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 id="2147483658" r:id="rId2"/>
  </p:sldMasterIdLst>
  <p:notesMasterIdLst>
    <p:notesMasterId r:id="rId50"/>
  </p:notesMasterIdLst>
  <p:handoutMasterIdLst>
    <p:handoutMasterId r:id="rId51"/>
  </p:handoutMasterIdLst>
  <p:sldIdLst>
    <p:sldId id="368" r:id="rId3"/>
    <p:sldId id="257" r:id="rId4"/>
    <p:sldId id="258"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6" r:id="rId21"/>
    <p:sldId id="275" r:id="rId22"/>
    <p:sldId id="278" r:id="rId23"/>
    <p:sldId id="277"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Lst>
  <p:sldSz cx="9144000" cy="5143500" type="screen16x9"/>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52A2A"/>
    <a:srgbClr val="FEB856"/>
    <a:srgbClr val="1CBBB4"/>
    <a:srgbClr val="9FEDF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C2FFA5D-87B4-456A-9821-1D502468CF0F}" styleName="Style à thème 1 - Accentuation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BC89EF96-8CEA-46FF-86C4-4CE0E7609802}" styleName="Style léger 3 - Accentuation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B301B821-A1FF-4177-AEE7-76D212191A09}" styleName="Style moyen 1 - Accentuation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7315" autoAdjust="0"/>
    <p:restoredTop sz="95360" autoAdjust="0"/>
  </p:normalViewPr>
  <p:slideViewPr>
    <p:cSldViewPr showGuides="1">
      <p:cViewPr varScale="1">
        <p:scale>
          <a:sx n="89" d="100"/>
          <a:sy n="89" d="100"/>
        </p:scale>
        <p:origin x="936" y="64"/>
      </p:cViewPr>
      <p:guideLst>
        <p:guide orient="horz" pos="1620"/>
        <p:guide pos="2880"/>
      </p:guideLst>
    </p:cSldViewPr>
  </p:slideViewPr>
  <p:notesTextViewPr>
    <p:cViewPr>
      <p:scale>
        <a:sx n="1" d="1"/>
        <a:sy n="1" d="1"/>
      </p:scale>
      <p:origin x="0" y="0"/>
    </p:cViewPr>
  </p:notesTextViewPr>
  <p:notesViewPr>
    <p:cSldViewPr showGuides="1">
      <p:cViewPr varScale="1">
        <p:scale>
          <a:sx n="83" d="100"/>
          <a:sy n="83" d="100"/>
        </p:scale>
        <p:origin x="-319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8" Type="http://schemas.openxmlformats.org/officeDocument/2006/relationships/slide" Target="slides/slide6.xml"/><Relationship Id="rId51" Type="http://schemas.openxmlformats.org/officeDocument/2006/relationships/handoutMaster" Target="handoutMasters/handoutMaster1.xml"/><Relationship Id="rId3"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ko-KR" alt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870647C-2142-49BD-86CE-ED609DF61204}" type="datetimeFigureOut">
              <a:rPr lang="ko-KR" altLang="en-US" smtClean="0"/>
              <a:t>2021-12-21</a:t>
            </a:fld>
            <a:endParaRPr lang="ko-KR" alt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ko-KR" alt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D46AFA7-4971-4E87-AA3D-540E429FAD85}" type="slidenum">
              <a:rPr lang="ko-KR" altLang="en-US" smtClean="0"/>
              <a:t>‹#›</a:t>
            </a:fld>
            <a:endParaRPr lang="ko-KR" altLang="en-US"/>
          </a:p>
        </p:txBody>
      </p:sp>
    </p:spTree>
    <p:extLst>
      <p:ext uri="{BB962C8B-B14F-4D97-AF65-F5344CB8AC3E}">
        <p14:creationId xmlns:p14="http://schemas.microsoft.com/office/powerpoint/2010/main" val="293197948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ko-KR" alt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4ADFE15-6179-4579-ADBF-D18E81C13FE2}" type="datetimeFigureOut">
              <a:rPr lang="ko-KR" altLang="en-US" smtClean="0"/>
              <a:t>2021-12-21</a:t>
            </a:fld>
            <a:endParaRPr lang="ko-KR" alt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ltLang="ko-KR"/>
              <a:t>Click to 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ko-KR" alt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ko-KR" alt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8CCC151-D09E-4313-86BF-DE81850A7CA1}" type="slidenum">
              <a:rPr lang="ko-KR" altLang="en-US" smtClean="0"/>
              <a:t>‹#›</a:t>
            </a:fld>
            <a:endParaRPr lang="ko-KR" altLang="en-US"/>
          </a:p>
        </p:txBody>
      </p:sp>
    </p:spTree>
    <p:extLst>
      <p:ext uri="{BB962C8B-B14F-4D97-AF65-F5344CB8AC3E}">
        <p14:creationId xmlns:p14="http://schemas.microsoft.com/office/powerpoint/2010/main" val="4158317734"/>
      </p:ext>
    </p:extLst>
  </p:cSld>
  <p:clrMap bg1="lt1" tx1="dk1" bg2="lt2" tx2="dk2" accent1="accent1" accent2="accent2" accent3="accent3" accent4="accent4" accent5="accent5" accent6="accent6" hlink="hlink" folHlink="folHlink"/>
  <p:hf hdr="0" ftr="0" dt="0"/>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08CCC151-D09E-4313-86BF-DE81850A7CA1}" type="slidenum">
              <a:rPr lang="ko-KR" altLang="en-US" smtClean="0"/>
              <a:t>2</a:t>
            </a:fld>
            <a:endParaRPr lang="ko-KR" altLang="en-US"/>
          </a:p>
        </p:txBody>
      </p:sp>
    </p:spTree>
    <p:extLst>
      <p:ext uri="{BB962C8B-B14F-4D97-AF65-F5344CB8AC3E}">
        <p14:creationId xmlns:p14="http://schemas.microsoft.com/office/powerpoint/2010/main" val="20491411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08CCC151-D09E-4313-86BF-DE81850A7CA1}" type="slidenum">
              <a:rPr lang="ko-KR" altLang="en-US" smtClean="0"/>
              <a:t>3</a:t>
            </a:fld>
            <a:endParaRPr lang="ko-KR" altLang="en-US"/>
          </a:p>
        </p:txBody>
      </p:sp>
    </p:spTree>
    <p:extLst>
      <p:ext uri="{BB962C8B-B14F-4D97-AF65-F5344CB8AC3E}">
        <p14:creationId xmlns:p14="http://schemas.microsoft.com/office/powerpoint/2010/main" val="18180783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4"/>
        </a:solidFill>
        <a:effectLst/>
      </p:bgPr>
    </p:bg>
    <p:spTree>
      <p:nvGrpSpPr>
        <p:cNvPr id="1" name=""/>
        <p:cNvGrpSpPr/>
        <p:nvPr/>
      </p:nvGrpSpPr>
      <p:grpSpPr>
        <a:xfrm>
          <a:off x="0" y="0"/>
          <a:ext cx="0" cy="0"/>
          <a:chOff x="0" y="0"/>
          <a:chExt cx="0" cy="0"/>
        </a:xfrm>
      </p:grpSpPr>
      <p:grpSp>
        <p:nvGrpSpPr>
          <p:cNvPr id="132" name="Group 131"/>
          <p:cNvGrpSpPr/>
          <p:nvPr userDrawn="1"/>
        </p:nvGrpSpPr>
        <p:grpSpPr>
          <a:xfrm>
            <a:off x="3293503" y="411510"/>
            <a:ext cx="2556993" cy="2699230"/>
            <a:chOff x="787805" y="339502"/>
            <a:chExt cx="4175262" cy="4407517"/>
          </a:xfrm>
        </p:grpSpPr>
        <p:sp>
          <p:nvSpPr>
            <p:cNvPr id="133" name="Oval 132"/>
            <p:cNvSpPr/>
            <p:nvPr/>
          </p:nvSpPr>
          <p:spPr>
            <a:xfrm>
              <a:off x="787805" y="339502"/>
              <a:ext cx="4175262" cy="417526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nvGrpSpPr>
            <p:cNvPr id="134" name="Group 133"/>
            <p:cNvGrpSpPr/>
            <p:nvPr/>
          </p:nvGrpSpPr>
          <p:grpSpPr>
            <a:xfrm>
              <a:off x="1129436" y="1046675"/>
              <a:ext cx="3492000" cy="3700344"/>
              <a:chOff x="5304922" y="1037184"/>
              <a:chExt cx="3492000" cy="3700344"/>
            </a:xfrm>
          </p:grpSpPr>
          <p:grpSp>
            <p:nvGrpSpPr>
              <p:cNvPr id="135" name="Group 134"/>
              <p:cNvGrpSpPr/>
              <p:nvPr/>
            </p:nvGrpSpPr>
            <p:grpSpPr>
              <a:xfrm>
                <a:off x="5304922" y="3743716"/>
                <a:ext cx="3492000" cy="437610"/>
                <a:chOff x="1709238" y="4209096"/>
                <a:chExt cx="3492000" cy="437610"/>
              </a:xfrm>
            </p:grpSpPr>
            <p:sp>
              <p:nvSpPr>
                <p:cNvPr id="161" name="Rectangle 160"/>
                <p:cNvSpPr/>
                <p:nvPr/>
              </p:nvSpPr>
              <p:spPr>
                <a:xfrm>
                  <a:off x="1709238" y="4214706"/>
                  <a:ext cx="3492000" cy="432000"/>
                </a:xfrm>
                <a:prstGeom prst="rect">
                  <a:avLst/>
                </a:prstGeom>
                <a:solidFill>
                  <a:schemeClr val="accent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162" name="Group 161"/>
                <p:cNvGrpSpPr/>
                <p:nvPr/>
              </p:nvGrpSpPr>
              <p:grpSpPr>
                <a:xfrm>
                  <a:off x="2078720" y="4209096"/>
                  <a:ext cx="469833" cy="432000"/>
                  <a:chOff x="2078720" y="4209096"/>
                  <a:chExt cx="469833" cy="432000"/>
                </a:xfrm>
              </p:grpSpPr>
              <p:sp>
                <p:nvSpPr>
                  <p:cNvPr id="170" name="Rectangle 169"/>
                  <p:cNvSpPr/>
                  <p:nvPr/>
                </p:nvSpPr>
                <p:spPr>
                  <a:xfrm>
                    <a:off x="2078720" y="4209096"/>
                    <a:ext cx="54000" cy="432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71" name="Rectangle 170"/>
                  <p:cNvSpPr/>
                  <p:nvPr/>
                </p:nvSpPr>
                <p:spPr>
                  <a:xfrm>
                    <a:off x="2217331" y="4209096"/>
                    <a:ext cx="54000" cy="432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72" name="Rectangle 171"/>
                  <p:cNvSpPr/>
                  <p:nvPr/>
                </p:nvSpPr>
                <p:spPr>
                  <a:xfrm>
                    <a:off x="2355942" y="4209096"/>
                    <a:ext cx="54000" cy="432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73" name="Rectangle 172"/>
                  <p:cNvSpPr/>
                  <p:nvPr/>
                </p:nvSpPr>
                <p:spPr>
                  <a:xfrm>
                    <a:off x="2494553" y="4209096"/>
                    <a:ext cx="54000" cy="432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grpSp>
              <p:nvGrpSpPr>
                <p:cNvPr id="163" name="Group 162"/>
                <p:cNvGrpSpPr/>
                <p:nvPr/>
              </p:nvGrpSpPr>
              <p:grpSpPr>
                <a:xfrm>
                  <a:off x="4098293" y="4384000"/>
                  <a:ext cx="900965" cy="82800"/>
                  <a:chOff x="4098293" y="4384000"/>
                  <a:chExt cx="900965" cy="82800"/>
                </a:xfrm>
              </p:grpSpPr>
              <p:sp>
                <p:nvSpPr>
                  <p:cNvPr id="164" name="Rectangle 163"/>
                  <p:cNvSpPr/>
                  <p:nvPr/>
                </p:nvSpPr>
                <p:spPr>
                  <a:xfrm>
                    <a:off x="4098293" y="4384000"/>
                    <a:ext cx="90000" cy="82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65" name="Rectangle 164"/>
                  <p:cNvSpPr/>
                  <p:nvPr/>
                </p:nvSpPr>
                <p:spPr>
                  <a:xfrm>
                    <a:off x="4260486" y="4384000"/>
                    <a:ext cx="90000" cy="82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66" name="Rectangle 165"/>
                  <p:cNvSpPr/>
                  <p:nvPr/>
                </p:nvSpPr>
                <p:spPr>
                  <a:xfrm>
                    <a:off x="4422679" y="4384000"/>
                    <a:ext cx="90000" cy="82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67" name="Rectangle 166"/>
                  <p:cNvSpPr/>
                  <p:nvPr/>
                </p:nvSpPr>
                <p:spPr>
                  <a:xfrm>
                    <a:off x="4584872" y="4384000"/>
                    <a:ext cx="90000" cy="82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68" name="Rectangle 167"/>
                  <p:cNvSpPr/>
                  <p:nvPr/>
                </p:nvSpPr>
                <p:spPr>
                  <a:xfrm>
                    <a:off x="4747065" y="4384000"/>
                    <a:ext cx="90000" cy="82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69" name="Rectangle 168"/>
                  <p:cNvSpPr/>
                  <p:nvPr/>
                </p:nvSpPr>
                <p:spPr>
                  <a:xfrm>
                    <a:off x="4909258" y="4384000"/>
                    <a:ext cx="90000" cy="82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grpSp>
          <p:grpSp>
            <p:nvGrpSpPr>
              <p:cNvPr id="136" name="Group 135"/>
              <p:cNvGrpSpPr/>
              <p:nvPr/>
            </p:nvGrpSpPr>
            <p:grpSpPr>
              <a:xfrm flipH="1">
                <a:off x="5304922" y="4299918"/>
                <a:ext cx="3492000" cy="437610"/>
                <a:chOff x="1709238" y="4209096"/>
                <a:chExt cx="3492000" cy="437610"/>
              </a:xfrm>
            </p:grpSpPr>
            <p:sp>
              <p:nvSpPr>
                <p:cNvPr id="148" name="Rectangle 147"/>
                <p:cNvSpPr/>
                <p:nvPr/>
              </p:nvSpPr>
              <p:spPr>
                <a:xfrm>
                  <a:off x="1709238" y="4214706"/>
                  <a:ext cx="3492000" cy="432000"/>
                </a:xfrm>
                <a:prstGeom prst="rect">
                  <a:avLst/>
                </a:prstGeom>
                <a:solidFill>
                  <a:schemeClr val="accent2"/>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149" name="Group 148"/>
                <p:cNvGrpSpPr/>
                <p:nvPr/>
              </p:nvGrpSpPr>
              <p:grpSpPr>
                <a:xfrm>
                  <a:off x="2078720" y="4209096"/>
                  <a:ext cx="469833" cy="432000"/>
                  <a:chOff x="2078720" y="4209096"/>
                  <a:chExt cx="469833" cy="432000"/>
                </a:xfrm>
              </p:grpSpPr>
              <p:sp>
                <p:nvSpPr>
                  <p:cNvPr id="157" name="Rectangle 156"/>
                  <p:cNvSpPr/>
                  <p:nvPr/>
                </p:nvSpPr>
                <p:spPr>
                  <a:xfrm>
                    <a:off x="2078720" y="4209096"/>
                    <a:ext cx="54000" cy="432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58" name="Rectangle 157"/>
                  <p:cNvSpPr/>
                  <p:nvPr/>
                </p:nvSpPr>
                <p:spPr>
                  <a:xfrm>
                    <a:off x="2217331" y="4209096"/>
                    <a:ext cx="54000" cy="432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59" name="Rectangle 158"/>
                  <p:cNvSpPr/>
                  <p:nvPr/>
                </p:nvSpPr>
                <p:spPr>
                  <a:xfrm>
                    <a:off x="2355942" y="4209096"/>
                    <a:ext cx="54000" cy="432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60" name="Rectangle 159"/>
                  <p:cNvSpPr/>
                  <p:nvPr/>
                </p:nvSpPr>
                <p:spPr>
                  <a:xfrm>
                    <a:off x="2494553" y="4209096"/>
                    <a:ext cx="54000" cy="432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grpSp>
              <p:nvGrpSpPr>
                <p:cNvPr id="150" name="Group 149"/>
                <p:cNvGrpSpPr/>
                <p:nvPr/>
              </p:nvGrpSpPr>
              <p:grpSpPr>
                <a:xfrm>
                  <a:off x="4098293" y="4384000"/>
                  <a:ext cx="900965" cy="82800"/>
                  <a:chOff x="4098293" y="4384000"/>
                  <a:chExt cx="900965" cy="82800"/>
                </a:xfrm>
              </p:grpSpPr>
              <p:sp>
                <p:nvSpPr>
                  <p:cNvPr id="151" name="Rectangle 150"/>
                  <p:cNvSpPr/>
                  <p:nvPr/>
                </p:nvSpPr>
                <p:spPr>
                  <a:xfrm>
                    <a:off x="4098293" y="4384000"/>
                    <a:ext cx="90000" cy="82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52" name="Rectangle 151"/>
                  <p:cNvSpPr/>
                  <p:nvPr/>
                </p:nvSpPr>
                <p:spPr>
                  <a:xfrm>
                    <a:off x="4260486" y="4384000"/>
                    <a:ext cx="90000" cy="82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53" name="Rectangle 152"/>
                  <p:cNvSpPr/>
                  <p:nvPr/>
                </p:nvSpPr>
                <p:spPr>
                  <a:xfrm>
                    <a:off x="4422679" y="4384000"/>
                    <a:ext cx="90000" cy="82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54" name="Rectangle 153"/>
                  <p:cNvSpPr/>
                  <p:nvPr/>
                </p:nvSpPr>
                <p:spPr>
                  <a:xfrm>
                    <a:off x="4584872" y="4384000"/>
                    <a:ext cx="90000" cy="82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55" name="Rectangle 154"/>
                  <p:cNvSpPr/>
                  <p:nvPr/>
                </p:nvSpPr>
                <p:spPr>
                  <a:xfrm>
                    <a:off x="4747065" y="4384000"/>
                    <a:ext cx="90000" cy="82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56" name="Rectangle 155"/>
                  <p:cNvSpPr/>
                  <p:nvPr/>
                </p:nvSpPr>
                <p:spPr>
                  <a:xfrm>
                    <a:off x="4909258" y="4384000"/>
                    <a:ext cx="90000" cy="82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grpSp>
          <p:grpSp>
            <p:nvGrpSpPr>
              <p:cNvPr id="137" name="Group 136"/>
              <p:cNvGrpSpPr/>
              <p:nvPr/>
            </p:nvGrpSpPr>
            <p:grpSpPr>
              <a:xfrm>
                <a:off x="6272654" y="1875857"/>
                <a:ext cx="720080" cy="720080"/>
                <a:chOff x="6272654" y="1875857"/>
                <a:chExt cx="720080" cy="720080"/>
              </a:xfrm>
            </p:grpSpPr>
            <p:sp>
              <p:nvSpPr>
                <p:cNvPr id="146" name="Rectangle 145"/>
                <p:cNvSpPr/>
                <p:nvPr/>
              </p:nvSpPr>
              <p:spPr>
                <a:xfrm>
                  <a:off x="6272654" y="1875857"/>
                  <a:ext cx="720080" cy="720080"/>
                </a:xfrm>
                <a:prstGeom prst="rect">
                  <a:avLst/>
                </a:prstGeom>
                <a:solidFill>
                  <a:schemeClr val="accent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7" name="Parallelogram 5"/>
                <p:cNvSpPr>
                  <a:spLocks/>
                </p:cNvSpPr>
                <p:nvPr/>
              </p:nvSpPr>
              <p:spPr>
                <a:xfrm>
                  <a:off x="6391715" y="1978487"/>
                  <a:ext cx="481958" cy="481904"/>
                </a:xfrm>
                <a:custGeom>
                  <a:avLst/>
                  <a:gdLst/>
                  <a:ahLst/>
                  <a:cxnLst/>
                  <a:rect l="l" t="t" r="r" b="b"/>
                  <a:pathLst>
                    <a:path w="848270" h="868857">
                      <a:moveTo>
                        <a:pt x="424135" y="189887"/>
                      </a:moveTo>
                      <a:lnTo>
                        <a:pt x="297766" y="526729"/>
                      </a:lnTo>
                      <a:lnTo>
                        <a:pt x="550505" y="526729"/>
                      </a:lnTo>
                      <a:close/>
                      <a:moveTo>
                        <a:pt x="325960" y="0"/>
                      </a:moveTo>
                      <a:lnTo>
                        <a:pt x="352897" y="0"/>
                      </a:lnTo>
                      <a:lnTo>
                        <a:pt x="495373" y="0"/>
                      </a:lnTo>
                      <a:lnTo>
                        <a:pt x="522310" y="0"/>
                      </a:lnTo>
                      <a:lnTo>
                        <a:pt x="848270" y="868857"/>
                      </a:lnTo>
                      <a:lnTo>
                        <a:pt x="678857" y="868857"/>
                      </a:lnTo>
                      <a:lnTo>
                        <a:pt x="604960" y="671883"/>
                      </a:lnTo>
                      <a:lnTo>
                        <a:pt x="243310" y="671883"/>
                      </a:lnTo>
                      <a:lnTo>
                        <a:pt x="169413" y="868857"/>
                      </a:lnTo>
                      <a:lnTo>
                        <a:pt x="0" y="868857"/>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grpSp>
            <p:nvGrpSpPr>
              <p:cNvPr id="138" name="Group 137"/>
              <p:cNvGrpSpPr/>
              <p:nvPr/>
            </p:nvGrpSpPr>
            <p:grpSpPr>
              <a:xfrm>
                <a:off x="7109110" y="1875857"/>
                <a:ext cx="720080" cy="720080"/>
                <a:chOff x="7109110" y="1875857"/>
                <a:chExt cx="720080" cy="720080"/>
              </a:xfrm>
            </p:grpSpPr>
            <p:sp>
              <p:nvSpPr>
                <p:cNvPr id="144" name="Rectangle 143"/>
                <p:cNvSpPr/>
                <p:nvPr/>
              </p:nvSpPr>
              <p:spPr>
                <a:xfrm>
                  <a:off x="7109110" y="1875857"/>
                  <a:ext cx="720080" cy="720080"/>
                </a:xfrm>
                <a:prstGeom prst="rect">
                  <a:avLst/>
                </a:prstGeom>
                <a:solidFill>
                  <a:schemeClr val="accent2"/>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5" name="Rectangle 9"/>
                <p:cNvSpPr>
                  <a:spLocks noChangeAspect="1"/>
                </p:cNvSpPr>
                <p:nvPr/>
              </p:nvSpPr>
              <p:spPr>
                <a:xfrm>
                  <a:off x="7267746" y="1994945"/>
                  <a:ext cx="402809" cy="481904"/>
                </a:xfrm>
                <a:custGeom>
                  <a:avLst/>
                  <a:gdLst>
                    <a:gd name="connsiteX0" fmla="*/ 174101 w 728932"/>
                    <a:gd name="connsiteY0" fmla="*/ 488630 h 872065"/>
                    <a:gd name="connsiteX1" fmla="*/ 174101 w 728932"/>
                    <a:gd name="connsiteY1" fmla="*/ 728663 h 872065"/>
                    <a:gd name="connsiteX2" fmla="*/ 442406 w 728932"/>
                    <a:gd name="connsiteY2" fmla="*/ 728663 h 872065"/>
                    <a:gd name="connsiteX3" fmla="*/ 547956 w 728932"/>
                    <a:gd name="connsiteY3" fmla="*/ 612454 h 872065"/>
                    <a:gd name="connsiteX4" fmla="*/ 431276 w 728932"/>
                    <a:gd name="connsiteY4" fmla="*/ 493391 h 872065"/>
                    <a:gd name="connsiteX5" fmla="*/ 431276 w 728932"/>
                    <a:gd name="connsiteY5" fmla="*/ 488630 h 872065"/>
                    <a:gd name="connsiteX6" fmla="*/ 174101 w 728932"/>
                    <a:gd name="connsiteY6" fmla="*/ 488630 h 872065"/>
                    <a:gd name="connsiteX7" fmla="*/ 174101 w 728932"/>
                    <a:gd name="connsiteY7" fmla="*/ 140965 h 872065"/>
                    <a:gd name="connsiteX8" fmla="*/ 174101 w 728932"/>
                    <a:gd name="connsiteY8" fmla="*/ 347665 h 872065"/>
                    <a:gd name="connsiteX9" fmla="*/ 431276 w 728932"/>
                    <a:gd name="connsiteY9" fmla="*/ 347665 h 872065"/>
                    <a:gd name="connsiteX10" fmla="*/ 431276 w 728932"/>
                    <a:gd name="connsiteY10" fmla="*/ 345754 h 872065"/>
                    <a:gd name="connsiteX11" fmla="*/ 517000 w 728932"/>
                    <a:gd name="connsiteY11" fmla="*/ 243359 h 872065"/>
                    <a:gd name="connsiteX12" fmla="*/ 433656 w 728932"/>
                    <a:gd name="connsiteY12" fmla="*/ 148109 h 872065"/>
                    <a:gd name="connsiteX13" fmla="*/ 174101 w 728932"/>
                    <a:gd name="connsiteY13" fmla="*/ 140965 h 872065"/>
                    <a:gd name="connsiteX14" fmla="*/ 0 w 728932"/>
                    <a:gd name="connsiteY14" fmla="*/ 0 h 872065"/>
                    <a:gd name="connsiteX15" fmla="*/ 127816 w 728932"/>
                    <a:gd name="connsiteY15" fmla="*/ 0 h 872065"/>
                    <a:gd name="connsiteX16" fmla="*/ 174101 w 728932"/>
                    <a:gd name="connsiteY16" fmla="*/ 0 h 872065"/>
                    <a:gd name="connsiteX17" fmla="*/ 447945 w 728932"/>
                    <a:gd name="connsiteY17" fmla="*/ 0 h 872065"/>
                    <a:gd name="connsiteX18" fmla="*/ 447945 w 728932"/>
                    <a:gd name="connsiteY18" fmla="*/ 1732 h 872065"/>
                    <a:gd name="connsiteX19" fmla="*/ 683688 w 728932"/>
                    <a:gd name="connsiteY19" fmla="*/ 179066 h 872065"/>
                    <a:gd name="connsiteX20" fmla="*/ 559863 w 728932"/>
                    <a:gd name="connsiteY20" fmla="*/ 407666 h 872065"/>
                    <a:gd name="connsiteX21" fmla="*/ 728932 w 728932"/>
                    <a:gd name="connsiteY21" fmla="*/ 633885 h 872065"/>
                    <a:gd name="connsiteX22" fmla="*/ 433657 w 728932"/>
                    <a:gd name="connsiteY22" fmla="*/ 872010 h 872065"/>
                    <a:gd name="connsiteX23" fmla="*/ 433776 w 728932"/>
                    <a:gd name="connsiteY23" fmla="*/ 869628 h 872065"/>
                    <a:gd name="connsiteX24" fmla="*/ 174101 w 728932"/>
                    <a:gd name="connsiteY24" fmla="*/ 869628 h 872065"/>
                    <a:gd name="connsiteX25" fmla="*/ 127816 w 728932"/>
                    <a:gd name="connsiteY25" fmla="*/ 869628 h 872065"/>
                    <a:gd name="connsiteX26" fmla="*/ 0 w 728932"/>
                    <a:gd name="connsiteY26" fmla="*/ 869628 h 872065"/>
                    <a:gd name="connsiteX27" fmla="*/ 0 w 728932"/>
                    <a:gd name="connsiteY27" fmla="*/ 0 h 872065"/>
                    <a:gd name="connsiteX0" fmla="*/ 174101 w 728932"/>
                    <a:gd name="connsiteY0" fmla="*/ 488630 h 872065"/>
                    <a:gd name="connsiteX1" fmla="*/ 174101 w 728932"/>
                    <a:gd name="connsiteY1" fmla="*/ 728663 h 872065"/>
                    <a:gd name="connsiteX2" fmla="*/ 442406 w 728932"/>
                    <a:gd name="connsiteY2" fmla="*/ 728663 h 872065"/>
                    <a:gd name="connsiteX3" fmla="*/ 547956 w 728932"/>
                    <a:gd name="connsiteY3" fmla="*/ 612454 h 872065"/>
                    <a:gd name="connsiteX4" fmla="*/ 431276 w 728932"/>
                    <a:gd name="connsiteY4" fmla="*/ 493391 h 872065"/>
                    <a:gd name="connsiteX5" fmla="*/ 431276 w 728932"/>
                    <a:gd name="connsiteY5" fmla="*/ 488630 h 872065"/>
                    <a:gd name="connsiteX6" fmla="*/ 174101 w 728932"/>
                    <a:gd name="connsiteY6" fmla="*/ 488630 h 872065"/>
                    <a:gd name="connsiteX7" fmla="*/ 174101 w 728932"/>
                    <a:gd name="connsiteY7" fmla="*/ 140965 h 872065"/>
                    <a:gd name="connsiteX8" fmla="*/ 174101 w 728932"/>
                    <a:gd name="connsiteY8" fmla="*/ 347665 h 872065"/>
                    <a:gd name="connsiteX9" fmla="*/ 431276 w 728932"/>
                    <a:gd name="connsiteY9" fmla="*/ 347665 h 872065"/>
                    <a:gd name="connsiteX10" fmla="*/ 431276 w 728932"/>
                    <a:gd name="connsiteY10" fmla="*/ 345754 h 872065"/>
                    <a:gd name="connsiteX11" fmla="*/ 517000 w 728932"/>
                    <a:gd name="connsiteY11" fmla="*/ 243359 h 872065"/>
                    <a:gd name="connsiteX12" fmla="*/ 433656 w 728932"/>
                    <a:gd name="connsiteY12" fmla="*/ 148109 h 872065"/>
                    <a:gd name="connsiteX13" fmla="*/ 174101 w 728932"/>
                    <a:gd name="connsiteY13" fmla="*/ 140965 h 872065"/>
                    <a:gd name="connsiteX14" fmla="*/ 0 w 728932"/>
                    <a:gd name="connsiteY14" fmla="*/ 0 h 872065"/>
                    <a:gd name="connsiteX15" fmla="*/ 127816 w 728932"/>
                    <a:gd name="connsiteY15" fmla="*/ 0 h 872065"/>
                    <a:gd name="connsiteX16" fmla="*/ 174101 w 728932"/>
                    <a:gd name="connsiteY16" fmla="*/ 0 h 872065"/>
                    <a:gd name="connsiteX17" fmla="*/ 447945 w 728932"/>
                    <a:gd name="connsiteY17" fmla="*/ 0 h 872065"/>
                    <a:gd name="connsiteX18" fmla="*/ 447945 w 728932"/>
                    <a:gd name="connsiteY18" fmla="*/ 1732 h 872065"/>
                    <a:gd name="connsiteX19" fmla="*/ 683688 w 728932"/>
                    <a:gd name="connsiteY19" fmla="*/ 179066 h 872065"/>
                    <a:gd name="connsiteX20" fmla="*/ 559863 w 728932"/>
                    <a:gd name="connsiteY20" fmla="*/ 407666 h 872065"/>
                    <a:gd name="connsiteX21" fmla="*/ 728932 w 728932"/>
                    <a:gd name="connsiteY21" fmla="*/ 633885 h 872065"/>
                    <a:gd name="connsiteX22" fmla="*/ 433657 w 728932"/>
                    <a:gd name="connsiteY22" fmla="*/ 872010 h 872065"/>
                    <a:gd name="connsiteX23" fmla="*/ 433776 w 728932"/>
                    <a:gd name="connsiteY23" fmla="*/ 869628 h 872065"/>
                    <a:gd name="connsiteX24" fmla="*/ 174101 w 728932"/>
                    <a:gd name="connsiteY24" fmla="*/ 869628 h 872065"/>
                    <a:gd name="connsiteX25" fmla="*/ 127816 w 728932"/>
                    <a:gd name="connsiteY25" fmla="*/ 869628 h 872065"/>
                    <a:gd name="connsiteX26" fmla="*/ 0 w 728932"/>
                    <a:gd name="connsiteY26" fmla="*/ 869628 h 872065"/>
                    <a:gd name="connsiteX27" fmla="*/ 0 w 728932"/>
                    <a:gd name="connsiteY27" fmla="*/ 0 h 872065"/>
                    <a:gd name="connsiteX0" fmla="*/ 174101 w 728932"/>
                    <a:gd name="connsiteY0" fmla="*/ 488630 h 872065"/>
                    <a:gd name="connsiteX1" fmla="*/ 174101 w 728932"/>
                    <a:gd name="connsiteY1" fmla="*/ 728663 h 872065"/>
                    <a:gd name="connsiteX2" fmla="*/ 442406 w 728932"/>
                    <a:gd name="connsiteY2" fmla="*/ 728663 h 872065"/>
                    <a:gd name="connsiteX3" fmla="*/ 547956 w 728932"/>
                    <a:gd name="connsiteY3" fmla="*/ 612454 h 872065"/>
                    <a:gd name="connsiteX4" fmla="*/ 431276 w 728932"/>
                    <a:gd name="connsiteY4" fmla="*/ 493391 h 872065"/>
                    <a:gd name="connsiteX5" fmla="*/ 431276 w 728932"/>
                    <a:gd name="connsiteY5" fmla="*/ 488630 h 872065"/>
                    <a:gd name="connsiteX6" fmla="*/ 174101 w 728932"/>
                    <a:gd name="connsiteY6" fmla="*/ 488630 h 872065"/>
                    <a:gd name="connsiteX7" fmla="*/ 174101 w 728932"/>
                    <a:gd name="connsiteY7" fmla="*/ 140965 h 872065"/>
                    <a:gd name="connsiteX8" fmla="*/ 174101 w 728932"/>
                    <a:gd name="connsiteY8" fmla="*/ 347665 h 872065"/>
                    <a:gd name="connsiteX9" fmla="*/ 431276 w 728932"/>
                    <a:gd name="connsiteY9" fmla="*/ 347665 h 872065"/>
                    <a:gd name="connsiteX10" fmla="*/ 431276 w 728932"/>
                    <a:gd name="connsiteY10" fmla="*/ 345754 h 872065"/>
                    <a:gd name="connsiteX11" fmla="*/ 517000 w 728932"/>
                    <a:gd name="connsiteY11" fmla="*/ 243359 h 872065"/>
                    <a:gd name="connsiteX12" fmla="*/ 433656 w 728932"/>
                    <a:gd name="connsiteY12" fmla="*/ 148109 h 872065"/>
                    <a:gd name="connsiteX13" fmla="*/ 174101 w 728932"/>
                    <a:gd name="connsiteY13" fmla="*/ 140965 h 872065"/>
                    <a:gd name="connsiteX14" fmla="*/ 0 w 728932"/>
                    <a:gd name="connsiteY14" fmla="*/ 0 h 872065"/>
                    <a:gd name="connsiteX15" fmla="*/ 127816 w 728932"/>
                    <a:gd name="connsiteY15" fmla="*/ 0 h 872065"/>
                    <a:gd name="connsiteX16" fmla="*/ 174101 w 728932"/>
                    <a:gd name="connsiteY16" fmla="*/ 0 h 872065"/>
                    <a:gd name="connsiteX17" fmla="*/ 447945 w 728932"/>
                    <a:gd name="connsiteY17" fmla="*/ 0 h 872065"/>
                    <a:gd name="connsiteX18" fmla="*/ 447945 w 728932"/>
                    <a:gd name="connsiteY18" fmla="*/ 1732 h 872065"/>
                    <a:gd name="connsiteX19" fmla="*/ 683688 w 728932"/>
                    <a:gd name="connsiteY19" fmla="*/ 179066 h 872065"/>
                    <a:gd name="connsiteX20" fmla="*/ 559863 w 728932"/>
                    <a:gd name="connsiteY20" fmla="*/ 407666 h 872065"/>
                    <a:gd name="connsiteX21" fmla="*/ 728932 w 728932"/>
                    <a:gd name="connsiteY21" fmla="*/ 633885 h 872065"/>
                    <a:gd name="connsiteX22" fmla="*/ 433657 w 728932"/>
                    <a:gd name="connsiteY22" fmla="*/ 872010 h 872065"/>
                    <a:gd name="connsiteX23" fmla="*/ 433776 w 728932"/>
                    <a:gd name="connsiteY23" fmla="*/ 869628 h 872065"/>
                    <a:gd name="connsiteX24" fmla="*/ 174101 w 728932"/>
                    <a:gd name="connsiteY24" fmla="*/ 869628 h 872065"/>
                    <a:gd name="connsiteX25" fmla="*/ 127816 w 728932"/>
                    <a:gd name="connsiteY25" fmla="*/ 869628 h 872065"/>
                    <a:gd name="connsiteX26" fmla="*/ 0 w 728932"/>
                    <a:gd name="connsiteY26" fmla="*/ 869628 h 872065"/>
                    <a:gd name="connsiteX27" fmla="*/ 0 w 728932"/>
                    <a:gd name="connsiteY27" fmla="*/ 0 h 872065"/>
                    <a:gd name="connsiteX0" fmla="*/ 174101 w 728932"/>
                    <a:gd name="connsiteY0" fmla="*/ 488630 h 872065"/>
                    <a:gd name="connsiteX1" fmla="*/ 174101 w 728932"/>
                    <a:gd name="connsiteY1" fmla="*/ 728663 h 872065"/>
                    <a:gd name="connsiteX2" fmla="*/ 442406 w 728932"/>
                    <a:gd name="connsiteY2" fmla="*/ 728663 h 872065"/>
                    <a:gd name="connsiteX3" fmla="*/ 547956 w 728932"/>
                    <a:gd name="connsiteY3" fmla="*/ 612454 h 872065"/>
                    <a:gd name="connsiteX4" fmla="*/ 431276 w 728932"/>
                    <a:gd name="connsiteY4" fmla="*/ 493391 h 872065"/>
                    <a:gd name="connsiteX5" fmla="*/ 174101 w 728932"/>
                    <a:gd name="connsiteY5" fmla="*/ 488630 h 872065"/>
                    <a:gd name="connsiteX6" fmla="*/ 174101 w 728932"/>
                    <a:gd name="connsiteY6" fmla="*/ 140965 h 872065"/>
                    <a:gd name="connsiteX7" fmla="*/ 174101 w 728932"/>
                    <a:gd name="connsiteY7" fmla="*/ 347665 h 872065"/>
                    <a:gd name="connsiteX8" fmla="*/ 431276 w 728932"/>
                    <a:gd name="connsiteY8" fmla="*/ 347665 h 872065"/>
                    <a:gd name="connsiteX9" fmla="*/ 431276 w 728932"/>
                    <a:gd name="connsiteY9" fmla="*/ 345754 h 872065"/>
                    <a:gd name="connsiteX10" fmla="*/ 517000 w 728932"/>
                    <a:gd name="connsiteY10" fmla="*/ 243359 h 872065"/>
                    <a:gd name="connsiteX11" fmla="*/ 433656 w 728932"/>
                    <a:gd name="connsiteY11" fmla="*/ 148109 h 872065"/>
                    <a:gd name="connsiteX12" fmla="*/ 174101 w 728932"/>
                    <a:gd name="connsiteY12" fmla="*/ 140965 h 872065"/>
                    <a:gd name="connsiteX13" fmla="*/ 0 w 728932"/>
                    <a:gd name="connsiteY13" fmla="*/ 0 h 872065"/>
                    <a:gd name="connsiteX14" fmla="*/ 127816 w 728932"/>
                    <a:gd name="connsiteY14" fmla="*/ 0 h 872065"/>
                    <a:gd name="connsiteX15" fmla="*/ 174101 w 728932"/>
                    <a:gd name="connsiteY15" fmla="*/ 0 h 872065"/>
                    <a:gd name="connsiteX16" fmla="*/ 447945 w 728932"/>
                    <a:gd name="connsiteY16" fmla="*/ 0 h 872065"/>
                    <a:gd name="connsiteX17" fmla="*/ 447945 w 728932"/>
                    <a:gd name="connsiteY17" fmla="*/ 1732 h 872065"/>
                    <a:gd name="connsiteX18" fmla="*/ 683688 w 728932"/>
                    <a:gd name="connsiteY18" fmla="*/ 179066 h 872065"/>
                    <a:gd name="connsiteX19" fmla="*/ 559863 w 728932"/>
                    <a:gd name="connsiteY19" fmla="*/ 407666 h 872065"/>
                    <a:gd name="connsiteX20" fmla="*/ 728932 w 728932"/>
                    <a:gd name="connsiteY20" fmla="*/ 633885 h 872065"/>
                    <a:gd name="connsiteX21" fmla="*/ 433657 w 728932"/>
                    <a:gd name="connsiteY21" fmla="*/ 872010 h 872065"/>
                    <a:gd name="connsiteX22" fmla="*/ 433776 w 728932"/>
                    <a:gd name="connsiteY22" fmla="*/ 869628 h 872065"/>
                    <a:gd name="connsiteX23" fmla="*/ 174101 w 728932"/>
                    <a:gd name="connsiteY23" fmla="*/ 869628 h 872065"/>
                    <a:gd name="connsiteX24" fmla="*/ 127816 w 728932"/>
                    <a:gd name="connsiteY24" fmla="*/ 869628 h 872065"/>
                    <a:gd name="connsiteX25" fmla="*/ 0 w 728932"/>
                    <a:gd name="connsiteY25" fmla="*/ 869628 h 872065"/>
                    <a:gd name="connsiteX26" fmla="*/ 0 w 728932"/>
                    <a:gd name="connsiteY26" fmla="*/ 0 h 872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728932" h="872065">
                      <a:moveTo>
                        <a:pt x="174101" y="488630"/>
                      </a:moveTo>
                      <a:lnTo>
                        <a:pt x="174101" y="728663"/>
                      </a:lnTo>
                      <a:lnTo>
                        <a:pt x="442406" y="728663"/>
                      </a:lnTo>
                      <a:cubicBezTo>
                        <a:pt x="511257" y="715167"/>
                        <a:pt x="549532" y="684907"/>
                        <a:pt x="547956" y="612454"/>
                      </a:cubicBezTo>
                      <a:cubicBezTo>
                        <a:pt x="543194" y="552923"/>
                        <a:pt x="538432" y="510060"/>
                        <a:pt x="431276" y="493391"/>
                      </a:cubicBezTo>
                      <a:lnTo>
                        <a:pt x="174101" y="488630"/>
                      </a:lnTo>
                      <a:close/>
                      <a:moveTo>
                        <a:pt x="174101" y="140965"/>
                      </a:moveTo>
                      <a:lnTo>
                        <a:pt x="174101" y="347665"/>
                      </a:lnTo>
                      <a:lnTo>
                        <a:pt x="431276" y="347665"/>
                      </a:lnTo>
                      <a:lnTo>
                        <a:pt x="431276" y="345754"/>
                      </a:lnTo>
                      <a:cubicBezTo>
                        <a:pt x="474139" y="322735"/>
                        <a:pt x="514619" y="311622"/>
                        <a:pt x="517000" y="243359"/>
                      </a:cubicBezTo>
                      <a:cubicBezTo>
                        <a:pt x="517000" y="202878"/>
                        <a:pt x="502713" y="157634"/>
                        <a:pt x="433656" y="148109"/>
                      </a:cubicBezTo>
                      <a:cubicBezTo>
                        <a:pt x="366981" y="140568"/>
                        <a:pt x="274510" y="141043"/>
                        <a:pt x="174101" y="140965"/>
                      </a:cubicBezTo>
                      <a:close/>
                      <a:moveTo>
                        <a:pt x="0" y="0"/>
                      </a:moveTo>
                      <a:lnTo>
                        <a:pt x="127816" y="0"/>
                      </a:lnTo>
                      <a:lnTo>
                        <a:pt x="174101" y="0"/>
                      </a:lnTo>
                      <a:lnTo>
                        <a:pt x="447945" y="0"/>
                      </a:lnTo>
                      <a:lnTo>
                        <a:pt x="447945" y="1732"/>
                      </a:lnTo>
                      <a:cubicBezTo>
                        <a:pt x="634795" y="8775"/>
                        <a:pt x="679801" y="148746"/>
                        <a:pt x="683688" y="179066"/>
                      </a:cubicBezTo>
                      <a:cubicBezTo>
                        <a:pt x="689245" y="333848"/>
                        <a:pt x="620981" y="374328"/>
                        <a:pt x="559863" y="407666"/>
                      </a:cubicBezTo>
                      <a:cubicBezTo>
                        <a:pt x="663844" y="433066"/>
                        <a:pt x="727345" y="515617"/>
                        <a:pt x="728932" y="633885"/>
                      </a:cubicBezTo>
                      <a:cubicBezTo>
                        <a:pt x="720200" y="800572"/>
                        <a:pt x="594788" y="874392"/>
                        <a:pt x="433657" y="872010"/>
                      </a:cubicBezTo>
                      <a:cubicBezTo>
                        <a:pt x="433697" y="871216"/>
                        <a:pt x="433736" y="870422"/>
                        <a:pt x="433776" y="869628"/>
                      </a:cubicBezTo>
                      <a:lnTo>
                        <a:pt x="174101" y="869628"/>
                      </a:lnTo>
                      <a:lnTo>
                        <a:pt x="127816" y="869628"/>
                      </a:lnTo>
                      <a:lnTo>
                        <a:pt x="0" y="869628"/>
                      </a:lnTo>
                      <a:lnTo>
                        <a:pt x="0"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grpSp>
            <p:nvGrpSpPr>
              <p:cNvPr id="139" name="Group 138"/>
              <p:cNvGrpSpPr/>
              <p:nvPr/>
            </p:nvGrpSpPr>
            <p:grpSpPr>
              <a:xfrm>
                <a:off x="6690882" y="1037184"/>
                <a:ext cx="720080" cy="720080"/>
                <a:chOff x="6690882" y="1037184"/>
                <a:chExt cx="720080" cy="720080"/>
              </a:xfrm>
            </p:grpSpPr>
            <p:sp>
              <p:nvSpPr>
                <p:cNvPr id="142" name="Rectangle 141"/>
                <p:cNvSpPr/>
                <p:nvPr/>
              </p:nvSpPr>
              <p:spPr>
                <a:xfrm>
                  <a:off x="6690882" y="1037184"/>
                  <a:ext cx="720080" cy="720080"/>
                </a:xfrm>
                <a:prstGeom prst="rect">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3" name="Block Arc 142"/>
                <p:cNvSpPr>
                  <a:spLocks noChangeAspect="1"/>
                </p:cNvSpPr>
                <p:nvPr/>
              </p:nvSpPr>
              <p:spPr>
                <a:xfrm>
                  <a:off x="6842201" y="1156272"/>
                  <a:ext cx="417443" cy="481904"/>
                </a:xfrm>
                <a:prstGeom prst="blockArc">
                  <a:avLst>
                    <a:gd name="adj1" fmla="val 1756726"/>
                    <a:gd name="adj2" fmla="val 19889488"/>
                    <a:gd name="adj3" fmla="val 22774"/>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grpSp>
          <p:sp>
            <p:nvSpPr>
              <p:cNvPr id="140" name="Round Same Side Corner Rectangle 51"/>
              <p:cNvSpPr/>
              <p:nvPr/>
            </p:nvSpPr>
            <p:spPr>
              <a:xfrm rot="5400000">
                <a:off x="6852922" y="1652530"/>
                <a:ext cx="396000" cy="2520000"/>
              </a:xfrm>
              <a:custGeom>
                <a:avLst/>
                <a:gdLst/>
                <a:ahLst/>
                <a:cxnLst/>
                <a:rect l="l" t="t" r="r" b="b"/>
                <a:pathLst>
                  <a:path w="468002" h="2500353">
                    <a:moveTo>
                      <a:pt x="0" y="2500353"/>
                    </a:moveTo>
                    <a:lnTo>
                      <a:pt x="0" y="234001"/>
                    </a:lnTo>
                    <a:cubicBezTo>
                      <a:pt x="0" y="104766"/>
                      <a:pt x="104766" y="0"/>
                      <a:pt x="234001" y="0"/>
                    </a:cubicBezTo>
                    <a:cubicBezTo>
                      <a:pt x="363236" y="0"/>
                      <a:pt x="468002" y="104766"/>
                      <a:pt x="468002" y="234001"/>
                    </a:cubicBezTo>
                    <a:cubicBezTo>
                      <a:pt x="468002" y="989452"/>
                      <a:pt x="468001" y="1744902"/>
                      <a:pt x="468001" y="2500353"/>
                    </a:cubicBezTo>
                    <a:lnTo>
                      <a:pt x="467594" y="2500353"/>
                    </a:lnTo>
                    <a:cubicBezTo>
                      <a:pt x="429063" y="2409421"/>
                      <a:pt x="338980" y="2345641"/>
                      <a:pt x="234000" y="2345641"/>
                    </a:cubicBezTo>
                    <a:cubicBezTo>
                      <a:pt x="129020" y="2345641"/>
                      <a:pt x="38938" y="2409421"/>
                      <a:pt x="406" y="2500353"/>
                    </a:cubicBezTo>
                    <a:close/>
                  </a:path>
                </a:pathLst>
              </a:cu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141" name="Round Same Side Corner Rectangle 51"/>
              <p:cNvSpPr/>
              <p:nvPr/>
            </p:nvSpPr>
            <p:spPr>
              <a:xfrm rot="16200000">
                <a:off x="6852922" y="2167123"/>
                <a:ext cx="396000" cy="2520000"/>
              </a:xfrm>
              <a:custGeom>
                <a:avLst/>
                <a:gdLst/>
                <a:ahLst/>
                <a:cxnLst/>
                <a:rect l="l" t="t" r="r" b="b"/>
                <a:pathLst>
                  <a:path w="468002" h="2500353">
                    <a:moveTo>
                      <a:pt x="0" y="2500353"/>
                    </a:moveTo>
                    <a:lnTo>
                      <a:pt x="0" y="234001"/>
                    </a:lnTo>
                    <a:cubicBezTo>
                      <a:pt x="0" y="104766"/>
                      <a:pt x="104766" y="0"/>
                      <a:pt x="234001" y="0"/>
                    </a:cubicBezTo>
                    <a:cubicBezTo>
                      <a:pt x="363236" y="0"/>
                      <a:pt x="468002" y="104766"/>
                      <a:pt x="468002" y="234001"/>
                    </a:cubicBezTo>
                    <a:cubicBezTo>
                      <a:pt x="468002" y="989452"/>
                      <a:pt x="468001" y="1744902"/>
                      <a:pt x="468001" y="2500353"/>
                    </a:cubicBezTo>
                    <a:lnTo>
                      <a:pt x="467594" y="2500353"/>
                    </a:lnTo>
                    <a:cubicBezTo>
                      <a:pt x="429063" y="2409421"/>
                      <a:pt x="338980" y="2345641"/>
                      <a:pt x="234000" y="2345641"/>
                    </a:cubicBezTo>
                    <a:cubicBezTo>
                      <a:pt x="129020" y="2345641"/>
                      <a:pt x="38938" y="2409421"/>
                      <a:pt x="406" y="2500353"/>
                    </a:cubicBezTo>
                    <a:close/>
                  </a:path>
                </a:pathLst>
              </a:cu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grpSp>
      </p:grpSp>
      <p:sp>
        <p:nvSpPr>
          <p:cNvPr id="51" name="Text Placeholder 9">
            <a:extLst>
              <a:ext uri="{FF2B5EF4-FFF2-40B4-BE49-F238E27FC236}">
                <a16:creationId xmlns:a16="http://schemas.microsoft.com/office/drawing/2014/main" id="{139BBCBE-08BA-417D-87EB-C9DA6CB356FA}"/>
              </a:ext>
            </a:extLst>
          </p:cNvPr>
          <p:cNvSpPr>
            <a:spLocks noGrp="1"/>
          </p:cNvSpPr>
          <p:nvPr>
            <p:ph type="body" sz="quarter" idx="11" hasCustomPrompt="1"/>
          </p:nvPr>
        </p:nvSpPr>
        <p:spPr>
          <a:xfrm>
            <a:off x="0" y="3969062"/>
            <a:ext cx="9143999" cy="432000"/>
          </a:xfrm>
          <a:prstGeom prst="rect">
            <a:avLst/>
          </a:prstGeom>
        </p:spPr>
        <p:txBody>
          <a:bodyPr lIns="108000" anchor="ctr"/>
          <a:lstStyle>
            <a:lvl1pPr marL="0" indent="0" algn="ctr">
              <a:buNone/>
              <a:defRPr sz="1200" b="1" baseline="0">
                <a:solidFill>
                  <a:schemeClr val="tx1"/>
                </a:solidFill>
                <a:effectLst/>
                <a:latin typeface="+mn-lt"/>
                <a:cs typeface="Arial" pitchFamily="34" charset="0"/>
              </a:defRPr>
            </a:lvl1pPr>
          </a:lstStyle>
          <a:p>
            <a:pPr lvl="0"/>
            <a:r>
              <a:rPr lang="en-US" altLang="ko-KR" dirty="0"/>
              <a:t>INSTERT THE TITLE</a:t>
            </a:r>
          </a:p>
          <a:p>
            <a:pPr lvl="0"/>
            <a:r>
              <a:rPr lang="en-US" altLang="ko-KR" dirty="0"/>
              <a:t>OF YOUR PRESENTATION HERE</a:t>
            </a:r>
            <a:endParaRPr lang="ko-KR" altLang="en-US" dirty="0"/>
          </a:p>
        </p:txBody>
      </p:sp>
      <p:sp>
        <p:nvSpPr>
          <p:cNvPr id="52" name="제목 1">
            <a:extLst>
              <a:ext uri="{FF2B5EF4-FFF2-40B4-BE49-F238E27FC236}">
                <a16:creationId xmlns:a16="http://schemas.microsoft.com/office/drawing/2014/main" id="{AE33218E-9C24-435F-948C-815D84D473FB}"/>
              </a:ext>
            </a:extLst>
          </p:cNvPr>
          <p:cNvSpPr>
            <a:spLocks noGrp="1"/>
          </p:cNvSpPr>
          <p:nvPr>
            <p:ph type="title" hasCustomPrompt="1"/>
          </p:nvPr>
        </p:nvSpPr>
        <p:spPr>
          <a:xfrm>
            <a:off x="0" y="3417417"/>
            <a:ext cx="9143998" cy="540000"/>
          </a:xfrm>
          <a:prstGeom prst="rect">
            <a:avLst/>
          </a:prstGeom>
        </p:spPr>
        <p:txBody>
          <a:bodyPr anchor="ctr">
            <a:noAutofit/>
          </a:bodyPr>
          <a:lstStyle>
            <a:lvl1pPr algn="ctr">
              <a:defRPr sz="3600" b="1" baseline="0">
                <a:solidFill>
                  <a:schemeClr val="tx1"/>
                </a:solidFill>
                <a:effectLst/>
                <a:latin typeface="+mj-lt"/>
                <a:cs typeface="Arial" pitchFamily="34" charset="0"/>
              </a:defRPr>
            </a:lvl1pPr>
          </a:lstStyle>
          <a:p>
            <a:r>
              <a:rPr lang="en-US" altLang="ko-KR" dirty="0"/>
              <a:t>FREE PPT TEMPLATES</a:t>
            </a:r>
            <a:endParaRPr lang="ko-KR" altLang="en-US" dirty="0"/>
          </a:p>
        </p:txBody>
      </p:sp>
    </p:spTree>
    <p:extLst>
      <p:ext uri="{BB962C8B-B14F-4D97-AF65-F5344CB8AC3E}">
        <p14:creationId xmlns:p14="http://schemas.microsoft.com/office/powerpoint/2010/main" val="23793162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Custom Layout">
    <p:bg>
      <p:bgPr>
        <a:solidFill>
          <a:schemeClr val="accent4"/>
        </a:solidFill>
        <a:effectLst/>
      </p:bgPr>
    </p:bg>
    <p:spTree>
      <p:nvGrpSpPr>
        <p:cNvPr id="1" name=""/>
        <p:cNvGrpSpPr/>
        <p:nvPr/>
      </p:nvGrpSpPr>
      <p:grpSpPr>
        <a:xfrm>
          <a:off x="0" y="0"/>
          <a:ext cx="0" cy="0"/>
          <a:chOff x="0" y="0"/>
          <a:chExt cx="0" cy="0"/>
        </a:xfrm>
      </p:grpSpPr>
      <p:sp>
        <p:nvSpPr>
          <p:cNvPr id="3" name="Oval 2"/>
          <p:cNvSpPr/>
          <p:nvPr userDrawn="1"/>
        </p:nvSpPr>
        <p:spPr>
          <a:xfrm>
            <a:off x="2947035" y="473947"/>
            <a:ext cx="3249931" cy="324993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nvGrpSpPr>
          <p:cNvPr id="7" name="Group 6"/>
          <p:cNvGrpSpPr/>
          <p:nvPr userDrawn="1"/>
        </p:nvGrpSpPr>
        <p:grpSpPr>
          <a:xfrm>
            <a:off x="3624362" y="1094735"/>
            <a:ext cx="1895276" cy="2008355"/>
            <a:chOff x="5304922" y="1037184"/>
            <a:chExt cx="3492000" cy="3700344"/>
          </a:xfrm>
        </p:grpSpPr>
        <p:grpSp>
          <p:nvGrpSpPr>
            <p:cNvPr id="8" name="Group 7"/>
            <p:cNvGrpSpPr/>
            <p:nvPr/>
          </p:nvGrpSpPr>
          <p:grpSpPr>
            <a:xfrm>
              <a:off x="5304922" y="3743716"/>
              <a:ext cx="3492000" cy="437610"/>
              <a:chOff x="1709238" y="4209096"/>
              <a:chExt cx="3492000" cy="437610"/>
            </a:xfrm>
          </p:grpSpPr>
          <p:sp>
            <p:nvSpPr>
              <p:cNvPr id="34" name="Rectangle 33"/>
              <p:cNvSpPr/>
              <p:nvPr/>
            </p:nvSpPr>
            <p:spPr>
              <a:xfrm>
                <a:off x="1709238" y="4214706"/>
                <a:ext cx="3492000" cy="432000"/>
              </a:xfrm>
              <a:prstGeom prst="rect">
                <a:avLst/>
              </a:prstGeom>
              <a:solidFill>
                <a:schemeClr val="accent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35" name="Group 34"/>
              <p:cNvGrpSpPr/>
              <p:nvPr/>
            </p:nvGrpSpPr>
            <p:grpSpPr>
              <a:xfrm>
                <a:off x="2078720" y="4209096"/>
                <a:ext cx="469833" cy="432000"/>
                <a:chOff x="2078720" y="4209096"/>
                <a:chExt cx="469833" cy="432000"/>
              </a:xfrm>
            </p:grpSpPr>
            <p:sp>
              <p:nvSpPr>
                <p:cNvPr id="43" name="Rectangle 42"/>
                <p:cNvSpPr/>
                <p:nvPr/>
              </p:nvSpPr>
              <p:spPr>
                <a:xfrm>
                  <a:off x="2078720" y="4209096"/>
                  <a:ext cx="54000" cy="432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44" name="Rectangle 43"/>
                <p:cNvSpPr/>
                <p:nvPr/>
              </p:nvSpPr>
              <p:spPr>
                <a:xfrm>
                  <a:off x="2217331" y="4209096"/>
                  <a:ext cx="54000" cy="432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45" name="Rectangle 44"/>
                <p:cNvSpPr/>
                <p:nvPr/>
              </p:nvSpPr>
              <p:spPr>
                <a:xfrm>
                  <a:off x="2355942" y="4209096"/>
                  <a:ext cx="54000" cy="432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46" name="Rectangle 45"/>
                <p:cNvSpPr/>
                <p:nvPr/>
              </p:nvSpPr>
              <p:spPr>
                <a:xfrm>
                  <a:off x="2494553" y="4209096"/>
                  <a:ext cx="54000" cy="432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grpSp>
            <p:nvGrpSpPr>
              <p:cNvPr id="36" name="Group 35"/>
              <p:cNvGrpSpPr/>
              <p:nvPr/>
            </p:nvGrpSpPr>
            <p:grpSpPr>
              <a:xfrm>
                <a:off x="4098293" y="4384000"/>
                <a:ext cx="900965" cy="82800"/>
                <a:chOff x="4098293" y="4384000"/>
                <a:chExt cx="900965" cy="82800"/>
              </a:xfrm>
            </p:grpSpPr>
            <p:sp>
              <p:nvSpPr>
                <p:cNvPr id="37" name="Rectangle 36"/>
                <p:cNvSpPr/>
                <p:nvPr/>
              </p:nvSpPr>
              <p:spPr>
                <a:xfrm>
                  <a:off x="4098293" y="4384000"/>
                  <a:ext cx="90000" cy="82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38" name="Rectangle 37"/>
                <p:cNvSpPr/>
                <p:nvPr/>
              </p:nvSpPr>
              <p:spPr>
                <a:xfrm>
                  <a:off x="4260486" y="4384000"/>
                  <a:ext cx="90000" cy="82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39" name="Rectangle 38"/>
                <p:cNvSpPr/>
                <p:nvPr/>
              </p:nvSpPr>
              <p:spPr>
                <a:xfrm>
                  <a:off x="4422679" y="4384000"/>
                  <a:ext cx="90000" cy="82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40" name="Rectangle 39"/>
                <p:cNvSpPr/>
                <p:nvPr/>
              </p:nvSpPr>
              <p:spPr>
                <a:xfrm>
                  <a:off x="4584872" y="4384000"/>
                  <a:ext cx="90000" cy="82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41" name="Rectangle 40"/>
                <p:cNvSpPr/>
                <p:nvPr/>
              </p:nvSpPr>
              <p:spPr>
                <a:xfrm>
                  <a:off x="4747065" y="4384000"/>
                  <a:ext cx="90000" cy="82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42" name="Rectangle 41"/>
                <p:cNvSpPr/>
                <p:nvPr/>
              </p:nvSpPr>
              <p:spPr>
                <a:xfrm>
                  <a:off x="4909258" y="4384000"/>
                  <a:ext cx="90000" cy="82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grpSp>
        <p:grpSp>
          <p:nvGrpSpPr>
            <p:cNvPr id="9" name="Group 8"/>
            <p:cNvGrpSpPr/>
            <p:nvPr/>
          </p:nvGrpSpPr>
          <p:grpSpPr>
            <a:xfrm flipH="1">
              <a:off x="5304922" y="4299918"/>
              <a:ext cx="3492000" cy="437610"/>
              <a:chOff x="1709238" y="4209096"/>
              <a:chExt cx="3492000" cy="437610"/>
            </a:xfrm>
          </p:grpSpPr>
          <p:sp>
            <p:nvSpPr>
              <p:cNvPr id="21" name="Rectangle 20"/>
              <p:cNvSpPr/>
              <p:nvPr/>
            </p:nvSpPr>
            <p:spPr>
              <a:xfrm>
                <a:off x="1709238" y="4214706"/>
                <a:ext cx="3492000" cy="432000"/>
              </a:xfrm>
              <a:prstGeom prst="rect">
                <a:avLst/>
              </a:prstGeom>
              <a:solidFill>
                <a:schemeClr val="accent2"/>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22" name="Group 21"/>
              <p:cNvGrpSpPr/>
              <p:nvPr/>
            </p:nvGrpSpPr>
            <p:grpSpPr>
              <a:xfrm>
                <a:off x="2078720" y="4209096"/>
                <a:ext cx="469833" cy="432000"/>
                <a:chOff x="2078720" y="4209096"/>
                <a:chExt cx="469833" cy="432000"/>
              </a:xfrm>
            </p:grpSpPr>
            <p:sp>
              <p:nvSpPr>
                <p:cNvPr id="30" name="Rectangle 29"/>
                <p:cNvSpPr/>
                <p:nvPr/>
              </p:nvSpPr>
              <p:spPr>
                <a:xfrm>
                  <a:off x="2078720" y="4209096"/>
                  <a:ext cx="54000" cy="432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31" name="Rectangle 30"/>
                <p:cNvSpPr/>
                <p:nvPr/>
              </p:nvSpPr>
              <p:spPr>
                <a:xfrm>
                  <a:off x="2217331" y="4209096"/>
                  <a:ext cx="54000" cy="432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32" name="Rectangle 31"/>
                <p:cNvSpPr/>
                <p:nvPr/>
              </p:nvSpPr>
              <p:spPr>
                <a:xfrm>
                  <a:off x="2355942" y="4209096"/>
                  <a:ext cx="54000" cy="432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33" name="Rectangle 32"/>
                <p:cNvSpPr/>
                <p:nvPr/>
              </p:nvSpPr>
              <p:spPr>
                <a:xfrm>
                  <a:off x="2494553" y="4209096"/>
                  <a:ext cx="54000" cy="432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grpSp>
            <p:nvGrpSpPr>
              <p:cNvPr id="23" name="Group 22"/>
              <p:cNvGrpSpPr/>
              <p:nvPr/>
            </p:nvGrpSpPr>
            <p:grpSpPr>
              <a:xfrm>
                <a:off x="4098293" y="4384000"/>
                <a:ext cx="900965" cy="82800"/>
                <a:chOff x="4098293" y="4384000"/>
                <a:chExt cx="900965" cy="82800"/>
              </a:xfrm>
            </p:grpSpPr>
            <p:sp>
              <p:nvSpPr>
                <p:cNvPr id="24" name="Rectangle 23"/>
                <p:cNvSpPr/>
                <p:nvPr/>
              </p:nvSpPr>
              <p:spPr>
                <a:xfrm>
                  <a:off x="4098293" y="4384000"/>
                  <a:ext cx="90000" cy="82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5" name="Rectangle 24"/>
                <p:cNvSpPr/>
                <p:nvPr/>
              </p:nvSpPr>
              <p:spPr>
                <a:xfrm>
                  <a:off x="4260486" y="4384000"/>
                  <a:ext cx="90000" cy="82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6" name="Rectangle 25"/>
                <p:cNvSpPr/>
                <p:nvPr/>
              </p:nvSpPr>
              <p:spPr>
                <a:xfrm>
                  <a:off x="4422679" y="4384000"/>
                  <a:ext cx="90000" cy="82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7" name="Rectangle 26"/>
                <p:cNvSpPr/>
                <p:nvPr/>
              </p:nvSpPr>
              <p:spPr>
                <a:xfrm>
                  <a:off x="4584872" y="4384000"/>
                  <a:ext cx="90000" cy="82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8" name="Rectangle 27"/>
                <p:cNvSpPr/>
                <p:nvPr/>
              </p:nvSpPr>
              <p:spPr>
                <a:xfrm>
                  <a:off x="4747065" y="4384000"/>
                  <a:ext cx="90000" cy="82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9" name="Rectangle 28"/>
                <p:cNvSpPr/>
                <p:nvPr/>
              </p:nvSpPr>
              <p:spPr>
                <a:xfrm>
                  <a:off x="4909258" y="4384000"/>
                  <a:ext cx="90000" cy="82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grpSp>
        <p:grpSp>
          <p:nvGrpSpPr>
            <p:cNvPr id="10" name="Group 9"/>
            <p:cNvGrpSpPr/>
            <p:nvPr/>
          </p:nvGrpSpPr>
          <p:grpSpPr>
            <a:xfrm>
              <a:off x="6272654" y="1875857"/>
              <a:ext cx="720080" cy="720080"/>
              <a:chOff x="6272654" y="1875857"/>
              <a:chExt cx="720080" cy="720080"/>
            </a:xfrm>
          </p:grpSpPr>
          <p:sp>
            <p:nvSpPr>
              <p:cNvPr id="19" name="Rectangle 18"/>
              <p:cNvSpPr/>
              <p:nvPr/>
            </p:nvSpPr>
            <p:spPr>
              <a:xfrm>
                <a:off x="6272654" y="1875857"/>
                <a:ext cx="720080" cy="720080"/>
              </a:xfrm>
              <a:prstGeom prst="rect">
                <a:avLst/>
              </a:prstGeom>
              <a:solidFill>
                <a:schemeClr val="accent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0" name="Parallelogram 5"/>
              <p:cNvSpPr>
                <a:spLocks/>
              </p:cNvSpPr>
              <p:nvPr/>
            </p:nvSpPr>
            <p:spPr>
              <a:xfrm>
                <a:off x="6391715" y="1978487"/>
                <a:ext cx="481958" cy="481904"/>
              </a:xfrm>
              <a:custGeom>
                <a:avLst/>
                <a:gdLst/>
                <a:ahLst/>
                <a:cxnLst/>
                <a:rect l="l" t="t" r="r" b="b"/>
                <a:pathLst>
                  <a:path w="848270" h="868857">
                    <a:moveTo>
                      <a:pt x="424135" y="189887"/>
                    </a:moveTo>
                    <a:lnTo>
                      <a:pt x="297766" y="526729"/>
                    </a:lnTo>
                    <a:lnTo>
                      <a:pt x="550505" y="526729"/>
                    </a:lnTo>
                    <a:close/>
                    <a:moveTo>
                      <a:pt x="325960" y="0"/>
                    </a:moveTo>
                    <a:lnTo>
                      <a:pt x="352897" y="0"/>
                    </a:lnTo>
                    <a:lnTo>
                      <a:pt x="495373" y="0"/>
                    </a:lnTo>
                    <a:lnTo>
                      <a:pt x="522310" y="0"/>
                    </a:lnTo>
                    <a:lnTo>
                      <a:pt x="848270" y="868857"/>
                    </a:lnTo>
                    <a:lnTo>
                      <a:pt x="678857" y="868857"/>
                    </a:lnTo>
                    <a:lnTo>
                      <a:pt x="604960" y="671883"/>
                    </a:lnTo>
                    <a:lnTo>
                      <a:pt x="243310" y="671883"/>
                    </a:lnTo>
                    <a:lnTo>
                      <a:pt x="169413" y="868857"/>
                    </a:lnTo>
                    <a:lnTo>
                      <a:pt x="0" y="868857"/>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latin typeface="+mn-lt"/>
                </a:endParaRPr>
              </a:p>
            </p:txBody>
          </p:sp>
        </p:grpSp>
        <p:grpSp>
          <p:nvGrpSpPr>
            <p:cNvPr id="11" name="Group 10"/>
            <p:cNvGrpSpPr/>
            <p:nvPr/>
          </p:nvGrpSpPr>
          <p:grpSpPr>
            <a:xfrm>
              <a:off x="7109110" y="1875857"/>
              <a:ext cx="720080" cy="720080"/>
              <a:chOff x="7109110" y="1875857"/>
              <a:chExt cx="720080" cy="720080"/>
            </a:xfrm>
          </p:grpSpPr>
          <p:sp>
            <p:nvSpPr>
              <p:cNvPr id="17" name="Rectangle 16"/>
              <p:cNvSpPr/>
              <p:nvPr/>
            </p:nvSpPr>
            <p:spPr>
              <a:xfrm>
                <a:off x="7109110" y="1875857"/>
                <a:ext cx="720080" cy="720080"/>
              </a:xfrm>
              <a:prstGeom prst="rect">
                <a:avLst/>
              </a:prstGeom>
              <a:solidFill>
                <a:schemeClr val="accent2"/>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8" name="Rectangle 9"/>
              <p:cNvSpPr>
                <a:spLocks noChangeAspect="1"/>
              </p:cNvSpPr>
              <p:nvPr/>
            </p:nvSpPr>
            <p:spPr>
              <a:xfrm>
                <a:off x="7267746" y="1994945"/>
                <a:ext cx="402809" cy="481904"/>
              </a:xfrm>
              <a:custGeom>
                <a:avLst/>
                <a:gdLst>
                  <a:gd name="connsiteX0" fmla="*/ 174101 w 728932"/>
                  <a:gd name="connsiteY0" fmla="*/ 488630 h 872065"/>
                  <a:gd name="connsiteX1" fmla="*/ 174101 w 728932"/>
                  <a:gd name="connsiteY1" fmla="*/ 728663 h 872065"/>
                  <a:gd name="connsiteX2" fmla="*/ 442406 w 728932"/>
                  <a:gd name="connsiteY2" fmla="*/ 728663 h 872065"/>
                  <a:gd name="connsiteX3" fmla="*/ 547956 w 728932"/>
                  <a:gd name="connsiteY3" fmla="*/ 612454 h 872065"/>
                  <a:gd name="connsiteX4" fmla="*/ 431276 w 728932"/>
                  <a:gd name="connsiteY4" fmla="*/ 493391 h 872065"/>
                  <a:gd name="connsiteX5" fmla="*/ 431276 w 728932"/>
                  <a:gd name="connsiteY5" fmla="*/ 488630 h 872065"/>
                  <a:gd name="connsiteX6" fmla="*/ 174101 w 728932"/>
                  <a:gd name="connsiteY6" fmla="*/ 488630 h 872065"/>
                  <a:gd name="connsiteX7" fmla="*/ 174101 w 728932"/>
                  <a:gd name="connsiteY7" fmla="*/ 140965 h 872065"/>
                  <a:gd name="connsiteX8" fmla="*/ 174101 w 728932"/>
                  <a:gd name="connsiteY8" fmla="*/ 347665 h 872065"/>
                  <a:gd name="connsiteX9" fmla="*/ 431276 w 728932"/>
                  <a:gd name="connsiteY9" fmla="*/ 347665 h 872065"/>
                  <a:gd name="connsiteX10" fmla="*/ 431276 w 728932"/>
                  <a:gd name="connsiteY10" fmla="*/ 345754 h 872065"/>
                  <a:gd name="connsiteX11" fmla="*/ 517000 w 728932"/>
                  <a:gd name="connsiteY11" fmla="*/ 243359 h 872065"/>
                  <a:gd name="connsiteX12" fmla="*/ 433656 w 728932"/>
                  <a:gd name="connsiteY12" fmla="*/ 148109 h 872065"/>
                  <a:gd name="connsiteX13" fmla="*/ 174101 w 728932"/>
                  <a:gd name="connsiteY13" fmla="*/ 140965 h 872065"/>
                  <a:gd name="connsiteX14" fmla="*/ 0 w 728932"/>
                  <a:gd name="connsiteY14" fmla="*/ 0 h 872065"/>
                  <a:gd name="connsiteX15" fmla="*/ 127816 w 728932"/>
                  <a:gd name="connsiteY15" fmla="*/ 0 h 872065"/>
                  <a:gd name="connsiteX16" fmla="*/ 174101 w 728932"/>
                  <a:gd name="connsiteY16" fmla="*/ 0 h 872065"/>
                  <a:gd name="connsiteX17" fmla="*/ 447945 w 728932"/>
                  <a:gd name="connsiteY17" fmla="*/ 0 h 872065"/>
                  <a:gd name="connsiteX18" fmla="*/ 447945 w 728932"/>
                  <a:gd name="connsiteY18" fmla="*/ 1732 h 872065"/>
                  <a:gd name="connsiteX19" fmla="*/ 683688 w 728932"/>
                  <a:gd name="connsiteY19" fmla="*/ 179066 h 872065"/>
                  <a:gd name="connsiteX20" fmla="*/ 559863 w 728932"/>
                  <a:gd name="connsiteY20" fmla="*/ 407666 h 872065"/>
                  <a:gd name="connsiteX21" fmla="*/ 728932 w 728932"/>
                  <a:gd name="connsiteY21" fmla="*/ 633885 h 872065"/>
                  <a:gd name="connsiteX22" fmla="*/ 433657 w 728932"/>
                  <a:gd name="connsiteY22" fmla="*/ 872010 h 872065"/>
                  <a:gd name="connsiteX23" fmla="*/ 433776 w 728932"/>
                  <a:gd name="connsiteY23" fmla="*/ 869628 h 872065"/>
                  <a:gd name="connsiteX24" fmla="*/ 174101 w 728932"/>
                  <a:gd name="connsiteY24" fmla="*/ 869628 h 872065"/>
                  <a:gd name="connsiteX25" fmla="*/ 127816 w 728932"/>
                  <a:gd name="connsiteY25" fmla="*/ 869628 h 872065"/>
                  <a:gd name="connsiteX26" fmla="*/ 0 w 728932"/>
                  <a:gd name="connsiteY26" fmla="*/ 869628 h 872065"/>
                  <a:gd name="connsiteX27" fmla="*/ 0 w 728932"/>
                  <a:gd name="connsiteY27" fmla="*/ 0 h 872065"/>
                  <a:gd name="connsiteX0" fmla="*/ 174101 w 728932"/>
                  <a:gd name="connsiteY0" fmla="*/ 488630 h 872065"/>
                  <a:gd name="connsiteX1" fmla="*/ 174101 w 728932"/>
                  <a:gd name="connsiteY1" fmla="*/ 728663 h 872065"/>
                  <a:gd name="connsiteX2" fmla="*/ 442406 w 728932"/>
                  <a:gd name="connsiteY2" fmla="*/ 728663 h 872065"/>
                  <a:gd name="connsiteX3" fmla="*/ 547956 w 728932"/>
                  <a:gd name="connsiteY3" fmla="*/ 612454 h 872065"/>
                  <a:gd name="connsiteX4" fmla="*/ 431276 w 728932"/>
                  <a:gd name="connsiteY4" fmla="*/ 493391 h 872065"/>
                  <a:gd name="connsiteX5" fmla="*/ 431276 w 728932"/>
                  <a:gd name="connsiteY5" fmla="*/ 488630 h 872065"/>
                  <a:gd name="connsiteX6" fmla="*/ 174101 w 728932"/>
                  <a:gd name="connsiteY6" fmla="*/ 488630 h 872065"/>
                  <a:gd name="connsiteX7" fmla="*/ 174101 w 728932"/>
                  <a:gd name="connsiteY7" fmla="*/ 140965 h 872065"/>
                  <a:gd name="connsiteX8" fmla="*/ 174101 w 728932"/>
                  <a:gd name="connsiteY8" fmla="*/ 347665 h 872065"/>
                  <a:gd name="connsiteX9" fmla="*/ 431276 w 728932"/>
                  <a:gd name="connsiteY9" fmla="*/ 347665 h 872065"/>
                  <a:gd name="connsiteX10" fmla="*/ 431276 w 728932"/>
                  <a:gd name="connsiteY10" fmla="*/ 345754 h 872065"/>
                  <a:gd name="connsiteX11" fmla="*/ 517000 w 728932"/>
                  <a:gd name="connsiteY11" fmla="*/ 243359 h 872065"/>
                  <a:gd name="connsiteX12" fmla="*/ 433656 w 728932"/>
                  <a:gd name="connsiteY12" fmla="*/ 148109 h 872065"/>
                  <a:gd name="connsiteX13" fmla="*/ 174101 w 728932"/>
                  <a:gd name="connsiteY13" fmla="*/ 140965 h 872065"/>
                  <a:gd name="connsiteX14" fmla="*/ 0 w 728932"/>
                  <a:gd name="connsiteY14" fmla="*/ 0 h 872065"/>
                  <a:gd name="connsiteX15" fmla="*/ 127816 w 728932"/>
                  <a:gd name="connsiteY15" fmla="*/ 0 h 872065"/>
                  <a:gd name="connsiteX16" fmla="*/ 174101 w 728932"/>
                  <a:gd name="connsiteY16" fmla="*/ 0 h 872065"/>
                  <a:gd name="connsiteX17" fmla="*/ 447945 w 728932"/>
                  <a:gd name="connsiteY17" fmla="*/ 0 h 872065"/>
                  <a:gd name="connsiteX18" fmla="*/ 447945 w 728932"/>
                  <a:gd name="connsiteY18" fmla="*/ 1732 h 872065"/>
                  <a:gd name="connsiteX19" fmla="*/ 683688 w 728932"/>
                  <a:gd name="connsiteY19" fmla="*/ 179066 h 872065"/>
                  <a:gd name="connsiteX20" fmla="*/ 559863 w 728932"/>
                  <a:gd name="connsiteY20" fmla="*/ 407666 h 872065"/>
                  <a:gd name="connsiteX21" fmla="*/ 728932 w 728932"/>
                  <a:gd name="connsiteY21" fmla="*/ 633885 h 872065"/>
                  <a:gd name="connsiteX22" fmla="*/ 433657 w 728932"/>
                  <a:gd name="connsiteY22" fmla="*/ 872010 h 872065"/>
                  <a:gd name="connsiteX23" fmla="*/ 433776 w 728932"/>
                  <a:gd name="connsiteY23" fmla="*/ 869628 h 872065"/>
                  <a:gd name="connsiteX24" fmla="*/ 174101 w 728932"/>
                  <a:gd name="connsiteY24" fmla="*/ 869628 h 872065"/>
                  <a:gd name="connsiteX25" fmla="*/ 127816 w 728932"/>
                  <a:gd name="connsiteY25" fmla="*/ 869628 h 872065"/>
                  <a:gd name="connsiteX26" fmla="*/ 0 w 728932"/>
                  <a:gd name="connsiteY26" fmla="*/ 869628 h 872065"/>
                  <a:gd name="connsiteX27" fmla="*/ 0 w 728932"/>
                  <a:gd name="connsiteY27" fmla="*/ 0 h 872065"/>
                  <a:gd name="connsiteX0" fmla="*/ 174101 w 728932"/>
                  <a:gd name="connsiteY0" fmla="*/ 488630 h 872065"/>
                  <a:gd name="connsiteX1" fmla="*/ 174101 w 728932"/>
                  <a:gd name="connsiteY1" fmla="*/ 728663 h 872065"/>
                  <a:gd name="connsiteX2" fmla="*/ 442406 w 728932"/>
                  <a:gd name="connsiteY2" fmla="*/ 728663 h 872065"/>
                  <a:gd name="connsiteX3" fmla="*/ 547956 w 728932"/>
                  <a:gd name="connsiteY3" fmla="*/ 612454 h 872065"/>
                  <a:gd name="connsiteX4" fmla="*/ 431276 w 728932"/>
                  <a:gd name="connsiteY4" fmla="*/ 493391 h 872065"/>
                  <a:gd name="connsiteX5" fmla="*/ 431276 w 728932"/>
                  <a:gd name="connsiteY5" fmla="*/ 488630 h 872065"/>
                  <a:gd name="connsiteX6" fmla="*/ 174101 w 728932"/>
                  <a:gd name="connsiteY6" fmla="*/ 488630 h 872065"/>
                  <a:gd name="connsiteX7" fmla="*/ 174101 w 728932"/>
                  <a:gd name="connsiteY7" fmla="*/ 140965 h 872065"/>
                  <a:gd name="connsiteX8" fmla="*/ 174101 w 728932"/>
                  <a:gd name="connsiteY8" fmla="*/ 347665 h 872065"/>
                  <a:gd name="connsiteX9" fmla="*/ 431276 w 728932"/>
                  <a:gd name="connsiteY9" fmla="*/ 347665 h 872065"/>
                  <a:gd name="connsiteX10" fmla="*/ 431276 w 728932"/>
                  <a:gd name="connsiteY10" fmla="*/ 345754 h 872065"/>
                  <a:gd name="connsiteX11" fmla="*/ 517000 w 728932"/>
                  <a:gd name="connsiteY11" fmla="*/ 243359 h 872065"/>
                  <a:gd name="connsiteX12" fmla="*/ 433656 w 728932"/>
                  <a:gd name="connsiteY12" fmla="*/ 148109 h 872065"/>
                  <a:gd name="connsiteX13" fmla="*/ 174101 w 728932"/>
                  <a:gd name="connsiteY13" fmla="*/ 140965 h 872065"/>
                  <a:gd name="connsiteX14" fmla="*/ 0 w 728932"/>
                  <a:gd name="connsiteY14" fmla="*/ 0 h 872065"/>
                  <a:gd name="connsiteX15" fmla="*/ 127816 w 728932"/>
                  <a:gd name="connsiteY15" fmla="*/ 0 h 872065"/>
                  <a:gd name="connsiteX16" fmla="*/ 174101 w 728932"/>
                  <a:gd name="connsiteY16" fmla="*/ 0 h 872065"/>
                  <a:gd name="connsiteX17" fmla="*/ 447945 w 728932"/>
                  <a:gd name="connsiteY17" fmla="*/ 0 h 872065"/>
                  <a:gd name="connsiteX18" fmla="*/ 447945 w 728932"/>
                  <a:gd name="connsiteY18" fmla="*/ 1732 h 872065"/>
                  <a:gd name="connsiteX19" fmla="*/ 683688 w 728932"/>
                  <a:gd name="connsiteY19" fmla="*/ 179066 h 872065"/>
                  <a:gd name="connsiteX20" fmla="*/ 559863 w 728932"/>
                  <a:gd name="connsiteY20" fmla="*/ 407666 h 872065"/>
                  <a:gd name="connsiteX21" fmla="*/ 728932 w 728932"/>
                  <a:gd name="connsiteY21" fmla="*/ 633885 h 872065"/>
                  <a:gd name="connsiteX22" fmla="*/ 433657 w 728932"/>
                  <a:gd name="connsiteY22" fmla="*/ 872010 h 872065"/>
                  <a:gd name="connsiteX23" fmla="*/ 433776 w 728932"/>
                  <a:gd name="connsiteY23" fmla="*/ 869628 h 872065"/>
                  <a:gd name="connsiteX24" fmla="*/ 174101 w 728932"/>
                  <a:gd name="connsiteY24" fmla="*/ 869628 h 872065"/>
                  <a:gd name="connsiteX25" fmla="*/ 127816 w 728932"/>
                  <a:gd name="connsiteY25" fmla="*/ 869628 h 872065"/>
                  <a:gd name="connsiteX26" fmla="*/ 0 w 728932"/>
                  <a:gd name="connsiteY26" fmla="*/ 869628 h 872065"/>
                  <a:gd name="connsiteX27" fmla="*/ 0 w 728932"/>
                  <a:gd name="connsiteY27" fmla="*/ 0 h 872065"/>
                  <a:gd name="connsiteX0" fmla="*/ 174101 w 728932"/>
                  <a:gd name="connsiteY0" fmla="*/ 488630 h 872065"/>
                  <a:gd name="connsiteX1" fmla="*/ 174101 w 728932"/>
                  <a:gd name="connsiteY1" fmla="*/ 728663 h 872065"/>
                  <a:gd name="connsiteX2" fmla="*/ 442406 w 728932"/>
                  <a:gd name="connsiteY2" fmla="*/ 728663 h 872065"/>
                  <a:gd name="connsiteX3" fmla="*/ 547956 w 728932"/>
                  <a:gd name="connsiteY3" fmla="*/ 612454 h 872065"/>
                  <a:gd name="connsiteX4" fmla="*/ 431276 w 728932"/>
                  <a:gd name="connsiteY4" fmla="*/ 493391 h 872065"/>
                  <a:gd name="connsiteX5" fmla="*/ 174101 w 728932"/>
                  <a:gd name="connsiteY5" fmla="*/ 488630 h 872065"/>
                  <a:gd name="connsiteX6" fmla="*/ 174101 w 728932"/>
                  <a:gd name="connsiteY6" fmla="*/ 140965 h 872065"/>
                  <a:gd name="connsiteX7" fmla="*/ 174101 w 728932"/>
                  <a:gd name="connsiteY7" fmla="*/ 347665 h 872065"/>
                  <a:gd name="connsiteX8" fmla="*/ 431276 w 728932"/>
                  <a:gd name="connsiteY8" fmla="*/ 347665 h 872065"/>
                  <a:gd name="connsiteX9" fmla="*/ 431276 w 728932"/>
                  <a:gd name="connsiteY9" fmla="*/ 345754 h 872065"/>
                  <a:gd name="connsiteX10" fmla="*/ 517000 w 728932"/>
                  <a:gd name="connsiteY10" fmla="*/ 243359 h 872065"/>
                  <a:gd name="connsiteX11" fmla="*/ 433656 w 728932"/>
                  <a:gd name="connsiteY11" fmla="*/ 148109 h 872065"/>
                  <a:gd name="connsiteX12" fmla="*/ 174101 w 728932"/>
                  <a:gd name="connsiteY12" fmla="*/ 140965 h 872065"/>
                  <a:gd name="connsiteX13" fmla="*/ 0 w 728932"/>
                  <a:gd name="connsiteY13" fmla="*/ 0 h 872065"/>
                  <a:gd name="connsiteX14" fmla="*/ 127816 w 728932"/>
                  <a:gd name="connsiteY14" fmla="*/ 0 h 872065"/>
                  <a:gd name="connsiteX15" fmla="*/ 174101 w 728932"/>
                  <a:gd name="connsiteY15" fmla="*/ 0 h 872065"/>
                  <a:gd name="connsiteX16" fmla="*/ 447945 w 728932"/>
                  <a:gd name="connsiteY16" fmla="*/ 0 h 872065"/>
                  <a:gd name="connsiteX17" fmla="*/ 447945 w 728932"/>
                  <a:gd name="connsiteY17" fmla="*/ 1732 h 872065"/>
                  <a:gd name="connsiteX18" fmla="*/ 683688 w 728932"/>
                  <a:gd name="connsiteY18" fmla="*/ 179066 h 872065"/>
                  <a:gd name="connsiteX19" fmla="*/ 559863 w 728932"/>
                  <a:gd name="connsiteY19" fmla="*/ 407666 h 872065"/>
                  <a:gd name="connsiteX20" fmla="*/ 728932 w 728932"/>
                  <a:gd name="connsiteY20" fmla="*/ 633885 h 872065"/>
                  <a:gd name="connsiteX21" fmla="*/ 433657 w 728932"/>
                  <a:gd name="connsiteY21" fmla="*/ 872010 h 872065"/>
                  <a:gd name="connsiteX22" fmla="*/ 433776 w 728932"/>
                  <a:gd name="connsiteY22" fmla="*/ 869628 h 872065"/>
                  <a:gd name="connsiteX23" fmla="*/ 174101 w 728932"/>
                  <a:gd name="connsiteY23" fmla="*/ 869628 h 872065"/>
                  <a:gd name="connsiteX24" fmla="*/ 127816 w 728932"/>
                  <a:gd name="connsiteY24" fmla="*/ 869628 h 872065"/>
                  <a:gd name="connsiteX25" fmla="*/ 0 w 728932"/>
                  <a:gd name="connsiteY25" fmla="*/ 869628 h 872065"/>
                  <a:gd name="connsiteX26" fmla="*/ 0 w 728932"/>
                  <a:gd name="connsiteY26" fmla="*/ 0 h 872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728932" h="872065">
                    <a:moveTo>
                      <a:pt x="174101" y="488630"/>
                    </a:moveTo>
                    <a:lnTo>
                      <a:pt x="174101" y="728663"/>
                    </a:lnTo>
                    <a:lnTo>
                      <a:pt x="442406" y="728663"/>
                    </a:lnTo>
                    <a:cubicBezTo>
                      <a:pt x="511257" y="715167"/>
                      <a:pt x="549532" y="684907"/>
                      <a:pt x="547956" y="612454"/>
                    </a:cubicBezTo>
                    <a:cubicBezTo>
                      <a:pt x="543194" y="552923"/>
                      <a:pt x="538432" y="510060"/>
                      <a:pt x="431276" y="493391"/>
                    </a:cubicBezTo>
                    <a:lnTo>
                      <a:pt x="174101" y="488630"/>
                    </a:lnTo>
                    <a:close/>
                    <a:moveTo>
                      <a:pt x="174101" y="140965"/>
                    </a:moveTo>
                    <a:lnTo>
                      <a:pt x="174101" y="347665"/>
                    </a:lnTo>
                    <a:lnTo>
                      <a:pt x="431276" y="347665"/>
                    </a:lnTo>
                    <a:lnTo>
                      <a:pt x="431276" y="345754"/>
                    </a:lnTo>
                    <a:cubicBezTo>
                      <a:pt x="474139" y="322735"/>
                      <a:pt x="514619" y="311622"/>
                      <a:pt x="517000" y="243359"/>
                    </a:cubicBezTo>
                    <a:cubicBezTo>
                      <a:pt x="517000" y="202878"/>
                      <a:pt x="502713" y="157634"/>
                      <a:pt x="433656" y="148109"/>
                    </a:cubicBezTo>
                    <a:cubicBezTo>
                      <a:pt x="366981" y="140568"/>
                      <a:pt x="274510" y="141043"/>
                      <a:pt x="174101" y="140965"/>
                    </a:cubicBezTo>
                    <a:close/>
                    <a:moveTo>
                      <a:pt x="0" y="0"/>
                    </a:moveTo>
                    <a:lnTo>
                      <a:pt x="127816" y="0"/>
                    </a:lnTo>
                    <a:lnTo>
                      <a:pt x="174101" y="0"/>
                    </a:lnTo>
                    <a:lnTo>
                      <a:pt x="447945" y="0"/>
                    </a:lnTo>
                    <a:lnTo>
                      <a:pt x="447945" y="1732"/>
                    </a:lnTo>
                    <a:cubicBezTo>
                      <a:pt x="634795" y="8775"/>
                      <a:pt x="679801" y="148746"/>
                      <a:pt x="683688" y="179066"/>
                    </a:cubicBezTo>
                    <a:cubicBezTo>
                      <a:pt x="689245" y="333848"/>
                      <a:pt x="620981" y="374328"/>
                      <a:pt x="559863" y="407666"/>
                    </a:cubicBezTo>
                    <a:cubicBezTo>
                      <a:pt x="663844" y="433066"/>
                      <a:pt x="727345" y="515617"/>
                      <a:pt x="728932" y="633885"/>
                    </a:cubicBezTo>
                    <a:cubicBezTo>
                      <a:pt x="720200" y="800572"/>
                      <a:pt x="594788" y="874392"/>
                      <a:pt x="433657" y="872010"/>
                    </a:cubicBezTo>
                    <a:cubicBezTo>
                      <a:pt x="433697" y="871216"/>
                      <a:pt x="433736" y="870422"/>
                      <a:pt x="433776" y="869628"/>
                    </a:cubicBezTo>
                    <a:lnTo>
                      <a:pt x="174101" y="869628"/>
                    </a:lnTo>
                    <a:lnTo>
                      <a:pt x="127816" y="869628"/>
                    </a:lnTo>
                    <a:lnTo>
                      <a:pt x="0" y="869628"/>
                    </a:lnTo>
                    <a:lnTo>
                      <a:pt x="0"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latin typeface="+mn-lt"/>
                </a:endParaRPr>
              </a:p>
            </p:txBody>
          </p:sp>
        </p:grpSp>
        <p:grpSp>
          <p:nvGrpSpPr>
            <p:cNvPr id="12" name="Group 11"/>
            <p:cNvGrpSpPr/>
            <p:nvPr/>
          </p:nvGrpSpPr>
          <p:grpSpPr>
            <a:xfrm>
              <a:off x="6690882" y="1037184"/>
              <a:ext cx="720080" cy="720080"/>
              <a:chOff x="6690882" y="1037184"/>
              <a:chExt cx="720080" cy="720080"/>
            </a:xfrm>
          </p:grpSpPr>
          <p:sp>
            <p:nvSpPr>
              <p:cNvPr id="15" name="Rectangle 14"/>
              <p:cNvSpPr/>
              <p:nvPr/>
            </p:nvSpPr>
            <p:spPr>
              <a:xfrm>
                <a:off x="6690882" y="1037184"/>
                <a:ext cx="720080" cy="720080"/>
              </a:xfrm>
              <a:prstGeom prst="rect">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mn-lt"/>
                </a:endParaRPr>
              </a:p>
            </p:txBody>
          </p:sp>
          <p:sp>
            <p:nvSpPr>
              <p:cNvPr id="16" name="Block Arc 15"/>
              <p:cNvSpPr>
                <a:spLocks noChangeAspect="1"/>
              </p:cNvSpPr>
              <p:nvPr/>
            </p:nvSpPr>
            <p:spPr>
              <a:xfrm>
                <a:off x="6842201" y="1156272"/>
                <a:ext cx="417443" cy="481904"/>
              </a:xfrm>
              <a:prstGeom prst="blockArc">
                <a:avLst>
                  <a:gd name="adj1" fmla="val 1756726"/>
                  <a:gd name="adj2" fmla="val 19889488"/>
                  <a:gd name="adj3" fmla="val 22774"/>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grpSp>
        <p:sp>
          <p:nvSpPr>
            <p:cNvPr id="13" name="Round Same Side Corner Rectangle 51"/>
            <p:cNvSpPr/>
            <p:nvPr/>
          </p:nvSpPr>
          <p:spPr>
            <a:xfrm rot="5400000">
              <a:off x="6852922" y="1652530"/>
              <a:ext cx="396000" cy="2520000"/>
            </a:xfrm>
            <a:custGeom>
              <a:avLst/>
              <a:gdLst/>
              <a:ahLst/>
              <a:cxnLst/>
              <a:rect l="l" t="t" r="r" b="b"/>
              <a:pathLst>
                <a:path w="468002" h="2500353">
                  <a:moveTo>
                    <a:pt x="0" y="2500353"/>
                  </a:moveTo>
                  <a:lnTo>
                    <a:pt x="0" y="234001"/>
                  </a:lnTo>
                  <a:cubicBezTo>
                    <a:pt x="0" y="104766"/>
                    <a:pt x="104766" y="0"/>
                    <a:pt x="234001" y="0"/>
                  </a:cubicBezTo>
                  <a:cubicBezTo>
                    <a:pt x="363236" y="0"/>
                    <a:pt x="468002" y="104766"/>
                    <a:pt x="468002" y="234001"/>
                  </a:cubicBezTo>
                  <a:cubicBezTo>
                    <a:pt x="468002" y="989452"/>
                    <a:pt x="468001" y="1744902"/>
                    <a:pt x="468001" y="2500353"/>
                  </a:cubicBezTo>
                  <a:lnTo>
                    <a:pt x="467594" y="2500353"/>
                  </a:lnTo>
                  <a:cubicBezTo>
                    <a:pt x="429063" y="2409421"/>
                    <a:pt x="338980" y="2345641"/>
                    <a:pt x="234000" y="2345641"/>
                  </a:cubicBezTo>
                  <a:cubicBezTo>
                    <a:pt x="129020" y="2345641"/>
                    <a:pt x="38938" y="2409421"/>
                    <a:pt x="406" y="2500353"/>
                  </a:cubicBezTo>
                  <a:close/>
                </a:path>
              </a:pathLst>
            </a:cu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ko-KR" dirty="0"/>
                <a:t>D</a:t>
              </a:r>
              <a:endParaRPr lang="ko-KR" altLang="en-US" dirty="0"/>
            </a:p>
          </p:txBody>
        </p:sp>
        <p:sp>
          <p:nvSpPr>
            <p:cNvPr id="14" name="Round Same Side Corner Rectangle 51"/>
            <p:cNvSpPr/>
            <p:nvPr/>
          </p:nvSpPr>
          <p:spPr>
            <a:xfrm rot="16200000">
              <a:off x="6852922" y="2167123"/>
              <a:ext cx="396000" cy="2520000"/>
            </a:xfrm>
            <a:custGeom>
              <a:avLst/>
              <a:gdLst/>
              <a:ahLst/>
              <a:cxnLst/>
              <a:rect l="l" t="t" r="r" b="b"/>
              <a:pathLst>
                <a:path w="468002" h="2500353">
                  <a:moveTo>
                    <a:pt x="0" y="2500353"/>
                  </a:moveTo>
                  <a:lnTo>
                    <a:pt x="0" y="234001"/>
                  </a:lnTo>
                  <a:cubicBezTo>
                    <a:pt x="0" y="104766"/>
                    <a:pt x="104766" y="0"/>
                    <a:pt x="234001" y="0"/>
                  </a:cubicBezTo>
                  <a:cubicBezTo>
                    <a:pt x="363236" y="0"/>
                    <a:pt x="468002" y="104766"/>
                    <a:pt x="468002" y="234001"/>
                  </a:cubicBezTo>
                  <a:cubicBezTo>
                    <a:pt x="468002" y="989452"/>
                    <a:pt x="468001" y="1744902"/>
                    <a:pt x="468001" y="2500353"/>
                  </a:cubicBezTo>
                  <a:lnTo>
                    <a:pt x="467594" y="2500353"/>
                  </a:lnTo>
                  <a:cubicBezTo>
                    <a:pt x="429063" y="2409421"/>
                    <a:pt x="338980" y="2345641"/>
                    <a:pt x="234000" y="2345641"/>
                  </a:cubicBezTo>
                  <a:cubicBezTo>
                    <a:pt x="129020" y="2345641"/>
                    <a:pt x="38938" y="2409421"/>
                    <a:pt x="406" y="2500353"/>
                  </a:cubicBezTo>
                  <a:close/>
                </a:path>
              </a:pathLst>
            </a:cu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ko-KR" dirty="0"/>
                <a:t>D</a:t>
              </a:r>
              <a:endParaRPr lang="ko-KR" altLang="en-US" dirty="0"/>
            </a:p>
          </p:txBody>
        </p:sp>
      </p:grpSp>
      <p:sp>
        <p:nvSpPr>
          <p:cNvPr id="49" name="제목 1"/>
          <p:cNvSpPr>
            <a:spLocks noGrp="1"/>
          </p:cNvSpPr>
          <p:nvPr>
            <p:ph type="title" hasCustomPrompt="1"/>
          </p:nvPr>
        </p:nvSpPr>
        <p:spPr>
          <a:xfrm>
            <a:off x="1828381" y="3730051"/>
            <a:ext cx="5472608" cy="540000"/>
          </a:xfrm>
          <a:prstGeom prst="rect">
            <a:avLst/>
          </a:prstGeom>
        </p:spPr>
        <p:txBody>
          <a:bodyPr anchor="ctr">
            <a:noAutofit/>
          </a:bodyPr>
          <a:lstStyle>
            <a:lvl1pPr algn="ctr">
              <a:defRPr sz="3600" b="1" baseline="0">
                <a:solidFill>
                  <a:schemeClr val="tx1">
                    <a:lumMod val="75000"/>
                    <a:lumOff val="25000"/>
                  </a:schemeClr>
                </a:solidFill>
                <a:effectLst/>
                <a:latin typeface="+mj-lt"/>
                <a:cs typeface="Arial" pitchFamily="34" charset="0"/>
              </a:defRPr>
            </a:lvl1pPr>
          </a:lstStyle>
          <a:p>
            <a:r>
              <a:rPr lang="en-US" altLang="ko-KR" dirty="0"/>
              <a:t>Thank you</a:t>
            </a:r>
            <a:endParaRPr lang="ko-KR" altLang="en-US" dirty="0"/>
          </a:p>
        </p:txBody>
      </p:sp>
      <p:sp>
        <p:nvSpPr>
          <p:cNvPr id="50" name="Text Placeholder 9"/>
          <p:cNvSpPr>
            <a:spLocks noGrp="1"/>
          </p:cNvSpPr>
          <p:nvPr>
            <p:ph type="body" sz="quarter" idx="10" hasCustomPrompt="1"/>
          </p:nvPr>
        </p:nvSpPr>
        <p:spPr>
          <a:xfrm>
            <a:off x="1828381" y="4279619"/>
            <a:ext cx="5472608" cy="252000"/>
          </a:xfrm>
          <a:prstGeom prst="rect">
            <a:avLst/>
          </a:prstGeom>
        </p:spPr>
        <p:txBody>
          <a:bodyPr lIns="108000" anchor="ctr"/>
          <a:lstStyle>
            <a:lvl1pPr marL="0" indent="0" algn="ctr">
              <a:buNone/>
              <a:defRPr sz="1400" baseline="0">
                <a:solidFill>
                  <a:schemeClr val="tx1">
                    <a:lumMod val="75000"/>
                    <a:lumOff val="25000"/>
                  </a:schemeClr>
                </a:solidFill>
                <a:effectLst/>
                <a:latin typeface="+mn-lt"/>
                <a:cs typeface="Arial" pitchFamily="34" charset="0"/>
              </a:defRPr>
            </a:lvl1pPr>
          </a:lstStyle>
          <a:p>
            <a:pPr lvl="0"/>
            <a:r>
              <a:rPr lang="en-US" altLang="ko-KR" dirty="0"/>
              <a:t>This text can be replaced with your own text</a:t>
            </a:r>
            <a:endParaRPr lang="ko-KR" altLang="en-US" dirty="0"/>
          </a:p>
        </p:txBody>
      </p:sp>
    </p:spTree>
    <p:extLst>
      <p:ext uri="{BB962C8B-B14F-4D97-AF65-F5344CB8AC3E}">
        <p14:creationId xmlns:p14="http://schemas.microsoft.com/office/powerpoint/2010/main" val="32981550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0" y="25735"/>
            <a:ext cx="9144000" cy="776530"/>
          </a:xfrm>
          <a:prstGeom prst="rect">
            <a:avLst/>
          </a:prstGeom>
        </p:spPr>
        <p:txBody>
          <a:bodyPr anchor="ctr"/>
          <a:lstStyle>
            <a:lvl1pPr algn="ctr">
              <a:defRPr sz="3600" b="1" baseline="0">
                <a:solidFill>
                  <a:schemeClr val="tx1">
                    <a:lumMod val="75000"/>
                    <a:lumOff val="25000"/>
                  </a:schemeClr>
                </a:solidFill>
                <a:latin typeface="+mj-lt"/>
                <a:cs typeface="Arial" pitchFamily="34" charset="0"/>
              </a:defRPr>
            </a:lvl1pPr>
          </a:lstStyle>
          <a:p>
            <a:r>
              <a:rPr lang="en-US" altLang="ko-KR" dirty="0"/>
              <a:t> Free PPT _ Click to add title</a:t>
            </a:r>
            <a:endParaRPr lang="ko-KR" altLang="en-US" dirty="0"/>
          </a:p>
        </p:txBody>
      </p:sp>
    </p:spTree>
    <p:extLst>
      <p:ext uri="{BB962C8B-B14F-4D97-AF65-F5344CB8AC3E}">
        <p14:creationId xmlns:p14="http://schemas.microsoft.com/office/powerpoint/2010/main" val="34242012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242647" y="254632"/>
            <a:ext cx="8679898" cy="543185"/>
          </a:xfrm>
          <a:prstGeom prst="rect">
            <a:avLst/>
          </a:prstGeom>
        </p:spPr>
        <p:txBody>
          <a:bodyPr anchor="ctr"/>
          <a:lstStyle>
            <a:lvl1pPr marL="0" indent="0" algn="ctr">
              <a:buNone/>
              <a:defRPr sz="405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4659684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4" name="Rectangle 43"/>
          <p:cNvSpPr/>
          <p:nvPr userDrawn="1"/>
        </p:nvSpPr>
        <p:spPr>
          <a:xfrm>
            <a:off x="1" y="889772"/>
            <a:ext cx="9144000" cy="336395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제목 1"/>
          <p:cNvSpPr>
            <a:spLocks noGrp="1"/>
          </p:cNvSpPr>
          <p:nvPr>
            <p:ph type="title" hasCustomPrompt="1"/>
          </p:nvPr>
        </p:nvSpPr>
        <p:spPr>
          <a:xfrm>
            <a:off x="3665156" y="2091331"/>
            <a:ext cx="5472608" cy="542078"/>
          </a:xfrm>
          <a:prstGeom prst="rect">
            <a:avLst/>
          </a:prstGeom>
        </p:spPr>
        <p:txBody>
          <a:bodyPr anchor="ctr">
            <a:noAutofit/>
          </a:bodyPr>
          <a:lstStyle>
            <a:lvl1pPr algn="l">
              <a:defRPr sz="3600" b="1" baseline="0">
                <a:solidFill>
                  <a:schemeClr val="tx1"/>
                </a:solidFill>
                <a:effectLst/>
                <a:latin typeface="+mj-lt"/>
                <a:cs typeface="Arial" pitchFamily="34" charset="0"/>
              </a:defRPr>
            </a:lvl1pPr>
          </a:lstStyle>
          <a:p>
            <a:r>
              <a:rPr lang="en-US" altLang="ko-KR" dirty="0"/>
              <a:t>SECTION BREAK</a:t>
            </a:r>
            <a:endParaRPr lang="ko-KR" altLang="en-US" dirty="0"/>
          </a:p>
        </p:txBody>
      </p:sp>
      <p:sp>
        <p:nvSpPr>
          <p:cNvPr id="3" name="Text Placeholder 9"/>
          <p:cNvSpPr>
            <a:spLocks noGrp="1"/>
          </p:cNvSpPr>
          <p:nvPr>
            <p:ph type="body" sz="quarter" idx="10" hasCustomPrompt="1"/>
          </p:nvPr>
        </p:nvSpPr>
        <p:spPr>
          <a:xfrm>
            <a:off x="3665156" y="2640899"/>
            <a:ext cx="5472608" cy="276687"/>
          </a:xfrm>
          <a:prstGeom prst="rect">
            <a:avLst/>
          </a:prstGeom>
        </p:spPr>
        <p:txBody>
          <a:bodyPr lIns="108000" anchor="ctr"/>
          <a:lstStyle>
            <a:lvl1pPr marL="0" indent="0" algn="l">
              <a:buNone/>
              <a:defRPr sz="1400" baseline="0">
                <a:solidFill>
                  <a:schemeClr val="tx1"/>
                </a:solidFill>
                <a:effectLst/>
                <a:latin typeface="+mn-lt"/>
                <a:cs typeface="Arial" pitchFamily="34" charset="0"/>
              </a:defRPr>
            </a:lvl1pPr>
          </a:lstStyle>
          <a:p>
            <a:pPr lvl="0"/>
            <a:r>
              <a:rPr lang="en-US" altLang="ko-KR" dirty="0"/>
              <a:t>Add text</a:t>
            </a:r>
            <a:endParaRPr lang="ko-KR" altLang="en-US" dirty="0"/>
          </a:p>
        </p:txBody>
      </p:sp>
      <p:grpSp>
        <p:nvGrpSpPr>
          <p:cNvPr id="4" name="Group 3"/>
          <p:cNvGrpSpPr/>
          <p:nvPr userDrawn="1"/>
        </p:nvGrpSpPr>
        <p:grpSpPr>
          <a:xfrm>
            <a:off x="1410728" y="1571507"/>
            <a:ext cx="1895276" cy="2008355"/>
            <a:chOff x="5304922" y="1037184"/>
            <a:chExt cx="3492000" cy="3700344"/>
          </a:xfrm>
        </p:grpSpPr>
        <p:grpSp>
          <p:nvGrpSpPr>
            <p:cNvPr id="5" name="Group 4"/>
            <p:cNvGrpSpPr/>
            <p:nvPr/>
          </p:nvGrpSpPr>
          <p:grpSpPr>
            <a:xfrm>
              <a:off x="5304922" y="3743716"/>
              <a:ext cx="3492000" cy="437610"/>
              <a:chOff x="1709238" y="4209096"/>
              <a:chExt cx="3492000" cy="437610"/>
            </a:xfrm>
          </p:grpSpPr>
          <p:sp>
            <p:nvSpPr>
              <p:cNvPr id="31" name="Rectangle 30"/>
              <p:cNvSpPr/>
              <p:nvPr/>
            </p:nvSpPr>
            <p:spPr>
              <a:xfrm>
                <a:off x="1709238" y="4214706"/>
                <a:ext cx="3492000" cy="432000"/>
              </a:xfrm>
              <a:prstGeom prst="rect">
                <a:avLst/>
              </a:prstGeom>
              <a:solidFill>
                <a:schemeClr val="accent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32" name="Group 31"/>
              <p:cNvGrpSpPr/>
              <p:nvPr/>
            </p:nvGrpSpPr>
            <p:grpSpPr>
              <a:xfrm>
                <a:off x="2078720" y="4209096"/>
                <a:ext cx="469833" cy="432000"/>
                <a:chOff x="2078720" y="4209096"/>
                <a:chExt cx="469833" cy="432000"/>
              </a:xfrm>
            </p:grpSpPr>
            <p:sp>
              <p:nvSpPr>
                <p:cNvPr id="40" name="Rectangle 39"/>
                <p:cNvSpPr/>
                <p:nvPr/>
              </p:nvSpPr>
              <p:spPr>
                <a:xfrm>
                  <a:off x="2078720" y="4209096"/>
                  <a:ext cx="54000" cy="432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41" name="Rectangle 40"/>
                <p:cNvSpPr/>
                <p:nvPr/>
              </p:nvSpPr>
              <p:spPr>
                <a:xfrm>
                  <a:off x="2217331" y="4209096"/>
                  <a:ext cx="54000" cy="432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42" name="Rectangle 41"/>
                <p:cNvSpPr/>
                <p:nvPr/>
              </p:nvSpPr>
              <p:spPr>
                <a:xfrm>
                  <a:off x="2355942" y="4209096"/>
                  <a:ext cx="54000" cy="432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43" name="Rectangle 42"/>
                <p:cNvSpPr/>
                <p:nvPr/>
              </p:nvSpPr>
              <p:spPr>
                <a:xfrm>
                  <a:off x="2494553" y="4209096"/>
                  <a:ext cx="54000" cy="432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grpSp>
            <p:nvGrpSpPr>
              <p:cNvPr id="33" name="Group 32"/>
              <p:cNvGrpSpPr/>
              <p:nvPr/>
            </p:nvGrpSpPr>
            <p:grpSpPr>
              <a:xfrm>
                <a:off x="4098293" y="4384000"/>
                <a:ext cx="900965" cy="82800"/>
                <a:chOff x="4098293" y="4384000"/>
                <a:chExt cx="900965" cy="82800"/>
              </a:xfrm>
            </p:grpSpPr>
            <p:sp>
              <p:nvSpPr>
                <p:cNvPr id="34" name="Rectangle 33"/>
                <p:cNvSpPr/>
                <p:nvPr/>
              </p:nvSpPr>
              <p:spPr>
                <a:xfrm>
                  <a:off x="4098293" y="4384000"/>
                  <a:ext cx="90000" cy="82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35" name="Rectangle 34"/>
                <p:cNvSpPr/>
                <p:nvPr/>
              </p:nvSpPr>
              <p:spPr>
                <a:xfrm>
                  <a:off x="4260486" y="4384000"/>
                  <a:ext cx="90000" cy="82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36" name="Rectangle 35"/>
                <p:cNvSpPr/>
                <p:nvPr/>
              </p:nvSpPr>
              <p:spPr>
                <a:xfrm>
                  <a:off x="4422679" y="4384000"/>
                  <a:ext cx="90000" cy="82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37" name="Rectangle 36"/>
                <p:cNvSpPr/>
                <p:nvPr/>
              </p:nvSpPr>
              <p:spPr>
                <a:xfrm>
                  <a:off x="4584872" y="4384000"/>
                  <a:ext cx="90000" cy="82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38" name="Rectangle 37"/>
                <p:cNvSpPr/>
                <p:nvPr/>
              </p:nvSpPr>
              <p:spPr>
                <a:xfrm>
                  <a:off x="4747065" y="4384000"/>
                  <a:ext cx="90000" cy="82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39" name="Rectangle 38"/>
                <p:cNvSpPr/>
                <p:nvPr/>
              </p:nvSpPr>
              <p:spPr>
                <a:xfrm>
                  <a:off x="4909258" y="4384000"/>
                  <a:ext cx="90000" cy="82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grpSp>
        <p:grpSp>
          <p:nvGrpSpPr>
            <p:cNvPr id="6" name="Group 5"/>
            <p:cNvGrpSpPr/>
            <p:nvPr/>
          </p:nvGrpSpPr>
          <p:grpSpPr>
            <a:xfrm flipH="1">
              <a:off x="5304922" y="4299918"/>
              <a:ext cx="3492000" cy="437610"/>
              <a:chOff x="1709238" y="4209096"/>
              <a:chExt cx="3492000" cy="437610"/>
            </a:xfrm>
          </p:grpSpPr>
          <p:sp>
            <p:nvSpPr>
              <p:cNvPr id="18" name="Rectangle 17"/>
              <p:cNvSpPr/>
              <p:nvPr/>
            </p:nvSpPr>
            <p:spPr>
              <a:xfrm>
                <a:off x="1709238" y="4214706"/>
                <a:ext cx="3492000" cy="432000"/>
              </a:xfrm>
              <a:prstGeom prst="rect">
                <a:avLst/>
              </a:prstGeom>
              <a:solidFill>
                <a:schemeClr val="accent2"/>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19" name="Group 18"/>
              <p:cNvGrpSpPr/>
              <p:nvPr/>
            </p:nvGrpSpPr>
            <p:grpSpPr>
              <a:xfrm>
                <a:off x="2078720" y="4209096"/>
                <a:ext cx="469833" cy="432000"/>
                <a:chOff x="2078720" y="4209096"/>
                <a:chExt cx="469833" cy="432000"/>
              </a:xfrm>
            </p:grpSpPr>
            <p:sp>
              <p:nvSpPr>
                <p:cNvPr id="27" name="Rectangle 26"/>
                <p:cNvSpPr/>
                <p:nvPr/>
              </p:nvSpPr>
              <p:spPr>
                <a:xfrm>
                  <a:off x="2078720" y="4209096"/>
                  <a:ext cx="54000" cy="432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8" name="Rectangle 27"/>
                <p:cNvSpPr/>
                <p:nvPr/>
              </p:nvSpPr>
              <p:spPr>
                <a:xfrm>
                  <a:off x="2217331" y="4209096"/>
                  <a:ext cx="54000" cy="432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9" name="Rectangle 28"/>
                <p:cNvSpPr/>
                <p:nvPr/>
              </p:nvSpPr>
              <p:spPr>
                <a:xfrm>
                  <a:off x="2355942" y="4209096"/>
                  <a:ext cx="54000" cy="432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30" name="Rectangle 29"/>
                <p:cNvSpPr/>
                <p:nvPr/>
              </p:nvSpPr>
              <p:spPr>
                <a:xfrm>
                  <a:off x="2494553" y="4209096"/>
                  <a:ext cx="54000" cy="432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grpSp>
            <p:nvGrpSpPr>
              <p:cNvPr id="20" name="Group 19"/>
              <p:cNvGrpSpPr/>
              <p:nvPr/>
            </p:nvGrpSpPr>
            <p:grpSpPr>
              <a:xfrm>
                <a:off x="4098293" y="4384000"/>
                <a:ext cx="900965" cy="82800"/>
                <a:chOff x="4098293" y="4384000"/>
                <a:chExt cx="900965" cy="82800"/>
              </a:xfrm>
            </p:grpSpPr>
            <p:sp>
              <p:nvSpPr>
                <p:cNvPr id="21" name="Rectangle 20"/>
                <p:cNvSpPr/>
                <p:nvPr/>
              </p:nvSpPr>
              <p:spPr>
                <a:xfrm>
                  <a:off x="4098293" y="4384000"/>
                  <a:ext cx="90000" cy="82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2" name="Rectangle 21"/>
                <p:cNvSpPr/>
                <p:nvPr/>
              </p:nvSpPr>
              <p:spPr>
                <a:xfrm>
                  <a:off x="4260486" y="4384000"/>
                  <a:ext cx="90000" cy="82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3" name="Rectangle 22"/>
                <p:cNvSpPr/>
                <p:nvPr/>
              </p:nvSpPr>
              <p:spPr>
                <a:xfrm>
                  <a:off x="4422679" y="4384000"/>
                  <a:ext cx="90000" cy="82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4" name="Rectangle 23"/>
                <p:cNvSpPr/>
                <p:nvPr/>
              </p:nvSpPr>
              <p:spPr>
                <a:xfrm>
                  <a:off x="4584872" y="4384000"/>
                  <a:ext cx="90000" cy="82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5" name="Rectangle 24"/>
                <p:cNvSpPr/>
                <p:nvPr/>
              </p:nvSpPr>
              <p:spPr>
                <a:xfrm>
                  <a:off x="4747065" y="4384000"/>
                  <a:ext cx="90000" cy="82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6" name="Rectangle 25"/>
                <p:cNvSpPr/>
                <p:nvPr/>
              </p:nvSpPr>
              <p:spPr>
                <a:xfrm>
                  <a:off x="4909258" y="4384000"/>
                  <a:ext cx="90000" cy="82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grpSp>
        <p:grpSp>
          <p:nvGrpSpPr>
            <p:cNvPr id="7" name="Group 6"/>
            <p:cNvGrpSpPr/>
            <p:nvPr/>
          </p:nvGrpSpPr>
          <p:grpSpPr>
            <a:xfrm>
              <a:off x="6272654" y="1875857"/>
              <a:ext cx="720080" cy="720080"/>
              <a:chOff x="6272654" y="1875857"/>
              <a:chExt cx="720080" cy="720080"/>
            </a:xfrm>
          </p:grpSpPr>
          <p:sp>
            <p:nvSpPr>
              <p:cNvPr id="16" name="Rectangle 15"/>
              <p:cNvSpPr/>
              <p:nvPr/>
            </p:nvSpPr>
            <p:spPr>
              <a:xfrm>
                <a:off x="6272654" y="1875857"/>
                <a:ext cx="720080" cy="720080"/>
              </a:xfrm>
              <a:prstGeom prst="rect">
                <a:avLst/>
              </a:prstGeom>
              <a:solidFill>
                <a:schemeClr val="accent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7" name="Parallelogram 5"/>
              <p:cNvSpPr>
                <a:spLocks/>
              </p:cNvSpPr>
              <p:nvPr/>
            </p:nvSpPr>
            <p:spPr>
              <a:xfrm>
                <a:off x="6391715" y="1978487"/>
                <a:ext cx="481958" cy="481904"/>
              </a:xfrm>
              <a:custGeom>
                <a:avLst/>
                <a:gdLst/>
                <a:ahLst/>
                <a:cxnLst/>
                <a:rect l="l" t="t" r="r" b="b"/>
                <a:pathLst>
                  <a:path w="848270" h="868857">
                    <a:moveTo>
                      <a:pt x="424135" y="189887"/>
                    </a:moveTo>
                    <a:lnTo>
                      <a:pt x="297766" y="526729"/>
                    </a:lnTo>
                    <a:lnTo>
                      <a:pt x="550505" y="526729"/>
                    </a:lnTo>
                    <a:close/>
                    <a:moveTo>
                      <a:pt x="325960" y="0"/>
                    </a:moveTo>
                    <a:lnTo>
                      <a:pt x="352897" y="0"/>
                    </a:lnTo>
                    <a:lnTo>
                      <a:pt x="495373" y="0"/>
                    </a:lnTo>
                    <a:lnTo>
                      <a:pt x="522310" y="0"/>
                    </a:lnTo>
                    <a:lnTo>
                      <a:pt x="848270" y="868857"/>
                    </a:lnTo>
                    <a:lnTo>
                      <a:pt x="678857" y="868857"/>
                    </a:lnTo>
                    <a:lnTo>
                      <a:pt x="604960" y="671883"/>
                    </a:lnTo>
                    <a:lnTo>
                      <a:pt x="243310" y="671883"/>
                    </a:lnTo>
                    <a:lnTo>
                      <a:pt x="169413" y="868857"/>
                    </a:lnTo>
                    <a:lnTo>
                      <a:pt x="0" y="868857"/>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grpSp>
          <p:nvGrpSpPr>
            <p:cNvPr id="8" name="Group 7"/>
            <p:cNvGrpSpPr/>
            <p:nvPr/>
          </p:nvGrpSpPr>
          <p:grpSpPr>
            <a:xfrm>
              <a:off x="7109110" y="1875857"/>
              <a:ext cx="720080" cy="720080"/>
              <a:chOff x="7109110" y="1875857"/>
              <a:chExt cx="720080" cy="720080"/>
            </a:xfrm>
          </p:grpSpPr>
          <p:sp>
            <p:nvSpPr>
              <p:cNvPr id="14" name="Rectangle 13"/>
              <p:cNvSpPr/>
              <p:nvPr/>
            </p:nvSpPr>
            <p:spPr>
              <a:xfrm>
                <a:off x="7109110" y="1875857"/>
                <a:ext cx="720080" cy="720080"/>
              </a:xfrm>
              <a:prstGeom prst="rect">
                <a:avLst/>
              </a:prstGeom>
              <a:solidFill>
                <a:schemeClr val="accent2"/>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Rectangle 9"/>
              <p:cNvSpPr>
                <a:spLocks noChangeAspect="1"/>
              </p:cNvSpPr>
              <p:nvPr/>
            </p:nvSpPr>
            <p:spPr>
              <a:xfrm>
                <a:off x="7267746" y="1994945"/>
                <a:ext cx="402809" cy="481904"/>
              </a:xfrm>
              <a:custGeom>
                <a:avLst/>
                <a:gdLst>
                  <a:gd name="connsiteX0" fmla="*/ 174101 w 728932"/>
                  <a:gd name="connsiteY0" fmla="*/ 488630 h 872065"/>
                  <a:gd name="connsiteX1" fmla="*/ 174101 w 728932"/>
                  <a:gd name="connsiteY1" fmla="*/ 728663 h 872065"/>
                  <a:gd name="connsiteX2" fmla="*/ 442406 w 728932"/>
                  <a:gd name="connsiteY2" fmla="*/ 728663 h 872065"/>
                  <a:gd name="connsiteX3" fmla="*/ 547956 w 728932"/>
                  <a:gd name="connsiteY3" fmla="*/ 612454 h 872065"/>
                  <a:gd name="connsiteX4" fmla="*/ 431276 w 728932"/>
                  <a:gd name="connsiteY4" fmla="*/ 493391 h 872065"/>
                  <a:gd name="connsiteX5" fmla="*/ 431276 w 728932"/>
                  <a:gd name="connsiteY5" fmla="*/ 488630 h 872065"/>
                  <a:gd name="connsiteX6" fmla="*/ 174101 w 728932"/>
                  <a:gd name="connsiteY6" fmla="*/ 488630 h 872065"/>
                  <a:gd name="connsiteX7" fmla="*/ 174101 w 728932"/>
                  <a:gd name="connsiteY7" fmla="*/ 140965 h 872065"/>
                  <a:gd name="connsiteX8" fmla="*/ 174101 w 728932"/>
                  <a:gd name="connsiteY8" fmla="*/ 347665 h 872065"/>
                  <a:gd name="connsiteX9" fmla="*/ 431276 w 728932"/>
                  <a:gd name="connsiteY9" fmla="*/ 347665 h 872065"/>
                  <a:gd name="connsiteX10" fmla="*/ 431276 w 728932"/>
                  <a:gd name="connsiteY10" fmla="*/ 345754 h 872065"/>
                  <a:gd name="connsiteX11" fmla="*/ 517000 w 728932"/>
                  <a:gd name="connsiteY11" fmla="*/ 243359 h 872065"/>
                  <a:gd name="connsiteX12" fmla="*/ 433656 w 728932"/>
                  <a:gd name="connsiteY12" fmla="*/ 148109 h 872065"/>
                  <a:gd name="connsiteX13" fmla="*/ 174101 w 728932"/>
                  <a:gd name="connsiteY13" fmla="*/ 140965 h 872065"/>
                  <a:gd name="connsiteX14" fmla="*/ 0 w 728932"/>
                  <a:gd name="connsiteY14" fmla="*/ 0 h 872065"/>
                  <a:gd name="connsiteX15" fmla="*/ 127816 w 728932"/>
                  <a:gd name="connsiteY15" fmla="*/ 0 h 872065"/>
                  <a:gd name="connsiteX16" fmla="*/ 174101 w 728932"/>
                  <a:gd name="connsiteY16" fmla="*/ 0 h 872065"/>
                  <a:gd name="connsiteX17" fmla="*/ 447945 w 728932"/>
                  <a:gd name="connsiteY17" fmla="*/ 0 h 872065"/>
                  <a:gd name="connsiteX18" fmla="*/ 447945 w 728932"/>
                  <a:gd name="connsiteY18" fmla="*/ 1732 h 872065"/>
                  <a:gd name="connsiteX19" fmla="*/ 683688 w 728932"/>
                  <a:gd name="connsiteY19" fmla="*/ 179066 h 872065"/>
                  <a:gd name="connsiteX20" fmla="*/ 559863 w 728932"/>
                  <a:gd name="connsiteY20" fmla="*/ 407666 h 872065"/>
                  <a:gd name="connsiteX21" fmla="*/ 728932 w 728932"/>
                  <a:gd name="connsiteY21" fmla="*/ 633885 h 872065"/>
                  <a:gd name="connsiteX22" fmla="*/ 433657 w 728932"/>
                  <a:gd name="connsiteY22" fmla="*/ 872010 h 872065"/>
                  <a:gd name="connsiteX23" fmla="*/ 433776 w 728932"/>
                  <a:gd name="connsiteY23" fmla="*/ 869628 h 872065"/>
                  <a:gd name="connsiteX24" fmla="*/ 174101 w 728932"/>
                  <a:gd name="connsiteY24" fmla="*/ 869628 h 872065"/>
                  <a:gd name="connsiteX25" fmla="*/ 127816 w 728932"/>
                  <a:gd name="connsiteY25" fmla="*/ 869628 h 872065"/>
                  <a:gd name="connsiteX26" fmla="*/ 0 w 728932"/>
                  <a:gd name="connsiteY26" fmla="*/ 869628 h 872065"/>
                  <a:gd name="connsiteX27" fmla="*/ 0 w 728932"/>
                  <a:gd name="connsiteY27" fmla="*/ 0 h 872065"/>
                  <a:gd name="connsiteX0" fmla="*/ 174101 w 728932"/>
                  <a:gd name="connsiteY0" fmla="*/ 488630 h 872065"/>
                  <a:gd name="connsiteX1" fmla="*/ 174101 w 728932"/>
                  <a:gd name="connsiteY1" fmla="*/ 728663 h 872065"/>
                  <a:gd name="connsiteX2" fmla="*/ 442406 w 728932"/>
                  <a:gd name="connsiteY2" fmla="*/ 728663 h 872065"/>
                  <a:gd name="connsiteX3" fmla="*/ 547956 w 728932"/>
                  <a:gd name="connsiteY3" fmla="*/ 612454 h 872065"/>
                  <a:gd name="connsiteX4" fmla="*/ 431276 w 728932"/>
                  <a:gd name="connsiteY4" fmla="*/ 493391 h 872065"/>
                  <a:gd name="connsiteX5" fmla="*/ 431276 w 728932"/>
                  <a:gd name="connsiteY5" fmla="*/ 488630 h 872065"/>
                  <a:gd name="connsiteX6" fmla="*/ 174101 w 728932"/>
                  <a:gd name="connsiteY6" fmla="*/ 488630 h 872065"/>
                  <a:gd name="connsiteX7" fmla="*/ 174101 w 728932"/>
                  <a:gd name="connsiteY7" fmla="*/ 140965 h 872065"/>
                  <a:gd name="connsiteX8" fmla="*/ 174101 w 728932"/>
                  <a:gd name="connsiteY8" fmla="*/ 347665 h 872065"/>
                  <a:gd name="connsiteX9" fmla="*/ 431276 w 728932"/>
                  <a:gd name="connsiteY9" fmla="*/ 347665 h 872065"/>
                  <a:gd name="connsiteX10" fmla="*/ 431276 w 728932"/>
                  <a:gd name="connsiteY10" fmla="*/ 345754 h 872065"/>
                  <a:gd name="connsiteX11" fmla="*/ 517000 w 728932"/>
                  <a:gd name="connsiteY11" fmla="*/ 243359 h 872065"/>
                  <a:gd name="connsiteX12" fmla="*/ 433656 w 728932"/>
                  <a:gd name="connsiteY12" fmla="*/ 148109 h 872065"/>
                  <a:gd name="connsiteX13" fmla="*/ 174101 w 728932"/>
                  <a:gd name="connsiteY13" fmla="*/ 140965 h 872065"/>
                  <a:gd name="connsiteX14" fmla="*/ 0 w 728932"/>
                  <a:gd name="connsiteY14" fmla="*/ 0 h 872065"/>
                  <a:gd name="connsiteX15" fmla="*/ 127816 w 728932"/>
                  <a:gd name="connsiteY15" fmla="*/ 0 h 872065"/>
                  <a:gd name="connsiteX16" fmla="*/ 174101 w 728932"/>
                  <a:gd name="connsiteY16" fmla="*/ 0 h 872065"/>
                  <a:gd name="connsiteX17" fmla="*/ 447945 w 728932"/>
                  <a:gd name="connsiteY17" fmla="*/ 0 h 872065"/>
                  <a:gd name="connsiteX18" fmla="*/ 447945 w 728932"/>
                  <a:gd name="connsiteY18" fmla="*/ 1732 h 872065"/>
                  <a:gd name="connsiteX19" fmla="*/ 683688 w 728932"/>
                  <a:gd name="connsiteY19" fmla="*/ 179066 h 872065"/>
                  <a:gd name="connsiteX20" fmla="*/ 559863 w 728932"/>
                  <a:gd name="connsiteY20" fmla="*/ 407666 h 872065"/>
                  <a:gd name="connsiteX21" fmla="*/ 728932 w 728932"/>
                  <a:gd name="connsiteY21" fmla="*/ 633885 h 872065"/>
                  <a:gd name="connsiteX22" fmla="*/ 433657 w 728932"/>
                  <a:gd name="connsiteY22" fmla="*/ 872010 h 872065"/>
                  <a:gd name="connsiteX23" fmla="*/ 433776 w 728932"/>
                  <a:gd name="connsiteY23" fmla="*/ 869628 h 872065"/>
                  <a:gd name="connsiteX24" fmla="*/ 174101 w 728932"/>
                  <a:gd name="connsiteY24" fmla="*/ 869628 h 872065"/>
                  <a:gd name="connsiteX25" fmla="*/ 127816 w 728932"/>
                  <a:gd name="connsiteY25" fmla="*/ 869628 h 872065"/>
                  <a:gd name="connsiteX26" fmla="*/ 0 w 728932"/>
                  <a:gd name="connsiteY26" fmla="*/ 869628 h 872065"/>
                  <a:gd name="connsiteX27" fmla="*/ 0 w 728932"/>
                  <a:gd name="connsiteY27" fmla="*/ 0 h 872065"/>
                  <a:gd name="connsiteX0" fmla="*/ 174101 w 728932"/>
                  <a:gd name="connsiteY0" fmla="*/ 488630 h 872065"/>
                  <a:gd name="connsiteX1" fmla="*/ 174101 w 728932"/>
                  <a:gd name="connsiteY1" fmla="*/ 728663 h 872065"/>
                  <a:gd name="connsiteX2" fmla="*/ 442406 w 728932"/>
                  <a:gd name="connsiteY2" fmla="*/ 728663 h 872065"/>
                  <a:gd name="connsiteX3" fmla="*/ 547956 w 728932"/>
                  <a:gd name="connsiteY3" fmla="*/ 612454 h 872065"/>
                  <a:gd name="connsiteX4" fmla="*/ 431276 w 728932"/>
                  <a:gd name="connsiteY4" fmla="*/ 493391 h 872065"/>
                  <a:gd name="connsiteX5" fmla="*/ 431276 w 728932"/>
                  <a:gd name="connsiteY5" fmla="*/ 488630 h 872065"/>
                  <a:gd name="connsiteX6" fmla="*/ 174101 w 728932"/>
                  <a:gd name="connsiteY6" fmla="*/ 488630 h 872065"/>
                  <a:gd name="connsiteX7" fmla="*/ 174101 w 728932"/>
                  <a:gd name="connsiteY7" fmla="*/ 140965 h 872065"/>
                  <a:gd name="connsiteX8" fmla="*/ 174101 w 728932"/>
                  <a:gd name="connsiteY8" fmla="*/ 347665 h 872065"/>
                  <a:gd name="connsiteX9" fmla="*/ 431276 w 728932"/>
                  <a:gd name="connsiteY9" fmla="*/ 347665 h 872065"/>
                  <a:gd name="connsiteX10" fmla="*/ 431276 w 728932"/>
                  <a:gd name="connsiteY10" fmla="*/ 345754 h 872065"/>
                  <a:gd name="connsiteX11" fmla="*/ 517000 w 728932"/>
                  <a:gd name="connsiteY11" fmla="*/ 243359 h 872065"/>
                  <a:gd name="connsiteX12" fmla="*/ 433656 w 728932"/>
                  <a:gd name="connsiteY12" fmla="*/ 148109 h 872065"/>
                  <a:gd name="connsiteX13" fmla="*/ 174101 w 728932"/>
                  <a:gd name="connsiteY13" fmla="*/ 140965 h 872065"/>
                  <a:gd name="connsiteX14" fmla="*/ 0 w 728932"/>
                  <a:gd name="connsiteY14" fmla="*/ 0 h 872065"/>
                  <a:gd name="connsiteX15" fmla="*/ 127816 w 728932"/>
                  <a:gd name="connsiteY15" fmla="*/ 0 h 872065"/>
                  <a:gd name="connsiteX16" fmla="*/ 174101 w 728932"/>
                  <a:gd name="connsiteY16" fmla="*/ 0 h 872065"/>
                  <a:gd name="connsiteX17" fmla="*/ 447945 w 728932"/>
                  <a:gd name="connsiteY17" fmla="*/ 0 h 872065"/>
                  <a:gd name="connsiteX18" fmla="*/ 447945 w 728932"/>
                  <a:gd name="connsiteY18" fmla="*/ 1732 h 872065"/>
                  <a:gd name="connsiteX19" fmla="*/ 683688 w 728932"/>
                  <a:gd name="connsiteY19" fmla="*/ 179066 h 872065"/>
                  <a:gd name="connsiteX20" fmla="*/ 559863 w 728932"/>
                  <a:gd name="connsiteY20" fmla="*/ 407666 h 872065"/>
                  <a:gd name="connsiteX21" fmla="*/ 728932 w 728932"/>
                  <a:gd name="connsiteY21" fmla="*/ 633885 h 872065"/>
                  <a:gd name="connsiteX22" fmla="*/ 433657 w 728932"/>
                  <a:gd name="connsiteY22" fmla="*/ 872010 h 872065"/>
                  <a:gd name="connsiteX23" fmla="*/ 433776 w 728932"/>
                  <a:gd name="connsiteY23" fmla="*/ 869628 h 872065"/>
                  <a:gd name="connsiteX24" fmla="*/ 174101 w 728932"/>
                  <a:gd name="connsiteY24" fmla="*/ 869628 h 872065"/>
                  <a:gd name="connsiteX25" fmla="*/ 127816 w 728932"/>
                  <a:gd name="connsiteY25" fmla="*/ 869628 h 872065"/>
                  <a:gd name="connsiteX26" fmla="*/ 0 w 728932"/>
                  <a:gd name="connsiteY26" fmla="*/ 869628 h 872065"/>
                  <a:gd name="connsiteX27" fmla="*/ 0 w 728932"/>
                  <a:gd name="connsiteY27" fmla="*/ 0 h 872065"/>
                  <a:gd name="connsiteX0" fmla="*/ 174101 w 728932"/>
                  <a:gd name="connsiteY0" fmla="*/ 488630 h 872065"/>
                  <a:gd name="connsiteX1" fmla="*/ 174101 w 728932"/>
                  <a:gd name="connsiteY1" fmla="*/ 728663 h 872065"/>
                  <a:gd name="connsiteX2" fmla="*/ 442406 w 728932"/>
                  <a:gd name="connsiteY2" fmla="*/ 728663 h 872065"/>
                  <a:gd name="connsiteX3" fmla="*/ 547956 w 728932"/>
                  <a:gd name="connsiteY3" fmla="*/ 612454 h 872065"/>
                  <a:gd name="connsiteX4" fmla="*/ 431276 w 728932"/>
                  <a:gd name="connsiteY4" fmla="*/ 493391 h 872065"/>
                  <a:gd name="connsiteX5" fmla="*/ 174101 w 728932"/>
                  <a:gd name="connsiteY5" fmla="*/ 488630 h 872065"/>
                  <a:gd name="connsiteX6" fmla="*/ 174101 w 728932"/>
                  <a:gd name="connsiteY6" fmla="*/ 140965 h 872065"/>
                  <a:gd name="connsiteX7" fmla="*/ 174101 w 728932"/>
                  <a:gd name="connsiteY7" fmla="*/ 347665 h 872065"/>
                  <a:gd name="connsiteX8" fmla="*/ 431276 w 728932"/>
                  <a:gd name="connsiteY8" fmla="*/ 347665 h 872065"/>
                  <a:gd name="connsiteX9" fmla="*/ 431276 w 728932"/>
                  <a:gd name="connsiteY9" fmla="*/ 345754 h 872065"/>
                  <a:gd name="connsiteX10" fmla="*/ 517000 w 728932"/>
                  <a:gd name="connsiteY10" fmla="*/ 243359 h 872065"/>
                  <a:gd name="connsiteX11" fmla="*/ 433656 w 728932"/>
                  <a:gd name="connsiteY11" fmla="*/ 148109 h 872065"/>
                  <a:gd name="connsiteX12" fmla="*/ 174101 w 728932"/>
                  <a:gd name="connsiteY12" fmla="*/ 140965 h 872065"/>
                  <a:gd name="connsiteX13" fmla="*/ 0 w 728932"/>
                  <a:gd name="connsiteY13" fmla="*/ 0 h 872065"/>
                  <a:gd name="connsiteX14" fmla="*/ 127816 w 728932"/>
                  <a:gd name="connsiteY14" fmla="*/ 0 h 872065"/>
                  <a:gd name="connsiteX15" fmla="*/ 174101 w 728932"/>
                  <a:gd name="connsiteY15" fmla="*/ 0 h 872065"/>
                  <a:gd name="connsiteX16" fmla="*/ 447945 w 728932"/>
                  <a:gd name="connsiteY16" fmla="*/ 0 h 872065"/>
                  <a:gd name="connsiteX17" fmla="*/ 447945 w 728932"/>
                  <a:gd name="connsiteY17" fmla="*/ 1732 h 872065"/>
                  <a:gd name="connsiteX18" fmla="*/ 683688 w 728932"/>
                  <a:gd name="connsiteY18" fmla="*/ 179066 h 872065"/>
                  <a:gd name="connsiteX19" fmla="*/ 559863 w 728932"/>
                  <a:gd name="connsiteY19" fmla="*/ 407666 h 872065"/>
                  <a:gd name="connsiteX20" fmla="*/ 728932 w 728932"/>
                  <a:gd name="connsiteY20" fmla="*/ 633885 h 872065"/>
                  <a:gd name="connsiteX21" fmla="*/ 433657 w 728932"/>
                  <a:gd name="connsiteY21" fmla="*/ 872010 h 872065"/>
                  <a:gd name="connsiteX22" fmla="*/ 433776 w 728932"/>
                  <a:gd name="connsiteY22" fmla="*/ 869628 h 872065"/>
                  <a:gd name="connsiteX23" fmla="*/ 174101 w 728932"/>
                  <a:gd name="connsiteY23" fmla="*/ 869628 h 872065"/>
                  <a:gd name="connsiteX24" fmla="*/ 127816 w 728932"/>
                  <a:gd name="connsiteY24" fmla="*/ 869628 h 872065"/>
                  <a:gd name="connsiteX25" fmla="*/ 0 w 728932"/>
                  <a:gd name="connsiteY25" fmla="*/ 869628 h 872065"/>
                  <a:gd name="connsiteX26" fmla="*/ 0 w 728932"/>
                  <a:gd name="connsiteY26" fmla="*/ 0 h 872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728932" h="872065">
                    <a:moveTo>
                      <a:pt x="174101" y="488630"/>
                    </a:moveTo>
                    <a:lnTo>
                      <a:pt x="174101" y="728663"/>
                    </a:lnTo>
                    <a:lnTo>
                      <a:pt x="442406" y="728663"/>
                    </a:lnTo>
                    <a:cubicBezTo>
                      <a:pt x="511257" y="715167"/>
                      <a:pt x="549532" y="684907"/>
                      <a:pt x="547956" y="612454"/>
                    </a:cubicBezTo>
                    <a:cubicBezTo>
                      <a:pt x="543194" y="552923"/>
                      <a:pt x="538432" y="510060"/>
                      <a:pt x="431276" y="493391"/>
                    </a:cubicBezTo>
                    <a:lnTo>
                      <a:pt x="174101" y="488630"/>
                    </a:lnTo>
                    <a:close/>
                    <a:moveTo>
                      <a:pt x="174101" y="140965"/>
                    </a:moveTo>
                    <a:lnTo>
                      <a:pt x="174101" y="347665"/>
                    </a:lnTo>
                    <a:lnTo>
                      <a:pt x="431276" y="347665"/>
                    </a:lnTo>
                    <a:lnTo>
                      <a:pt x="431276" y="345754"/>
                    </a:lnTo>
                    <a:cubicBezTo>
                      <a:pt x="474139" y="322735"/>
                      <a:pt x="514619" y="311622"/>
                      <a:pt x="517000" y="243359"/>
                    </a:cubicBezTo>
                    <a:cubicBezTo>
                      <a:pt x="517000" y="202878"/>
                      <a:pt x="502713" y="157634"/>
                      <a:pt x="433656" y="148109"/>
                    </a:cubicBezTo>
                    <a:cubicBezTo>
                      <a:pt x="366981" y="140568"/>
                      <a:pt x="274510" y="141043"/>
                      <a:pt x="174101" y="140965"/>
                    </a:cubicBezTo>
                    <a:close/>
                    <a:moveTo>
                      <a:pt x="0" y="0"/>
                    </a:moveTo>
                    <a:lnTo>
                      <a:pt x="127816" y="0"/>
                    </a:lnTo>
                    <a:lnTo>
                      <a:pt x="174101" y="0"/>
                    </a:lnTo>
                    <a:lnTo>
                      <a:pt x="447945" y="0"/>
                    </a:lnTo>
                    <a:lnTo>
                      <a:pt x="447945" y="1732"/>
                    </a:lnTo>
                    <a:cubicBezTo>
                      <a:pt x="634795" y="8775"/>
                      <a:pt x="679801" y="148746"/>
                      <a:pt x="683688" y="179066"/>
                    </a:cubicBezTo>
                    <a:cubicBezTo>
                      <a:pt x="689245" y="333848"/>
                      <a:pt x="620981" y="374328"/>
                      <a:pt x="559863" y="407666"/>
                    </a:cubicBezTo>
                    <a:cubicBezTo>
                      <a:pt x="663844" y="433066"/>
                      <a:pt x="727345" y="515617"/>
                      <a:pt x="728932" y="633885"/>
                    </a:cubicBezTo>
                    <a:cubicBezTo>
                      <a:pt x="720200" y="800572"/>
                      <a:pt x="594788" y="874392"/>
                      <a:pt x="433657" y="872010"/>
                    </a:cubicBezTo>
                    <a:cubicBezTo>
                      <a:pt x="433697" y="871216"/>
                      <a:pt x="433736" y="870422"/>
                      <a:pt x="433776" y="869628"/>
                    </a:cubicBezTo>
                    <a:lnTo>
                      <a:pt x="174101" y="869628"/>
                    </a:lnTo>
                    <a:lnTo>
                      <a:pt x="127816" y="869628"/>
                    </a:lnTo>
                    <a:lnTo>
                      <a:pt x="0" y="869628"/>
                    </a:lnTo>
                    <a:lnTo>
                      <a:pt x="0"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grpSp>
          <p:nvGrpSpPr>
            <p:cNvPr id="9" name="Group 8"/>
            <p:cNvGrpSpPr/>
            <p:nvPr/>
          </p:nvGrpSpPr>
          <p:grpSpPr>
            <a:xfrm>
              <a:off x="6690882" y="1037184"/>
              <a:ext cx="720080" cy="720080"/>
              <a:chOff x="6690882" y="1037184"/>
              <a:chExt cx="720080" cy="720080"/>
            </a:xfrm>
          </p:grpSpPr>
          <p:sp>
            <p:nvSpPr>
              <p:cNvPr id="12" name="Rectangle 11"/>
              <p:cNvSpPr/>
              <p:nvPr/>
            </p:nvSpPr>
            <p:spPr>
              <a:xfrm>
                <a:off x="6690882" y="1037184"/>
                <a:ext cx="720080" cy="720080"/>
              </a:xfrm>
              <a:prstGeom prst="rect">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Block Arc 12"/>
              <p:cNvSpPr>
                <a:spLocks noChangeAspect="1"/>
              </p:cNvSpPr>
              <p:nvPr/>
            </p:nvSpPr>
            <p:spPr>
              <a:xfrm>
                <a:off x="6842201" y="1156272"/>
                <a:ext cx="417443" cy="481904"/>
              </a:xfrm>
              <a:prstGeom prst="blockArc">
                <a:avLst>
                  <a:gd name="adj1" fmla="val 1756726"/>
                  <a:gd name="adj2" fmla="val 19889488"/>
                  <a:gd name="adj3" fmla="val 22774"/>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grpSp>
        <p:sp>
          <p:nvSpPr>
            <p:cNvPr id="10" name="Round Same Side Corner Rectangle 51"/>
            <p:cNvSpPr/>
            <p:nvPr/>
          </p:nvSpPr>
          <p:spPr>
            <a:xfrm rot="5400000">
              <a:off x="6852922" y="1652530"/>
              <a:ext cx="396000" cy="2520000"/>
            </a:xfrm>
            <a:custGeom>
              <a:avLst/>
              <a:gdLst/>
              <a:ahLst/>
              <a:cxnLst/>
              <a:rect l="l" t="t" r="r" b="b"/>
              <a:pathLst>
                <a:path w="468002" h="2500353">
                  <a:moveTo>
                    <a:pt x="0" y="2500353"/>
                  </a:moveTo>
                  <a:lnTo>
                    <a:pt x="0" y="234001"/>
                  </a:lnTo>
                  <a:cubicBezTo>
                    <a:pt x="0" y="104766"/>
                    <a:pt x="104766" y="0"/>
                    <a:pt x="234001" y="0"/>
                  </a:cubicBezTo>
                  <a:cubicBezTo>
                    <a:pt x="363236" y="0"/>
                    <a:pt x="468002" y="104766"/>
                    <a:pt x="468002" y="234001"/>
                  </a:cubicBezTo>
                  <a:cubicBezTo>
                    <a:pt x="468002" y="989452"/>
                    <a:pt x="468001" y="1744902"/>
                    <a:pt x="468001" y="2500353"/>
                  </a:cubicBezTo>
                  <a:lnTo>
                    <a:pt x="467594" y="2500353"/>
                  </a:lnTo>
                  <a:cubicBezTo>
                    <a:pt x="429063" y="2409421"/>
                    <a:pt x="338980" y="2345641"/>
                    <a:pt x="234000" y="2345641"/>
                  </a:cubicBezTo>
                  <a:cubicBezTo>
                    <a:pt x="129020" y="2345641"/>
                    <a:pt x="38938" y="2409421"/>
                    <a:pt x="406" y="2500353"/>
                  </a:cubicBezTo>
                  <a:close/>
                </a:path>
              </a:pathLst>
            </a:cu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ko-KR" dirty="0"/>
                <a:t>D</a:t>
              </a:r>
              <a:endParaRPr lang="ko-KR" altLang="en-US" dirty="0"/>
            </a:p>
          </p:txBody>
        </p:sp>
        <p:sp>
          <p:nvSpPr>
            <p:cNvPr id="11" name="Round Same Side Corner Rectangle 51"/>
            <p:cNvSpPr/>
            <p:nvPr/>
          </p:nvSpPr>
          <p:spPr>
            <a:xfrm rot="16200000">
              <a:off x="6852922" y="2167123"/>
              <a:ext cx="396000" cy="2520000"/>
            </a:xfrm>
            <a:custGeom>
              <a:avLst/>
              <a:gdLst/>
              <a:ahLst/>
              <a:cxnLst/>
              <a:rect l="l" t="t" r="r" b="b"/>
              <a:pathLst>
                <a:path w="468002" h="2500353">
                  <a:moveTo>
                    <a:pt x="0" y="2500353"/>
                  </a:moveTo>
                  <a:lnTo>
                    <a:pt x="0" y="234001"/>
                  </a:lnTo>
                  <a:cubicBezTo>
                    <a:pt x="0" y="104766"/>
                    <a:pt x="104766" y="0"/>
                    <a:pt x="234001" y="0"/>
                  </a:cubicBezTo>
                  <a:cubicBezTo>
                    <a:pt x="363236" y="0"/>
                    <a:pt x="468002" y="104766"/>
                    <a:pt x="468002" y="234001"/>
                  </a:cubicBezTo>
                  <a:cubicBezTo>
                    <a:pt x="468002" y="989452"/>
                    <a:pt x="468001" y="1744902"/>
                    <a:pt x="468001" y="2500353"/>
                  </a:cubicBezTo>
                  <a:lnTo>
                    <a:pt x="467594" y="2500353"/>
                  </a:lnTo>
                  <a:cubicBezTo>
                    <a:pt x="429063" y="2409421"/>
                    <a:pt x="338980" y="2345641"/>
                    <a:pt x="234000" y="2345641"/>
                  </a:cubicBezTo>
                  <a:cubicBezTo>
                    <a:pt x="129020" y="2345641"/>
                    <a:pt x="38938" y="2409421"/>
                    <a:pt x="406" y="2500353"/>
                  </a:cubicBezTo>
                  <a:close/>
                </a:path>
              </a:pathLst>
            </a:cu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ko-KR" dirty="0"/>
                <a:t>D</a:t>
              </a:r>
              <a:endParaRPr lang="ko-KR" altLang="en-US" dirty="0"/>
            </a:p>
          </p:txBody>
        </p:sp>
      </p:grpSp>
    </p:spTree>
    <p:extLst>
      <p:ext uri="{BB962C8B-B14F-4D97-AF65-F5344CB8AC3E}">
        <p14:creationId xmlns:p14="http://schemas.microsoft.com/office/powerpoint/2010/main" val="203694676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14388586"/>
      </p:ext>
    </p:extLst>
  </p:cSld>
  <p:clrMap bg1="lt1" tx1="dk1" bg2="lt2" tx2="dk2" accent1="accent1" accent2="accent2" accent3="accent3" accent4="accent4" accent5="accent5" accent6="accent6" hlink="hlink" folHlink="folHlink"/>
  <p:sldLayoutIdLst>
    <p:sldLayoutId id="2147483662" r:id="rId1"/>
    <p:sldLayoutId id="2147483675" r:id="rId2"/>
    <p:sldLayoutId id="2147483676" r:id="rId3"/>
    <p:sldLayoutId id="2147483678" r:id="rId4"/>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07717377"/>
      </p:ext>
    </p:extLst>
  </p:cSld>
  <p:clrMap bg1="lt1" tx1="dk1" bg2="lt2" tx2="dk2" accent1="accent1" accent2="accent2" accent3="accent3" accent4="accent4" accent5="accent5" accent6="accent6" hlink="hlink" folHlink="folHlink"/>
  <p:sldLayoutIdLst>
    <p:sldLayoutId id="2147483659" r:id="rId1"/>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8.png"/></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s://notepad-plus-plus.org/downloads/" TargetMode="Externa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9.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itle 5"/>
          <p:cNvSpPr>
            <a:spLocks noGrp="1"/>
          </p:cNvSpPr>
          <p:nvPr>
            <p:ph type="title"/>
          </p:nvPr>
        </p:nvSpPr>
        <p:spPr>
          <a:prstGeom prst="rect">
            <a:avLst/>
          </a:prstGeom>
        </p:spPr>
        <p:txBody>
          <a:bodyPr/>
          <a:lstStyle/>
          <a:p>
            <a:r>
              <a:rPr lang="fr-FR" altLang="ko-KR" dirty="0">
                <a:ea typeface="맑은 고딕" pitchFamily="50" charset="-127"/>
              </a:rPr>
              <a:t>HTML et CSS</a:t>
            </a:r>
            <a:endParaRPr lang="ko-KR" altLang="en-US" dirty="0">
              <a:solidFill>
                <a:schemeClr val="tx1">
                  <a:lumMod val="75000"/>
                  <a:lumOff val="25000"/>
                </a:schemeClr>
              </a:solidFill>
            </a:endParaRPr>
          </a:p>
        </p:txBody>
      </p:sp>
      <p:sp>
        <p:nvSpPr>
          <p:cNvPr id="8" name="Block Arc 46"/>
          <p:cNvSpPr/>
          <p:nvPr/>
        </p:nvSpPr>
        <p:spPr>
          <a:xfrm>
            <a:off x="4067944" y="435575"/>
            <a:ext cx="3504327" cy="3504327"/>
          </a:xfrm>
          <a:prstGeom prst="blockArc">
            <a:avLst>
              <a:gd name="adj1" fmla="val 10800000"/>
              <a:gd name="adj2" fmla="val 21559014"/>
              <a:gd name="adj3" fmla="val 1465"/>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9" name="Oval 47"/>
          <p:cNvSpPr/>
          <p:nvPr/>
        </p:nvSpPr>
        <p:spPr>
          <a:xfrm>
            <a:off x="4907335" y="281737"/>
            <a:ext cx="531721" cy="53172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1" name="Oval 48"/>
          <p:cNvSpPr/>
          <p:nvPr/>
        </p:nvSpPr>
        <p:spPr>
          <a:xfrm>
            <a:off x="3833829" y="1926372"/>
            <a:ext cx="531721" cy="53172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2" name="Oval 49"/>
          <p:cNvSpPr/>
          <p:nvPr/>
        </p:nvSpPr>
        <p:spPr>
          <a:xfrm>
            <a:off x="7274665" y="1921877"/>
            <a:ext cx="531721" cy="53172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3" name="Oval 50"/>
          <p:cNvSpPr/>
          <p:nvPr/>
        </p:nvSpPr>
        <p:spPr>
          <a:xfrm>
            <a:off x="6942254" y="941759"/>
            <a:ext cx="531721" cy="53172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4" name="Oval 51"/>
          <p:cNvSpPr/>
          <p:nvPr/>
        </p:nvSpPr>
        <p:spPr>
          <a:xfrm>
            <a:off x="4126364" y="910229"/>
            <a:ext cx="531721" cy="53172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pic>
        <p:nvPicPr>
          <p:cNvPr id="3" name="Imag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09282" y="1165474"/>
            <a:ext cx="2609195" cy="1521795"/>
          </a:xfrm>
          <a:prstGeom prst="rect">
            <a:avLst/>
          </a:prstGeom>
        </p:spPr>
      </p:pic>
      <p:pic>
        <p:nvPicPr>
          <p:cNvPr id="60" name="Image 5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29479" y="207104"/>
            <a:ext cx="1415165" cy="1415165"/>
          </a:xfrm>
          <a:prstGeom prst="rect">
            <a:avLst/>
          </a:prstGeom>
        </p:spPr>
      </p:pic>
      <p:sp>
        <p:nvSpPr>
          <p:cNvPr id="61" name="Oval 48"/>
          <p:cNvSpPr/>
          <p:nvPr/>
        </p:nvSpPr>
        <p:spPr>
          <a:xfrm>
            <a:off x="6125381" y="268679"/>
            <a:ext cx="531721" cy="53172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pic>
        <p:nvPicPr>
          <p:cNvPr id="4" name="Imag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972179" y="941081"/>
            <a:ext cx="448785" cy="448785"/>
          </a:xfrm>
          <a:prstGeom prst="rect">
            <a:avLst/>
          </a:prstGeom>
        </p:spPr>
      </p:pic>
      <p:pic>
        <p:nvPicPr>
          <p:cNvPr id="62" name="Image 6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920670" y="2011403"/>
            <a:ext cx="370512" cy="390227"/>
          </a:xfrm>
          <a:prstGeom prst="rect">
            <a:avLst/>
          </a:prstGeom>
        </p:spPr>
      </p:pic>
      <p:pic>
        <p:nvPicPr>
          <p:cNvPr id="63" name="Image 6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161445" y="304743"/>
            <a:ext cx="459592" cy="459592"/>
          </a:xfrm>
          <a:prstGeom prst="rect">
            <a:avLst/>
          </a:prstGeom>
        </p:spPr>
      </p:pic>
      <p:pic>
        <p:nvPicPr>
          <p:cNvPr id="64" name="Image 63"/>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966136" y="319943"/>
            <a:ext cx="414118" cy="489116"/>
          </a:xfrm>
          <a:prstGeom prst="rect">
            <a:avLst/>
          </a:prstGeom>
        </p:spPr>
      </p:pic>
      <p:pic>
        <p:nvPicPr>
          <p:cNvPr id="65" name="Image 64"/>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181823" y="978561"/>
            <a:ext cx="404826" cy="404826"/>
          </a:xfrm>
          <a:prstGeom prst="rect">
            <a:avLst/>
          </a:prstGeom>
        </p:spPr>
      </p:pic>
      <p:pic>
        <p:nvPicPr>
          <p:cNvPr id="66" name="Image 65"/>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7318860" y="1967552"/>
            <a:ext cx="409599" cy="409599"/>
          </a:xfrm>
          <a:prstGeom prst="rect">
            <a:avLst/>
          </a:prstGeom>
        </p:spPr>
      </p:pic>
      <p:pic>
        <p:nvPicPr>
          <p:cNvPr id="19" name="Image 18"/>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744644" y="2939754"/>
            <a:ext cx="1000148" cy="1000148"/>
          </a:xfrm>
          <a:prstGeom prst="rect">
            <a:avLst/>
          </a:prstGeom>
        </p:spPr>
      </p:pic>
      <p:pic>
        <p:nvPicPr>
          <p:cNvPr id="20" name="Image 1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389505" y="2939754"/>
            <a:ext cx="846791" cy="1000148"/>
          </a:xfrm>
          <a:prstGeom prst="rect">
            <a:avLst/>
          </a:prstGeom>
        </p:spPr>
      </p:pic>
    </p:spTree>
    <p:extLst>
      <p:ext uri="{BB962C8B-B14F-4D97-AF65-F5344CB8AC3E}">
        <p14:creationId xmlns:p14="http://schemas.microsoft.com/office/powerpoint/2010/main" val="41436746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83" name="Graphic 3">
            <a:extLst>
              <a:ext uri="{FF2B5EF4-FFF2-40B4-BE49-F238E27FC236}">
                <a16:creationId xmlns:a16="http://schemas.microsoft.com/office/drawing/2014/main" id="{19C4EF18-7F43-4D6E-ACAF-E47946F46669}"/>
              </a:ext>
            </a:extLst>
          </p:cNvPr>
          <p:cNvGrpSpPr/>
          <p:nvPr/>
        </p:nvGrpSpPr>
        <p:grpSpPr>
          <a:xfrm rot="21305829" flipH="1">
            <a:off x="291037" y="2254736"/>
            <a:ext cx="1042277" cy="842665"/>
            <a:chOff x="8338752" y="1211990"/>
            <a:chExt cx="3851961" cy="3114252"/>
          </a:xfrm>
        </p:grpSpPr>
        <p:sp>
          <p:nvSpPr>
            <p:cNvPr id="84" name="Freeform: Shape 83">
              <a:extLst>
                <a:ext uri="{FF2B5EF4-FFF2-40B4-BE49-F238E27FC236}">
                  <a16:creationId xmlns:a16="http://schemas.microsoft.com/office/drawing/2014/main" id="{7597336B-849F-41FC-8FBF-F6FB448FBA73}"/>
                </a:ext>
              </a:extLst>
            </p:cNvPr>
            <p:cNvSpPr/>
            <p:nvPr/>
          </p:nvSpPr>
          <p:spPr>
            <a:xfrm>
              <a:off x="8338752" y="1211990"/>
              <a:ext cx="3831088" cy="3114252"/>
            </a:xfrm>
            <a:custGeom>
              <a:avLst/>
              <a:gdLst>
                <a:gd name="connsiteX0" fmla="*/ 3817888 w 3831088"/>
                <a:gd name="connsiteY0" fmla="*/ 722004 h 3114252"/>
                <a:gd name="connsiteX1" fmla="*/ 3452269 w 3831088"/>
                <a:gd name="connsiteY1" fmla="*/ 280008 h 3114252"/>
                <a:gd name="connsiteX2" fmla="*/ 2264893 w 3831088"/>
                <a:gd name="connsiteY2" fmla="*/ 2082 h 3114252"/>
                <a:gd name="connsiteX3" fmla="*/ 1600132 w 3831088"/>
                <a:gd name="connsiteY3" fmla="*/ 195852 h 3114252"/>
                <a:gd name="connsiteX4" fmla="*/ 1027306 w 3831088"/>
                <a:gd name="connsiteY4" fmla="*/ 642091 h 3114252"/>
                <a:gd name="connsiteX5" fmla="*/ 513884 w 3831088"/>
                <a:gd name="connsiteY5" fmla="*/ 1130054 h 3114252"/>
                <a:gd name="connsiteX6" fmla="*/ 66231 w 3831088"/>
                <a:gd name="connsiteY6" fmla="*/ 1725510 h 3114252"/>
                <a:gd name="connsiteX7" fmla="*/ 25921 w 3831088"/>
                <a:gd name="connsiteY7" fmla="*/ 2132146 h 3114252"/>
                <a:gd name="connsiteX8" fmla="*/ 907790 w 3831088"/>
                <a:gd name="connsiteY8" fmla="*/ 2922787 h 3114252"/>
                <a:gd name="connsiteX9" fmla="*/ 1745106 w 3831088"/>
                <a:gd name="connsiteY9" fmla="*/ 3109486 h 3114252"/>
                <a:gd name="connsiteX10" fmla="*/ 2197710 w 3831088"/>
                <a:gd name="connsiteY10" fmla="*/ 2873283 h 3114252"/>
                <a:gd name="connsiteX11" fmla="*/ 2551306 w 3831088"/>
                <a:gd name="connsiteY11" fmla="*/ 2477255 h 3114252"/>
                <a:gd name="connsiteX12" fmla="*/ 3064728 w 3831088"/>
                <a:gd name="connsiteY12" fmla="*/ 1989293 h 3114252"/>
                <a:gd name="connsiteX13" fmla="*/ 3629068 w 3831088"/>
                <a:gd name="connsiteY13" fmla="*/ 1458898 h 3114252"/>
                <a:gd name="connsiteX14" fmla="*/ 3817888 w 3831088"/>
                <a:gd name="connsiteY14" fmla="*/ 1005588 h 3114252"/>
                <a:gd name="connsiteX15" fmla="*/ 3817888 w 3831088"/>
                <a:gd name="connsiteY15" fmla="*/ 722004 h 3114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831088" h="3114252">
                  <a:moveTo>
                    <a:pt x="3817888" y="722004"/>
                  </a:moveTo>
                  <a:cubicBezTo>
                    <a:pt x="3782528" y="565714"/>
                    <a:pt x="3521574" y="325976"/>
                    <a:pt x="3452269" y="280008"/>
                  </a:cubicBezTo>
                  <a:cubicBezTo>
                    <a:pt x="3124839" y="63607"/>
                    <a:pt x="2569693" y="-14184"/>
                    <a:pt x="2264893" y="2082"/>
                  </a:cubicBezTo>
                  <a:cubicBezTo>
                    <a:pt x="2037176" y="14104"/>
                    <a:pt x="1734498" y="94724"/>
                    <a:pt x="1600132" y="195852"/>
                  </a:cubicBezTo>
                  <a:cubicBezTo>
                    <a:pt x="1465765" y="296981"/>
                    <a:pt x="1179352" y="499238"/>
                    <a:pt x="1027306" y="642091"/>
                  </a:cubicBezTo>
                  <a:cubicBezTo>
                    <a:pt x="875259" y="784944"/>
                    <a:pt x="615719" y="1020439"/>
                    <a:pt x="513884" y="1130054"/>
                  </a:cubicBezTo>
                  <a:cubicBezTo>
                    <a:pt x="419827" y="1231182"/>
                    <a:pt x="105127" y="1612359"/>
                    <a:pt x="66231" y="1725510"/>
                  </a:cubicBezTo>
                  <a:cubicBezTo>
                    <a:pt x="20263" y="1859169"/>
                    <a:pt x="-32776" y="2005558"/>
                    <a:pt x="25921" y="2132146"/>
                  </a:cubicBezTo>
                  <a:cubicBezTo>
                    <a:pt x="168774" y="2511201"/>
                    <a:pt x="751501" y="2843581"/>
                    <a:pt x="907790" y="2922787"/>
                  </a:cubicBezTo>
                  <a:cubicBezTo>
                    <a:pt x="1086002" y="3012600"/>
                    <a:pt x="1487688" y="3140602"/>
                    <a:pt x="1745106" y="3109486"/>
                  </a:cubicBezTo>
                  <a:cubicBezTo>
                    <a:pt x="1995453" y="3079076"/>
                    <a:pt x="2046370" y="3016843"/>
                    <a:pt x="2197710" y="2873283"/>
                  </a:cubicBezTo>
                  <a:cubicBezTo>
                    <a:pt x="2349049" y="2729723"/>
                    <a:pt x="2399967" y="2662540"/>
                    <a:pt x="2551306" y="2477255"/>
                  </a:cubicBezTo>
                  <a:cubicBezTo>
                    <a:pt x="2702645" y="2291971"/>
                    <a:pt x="2904902" y="2089714"/>
                    <a:pt x="3064728" y="1989293"/>
                  </a:cubicBezTo>
                  <a:cubicBezTo>
                    <a:pt x="3224553" y="1888164"/>
                    <a:pt x="3471363" y="1666106"/>
                    <a:pt x="3629068" y="1458898"/>
                  </a:cubicBezTo>
                  <a:cubicBezTo>
                    <a:pt x="3755654" y="1293415"/>
                    <a:pt x="3817888" y="1005588"/>
                    <a:pt x="3817888" y="1005588"/>
                  </a:cubicBezTo>
                  <a:cubicBezTo>
                    <a:pt x="3817888" y="1005588"/>
                    <a:pt x="3847589" y="852127"/>
                    <a:pt x="3817888" y="722004"/>
                  </a:cubicBezTo>
                  <a:close/>
                </a:path>
              </a:pathLst>
            </a:custGeom>
            <a:solidFill>
              <a:srgbClr val="000000"/>
            </a:solidFill>
            <a:ln w="7072" cap="flat">
              <a:noFill/>
              <a:prstDash val="solid"/>
              <a:miter/>
            </a:ln>
          </p:spPr>
          <p:txBody>
            <a:bodyPr rtlCol="0" anchor="ctr"/>
            <a:lstStyle/>
            <a:p>
              <a:endParaRPr lang="en-US" sz="1350"/>
            </a:p>
          </p:txBody>
        </p:sp>
        <p:sp>
          <p:nvSpPr>
            <p:cNvPr id="85" name="Freeform: Shape 84">
              <a:extLst>
                <a:ext uri="{FF2B5EF4-FFF2-40B4-BE49-F238E27FC236}">
                  <a16:creationId xmlns:a16="http://schemas.microsoft.com/office/drawing/2014/main" id="{5FCBCE89-77CA-4B4E-BDA6-1A6C8C0F5D90}"/>
                </a:ext>
              </a:extLst>
            </p:cNvPr>
            <p:cNvSpPr/>
            <p:nvPr/>
          </p:nvSpPr>
          <p:spPr>
            <a:xfrm>
              <a:off x="8338752" y="1947152"/>
              <a:ext cx="1882301" cy="1882825"/>
            </a:xfrm>
            <a:custGeom>
              <a:avLst/>
              <a:gdLst>
                <a:gd name="connsiteX0" fmla="*/ 1040743 w 1882301"/>
                <a:gd name="connsiteY0" fmla="*/ 1158660 h 1882825"/>
                <a:gd name="connsiteX1" fmla="*/ 1544970 w 1882301"/>
                <a:gd name="connsiteY1" fmla="*/ 517237 h 1882825"/>
                <a:gd name="connsiteX2" fmla="*/ 1882302 w 1882301"/>
                <a:gd name="connsiteY2" fmla="*/ 8765 h 1882825"/>
                <a:gd name="connsiteX3" fmla="*/ 1492638 w 1882301"/>
                <a:gd name="connsiteY3" fmla="*/ 143839 h 1882825"/>
                <a:gd name="connsiteX4" fmla="*/ 1486981 w 1882301"/>
                <a:gd name="connsiteY4" fmla="*/ 149497 h 1882825"/>
                <a:gd name="connsiteX5" fmla="*/ 1482030 w 1882301"/>
                <a:gd name="connsiteY5" fmla="*/ 143132 h 1882825"/>
                <a:gd name="connsiteX6" fmla="*/ 915569 w 1882301"/>
                <a:gd name="connsiteY6" fmla="*/ 12301 h 1882825"/>
                <a:gd name="connsiteX7" fmla="*/ 513884 w 1882301"/>
                <a:gd name="connsiteY7" fmla="*/ 395600 h 1882825"/>
                <a:gd name="connsiteX8" fmla="*/ 66231 w 1882301"/>
                <a:gd name="connsiteY8" fmla="*/ 991056 h 1882825"/>
                <a:gd name="connsiteX9" fmla="*/ 25921 w 1882301"/>
                <a:gd name="connsiteY9" fmla="*/ 1397692 h 1882825"/>
                <a:gd name="connsiteX10" fmla="*/ 375274 w 1882301"/>
                <a:gd name="connsiteY10" fmla="*/ 1727950 h 1882825"/>
                <a:gd name="connsiteX11" fmla="*/ 673710 w 1882301"/>
                <a:gd name="connsiteY11" fmla="*/ 1882826 h 1882825"/>
                <a:gd name="connsiteX12" fmla="*/ 937492 w 1882301"/>
                <a:gd name="connsiteY12" fmla="*/ 1276762 h 1882825"/>
                <a:gd name="connsiteX13" fmla="*/ 1040743 w 1882301"/>
                <a:gd name="connsiteY13" fmla="*/ 1158660 h 1882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82301" h="1882825">
                  <a:moveTo>
                    <a:pt x="1040743" y="1158660"/>
                  </a:moveTo>
                  <a:cubicBezTo>
                    <a:pt x="1044986" y="1153710"/>
                    <a:pt x="1503246" y="603514"/>
                    <a:pt x="1544970" y="517237"/>
                  </a:cubicBezTo>
                  <a:cubicBezTo>
                    <a:pt x="1584573" y="435202"/>
                    <a:pt x="1839162" y="70998"/>
                    <a:pt x="1882302" y="8765"/>
                  </a:cubicBezTo>
                  <a:cubicBezTo>
                    <a:pt x="1718233" y="-28716"/>
                    <a:pt x="1580330" y="61098"/>
                    <a:pt x="1492638" y="143839"/>
                  </a:cubicBezTo>
                  <a:lnTo>
                    <a:pt x="1486981" y="149497"/>
                  </a:lnTo>
                  <a:lnTo>
                    <a:pt x="1482030" y="143132"/>
                  </a:lnTo>
                  <a:cubicBezTo>
                    <a:pt x="1443135" y="87971"/>
                    <a:pt x="1063373" y="29981"/>
                    <a:pt x="915569" y="12301"/>
                  </a:cubicBezTo>
                  <a:cubicBezTo>
                    <a:pt x="769888" y="147375"/>
                    <a:pt x="593796" y="310029"/>
                    <a:pt x="513884" y="395600"/>
                  </a:cubicBezTo>
                  <a:cubicBezTo>
                    <a:pt x="419827" y="496728"/>
                    <a:pt x="105127" y="877905"/>
                    <a:pt x="66231" y="991056"/>
                  </a:cubicBezTo>
                  <a:cubicBezTo>
                    <a:pt x="20263" y="1124715"/>
                    <a:pt x="-32776" y="1271104"/>
                    <a:pt x="25921" y="1397692"/>
                  </a:cubicBezTo>
                  <a:cubicBezTo>
                    <a:pt x="84618" y="1524279"/>
                    <a:pt x="257173" y="1655817"/>
                    <a:pt x="375274" y="1727950"/>
                  </a:cubicBezTo>
                  <a:cubicBezTo>
                    <a:pt x="455894" y="1777454"/>
                    <a:pt x="563388" y="1831908"/>
                    <a:pt x="673710" y="1882826"/>
                  </a:cubicBezTo>
                  <a:cubicBezTo>
                    <a:pt x="702704" y="1725122"/>
                    <a:pt x="896475" y="1331216"/>
                    <a:pt x="937492" y="1276762"/>
                  </a:cubicBezTo>
                  <a:cubicBezTo>
                    <a:pt x="979923" y="1220186"/>
                    <a:pt x="1040035" y="1159368"/>
                    <a:pt x="1040743" y="1158660"/>
                  </a:cubicBezTo>
                  <a:close/>
                </a:path>
              </a:pathLst>
            </a:custGeom>
            <a:solidFill>
              <a:schemeClr val="accent5"/>
            </a:solidFill>
            <a:ln w="7072" cap="flat">
              <a:noFill/>
              <a:prstDash val="solid"/>
              <a:miter/>
            </a:ln>
          </p:spPr>
          <p:txBody>
            <a:bodyPr rtlCol="0" anchor="ctr"/>
            <a:lstStyle/>
            <a:p>
              <a:endParaRPr lang="en-US" sz="1350"/>
            </a:p>
          </p:txBody>
        </p:sp>
        <p:sp>
          <p:nvSpPr>
            <p:cNvPr id="86" name="Freeform: Shape 85">
              <a:extLst>
                <a:ext uri="{FF2B5EF4-FFF2-40B4-BE49-F238E27FC236}">
                  <a16:creationId xmlns:a16="http://schemas.microsoft.com/office/drawing/2014/main" id="{B3E290C5-17C5-4E8C-84C3-8D553BE9FF39}"/>
                </a:ext>
              </a:extLst>
            </p:cNvPr>
            <p:cNvSpPr/>
            <p:nvPr/>
          </p:nvSpPr>
          <p:spPr>
            <a:xfrm>
              <a:off x="9018827" y="1959453"/>
              <a:ext cx="2123698" cy="2134891"/>
            </a:xfrm>
            <a:custGeom>
              <a:avLst/>
              <a:gdLst>
                <a:gd name="connsiteX0" fmla="*/ 1260924 w 2123698"/>
                <a:gd name="connsiteY0" fmla="*/ 313286 h 2134891"/>
                <a:gd name="connsiteX1" fmla="*/ 1253852 w 2123698"/>
                <a:gd name="connsiteY1" fmla="*/ 310458 h 2134891"/>
                <a:gd name="connsiteX2" fmla="*/ 1256681 w 2123698"/>
                <a:gd name="connsiteY2" fmla="*/ 303386 h 2134891"/>
                <a:gd name="connsiteX3" fmla="*/ 1261631 w 2123698"/>
                <a:gd name="connsiteY3" fmla="*/ 292071 h 2134891"/>
                <a:gd name="connsiteX4" fmla="*/ 1292041 w 2123698"/>
                <a:gd name="connsiteY4" fmla="*/ 71426 h 2134891"/>
                <a:gd name="connsiteX5" fmla="*/ 1216371 w 2123698"/>
                <a:gd name="connsiteY5" fmla="*/ 0 h 2134891"/>
                <a:gd name="connsiteX6" fmla="*/ 877626 w 2123698"/>
                <a:gd name="connsiteY6" fmla="*/ 510593 h 2134891"/>
                <a:gd name="connsiteX7" fmla="*/ 371276 w 2123698"/>
                <a:gd name="connsiteY7" fmla="*/ 1155553 h 2134891"/>
                <a:gd name="connsiteX8" fmla="*/ 268733 w 2123698"/>
                <a:gd name="connsiteY8" fmla="*/ 1272239 h 2134891"/>
                <a:gd name="connsiteX9" fmla="*/ 7072 w 2123698"/>
                <a:gd name="connsiteY9" fmla="*/ 1874060 h 2134891"/>
                <a:gd name="connsiteX10" fmla="*/ 0 w 2123698"/>
                <a:gd name="connsiteY10" fmla="*/ 1872646 h 2134891"/>
                <a:gd name="connsiteX11" fmla="*/ 438459 w 2123698"/>
                <a:gd name="connsiteY11" fmla="*/ 2050151 h 2134891"/>
                <a:gd name="connsiteX12" fmla="*/ 1079883 w 2123698"/>
                <a:gd name="connsiteY12" fmla="*/ 2116627 h 2134891"/>
                <a:gd name="connsiteX13" fmla="*/ 1440551 w 2123698"/>
                <a:gd name="connsiteY13" fmla="*/ 1869110 h 2134891"/>
                <a:gd name="connsiteX14" fmla="*/ 2023985 w 2123698"/>
                <a:gd name="connsiteY14" fmla="*/ 988655 h 2134891"/>
                <a:gd name="connsiteX15" fmla="*/ 2123699 w 2123698"/>
                <a:gd name="connsiteY15" fmla="*/ 858532 h 2134891"/>
                <a:gd name="connsiteX16" fmla="*/ 1260924 w 2123698"/>
                <a:gd name="connsiteY16" fmla="*/ 313286 h 21348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123698" h="2134891">
                  <a:moveTo>
                    <a:pt x="1260924" y="313286"/>
                  </a:moveTo>
                  <a:lnTo>
                    <a:pt x="1253852" y="310458"/>
                  </a:lnTo>
                  <a:lnTo>
                    <a:pt x="1256681" y="303386"/>
                  </a:lnTo>
                  <a:cubicBezTo>
                    <a:pt x="1258095" y="300557"/>
                    <a:pt x="1259510" y="297021"/>
                    <a:pt x="1261631" y="292071"/>
                  </a:cubicBezTo>
                  <a:cubicBezTo>
                    <a:pt x="1278604" y="253175"/>
                    <a:pt x="1324571" y="148510"/>
                    <a:pt x="1292041" y="71426"/>
                  </a:cubicBezTo>
                  <a:cubicBezTo>
                    <a:pt x="1278604" y="39603"/>
                    <a:pt x="1253145" y="15558"/>
                    <a:pt x="1216371" y="0"/>
                  </a:cubicBezTo>
                  <a:cubicBezTo>
                    <a:pt x="1183840" y="46675"/>
                    <a:pt x="916521" y="428559"/>
                    <a:pt x="877626" y="510593"/>
                  </a:cubicBezTo>
                  <a:cubicBezTo>
                    <a:pt x="835194" y="598992"/>
                    <a:pt x="389663" y="1132922"/>
                    <a:pt x="371276" y="1155553"/>
                  </a:cubicBezTo>
                  <a:cubicBezTo>
                    <a:pt x="370568" y="1156967"/>
                    <a:pt x="310457" y="1216371"/>
                    <a:pt x="268733" y="1272239"/>
                  </a:cubicBezTo>
                  <a:cubicBezTo>
                    <a:pt x="228423" y="1325986"/>
                    <a:pt x="35360" y="1718478"/>
                    <a:pt x="7072" y="1874060"/>
                  </a:cubicBezTo>
                  <a:lnTo>
                    <a:pt x="0" y="1872646"/>
                  </a:lnTo>
                  <a:cubicBezTo>
                    <a:pt x="169018" y="1950437"/>
                    <a:pt x="342988" y="2020449"/>
                    <a:pt x="438459" y="2050151"/>
                  </a:cubicBezTo>
                  <a:cubicBezTo>
                    <a:pt x="606771" y="2103191"/>
                    <a:pt x="894599" y="2166838"/>
                    <a:pt x="1079883" y="2116627"/>
                  </a:cubicBezTo>
                  <a:cubicBezTo>
                    <a:pt x="1168989" y="2092583"/>
                    <a:pt x="1310427" y="1991454"/>
                    <a:pt x="1440551" y="1869110"/>
                  </a:cubicBezTo>
                  <a:cubicBezTo>
                    <a:pt x="1695140" y="1628664"/>
                    <a:pt x="1879010" y="1207885"/>
                    <a:pt x="2023985" y="988655"/>
                  </a:cubicBezTo>
                  <a:cubicBezTo>
                    <a:pt x="2050859" y="947638"/>
                    <a:pt x="2084803" y="903792"/>
                    <a:pt x="2123699" y="858532"/>
                  </a:cubicBezTo>
                  <a:cubicBezTo>
                    <a:pt x="2034593" y="741138"/>
                    <a:pt x="1751716" y="490792"/>
                    <a:pt x="1260924" y="313286"/>
                  </a:cubicBezTo>
                  <a:close/>
                </a:path>
              </a:pathLst>
            </a:custGeom>
            <a:solidFill>
              <a:schemeClr val="accent5"/>
            </a:solidFill>
            <a:ln w="7072" cap="flat">
              <a:noFill/>
              <a:prstDash val="solid"/>
              <a:miter/>
            </a:ln>
          </p:spPr>
          <p:txBody>
            <a:bodyPr rtlCol="0" anchor="ctr"/>
            <a:lstStyle/>
            <a:p>
              <a:endParaRPr lang="en-US" sz="1350"/>
            </a:p>
          </p:txBody>
        </p:sp>
        <p:sp>
          <p:nvSpPr>
            <p:cNvPr id="87" name="Freeform: Shape 86">
              <a:extLst>
                <a:ext uri="{FF2B5EF4-FFF2-40B4-BE49-F238E27FC236}">
                  <a16:creationId xmlns:a16="http://schemas.microsoft.com/office/drawing/2014/main" id="{C2F9C513-FADF-4D04-84EE-961B06D79CF7}"/>
                </a:ext>
              </a:extLst>
            </p:cNvPr>
            <p:cNvSpPr/>
            <p:nvPr/>
          </p:nvSpPr>
          <p:spPr>
            <a:xfrm>
              <a:off x="9256172" y="2170520"/>
              <a:ext cx="815663" cy="1058343"/>
            </a:xfrm>
            <a:custGeom>
              <a:avLst/>
              <a:gdLst>
                <a:gd name="connsiteX0" fmla="*/ 123323 w 815663"/>
                <a:gd name="connsiteY0" fmla="*/ 935292 h 1058343"/>
                <a:gd name="connsiteX1" fmla="*/ 627551 w 815663"/>
                <a:gd name="connsiteY1" fmla="*/ 293869 h 1058343"/>
                <a:gd name="connsiteX2" fmla="*/ 815664 w 815663"/>
                <a:gd name="connsiteY2" fmla="*/ 1798 h 1058343"/>
                <a:gd name="connsiteX3" fmla="*/ 263346 w 815663"/>
                <a:gd name="connsiteY3" fmla="*/ 411970 h 1058343"/>
                <a:gd name="connsiteX4" fmla="*/ 16536 w 815663"/>
                <a:gd name="connsiteY4" fmla="*/ 1058344 h 1058343"/>
                <a:gd name="connsiteX5" fmla="*/ 20072 w 815663"/>
                <a:gd name="connsiteY5" fmla="*/ 1053393 h 1058343"/>
                <a:gd name="connsiteX6" fmla="*/ 123323 w 815663"/>
                <a:gd name="connsiteY6" fmla="*/ 935292 h 1058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5663" h="1058343">
                  <a:moveTo>
                    <a:pt x="123323" y="935292"/>
                  </a:moveTo>
                  <a:cubicBezTo>
                    <a:pt x="127566" y="930342"/>
                    <a:pt x="585826" y="380146"/>
                    <a:pt x="627551" y="293869"/>
                  </a:cubicBezTo>
                  <a:cubicBezTo>
                    <a:pt x="648766" y="249316"/>
                    <a:pt x="735044" y="119899"/>
                    <a:pt x="815664" y="1798"/>
                  </a:cubicBezTo>
                  <a:cubicBezTo>
                    <a:pt x="696149" y="-19418"/>
                    <a:pt x="464189" y="148894"/>
                    <a:pt x="263346" y="411970"/>
                  </a:cubicBezTo>
                  <a:cubicBezTo>
                    <a:pt x="58968" y="679289"/>
                    <a:pt x="-42160" y="952972"/>
                    <a:pt x="16536" y="1058344"/>
                  </a:cubicBezTo>
                  <a:cubicBezTo>
                    <a:pt x="17951" y="1056222"/>
                    <a:pt x="19365" y="1054808"/>
                    <a:pt x="20072" y="1053393"/>
                  </a:cubicBezTo>
                  <a:cubicBezTo>
                    <a:pt x="62504" y="996111"/>
                    <a:pt x="122615" y="935999"/>
                    <a:pt x="123323" y="935292"/>
                  </a:cubicBezTo>
                  <a:close/>
                </a:path>
              </a:pathLst>
            </a:custGeom>
            <a:solidFill>
              <a:schemeClr val="accent5">
                <a:lumMod val="75000"/>
              </a:schemeClr>
            </a:solidFill>
            <a:ln w="7072" cap="flat">
              <a:noFill/>
              <a:prstDash val="solid"/>
              <a:miter/>
            </a:ln>
          </p:spPr>
          <p:txBody>
            <a:bodyPr rtlCol="0" anchor="ctr"/>
            <a:lstStyle/>
            <a:p>
              <a:endParaRPr lang="en-US" sz="1350" dirty="0"/>
            </a:p>
          </p:txBody>
        </p:sp>
        <p:sp>
          <p:nvSpPr>
            <p:cNvPr id="88" name="Freeform: Shape 87">
              <a:extLst>
                <a:ext uri="{FF2B5EF4-FFF2-40B4-BE49-F238E27FC236}">
                  <a16:creationId xmlns:a16="http://schemas.microsoft.com/office/drawing/2014/main" id="{E75D5EF7-4D68-451A-B3EF-253EC99AC782}"/>
                </a:ext>
              </a:extLst>
            </p:cNvPr>
            <p:cNvSpPr/>
            <p:nvPr/>
          </p:nvSpPr>
          <p:spPr>
            <a:xfrm>
              <a:off x="9281195" y="2175854"/>
              <a:ext cx="868199" cy="1097283"/>
            </a:xfrm>
            <a:custGeom>
              <a:avLst/>
              <a:gdLst>
                <a:gd name="connsiteX0" fmla="*/ 14144 w 868199"/>
                <a:gd name="connsiteY0" fmla="*/ 1079176 h 1097283"/>
                <a:gd name="connsiteX1" fmla="*/ 604650 w 868199"/>
                <a:gd name="connsiteY1" fmla="*/ 685270 h 1097283"/>
                <a:gd name="connsiteX2" fmla="*/ 828829 w 868199"/>
                <a:gd name="connsiteY2" fmla="*/ 12022 h 1097283"/>
                <a:gd name="connsiteX3" fmla="*/ 805493 w 868199"/>
                <a:gd name="connsiteY3" fmla="*/ 0 h 1097283"/>
                <a:gd name="connsiteX4" fmla="*/ 615258 w 868199"/>
                <a:gd name="connsiteY4" fmla="*/ 294899 h 1097283"/>
                <a:gd name="connsiteX5" fmla="*/ 108908 w 868199"/>
                <a:gd name="connsiteY5" fmla="*/ 939859 h 1097283"/>
                <a:gd name="connsiteX6" fmla="*/ 6365 w 868199"/>
                <a:gd name="connsiteY6" fmla="*/ 1056546 h 1097283"/>
                <a:gd name="connsiteX7" fmla="*/ 0 w 868199"/>
                <a:gd name="connsiteY7" fmla="*/ 1065739 h 1097283"/>
                <a:gd name="connsiteX8" fmla="*/ 14144 w 868199"/>
                <a:gd name="connsiteY8" fmla="*/ 1079176 h 10972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68199" h="1097283">
                  <a:moveTo>
                    <a:pt x="14144" y="1079176"/>
                  </a:moveTo>
                  <a:cubicBezTo>
                    <a:pt x="115272" y="1156260"/>
                    <a:pt x="379762" y="980169"/>
                    <a:pt x="604650" y="685270"/>
                  </a:cubicBezTo>
                  <a:cubicBezTo>
                    <a:pt x="829536" y="390370"/>
                    <a:pt x="929958" y="89106"/>
                    <a:pt x="828829" y="12022"/>
                  </a:cubicBezTo>
                  <a:cubicBezTo>
                    <a:pt x="821757" y="6365"/>
                    <a:pt x="813979" y="2829"/>
                    <a:pt x="805493" y="0"/>
                  </a:cubicBezTo>
                  <a:cubicBezTo>
                    <a:pt x="724165" y="118808"/>
                    <a:pt x="636473" y="250346"/>
                    <a:pt x="615258" y="294899"/>
                  </a:cubicBezTo>
                  <a:cubicBezTo>
                    <a:pt x="572826" y="383298"/>
                    <a:pt x="127295" y="917229"/>
                    <a:pt x="108908" y="939859"/>
                  </a:cubicBezTo>
                  <a:cubicBezTo>
                    <a:pt x="108200" y="941273"/>
                    <a:pt x="48089" y="1000677"/>
                    <a:pt x="6365" y="1056546"/>
                  </a:cubicBezTo>
                  <a:cubicBezTo>
                    <a:pt x="4243" y="1058667"/>
                    <a:pt x="2121" y="1062203"/>
                    <a:pt x="0" y="1065739"/>
                  </a:cubicBezTo>
                  <a:cubicBezTo>
                    <a:pt x="4243" y="1070690"/>
                    <a:pt x="8486" y="1075640"/>
                    <a:pt x="14144" y="1079176"/>
                  </a:cubicBezTo>
                  <a:close/>
                </a:path>
              </a:pathLst>
            </a:custGeom>
            <a:solidFill>
              <a:schemeClr val="accent5">
                <a:lumMod val="75000"/>
              </a:schemeClr>
            </a:solidFill>
            <a:ln w="7072" cap="flat">
              <a:noFill/>
              <a:prstDash val="solid"/>
              <a:miter/>
            </a:ln>
          </p:spPr>
          <p:txBody>
            <a:bodyPr rtlCol="0" anchor="ctr"/>
            <a:lstStyle/>
            <a:p>
              <a:endParaRPr lang="en-US" sz="1350"/>
            </a:p>
          </p:txBody>
        </p:sp>
        <p:sp>
          <p:nvSpPr>
            <p:cNvPr id="89" name="Freeform: Shape 88">
              <a:extLst>
                <a:ext uri="{FF2B5EF4-FFF2-40B4-BE49-F238E27FC236}">
                  <a16:creationId xmlns:a16="http://schemas.microsoft.com/office/drawing/2014/main" id="{E7E294D0-AABC-44BF-B931-92E93C29B2EC}"/>
                </a:ext>
              </a:extLst>
            </p:cNvPr>
            <p:cNvSpPr/>
            <p:nvPr/>
          </p:nvSpPr>
          <p:spPr>
            <a:xfrm>
              <a:off x="9267758" y="1211990"/>
              <a:ext cx="2922955" cy="1595386"/>
            </a:xfrm>
            <a:custGeom>
              <a:avLst/>
              <a:gdLst>
                <a:gd name="connsiteX0" fmla="*/ 2888882 w 2922955"/>
                <a:gd name="connsiteY0" fmla="*/ 722004 h 1595386"/>
                <a:gd name="connsiteX1" fmla="*/ 2523264 w 2922955"/>
                <a:gd name="connsiteY1" fmla="*/ 280008 h 1595386"/>
                <a:gd name="connsiteX2" fmla="*/ 1335887 w 2922955"/>
                <a:gd name="connsiteY2" fmla="*/ 2082 h 1595386"/>
                <a:gd name="connsiteX3" fmla="*/ 671126 w 2922955"/>
                <a:gd name="connsiteY3" fmla="*/ 195852 h 1595386"/>
                <a:gd name="connsiteX4" fmla="*/ 98300 w 2922955"/>
                <a:gd name="connsiteY4" fmla="*/ 642091 h 1595386"/>
                <a:gd name="connsiteX5" fmla="*/ 0 w 2922955"/>
                <a:gd name="connsiteY5" fmla="*/ 734026 h 1595386"/>
                <a:gd name="connsiteX6" fmla="*/ 559389 w 2922955"/>
                <a:gd name="connsiteY6" fmla="*/ 863442 h 1595386"/>
                <a:gd name="connsiteX7" fmla="*/ 967440 w 2922955"/>
                <a:gd name="connsiteY7" fmla="*/ 732612 h 1595386"/>
                <a:gd name="connsiteX8" fmla="*/ 968147 w 2922955"/>
                <a:gd name="connsiteY8" fmla="*/ 732612 h 1595386"/>
                <a:gd name="connsiteX9" fmla="*/ 1057253 w 2922955"/>
                <a:gd name="connsiteY9" fmla="*/ 813939 h 1595386"/>
                <a:gd name="connsiteX10" fmla="*/ 1026136 w 2922955"/>
                <a:gd name="connsiteY10" fmla="*/ 1045898 h 1595386"/>
                <a:gd name="connsiteX11" fmla="*/ 1024722 w 2922955"/>
                <a:gd name="connsiteY11" fmla="*/ 1050141 h 1595386"/>
                <a:gd name="connsiteX12" fmla="*/ 1884668 w 2922955"/>
                <a:gd name="connsiteY12" fmla="*/ 1595386 h 1595386"/>
                <a:gd name="connsiteX13" fmla="*/ 2581960 w 2922955"/>
                <a:gd name="connsiteY13" fmla="*/ 1103888 h 1595386"/>
                <a:gd name="connsiteX14" fmla="*/ 2888882 w 2922955"/>
                <a:gd name="connsiteY14" fmla="*/ 722004 h 15953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922955" h="1595386">
                  <a:moveTo>
                    <a:pt x="2888882" y="722004"/>
                  </a:moveTo>
                  <a:cubicBezTo>
                    <a:pt x="2853522" y="565714"/>
                    <a:pt x="2592568" y="325976"/>
                    <a:pt x="2523264" y="280008"/>
                  </a:cubicBezTo>
                  <a:cubicBezTo>
                    <a:pt x="2195833" y="63607"/>
                    <a:pt x="1640687" y="-14184"/>
                    <a:pt x="1335887" y="2082"/>
                  </a:cubicBezTo>
                  <a:cubicBezTo>
                    <a:pt x="1108170" y="14104"/>
                    <a:pt x="805493" y="94724"/>
                    <a:pt x="671126" y="195852"/>
                  </a:cubicBezTo>
                  <a:cubicBezTo>
                    <a:pt x="536759" y="296981"/>
                    <a:pt x="250346" y="499238"/>
                    <a:pt x="98300" y="642091"/>
                  </a:cubicBezTo>
                  <a:cubicBezTo>
                    <a:pt x="68597" y="669671"/>
                    <a:pt x="35360" y="701495"/>
                    <a:pt x="0" y="734026"/>
                  </a:cubicBezTo>
                  <a:cubicBezTo>
                    <a:pt x="85570" y="744634"/>
                    <a:pt x="492206" y="799795"/>
                    <a:pt x="559389" y="863442"/>
                  </a:cubicBezTo>
                  <a:cubicBezTo>
                    <a:pt x="652031" y="777872"/>
                    <a:pt x="796299" y="688058"/>
                    <a:pt x="967440" y="732612"/>
                  </a:cubicBezTo>
                  <a:lnTo>
                    <a:pt x="968147" y="732612"/>
                  </a:lnTo>
                  <a:cubicBezTo>
                    <a:pt x="1011992" y="749584"/>
                    <a:pt x="1041695" y="777165"/>
                    <a:pt x="1057253" y="813939"/>
                  </a:cubicBezTo>
                  <a:cubicBezTo>
                    <a:pt x="1091906" y="896680"/>
                    <a:pt x="1044523" y="1004881"/>
                    <a:pt x="1026136" y="1045898"/>
                  </a:cubicBezTo>
                  <a:cubicBezTo>
                    <a:pt x="1025429" y="1047312"/>
                    <a:pt x="1024722" y="1048727"/>
                    <a:pt x="1024722" y="1050141"/>
                  </a:cubicBezTo>
                  <a:cubicBezTo>
                    <a:pt x="1510563" y="1226939"/>
                    <a:pt x="1792733" y="1476578"/>
                    <a:pt x="1884668" y="1595386"/>
                  </a:cubicBezTo>
                  <a:cubicBezTo>
                    <a:pt x="2068538" y="1384643"/>
                    <a:pt x="2355658" y="1155513"/>
                    <a:pt x="2581960" y="1103888"/>
                  </a:cubicBezTo>
                  <a:cubicBezTo>
                    <a:pt x="3009105" y="1004881"/>
                    <a:pt x="2930606" y="906581"/>
                    <a:pt x="2888882" y="722004"/>
                  </a:cubicBezTo>
                  <a:close/>
                </a:path>
              </a:pathLst>
            </a:custGeom>
            <a:solidFill>
              <a:schemeClr val="accent5"/>
            </a:solidFill>
            <a:ln w="7072" cap="flat">
              <a:noFill/>
              <a:prstDash val="solid"/>
              <a:miter/>
            </a:ln>
          </p:spPr>
          <p:txBody>
            <a:bodyPr rtlCol="0" anchor="ctr"/>
            <a:lstStyle/>
            <a:p>
              <a:endParaRPr lang="en-US" sz="1350" dirty="0"/>
            </a:p>
          </p:txBody>
        </p:sp>
        <p:sp>
          <p:nvSpPr>
            <p:cNvPr id="90" name="Freeform: Shape 89">
              <a:extLst>
                <a:ext uri="{FF2B5EF4-FFF2-40B4-BE49-F238E27FC236}">
                  <a16:creationId xmlns:a16="http://schemas.microsoft.com/office/drawing/2014/main" id="{B34A1B24-026B-4C86-A1A6-DAF05C52EA44}"/>
                </a:ext>
              </a:extLst>
            </p:cNvPr>
            <p:cNvSpPr/>
            <p:nvPr/>
          </p:nvSpPr>
          <p:spPr>
            <a:xfrm>
              <a:off x="9012462" y="3829270"/>
              <a:ext cx="7071" cy="2828"/>
            </a:xfrm>
            <a:custGeom>
              <a:avLst/>
              <a:gdLst>
                <a:gd name="connsiteX0" fmla="*/ 0 w 7071"/>
                <a:gd name="connsiteY0" fmla="*/ 1414 h 2828"/>
                <a:gd name="connsiteX1" fmla="*/ 7072 w 7071"/>
                <a:gd name="connsiteY1" fmla="*/ 2829 h 2828"/>
                <a:gd name="connsiteX2" fmla="*/ 707 w 7071"/>
                <a:gd name="connsiteY2" fmla="*/ 0 h 2828"/>
                <a:gd name="connsiteX3" fmla="*/ 0 w 7071"/>
                <a:gd name="connsiteY3" fmla="*/ 1414 h 2828"/>
              </a:gdLst>
              <a:ahLst/>
              <a:cxnLst>
                <a:cxn ang="0">
                  <a:pos x="connsiteX0" y="connsiteY0"/>
                </a:cxn>
                <a:cxn ang="0">
                  <a:pos x="connsiteX1" y="connsiteY1"/>
                </a:cxn>
                <a:cxn ang="0">
                  <a:pos x="connsiteX2" y="connsiteY2"/>
                </a:cxn>
                <a:cxn ang="0">
                  <a:pos x="connsiteX3" y="connsiteY3"/>
                </a:cxn>
              </a:cxnLst>
              <a:rect l="l" t="t" r="r" b="b"/>
              <a:pathLst>
                <a:path w="7071" h="2828">
                  <a:moveTo>
                    <a:pt x="0" y="1414"/>
                  </a:moveTo>
                  <a:lnTo>
                    <a:pt x="7072" y="2829"/>
                  </a:lnTo>
                  <a:cubicBezTo>
                    <a:pt x="4950" y="2121"/>
                    <a:pt x="2829" y="707"/>
                    <a:pt x="707" y="0"/>
                  </a:cubicBezTo>
                  <a:cubicBezTo>
                    <a:pt x="0" y="707"/>
                    <a:pt x="0" y="1414"/>
                    <a:pt x="0" y="1414"/>
                  </a:cubicBezTo>
                  <a:close/>
                </a:path>
              </a:pathLst>
            </a:custGeom>
            <a:solidFill>
              <a:srgbClr val="ED1C24"/>
            </a:solidFill>
            <a:ln w="7072" cap="flat">
              <a:noFill/>
              <a:prstDash val="solid"/>
              <a:miter/>
            </a:ln>
          </p:spPr>
          <p:txBody>
            <a:bodyPr rtlCol="0" anchor="ctr"/>
            <a:lstStyle/>
            <a:p>
              <a:endParaRPr lang="en-US" sz="1350"/>
            </a:p>
          </p:txBody>
        </p:sp>
        <p:sp>
          <p:nvSpPr>
            <p:cNvPr id="91" name="Freeform: Shape 90">
              <a:extLst>
                <a:ext uri="{FF2B5EF4-FFF2-40B4-BE49-F238E27FC236}">
                  <a16:creationId xmlns:a16="http://schemas.microsoft.com/office/drawing/2014/main" id="{2B2BFA7B-2E28-4C79-B559-1D0B0309EE94}"/>
                </a:ext>
              </a:extLst>
            </p:cNvPr>
            <p:cNvSpPr/>
            <p:nvPr/>
          </p:nvSpPr>
          <p:spPr>
            <a:xfrm>
              <a:off x="9233651" y="2347195"/>
              <a:ext cx="817443" cy="889403"/>
            </a:xfrm>
            <a:custGeom>
              <a:avLst/>
              <a:gdLst>
                <a:gd name="connsiteX0" fmla="*/ 676189 w 817443"/>
                <a:gd name="connsiteY0" fmla="*/ 114374 h 889403"/>
                <a:gd name="connsiteX1" fmla="*/ 549977 w 817443"/>
                <a:gd name="connsiteY1" fmla="*/ 559076 h 889403"/>
                <a:gd name="connsiteX2" fmla="*/ 141255 w 817443"/>
                <a:gd name="connsiteY2" fmla="*/ 775029 h 889403"/>
                <a:gd name="connsiteX3" fmla="*/ 267467 w 817443"/>
                <a:gd name="connsiteY3" fmla="*/ 330328 h 889403"/>
                <a:gd name="connsiteX4" fmla="*/ 676189 w 817443"/>
                <a:gd name="connsiteY4" fmla="*/ 114374 h 8894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7443" h="889403">
                  <a:moveTo>
                    <a:pt x="676189" y="114374"/>
                  </a:moveTo>
                  <a:cubicBezTo>
                    <a:pt x="754202" y="177542"/>
                    <a:pt x="697694" y="376641"/>
                    <a:pt x="549977" y="559076"/>
                  </a:cubicBezTo>
                  <a:cubicBezTo>
                    <a:pt x="402259" y="741511"/>
                    <a:pt x="219268" y="838196"/>
                    <a:pt x="141255" y="775029"/>
                  </a:cubicBezTo>
                  <a:cubicBezTo>
                    <a:pt x="63242" y="711862"/>
                    <a:pt x="119749" y="512762"/>
                    <a:pt x="267467" y="330328"/>
                  </a:cubicBezTo>
                  <a:cubicBezTo>
                    <a:pt x="415185" y="147893"/>
                    <a:pt x="598176" y="51207"/>
                    <a:pt x="676189" y="114374"/>
                  </a:cubicBezTo>
                  <a:close/>
                </a:path>
              </a:pathLst>
            </a:custGeom>
            <a:solidFill>
              <a:schemeClr val="accent5">
                <a:lumMod val="50000"/>
              </a:schemeClr>
            </a:solidFill>
            <a:ln w="7072" cap="flat">
              <a:noFill/>
              <a:prstDash val="solid"/>
              <a:miter/>
            </a:ln>
          </p:spPr>
          <p:txBody>
            <a:bodyPr rtlCol="0" anchor="ctr"/>
            <a:lstStyle/>
            <a:p>
              <a:endParaRPr lang="en-US" sz="1350"/>
            </a:p>
          </p:txBody>
        </p:sp>
      </p:grpSp>
      <p:grpSp>
        <p:nvGrpSpPr>
          <p:cNvPr id="8" name="Group 7">
            <a:extLst>
              <a:ext uri="{FF2B5EF4-FFF2-40B4-BE49-F238E27FC236}">
                <a16:creationId xmlns:a16="http://schemas.microsoft.com/office/drawing/2014/main" id="{3DC938BF-274F-4644-8F23-CD7AE6676BA0}"/>
              </a:ext>
            </a:extLst>
          </p:cNvPr>
          <p:cNvGrpSpPr/>
          <p:nvPr/>
        </p:nvGrpSpPr>
        <p:grpSpPr>
          <a:xfrm>
            <a:off x="1085073" y="1979459"/>
            <a:ext cx="7546241" cy="1963201"/>
            <a:chOff x="1427713" y="2852132"/>
            <a:chExt cx="10061655" cy="2617601"/>
          </a:xfrm>
        </p:grpSpPr>
        <p:grpSp>
          <p:nvGrpSpPr>
            <p:cNvPr id="6" name="Group 5">
              <a:extLst>
                <a:ext uri="{FF2B5EF4-FFF2-40B4-BE49-F238E27FC236}">
                  <a16:creationId xmlns:a16="http://schemas.microsoft.com/office/drawing/2014/main" id="{ADB454B5-5F77-4C49-9103-B7C97A7995BA}"/>
                </a:ext>
              </a:extLst>
            </p:cNvPr>
            <p:cNvGrpSpPr/>
            <p:nvPr/>
          </p:nvGrpSpPr>
          <p:grpSpPr>
            <a:xfrm>
              <a:off x="1427713" y="2852132"/>
              <a:ext cx="9478349" cy="2617601"/>
              <a:chOff x="2895898" y="2601320"/>
              <a:chExt cx="9478349" cy="2617601"/>
            </a:xfrm>
          </p:grpSpPr>
          <p:sp>
            <p:nvSpPr>
              <p:cNvPr id="109" name="Block Arc 108">
                <a:extLst>
                  <a:ext uri="{FF2B5EF4-FFF2-40B4-BE49-F238E27FC236}">
                    <a16:creationId xmlns:a16="http://schemas.microsoft.com/office/drawing/2014/main" id="{FE8A1025-CBFC-402B-BE6B-AFFE5D4E969B}"/>
                  </a:ext>
                </a:extLst>
              </p:cNvPr>
              <p:cNvSpPr/>
              <p:nvPr/>
            </p:nvSpPr>
            <p:spPr>
              <a:xfrm>
                <a:off x="10539544" y="3374995"/>
                <a:ext cx="1834703" cy="1834703"/>
              </a:xfrm>
              <a:prstGeom prst="blockArc">
                <a:avLst>
                  <a:gd name="adj1" fmla="val 12399071"/>
                  <a:gd name="adj2" fmla="val 16243311"/>
                  <a:gd name="adj3" fmla="val 6643"/>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25" dirty="0"/>
              </a:p>
            </p:txBody>
          </p:sp>
          <p:sp>
            <p:nvSpPr>
              <p:cNvPr id="110" name="Block Arc 109">
                <a:extLst>
                  <a:ext uri="{FF2B5EF4-FFF2-40B4-BE49-F238E27FC236}">
                    <a16:creationId xmlns:a16="http://schemas.microsoft.com/office/drawing/2014/main" id="{5B9948DF-5A0A-4747-B694-A56DACB3FF4D}"/>
                  </a:ext>
                </a:extLst>
              </p:cNvPr>
              <p:cNvSpPr/>
              <p:nvPr/>
            </p:nvSpPr>
            <p:spPr>
              <a:xfrm rot="10800000">
                <a:off x="2895898" y="2601320"/>
                <a:ext cx="1834703" cy="1834703"/>
              </a:xfrm>
              <a:prstGeom prst="blockArc">
                <a:avLst>
                  <a:gd name="adj1" fmla="val 12399071"/>
                  <a:gd name="adj2" fmla="val 20021087"/>
                  <a:gd name="adj3" fmla="val 6481"/>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25"/>
              </a:p>
            </p:txBody>
          </p:sp>
          <p:sp>
            <p:nvSpPr>
              <p:cNvPr id="111" name="Block Arc 110">
                <a:extLst>
                  <a:ext uri="{FF2B5EF4-FFF2-40B4-BE49-F238E27FC236}">
                    <a16:creationId xmlns:a16="http://schemas.microsoft.com/office/drawing/2014/main" id="{E67BDBDC-F19E-406B-B8E2-0E2179EB9E4D}"/>
                  </a:ext>
                </a:extLst>
              </p:cNvPr>
              <p:cNvSpPr/>
              <p:nvPr/>
            </p:nvSpPr>
            <p:spPr>
              <a:xfrm>
                <a:off x="7477560" y="3384218"/>
                <a:ext cx="1834703" cy="1834703"/>
              </a:xfrm>
              <a:prstGeom prst="blockArc">
                <a:avLst>
                  <a:gd name="adj1" fmla="val 12399071"/>
                  <a:gd name="adj2" fmla="val 20021087"/>
                  <a:gd name="adj3" fmla="val 6481"/>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25"/>
              </a:p>
            </p:txBody>
          </p:sp>
          <p:sp>
            <p:nvSpPr>
              <p:cNvPr id="112" name="Block Arc 111">
                <a:extLst>
                  <a:ext uri="{FF2B5EF4-FFF2-40B4-BE49-F238E27FC236}">
                    <a16:creationId xmlns:a16="http://schemas.microsoft.com/office/drawing/2014/main" id="{330036F1-9DAC-4969-B3EF-83EF2CF63EB1}"/>
                  </a:ext>
                </a:extLst>
              </p:cNvPr>
              <p:cNvSpPr/>
              <p:nvPr/>
            </p:nvSpPr>
            <p:spPr>
              <a:xfrm>
                <a:off x="4416280" y="3384218"/>
                <a:ext cx="1834703" cy="1834703"/>
              </a:xfrm>
              <a:prstGeom prst="blockArc">
                <a:avLst>
                  <a:gd name="adj1" fmla="val 12399071"/>
                  <a:gd name="adj2" fmla="val 20021087"/>
                  <a:gd name="adj3" fmla="val 6481"/>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25"/>
              </a:p>
            </p:txBody>
          </p:sp>
          <p:sp>
            <p:nvSpPr>
              <p:cNvPr id="113" name="Block Arc 112">
                <a:extLst>
                  <a:ext uri="{FF2B5EF4-FFF2-40B4-BE49-F238E27FC236}">
                    <a16:creationId xmlns:a16="http://schemas.microsoft.com/office/drawing/2014/main" id="{E40E8946-5E4B-4C26-84C5-466244B4392C}"/>
                  </a:ext>
                </a:extLst>
              </p:cNvPr>
              <p:cNvSpPr/>
              <p:nvPr/>
            </p:nvSpPr>
            <p:spPr>
              <a:xfrm rot="10800000">
                <a:off x="5946920" y="2601320"/>
                <a:ext cx="1834703" cy="1834703"/>
              </a:xfrm>
              <a:prstGeom prst="blockArc">
                <a:avLst>
                  <a:gd name="adj1" fmla="val 12399071"/>
                  <a:gd name="adj2" fmla="val 20021087"/>
                  <a:gd name="adj3" fmla="val 6481"/>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25"/>
              </a:p>
            </p:txBody>
          </p:sp>
          <p:sp>
            <p:nvSpPr>
              <p:cNvPr id="114" name="Block Arc 160">
                <a:extLst>
                  <a:ext uri="{FF2B5EF4-FFF2-40B4-BE49-F238E27FC236}">
                    <a16:creationId xmlns:a16="http://schemas.microsoft.com/office/drawing/2014/main" id="{66238CEF-C54D-4BBA-BA3E-140CFFCE07D7}"/>
                  </a:ext>
                </a:extLst>
              </p:cNvPr>
              <p:cNvSpPr/>
              <p:nvPr/>
            </p:nvSpPr>
            <p:spPr>
              <a:xfrm rot="10800000">
                <a:off x="9008904" y="2601320"/>
                <a:ext cx="1834703" cy="1834703"/>
              </a:xfrm>
              <a:prstGeom prst="blockArc">
                <a:avLst>
                  <a:gd name="adj1" fmla="val 12399071"/>
                  <a:gd name="adj2" fmla="val 20021087"/>
                  <a:gd name="adj3" fmla="val 6481"/>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25"/>
              </a:p>
            </p:txBody>
          </p:sp>
        </p:grpSp>
        <p:sp>
          <p:nvSpPr>
            <p:cNvPr id="7" name="Rectangle 6">
              <a:extLst>
                <a:ext uri="{FF2B5EF4-FFF2-40B4-BE49-F238E27FC236}">
                  <a16:creationId xmlns:a16="http://schemas.microsoft.com/office/drawing/2014/main" id="{C1BD60E6-79DF-41AA-859E-722ADC1D512C}"/>
                </a:ext>
              </a:extLst>
            </p:cNvPr>
            <p:cNvSpPr/>
            <p:nvPr/>
          </p:nvSpPr>
          <p:spPr>
            <a:xfrm>
              <a:off x="9988709" y="3625806"/>
              <a:ext cx="1500659" cy="118023"/>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grpSp>
      <p:sp>
        <p:nvSpPr>
          <p:cNvPr id="115" name="Oval 114">
            <a:extLst>
              <a:ext uri="{FF2B5EF4-FFF2-40B4-BE49-F238E27FC236}">
                <a16:creationId xmlns:a16="http://schemas.microsoft.com/office/drawing/2014/main" id="{7054A256-8CF5-4768-B0E4-8D3ABDC99DD0}"/>
              </a:ext>
            </a:extLst>
          </p:cNvPr>
          <p:cNvSpPr/>
          <p:nvPr/>
        </p:nvSpPr>
        <p:spPr>
          <a:xfrm>
            <a:off x="3804370" y="2538667"/>
            <a:ext cx="520061" cy="52006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25"/>
          </a:p>
        </p:txBody>
      </p:sp>
      <p:sp>
        <p:nvSpPr>
          <p:cNvPr id="116" name="Oval 115">
            <a:extLst>
              <a:ext uri="{FF2B5EF4-FFF2-40B4-BE49-F238E27FC236}">
                <a16:creationId xmlns:a16="http://schemas.microsoft.com/office/drawing/2014/main" id="{A478EFDC-91F9-4AB0-86AA-EF757AA65B89}"/>
              </a:ext>
            </a:extLst>
          </p:cNvPr>
          <p:cNvSpPr/>
          <p:nvPr/>
        </p:nvSpPr>
        <p:spPr>
          <a:xfrm>
            <a:off x="2657648" y="2901958"/>
            <a:ext cx="520061" cy="52006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25"/>
          </a:p>
        </p:txBody>
      </p:sp>
      <p:sp>
        <p:nvSpPr>
          <p:cNvPr id="117" name="Oval 116">
            <a:extLst>
              <a:ext uri="{FF2B5EF4-FFF2-40B4-BE49-F238E27FC236}">
                <a16:creationId xmlns:a16="http://schemas.microsoft.com/office/drawing/2014/main" id="{F58C1468-307F-4474-A7C3-796841EE438D}"/>
              </a:ext>
            </a:extLst>
          </p:cNvPr>
          <p:cNvSpPr/>
          <p:nvPr/>
        </p:nvSpPr>
        <p:spPr>
          <a:xfrm>
            <a:off x="1510927" y="2538667"/>
            <a:ext cx="520061" cy="52006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25"/>
          </a:p>
        </p:txBody>
      </p:sp>
      <p:sp>
        <p:nvSpPr>
          <p:cNvPr id="119" name="Oval 118">
            <a:extLst>
              <a:ext uri="{FF2B5EF4-FFF2-40B4-BE49-F238E27FC236}">
                <a16:creationId xmlns:a16="http://schemas.microsoft.com/office/drawing/2014/main" id="{2E9AEEA8-BE6A-406B-BB73-D62F6237E8FD}"/>
              </a:ext>
            </a:extLst>
          </p:cNvPr>
          <p:cNvSpPr/>
          <p:nvPr/>
        </p:nvSpPr>
        <p:spPr>
          <a:xfrm>
            <a:off x="4951090" y="2901958"/>
            <a:ext cx="520061" cy="52006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25"/>
          </a:p>
        </p:txBody>
      </p:sp>
      <p:sp>
        <p:nvSpPr>
          <p:cNvPr id="121" name="Oval 100">
            <a:extLst>
              <a:ext uri="{FF2B5EF4-FFF2-40B4-BE49-F238E27FC236}">
                <a16:creationId xmlns:a16="http://schemas.microsoft.com/office/drawing/2014/main" id="{102A3DBB-340A-440D-BDBC-B66D4D01EFDC}"/>
              </a:ext>
            </a:extLst>
          </p:cNvPr>
          <p:cNvSpPr/>
          <p:nvPr/>
        </p:nvSpPr>
        <p:spPr>
          <a:xfrm>
            <a:off x="6097811" y="2538667"/>
            <a:ext cx="520061" cy="520061"/>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25"/>
          </a:p>
        </p:txBody>
      </p:sp>
      <p:sp>
        <p:nvSpPr>
          <p:cNvPr id="128" name="TextBox 127">
            <a:extLst>
              <a:ext uri="{FF2B5EF4-FFF2-40B4-BE49-F238E27FC236}">
                <a16:creationId xmlns:a16="http://schemas.microsoft.com/office/drawing/2014/main" id="{B4AE6051-F7A4-4254-AA82-C97EC6D2EA80}"/>
              </a:ext>
            </a:extLst>
          </p:cNvPr>
          <p:cNvSpPr txBox="1"/>
          <p:nvPr/>
        </p:nvSpPr>
        <p:spPr>
          <a:xfrm>
            <a:off x="1429682" y="2185777"/>
            <a:ext cx="682551" cy="323165"/>
          </a:xfrm>
          <a:prstGeom prst="rect">
            <a:avLst/>
          </a:prstGeom>
          <a:noFill/>
        </p:spPr>
        <p:txBody>
          <a:bodyPr wrap="square" rtlCol="0" anchor="ctr">
            <a:spAutoFit/>
          </a:bodyPr>
          <a:lstStyle/>
          <a:p>
            <a:pPr algn="ctr"/>
            <a:r>
              <a:rPr lang="en-US" altLang="ko-KR" sz="1500" b="1" dirty="0">
                <a:solidFill>
                  <a:schemeClr val="tx1">
                    <a:lumMod val="75000"/>
                    <a:lumOff val="25000"/>
                  </a:schemeClr>
                </a:solidFill>
                <a:cs typeface="Arial" pitchFamily="34" charset="0"/>
              </a:rPr>
              <a:t>1989</a:t>
            </a:r>
            <a:endParaRPr lang="ko-KR" altLang="en-US" sz="1500" b="1" dirty="0">
              <a:solidFill>
                <a:schemeClr val="tx1">
                  <a:lumMod val="75000"/>
                  <a:lumOff val="25000"/>
                </a:schemeClr>
              </a:solidFill>
              <a:cs typeface="Arial" pitchFamily="34" charset="0"/>
            </a:endParaRPr>
          </a:p>
        </p:txBody>
      </p:sp>
      <p:sp>
        <p:nvSpPr>
          <p:cNvPr id="129" name="TextBox 128">
            <a:extLst>
              <a:ext uri="{FF2B5EF4-FFF2-40B4-BE49-F238E27FC236}">
                <a16:creationId xmlns:a16="http://schemas.microsoft.com/office/drawing/2014/main" id="{0922E751-894A-4733-B544-07EBEF4D93A8}"/>
              </a:ext>
            </a:extLst>
          </p:cNvPr>
          <p:cNvSpPr txBox="1"/>
          <p:nvPr/>
        </p:nvSpPr>
        <p:spPr>
          <a:xfrm>
            <a:off x="2576403" y="3452512"/>
            <a:ext cx="682551" cy="323165"/>
          </a:xfrm>
          <a:prstGeom prst="rect">
            <a:avLst/>
          </a:prstGeom>
          <a:noFill/>
        </p:spPr>
        <p:txBody>
          <a:bodyPr wrap="square" rtlCol="0" anchor="ctr">
            <a:spAutoFit/>
          </a:bodyPr>
          <a:lstStyle/>
          <a:p>
            <a:pPr algn="ctr"/>
            <a:r>
              <a:rPr lang="en-US" altLang="ko-KR" sz="1500" b="1" dirty="0">
                <a:solidFill>
                  <a:schemeClr val="tx1">
                    <a:lumMod val="75000"/>
                    <a:lumOff val="25000"/>
                  </a:schemeClr>
                </a:solidFill>
                <a:cs typeface="Arial" pitchFamily="34" charset="0"/>
              </a:rPr>
              <a:t>1997</a:t>
            </a:r>
            <a:endParaRPr lang="ko-KR" altLang="en-US" sz="1500" b="1" dirty="0">
              <a:solidFill>
                <a:schemeClr val="tx1">
                  <a:lumMod val="75000"/>
                  <a:lumOff val="25000"/>
                </a:schemeClr>
              </a:solidFill>
              <a:cs typeface="Arial" pitchFamily="34" charset="0"/>
            </a:endParaRPr>
          </a:p>
        </p:txBody>
      </p:sp>
      <p:sp>
        <p:nvSpPr>
          <p:cNvPr id="130" name="TextBox 129">
            <a:extLst>
              <a:ext uri="{FF2B5EF4-FFF2-40B4-BE49-F238E27FC236}">
                <a16:creationId xmlns:a16="http://schemas.microsoft.com/office/drawing/2014/main" id="{501A74C5-4151-40DD-ABE2-11558BFAC45C}"/>
              </a:ext>
            </a:extLst>
          </p:cNvPr>
          <p:cNvSpPr txBox="1"/>
          <p:nvPr/>
        </p:nvSpPr>
        <p:spPr>
          <a:xfrm>
            <a:off x="3723124" y="2185777"/>
            <a:ext cx="682551" cy="323165"/>
          </a:xfrm>
          <a:prstGeom prst="rect">
            <a:avLst/>
          </a:prstGeom>
          <a:noFill/>
        </p:spPr>
        <p:txBody>
          <a:bodyPr wrap="square" rtlCol="0" anchor="ctr">
            <a:spAutoFit/>
          </a:bodyPr>
          <a:lstStyle/>
          <a:p>
            <a:pPr algn="ctr"/>
            <a:r>
              <a:rPr lang="en-US" altLang="ko-KR" sz="1500" b="1" dirty="0">
                <a:solidFill>
                  <a:schemeClr val="tx1">
                    <a:lumMod val="75000"/>
                    <a:lumOff val="25000"/>
                  </a:schemeClr>
                </a:solidFill>
                <a:cs typeface="Arial" pitchFamily="34" charset="0"/>
              </a:rPr>
              <a:t>2008 </a:t>
            </a:r>
            <a:endParaRPr lang="ko-KR" altLang="en-US" sz="1500" b="1" dirty="0">
              <a:solidFill>
                <a:schemeClr val="tx1">
                  <a:lumMod val="75000"/>
                  <a:lumOff val="25000"/>
                </a:schemeClr>
              </a:solidFill>
              <a:cs typeface="Arial" pitchFamily="34" charset="0"/>
            </a:endParaRPr>
          </a:p>
        </p:txBody>
      </p:sp>
      <p:sp>
        <p:nvSpPr>
          <p:cNvPr id="131" name="TextBox 130">
            <a:extLst>
              <a:ext uri="{FF2B5EF4-FFF2-40B4-BE49-F238E27FC236}">
                <a16:creationId xmlns:a16="http://schemas.microsoft.com/office/drawing/2014/main" id="{53434271-013B-4AB1-883B-F2AFC48CB182}"/>
              </a:ext>
            </a:extLst>
          </p:cNvPr>
          <p:cNvSpPr txBox="1"/>
          <p:nvPr/>
        </p:nvSpPr>
        <p:spPr>
          <a:xfrm>
            <a:off x="4869845" y="3452512"/>
            <a:ext cx="682551" cy="323165"/>
          </a:xfrm>
          <a:prstGeom prst="rect">
            <a:avLst/>
          </a:prstGeom>
          <a:noFill/>
        </p:spPr>
        <p:txBody>
          <a:bodyPr wrap="square" rtlCol="0" anchor="ctr">
            <a:spAutoFit/>
          </a:bodyPr>
          <a:lstStyle/>
          <a:p>
            <a:pPr algn="ctr"/>
            <a:r>
              <a:rPr lang="en-US" altLang="ko-KR" sz="1500" b="1" dirty="0">
                <a:solidFill>
                  <a:schemeClr val="tx1">
                    <a:lumMod val="75000"/>
                    <a:lumOff val="25000"/>
                  </a:schemeClr>
                </a:solidFill>
                <a:cs typeface="Arial" pitchFamily="34" charset="0"/>
              </a:rPr>
              <a:t>2014</a:t>
            </a:r>
            <a:endParaRPr lang="ko-KR" altLang="en-US" sz="1500" b="1" dirty="0">
              <a:solidFill>
                <a:schemeClr val="tx1">
                  <a:lumMod val="75000"/>
                  <a:lumOff val="25000"/>
                </a:schemeClr>
              </a:solidFill>
              <a:cs typeface="Arial" pitchFamily="34" charset="0"/>
            </a:endParaRPr>
          </a:p>
        </p:txBody>
      </p:sp>
      <p:sp>
        <p:nvSpPr>
          <p:cNvPr id="132" name="TextBox 131">
            <a:extLst>
              <a:ext uri="{FF2B5EF4-FFF2-40B4-BE49-F238E27FC236}">
                <a16:creationId xmlns:a16="http://schemas.microsoft.com/office/drawing/2014/main" id="{E9645120-9379-4F2B-A99D-3518B9BEE013}"/>
              </a:ext>
            </a:extLst>
          </p:cNvPr>
          <p:cNvSpPr txBox="1"/>
          <p:nvPr/>
        </p:nvSpPr>
        <p:spPr>
          <a:xfrm>
            <a:off x="6016566" y="2185777"/>
            <a:ext cx="682551" cy="323165"/>
          </a:xfrm>
          <a:prstGeom prst="rect">
            <a:avLst/>
          </a:prstGeom>
          <a:noFill/>
        </p:spPr>
        <p:txBody>
          <a:bodyPr wrap="square" rtlCol="0" anchor="ctr">
            <a:spAutoFit/>
          </a:bodyPr>
          <a:lstStyle/>
          <a:p>
            <a:pPr algn="ctr"/>
            <a:r>
              <a:rPr lang="en-US" altLang="ko-KR" sz="1500" b="1" dirty="0">
                <a:solidFill>
                  <a:schemeClr val="tx1">
                    <a:lumMod val="75000"/>
                    <a:lumOff val="25000"/>
                  </a:schemeClr>
                </a:solidFill>
                <a:cs typeface="Arial" pitchFamily="34" charset="0"/>
              </a:rPr>
              <a:t>2017</a:t>
            </a:r>
            <a:endParaRPr lang="ko-KR" altLang="en-US" sz="1500" b="1" dirty="0">
              <a:solidFill>
                <a:schemeClr val="tx1">
                  <a:lumMod val="75000"/>
                  <a:lumOff val="25000"/>
                </a:schemeClr>
              </a:solidFill>
              <a:cs typeface="Arial" pitchFamily="34" charset="0"/>
            </a:endParaRPr>
          </a:p>
        </p:txBody>
      </p:sp>
      <p:sp>
        <p:nvSpPr>
          <p:cNvPr id="133" name="TextBox 132">
            <a:extLst>
              <a:ext uri="{FF2B5EF4-FFF2-40B4-BE49-F238E27FC236}">
                <a16:creationId xmlns:a16="http://schemas.microsoft.com/office/drawing/2014/main" id="{675228B2-8D83-41D4-99CB-6BAAF018A6E6}"/>
              </a:ext>
            </a:extLst>
          </p:cNvPr>
          <p:cNvSpPr txBox="1"/>
          <p:nvPr/>
        </p:nvSpPr>
        <p:spPr>
          <a:xfrm>
            <a:off x="7516175" y="2673954"/>
            <a:ext cx="682551" cy="323165"/>
          </a:xfrm>
          <a:prstGeom prst="rect">
            <a:avLst/>
          </a:prstGeom>
          <a:noFill/>
        </p:spPr>
        <p:txBody>
          <a:bodyPr wrap="square" rtlCol="0" anchor="ctr">
            <a:spAutoFit/>
          </a:bodyPr>
          <a:lstStyle/>
          <a:p>
            <a:pPr algn="ctr"/>
            <a:r>
              <a:rPr lang="en-US" altLang="ko-KR" sz="1500" b="1" dirty="0">
                <a:solidFill>
                  <a:schemeClr val="tx1">
                    <a:lumMod val="75000"/>
                    <a:lumOff val="25000"/>
                  </a:schemeClr>
                </a:solidFill>
                <a:cs typeface="Arial" pitchFamily="34" charset="0"/>
              </a:rPr>
              <a:t>2017</a:t>
            </a:r>
            <a:endParaRPr lang="ko-KR" altLang="en-US" sz="1500" b="1" dirty="0">
              <a:solidFill>
                <a:schemeClr val="tx1">
                  <a:lumMod val="75000"/>
                  <a:lumOff val="25000"/>
                </a:schemeClr>
              </a:solidFill>
              <a:cs typeface="Arial" pitchFamily="34" charset="0"/>
            </a:endParaRPr>
          </a:p>
        </p:txBody>
      </p:sp>
      <p:sp>
        <p:nvSpPr>
          <p:cNvPr id="138" name="TextBox 137">
            <a:extLst>
              <a:ext uri="{FF2B5EF4-FFF2-40B4-BE49-F238E27FC236}">
                <a16:creationId xmlns:a16="http://schemas.microsoft.com/office/drawing/2014/main" id="{EEB58CBD-4473-4574-81DE-4FD1A4834E64}"/>
              </a:ext>
            </a:extLst>
          </p:cNvPr>
          <p:cNvSpPr txBox="1"/>
          <p:nvPr/>
        </p:nvSpPr>
        <p:spPr>
          <a:xfrm>
            <a:off x="2191864" y="3841670"/>
            <a:ext cx="1480877" cy="923330"/>
          </a:xfrm>
          <a:prstGeom prst="rect">
            <a:avLst/>
          </a:prstGeom>
          <a:noFill/>
        </p:spPr>
        <p:txBody>
          <a:bodyPr wrap="square" rtlCol="0">
            <a:spAutoFit/>
          </a:bodyPr>
          <a:lstStyle/>
          <a:p>
            <a:pPr algn="ctr"/>
            <a:r>
              <a:rPr lang="fr-FR" altLang="ko-KR" sz="900" dirty="0">
                <a:solidFill>
                  <a:schemeClr val="tx1">
                    <a:lumMod val="75000"/>
                    <a:lumOff val="25000"/>
                  </a:schemeClr>
                </a:solidFill>
                <a:cs typeface="Arial" pitchFamily="34" charset="0"/>
              </a:rPr>
              <a:t>1997  Recommandation du W3C : HTML 3.2</a:t>
            </a:r>
          </a:p>
          <a:p>
            <a:pPr algn="ctr"/>
            <a:r>
              <a:rPr lang="fr-FR" altLang="ko-KR" sz="900" dirty="0">
                <a:solidFill>
                  <a:schemeClr val="tx1">
                    <a:lumMod val="75000"/>
                    <a:lumOff val="25000"/>
                  </a:schemeClr>
                </a:solidFill>
                <a:cs typeface="Arial" pitchFamily="34" charset="0"/>
              </a:rPr>
              <a:t>1999  Recommandation du W3C : HTML 4.01</a:t>
            </a:r>
          </a:p>
          <a:p>
            <a:pPr algn="ctr"/>
            <a:r>
              <a:rPr lang="fr-FR" altLang="ko-KR" sz="900" dirty="0">
                <a:solidFill>
                  <a:schemeClr val="tx1">
                    <a:lumMod val="75000"/>
                    <a:lumOff val="25000"/>
                  </a:schemeClr>
                </a:solidFill>
                <a:cs typeface="Arial" pitchFamily="34" charset="0"/>
              </a:rPr>
              <a:t>2000 Recommandation du W3C : XHTML 1.0</a:t>
            </a:r>
            <a:endParaRPr lang="en-US" altLang="ko-KR" sz="900" dirty="0">
              <a:solidFill>
                <a:schemeClr val="tx1">
                  <a:lumMod val="75000"/>
                  <a:lumOff val="25000"/>
                </a:schemeClr>
              </a:solidFill>
              <a:cs typeface="Arial" pitchFamily="34" charset="0"/>
            </a:endParaRPr>
          </a:p>
        </p:txBody>
      </p:sp>
      <p:sp>
        <p:nvSpPr>
          <p:cNvPr id="144" name="TextBox 143">
            <a:extLst>
              <a:ext uri="{FF2B5EF4-FFF2-40B4-BE49-F238E27FC236}">
                <a16:creationId xmlns:a16="http://schemas.microsoft.com/office/drawing/2014/main" id="{CF4618F2-4883-423B-AE84-8CF62C57CB54}"/>
              </a:ext>
            </a:extLst>
          </p:cNvPr>
          <p:cNvSpPr txBox="1"/>
          <p:nvPr/>
        </p:nvSpPr>
        <p:spPr>
          <a:xfrm>
            <a:off x="1100960" y="801438"/>
            <a:ext cx="1345141" cy="1477328"/>
          </a:xfrm>
          <a:prstGeom prst="rect">
            <a:avLst/>
          </a:prstGeom>
          <a:noFill/>
        </p:spPr>
        <p:txBody>
          <a:bodyPr wrap="square" rtlCol="0">
            <a:spAutoFit/>
          </a:bodyPr>
          <a:lstStyle/>
          <a:p>
            <a:pPr algn="ctr"/>
            <a:r>
              <a:rPr lang="en-US" altLang="ko-KR" sz="900" dirty="0">
                <a:solidFill>
                  <a:schemeClr val="tx1">
                    <a:lumMod val="75000"/>
                    <a:lumOff val="25000"/>
                  </a:schemeClr>
                </a:solidFill>
                <a:cs typeface="Arial" pitchFamily="34" charset="0"/>
              </a:rPr>
              <a:t>1989 Tim Berners-Lee a </a:t>
            </a:r>
            <a:r>
              <a:rPr lang="en-US" altLang="ko-KR" sz="900" dirty="0" err="1">
                <a:solidFill>
                  <a:schemeClr val="tx1">
                    <a:lumMod val="75000"/>
                    <a:lumOff val="25000"/>
                  </a:schemeClr>
                </a:solidFill>
                <a:cs typeface="Arial" pitchFamily="34" charset="0"/>
              </a:rPr>
              <a:t>inventé</a:t>
            </a:r>
            <a:r>
              <a:rPr lang="en-US" altLang="ko-KR" sz="900" dirty="0">
                <a:solidFill>
                  <a:schemeClr val="tx1">
                    <a:lumMod val="75000"/>
                    <a:lumOff val="25000"/>
                  </a:schemeClr>
                </a:solidFill>
                <a:cs typeface="Arial" pitchFamily="34" charset="0"/>
              </a:rPr>
              <a:t> www</a:t>
            </a:r>
          </a:p>
          <a:p>
            <a:pPr algn="ctr"/>
            <a:r>
              <a:rPr lang="en-US" altLang="ko-KR" sz="900" dirty="0">
                <a:solidFill>
                  <a:schemeClr val="tx1">
                    <a:lumMod val="75000"/>
                    <a:lumOff val="25000"/>
                  </a:schemeClr>
                </a:solidFill>
                <a:cs typeface="Arial" pitchFamily="34" charset="0"/>
              </a:rPr>
              <a:t>1991 Tim Berners-Lee </a:t>
            </a:r>
            <a:r>
              <a:rPr lang="en-US" altLang="ko-KR" sz="900" dirty="0" err="1">
                <a:solidFill>
                  <a:schemeClr val="tx1">
                    <a:lumMod val="75000"/>
                    <a:lumOff val="25000"/>
                  </a:schemeClr>
                </a:solidFill>
                <a:cs typeface="Arial" pitchFamily="34" charset="0"/>
              </a:rPr>
              <a:t>invente</a:t>
            </a:r>
            <a:r>
              <a:rPr lang="en-US" altLang="ko-KR" sz="900" dirty="0">
                <a:solidFill>
                  <a:schemeClr val="tx1">
                    <a:lumMod val="75000"/>
                    <a:lumOff val="25000"/>
                  </a:schemeClr>
                </a:solidFill>
                <a:cs typeface="Arial" pitchFamily="34" charset="0"/>
              </a:rPr>
              <a:t> le HTML</a:t>
            </a:r>
          </a:p>
          <a:p>
            <a:pPr algn="ctr"/>
            <a:r>
              <a:rPr lang="en-US" altLang="ko-KR" sz="900" dirty="0">
                <a:solidFill>
                  <a:schemeClr val="tx1">
                    <a:lumMod val="75000"/>
                    <a:lumOff val="25000"/>
                  </a:schemeClr>
                </a:solidFill>
                <a:cs typeface="Arial" pitchFamily="34" charset="0"/>
              </a:rPr>
              <a:t>1993 Dave </a:t>
            </a:r>
            <a:r>
              <a:rPr lang="en-US" altLang="ko-KR" sz="900" dirty="0" err="1">
                <a:solidFill>
                  <a:schemeClr val="tx1">
                    <a:lumMod val="75000"/>
                    <a:lumOff val="25000"/>
                  </a:schemeClr>
                </a:solidFill>
                <a:cs typeface="Arial" pitchFamily="34" charset="0"/>
              </a:rPr>
              <a:t>Raggett</a:t>
            </a:r>
            <a:r>
              <a:rPr lang="en-US" altLang="ko-KR" sz="900" dirty="0">
                <a:solidFill>
                  <a:schemeClr val="tx1">
                    <a:lumMod val="75000"/>
                    <a:lumOff val="25000"/>
                  </a:schemeClr>
                </a:solidFill>
                <a:cs typeface="Arial" pitchFamily="34" charset="0"/>
              </a:rPr>
              <a:t> a </a:t>
            </a:r>
            <a:r>
              <a:rPr lang="en-US" altLang="ko-KR" sz="900" dirty="0" err="1">
                <a:solidFill>
                  <a:schemeClr val="tx1">
                    <a:lumMod val="75000"/>
                    <a:lumOff val="25000"/>
                  </a:schemeClr>
                </a:solidFill>
                <a:cs typeface="Arial" pitchFamily="34" charset="0"/>
              </a:rPr>
              <a:t>rédigé</a:t>
            </a:r>
            <a:r>
              <a:rPr lang="en-US" altLang="ko-KR" sz="900" dirty="0">
                <a:solidFill>
                  <a:schemeClr val="tx1">
                    <a:lumMod val="75000"/>
                    <a:lumOff val="25000"/>
                  </a:schemeClr>
                </a:solidFill>
                <a:cs typeface="Arial" pitchFamily="34" charset="0"/>
              </a:rPr>
              <a:t> le HTML</a:t>
            </a:r>
          </a:p>
          <a:p>
            <a:pPr algn="ctr"/>
            <a:r>
              <a:rPr lang="fr-FR" altLang="ko-KR" sz="900" dirty="0">
                <a:solidFill>
                  <a:schemeClr val="tx1">
                    <a:lumMod val="75000"/>
                    <a:lumOff val="25000"/>
                  </a:schemeClr>
                </a:solidFill>
                <a:cs typeface="Arial" pitchFamily="34" charset="0"/>
              </a:rPr>
              <a:t>1995 Groupe de travail HTML a défini HTML 2.0</a:t>
            </a:r>
            <a:endParaRPr lang="en-US" altLang="ko-KR" sz="900" dirty="0">
              <a:solidFill>
                <a:schemeClr val="tx1">
                  <a:lumMod val="75000"/>
                  <a:lumOff val="25000"/>
                </a:schemeClr>
              </a:solidFill>
              <a:cs typeface="Arial" pitchFamily="34" charset="0"/>
            </a:endParaRPr>
          </a:p>
          <a:p>
            <a:pPr algn="ctr"/>
            <a:endParaRPr lang="en-US" altLang="ko-KR" sz="900" dirty="0">
              <a:solidFill>
                <a:schemeClr val="tx1">
                  <a:lumMod val="75000"/>
                  <a:lumOff val="25000"/>
                </a:schemeClr>
              </a:solidFill>
              <a:cs typeface="Arial" pitchFamily="34" charset="0"/>
            </a:endParaRPr>
          </a:p>
        </p:txBody>
      </p:sp>
      <p:sp>
        <p:nvSpPr>
          <p:cNvPr id="147" name="TextBox 146">
            <a:extLst>
              <a:ext uri="{FF2B5EF4-FFF2-40B4-BE49-F238E27FC236}">
                <a16:creationId xmlns:a16="http://schemas.microsoft.com/office/drawing/2014/main" id="{A84529F9-1047-4826-8B79-9416E4A16560}"/>
              </a:ext>
            </a:extLst>
          </p:cNvPr>
          <p:cNvSpPr txBox="1"/>
          <p:nvPr/>
        </p:nvSpPr>
        <p:spPr>
          <a:xfrm>
            <a:off x="4333914" y="4000606"/>
            <a:ext cx="1750838" cy="784830"/>
          </a:xfrm>
          <a:prstGeom prst="rect">
            <a:avLst/>
          </a:prstGeom>
          <a:noFill/>
        </p:spPr>
        <p:txBody>
          <a:bodyPr wrap="square" rtlCol="0">
            <a:spAutoFit/>
          </a:bodyPr>
          <a:lstStyle/>
          <a:p>
            <a:pPr algn="ctr"/>
            <a:r>
              <a:rPr lang="fr-FR" altLang="ko-KR" sz="900" dirty="0">
                <a:solidFill>
                  <a:schemeClr val="tx1">
                    <a:lumMod val="75000"/>
                    <a:lumOff val="25000"/>
                  </a:schemeClr>
                </a:solidFill>
                <a:cs typeface="Arial" pitchFamily="34" charset="0"/>
              </a:rPr>
              <a:t>2014  Recommandation du W3C : HTML5</a:t>
            </a:r>
          </a:p>
          <a:p>
            <a:pPr algn="ctr"/>
            <a:r>
              <a:rPr lang="fr-FR" altLang="ko-KR" sz="900" dirty="0">
                <a:solidFill>
                  <a:schemeClr val="tx1">
                    <a:lumMod val="75000"/>
                    <a:lumOff val="25000"/>
                  </a:schemeClr>
                </a:solidFill>
                <a:cs typeface="Arial" pitchFamily="34" charset="0"/>
              </a:rPr>
              <a:t>2016 candidature pour la   recommandation du W3C : HTML 5.1</a:t>
            </a:r>
            <a:endParaRPr lang="en-US" altLang="ko-KR" sz="900" dirty="0">
              <a:solidFill>
                <a:schemeClr val="tx1">
                  <a:lumMod val="75000"/>
                  <a:lumOff val="25000"/>
                </a:schemeClr>
              </a:solidFill>
              <a:cs typeface="Arial" pitchFamily="34" charset="0"/>
            </a:endParaRPr>
          </a:p>
        </p:txBody>
      </p:sp>
      <p:sp>
        <p:nvSpPr>
          <p:cNvPr id="150" name="TextBox 149">
            <a:extLst>
              <a:ext uri="{FF2B5EF4-FFF2-40B4-BE49-F238E27FC236}">
                <a16:creationId xmlns:a16="http://schemas.microsoft.com/office/drawing/2014/main" id="{D5C191C3-10BB-43C7-BB71-6081C453520A}"/>
              </a:ext>
            </a:extLst>
          </p:cNvPr>
          <p:cNvSpPr txBox="1"/>
          <p:nvPr/>
        </p:nvSpPr>
        <p:spPr>
          <a:xfrm>
            <a:off x="3288706" y="1210147"/>
            <a:ext cx="1538517" cy="646331"/>
          </a:xfrm>
          <a:prstGeom prst="rect">
            <a:avLst/>
          </a:prstGeom>
          <a:noFill/>
        </p:spPr>
        <p:txBody>
          <a:bodyPr wrap="square" rtlCol="0">
            <a:spAutoFit/>
          </a:bodyPr>
          <a:lstStyle/>
          <a:p>
            <a:pPr algn="ctr"/>
            <a:r>
              <a:rPr lang="fr-FR" altLang="ko-KR" sz="900" dirty="0">
                <a:solidFill>
                  <a:schemeClr val="tx1">
                    <a:lumMod val="75000"/>
                    <a:lumOff val="25000"/>
                  </a:schemeClr>
                </a:solidFill>
                <a:cs typeface="Arial" pitchFamily="34" charset="0"/>
              </a:rPr>
              <a:t>2008 WHATWG HTML5 Premier projet public</a:t>
            </a:r>
          </a:p>
          <a:p>
            <a:pPr algn="ctr"/>
            <a:r>
              <a:rPr lang="fr-FR" altLang="ko-KR" sz="900" dirty="0">
                <a:solidFill>
                  <a:schemeClr val="tx1">
                    <a:lumMod val="75000"/>
                    <a:lumOff val="25000"/>
                  </a:schemeClr>
                </a:solidFill>
                <a:cs typeface="Arial" pitchFamily="34" charset="0"/>
              </a:rPr>
              <a:t>2012 WHATWG HTML5 Niveau de vie</a:t>
            </a:r>
            <a:endParaRPr lang="en-US" altLang="ko-KR" sz="900" dirty="0">
              <a:solidFill>
                <a:schemeClr val="tx1">
                  <a:lumMod val="75000"/>
                  <a:lumOff val="25000"/>
                </a:schemeClr>
              </a:solidFill>
              <a:cs typeface="Arial" pitchFamily="34" charset="0"/>
            </a:endParaRPr>
          </a:p>
        </p:txBody>
      </p:sp>
      <p:sp>
        <p:nvSpPr>
          <p:cNvPr id="153" name="TextBox 152">
            <a:extLst>
              <a:ext uri="{FF2B5EF4-FFF2-40B4-BE49-F238E27FC236}">
                <a16:creationId xmlns:a16="http://schemas.microsoft.com/office/drawing/2014/main" id="{5467797D-35B8-429F-AEBB-297597EAFB8A}"/>
              </a:ext>
            </a:extLst>
          </p:cNvPr>
          <p:cNvSpPr txBox="1"/>
          <p:nvPr/>
        </p:nvSpPr>
        <p:spPr>
          <a:xfrm>
            <a:off x="6722283" y="3258962"/>
            <a:ext cx="1442640" cy="369332"/>
          </a:xfrm>
          <a:prstGeom prst="rect">
            <a:avLst/>
          </a:prstGeom>
          <a:noFill/>
        </p:spPr>
        <p:txBody>
          <a:bodyPr wrap="square" rtlCol="0">
            <a:spAutoFit/>
          </a:bodyPr>
          <a:lstStyle/>
          <a:p>
            <a:pPr algn="r"/>
            <a:r>
              <a:rPr lang="fr-FR" altLang="ko-KR" sz="900" dirty="0">
                <a:solidFill>
                  <a:schemeClr val="tx1">
                    <a:lumMod val="75000"/>
                    <a:lumOff val="25000"/>
                  </a:schemeClr>
                </a:solidFill>
                <a:cs typeface="Arial" pitchFamily="34" charset="0"/>
              </a:rPr>
              <a:t>2017  Recommandation du W3C : HTML5.2</a:t>
            </a:r>
            <a:endParaRPr lang="en-US" altLang="ko-KR" sz="900" dirty="0">
              <a:solidFill>
                <a:schemeClr val="tx1">
                  <a:lumMod val="75000"/>
                  <a:lumOff val="25000"/>
                </a:schemeClr>
              </a:solidFill>
              <a:cs typeface="Arial" pitchFamily="34" charset="0"/>
            </a:endParaRPr>
          </a:p>
        </p:txBody>
      </p:sp>
      <p:sp>
        <p:nvSpPr>
          <p:cNvPr id="156" name="TextBox 155">
            <a:extLst>
              <a:ext uri="{FF2B5EF4-FFF2-40B4-BE49-F238E27FC236}">
                <a16:creationId xmlns:a16="http://schemas.microsoft.com/office/drawing/2014/main" id="{A13B9285-80FB-4AF7-AADC-36E601DD3EDE}"/>
              </a:ext>
            </a:extLst>
          </p:cNvPr>
          <p:cNvSpPr txBox="1"/>
          <p:nvPr/>
        </p:nvSpPr>
        <p:spPr>
          <a:xfrm>
            <a:off x="5669828" y="1214536"/>
            <a:ext cx="1551026" cy="369332"/>
          </a:xfrm>
          <a:prstGeom prst="rect">
            <a:avLst/>
          </a:prstGeom>
          <a:noFill/>
        </p:spPr>
        <p:txBody>
          <a:bodyPr wrap="square" rtlCol="0">
            <a:spAutoFit/>
          </a:bodyPr>
          <a:lstStyle/>
          <a:p>
            <a:pPr algn="ctr"/>
            <a:r>
              <a:rPr lang="fr-FR" altLang="ko-KR" sz="900" dirty="0">
                <a:solidFill>
                  <a:schemeClr val="tx1">
                    <a:lumMod val="75000"/>
                    <a:lumOff val="25000"/>
                  </a:schemeClr>
                </a:solidFill>
                <a:cs typeface="Arial" pitchFamily="34" charset="0"/>
              </a:rPr>
              <a:t>2017 Recommandation du W3C : HTML5.1 2e édition</a:t>
            </a:r>
            <a:endParaRPr lang="en-US" altLang="ko-KR" sz="900" dirty="0">
              <a:solidFill>
                <a:schemeClr val="tx1">
                  <a:lumMod val="75000"/>
                  <a:lumOff val="25000"/>
                </a:schemeClr>
              </a:solidFill>
              <a:cs typeface="Arial" pitchFamily="34" charset="0"/>
            </a:endParaRPr>
          </a:p>
        </p:txBody>
      </p:sp>
      <p:pic>
        <p:nvPicPr>
          <p:cNvPr id="9" name="Imag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117635" y="1928607"/>
            <a:ext cx="2597121" cy="1984291"/>
          </a:xfrm>
          <a:prstGeom prst="rect">
            <a:avLst/>
          </a:prstGeom>
        </p:spPr>
      </p:pic>
      <p:sp>
        <p:nvSpPr>
          <p:cNvPr id="10" name="Rectangle 9"/>
          <p:cNvSpPr/>
          <p:nvPr/>
        </p:nvSpPr>
        <p:spPr>
          <a:xfrm>
            <a:off x="6317831" y="482902"/>
            <a:ext cx="2763499" cy="461665"/>
          </a:xfrm>
          <a:prstGeom prst="rect">
            <a:avLst/>
          </a:prstGeom>
        </p:spPr>
        <p:txBody>
          <a:bodyPr wrap="square">
            <a:spAutoFit/>
          </a:bodyPr>
          <a:lstStyle/>
          <a:p>
            <a:r>
              <a:rPr lang="fr-FR" sz="2400" b="1" dirty="0">
                <a:solidFill>
                  <a:srgbClr val="000000"/>
                </a:solidFill>
                <a:latin typeface="Segoe UI" panose="020B0502040204020203" pitchFamily="34" charset="0"/>
              </a:rPr>
              <a:t>Histoire </a:t>
            </a:r>
            <a:r>
              <a:rPr lang="fr-FR" sz="2400" b="1" dirty="0">
                <a:solidFill>
                  <a:schemeClr val="accent1"/>
                </a:solidFill>
                <a:latin typeface="+mj-lt"/>
                <a:ea typeface="+mj-ea"/>
                <a:cs typeface="+mj-cs"/>
              </a:rPr>
              <a:t>HTML</a:t>
            </a:r>
            <a:endParaRPr lang="fr-FR" sz="3600" b="1" dirty="0">
              <a:solidFill>
                <a:schemeClr val="accent1"/>
              </a:solidFill>
              <a:latin typeface="+mj-lt"/>
              <a:ea typeface="+mj-ea"/>
              <a:cs typeface="+mj-cs"/>
            </a:endParaRPr>
          </a:p>
        </p:txBody>
      </p:sp>
      <p:sp>
        <p:nvSpPr>
          <p:cNvPr id="94" name="Title 1"/>
          <p:cNvSpPr txBox="1">
            <a:spLocks/>
          </p:cNvSpPr>
          <p:nvPr/>
        </p:nvSpPr>
        <p:spPr>
          <a:xfrm>
            <a:off x="0" y="25735"/>
            <a:ext cx="9144000" cy="776530"/>
          </a:xfrm>
          <a:prstGeom prst="rect">
            <a:avLst/>
          </a:prstGeom>
        </p:spPr>
        <p:txBody>
          <a:bodyPr/>
          <a:lstStyle>
            <a:lvl1pPr algn="ctr" defTabSz="914400" rtl="0" eaLnBrk="1" latinLnBrk="1" hangingPunct="1">
              <a:spcBef>
                <a:spcPct val="0"/>
              </a:spcBef>
              <a:buNone/>
              <a:defRPr sz="4400" kern="1200">
                <a:solidFill>
                  <a:schemeClr val="tx1"/>
                </a:solidFill>
                <a:latin typeface="+mj-lt"/>
                <a:ea typeface="+mj-ea"/>
                <a:cs typeface="+mj-cs"/>
              </a:defRPr>
            </a:lvl1pPr>
          </a:lstStyle>
          <a:p>
            <a:r>
              <a:rPr lang="en-US" altLang="ko-KR" sz="3600" b="1" dirty="0"/>
              <a:t> </a:t>
            </a:r>
            <a:r>
              <a:rPr lang="fr-FR" altLang="ko-KR" sz="3600" b="1" dirty="0"/>
              <a:t>ENVIRONNEMENT ET </a:t>
            </a:r>
            <a:r>
              <a:rPr lang="fr-FR" altLang="ko-KR" sz="3600" b="1" dirty="0">
                <a:solidFill>
                  <a:schemeClr val="accent1"/>
                </a:solidFill>
              </a:rPr>
              <a:t>STRUCTURE</a:t>
            </a:r>
            <a:endParaRPr lang="ko-KR" altLang="en-US" sz="3600" b="1" dirty="0">
              <a:solidFill>
                <a:schemeClr val="accent1"/>
              </a:solidFill>
            </a:endParaRPr>
          </a:p>
        </p:txBody>
      </p:sp>
    </p:spTree>
    <p:extLst>
      <p:ext uri="{BB962C8B-B14F-4D97-AF65-F5344CB8AC3E}">
        <p14:creationId xmlns:p14="http://schemas.microsoft.com/office/powerpoint/2010/main" val="15747990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extBox 32">
            <a:extLst>
              <a:ext uri="{FF2B5EF4-FFF2-40B4-BE49-F238E27FC236}">
                <a16:creationId xmlns:a16="http://schemas.microsoft.com/office/drawing/2014/main" id="{9B583191-69B8-463E-8E8A-295A73BDD1DC}"/>
              </a:ext>
            </a:extLst>
          </p:cNvPr>
          <p:cNvSpPr txBox="1"/>
          <p:nvPr/>
        </p:nvSpPr>
        <p:spPr>
          <a:xfrm>
            <a:off x="3250270" y="1678778"/>
            <a:ext cx="5250887" cy="1615827"/>
          </a:xfrm>
          <a:prstGeom prst="rect">
            <a:avLst/>
          </a:prstGeom>
          <a:noFill/>
        </p:spPr>
        <p:txBody>
          <a:bodyPr wrap="square" lIns="0" rtlCol="0">
            <a:spAutoFit/>
          </a:bodyPr>
          <a:lstStyle/>
          <a:p>
            <a:pPr marL="128588" indent="-128588">
              <a:buFont typeface="Wingdings" pitchFamily="2" charset="2"/>
              <a:buChar char="ü"/>
            </a:pPr>
            <a:r>
              <a:rPr lang="fr-FR" altLang="ko-KR" sz="1100" dirty="0">
                <a:solidFill>
                  <a:schemeClr val="tx1">
                    <a:lumMod val="75000"/>
                    <a:lumOff val="25000"/>
                  </a:schemeClr>
                </a:solidFill>
                <a:cs typeface="Arial" pitchFamily="34" charset="0"/>
              </a:rPr>
              <a:t>Un simple éditeur de texte est tout ce dont vous avez besoin pour apprendre le HTML.</a:t>
            </a:r>
          </a:p>
          <a:p>
            <a:pPr marL="128588" indent="-128588">
              <a:buFont typeface="Wingdings" pitchFamily="2" charset="2"/>
              <a:buChar char="ü"/>
            </a:pPr>
            <a:endParaRPr lang="fr-FR" altLang="ko-KR" sz="1100" dirty="0">
              <a:solidFill>
                <a:schemeClr val="tx1">
                  <a:lumMod val="75000"/>
                  <a:lumOff val="25000"/>
                </a:schemeClr>
              </a:solidFill>
              <a:cs typeface="Arial" pitchFamily="34" charset="0"/>
            </a:endParaRPr>
          </a:p>
          <a:p>
            <a:pPr marL="128588" indent="-128588">
              <a:buFont typeface="Wingdings" pitchFamily="2" charset="2"/>
              <a:buChar char="ü"/>
            </a:pPr>
            <a:r>
              <a:rPr lang="fr-FR" altLang="ko-KR" sz="1100" dirty="0">
                <a:solidFill>
                  <a:schemeClr val="tx1">
                    <a:lumMod val="75000"/>
                    <a:lumOff val="25000"/>
                  </a:schemeClr>
                </a:solidFill>
                <a:cs typeface="Arial" pitchFamily="34" charset="0"/>
              </a:rPr>
              <a:t>Apprendre le HTML en utilisant Notepad </a:t>
            </a:r>
          </a:p>
          <a:p>
            <a:pPr marL="128588" indent="-128588">
              <a:buFont typeface="Wingdings" pitchFamily="2" charset="2"/>
              <a:buChar char="ü"/>
            </a:pPr>
            <a:r>
              <a:rPr lang="fr-FR" altLang="ko-KR" sz="1100" dirty="0">
                <a:solidFill>
                  <a:schemeClr val="tx1">
                    <a:lumMod val="75000"/>
                    <a:lumOff val="25000"/>
                  </a:schemeClr>
                </a:solidFill>
                <a:cs typeface="Arial" pitchFamily="34" charset="0"/>
              </a:rPr>
              <a:t>Les pages Web peuvent être créées et modifiées à l'aide d'éditeurs HTML professionnels.</a:t>
            </a:r>
          </a:p>
          <a:p>
            <a:pPr marL="128588" indent="-128588">
              <a:buFont typeface="Wingdings" pitchFamily="2" charset="2"/>
              <a:buChar char="ü"/>
            </a:pPr>
            <a:endParaRPr lang="fr-FR" altLang="ko-KR" sz="1100" dirty="0">
              <a:solidFill>
                <a:schemeClr val="tx1">
                  <a:lumMod val="75000"/>
                  <a:lumOff val="25000"/>
                </a:schemeClr>
              </a:solidFill>
              <a:cs typeface="Arial" pitchFamily="34" charset="0"/>
            </a:endParaRPr>
          </a:p>
          <a:p>
            <a:pPr marL="128588" indent="-128588">
              <a:buFont typeface="Wingdings" pitchFamily="2" charset="2"/>
              <a:buChar char="ü"/>
            </a:pPr>
            <a:r>
              <a:rPr lang="fr-FR" altLang="ko-KR" sz="1100" dirty="0">
                <a:solidFill>
                  <a:schemeClr val="tx1">
                    <a:lumMod val="75000"/>
                    <a:lumOff val="25000"/>
                  </a:schemeClr>
                </a:solidFill>
                <a:cs typeface="Arial" pitchFamily="34" charset="0"/>
              </a:rPr>
              <a:t>Cependant, pour apprendre le HTML, nous recommandons un éditeur de texte simple comme Notepad (PC)</a:t>
            </a:r>
            <a:endParaRPr lang="en-US" altLang="ko-KR" sz="1100" dirty="0">
              <a:solidFill>
                <a:schemeClr val="tx1">
                  <a:lumMod val="75000"/>
                  <a:lumOff val="25000"/>
                </a:schemeClr>
              </a:solidFill>
              <a:cs typeface="Arial" pitchFamily="34" charset="0"/>
            </a:endParaRPr>
          </a:p>
        </p:txBody>
      </p:sp>
      <p:sp>
        <p:nvSpPr>
          <p:cNvPr id="34" name="Title 1"/>
          <p:cNvSpPr txBox="1">
            <a:spLocks/>
          </p:cNvSpPr>
          <p:nvPr/>
        </p:nvSpPr>
        <p:spPr>
          <a:xfrm>
            <a:off x="0" y="25735"/>
            <a:ext cx="9144000" cy="776530"/>
          </a:xfrm>
          <a:prstGeom prst="rect">
            <a:avLst/>
          </a:prstGeom>
        </p:spPr>
        <p:txBody>
          <a:bodyPr/>
          <a:lstStyle>
            <a:lvl1pPr algn="ctr" defTabSz="914400" rtl="0" eaLnBrk="1" latinLnBrk="1" hangingPunct="1">
              <a:spcBef>
                <a:spcPct val="0"/>
              </a:spcBef>
              <a:buNone/>
              <a:defRPr sz="4400" kern="1200">
                <a:solidFill>
                  <a:schemeClr val="tx1"/>
                </a:solidFill>
                <a:latin typeface="+mj-lt"/>
                <a:ea typeface="+mj-ea"/>
                <a:cs typeface="+mj-cs"/>
              </a:defRPr>
            </a:lvl1pPr>
          </a:lstStyle>
          <a:p>
            <a:r>
              <a:rPr lang="en-US" altLang="ko-KR" sz="3600" b="1" dirty="0"/>
              <a:t> </a:t>
            </a:r>
            <a:r>
              <a:rPr lang="fr-FR" altLang="ko-KR" sz="3600" b="1" dirty="0"/>
              <a:t>ENVIRONNEMENT ET </a:t>
            </a:r>
            <a:r>
              <a:rPr lang="fr-FR" altLang="ko-KR" sz="3600" b="1" dirty="0">
                <a:solidFill>
                  <a:schemeClr val="accent1"/>
                </a:solidFill>
              </a:rPr>
              <a:t>STRUCTURE</a:t>
            </a:r>
            <a:endParaRPr lang="ko-KR" altLang="en-US" sz="3600" b="1" dirty="0">
              <a:solidFill>
                <a:schemeClr val="accent1"/>
              </a:solidFill>
            </a:endParaRPr>
          </a:p>
        </p:txBody>
      </p:sp>
      <p:sp>
        <p:nvSpPr>
          <p:cNvPr id="36" name="Rectangle 35"/>
          <p:cNvSpPr/>
          <p:nvPr/>
        </p:nvSpPr>
        <p:spPr>
          <a:xfrm>
            <a:off x="6317831" y="482902"/>
            <a:ext cx="2763499" cy="461665"/>
          </a:xfrm>
          <a:prstGeom prst="rect">
            <a:avLst/>
          </a:prstGeom>
        </p:spPr>
        <p:txBody>
          <a:bodyPr wrap="square">
            <a:spAutoFit/>
          </a:bodyPr>
          <a:lstStyle/>
          <a:p>
            <a:r>
              <a:rPr lang="fr-FR" sz="2400" b="1" dirty="0">
                <a:solidFill>
                  <a:srgbClr val="000000"/>
                </a:solidFill>
                <a:latin typeface="Segoe UI" panose="020B0502040204020203" pitchFamily="34" charset="0"/>
              </a:rPr>
              <a:t>Éditeurs </a:t>
            </a:r>
            <a:r>
              <a:rPr lang="fr-FR" sz="2400" b="1" dirty="0">
                <a:solidFill>
                  <a:schemeClr val="accent1"/>
                </a:solidFill>
                <a:latin typeface="+mj-lt"/>
                <a:ea typeface="+mj-ea"/>
                <a:cs typeface="+mj-cs"/>
              </a:rPr>
              <a:t>HTML</a:t>
            </a:r>
            <a:endParaRPr lang="fr-FR" sz="3600" b="1" dirty="0">
              <a:solidFill>
                <a:schemeClr val="accent1"/>
              </a:solidFill>
              <a:latin typeface="+mj-lt"/>
              <a:ea typeface="+mj-ea"/>
              <a:cs typeface="+mj-cs"/>
            </a:endParaRPr>
          </a:p>
        </p:txBody>
      </p:sp>
      <p:sp>
        <p:nvSpPr>
          <p:cNvPr id="40" name="TextBox 32">
            <a:extLst>
              <a:ext uri="{FF2B5EF4-FFF2-40B4-BE49-F238E27FC236}">
                <a16:creationId xmlns:a16="http://schemas.microsoft.com/office/drawing/2014/main" id="{9B583191-69B8-463E-8E8A-295A73BDD1DC}"/>
              </a:ext>
            </a:extLst>
          </p:cNvPr>
          <p:cNvSpPr txBox="1"/>
          <p:nvPr/>
        </p:nvSpPr>
        <p:spPr>
          <a:xfrm>
            <a:off x="3250269" y="3435846"/>
            <a:ext cx="5250887" cy="261610"/>
          </a:xfrm>
          <a:prstGeom prst="rect">
            <a:avLst/>
          </a:prstGeom>
          <a:noFill/>
        </p:spPr>
        <p:txBody>
          <a:bodyPr wrap="square" lIns="0" rtlCol="0">
            <a:spAutoFit/>
          </a:bodyPr>
          <a:lstStyle/>
          <a:p>
            <a:pPr marL="128588" indent="-128588">
              <a:buFont typeface="Wingdings" pitchFamily="2" charset="2"/>
              <a:buChar char="ü"/>
            </a:pPr>
            <a:r>
              <a:rPr lang="fr-FR" altLang="ko-KR" sz="1100" dirty="0">
                <a:solidFill>
                  <a:schemeClr val="tx1">
                    <a:lumMod val="75000"/>
                    <a:lumOff val="25000"/>
                  </a:schemeClr>
                </a:solidFill>
                <a:cs typeface="Arial" pitchFamily="34" charset="0"/>
              </a:rPr>
              <a:t>Voici le lien de téléchargement : </a:t>
            </a:r>
            <a:r>
              <a:rPr lang="fr-FR" altLang="ko-KR" sz="1100" dirty="0" err="1">
                <a:solidFill>
                  <a:srgbClr val="00B0F0"/>
                </a:solidFill>
                <a:cs typeface="Arial" pitchFamily="34" charset="0"/>
                <a:hlinkClick r:id="rId2"/>
              </a:rPr>
              <a:t>NotePad</a:t>
            </a:r>
            <a:r>
              <a:rPr lang="fr-FR" altLang="ko-KR" sz="1100" dirty="0">
                <a:solidFill>
                  <a:srgbClr val="00B0F0"/>
                </a:solidFill>
                <a:cs typeface="Arial" pitchFamily="34" charset="0"/>
                <a:hlinkClick r:id="rId2"/>
              </a:rPr>
              <a:t>++</a:t>
            </a:r>
            <a:endParaRPr lang="fr-FR" altLang="ko-KR" sz="1100" dirty="0">
              <a:solidFill>
                <a:srgbClr val="00B0F0"/>
              </a:solidFill>
              <a:cs typeface="Arial" pitchFamily="34" charset="0"/>
            </a:endParaRPr>
          </a:p>
        </p:txBody>
      </p:sp>
      <p:pic>
        <p:nvPicPr>
          <p:cNvPr id="43" name="Image 4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1520" y="944567"/>
            <a:ext cx="2295525" cy="1990725"/>
          </a:xfrm>
          <a:prstGeom prst="rect">
            <a:avLst/>
          </a:prstGeom>
        </p:spPr>
      </p:pic>
    </p:spTree>
    <p:extLst>
      <p:ext uri="{BB962C8B-B14F-4D97-AF65-F5344CB8AC3E}">
        <p14:creationId xmlns:p14="http://schemas.microsoft.com/office/powerpoint/2010/main" val="17768765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extBox 32">
            <a:extLst>
              <a:ext uri="{FF2B5EF4-FFF2-40B4-BE49-F238E27FC236}">
                <a16:creationId xmlns:a16="http://schemas.microsoft.com/office/drawing/2014/main" id="{9B583191-69B8-463E-8E8A-295A73BDD1DC}"/>
              </a:ext>
            </a:extLst>
          </p:cNvPr>
          <p:cNvSpPr txBox="1"/>
          <p:nvPr/>
        </p:nvSpPr>
        <p:spPr>
          <a:xfrm>
            <a:off x="1195326" y="967259"/>
            <a:ext cx="7049082" cy="307777"/>
          </a:xfrm>
          <a:prstGeom prst="rect">
            <a:avLst/>
          </a:prstGeom>
          <a:noFill/>
        </p:spPr>
        <p:txBody>
          <a:bodyPr wrap="square" lIns="0" rtlCol="0">
            <a:spAutoFit/>
          </a:bodyPr>
          <a:lstStyle/>
          <a:p>
            <a:r>
              <a:rPr lang="fr-FR" sz="1400" b="1" dirty="0"/>
              <a:t>Suivez les étapes ci-dessous pour créer votre première page Web avec Notepad</a:t>
            </a:r>
          </a:p>
        </p:txBody>
      </p:sp>
      <p:sp>
        <p:nvSpPr>
          <p:cNvPr id="34" name="Title 1"/>
          <p:cNvSpPr txBox="1">
            <a:spLocks/>
          </p:cNvSpPr>
          <p:nvPr/>
        </p:nvSpPr>
        <p:spPr>
          <a:xfrm>
            <a:off x="0" y="25735"/>
            <a:ext cx="9144000" cy="776530"/>
          </a:xfrm>
          <a:prstGeom prst="rect">
            <a:avLst/>
          </a:prstGeom>
        </p:spPr>
        <p:txBody>
          <a:bodyPr/>
          <a:lstStyle>
            <a:lvl1pPr algn="ctr" defTabSz="914400" rtl="0" eaLnBrk="1" latinLnBrk="1" hangingPunct="1">
              <a:spcBef>
                <a:spcPct val="0"/>
              </a:spcBef>
              <a:buNone/>
              <a:defRPr sz="4400" kern="1200">
                <a:solidFill>
                  <a:schemeClr val="tx1"/>
                </a:solidFill>
                <a:latin typeface="+mj-lt"/>
                <a:ea typeface="+mj-ea"/>
                <a:cs typeface="+mj-cs"/>
              </a:defRPr>
            </a:lvl1pPr>
          </a:lstStyle>
          <a:p>
            <a:r>
              <a:rPr lang="en-US" altLang="ko-KR" sz="3600" b="1" dirty="0"/>
              <a:t> </a:t>
            </a:r>
            <a:r>
              <a:rPr lang="fr-FR" altLang="ko-KR" sz="3600" b="1" dirty="0"/>
              <a:t>ENVIRONNEMENT ET </a:t>
            </a:r>
            <a:r>
              <a:rPr lang="fr-FR" altLang="ko-KR" sz="3600" b="1" dirty="0">
                <a:solidFill>
                  <a:schemeClr val="accent1"/>
                </a:solidFill>
              </a:rPr>
              <a:t>STRUCTURE</a:t>
            </a:r>
            <a:endParaRPr lang="ko-KR" altLang="en-US" sz="3600" b="1" dirty="0">
              <a:solidFill>
                <a:schemeClr val="accent1"/>
              </a:solidFill>
            </a:endParaRPr>
          </a:p>
        </p:txBody>
      </p:sp>
      <p:sp>
        <p:nvSpPr>
          <p:cNvPr id="36" name="Rectangle 35"/>
          <p:cNvSpPr/>
          <p:nvPr/>
        </p:nvSpPr>
        <p:spPr>
          <a:xfrm>
            <a:off x="6317831" y="482902"/>
            <a:ext cx="2763499" cy="461665"/>
          </a:xfrm>
          <a:prstGeom prst="rect">
            <a:avLst/>
          </a:prstGeom>
        </p:spPr>
        <p:txBody>
          <a:bodyPr wrap="square">
            <a:spAutoFit/>
          </a:bodyPr>
          <a:lstStyle/>
          <a:p>
            <a:r>
              <a:rPr lang="fr-FR" sz="2400" b="1" dirty="0">
                <a:solidFill>
                  <a:srgbClr val="000000"/>
                </a:solidFill>
                <a:latin typeface="Segoe UI" panose="020B0502040204020203" pitchFamily="34" charset="0"/>
              </a:rPr>
              <a:t>Éditeurs </a:t>
            </a:r>
            <a:r>
              <a:rPr lang="fr-FR" sz="2400" b="1" dirty="0">
                <a:solidFill>
                  <a:schemeClr val="accent1"/>
                </a:solidFill>
                <a:latin typeface="+mj-lt"/>
                <a:ea typeface="+mj-ea"/>
                <a:cs typeface="+mj-cs"/>
              </a:rPr>
              <a:t>HTML</a:t>
            </a:r>
            <a:endParaRPr lang="fr-FR" sz="3600" b="1" dirty="0">
              <a:solidFill>
                <a:schemeClr val="accent1"/>
              </a:solidFill>
              <a:latin typeface="+mj-lt"/>
              <a:ea typeface="+mj-ea"/>
              <a:cs typeface="+mj-cs"/>
            </a:endParaRPr>
          </a:p>
        </p:txBody>
      </p:sp>
      <p:sp>
        <p:nvSpPr>
          <p:cNvPr id="8" name="TextBox 62">
            <a:extLst>
              <a:ext uri="{FF2B5EF4-FFF2-40B4-BE49-F238E27FC236}">
                <a16:creationId xmlns:a16="http://schemas.microsoft.com/office/drawing/2014/main" id="{5FEEDBFA-D5A1-478F-9C13-FA9D87CCE326}"/>
              </a:ext>
            </a:extLst>
          </p:cNvPr>
          <p:cNvSpPr txBox="1"/>
          <p:nvPr/>
        </p:nvSpPr>
        <p:spPr>
          <a:xfrm>
            <a:off x="1691680" y="1462892"/>
            <a:ext cx="3456000" cy="369332"/>
          </a:xfrm>
          <a:prstGeom prst="rect">
            <a:avLst/>
          </a:prstGeom>
          <a:noFill/>
        </p:spPr>
        <p:txBody>
          <a:bodyPr wrap="square" rtlCol="0">
            <a:spAutoFit/>
          </a:bodyPr>
          <a:lstStyle/>
          <a:p>
            <a:r>
              <a:rPr lang="fr-FR" sz="900" b="1" dirty="0"/>
              <a:t>Windows 7 ou version antérieure:</a:t>
            </a:r>
            <a:endParaRPr lang="fr-FR" sz="900" dirty="0"/>
          </a:p>
          <a:p>
            <a:r>
              <a:rPr lang="fr-FR" sz="900" dirty="0"/>
              <a:t>Ouvrez </a:t>
            </a:r>
            <a:r>
              <a:rPr lang="fr-FR" sz="900" b="1" dirty="0"/>
              <a:t>Démarrer</a:t>
            </a:r>
            <a:r>
              <a:rPr lang="fr-FR" sz="900" dirty="0"/>
              <a:t> &gt; </a:t>
            </a:r>
            <a:r>
              <a:rPr lang="fr-FR" sz="900" b="1" dirty="0"/>
              <a:t>Programmes&gt; Accessoires&gt; Bloc-notes</a:t>
            </a:r>
            <a:endParaRPr lang="fr-FR" sz="900" dirty="0"/>
          </a:p>
        </p:txBody>
      </p:sp>
      <p:sp>
        <p:nvSpPr>
          <p:cNvPr id="12" name="TextBox 66">
            <a:extLst>
              <a:ext uri="{FF2B5EF4-FFF2-40B4-BE49-F238E27FC236}">
                <a16:creationId xmlns:a16="http://schemas.microsoft.com/office/drawing/2014/main" id="{661DE2D8-3C60-49CF-BAA2-0C624A3D4A04}"/>
              </a:ext>
            </a:extLst>
          </p:cNvPr>
          <p:cNvSpPr txBox="1"/>
          <p:nvPr/>
        </p:nvSpPr>
        <p:spPr>
          <a:xfrm>
            <a:off x="1691680" y="2355726"/>
            <a:ext cx="1584176" cy="231259"/>
          </a:xfrm>
          <a:prstGeom prst="rect">
            <a:avLst/>
          </a:prstGeom>
          <a:noFill/>
        </p:spPr>
        <p:txBody>
          <a:bodyPr wrap="square" rtlCol="0">
            <a:spAutoFit/>
          </a:bodyPr>
          <a:lstStyle/>
          <a:p>
            <a:r>
              <a:rPr lang="fr-FR" altLang="ko-KR" sz="900" b="1" dirty="0">
                <a:solidFill>
                  <a:schemeClr val="tx1">
                    <a:lumMod val="75000"/>
                    <a:lumOff val="25000"/>
                  </a:schemeClr>
                </a:solidFill>
                <a:cs typeface="Arial" pitchFamily="34" charset="0"/>
              </a:rPr>
              <a:t>Étape 2: rédigez du HTML</a:t>
            </a:r>
            <a:endParaRPr lang="ko-KR" altLang="en-US" sz="900" b="1" dirty="0">
              <a:solidFill>
                <a:schemeClr val="tx1">
                  <a:lumMod val="75000"/>
                  <a:lumOff val="25000"/>
                </a:schemeClr>
              </a:solidFill>
              <a:cs typeface="Arial" pitchFamily="34" charset="0"/>
            </a:endParaRPr>
          </a:p>
        </p:txBody>
      </p:sp>
      <p:sp>
        <p:nvSpPr>
          <p:cNvPr id="13" name="TextBox 67">
            <a:extLst>
              <a:ext uri="{FF2B5EF4-FFF2-40B4-BE49-F238E27FC236}">
                <a16:creationId xmlns:a16="http://schemas.microsoft.com/office/drawing/2014/main" id="{02DDF7B6-4C6E-4E98-8CF6-B199C8D8ABCD}"/>
              </a:ext>
            </a:extLst>
          </p:cNvPr>
          <p:cNvSpPr txBox="1"/>
          <p:nvPr/>
        </p:nvSpPr>
        <p:spPr>
          <a:xfrm>
            <a:off x="493248" y="1455975"/>
            <a:ext cx="1054416" cy="369332"/>
          </a:xfrm>
          <a:prstGeom prst="rect">
            <a:avLst/>
          </a:prstGeom>
          <a:noFill/>
        </p:spPr>
        <p:txBody>
          <a:bodyPr wrap="square" rtlCol="0" anchor="ctr">
            <a:spAutoFit/>
          </a:bodyPr>
          <a:lstStyle/>
          <a:p>
            <a:pPr algn="ctr"/>
            <a:r>
              <a:rPr lang="en-US" altLang="ko-KR" b="1" dirty="0" err="1">
                <a:solidFill>
                  <a:schemeClr val="accent2"/>
                </a:solidFill>
                <a:cs typeface="Arial" pitchFamily="34" charset="0"/>
              </a:rPr>
              <a:t>Etape</a:t>
            </a:r>
            <a:r>
              <a:rPr lang="en-US" altLang="ko-KR" b="1" dirty="0">
                <a:solidFill>
                  <a:schemeClr val="accent2"/>
                </a:solidFill>
                <a:cs typeface="Arial" pitchFamily="34" charset="0"/>
              </a:rPr>
              <a:t> 1</a:t>
            </a:r>
            <a:endParaRPr lang="ko-KR" altLang="en-US" b="1" dirty="0">
              <a:solidFill>
                <a:schemeClr val="accent2"/>
              </a:solidFill>
              <a:cs typeface="Arial" pitchFamily="34" charset="0"/>
            </a:endParaRPr>
          </a:p>
        </p:txBody>
      </p:sp>
      <p:sp>
        <p:nvSpPr>
          <p:cNvPr id="14" name="TextBox 68">
            <a:extLst>
              <a:ext uri="{FF2B5EF4-FFF2-40B4-BE49-F238E27FC236}">
                <a16:creationId xmlns:a16="http://schemas.microsoft.com/office/drawing/2014/main" id="{A00708FA-5AED-442D-95FC-2A5140FB2080}"/>
              </a:ext>
            </a:extLst>
          </p:cNvPr>
          <p:cNvSpPr txBox="1"/>
          <p:nvPr/>
        </p:nvSpPr>
        <p:spPr>
          <a:xfrm>
            <a:off x="493248" y="2281498"/>
            <a:ext cx="1198432" cy="369332"/>
          </a:xfrm>
          <a:prstGeom prst="rect">
            <a:avLst/>
          </a:prstGeom>
          <a:noFill/>
        </p:spPr>
        <p:txBody>
          <a:bodyPr wrap="square" rtlCol="0" anchor="ctr">
            <a:spAutoFit/>
          </a:bodyPr>
          <a:lstStyle/>
          <a:p>
            <a:pPr algn="ctr"/>
            <a:r>
              <a:rPr lang="en-US" altLang="ko-KR" b="1" dirty="0">
                <a:solidFill>
                  <a:schemeClr val="accent1"/>
                </a:solidFill>
                <a:cs typeface="Arial" pitchFamily="34" charset="0"/>
              </a:rPr>
              <a:t>ETAPE 2</a:t>
            </a:r>
            <a:endParaRPr lang="ko-KR" altLang="en-US" b="1" dirty="0">
              <a:solidFill>
                <a:schemeClr val="accent1"/>
              </a:solidFill>
              <a:cs typeface="Arial" pitchFamily="34" charset="0"/>
            </a:endParaRPr>
          </a:p>
        </p:txBody>
      </p:sp>
      <p:sp>
        <p:nvSpPr>
          <p:cNvPr id="17" name="TextBox 63">
            <a:extLst>
              <a:ext uri="{FF2B5EF4-FFF2-40B4-BE49-F238E27FC236}">
                <a16:creationId xmlns:a16="http://schemas.microsoft.com/office/drawing/2014/main" id="{A5F57278-DD6F-4463-87E4-95DBA5835B10}"/>
              </a:ext>
            </a:extLst>
          </p:cNvPr>
          <p:cNvSpPr txBox="1"/>
          <p:nvPr/>
        </p:nvSpPr>
        <p:spPr>
          <a:xfrm>
            <a:off x="323528" y="1855920"/>
            <a:ext cx="3456000" cy="230832"/>
          </a:xfrm>
          <a:prstGeom prst="rect">
            <a:avLst/>
          </a:prstGeom>
          <a:noFill/>
        </p:spPr>
        <p:txBody>
          <a:bodyPr wrap="square" rtlCol="0">
            <a:spAutoFit/>
          </a:bodyPr>
          <a:lstStyle/>
          <a:p>
            <a:r>
              <a:rPr lang="en-US" altLang="ko-KR" sz="900" b="1" dirty="0" err="1">
                <a:solidFill>
                  <a:schemeClr val="tx1">
                    <a:lumMod val="75000"/>
                    <a:lumOff val="25000"/>
                  </a:schemeClr>
                </a:solidFill>
                <a:cs typeface="Arial" pitchFamily="34" charset="0"/>
              </a:rPr>
              <a:t>Enregistrez</a:t>
            </a:r>
            <a:r>
              <a:rPr lang="en-US" altLang="ko-KR" sz="900" b="1" dirty="0">
                <a:solidFill>
                  <a:schemeClr val="tx1">
                    <a:lumMod val="75000"/>
                    <a:lumOff val="25000"/>
                  </a:schemeClr>
                </a:solidFill>
                <a:cs typeface="Arial" pitchFamily="34" charset="0"/>
              </a:rPr>
              <a:t> la page HTML</a:t>
            </a:r>
            <a:endParaRPr lang="ko-KR" altLang="en-US" sz="900" b="1" dirty="0">
              <a:solidFill>
                <a:schemeClr val="tx1">
                  <a:lumMod val="75000"/>
                  <a:lumOff val="25000"/>
                </a:schemeClr>
              </a:solidFill>
              <a:cs typeface="Arial" pitchFamily="34" charset="0"/>
            </a:endParaRPr>
          </a:p>
        </p:txBody>
      </p:sp>
      <p:grpSp>
        <p:nvGrpSpPr>
          <p:cNvPr id="18" name="그룹 2">
            <a:extLst>
              <a:ext uri="{FF2B5EF4-FFF2-40B4-BE49-F238E27FC236}">
                <a16:creationId xmlns:a16="http://schemas.microsoft.com/office/drawing/2014/main" id="{244E8D63-CA86-4410-8409-40AD9B22C325}"/>
              </a:ext>
            </a:extLst>
          </p:cNvPr>
          <p:cNvGrpSpPr/>
          <p:nvPr/>
        </p:nvGrpSpPr>
        <p:grpSpPr>
          <a:xfrm>
            <a:off x="1691680" y="4155925"/>
            <a:ext cx="3456000" cy="972684"/>
            <a:chOff x="1593768" y="2986120"/>
            <a:chExt cx="4608000" cy="1296912"/>
          </a:xfrm>
        </p:grpSpPr>
        <p:sp>
          <p:nvSpPr>
            <p:cNvPr id="19" name="TextBox 65">
              <a:extLst>
                <a:ext uri="{FF2B5EF4-FFF2-40B4-BE49-F238E27FC236}">
                  <a16:creationId xmlns:a16="http://schemas.microsoft.com/office/drawing/2014/main" id="{331684C2-A18C-42CD-B073-42AD4205033D}"/>
                </a:ext>
              </a:extLst>
            </p:cNvPr>
            <p:cNvSpPr txBox="1"/>
            <p:nvPr/>
          </p:nvSpPr>
          <p:spPr>
            <a:xfrm>
              <a:off x="1593768" y="3236592"/>
              <a:ext cx="4608000" cy="1046440"/>
            </a:xfrm>
            <a:prstGeom prst="rect">
              <a:avLst/>
            </a:prstGeom>
            <a:noFill/>
          </p:spPr>
          <p:txBody>
            <a:bodyPr wrap="square" rtlCol="0">
              <a:spAutoFit/>
            </a:bodyPr>
            <a:lstStyle/>
            <a:p>
              <a:r>
                <a:rPr lang="fr-FR" altLang="ko-KR" sz="900" dirty="0">
                  <a:solidFill>
                    <a:schemeClr val="tx1">
                      <a:lumMod val="75000"/>
                      <a:lumOff val="25000"/>
                    </a:schemeClr>
                  </a:solidFill>
                  <a:cs typeface="Arial" pitchFamily="34" charset="0"/>
                </a:rPr>
                <a:t>Ouvrez le fichier HTML enregistré dans votre navigateur préféré (double-cliquez sur le fichier ou cliquez avec le bouton droit de la souris - et choisissez «Ouvrir avec»).</a:t>
              </a:r>
            </a:p>
            <a:p>
              <a:endParaRPr lang="fr-FR" altLang="ko-KR" sz="900" dirty="0">
                <a:solidFill>
                  <a:schemeClr val="tx1">
                    <a:lumMod val="75000"/>
                    <a:lumOff val="25000"/>
                  </a:schemeClr>
                </a:solidFill>
                <a:cs typeface="Arial" pitchFamily="34" charset="0"/>
              </a:endParaRPr>
            </a:p>
            <a:p>
              <a:r>
                <a:rPr lang="fr-FR" altLang="ko-KR" sz="900" dirty="0">
                  <a:solidFill>
                    <a:schemeClr val="tx1">
                      <a:lumMod val="75000"/>
                      <a:lumOff val="25000"/>
                    </a:schemeClr>
                  </a:solidFill>
                  <a:cs typeface="Arial" pitchFamily="34" charset="0"/>
                </a:rPr>
                <a:t>Le résultat ressemblera beaucoup à ceci:</a:t>
              </a:r>
              <a:endParaRPr lang="en-US" altLang="ko-KR" sz="900" dirty="0">
                <a:solidFill>
                  <a:schemeClr val="tx1">
                    <a:lumMod val="75000"/>
                    <a:lumOff val="25000"/>
                  </a:schemeClr>
                </a:solidFill>
                <a:cs typeface="Arial" pitchFamily="34" charset="0"/>
              </a:endParaRPr>
            </a:p>
          </p:txBody>
        </p:sp>
        <p:sp>
          <p:nvSpPr>
            <p:cNvPr id="20" name="TextBox 66">
              <a:extLst>
                <a:ext uri="{FF2B5EF4-FFF2-40B4-BE49-F238E27FC236}">
                  <a16:creationId xmlns:a16="http://schemas.microsoft.com/office/drawing/2014/main" id="{661DE2D8-3C60-49CF-BAA2-0C624A3D4A04}"/>
                </a:ext>
              </a:extLst>
            </p:cNvPr>
            <p:cNvSpPr txBox="1"/>
            <p:nvPr/>
          </p:nvSpPr>
          <p:spPr>
            <a:xfrm>
              <a:off x="1593768" y="2986120"/>
              <a:ext cx="4608000" cy="307776"/>
            </a:xfrm>
            <a:prstGeom prst="rect">
              <a:avLst/>
            </a:prstGeom>
            <a:noFill/>
          </p:spPr>
          <p:txBody>
            <a:bodyPr wrap="square" rtlCol="0">
              <a:spAutoFit/>
            </a:bodyPr>
            <a:lstStyle/>
            <a:p>
              <a:r>
                <a:rPr lang="fr-FR" altLang="ko-KR" sz="900" b="1" dirty="0">
                  <a:solidFill>
                    <a:schemeClr val="tx1">
                      <a:lumMod val="75000"/>
                      <a:lumOff val="25000"/>
                    </a:schemeClr>
                  </a:solidFill>
                  <a:cs typeface="Arial" pitchFamily="34" charset="0"/>
                </a:rPr>
                <a:t>Affichez la page HTML dans votre navigateur</a:t>
              </a:r>
              <a:endParaRPr lang="ko-KR" altLang="en-US" sz="900" b="1" dirty="0">
                <a:solidFill>
                  <a:schemeClr val="tx1">
                    <a:lumMod val="75000"/>
                    <a:lumOff val="25000"/>
                  </a:schemeClr>
                </a:solidFill>
                <a:cs typeface="Arial" pitchFamily="34" charset="0"/>
              </a:endParaRPr>
            </a:p>
          </p:txBody>
        </p:sp>
      </p:grpSp>
      <p:sp>
        <p:nvSpPr>
          <p:cNvPr id="21" name="TextBox 67">
            <a:extLst>
              <a:ext uri="{FF2B5EF4-FFF2-40B4-BE49-F238E27FC236}">
                <a16:creationId xmlns:a16="http://schemas.microsoft.com/office/drawing/2014/main" id="{02DDF7B6-4C6E-4E98-8CF6-B199C8D8ABCD}"/>
              </a:ext>
            </a:extLst>
          </p:cNvPr>
          <p:cNvSpPr txBox="1"/>
          <p:nvPr/>
        </p:nvSpPr>
        <p:spPr>
          <a:xfrm>
            <a:off x="493248" y="3282538"/>
            <a:ext cx="1054416" cy="369332"/>
          </a:xfrm>
          <a:prstGeom prst="rect">
            <a:avLst/>
          </a:prstGeom>
          <a:noFill/>
        </p:spPr>
        <p:txBody>
          <a:bodyPr wrap="square" rtlCol="0" anchor="ctr">
            <a:spAutoFit/>
          </a:bodyPr>
          <a:lstStyle/>
          <a:p>
            <a:pPr algn="ctr"/>
            <a:r>
              <a:rPr lang="en-US" altLang="ko-KR" b="1" dirty="0" err="1">
                <a:solidFill>
                  <a:schemeClr val="accent2"/>
                </a:solidFill>
                <a:cs typeface="Arial" pitchFamily="34" charset="0"/>
              </a:rPr>
              <a:t>Etape</a:t>
            </a:r>
            <a:r>
              <a:rPr lang="en-US" altLang="ko-KR" b="1" dirty="0">
                <a:solidFill>
                  <a:schemeClr val="accent2"/>
                </a:solidFill>
                <a:cs typeface="Arial" pitchFamily="34" charset="0"/>
              </a:rPr>
              <a:t> 3</a:t>
            </a:r>
            <a:endParaRPr lang="ko-KR" altLang="en-US" b="1" dirty="0">
              <a:solidFill>
                <a:schemeClr val="accent2"/>
              </a:solidFill>
              <a:cs typeface="Arial" pitchFamily="34" charset="0"/>
            </a:endParaRPr>
          </a:p>
        </p:txBody>
      </p:sp>
      <p:sp>
        <p:nvSpPr>
          <p:cNvPr id="6" name="Flèche à angle droit 5"/>
          <p:cNvSpPr/>
          <p:nvPr/>
        </p:nvSpPr>
        <p:spPr>
          <a:xfrm>
            <a:off x="4929799" y="2967269"/>
            <a:ext cx="1368728" cy="564681"/>
          </a:xfrm>
          <a:prstGeom prst="bentUpArrow">
            <a:avLst>
              <a:gd name="adj1" fmla="val 27496"/>
              <a:gd name="adj2" fmla="val 25000"/>
              <a:gd name="adj3" fmla="val 25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2" name="TextBox 68">
            <a:extLst>
              <a:ext uri="{FF2B5EF4-FFF2-40B4-BE49-F238E27FC236}">
                <a16:creationId xmlns:a16="http://schemas.microsoft.com/office/drawing/2014/main" id="{A00708FA-5AED-442D-95FC-2A5140FB2080}"/>
              </a:ext>
            </a:extLst>
          </p:cNvPr>
          <p:cNvSpPr txBox="1"/>
          <p:nvPr/>
        </p:nvSpPr>
        <p:spPr>
          <a:xfrm>
            <a:off x="493248" y="4336866"/>
            <a:ext cx="1198432" cy="369332"/>
          </a:xfrm>
          <a:prstGeom prst="rect">
            <a:avLst/>
          </a:prstGeom>
          <a:noFill/>
        </p:spPr>
        <p:txBody>
          <a:bodyPr wrap="square" rtlCol="0" anchor="ctr">
            <a:spAutoFit/>
          </a:bodyPr>
          <a:lstStyle/>
          <a:p>
            <a:pPr algn="ctr"/>
            <a:r>
              <a:rPr lang="en-US" altLang="ko-KR" b="1" dirty="0">
                <a:solidFill>
                  <a:schemeClr val="accent1"/>
                </a:solidFill>
                <a:cs typeface="Arial" pitchFamily="34" charset="0"/>
              </a:rPr>
              <a:t>ETAPE 4</a:t>
            </a:r>
            <a:endParaRPr lang="ko-KR" altLang="en-US" b="1" dirty="0">
              <a:solidFill>
                <a:schemeClr val="accent1"/>
              </a:solidFill>
              <a:cs typeface="Arial" pitchFamily="34" charset="0"/>
            </a:endParaRPr>
          </a:p>
        </p:txBody>
      </p:sp>
      <p:sp>
        <p:nvSpPr>
          <p:cNvPr id="3" name="ZoneTexte 2"/>
          <p:cNvSpPr txBox="1"/>
          <p:nvPr/>
        </p:nvSpPr>
        <p:spPr>
          <a:xfrm>
            <a:off x="3635512" y="1882193"/>
            <a:ext cx="1512168" cy="1323439"/>
          </a:xfrm>
          <a:prstGeom prst="rect">
            <a:avLst/>
          </a:prstGeom>
          <a:noFill/>
          <a:ln>
            <a:solidFill>
              <a:schemeClr val="accent4">
                <a:lumMod val="50000"/>
              </a:schemeClr>
            </a:solidFill>
          </a:ln>
        </p:spPr>
        <p:txBody>
          <a:bodyPr wrap="square" rtlCol="0">
            <a:spAutoFit/>
          </a:bodyPr>
          <a:lstStyle/>
          <a:p>
            <a:r>
              <a:rPr lang="en-US" sz="800" dirty="0"/>
              <a:t>&lt;!DOCTYPE html&gt;</a:t>
            </a:r>
            <a:br>
              <a:rPr lang="en-US" sz="800" dirty="0"/>
            </a:br>
            <a:r>
              <a:rPr lang="en-US" sz="800" dirty="0"/>
              <a:t>&lt;html&gt;</a:t>
            </a:r>
            <a:br>
              <a:rPr lang="en-US" sz="800" dirty="0"/>
            </a:br>
            <a:r>
              <a:rPr lang="en-US" sz="800" dirty="0"/>
              <a:t>&lt;body&gt;</a:t>
            </a:r>
            <a:br>
              <a:rPr lang="en-US" sz="800" dirty="0"/>
            </a:br>
            <a:br>
              <a:rPr lang="en-US" sz="800" dirty="0"/>
            </a:br>
            <a:r>
              <a:rPr lang="en-US" sz="800" dirty="0"/>
              <a:t>&lt;h1&gt;My First Heading&lt;/h1&gt;</a:t>
            </a:r>
            <a:br>
              <a:rPr lang="en-US" sz="800" dirty="0"/>
            </a:br>
            <a:br>
              <a:rPr lang="en-US" sz="800" dirty="0"/>
            </a:br>
            <a:r>
              <a:rPr lang="en-US" sz="800" dirty="0"/>
              <a:t>&lt;p&gt;My first paragraph.&lt;/p&gt;</a:t>
            </a:r>
            <a:br>
              <a:rPr lang="en-US" sz="800" dirty="0"/>
            </a:br>
            <a:br>
              <a:rPr lang="en-US" sz="800" dirty="0"/>
            </a:br>
            <a:r>
              <a:rPr lang="en-US" sz="800" dirty="0"/>
              <a:t>&lt;/body&gt;</a:t>
            </a:r>
            <a:br>
              <a:rPr lang="en-US" sz="800" dirty="0"/>
            </a:br>
            <a:r>
              <a:rPr lang="en-US" sz="800" dirty="0"/>
              <a:t>&lt;/html&gt;</a:t>
            </a:r>
            <a:endParaRPr lang="fr-FR" sz="700" dirty="0"/>
          </a:p>
        </p:txBody>
      </p:sp>
      <p:sp>
        <p:nvSpPr>
          <p:cNvPr id="4" name="Flèche droite 3"/>
          <p:cNvSpPr/>
          <p:nvPr/>
        </p:nvSpPr>
        <p:spPr>
          <a:xfrm>
            <a:off x="3275856" y="2355726"/>
            <a:ext cx="359656" cy="231259"/>
          </a:xfrm>
          <a:prstGeom prst="rightArrow">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29" name="그룹 2">
            <a:extLst>
              <a:ext uri="{FF2B5EF4-FFF2-40B4-BE49-F238E27FC236}">
                <a16:creationId xmlns:a16="http://schemas.microsoft.com/office/drawing/2014/main" id="{244E8D63-CA86-4410-8409-40AD9B22C325}"/>
              </a:ext>
            </a:extLst>
          </p:cNvPr>
          <p:cNvGrpSpPr/>
          <p:nvPr/>
        </p:nvGrpSpPr>
        <p:grpSpPr>
          <a:xfrm>
            <a:off x="1547856" y="3134880"/>
            <a:ext cx="3456000" cy="834185"/>
            <a:chOff x="1593768" y="2986120"/>
            <a:chExt cx="4608000" cy="1112247"/>
          </a:xfrm>
        </p:grpSpPr>
        <p:sp>
          <p:nvSpPr>
            <p:cNvPr id="30" name="TextBox 65">
              <a:extLst>
                <a:ext uri="{FF2B5EF4-FFF2-40B4-BE49-F238E27FC236}">
                  <a16:creationId xmlns:a16="http://schemas.microsoft.com/office/drawing/2014/main" id="{331684C2-A18C-42CD-B073-42AD4205033D}"/>
                </a:ext>
              </a:extLst>
            </p:cNvPr>
            <p:cNvSpPr txBox="1"/>
            <p:nvPr/>
          </p:nvSpPr>
          <p:spPr>
            <a:xfrm>
              <a:off x="1593768" y="3236592"/>
              <a:ext cx="4608000" cy="861775"/>
            </a:xfrm>
            <a:prstGeom prst="rect">
              <a:avLst/>
            </a:prstGeom>
            <a:noFill/>
          </p:spPr>
          <p:txBody>
            <a:bodyPr wrap="square" rtlCol="0">
              <a:spAutoFit/>
            </a:bodyPr>
            <a:lstStyle/>
            <a:p>
              <a:r>
                <a:rPr lang="fr-FR" altLang="ko-KR" sz="900" dirty="0">
                  <a:solidFill>
                    <a:schemeClr val="tx1">
                      <a:lumMod val="75000"/>
                      <a:lumOff val="25000"/>
                    </a:schemeClr>
                  </a:solidFill>
                  <a:cs typeface="Arial" pitchFamily="34" charset="0"/>
                </a:rPr>
                <a:t>Enregistrez le fichier sur votre ordinateur. Sélectionnez Fichier&gt; Enregistrer sous dans le menu Notepad.</a:t>
              </a:r>
            </a:p>
            <a:p>
              <a:endParaRPr lang="fr-FR" altLang="ko-KR" sz="900" dirty="0">
                <a:solidFill>
                  <a:schemeClr val="tx1">
                    <a:lumMod val="75000"/>
                    <a:lumOff val="25000"/>
                  </a:schemeClr>
                </a:solidFill>
                <a:cs typeface="Arial" pitchFamily="34" charset="0"/>
              </a:endParaRPr>
            </a:p>
            <a:p>
              <a:r>
                <a:rPr lang="fr-FR" altLang="ko-KR" sz="900" dirty="0">
                  <a:solidFill>
                    <a:schemeClr val="tx1">
                      <a:lumMod val="75000"/>
                      <a:lumOff val="25000"/>
                    </a:schemeClr>
                  </a:solidFill>
                  <a:cs typeface="Arial" pitchFamily="34" charset="0"/>
                </a:rPr>
                <a:t>Nommez le fichier "index.htm"</a:t>
              </a:r>
              <a:endParaRPr lang="en-US" altLang="ko-KR" sz="900" dirty="0">
                <a:solidFill>
                  <a:schemeClr val="tx1">
                    <a:lumMod val="75000"/>
                    <a:lumOff val="25000"/>
                  </a:schemeClr>
                </a:solidFill>
                <a:cs typeface="Arial" pitchFamily="34" charset="0"/>
              </a:endParaRPr>
            </a:p>
          </p:txBody>
        </p:sp>
        <p:sp>
          <p:nvSpPr>
            <p:cNvPr id="31" name="TextBox 66">
              <a:extLst>
                <a:ext uri="{FF2B5EF4-FFF2-40B4-BE49-F238E27FC236}">
                  <a16:creationId xmlns:a16="http://schemas.microsoft.com/office/drawing/2014/main" id="{661DE2D8-3C60-49CF-BAA2-0C624A3D4A04}"/>
                </a:ext>
              </a:extLst>
            </p:cNvPr>
            <p:cNvSpPr txBox="1"/>
            <p:nvPr/>
          </p:nvSpPr>
          <p:spPr>
            <a:xfrm>
              <a:off x="1593768" y="2986120"/>
              <a:ext cx="4608000" cy="307776"/>
            </a:xfrm>
            <a:prstGeom prst="rect">
              <a:avLst/>
            </a:prstGeom>
            <a:noFill/>
          </p:spPr>
          <p:txBody>
            <a:bodyPr wrap="square" rtlCol="0">
              <a:spAutoFit/>
            </a:bodyPr>
            <a:lstStyle/>
            <a:p>
              <a:r>
                <a:rPr lang="en-US" altLang="ko-KR" sz="900" b="1" dirty="0" err="1">
                  <a:solidFill>
                    <a:schemeClr val="tx1">
                      <a:lumMod val="75000"/>
                      <a:lumOff val="25000"/>
                    </a:schemeClr>
                  </a:solidFill>
                  <a:cs typeface="Arial" pitchFamily="34" charset="0"/>
                </a:rPr>
                <a:t>Enregistrez</a:t>
              </a:r>
              <a:r>
                <a:rPr lang="en-US" altLang="ko-KR" sz="900" b="1" dirty="0">
                  <a:solidFill>
                    <a:schemeClr val="tx1">
                      <a:lumMod val="75000"/>
                      <a:lumOff val="25000"/>
                    </a:schemeClr>
                  </a:solidFill>
                  <a:cs typeface="Arial" pitchFamily="34" charset="0"/>
                </a:rPr>
                <a:t> la page HTML</a:t>
              </a:r>
              <a:endParaRPr lang="ko-KR" altLang="en-US" sz="900" b="1" dirty="0">
                <a:solidFill>
                  <a:schemeClr val="tx1">
                    <a:lumMod val="75000"/>
                    <a:lumOff val="25000"/>
                  </a:schemeClr>
                </a:solidFill>
                <a:cs typeface="Arial" pitchFamily="34" charset="0"/>
              </a:endParaRPr>
            </a:p>
          </p:txBody>
        </p:sp>
      </p:grpSp>
      <p:sp>
        <p:nvSpPr>
          <p:cNvPr id="35" name="Flèche à angle droit 34"/>
          <p:cNvSpPr/>
          <p:nvPr/>
        </p:nvSpPr>
        <p:spPr>
          <a:xfrm>
            <a:off x="3959207" y="4520814"/>
            <a:ext cx="1521320" cy="564681"/>
          </a:xfrm>
          <a:prstGeom prst="bentUpArrow">
            <a:avLst>
              <a:gd name="adj1" fmla="val 27496"/>
              <a:gd name="adj2" fmla="val 25000"/>
              <a:gd name="adj3" fmla="val 25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7172" name="Picture 4" descr="Afficher dans le navigateu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47680" y="3758522"/>
            <a:ext cx="4008214" cy="2278686"/>
          </a:xfrm>
          <a:prstGeom prst="rect">
            <a:avLst/>
          </a:prstGeom>
          <a:noFill/>
          <a:ln w="57150">
            <a:solidFill>
              <a:srgbClr val="FEB856"/>
            </a:solidFill>
          </a:ln>
          <a:extLst>
            <a:ext uri="{909E8E84-426E-40DD-AFC4-6F175D3DCCD1}">
              <a14:hiddenFill xmlns:a14="http://schemas.microsoft.com/office/drawing/2010/main">
                <a:solidFill>
                  <a:srgbClr val="FFFFFF"/>
                </a:solidFill>
              </a14:hiddenFill>
            </a:ext>
          </a:extLst>
        </p:spPr>
      </p:pic>
      <p:pic>
        <p:nvPicPr>
          <p:cNvPr id="23" name="Image 22"/>
          <p:cNvPicPr>
            <a:picLocks noChangeAspect="1"/>
          </p:cNvPicPr>
          <p:nvPr/>
        </p:nvPicPr>
        <p:blipFill>
          <a:blip r:embed="rId3"/>
          <a:stretch>
            <a:fillRect/>
          </a:stretch>
        </p:blipFill>
        <p:spPr>
          <a:xfrm>
            <a:off x="5363512" y="1348602"/>
            <a:ext cx="3342487" cy="2124797"/>
          </a:xfrm>
          <a:prstGeom prst="rect">
            <a:avLst/>
          </a:prstGeom>
          <a:ln w="57150">
            <a:solidFill>
              <a:srgbClr val="FEB856"/>
            </a:solidFill>
          </a:ln>
        </p:spPr>
      </p:pic>
    </p:spTree>
    <p:extLst>
      <p:ext uri="{BB962C8B-B14F-4D97-AF65-F5344CB8AC3E}">
        <p14:creationId xmlns:p14="http://schemas.microsoft.com/office/powerpoint/2010/main" val="13182359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texte 4"/>
          <p:cNvSpPr>
            <a:spLocks noGrp="1"/>
          </p:cNvSpPr>
          <p:nvPr>
            <p:ph type="body" sz="quarter" idx="10"/>
          </p:nvPr>
        </p:nvSpPr>
        <p:spPr/>
        <p:txBody>
          <a:bodyPr/>
          <a:lstStyle/>
          <a:p>
            <a:r>
              <a:rPr lang="fr-FR" dirty="0"/>
              <a:t>Exemples de base </a:t>
            </a:r>
            <a:r>
              <a:rPr lang="fr-FR" dirty="0">
                <a:solidFill>
                  <a:schemeClr val="accent1"/>
                </a:solidFill>
              </a:rPr>
              <a:t>HTML</a:t>
            </a:r>
          </a:p>
        </p:txBody>
      </p:sp>
      <p:sp>
        <p:nvSpPr>
          <p:cNvPr id="17" name="Rectangle 2"/>
          <p:cNvSpPr>
            <a:spLocks noChangeArrowheads="1"/>
          </p:cNvSpPr>
          <p:nvPr/>
        </p:nvSpPr>
        <p:spPr bwMode="auto">
          <a:xfrm>
            <a:off x="242646" y="3219822"/>
            <a:ext cx="4752528" cy="1658104"/>
          </a:xfrm>
          <a:prstGeom prst="rect">
            <a:avLst/>
          </a:prstGeom>
          <a:ln/>
        </p:spPr>
        <p:style>
          <a:lnRef idx="2">
            <a:schemeClr val="accent1"/>
          </a:lnRef>
          <a:fillRef idx="1">
            <a:schemeClr val="lt1"/>
          </a:fillRef>
          <a:effectRef idx="0">
            <a:schemeClr val="accent1"/>
          </a:effectRef>
          <a:fontRef idx="minor">
            <a:schemeClr val="dk1"/>
          </a:fontRef>
        </p:style>
        <p:txBody>
          <a:bodyPr vert="horz" wrap="square" lIns="0" tIns="66654" rIns="0" bIns="66654"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100" b="0" i="0" u="none" strike="noStrike" cap="none" normalizeH="0" baseline="0" dirty="0">
                <a:ln>
                  <a:noFill/>
                </a:ln>
                <a:solidFill>
                  <a:srgbClr val="0000CD"/>
                </a:solidFill>
                <a:effectLst/>
                <a:latin typeface="Consolas" panose="020B0609020204030204" pitchFamily="49" charset="0"/>
                <a:cs typeface="Consolas" panose="020B0609020204030204" pitchFamily="49" charset="0"/>
              </a:rPr>
              <a:t>&lt;</a:t>
            </a:r>
            <a:r>
              <a:rPr kumimoji="0" lang="fr-FR" altLang="fr-FR" sz="1100" b="0" i="0" u="none" strike="noStrike" cap="none" normalizeH="0" baseline="0" dirty="0">
                <a:ln>
                  <a:noFill/>
                </a:ln>
                <a:solidFill>
                  <a:srgbClr val="A52A2A"/>
                </a:solidFill>
                <a:effectLst/>
                <a:latin typeface="Consolas" panose="020B0609020204030204" pitchFamily="49" charset="0"/>
                <a:cs typeface="Consolas" panose="020B0609020204030204" pitchFamily="49" charset="0"/>
              </a:rPr>
              <a:t>!DOCTYPE</a:t>
            </a:r>
            <a:r>
              <a:rPr kumimoji="0" lang="fr-FR" altLang="fr-FR" sz="1100" b="0" i="0" u="none" strike="noStrike" cap="none" normalizeH="0" baseline="0" dirty="0">
                <a:ln>
                  <a:noFill/>
                </a:ln>
                <a:solidFill>
                  <a:srgbClr val="FF0000"/>
                </a:solidFill>
                <a:effectLst/>
                <a:latin typeface="Consolas" panose="020B0609020204030204" pitchFamily="49" charset="0"/>
                <a:cs typeface="Consolas" panose="020B0609020204030204" pitchFamily="49" charset="0"/>
              </a:rPr>
              <a:t> html</a:t>
            </a:r>
            <a:r>
              <a:rPr kumimoji="0" lang="fr-FR" altLang="fr-FR" sz="1100" b="0" i="0" u="none" strike="noStrike" cap="none" normalizeH="0" baseline="0" dirty="0">
                <a:ln>
                  <a:noFill/>
                </a:ln>
                <a:solidFill>
                  <a:srgbClr val="0000CD"/>
                </a:solidFill>
                <a:effectLst/>
                <a:latin typeface="Consolas" panose="020B0609020204030204" pitchFamily="49" charset="0"/>
                <a:cs typeface="Consolas" panose="020B0609020204030204" pitchFamily="49" charset="0"/>
              </a:rPr>
              <a:t>&gt;</a:t>
            </a:r>
            <a:br>
              <a:rPr kumimoji="0" lang="fr-FR" altLang="fr-FR" sz="11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br>
            <a:r>
              <a:rPr kumimoji="0" lang="fr-FR" altLang="fr-FR" sz="1100" b="0" i="0" u="none" strike="noStrike" cap="none" normalizeH="0" baseline="0" dirty="0">
                <a:ln>
                  <a:noFill/>
                </a:ln>
                <a:solidFill>
                  <a:srgbClr val="0000CD"/>
                </a:solidFill>
                <a:effectLst/>
                <a:latin typeface="Consolas" panose="020B0609020204030204" pitchFamily="49" charset="0"/>
                <a:cs typeface="Consolas" panose="020B0609020204030204" pitchFamily="49" charset="0"/>
              </a:rPr>
              <a:t>&lt;</a:t>
            </a:r>
            <a:r>
              <a:rPr kumimoji="0" lang="fr-FR" altLang="fr-FR" sz="1100" b="0" i="0" u="none" strike="noStrike" cap="none" normalizeH="0" baseline="0" dirty="0">
                <a:ln>
                  <a:noFill/>
                </a:ln>
                <a:solidFill>
                  <a:srgbClr val="A52A2A"/>
                </a:solidFill>
                <a:effectLst/>
                <a:latin typeface="Consolas" panose="020B0609020204030204" pitchFamily="49" charset="0"/>
                <a:cs typeface="Consolas" panose="020B0609020204030204" pitchFamily="49" charset="0"/>
              </a:rPr>
              <a:t>html</a:t>
            </a:r>
            <a:r>
              <a:rPr kumimoji="0" lang="fr-FR" altLang="fr-FR" sz="1100" b="0" i="0" u="none" strike="noStrike" cap="none" normalizeH="0" baseline="0" dirty="0">
                <a:ln>
                  <a:noFill/>
                </a:ln>
                <a:solidFill>
                  <a:srgbClr val="0000CD"/>
                </a:solidFill>
                <a:effectLst/>
                <a:latin typeface="Consolas" panose="020B0609020204030204" pitchFamily="49" charset="0"/>
                <a:cs typeface="Consolas" panose="020B0609020204030204" pitchFamily="49" charset="0"/>
              </a:rPr>
              <a:t>&gt;</a:t>
            </a:r>
            <a:br>
              <a:rPr kumimoji="0" lang="fr-FR" altLang="fr-FR" sz="11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br>
            <a:r>
              <a:rPr kumimoji="0" lang="fr-FR" altLang="fr-FR" sz="11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fr-FR" altLang="fr-FR" sz="1100" b="0" i="0" u="none" strike="noStrike" cap="none" normalizeH="0" baseline="0" dirty="0">
                <a:ln>
                  <a:noFill/>
                </a:ln>
                <a:solidFill>
                  <a:srgbClr val="0000CD"/>
                </a:solidFill>
                <a:effectLst/>
                <a:latin typeface="Consolas" panose="020B0609020204030204" pitchFamily="49" charset="0"/>
                <a:cs typeface="Consolas" panose="020B0609020204030204" pitchFamily="49" charset="0"/>
              </a:rPr>
              <a:t>&lt;</a:t>
            </a:r>
            <a:r>
              <a:rPr kumimoji="0" lang="fr-FR" altLang="fr-FR" sz="1100" b="0" i="0" u="none" strike="noStrike" cap="none" normalizeH="0" baseline="0" dirty="0">
                <a:ln>
                  <a:noFill/>
                </a:ln>
                <a:solidFill>
                  <a:srgbClr val="A52A2A"/>
                </a:solidFill>
                <a:effectLst/>
                <a:latin typeface="Consolas" panose="020B0609020204030204" pitchFamily="49" charset="0"/>
                <a:cs typeface="Consolas" panose="020B0609020204030204" pitchFamily="49" charset="0"/>
              </a:rPr>
              <a:t>body</a:t>
            </a:r>
            <a:r>
              <a:rPr kumimoji="0" lang="fr-FR" altLang="fr-FR" sz="1100" b="0" i="0" u="none" strike="noStrike" cap="none" normalizeH="0" baseline="0" dirty="0">
                <a:ln>
                  <a:noFill/>
                </a:ln>
                <a:solidFill>
                  <a:srgbClr val="0000CD"/>
                </a:solidFill>
                <a:effectLst/>
                <a:latin typeface="Consolas" panose="020B0609020204030204" pitchFamily="49" charset="0"/>
                <a:cs typeface="Consolas" panose="020B0609020204030204" pitchFamily="49" charset="0"/>
              </a:rPr>
              <a:t>&gt;</a:t>
            </a:r>
            <a:br>
              <a:rPr kumimoji="0" lang="fr-FR" altLang="fr-FR" sz="11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br>
            <a:br>
              <a:rPr kumimoji="0" lang="fr-FR" altLang="fr-FR" sz="11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br>
            <a:r>
              <a:rPr kumimoji="0" lang="fr-FR" altLang="fr-FR" sz="11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fr-FR" altLang="fr-FR" sz="1100" b="0" i="0" u="none" strike="noStrike" cap="none" normalizeH="0" baseline="0" dirty="0">
                <a:ln>
                  <a:noFill/>
                </a:ln>
                <a:solidFill>
                  <a:srgbClr val="0000CD"/>
                </a:solidFill>
                <a:effectLst/>
                <a:latin typeface="Consolas" panose="020B0609020204030204" pitchFamily="49" charset="0"/>
                <a:cs typeface="Consolas" panose="020B0609020204030204" pitchFamily="49" charset="0"/>
              </a:rPr>
              <a:t>&lt;</a:t>
            </a:r>
            <a:r>
              <a:rPr kumimoji="0" lang="fr-FR" altLang="fr-FR" sz="1100" b="0" i="0" u="none" strike="noStrike" cap="none" normalizeH="0" baseline="0" dirty="0">
                <a:ln>
                  <a:noFill/>
                </a:ln>
                <a:solidFill>
                  <a:srgbClr val="A52A2A"/>
                </a:solidFill>
                <a:effectLst/>
                <a:latin typeface="Consolas" panose="020B0609020204030204" pitchFamily="49" charset="0"/>
                <a:cs typeface="Consolas" panose="020B0609020204030204" pitchFamily="49" charset="0"/>
              </a:rPr>
              <a:t>h1</a:t>
            </a:r>
            <a:r>
              <a:rPr kumimoji="0" lang="fr-FR" altLang="fr-FR" sz="1100" b="0" i="0" u="none" strike="noStrike" cap="none" normalizeH="0" baseline="0" dirty="0">
                <a:ln>
                  <a:noFill/>
                </a:ln>
                <a:solidFill>
                  <a:srgbClr val="0000CD"/>
                </a:solidFill>
                <a:effectLst/>
                <a:latin typeface="Consolas" panose="020B0609020204030204" pitchFamily="49" charset="0"/>
                <a:cs typeface="Consolas" panose="020B0609020204030204" pitchFamily="49" charset="0"/>
              </a:rPr>
              <a:t>&gt;</a:t>
            </a:r>
            <a:r>
              <a:rPr kumimoji="0" lang="fr-FR" altLang="fr-FR" sz="11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My</a:t>
            </a:r>
            <a:r>
              <a:rPr kumimoji="0" lang="fr-FR" altLang="fr-FR" sz="11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First </a:t>
            </a:r>
            <a:r>
              <a:rPr kumimoji="0" lang="fr-FR" altLang="fr-FR" sz="11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Heading</a:t>
            </a:r>
            <a:r>
              <a:rPr kumimoji="0" lang="fr-FR" altLang="fr-FR" sz="1100" b="0" i="0" u="none" strike="noStrike" cap="none" normalizeH="0" baseline="0" dirty="0">
                <a:ln>
                  <a:noFill/>
                </a:ln>
                <a:solidFill>
                  <a:srgbClr val="0000CD"/>
                </a:solidFill>
                <a:effectLst/>
                <a:latin typeface="Consolas" panose="020B0609020204030204" pitchFamily="49" charset="0"/>
                <a:cs typeface="Consolas" panose="020B0609020204030204" pitchFamily="49" charset="0"/>
              </a:rPr>
              <a:t>&lt;</a:t>
            </a:r>
            <a:r>
              <a:rPr kumimoji="0" lang="fr-FR" altLang="fr-FR" sz="1100" b="0" i="0" u="none" strike="noStrike" cap="none" normalizeH="0" baseline="0" dirty="0">
                <a:ln>
                  <a:noFill/>
                </a:ln>
                <a:solidFill>
                  <a:srgbClr val="A52A2A"/>
                </a:solidFill>
                <a:effectLst/>
                <a:latin typeface="Consolas" panose="020B0609020204030204" pitchFamily="49" charset="0"/>
                <a:cs typeface="Consolas" panose="020B0609020204030204" pitchFamily="49" charset="0"/>
              </a:rPr>
              <a:t>/h1</a:t>
            </a:r>
            <a:r>
              <a:rPr kumimoji="0" lang="fr-FR" altLang="fr-FR" sz="1100" b="0" i="0" u="none" strike="noStrike" cap="none" normalizeH="0" baseline="0" dirty="0">
                <a:ln>
                  <a:noFill/>
                </a:ln>
                <a:solidFill>
                  <a:srgbClr val="0000CD"/>
                </a:solidFill>
                <a:effectLst/>
                <a:latin typeface="Consolas" panose="020B0609020204030204" pitchFamily="49" charset="0"/>
                <a:cs typeface="Consolas" panose="020B0609020204030204" pitchFamily="49" charset="0"/>
              </a:rPr>
              <a:t>&gt;</a:t>
            </a:r>
            <a:br>
              <a:rPr kumimoji="0" lang="fr-FR" altLang="fr-FR" sz="11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br>
            <a:r>
              <a:rPr kumimoji="0" lang="fr-FR" altLang="fr-FR" sz="11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fr-FR" altLang="fr-FR" sz="1100" b="0" i="0" u="none" strike="noStrike" cap="none" normalizeH="0" baseline="0" dirty="0">
                <a:ln>
                  <a:noFill/>
                </a:ln>
                <a:solidFill>
                  <a:srgbClr val="0000CD"/>
                </a:solidFill>
                <a:effectLst/>
                <a:latin typeface="Consolas" panose="020B0609020204030204" pitchFamily="49" charset="0"/>
                <a:cs typeface="Consolas" panose="020B0609020204030204" pitchFamily="49" charset="0"/>
              </a:rPr>
              <a:t>&lt;</a:t>
            </a:r>
            <a:r>
              <a:rPr kumimoji="0" lang="fr-FR" altLang="fr-FR" sz="1100" b="0" i="0" u="none" strike="noStrike" cap="none" normalizeH="0" baseline="0" dirty="0">
                <a:ln>
                  <a:noFill/>
                </a:ln>
                <a:solidFill>
                  <a:srgbClr val="A52A2A"/>
                </a:solidFill>
                <a:effectLst/>
                <a:latin typeface="Consolas" panose="020B0609020204030204" pitchFamily="49" charset="0"/>
                <a:cs typeface="Consolas" panose="020B0609020204030204" pitchFamily="49" charset="0"/>
              </a:rPr>
              <a:t>p</a:t>
            </a:r>
            <a:r>
              <a:rPr kumimoji="0" lang="fr-FR" altLang="fr-FR" sz="1100" b="0" i="0" u="none" strike="noStrike" cap="none" normalizeH="0" baseline="0" dirty="0">
                <a:ln>
                  <a:noFill/>
                </a:ln>
                <a:solidFill>
                  <a:srgbClr val="0000CD"/>
                </a:solidFill>
                <a:effectLst/>
                <a:latin typeface="Consolas" panose="020B0609020204030204" pitchFamily="49" charset="0"/>
                <a:cs typeface="Consolas" panose="020B0609020204030204" pitchFamily="49" charset="0"/>
              </a:rPr>
              <a:t>&gt;</a:t>
            </a:r>
            <a:r>
              <a:rPr kumimoji="0" lang="fr-FR" altLang="fr-FR" sz="11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My</a:t>
            </a:r>
            <a:r>
              <a:rPr kumimoji="0" lang="fr-FR" altLang="fr-FR" sz="11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first </a:t>
            </a:r>
            <a:r>
              <a:rPr kumimoji="0" lang="fr-FR" altLang="fr-FR" sz="11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paragraph</a:t>
            </a:r>
            <a:r>
              <a:rPr kumimoji="0" lang="fr-FR" altLang="fr-FR" sz="11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fr-FR" altLang="fr-FR" sz="1100" b="0" i="0" u="none" strike="noStrike" cap="none" normalizeH="0" baseline="0" dirty="0">
                <a:ln>
                  <a:noFill/>
                </a:ln>
                <a:solidFill>
                  <a:srgbClr val="0000CD"/>
                </a:solidFill>
                <a:effectLst/>
                <a:latin typeface="Consolas" panose="020B0609020204030204" pitchFamily="49" charset="0"/>
                <a:cs typeface="Consolas" panose="020B0609020204030204" pitchFamily="49" charset="0"/>
              </a:rPr>
              <a:t>&lt;</a:t>
            </a:r>
            <a:r>
              <a:rPr kumimoji="0" lang="fr-FR" altLang="fr-FR" sz="1100" b="0" i="0" u="none" strike="noStrike" cap="none" normalizeH="0" baseline="0" dirty="0">
                <a:ln>
                  <a:noFill/>
                </a:ln>
                <a:solidFill>
                  <a:srgbClr val="A52A2A"/>
                </a:solidFill>
                <a:effectLst/>
                <a:latin typeface="Consolas" panose="020B0609020204030204" pitchFamily="49" charset="0"/>
                <a:cs typeface="Consolas" panose="020B0609020204030204" pitchFamily="49" charset="0"/>
              </a:rPr>
              <a:t>/p</a:t>
            </a:r>
            <a:r>
              <a:rPr kumimoji="0" lang="fr-FR" altLang="fr-FR" sz="1100" b="0" i="0" u="none" strike="noStrike" cap="none" normalizeH="0" baseline="0" dirty="0">
                <a:ln>
                  <a:noFill/>
                </a:ln>
                <a:solidFill>
                  <a:srgbClr val="0000CD"/>
                </a:solidFill>
                <a:effectLst/>
                <a:latin typeface="Consolas" panose="020B0609020204030204" pitchFamily="49" charset="0"/>
                <a:cs typeface="Consolas" panose="020B0609020204030204" pitchFamily="49" charset="0"/>
              </a:rPr>
              <a:t>&gt;</a:t>
            </a:r>
            <a:br>
              <a:rPr kumimoji="0" lang="fr-FR" altLang="fr-FR" sz="11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br>
            <a:br>
              <a:rPr kumimoji="0" lang="fr-FR" altLang="fr-FR" sz="11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br>
            <a:r>
              <a:rPr kumimoji="0" lang="fr-FR" altLang="fr-FR" sz="11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fr-FR" altLang="fr-FR" sz="1100" b="0" i="0" u="none" strike="noStrike" cap="none" normalizeH="0" baseline="0" dirty="0">
                <a:ln>
                  <a:noFill/>
                </a:ln>
                <a:solidFill>
                  <a:srgbClr val="0000CD"/>
                </a:solidFill>
                <a:effectLst/>
                <a:latin typeface="Consolas" panose="020B0609020204030204" pitchFamily="49" charset="0"/>
                <a:cs typeface="Consolas" panose="020B0609020204030204" pitchFamily="49" charset="0"/>
              </a:rPr>
              <a:t>&lt;</a:t>
            </a:r>
            <a:r>
              <a:rPr kumimoji="0" lang="fr-FR" altLang="fr-FR" sz="1100" b="0" i="0" u="none" strike="noStrike" cap="none" normalizeH="0" baseline="0" dirty="0">
                <a:ln>
                  <a:noFill/>
                </a:ln>
                <a:solidFill>
                  <a:srgbClr val="A52A2A"/>
                </a:solidFill>
                <a:effectLst/>
                <a:latin typeface="Consolas" panose="020B0609020204030204" pitchFamily="49" charset="0"/>
                <a:cs typeface="Consolas" panose="020B0609020204030204" pitchFamily="49" charset="0"/>
              </a:rPr>
              <a:t>/body</a:t>
            </a:r>
            <a:r>
              <a:rPr kumimoji="0" lang="fr-FR" altLang="fr-FR" sz="1100" b="0" i="0" u="none" strike="noStrike" cap="none" normalizeH="0" baseline="0" dirty="0">
                <a:ln>
                  <a:noFill/>
                </a:ln>
                <a:solidFill>
                  <a:srgbClr val="0000CD"/>
                </a:solidFill>
                <a:effectLst/>
                <a:latin typeface="Consolas" panose="020B0609020204030204" pitchFamily="49" charset="0"/>
                <a:cs typeface="Consolas" panose="020B0609020204030204" pitchFamily="49" charset="0"/>
              </a:rPr>
              <a:t>&gt;</a:t>
            </a:r>
            <a:br>
              <a:rPr kumimoji="0" lang="fr-FR" altLang="fr-FR" sz="11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br>
            <a:r>
              <a:rPr kumimoji="0" lang="fr-FR" altLang="fr-FR" sz="1100" b="0" i="0" u="none" strike="noStrike" cap="none" normalizeH="0" baseline="0" dirty="0">
                <a:ln>
                  <a:noFill/>
                </a:ln>
                <a:solidFill>
                  <a:srgbClr val="0000CD"/>
                </a:solidFill>
                <a:effectLst/>
                <a:latin typeface="Consolas" panose="020B0609020204030204" pitchFamily="49" charset="0"/>
                <a:cs typeface="Consolas" panose="020B0609020204030204" pitchFamily="49" charset="0"/>
              </a:rPr>
              <a:t>&lt;</a:t>
            </a:r>
            <a:r>
              <a:rPr kumimoji="0" lang="fr-FR" altLang="fr-FR" sz="1100" b="0" i="0" u="none" strike="noStrike" cap="none" normalizeH="0" baseline="0" dirty="0">
                <a:ln>
                  <a:noFill/>
                </a:ln>
                <a:solidFill>
                  <a:srgbClr val="A52A2A"/>
                </a:solidFill>
                <a:effectLst/>
                <a:latin typeface="Consolas" panose="020B0609020204030204" pitchFamily="49" charset="0"/>
                <a:cs typeface="Consolas" panose="020B0609020204030204" pitchFamily="49" charset="0"/>
              </a:rPr>
              <a:t>/html</a:t>
            </a:r>
            <a:r>
              <a:rPr kumimoji="0" lang="fr-FR" altLang="fr-FR" sz="1100" b="0" i="0" u="none" strike="noStrike" cap="none" normalizeH="0" baseline="0" dirty="0">
                <a:ln>
                  <a:noFill/>
                </a:ln>
                <a:solidFill>
                  <a:srgbClr val="0000CD"/>
                </a:solidFill>
                <a:effectLst/>
                <a:latin typeface="Consolas" panose="020B0609020204030204" pitchFamily="49" charset="0"/>
                <a:cs typeface="Consolas" panose="020B0609020204030204" pitchFamily="49" charset="0"/>
              </a:rPr>
              <a:t>&gt;</a:t>
            </a: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
        <p:nvSpPr>
          <p:cNvPr id="89" name="ZoneTexte 88"/>
          <p:cNvSpPr txBox="1"/>
          <p:nvPr/>
        </p:nvSpPr>
        <p:spPr>
          <a:xfrm>
            <a:off x="242647" y="1203598"/>
            <a:ext cx="2385137" cy="400110"/>
          </a:xfrm>
          <a:prstGeom prst="rect">
            <a:avLst/>
          </a:prstGeom>
          <a:noFill/>
        </p:spPr>
        <p:txBody>
          <a:bodyPr wrap="square" rtlCol="0">
            <a:spAutoFit/>
          </a:bodyPr>
          <a:lstStyle/>
          <a:p>
            <a:r>
              <a:rPr lang="fr-FR" altLang="fr-FR" sz="2000" b="1" dirty="0">
                <a:solidFill>
                  <a:srgbClr val="000000"/>
                </a:solidFill>
                <a:latin typeface="Segoe UI" panose="020B0502040204020203" pitchFamily="34" charset="0"/>
                <a:cs typeface="Segoe UI" panose="020B0502040204020203" pitchFamily="34" charset="0"/>
              </a:rPr>
              <a:t>Documents HTML</a:t>
            </a:r>
          </a:p>
        </p:txBody>
      </p:sp>
      <p:sp>
        <p:nvSpPr>
          <p:cNvPr id="92" name="TextBox 32">
            <a:extLst>
              <a:ext uri="{FF2B5EF4-FFF2-40B4-BE49-F238E27FC236}">
                <a16:creationId xmlns:a16="http://schemas.microsoft.com/office/drawing/2014/main" id="{9B583191-69B8-463E-8E8A-295A73BDD1DC}"/>
              </a:ext>
            </a:extLst>
          </p:cNvPr>
          <p:cNvSpPr txBox="1"/>
          <p:nvPr/>
        </p:nvSpPr>
        <p:spPr>
          <a:xfrm>
            <a:off x="242647" y="1693934"/>
            <a:ext cx="4833409" cy="1107996"/>
          </a:xfrm>
          <a:prstGeom prst="rect">
            <a:avLst/>
          </a:prstGeom>
          <a:ln/>
        </p:spPr>
        <p:style>
          <a:lnRef idx="2">
            <a:schemeClr val="accent1"/>
          </a:lnRef>
          <a:fillRef idx="1">
            <a:schemeClr val="lt1"/>
          </a:fillRef>
          <a:effectRef idx="0">
            <a:schemeClr val="accent1"/>
          </a:effectRef>
          <a:fontRef idx="minor">
            <a:schemeClr val="dk1"/>
          </a:fontRef>
        </p:style>
        <p:txBody>
          <a:bodyPr wrap="square" lIns="0" rtlCol="0">
            <a:spAutoFit/>
          </a:bodyPr>
          <a:lstStyle/>
          <a:p>
            <a:pPr marL="128588" indent="-128588">
              <a:buFont typeface="Wingdings" pitchFamily="2" charset="2"/>
              <a:buChar char="ü"/>
            </a:pPr>
            <a:r>
              <a:rPr lang="fr-FR" altLang="ko-KR" sz="1100" dirty="0">
                <a:solidFill>
                  <a:schemeClr val="tx1">
                    <a:lumMod val="75000"/>
                    <a:lumOff val="25000"/>
                  </a:schemeClr>
                </a:solidFill>
                <a:cs typeface="Arial" pitchFamily="34" charset="0"/>
              </a:rPr>
              <a:t>Tous les documents HTML doivent commencer par une déclaration de type de document: &lt;!DOCTYPE html&gt;.</a:t>
            </a:r>
          </a:p>
          <a:p>
            <a:pPr marL="128588" indent="-128588">
              <a:buFont typeface="Wingdings" pitchFamily="2" charset="2"/>
              <a:buChar char="ü"/>
            </a:pPr>
            <a:r>
              <a:rPr lang="fr-FR" altLang="ko-KR" sz="1100" dirty="0">
                <a:solidFill>
                  <a:schemeClr val="tx1">
                    <a:lumMod val="75000"/>
                    <a:lumOff val="25000"/>
                  </a:schemeClr>
                </a:solidFill>
                <a:cs typeface="Arial" pitchFamily="34" charset="0"/>
              </a:rPr>
              <a:t>Le document HTML lui-même commence par &lt;html&gt;et se termine par &lt;/html&gt;.</a:t>
            </a:r>
          </a:p>
          <a:p>
            <a:pPr marL="128588" indent="-128588">
              <a:buFont typeface="Wingdings" pitchFamily="2" charset="2"/>
              <a:buChar char="ü"/>
            </a:pPr>
            <a:r>
              <a:rPr lang="fr-FR" altLang="ko-KR" sz="1100" dirty="0">
                <a:solidFill>
                  <a:schemeClr val="tx1">
                    <a:lumMod val="75000"/>
                    <a:lumOff val="25000"/>
                  </a:schemeClr>
                </a:solidFill>
                <a:cs typeface="Arial" pitchFamily="34" charset="0"/>
              </a:rPr>
              <a:t>La partie visible du document HTML est comprise entre &lt;body&gt;et &lt;/body&gt;.</a:t>
            </a:r>
          </a:p>
          <a:p>
            <a:endParaRPr lang="en-US" altLang="ko-KR" sz="1100" dirty="0">
              <a:solidFill>
                <a:schemeClr val="tx1">
                  <a:lumMod val="75000"/>
                  <a:lumOff val="25000"/>
                </a:schemeClr>
              </a:solidFill>
              <a:cs typeface="Arial" pitchFamily="34" charset="0"/>
            </a:endParaRPr>
          </a:p>
        </p:txBody>
      </p:sp>
      <p:sp>
        <p:nvSpPr>
          <p:cNvPr id="93" name="ZoneTexte 92"/>
          <p:cNvSpPr txBox="1"/>
          <p:nvPr/>
        </p:nvSpPr>
        <p:spPr>
          <a:xfrm>
            <a:off x="242646" y="2781197"/>
            <a:ext cx="2385137" cy="369332"/>
          </a:xfrm>
          <a:prstGeom prst="rect">
            <a:avLst/>
          </a:prstGeom>
          <a:noFill/>
        </p:spPr>
        <p:txBody>
          <a:bodyPr wrap="square" rtlCol="0">
            <a:spAutoFit/>
          </a:bodyPr>
          <a:lstStyle/>
          <a:p>
            <a:r>
              <a:rPr lang="fr-FR" altLang="fr-FR" b="1" dirty="0">
                <a:solidFill>
                  <a:srgbClr val="00B0F0"/>
                </a:solidFill>
                <a:latin typeface="Segoe UI" panose="020B0502040204020203" pitchFamily="34" charset="0"/>
                <a:cs typeface="Segoe UI" panose="020B0502040204020203" pitchFamily="34" charset="0"/>
              </a:rPr>
              <a:t>Exemple</a:t>
            </a:r>
          </a:p>
        </p:txBody>
      </p:sp>
      <p:pic>
        <p:nvPicPr>
          <p:cNvPr id="94" name="Image 93"/>
          <p:cNvPicPr>
            <a:picLocks noChangeAspect="1"/>
          </p:cNvPicPr>
          <p:nvPr/>
        </p:nvPicPr>
        <p:blipFill>
          <a:blip r:embed="rId2"/>
          <a:stretch>
            <a:fillRect/>
          </a:stretch>
        </p:blipFill>
        <p:spPr>
          <a:xfrm>
            <a:off x="5222975" y="3155073"/>
            <a:ext cx="3921025" cy="1201688"/>
          </a:xfrm>
          <a:prstGeom prst="rect">
            <a:avLst/>
          </a:prstGeom>
        </p:spPr>
      </p:pic>
    </p:spTree>
    <p:extLst>
      <p:ext uri="{BB962C8B-B14F-4D97-AF65-F5344CB8AC3E}">
        <p14:creationId xmlns:p14="http://schemas.microsoft.com/office/powerpoint/2010/main" val="28586681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texte 4"/>
          <p:cNvSpPr>
            <a:spLocks noGrp="1"/>
          </p:cNvSpPr>
          <p:nvPr>
            <p:ph type="body" sz="quarter" idx="10"/>
          </p:nvPr>
        </p:nvSpPr>
        <p:spPr/>
        <p:txBody>
          <a:bodyPr/>
          <a:lstStyle/>
          <a:p>
            <a:r>
              <a:rPr lang="fr-FR" dirty="0"/>
              <a:t>Éléments </a:t>
            </a:r>
            <a:r>
              <a:rPr lang="fr-FR" dirty="0">
                <a:solidFill>
                  <a:schemeClr val="accent1"/>
                </a:solidFill>
              </a:rPr>
              <a:t>HTML</a:t>
            </a:r>
          </a:p>
        </p:txBody>
      </p:sp>
      <p:sp>
        <p:nvSpPr>
          <p:cNvPr id="17" name="Rectangle 2"/>
          <p:cNvSpPr>
            <a:spLocks noChangeArrowheads="1"/>
          </p:cNvSpPr>
          <p:nvPr/>
        </p:nvSpPr>
        <p:spPr bwMode="auto">
          <a:xfrm>
            <a:off x="233772" y="3291830"/>
            <a:ext cx="4842283" cy="1219523"/>
          </a:xfrm>
          <a:prstGeom prst="rect">
            <a:avLst/>
          </a:prstGeom>
          <a:ln/>
        </p:spPr>
        <p:style>
          <a:lnRef idx="2">
            <a:schemeClr val="accent1"/>
          </a:lnRef>
          <a:fillRef idx="1">
            <a:schemeClr val="lt1"/>
          </a:fillRef>
          <a:effectRef idx="0">
            <a:schemeClr val="accent1"/>
          </a:effectRef>
          <a:fontRef idx="minor">
            <a:schemeClr val="dk1"/>
          </a:fontRef>
        </p:style>
        <p:txBody>
          <a:bodyPr vert="horz" wrap="square" lIns="0" tIns="66654" rIns="0" bIns="66654"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latinLnBrk="0"/>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
        <p:nvSpPr>
          <p:cNvPr id="89" name="ZoneTexte 88"/>
          <p:cNvSpPr txBox="1"/>
          <p:nvPr/>
        </p:nvSpPr>
        <p:spPr>
          <a:xfrm>
            <a:off x="242647" y="1203598"/>
            <a:ext cx="3825297" cy="400110"/>
          </a:xfrm>
          <a:prstGeom prst="rect">
            <a:avLst/>
          </a:prstGeom>
          <a:noFill/>
        </p:spPr>
        <p:txBody>
          <a:bodyPr wrap="square" rtlCol="0">
            <a:spAutoFit/>
          </a:bodyPr>
          <a:lstStyle/>
          <a:p>
            <a:r>
              <a:rPr lang="fr-FR" altLang="fr-FR" sz="2000" b="1" dirty="0">
                <a:solidFill>
                  <a:srgbClr val="000000"/>
                </a:solidFill>
                <a:latin typeface="Segoe UI" panose="020B0502040204020203" pitchFamily="34" charset="0"/>
                <a:cs typeface="Segoe UI" panose="020B0502040204020203" pitchFamily="34" charset="0"/>
              </a:rPr>
              <a:t>Éléments </a:t>
            </a:r>
            <a:r>
              <a:rPr lang="fr-FR" altLang="fr-FR" sz="2000" b="1" dirty="0">
                <a:solidFill>
                  <a:schemeClr val="accent1"/>
                </a:solidFill>
                <a:latin typeface="Segoe UI" panose="020B0502040204020203" pitchFamily="34" charset="0"/>
                <a:cs typeface="Segoe UI" panose="020B0502040204020203" pitchFamily="34" charset="0"/>
              </a:rPr>
              <a:t>HTML</a:t>
            </a:r>
          </a:p>
        </p:txBody>
      </p:sp>
      <p:sp>
        <p:nvSpPr>
          <p:cNvPr id="92" name="TextBox 32">
            <a:extLst>
              <a:ext uri="{FF2B5EF4-FFF2-40B4-BE49-F238E27FC236}">
                <a16:creationId xmlns:a16="http://schemas.microsoft.com/office/drawing/2014/main" id="{9B583191-69B8-463E-8E8A-295A73BDD1DC}"/>
              </a:ext>
            </a:extLst>
          </p:cNvPr>
          <p:cNvSpPr txBox="1"/>
          <p:nvPr/>
        </p:nvSpPr>
        <p:spPr>
          <a:xfrm>
            <a:off x="242647" y="1693934"/>
            <a:ext cx="4833409" cy="938719"/>
          </a:xfrm>
          <a:prstGeom prst="rect">
            <a:avLst/>
          </a:prstGeom>
          <a:ln/>
        </p:spPr>
        <p:style>
          <a:lnRef idx="2">
            <a:schemeClr val="accent1"/>
          </a:lnRef>
          <a:fillRef idx="1">
            <a:schemeClr val="lt1"/>
          </a:fillRef>
          <a:effectRef idx="0">
            <a:schemeClr val="accent1"/>
          </a:effectRef>
          <a:fontRef idx="minor">
            <a:schemeClr val="dk1"/>
          </a:fontRef>
        </p:style>
        <p:txBody>
          <a:bodyPr wrap="square" lIns="0" rtlCol="0">
            <a:spAutoFit/>
          </a:bodyPr>
          <a:lstStyle/>
          <a:p>
            <a:pPr marL="128588" indent="-128588">
              <a:buFont typeface="Wingdings" pitchFamily="2" charset="2"/>
              <a:buChar char="ü"/>
            </a:pPr>
            <a:r>
              <a:rPr lang="fr-FR" altLang="ko-KR" sz="1100" dirty="0">
                <a:solidFill>
                  <a:schemeClr val="tx1">
                    <a:lumMod val="75000"/>
                    <a:lumOff val="25000"/>
                  </a:schemeClr>
                </a:solidFill>
                <a:cs typeface="Arial" pitchFamily="34" charset="0"/>
              </a:rPr>
              <a:t>Un élément HTML est défini par une balise de début, du contenu et une balise de fin:</a:t>
            </a:r>
          </a:p>
          <a:p>
            <a:pPr marL="128588" indent="-128588">
              <a:buFont typeface="Wingdings" pitchFamily="2" charset="2"/>
              <a:buChar char="ü"/>
            </a:pPr>
            <a:endParaRPr lang="fr-FR" altLang="ko-KR" sz="1100" dirty="0">
              <a:solidFill>
                <a:schemeClr val="tx1">
                  <a:lumMod val="75000"/>
                  <a:lumOff val="25000"/>
                </a:schemeClr>
              </a:solidFill>
              <a:cs typeface="Arial" pitchFamily="34" charset="0"/>
            </a:endParaRPr>
          </a:p>
          <a:p>
            <a:pPr marL="128588" indent="-128588">
              <a:buFont typeface="Wingdings" pitchFamily="2" charset="2"/>
              <a:buChar char="ü"/>
            </a:pPr>
            <a:r>
              <a:rPr lang="fr-FR" altLang="ko-KR" sz="1100" dirty="0">
                <a:solidFill>
                  <a:schemeClr val="tx1">
                    <a:lumMod val="75000"/>
                    <a:lumOff val="25000"/>
                  </a:schemeClr>
                </a:solidFill>
                <a:cs typeface="Arial" pitchFamily="34" charset="0"/>
              </a:rPr>
              <a:t>&lt; </a:t>
            </a:r>
            <a:r>
              <a:rPr lang="fr-FR" altLang="ko-KR" sz="1100" dirty="0" err="1">
                <a:solidFill>
                  <a:schemeClr val="tx1">
                    <a:lumMod val="75000"/>
                    <a:lumOff val="25000"/>
                  </a:schemeClr>
                </a:solidFill>
                <a:cs typeface="Arial" pitchFamily="34" charset="0"/>
              </a:rPr>
              <a:t>tagname</a:t>
            </a:r>
            <a:r>
              <a:rPr lang="fr-FR" altLang="ko-KR" sz="1100" dirty="0">
                <a:solidFill>
                  <a:schemeClr val="tx1">
                    <a:lumMod val="75000"/>
                    <a:lumOff val="25000"/>
                  </a:schemeClr>
                </a:solidFill>
                <a:cs typeface="Arial" pitchFamily="34" charset="0"/>
              </a:rPr>
              <a:t> &gt; Le contenu va ici ... &lt; / </a:t>
            </a:r>
            <a:r>
              <a:rPr lang="fr-FR" altLang="ko-KR" sz="1100" dirty="0" err="1">
                <a:solidFill>
                  <a:schemeClr val="tx1">
                    <a:lumMod val="75000"/>
                    <a:lumOff val="25000"/>
                  </a:schemeClr>
                </a:solidFill>
                <a:cs typeface="Arial" pitchFamily="34" charset="0"/>
              </a:rPr>
              <a:t>tagname</a:t>
            </a:r>
            <a:r>
              <a:rPr lang="fr-FR" altLang="ko-KR" sz="1100" dirty="0">
                <a:solidFill>
                  <a:schemeClr val="tx1">
                    <a:lumMod val="75000"/>
                    <a:lumOff val="25000"/>
                  </a:schemeClr>
                </a:solidFill>
                <a:cs typeface="Arial" pitchFamily="34" charset="0"/>
              </a:rPr>
              <a:t> &gt;</a:t>
            </a:r>
          </a:p>
          <a:p>
            <a:pPr marL="128588" indent="-128588">
              <a:buFont typeface="Wingdings" pitchFamily="2" charset="2"/>
              <a:buChar char="ü"/>
            </a:pPr>
            <a:r>
              <a:rPr lang="fr-FR" altLang="ko-KR" sz="1100" dirty="0">
                <a:solidFill>
                  <a:schemeClr val="tx1">
                    <a:lumMod val="75000"/>
                    <a:lumOff val="25000"/>
                  </a:schemeClr>
                </a:solidFill>
                <a:cs typeface="Arial" pitchFamily="34" charset="0"/>
              </a:rPr>
              <a:t>L' élément HTML est tout, de la balise de début à la balise de fin</a:t>
            </a:r>
          </a:p>
        </p:txBody>
      </p:sp>
      <p:sp>
        <p:nvSpPr>
          <p:cNvPr id="93" name="ZoneTexte 92"/>
          <p:cNvSpPr txBox="1"/>
          <p:nvPr/>
        </p:nvSpPr>
        <p:spPr>
          <a:xfrm>
            <a:off x="233773" y="2955818"/>
            <a:ext cx="2385137" cy="369332"/>
          </a:xfrm>
          <a:prstGeom prst="rect">
            <a:avLst/>
          </a:prstGeom>
          <a:noFill/>
        </p:spPr>
        <p:txBody>
          <a:bodyPr wrap="square" rtlCol="0">
            <a:spAutoFit/>
          </a:bodyPr>
          <a:lstStyle/>
          <a:p>
            <a:r>
              <a:rPr lang="fr-FR" altLang="fr-FR" b="1" dirty="0">
                <a:solidFill>
                  <a:srgbClr val="00B0F0"/>
                </a:solidFill>
                <a:latin typeface="Segoe UI" panose="020B0502040204020203" pitchFamily="34" charset="0"/>
                <a:cs typeface="Segoe UI" panose="020B0502040204020203" pitchFamily="34" charset="0"/>
              </a:rPr>
              <a:t>Exemple</a:t>
            </a:r>
          </a:p>
        </p:txBody>
      </p:sp>
      <p:sp>
        <p:nvSpPr>
          <p:cNvPr id="2" name="ZoneTexte 1"/>
          <p:cNvSpPr txBox="1"/>
          <p:nvPr/>
        </p:nvSpPr>
        <p:spPr>
          <a:xfrm>
            <a:off x="607123" y="3478876"/>
            <a:ext cx="3460821" cy="369332"/>
          </a:xfrm>
          <a:prstGeom prst="rect">
            <a:avLst/>
          </a:prstGeom>
          <a:noFill/>
          <a:ln>
            <a:solidFill>
              <a:schemeClr val="tx1"/>
            </a:solidFill>
          </a:ln>
        </p:spPr>
        <p:txBody>
          <a:bodyPr wrap="square" rtlCol="0">
            <a:spAutoFit/>
          </a:bodyPr>
          <a:lstStyle/>
          <a:p>
            <a:r>
              <a:rPr lang="fr-FR" altLang="fr-FR" dirty="0">
                <a:solidFill>
                  <a:srgbClr val="0000CD"/>
                </a:solidFill>
                <a:latin typeface="Consolas" panose="020B0609020204030204" pitchFamily="49" charset="0"/>
                <a:cs typeface="Consolas" panose="020B0609020204030204" pitchFamily="49" charset="0"/>
              </a:rPr>
              <a:t>&lt;</a:t>
            </a:r>
            <a:r>
              <a:rPr lang="fr-FR" altLang="fr-FR" dirty="0">
                <a:solidFill>
                  <a:srgbClr val="A52A2A"/>
                </a:solidFill>
                <a:latin typeface="Consolas" panose="020B0609020204030204" pitchFamily="49" charset="0"/>
                <a:cs typeface="Consolas" panose="020B0609020204030204" pitchFamily="49" charset="0"/>
              </a:rPr>
              <a:t>h1</a:t>
            </a:r>
            <a:r>
              <a:rPr lang="fr-FR" altLang="fr-FR" dirty="0">
                <a:solidFill>
                  <a:srgbClr val="0000CD"/>
                </a:solidFill>
                <a:latin typeface="Consolas" panose="020B0609020204030204" pitchFamily="49" charset="0"/>
                <a:cs typeface="Consolas" panose="020B0609020204030204" pitchFamily="49" charset="0"/>
              </a:rPr>
              <a:t>&gt; </a:t>
            </a:r>
            <a:r>
              <a:rPr lang="fr-FR" altLang="fr-FR" dirty="0">
                <a:solidFill>
                  <a:srgbClr val="000000"/>
                </a:solidFill>
                <a:latin typeface="Consolas" panose="020B0609020204030204" pitchFamily="49" charset="0"/>
                <a:cs typeface="Consolas" panose="020B0609020204030204" pitchFamily="49" charset="0"/>
              </a:rPr>
              <a:t>Mon premier cap </a:t>
            </a:r>
            <a:r>
              <a:rPr lang="fr-FR" altLang="fr-FR" dirty="0">
                <a:solidFill>
                  <a:srgbClr val="0000CD"/>
                </a:solidFill>
                <a:latin typeface="Consolas" panose="020B0609020204030204" pitchFamily="49" charset="0"/>
                <a:cs typeface="Consolas" panose="020B0609020204030204" pitchFamily="49" charset="0"/>
              </a:rPr>
              <a:t>&lt;</a:t>
            </a:r>
            <a:r>
              <a:rPr lang="fr-FR" altLang="fr-FR" dirty="0">
                <a:solidFill>
                  <a:srgbClr val="A52A2A"/>
                </a:solidFill>
                <a:latin typeface="Consolas" panose="020B0609020204030204" pitchFamily="49" charset="0"/>
                <a:cs typeface="Consolas" panose="020B0609020204030204" pitchFamily="49" charset="0"/>
              </a:rPr>
              <a:t>/h1</a:t>
            </a:r>
            <a:r>
              <a:rPr lang="fr-FR" altLang="fr-FR" dirty="0">
                <a:solidFill>
                  <a:srgbClr val="0000CD"/>
                </a:solidFill>
                <a:latin typeface="Consolas" panose="020B0609020204030204" pitchFamily="49" charset="0"/>
                <a:cs typeface="Consolas" panose="020B0609020204030204" pitchFamily="49" charset="0"/>
              </a:rPr>
              <a:t>&gt;</a:t>
            </a:r>
            <a:endParaRPr lang="fr-FR" dirty="0"/>
          </a:p>
        </p:txBody>
      </p:sp>
      <p:sp>
        <p:nvSpPr>
          <p:cNvPr id="3" name="Rectangle 2"/>
          <p:cNvSpPr/>
          <p:nvPr/>
        </p:nvSpPr>
        <p:spPr>
          <a:xfrm>
            <a:off x="607123" y="3984763"/>
            <a:ext cx="4180901" cy="369332"/>
          </a:xfrm>
          <a:prstGeom prst="rect">
            <a:avLst/>
          </a:prstGeom>
          <a:ln>
            <a:solidFill>
              <a:schemeClr val="tx1"/>
            </a:solidFill>
          </a:ln>
        </p:spPr>
        <p:txBody>
          <a:bodyPr wrap="square">
            <a:spAutoFit/>
          </a:bodyPr>
          <a:lstStyle/>
          <a:p>
            <a:pPr lvl="0" latinLnBrk="0"/>
            <a:r>
              <a:rPr lang="fr-FR" altLang="fr-FR" dirty="0">
                <a:solidFill>
                  <a:srgbClr val="0000CD"/>
                </a:solidFill>
                <a:latin typeface="Consolas" panose="020B0609020204030204" pitchFamily="49" charset="0"/>
                <a:cs typeface="Consolas" panose="020B0609020204030204" pitchFamily="49" charset="0"/>
              </a:rPr>
              <a:t>&lt;</a:t>
            </a:r>
            <a:r>
              <a:rPr lang="fr-FR" altLang="fr-FR" dirty="0">
                <a:solidFill>
                  <a:srgbClr val="A52A2A"/>
                </a:solidFill>
                <a:latin typeface="Consolas" panose="020B0609020204030204" pitchFamily="49" charset="0"/>
                <a:cs typeface="Consolas" panose="020B0609020204030204" pitchFamily="49" charset="0"/>
              </a:rPr>
              <a:t>p</a:t>
            </a:r>
            <a:r>
              <a:rPr lang="fr-FR" altLang="fr-FR" dirty="0">
                <a:solidFill>
                  <a:srgbClr val="0000CD"/>
                </a:solidFill>
                <a:latin typeface="Consolas" panose="020B0609020204030204" pitchFamily="49" charset="0"/>
                <a:cs typeface="Consolas" panose="020B0609020204030204" pitchFamily="49" charset="0"/>
              </a:rPr>
              <a:t>&gt; </a:t>
            </a:r>
            <a:r>
              <a:rPr lang="fr-FR" altLang="fr-FR" dirty="0">
                <a:solidFill>
                  <a:srgbClr val="000000"/>
                </a:solidFill>
                <a:latin typeface="Consolas" panose="020B0609020204030204" pitchFamily="49" charset="0"/>
                <a:cs typeface="Consolas" panose="020B0609020204030204" pitchFamily="49" charset="0"/>
              </a:rPr>
              <a:t>Mon premier paragraphe.</a:t>
            </a:r>
            <a:r>
              <a:rPr lang="fr-FR" altLang="fr-FR" dirty="0">
                <a:solidFill>
                  <a:srgbClr val="0000CD"/>
                </a:solidFill>
                <a:latin typeface="Consolas" panose="020B0609020204030204" pitchFamily="49" charset="0"/>
                <a:cs typeface="Consolas" panose="020B0609020204030204" pitchFamily="49" charset="0"/>
              </a:rPr>
              <a:t>&lt;</a:t>
            </a:r>
            <a:r>
              <a:rPr lang="fr-FR" altLang="fr-FR" dirty="0">
                <a:solidFill>
                  <a:srgbClr val="A52A2A"/>
                </a:solidFill>
                <a:latin typeface="Consolas" panose="020B0609020204030204" pitchFamily="49" charset="0"/>
                <a:cs typeface="Consolas" panose="020B0609020204030204" pitchFamily="49" charset="0"/>
              </a:rPr>
              <a:t>/p</a:t>
            </a:r>
            <a:r>
              <a:rPr lang="fr-FR" altLang="fr-FR" dirty="0">
                <a:solidFill>
                  <a:srgbClr val="0000CD"/>
                </a:solidFill>
                <a:latin typeface="Consolas" panose="020B0609020204030204" pitchFamily="49" charset="0"/>
                <a:cs typeface="Consolas" panose="020B0609020204030204" pitchFamily="49" charset="0"/>
              </a:rPr>
              <a:t>&gt;</a:t>
            </a:r>
            <a:endParaRPr lang="fr-FR" altLang="fr-FR" sz="3200" dirty="0">
              <a:latin typeface="Arial" panose="020B0604020202020204" pitchFamily="34" charset="0"/>
            </a:endParaRPr>
          </a:p>
        </p:txBody>
      </p:sp>
      <p:sp>
        <p:nvSpPr>
          <p:cNvPr id="4" name="ZoneTexte 3"/>
          <p:cNvSpPr txBox="1"/>
          <p:nvPr/>
        </p:nvSpPr>
        <p:spPr>
          <a:xfrm>
            <a:off x="5580112" y="2826622"/>
            <a:ext cx="1880643" cy="369332"/>
          </a:xfrm>
          <a:prstGeom prst="rect">
            <a:avLst/>
          </a:prstGeom>
          <a:noFill/>
          <a:ln>
            <a:solidFill>
              <a:schemeClr val="tx1"/>
            </a:solidFill>
          </a:ln>
        </p:spPr>
        <p:txBody>
          <a:bodyPr wrap="none" rtlCol="0">
            <a:spAutoFit/>
          </a:bodyPr>
          <a:lstStyle/>
          <a:p>
            <a:r>
              <a:rPr lang="fr-FR" altLang="fr-FR" b="1" dirty="0">
                <a:solidFill>
                  <a:srgbClr val="000000"/>
                </a:solidFill>
                <a:latin typeface="Segoe UI" panose="020B0502040204020203" pitchFamily="34" charset="0"/>
                <a:cs typeface="Segoe UI" panose="020B0502040204020203" pitchFamily="34" charset="0"/>
              </a:rPr>
              <a:t>Éléments </a:t>
            </a:r>
            <a:r>
              <a:rPr lang="fr-FR" altLang="fr-FR" b="1" dirty="0">
                <a:solidFill>
                  <a:schemeClr val="accent1"/>
                </a:solidFill>
                <a:latin typeface="Segoe UI" panose="020B0502040204020203" pitchFamily="34" charset="0"/>
                <a:cs typeface="Segoe UI" panose="020B0502040204020203" pitchFamily="34" charset="0"/>
              </a:rPr>
              <a:t>HTML</a:t>
            </a:r>
          </a:p>
        </p:txBody>
      </p:sp>
      <p:cxnSp>
        <p:nvCxnSpPr>
          <p:cNvPr id="7" name="Connecteur droit 6"/>
          <p:cNvCxnSpPr>
            <a:stCxn id="4" idx="1"/>
            <a:endCxn id="2" idx="3"/>
          </p:cNvCxnSpPr>
          <p:nvPr/>
        </p:nvCxnSpPr>
        <p:spPr>
          <a:xfrm flipH="1">
            <a:off x="4067944" y="3011288"/>
            <a:ext cx="1512168" cy="65225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Connecteur droit 8"/>
          <p:cNvCxnSpPr>
            <a:stCxn id="4" idx="1"/>
          </p:cNvCxnSpPr>
          <p:nvPr/>
        </p:nvCxnSpPr>
        <p:spPr>
          <a:xfrm flipH="1">
            <a:off x="4788024" y="3011288"/>
            <a:ext cx="792088" cy="117293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317557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texte 4"/>
          <p:cNvSpPr>
            <a:spLocks noGrp="1"/>
          </p:cNvSpPr>
          <p:nvPr>
            <p:ph type="body" sz="quarter" idx="10"/>
          </p:nvPr>
        </p:nvSpPr>
        <p:spPr/>
        <p:txBody>
          <a:bodyPr/>
          <a:lstStyle/>
          <a:p>
            <a:r>
              <a:rPr lang="fr-FR" dirty="0"/>
              <a:t>Éléments </a:t>
            </a:r>
            <a:r>
              <a:rPr lang="fr-FR" dirty="0">
                <a:solidFill>
                  <a:schemeClr val="accent1"/>
                </a:solidFill>
              </a:rPr>
              <a:t>HTML</a:t>
            </a:r>
          </a:p>
        </p:txBody>
      </p:sp>
      <p:sp>
        <p:nvSpPr>
          <p:cNvPr id="89" name="ZoneTexte 88"/>
          <p:cNvSpPr txBox="1"/>
          <p:nvPr/>
        </p:nvSpPr>
        <p:spPr>
          <a:xfrm>
            <a:off x="242647" y="1203598"/>
            <a:ext cx="3825297" cy="400110"/>
          </a:xfrm>
          <a:prstGeom prst="rect">
            <a:avLst/>
          </a:prstGeom>
          <a:noFill/>
        </p:spPr>
        <p:txBody>
          <a:bodyPr wrap="square" rtlCol="0">
            <a:spAutoFit/>
          </a:bodyPr>
          <a:lstStyle/>
          <a:p>
            <a:r>
              <a:rPr lang="fr-FR" altLang="fr-FR" sz="2000" b="1" dirty="0">
                <a:solidFill>
                  <a:srgbClr val="000000"/>
                </a:solidFill>
                <a:latin typeface="Segoe UI" panose="020B0502040204020203" pitchFamily="34" charset="0"/>
                <a:cs typeface="Segoe UI" panose="020B0502040204020203" pitchFamily="34" charset="0"/>
              </a:rPr>
              <a:t>Éléments HTML imbriqués</a:t>
            </a:r>
          </a:p>
        </p:txBody>
      </p:sp>
      <p:sp>
        <p:nvSpPr>
          <p:cNvPr id="92" name="TextBox 32">
            <a:extLst>
              <a:ext uri="{FF2B5EF4-FFF2-40B4-BE49-F238E27FC236}">
                <a16:creationId xmlns:a16="http://schemas.microsoft.com/office/drawing/2014/main" id="{9B583191-69B8-463E-8E8A-295A73BDD1DC}"/>
              </a:ext>
            </a:extLst>
          </p:cNvPr>
          <p:cNvSpPr txBox="1"/>
          <p:nvPr/>
        </p:nvSpPr>
        <p:spPr>
          <a:xfrm>
            <a:off x="242647" y="1693934"/>
            <a:ext cx="4833409" cy="1107996"/>
          </a:xfrm>
          <a:prstGeom prst="rect">
            <a:avLst/>
          </a:prstGeom>
          <a:ln/>
        </p:spPr>
        <p:style>
          <a:lnRef idx="2">
            <a:schemeClr val="accent1"/>
          </a:lnRef>
          <a:fillRef idx="1">
            <a:schemeClr val="lt1"/>
          </a:fillRef>
          <a:effectRef idx="0">
            <a:schemeClr val="accent1"/>
          </a:effectRef>
          <a:fontRef idx="minor">
            <a:schemeClr val="dk1"/>
          </a:fontRef>
        </p:style>
        <p:txBody>
          <a:bodyPr wrap="square" lIns="0" rtlCol="0">
            <a:spAutoFit/>
          </a:bodyPr>
          <a:lstStyle/>
          <a:p>
            <a:pPr marL="128588" indent="-128588">
              <a:buFont typeface="Wingdings" pitchFamily="2" charset="2"/>
              <a:buChar char="ü"/>
            </a:pPr>
            <a:r>
              <a:rPr lang="fr-FR" altLang="ko-KR" sz="1100" dirty="0">
                <a:solidFill>
                  <a:schemeClr val="tx1">
                    <a:lumMod val="75000"/>
                    <a:lumOff val="25000"/>
                  </a:schemeClr>
                </a:solidFill>
                <a:cs typeface="Arial" pitchFamily="34" charset="0"/>
              </a:rPr>
              <a:t>Les éléments HTML peuvent être imbriqués (cela signifie que les éléments peuvent contenir d'autres éléments).</a:t>
            </a:r>
          </a:p>
          <a:p>
            <a:pPr marL="128588" indent="-128588">
              <a:buFont typeface="Wingdings" pitchFamily="2" charset="2"/>
              <a:buChar char="ü"/>
            </a:pPr>
            <a:r>
              <a:rPr lang="fr-FR" altLang="ko-KR" sz="1100" dirty="0">
                <a:solidFill>
                  <a:schemeClr val="tx1">
                    <a:lumMod val="75000"/>
                    <a:lumOff val="25000"/>
                  </a:schemeClr>
                </a:solidFill>
                <a:cs typeface="Arial" pitchFamily="34" charset="0"/>
              </a:rPr>
              <a:t>Tous les documents HTML sont constitués d'éléments HTML imbriqués.</a:t>
            </a:r>
          </a:p>
          <a:p>
            <a:pPr marL="128588" indent="-128588">
              <a:buFont typeface="Wingdings" pitchFamily="2" charset="2"/>
              <a:buChar char="ü"/>
            </a:pPr>
            <a:endParaRPr lang="fr-FR" altLang="ko-KR" sz="1100" dirty="0">
              <a:solidFill>
                <a:schemeClr val="tx1">
                  <a:lumMod val="75000"/>
                  <a:lumOff val="25000"/>
                </a:schemeClr>
              </a:solidFill>
              <a:cs typeface="Arial" pitchFamily="34" charset="0"/>
            </a:endParaRPr>
          </a:p>
          <a:p>
            <a:pPr marL="128588" indent="-128588">
              <a:buFont typeface="Wingdings" pitchFamily="2" charset="2"/>
              <a:buChar char="ü"/>
            </a:pPr>
            <a:r>
              <a:rPr lang="fr-FR" altLang="ko-KR" sz="1100" dirty="0">
                <a:solidFill>
                  <a:schemeClr val="tx1">
                    <a:lumMod val="75000"/>
                    <a:lumOff val="25000"/>
                  </a:schemeClr>
                </a:solidFill>
                <a:cs typeface="Arial" pitchFamily="34" charset="0"/>
              </a:rPr>
              <a:t>L'exemple suivant contient quatre éléments HTML ( </a:t>
            </a:r>
            <a:r>
              <a:rPr lang="fr-FR" altLang="fr-FR" sz="1100" dirty="0">
                <a:solidFill>
                  <a:srgbClr val="DC143C"/>
                </a:solidFill>
                <a:latin typeface="Consolas" panose="020B0609020204030204" pitchFamily="49" charset="0"/>
                <a:cs typeface="Consolas" panose="020B0609020204030204" pitchFamily="49" charset="0"/>
              </a:rPr>
              <a:t> &lt;html&gt;</a:t>
            </a:r>
            <a:r>
              <a:rPr lang="fr-FR" altLang="fr-FR" sz="1100" dirty="0">
                <a:solidFill>
                  <a:srgbClr val="000000"/>
                </a:solidFill>
                <a:latin typeface="Verdana" panose="020B0604030504040204" pitchFamily="34" charset="0"/>
              </a:rPr>
              <a:t>, </a:t>
            </a:r>
            <a:r>
              <a:rPr lang="fr-FR" altLang="fr-FR" sz="1100" dirty="0">
                <a:solidFill>
                  <a:srgbClr val="DC143C"/>
                </a:solidFill>
                <a:latin typeface="Consolas" panose="020B0609020204030204" pitchFamily="49" charset="0"/>
                <a:cs typeface="Consolas" panose="020B0609020204030204" pitchFamily="49" charset="0"/>
              </a:rPr>
              <a:t>&lt;body&gt;</a:t>
            </a:r>
            <a:r>
              <a:rPr lang="fr-FR" altLang="fr-FR" sz="1100" dirty="0">
                <a:solidFill>
                  <a:srgbClr val="000000"/>
                </a:solidFill>
                <a:latin typeface="Verdana" panose="020B0604030504040204" pitchFamily="34" charset="0"/>
              </a:rPr>
              <a:t>, </a:t>
            </a:r>
            <a:r>
              <a:rPr lang="fr-FR" altLang="fr-FR" sz="1100" dirty="0">
                <a:solidFill>
                  <a:srgbClr val="DC143C"/>
                </a:solidFill>
                <a:latin typeface="Consolas" panose="020B0609020204030204" pitchFamily="49" charset="0"/>
                <a:cs typeface="Consolas" panose="020B0609020204030204" pitchFamily="49" charset="0"/>
              </a:rPr>
              <a:t>&lt;h1&gt;</a:t>
            </a:r>
            <a:r>
              <a:rPr lang="fr-FR" altLang="fr-FR" sz="1100" dirty="0">
                <a:solidFill>
                  <a:srgbClr val="000000"/>
                </a:solidFill>
                <a:latin typeface="Verdana" panose="020B0604030504040204" pitchFamily="34" charset="0"/>
              </a:rPr>
              <a:t> et </a:t>
            </a:r>
            <a:r>
              <a:rPr lang="fr-FR" altLang="fr-FR" sz="1100" dirty="0">
                <a:solidFill>
                  <a:srgbClr val="DC143C"/>
                </a:solidFill>
                <a:latin typeface="Consolas" panose="020B0609020204030204" pitchFamily="49" charset="0"/>
                <a:cs typeface="Consolas" panose="020B0609020204030204" pitchFamily="49" charset="0"/>
              </a:rPr>
              <a:t>&lt;p&gt;</a:t>
            </a:r>
            <a:r>
              <a:rPr lang="fr-FR" altLang="fr-FR" sz="1100" dirty="0">
                <a:solidFill>
                  <a:srgbClr val="000000"/>
                </a:solidFill>
                <a:latin typeface="Verdana" panose="020B0604030504040204" pitchFamily="34" charset="0"/>
              </a:rPr>
              <a:t>):</a:t>
            </a:r>
            <a:endParaRPr lang="fr-FR" altLang="ko-KR" sz="1100" dirty="0">
              <a:solidFill>
                <a:schemeClr val="tx1">
                  <a:lumMod val="75000"/>
                  <a:lumOff val="25000"/>
                </a:schemeClr>
              </a:solidFill>
              <a:cs typeface="Arial" pitchFamily="34" charset="0"/>
            </a:endParaRPr>
          </a:p>
        </p:txBody>
      </p:sp>
      <p:pic>
        <p:nvPicPr>
          <p:cNvPr id="94" name="Image 93"/>
          <p:cNvPicPr>
            <a:picLocks noChangeAspect="1"/>
          </p:cNvPicPr>
          <p:nvPr/>
        </p:nvPicPr>
        <p:blipFill>
          <a:blip r:embed="rId2"/>
          <a:stretch>
            <a:fillRect/>
          </a:stretch>
        </p:blipFill>
        <p:spPr>
          <a:xfrm>
            <a:off x="5222975" y="3155073"/>
            <a:ext cx="3921025" cy="1201688"/>
          </a:xfrm>
          <a:prstGeom prst="rect">
            <a:avLst/>
          </a:prstGeom>
        </p:spPr>
      </p:pic>
      <p:sp>
        <p:nvSpPr>
          <p:cNvPr id="10" name="Rectangle 2"/>
          <p:cNvSpPr>
            <a:spLocks noChangeArrowheads="1"/>
          </p:cNvSpPr>
          <p:nvPr/>
        </p:nvSpPr>
        <p:spPr bwMode="auto">
          <a:xfrm>
            <a:off x="242646" y="3219822"/>
            <a:ext cx="4752528" cy="1658104"/>
          </a:xfrm>
          <a:prstGeom prst="rect">
            <a:avLst/>
          </a:prstGeom>
          <a:ln/>
        </p:spPr>
        <p:style>
          <a:lnRef idx="2">
            <a:schemeClr val="accent1"/>
          </a:lnRef>
          <a:fillRef idx="1">
            <a:schemeClr val="lt1"/>
          </a:fillRef>
          <a:effectRef idx="0">
            <a:schemeClr val="accent1"/>
          </a:effectRef>
          <a:fontRef idx="minor">
            <a:schemeClr val="dk1"/>
          </a:fontRef>
        </p:style>
        <p:txBody>
          <a:bodyPr vert="horz" wrap="square" lIns="0" tIns="66654" rIns="0" bIns="66654"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100" b="0" i="0" u="none" strike="noStrike" cap="none" normalizeH="0" baseline="0" dirty="0">
                <a:ln>
                  <a:noFill/>
                </a:ln>
                <a:solidFill>
                  <a:srgbClr val="0000CD"/>
                </a:solidFill>
                <a:effectLst/>
                <a:latin typeface="Consolas" panose="020B0609020204030204" pitchFamily="49" charset="0"/>
                <a:cs typeface="Consolas" panose="020B0609020204030204" pitchFamily="49" charset="0"/>
              </a:rPr>
              <a:t>&lt;</a:t>
            </a:r>
            <a:r>
              <a:rPr kumimoji="0" lang="fr-FR" altLang="fr-FR" sz="1100" b="0" i="0" u="none" strike="noStrike" cap="none" normalizeH="0" baseline="0" dirty="0">
                <a:ln>
                  <a:noFill/>
                </a:ln>
                <a:solidFill>
                  <a:srgbClr val="A52A2A"/>
                </a:solidFill>
                <a:effectLst/>
                <a:latin typeface="Consolas" panose="020B0609020204030204" pitchFamily="49" charset="0"/>
                <a:cs typeface="Consolas" panose="020B0609020204030204" pitchFamily="49" charset="0"/>
              </a:rPr>
              <a:t>!DOCTYPE</a:t>
            </a:r>
            <a:r>
              <a:rPr kumimoji="0" lang="fr-FR" altLang="fr-FR" sz="1100" b="0" i="0" u="none" strike="noStrike" cap="none" normalizeH="0" baseline="0" dirty="0">
                <a:ln>
                  <a:noFill/>
                </a:ln>
                <a:solidFill>
                  <a:srgbClr val="FF0000"/>
                </a:solidFill>
                <a:effectLst/>
                <a:latin typeface="Consolas" panose="020B0609020204030204" pitchFamily="49" charset="0"/>
                <a:cs typeface="Consolas" panose="020B0609020204030204" pitchFamily="49" charset="0"/>
              </a:rPr>
              <a:t> html</a:t>
            </a:r>
            <a:r>
              <a:rPr kumimoji="0" lang="fr-FR" altLang="fr-FR" sz="1100" b="0" i="0" u="none" strike="noStrike" cap="none" normalizeH="0" baseline="0" dirty="0">
                <a:ln>
                  <a:noFill/>
                </a:ln>
                <a:solidFill>
                  <a:srgbClr val="0000CD"/>
                </a:solidFill>
                <a:effectLst/>
                <a:latin typeface="Consolas" panose="020B0609020204030204" pitchFamily="49" charset="0"/>
                <a:cs typeface="Consolas" panose="020B0609020204030204" pitchFamily="49" charset="0"/>
              </a:rPr>
              <a:t>&gt;</a:t>
            </a:r>
            <a:br>
              <a:rPr kumimoji="0" lang="fr-FR" altLang="fr-FR" sz="11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br>
            <a:r>
              <a:rPr kumimoji="0" lang="fr-FR" altLang="fr-FR" sz="1100" b="0" i="0" u="none" strike="noStrike" cap="none" normalizeH="0" baseline="0" dirty="0">
                <a:ln>
                  <a:noFill/>
                </a:ln>
                <a:solidFill>
                  <a:srgbClr val="0000CD"/>
                </a:solidFill>
                <a:effectLst/>
                <a:latin typeface="Consolas" panose="020B0609020204030204" pitchFamily="49" charset="0"/>
                <a:cs typeface="Consolas" panose="020B0609020204030204" pitchFamily="49" charset="0"/>
              </a:rPr>
              <a:t>&lt;</a:t>
            </a:r>
            <a:r>
              <a:rPr kumimoji="0" lang="fr-FR" altLang="fr-FR" sz="1100" b="0" i="0" u="none" strike="noStrike" cap="none" normalizeH="0" baseline="0" dirty="0">
                <a:ln>
                  <a:noFill/>
                </a:ln>
                <a:solidFill>
                  <a:srgbClr val="A52A2A"/>
                </a:solidFill>
                <a:effectLst/>
                <a:latin typeface="Consolas" panose="020B0609020204030204" pitchFamily="49" charset="0"/>
                <a:cs typeface="Consolas" panose="020B0609020204030204" pitchFamily="49" charset="0"/>
              </a:rPr>
              <a:t>html</a:t>
            </a:r>
            <a:r>
              <a:rPr kumimoji="0" lang="fr-FR" altLang="fr-FR" sz="1100" b="0" i="0" u="none" strike="noStrike" cap="none" normalizeH="0" baseline="0" dirty="0">
                <a:ln>
                  <a:noFill/>
                </a:ln>
                <a:solidFill>
                  <a:srgbClr val="0000CD"/>
                </a:solidFill>
                <a:effectLst/>
                <a:latin typeface="Consolas" panose="020B0609020204030204" pitchFamily="49" charset="0"/>
                <a:cs typeface="Consolas" panose="020B0609020204030204" pitchFamily="49" charset="0"/>
              </a:rPr>
              <a:t>&gt;</a:t>
            </a:r>
            <a:br>
              <a:rPr kumimoji="0" lang="fr-FR" altLang="fr-FR" sz="11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br>
            <a:r>
              <a:rPr kumimoji="0" lang="fr-FR" altLang="fr-FR" sz="11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fr-FR" altLang="fr-FR" sz="1100" b="0" i="0" u="none" strike="noStrike" cap="none" normalizeH="0" baseline="0" dirty="0">
                <a:ln>
                  <a:noFill/>
                </a:ln>
                <a:solidFill>
                  <a:srgbClr val="0000CD"/>
                </a:solidFill>
                <a:effectLst/>
                <a:latin typeface="Consolas" panose="020B0609020204030204" pitchFamily="49" charset="0"/>
                <a:cs typeface="Consolas" panose="020B0609020204030204" pitchFamily="49" charset="0"/>
              </a:rPr>
              <a:t>&lt;</a:t>
            </a:r>
            <a:r>
              <a:rPr kumimoji="0" lang="fr-FR" altLang="fr-FR" sz="1100" b="0" i="0" u="none" strike="noStrike" cap="none" normalizeH="0" baseline="0" dirty="0">
                <a:ln>
                  <a:noFill/>
                </a:ln>
                <a:solidFill>
                  <a:srgbClr val="A52A2A"/>
                </a:solidFill>
                <a:effectLst/>
                <a:latin typeface="Consolas" panose="020B0609020204030204" pitchFamily="49" charset="0"/>
                <a:cs typeface="Consolas" panose="020B0609020204030204" pitchFamily="49" charset="0"/>
              </a:rPr>
              <a:t>body</a:t>
            </a:r>
            <a:r>
              <a:rPr kumimoji="0" lang="fr-FR" altLang="fr-FR" sz="1100" b="0" i="0" u="none" strike="noStrike" cap="none" normalizeH="0" baseline="0" dirty="0">
                <a:ln>
                  <a:noFill/>
                </a:ln>
                <a:solidFill>
                  <a:srgbClr val="0000CD"/>
                </a:solidFill>
                <a:effectLst/>
                <a:latin typeface="Consolas" panose="020B0609020204030204" pitchFamily="49" charset="0"/>
                <a:cs typeface="Consolas" panose="020B0609020204030204" pitchFamily="49" charset="0"/>
              </a:rPr>
              <a:t>&gt;</a:t>
            </a:r>
            <a:br>
              <a:rPr kumimoji="0" lang="fr-FR" altLang="fr-FR" sz="11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br>
            <a:br>
              <a:rPr kumimoji="0" lang="fr-FR" altLang="fr-FR" sz="11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br>
            <a:r>
              <a:rPr kumimoji="0" lang="fr-FR" altLang="fr-FR" sz="11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fr-FR" altLang="fr-FR" sz="1100" b="0" i="0" u="none" strike="noStrike" cap="none" normalizeH="0" baseline="0" dirty="0">
                <a:ln>
                  <a:noFill/>
                </a:ln>
                <a:solidFill>
                  <a:srgbClr val="0000CD"/>
                </a:solidFill>
                <a:effectLst/>
                <a:latin typeface="Consolas" panose="020B0609020204030204" pitchFamily="49" charset="0"/>
                <a:cs typeface="Consolas" panose="020B0609020204030204" pitchFamily="49" charset="0"/>
              </a:rPr>
              <a:t>&lt;</a:t>
            </a:r>
            <a:r>
              <a:rPr kumimoji="0" lang="fr-FR" altLang="fr-FR" sz="1100" b="0" i="0" u="none" strike="noStrike" cap="none" normalizeH="0" baseline="0" dirty="0">
                <a:ln>
                  <a:noFill/>
                </a:ln>
                <a:solidFill>
                  <a:srgbClr val="A52A2A"/>
                </a:solidFill>
                <a:effectLst/>
                <a:latin typeface="Consolas" panose="020B0609020204030204" pitchFamily="49" charset="0"/>
                <a:cs typeface="Consolas" panose="020B0609020204030204" pitchFamily="49" charset="0"/>
              </a:rPr>
              <a:t>h1</a:t>
            </a:r>
            <a:r>
              <a:rPr kumimoji="0" lang="fr-FR" altLang="fr-FR" sz="1100" b="0" i="0" u="none" strike="noStrike" cap="none" normalizeH="0" baseline="0" dirty="0">
                <a:ln>
                  <a:noFill/>
                </a:ln>
                <a:solidFill>
                  <a:srgbClr val="0000CD"/>
                </a:solidFill>
                <a:effectLst/>
                <a:latin typeface="Consolas" panose="020B0609020204030204" pitchFamily="49" charset="0"/>
                <a:cs typeface="Consolas" panose="020B0609020204030204" pitchFamily="49" charset="0"/>
              </a:rPr>
              <a:t>&gt;</a:t>
            </a:r>
            <a:r>
              <a:rPr kumimoji="0" lang="fr-FR" altLang="fr-FR" sz="11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My</a:t>
            </a:r>
            <a:r>
              <a:rPr kumimoji="0" lang="fr-FR" altLang="fr-FR" sz="11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First </a:t>
            </a:r>
            <a:r>
              <a:rPr kumimoji="0" lang="fr-FR" altLang="fr-FR" sz="11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Heading</a:t>
            </a:r>
            <a:r>
              <a:rPr kumimoji="0" lang="fr-FR" altLang="fr-FR" sz="1100" b="0" i="0" u="none" strike="noStrike" cap="none" normalizeH="0" baseline="0" dirty="0">
                <a:ln>
                  <a:noFill/>
                </a:ln>
                <a:solidFill>
                  <a:srgbClr val="0000CD"/>
                </a:solidFill>
                <a:effectLst/>
                <a:latin typeface="Consolas" panose="020B0609020204030204" pitchFamily="49" charset="0"/>
                <a:cs typeface="Consolas" panose="020B0609020204030204" pitchFamily="49" charset="0"/>
              </a:rPr>
              <a:t>&lt;</a:t>
            </a:r>
            <a:r>
              <a:rPr kumimoji="0" lang="fr-FR" altLang="fr-FR" sz="1100" b="0" i="0" u="none" strike="noStrike" cap="none" normalizeH="0" baseline="0" dirty="0">
                <a:ln>
                  <a:noFill/>
                </a:ln>
                <a:solidFill>
                  <a:srgbClr val="A52A2A"/>
                </a:solidFill>
                <a:effectLst/>
                <a:latin typeface="Consolas" panose="020B0609020204030204" pitchFamily="49" charset="0"/>
                <a:cs typeface="Consolas" panose="020B0609020204030204" pitchFamily="49" charset="0"/>
              </a:rPr>
              <a:t>/h1</a:t>
            </a:r>
            <a:r>
              <a:rPr kumimoji="0" lang="fr-FR" altLang="fr-FR" sz="1100" b="0" i="0" u="none" strike="noStrike" cap="none" normalizeH="0" baseline="0" dirty="0">
                <a:ln>
                  <a:noFill/>
                </a:ln>
                <a:solidFill>
                  <a:srgbClr val="0000CD"/>
                </a:solidFill>
                <a:effectLst/>
                <a:latin typeface="Consolas" panose="020B0609020204030204" pitchFamily="49" charset="0"/>
                <a:cs typeface="Consolas" panose="020B0609020204030204" pitchFamily="49" charset="0"/>
              </a:rPr>
              <a:t>&gt;</a:t>
            </a:r>
            <a:br>
              <a:rPr kumimoji="0" lang="fr-FR" altLang="fr-FR" sz="11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br>
            <a:r>
              <a:rPr kumimoji="0" lang="fr-FR" altLang="fr-FR" sz="11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fr-FR" altLang="fr-FR" sz="1100" b="0" i="0" u="none" strike="noStrike" cap="none" normalizeH="0" baseline="0" dirty="0">
                <a:ln>
                  <a:noFill/>
                </a:ln>
                <a:solidFill>
                  <a:srgbClr val="0000CD"/>
                </a:solidFill>
                <a:effectLst/>
                <a:latin typeface="Consolas" panose="020B0609020204030204" pitchFamily="49" charset="0"/>
                <a:cs typeface="Consolas" panose="020B0609020204030204" pitchFamily="49" charset="0"/>
              </a:rPr>
              <a:t>&lt;</a:t>
            </a:r>
            <a:r>
              <a:rPr kumimoji="0" lang="fr-FR" altLang="fr-FR" sz="1100" b="0" i="0" u="none" strike="noStrike" cap="none" normalizeH="0" baseline="0" dirty="0">
                <a:ln>
                  <a:noFill/>
                </a:ln>
                <a:solidFill>
                  <a:srgbClr val="A52A2A"/>
                </a:solidFill>
                <a:effectLst/>
                <a:latin typeface="Consolas" panose="020B0609020204030204" pitchFamily="49" charset="0"/>
                <a:cs typeface="Consolas" panose="020B0609020204030204" pitchFamily="49" charset="0"/>
              </a:rPr>
              <a:t>p</a:t>
            </a:r>
            <a:r>
              <a:rPr kumimoji="0" lang="fr-FR" altLang="fr-FR" sz="1100" b="0" i="0" u="none" strike="noStrike" cap="none" normalizeH="0" baseline="0" dirty="0">
                <a:ln>
                  <a:noFill/>
                </a:ln>
                <a:solidFill>
                  <a:srgbClr val="0000CD"/>
                </a:solidFill>
                <a:effectLst/>
                <a:latin typeface="Consolas" panose="020B0609020204030204" pitchFamily="49" charset="0"/>
                <a:cs typeface="Consolas" panose="020B0609020204030204" pitchFamily="49" charset="0"/>
              </a:rPr>
              <a:t>&gt;</a:t>
            </a:r>
            <a:r>
              <a:rPr kumimoji="0" lang="fr-FR" altLang="fr-FR" sz="11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My</a:t>
            </a:r>
            <a:r>
              <a:rPr kumimoji="0" lang="fr-FR" altLang="fr-FR" sz="11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first </a:t>
            </a:r>
            <a:r>
              <a:rPr kumimoji="0" lang="fr-FR" altLang="fr-FR" sz="11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paragraph</a:t>
            </a:r>
            <a:r>
              <a:rPr kumimoji="0" lang="fr-FR" altLang="fr-FR" sz="11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fr-FR" altLang="fr-FR" sz="1100" b="0" i="0" u="none" strike="noStrike" cap="none" normalizeH="0" baseline="0" dirty="0">
                <a:ln>
                  <a:noFill/>
                </a:ln>
                <a:solidFill>
                  <a:srgbClr val="0000CD"/>
                </a:solidFill>
                <a:effectLst/>
                <a:latin typeface="Consolas" panose="020B0609020204030204" pitchFamily="49" charset="0"/>
                <a:cs typeface="Consolas" panose="020B0609020204030204" pitchFamily="49" charset="0"/>
              </a:rPr>
              <a:t>&lt;</a:t>
            </a:r>
            <a:r>
              <a:rPr kumimoji="0" lang="fr-FR" altLang="fr-FR" sz="1100" b="0" i="0" u="none" strike="noStrike" cap="none" normalizeH="0" baseline="0" dirty="0">
                <a:ln>
                  <a:noFill/>
                </a:ln>
                <a:solidFill>
                  <a:srgbClr val="A52A2A"/>
                </a:solidFill>
                <a:effectLst/>
                <a:latin typeface="Consolas" panose="020B0609020204030204" pitchFamily="49" charset="0"/>
                <a:cs typeface="Consolas" panose="020B0609020204030204" pitchFamily="49" charset="0"/>
              </a:rPr>
              <a:t>/p</a:t>
            </a:r>
            <a:r>
              <a:rPr kumimoji="0" lang="fr-FR" altLang="fr-FR" sz="1100" b="0" i="0" u="none" strike="noStrike" cap="none" normalizeH="0" baseline="0" dirty="0">
                <a:ln>
                  <a:noFill/>
                </a:ln>
                <a:solidFill>
                  <a:srgbClr val="0000CD"/>
                </a:solidFill>
                <a:effectLst/>
                <a:latin typeface="Consolas" panose="020B0609020204030204" pitchFamily="49" charset="0"/>
                <a:cs typeface="Consolas" panose="020B0609020204030204" pitchFamily="49" charset="0"/>
              </a:rPr>
              <a:t>&gt;</a:t>
            </a:r>
            <a:br>
              <a:rPr kumimoji="0" lang="fr-FR" altLang="fr-FR" sz="11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br>
            <a:br>
              <a:rPr kumimoji="0" lang="fr-FR" altLang="fr-FR" sz="11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br>
            <a:r>
              <a:rPr kumimoji="0" lang="fr-FR" altLang="fr-FR" sz="11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fr-FR" altLang="fr-FR" sz="1100" b="0" i="0" u="none" strike="noStrike" cap="none" normalizeH="0" baseline="0" dirty="0">
                <a:ln>
                  <a:noFill/>
                </a:ln>
                <a:solidFill>
                  <a:srgbClr val="0000CD"/>
                </a:solidFill>
                <a:effectLst/>
                <a:latin typeface="Consolas" panose="020B0609020204030204" pitchFamily="49" charset="0"/>
                <a:cs typeface="Consolas" panose="020B0609020204030204" pitchFamily="49" charset="0"/>
              </a:rPr>
              <a:t>&lt;</a:t>
            </a:r>
            <a:r>
              <a:rPr kumimoji="0" lang="fr-FR" altLang="fr-FR" sz="1100" b="0" i="0" u="none" strike="noStrike" cap="none" normalizeH="0" baseline="0" dirty="0">
                <a:ln>
                  <a:noFill/>
                </a:ln>
                <a:solidFill>
                  <a:srgbClr val="A52A2A"/>
                </a:solidFill>
                <a:effectLst/>
                <a:latin typeface="Consolas" panose="020B0609020204030204" pitchFamily="49" charset="0"/>
                <a:cs typeface="Consolas" panose="020B0609020204030204" pitchFamily="49" charset="0"/>
              </a:rPr>
              <a:t>/body</a:t>
            </a:r>
            <a:r>
              <a:rPr kumimoji="0" lang="fr-FR" altLang="fr-FR" sz="1100" b="0" i="0" u="none" strike="noStrike" cap="none" normalizeH="0" baseline="0" dirty="0">
                <a:ln>
                  <a:noFill/>
                </a:ln>
                <a:solidFill>
                  <a:srgbClr val="0000CD"/>
                </a:solidFill>
                <a:effectLst/>
                <a:latin typeface="Consolas" panose="020B0609020204030204" pitchFamily="49" charset="0"/>
                <a:cs typeface="Consolas" panose="020B0609020204030204" pitchFamily="49" charset="0"/>
              </a:rPr>
              <a:t>&gt;</a:t>
            </a:r>
            <a:br>
              <a:rPr kumimoji="0" lang="fr-FR" altLang="fr-FR" sz="11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br>
            <a:r>
              <a:rPr kumimoji="0" lang="fr-FR" altLang="fr-FR" sz="1100" b="0" i="0" u="none" strike="noStrike" cap="none" normalizeH="0" baseline="0" dirty="0">
                <a:ln>
                  <a:noFill/>
                </a:ln>
                <a:solidFill>
                  <a:srgbClr val="0000CD"/>
                </a:solidFill>
                <a:effectLst/>
                <a:latin typeface="Consolas" panose="020B0609020204030204" pitchFamily="49" charset="0"/>
                <a:cs typeface="Consolas" panose="020B0609020204030204" pitchFamily="49" charset="0"/>
              </a:rPr>
              <a:t>&lt;</a:t>
            </a:r>
            <a:r>
              <a:rPr kumimoji="0" lang="fr-FR" altLang="fr-FR" sz="1100" b="0" i="0" u="none" strike="noStrike" cap="none" normalizeH="0" baseline="0" dirty="0">
                <a:ln>
                  <a:noFill/>
                </a:ln>
                <a:solidFill>
                  <a:srgbClr val="A52A2A"/>
                </a:solidFill>
                <a:effectLst/>
                <a:latin typeface="Consolas" panose="020B0609020204030204" pitchFamily="49" charset="0"/>
                <a:cs typeface="Consolas" panose="020B0609020204030204" pitchFamily="49" charset="0"/>
              </a:rPr>
              <a:t>/html</a:t>
            </a:r>
            <a:r>
              <a:rPr kumimoji="0" lang="fr-FR" altLang="fr-FR" sz="1100" b="0" i="0" u="none" strike="noStrike" cap="none" normalizeH="0" baseline="0" dirty="0">
                <a:ln>
                  <a:noFill/>
                </a:ln>
                <a:solidFill>
                  <a:srgbClr val="0000CD"/>
                </a:solidFill>
                <a:effectLst/>
                <a:latin typeface="Consolas" panose="020B0609020204030204" pitchFamily="49" charset="0"/>
                <a:cs typeface="Consolas" panose="020B0609020204030204" pitchFamily="49" charset="0"/>
              </a:rPr>
              <a:t>&gt;</a:t>
            </a: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
        <p:nvSpPr>
          <p:cNvPr id="11" name="ZoneTexte 10"/>
          <p:cNvSpPr txBox="1"/>
          <p:nvPr/>
        </p:nvSpPr>
        <p:spPr>
          <a:xfrm>
            <a:off x="242646" y="2781197"/>
            <a:ext cx="2385137" cy="369332"/>
          </a:xfrm>
          <a:prstGeom prst="rect">
            <a:avLst/>
          </a:prstGeom>
          <a:noFill/>
        </p:spPr>
        <p:txBody>
          <a:bodyPr wrap="square" rtlCol="0">
            <a:spAutoFit/>
          </a:bodyPr>
          <a:lstStyle/>
          <a:p>
            <a:r>
              <a:rPr lang="fr-FR" altLang="fr-FR" b="1" dirty="0">
                <a:solidFill>
                  <a:srgbClr val="00B0F0"/>
                </a:solidFill>
                <a:latin typeface="Segoe UI" panose="020B0502040204020203" pitchFamily="34" charset="0"/>
                <a:cs typeface="Segoe UI" panose="020B0502040204020203" pitchFamily="34" charset="0"/>
              </a:rPr>
              <a:t>Exemple</a:t>
            </a:r>
          </a:p>
        </p:txBody>
      </p:sp>
      <p:sp>
        <p:nvSpPr>
          <p:cNvPr id="2" name="Rectangle 1"/>
          <p:cNvSpPr/>
          <p:nvPr/>
        </p:nvSpPr>
        <p:spPr>
          <a:xfrm>
            <a:off x="869477" y="3642982"/>
            <a:ext cx="606179" cy="1008112"/>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 name="Rectangle 2"/>
          <p:cNvSpPr/>
          <p:nvPr/>
        </p:nvSpPr>
        <p:spPr>
          <a:xfrm>
            <a:off x="227612" y="3462002"/>
            <a:ext cx="527963" cy="1370072"/>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889050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texte 4"/>
          <p:cNvSpPr>
            <a:spLocks noGrp="1"/>
          </p:cNvSpPr>
          <p:nvPr>
            <p:ph type="body" sz="quarter" idx="10"/>
          </p:nvPr>
        </p:nvSpPr>
        <p:spPr/>
        <p:txBody>
          <a:bodyPr/>
          <a:lstStyle/>
          <a:p>
            <a:r>
              <a:rPr lang="fr-FR" dirty="0"/>
              <a:t>Éléments </a:t>
            </a:r>
            <a:r>
              <a:rPr lang="fr-FR" dirty="0">
                <a:solidFill>
                  <a:schemeClr val="accent1"/>
                </a:solidFill>
              </a:rPr>
              <a:t>HTML</a:t>
            </a:r>
          </a:p>
        </p:txBody>
      </p:sp>
      <p:sp>
        <p:nvSpPr>
          <p:cNvPr id="89" name="ZoneTexte 88"/>
          <p:cNvSpPr txBox="1"/>
          <p:nvPr/>
        </p:nvSpPr>
        <p:spPr>
          <a:xfrm>
            <a:off x="242647" y="1203598"/>
            <a:ext cx="4185337" cy="400110"/>
          </a:xfrm>
          <a:prstGeom prst="rect">
            <a:avLst/>
          </a:prstGeom>
          <a:noFill/>
        </p:spPr>
        <p:txBody>
          <a:bodyPr wrap="square" rtlCol="0">
            <a:spAutoFit/>
          </a:bodyPr>
          <a:lstStyle/>
          <a:p>
            <a:r>
              <a:rPr lang="fr-FR" altLang="fr-FR" sz="2000" b="1" dirty="0">
                <a:solidFill>
                  <a:srgbClr val="000000"/>
                </a:solidFill>
                <a:latin typeface="Segoe UI" panose="020B0502040204020203" pitchFamily="34" charset="0"/>
                <a:cs typeface="Segoe UI" panose="020B0502040204020203" pitchFamily="34" charset="0"/>
              </a:rPr>
              <a:t>Ne sautez jamais la balise de fin</a:t>
            </a:r>
          </a:p>
        </p:txBody>
      </p:sp>
      <p:sp>
        <p:nvSpPr>
          <p:cNvPr id="92" name="TextBox 32">
            <a:extLst>
              <a:ext uri="{FF2B5EF4-FFF2-40B4-BE49-F238E27FC236}">
                <a16:creationId xmlns:a16="http://schemas.microsoft.com/office/drawing/2014/main" id="{9B583191-69B8-463E-8E8A-295A73BDD1DC}"/>
              </a:ext>
            </a:extLst>
          </p:cNvPr>
          <p:cNvSpPr txBox="1"/>
          <p:nvPr/>
        </p:nvSpPr>
        <p:spPr>
          <a:xfrm>
            <a:off x="242647" y="1693934"/>
            <a:ext cx="4833409" cy="600164"/>
          </a:xfrm>
          <a:prstGeom prst="rect">
            <a:avLst/>
          </a:prstGeom>
          <a:ln/>
        </p:spPr>
        <p:style>
          <a:lnRef idx="2">
            <a:schemeClr val="accent1"/>
          </a:lnRef>
          <a:fillRef idx="1">
            <a:schemeClr val="lt1"/>
          </a:fillRef>
          <a:effectRef idx="0">
            <a:schemeClr val="accent1"/>
          </a:effectRef>
          <a:fontRef idx="minor">
            <a:schemeClr val="dk1"/>
          </a:fontRef>
        </p:style>
        <p:txBody>
          <a:bodyPr wrap="square" lIns="0" rtlCol="0">
            <a:spAutoFit/>
          </a:bodyPr>
          <a:lstStyle/>
          <a:p>
            <a:pPr marL="128588" indent="-128588">
              <a:buFont typeface="Wingdings" pitchFamily="2" charset="2"/>
              <a:buChar char="ü"/>
            </a:pPr>
            <a:r>
              <a:rPr lang="fr-FR" altLang="ko-KR" sz="1100" dirty="0">
                <a:solidFill>
                  <a:schemeClr val="tx1">
                    <a:lumMod val="75000"/>
                    <a:lumOff val="25000"/>
                  </a:schemeClr>
                </a:solidFill>
                <a:cs typeface="Arial" pitchFamily="34" charset="0"/>
              </a:rPr>
              <a:t>Certains éléments HTML s'afficheront correctement, même si vous oubliez la balise de fin:</a:t>
            </a:r>
          </a:p>
          <a:p>
            <a:endParaRPr lang="fr-FR" altLang="ko-KR" sz="1100" dirty="0">
              <a:solidFill>
                <a:schemeClr val="tx1">
                  <a:lumMod val="75000"/>
                  <a:lumOff val="25000"/>
                </a:schemeClr>
              </a:solidFill>
              <a:cs typeface="Arial" pitchFamily="34" charset="0"/>
            </a:endParaRPr>
          </a:p>
        </p:txBody>
      </p:sp>
      <p:sp>
        <p:nvSpPr>
          <p:cNvPr id="10" name="Rectangle 2"/>
          <p:cNvSpPr>
            <a:spLocks noChangeArrowheads="1"/>
          </p:cNvSpPr>
          <p:nvPr/>
        </p:nvSpPr>
        <p:spPr bwMode="auto">
          <a:xfrm>
            <a:off x="242646" y="2896836"/>
            <a:ext cx="4752528" cy="1658104"/>
          </a:xfrm>
          <a:prstGeom prst="rect">
            <a:avLst/>
          </a:prstGeom>
          <a:ln/>
        </p:spPr>
        <p:style>
          <a:lnRef idx="2">
            <a:schemeClr val="accent1"/>
          </a:lnRef>
          <a:fillRef idx="1">
            <a:schemeClr val="lt1"/>
          </a:fillRef>
          <a:effectRef idx="0">
            <a:schemeClr val="accent1"/>
          </a:effectRef>
          <a:fontRef idx="minor">
            <a:schemeClr val="dk1"/>
          </a:fontRef>
        </p:style>
        <p:txBody>
          <a:bodyPr vert="horz" wrap="square" lIns="0" tIns="66654" rIns="0" bIns="66654"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latinLnBrk="0"/>
            <a:r>
              <a:rPr kumimoji="0" lang="fr-FR" altLang="fr-FR" sz="1100" b="0" i="0" u="none" strike="noStrike" cap="none" normalizeH="0" baseline="0" dirty="0">
                <a:ln>
                  <a:noFill/>
                </a:ln>
                <a:solidFill>
                  <a:srgbClr val="0000CD"/>
                </a:solidFill>
                <a:effectLst/>
                <a:latin typeface="Consolas" panose="020B0609020204030204" pitchFamily="49" charset="0"/>
                <a:cs typeface="Consolas" panose="020B0609020204030204" pitchFamily="49" charset="0"/>
              </a:rPr>
              <a:t>&lt;</a:t>
            </a:r>
            <a:r>
              <a:rPr kumimoji="0" lang="fr-FR" altLang="fr-FR" sz="1100" b="0" i="0" u="none" strike="noStrike" cap="none" normalizeH="0" baseline="0" dirty="0">
                <a:ln>
                  <a:noFill/>
                </a:ln>
                <a:solidFill>
                  <a:srgbClr val="A52A2A"/>
                </a:solidFill>
                <a:effectLst/>
                <a:latin typeface="Consolas" panose="020B0609020204030204" pitchFamily="49" charset="0"/>
                <a:cs typeface="Consolas" panose="020B0609020204030204" pitchFamily="49" charset="0"/>
              </a:rPr>
              <a:t>!DOCTYPE</a:t>
            </a:r>
            <a:r>
              <a:rPr kumimoji="0" lang="fr-FR" altLang="fr-FR" sz="1100" b="0" i="0" u="none" strike="noStrike" cap="none" normalizeH="0" baseline="0" dirty="0">
                <a:ln>
                  <a:noFill/>
                </a:ln>
                <a:solidFill>
                  <a:srgbClr val="FF0000"/>
                </a:solidFill>
                <a:effectLst/>
                <a:latin typeface="Consolas" panose="020B0609020204030204" pitchFamily="49" charset="0"/>
                <a:cs typeface="Consolas" panose="020B0609020204030204" pitchFamily="49" charset="0"/>
              </a:rPr>
              <a:t> html</a:t>
            </a:r>
            <a:r>
              <a:rPr kumimoji="0" lang="fr-FR" altLang="fr-FR" sz="1100" b="0" i="0" u="none" strike="noStrike" cap="none" normalizeH="0" baseline="0" dirty="0">
                <a:ln>
                  <a:noFill/>
                </a:ln>
                <a:solidFill>
                  <a:srgbClr val="0000CD"/>
                </a:solidFill>
                <a:effectLst/>
                <a:latin typeface="Consolas" panose="020B0609020204030204" pitchFamily="49" charset="0"/>
                <a:cs typeface="Consolas" panose="020B0609020204030204" pitchFamily="49" charset="0"/>
              </a:rPr>
              <a:t>&gt;</a:t>
            </a:r>
            <a:br>
              <a:rPr kumimoji="0" lang="fr-FR" altLang="fr-FR" sz="11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br>
            <a:r>
              <a:rPr kumimoji="0" lang="fr-FR" altLang="fr-FR" sz="1100" b="0" i="0" u="none" strike="noStrike" cap="none" normalizeH="0" baseline="0" dirty="0">
                <a:ln>
                  <a:noFill/>
                </a:ln>
                <a:solidFill>
                  <a:srgbClr val="0000CD"/>
                </a:solidFill>
                <a:effectLst/>
                <a:latin typeface="Consolas" panose="020B0609020204030204" pitchFamily="49" charset="0"/>
                <a:cs typeface="Consolas" panose="020B0609020204030204" pitchFamily="49" charset="0"/>
              </a:rPr>
              <a:t>&lt;</a:t>
            </a:r>
            <a:r>
              <a:rPr kumimoji="0" lang="fr-FR" altLang="fr-FR" sz="1100" b="0" i="0" u="none" strike="noStrike" cap="none" normalizeH="0" baseline="0" dirty="0">
                <a:ln>
                  <a:noFill/>
                </a:ln>
                <a:solidFill>
                  <a:srgbClr val="A52A2A"/>
                </a:solidFill>
                <a:effectLst/>
                <a:latin typeface="Consolas" panose="020B0609020204030204" pitchFamily="49" charset="0"/>
                <a:cs typeface="Consolas" panose="020B0609020204030204" pitchFamily="49" charset="0"/>
              </a:rPr>
              <a:t>html</a:t>
            </a:r>
            <a:r>
              <a:rPr kumimoji="0" lang="fr-FR" altLang="fr-FR" sz="1100" b="0" i="0" u="none" strike="noStrike" cap="none" normalizeH="0" baseline="0" dirty="0">
                <a:ln>
                  <a:noFill/>
                </a:ln>
                <a:solidFill>
                  <a:srgbClr val="0000CD"/>
                </a:solidFill>
                <a:effectLst/>
                <a:latin typeface="Consolas" panose="020B0609020204030204" pitchFamily="49" charset="0"/>
                <a:cs typeface="Consolas" panose="020B0609020204030204" pitchFamily="49" charset="0"/>
              </a:rPr>
              <a:t>&gt;</a:t>
            </a:r>
            <a:br>
              <a:rPr kumimoji="0" lang="fr-FR" altLang="fr-FR" sz="11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br>
            <a:r>
              <a:rPr kumimoji="0" lang="fr-FR" altLang="fr-FR" sz="11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fr-FR" altLang="fr-FR" sz="1100" b="0" i="0" u="none" strike="noStrike" cap="none" normalizeH="0" baseline="0" dirty="0">
                <a:ln>
                  <a:noFill/>
                </a:ln>
                <a:solidFill>
                  <a:srgbClr val="0000CD"/>
                </a:solidFill>
                <a:effectLst/>
                <a:latin typeface="Consolas" panose="020B0609020204030204" pitchFamily="49" charset="0"/>
                <a:cs typeface="Consolas" panose="020B0609020204030204" pitchFamily="49" charset="0"/>
              </a:rPr>
              <a:t>&lt;</a:t>
            </a:r>
            <a:r>
              <a:rPr kumimoji="0" lang="fr-FR" altLang="fr-FR" sz="1100" b="0" i="0" u="none" strike="noStrike" cap="none" normalizeH="0" baseline="0" dirty="0">
                <a:ln>
                  <a:noFill/>
                </a:ln>
                <a:solidFill>
                  <a:srgbClr val="A52A2A"/>
                </a:solidFill>
                <a:effectLst/>
                <a:latin typeface="Consolas" panose="020B0609020204030204" pitchFamily="49" charset="0"/>
                <a:cs typeface="Consolas" panose="020B0609020204030204" pitchFamily="49" charset="0"/>
              </a:rPr>
              <a:t>body</a:t>
            </a:r>
            <a:r>
              <a:rPr kumimoji="0" lang="fr-FR" altLang="fr-FR" sz="1100" b="0" i="0" u="none" strike="noStrike" cap="none" normalizeH="0" baseline="0" dirty="0">
                <a:ln>
                  <a:noFill/>
                </a:ln>
                <a:solidFill>
                  <a:srgbClr val="0000CD"/>
                </a:solidFill>
                <a:effectLst/>
                <a:latin typeface="Consolas" panose="020B0609020204030204" pitchFamily="49" charset="0"/>
                <a:cs typeface="Consolas" panose="020B0609020204030204" pitchFamily="49" charset="0"/>
              </a:rPr>
              <a:t>&gt;</a:t>
            </a:r>
            <a:br>
              <a:rPr kumimoji="0" lang="fr-FR" altLang="fr-FR" sz="11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br>
            <a:br>
              <a:rPr kumimoji="0" lang="fr-FR" altLang="fr-FR" sz="11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br>
            <a:r>
              <a:rPr kumimoji="0" lang="fr-FR" altLang="fr-FR" sz="11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fr-FR" altLang="fr-FR" sz="1100" b="0" i="0" u="none" strike="noStrike" cap="none" normalizeH="0" baseline="0" dirty="0">
                <a:ln>
                  <a:noFill/>
                </a:ln>
                <a:solidFill>
                  <a:srgbClr val="0000CD"/>
                </a:solidFill>
                <a:effectLst/>
                <a:latin typeface="Consolas" panose="020B0609020204030204" pitchFamily="49" charset="0"/>
                <a:cs typeface="Consolas" panose="020B0609020204030204" pitchFamily="49" charset="0"/>
              </a:rPr>
              <a:t>&lt;</a:t>
            </a:r>
            <a:r>
              <a:rPr kumimoji="0" lang="fr-FR" altLang="fr-FR" sz="1100" b="0" i="0" u="none" strike="noStrike" cap="none" normalizeH="0" baseline="0" dirty="0">
                <a:ln>
                  <a:noFill/>
                </a:ln>
                <a:solidFill>
                  <a:srgbClr val="A52A2A"/>
                </a:solidFill>
                <a:effectLst/>
                <a:latin typeface="Consolas" panose="020B0609020204030204" pitchFamily="49" charset="0"/>
                <a:cs typeface="Consolas" panose="020B0609020204030204" pitchFamily="49" charset="0"/>
              </a:rPr>
              <a:t>p</a:t>
            </a:r>
            <a:r>
              <a:rPr kumimoji="0" lang="fr-FR" altLang="fr-FR" sz="1100" b="0" i="0" u="none" strike="noStrike" cap="none" normalizeH="0" baseline="0" dirty="0">
                <a:ln>
                  <a:noFill/>
                </a:ln>
                <a:solidFill>
                  <a:srgbClr val="0000CD"/>
                </a:solidFill>
                <a:effectLst/>
                <a:latin typeface="Consolas" panose="020B0609020204030204" pitchFamily="49" charset="0"/>
                <a:cs typeface="Consolas" panose="020B0609020204030204" pitchFamily="49" charset="0"/>
              </a:rPr>
              <a:t>&gt;</a:t>
            </a:r>
            <a:r>
              <a:rPr kumimoji="0" lang="fr-FR" altLang="fr-FR" sz="11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My</a:t>
            </a:r>
            <a:r>
              <a:rPr kumimoji="0" lang="fr-FR" altLang="fr-FR" sz="11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First </a:t>
            </a:r>
            <a:r>
              <a:rPr lang="fr-FR" altLang="fr-FR" sz="1100" dirty="0" err="1">
                <a:solidFill>
                  <a:srgbClr val="000000"/>
                </a:solidFill>
                <a:latin typeface="Consolas" panose="020B0609020204030204" pitchFamily="49" charset="0"/>
                <a:cs typeface="Consolas" panose="020B0609020204030204" pitchFamily="49" charset="0"/>
              </a:rPr>
              <a:t>paragraph</a:t>
            </a:r>
            <a:r>
              <a:rPr lang="fr-FR" altLang="fr-FR" sz="1100" dirty="0">
                <a:solidFill>
                  <a:srgbClr val="000000"/>
                </a:solidFill>
                <a:latin typeface="Consolas" panose="020B0609020204030204" pitchFamily="49" charset="0"/>
                <a:cs typeface="Consolas" panose="020B0609020204030204" pitchFamily="49" charset="0"/>
              </a:rPr>
              <a:t> </a:t>
            </a:r>
            <a:endParaRPr kumimoji="0" lang="fr-FR" altLang="fr-FR" sz="11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1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fr-FR" altLang="fr-FR" sz="1100" b="0" i="0" u="none" strike="noStrike" cap="none" normalizeH="0" baseline="0" dirty="0">
                <a:ln>
                  <a:noFill/>
                </a:ln>
                <a:solidFill>
                  <a:srgbClr val="0000CD"/>
                </a:solidFill>
                <a:effectLst/>
                <a:latin typeface="Consolas" panose="020B0609020204030204" pitchFamily="49" charset="0"/>
                <a:cs typeface="Consolas" panose="020B0609020204030204" pitchFamily="49" charset="0"/>
              </a:rPr>
              <a:t>&lt;</a:t>
            </a:r>
            <a:r>
              <a:rPr kumimoji="0" lang="fr-FR" altLang="fr-FR" sz="1100" b="0" i="0" u="none" strike="noStrike" cap="none" normalizeH="0" baseline="0" dirty="0">
                <a:ln>
                  <a:noFill/>
                </a:ln>
                <a:solidFill>
                  <a:srgbClr val="A52A2A"/>
                </a:solidFill>
                <a:effectLst/>
                <a:latin typeface="Consolas" panose="020B0609020204030204" pitchFamily="49" charset="0"/>
                <a:cs typeface="Consolas" panose="020B0609020204030204" pitchFamily="49" charset="0"/>
              </a:rPr>
              <a:t>p</a:t>
            </a:r>
            <a:r>
              <a:rPr kumimoji="0" lang="fr-FR" altLang="fr-FR" sz="1100" b="0" i="0" u="none" strike="noStrike" cap="none" normalizeH="0" baseline="0" dirty="0">
                <a:ln>
                  <a:noFill/>
                </a:ln>
                <a:solidFill>
                  <a:srgbClr val="0000CD"/>
                </a:solidFill>
                <a:effectLst/>
                <a:latin typeface="Consolas" panose="020B0609020204030204" pitchFamily="49" charset="0"/>
                <a:cs typeface="Consolas" panose="020B0609020204030204" pitchFamily="49" charset="0"/>
              </a:rPr>
              <a:t>&gt;</a:t>
            </a:r>
            <a:r>
              <a:rPr kumimoji="0" lang="fr-FR" altLang="fr-FR" sz="11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My</a:t>
            </a:r>
            <a:r>
              <a:rPr kumimoji="0" lang="fr-FR" altLang="fr-FR" sz="11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second </a:t>
            </a:r>
            <a:r>
              <a:rPr kumimoji="0" lang="fr-FR" altLang="fr-FR" sz="11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paragraph</a:t>
            </a:r>
            <a:endParaRPr kumimoji="0" lang="fr-FR" altLang="fr-FR" sz="11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1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100" b="0" i="0" u="none" strike="noStrike" cap="none" normalizeH="0" baseline="0" dirty="0">
                <a:ln>
                  <a:noFill/>
                </a:ln>
                <a:solidFill>
                  <a:srgbClr val="0000CD"/>
                </a:solidFill>
                <a:effectLst/>
                <a:latin typeface="Consolas" panose="020B0609020204030204" pitchFamily="49" charset="0"/>
                <a:cs typeface="Consolas" panose="020B0609020204030204" pitchFamily="49" charset="0"/>
              </a:rPr>
              <a:t>      &lt;</a:t>
            </a:r>
            <a:r>
              <a:rPr kumimoji="0" lang="fr-FR" altLang="fr-FR" sz="1100" b="0" i="0" u="none" strike="noStrike" cap="none" normalizeH="0" baseline="0" dirty="0">
                <a:ln>
                  <a:noFill/>
                </a:ln>
                <a:solidFill>
                  <a:srgbClr val="A52A2A"/>
                </a:solidFill>
                <a:effectLst/>
                <a:latin typeface="Consolas" panose="020B0609020204030204" pitchFamily="49" charset="0"/>
                <a:cs typeface="Consolas" panose="020B0609020204030204" pitchFamily="49" charset="0"/>
              </a:rPr>
              <a:t>/body</a:t>
            </a:r>
            <a:r>
              <a:rPr kumimoji="0" lang="fr-FR" altLang="fr-FR" sz="1100" b="0" i="0" u="none" strike="noStrike" cap="none" normalizeH="0" baseline="0" dirty="0">
                <a:ln>
                  <a:noFill/>
                </a:ln>
                <a:solidFill>
                  <a:srgbClr val="0000CD"/>
                </a:solidFill>
                <a:effectLst/>
                <a:latin typeface="Consolas" panose="020B0609020204030204" pitchFamily="49" charset="0"/>
                <a:cs typeface="Consolas" panose="020B0609020204030204" pitchFamily="49" charset="0"/>
              </a:rPr>
              <a:t>&gt;</a:t>
            </a:r>
            <a:br>
              <a:rPr kumimoji="0" lang="fr-FR" altLang="fr-FR" sz="11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br>
            <a:r>
              <a:rPr kumimoji="0" lang="fr-FR" altLang="fr-FR" sz="1100" b="0" i="0" u="none" strike="noStrike" cap="none" normalizeH="0" baseline="0" dirty="0">
                <a:ln>
                  <a:noFill/>
                </a:ln>
                <a:solidFill>
                  <a:srgbClr val="0000CD"/>
                </a:solidFill>
                <a:effectLst/>
                <a:latin typeface="Consolas" panose="020B0609020204030204" pitchFamily="49" charset="0"/>
                <a:cs typeface="Consolas" panose="020B0609020204030204" pitchFamily="49" charset="0"/>
              </a:rPr>
              <a:t>&lt;</a:t>
            </a:r>
            <a:r>
              <a:rPr kumimoji="0" lang="fr-FR" altLang="fr-FR" sz="1100" b="0" i="0" u="none" strike="noStrike" cap="none" normalizeH="0" baseline="0" dirty="0">
                <a:ln>
                  <a:noFill/>
                </a:ln>
                <a:solidFill>
                  <a:srgbClr val="A52A2A"/>
                </a:solidFill>
                <a:effectLst/>
                <a:latin typeface="Consolas" panose="020B0609020204030204" pitchFamily="49" charset="0"/>
                <a:cs typeface="Consolas" panose="020B0609020204030204" pitchFamily="49" charset="0"/>
              </a:rPr>
              <a:t>/html</a:t>
            </a:r>
            <a:r>
              <a:rPr kumimoji="0" lang="fr-FR" altLang="fr-FR" sz="1100" b="0" i="0" u="none" strike="noStrike" cap="none" normalizeH="0" baseline="0" dirty="0">
                <a:ln>
                  <a:noFill/>
                </a:ln>
                <a:solidFill>
                  <a:srgbClr val="0000CD"/>
                </a:solidFill>
                <a:effectLst/>
                <a:latin typeface="Consolas" panose="020B0609020204030204" pitchFamily="49" charset="0"/>
                <a:cs typeface="Consolas" panose="020B0609020204030204" pitchFamily="49" charset="0"/>
              </a:rPr>
              <a:t>&gt;</a:t>
            </a: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
        <p:nvSpPr>
          <p:cNvPr id="11" name="ZoneTexte 10"/>
          <p:cNvSpPr txBox="1"/>
          <p:nvPr/>
        </p:nvSpPr>
        <p:spPr>
          <a:xfrm>
            <a:off x="242646" y="2413932"/>
            <a:ext cx="2385137" cy="369332"/>
          </a:xfrm>
          <a:prstGeom prst="rect">
            <a:avLst/>
          </a:prstGeom>
          <a:noFill/>
        </p:spPr>
        <p:txBody>
          <a:bodyPr wrap="square" rtlCol="0">
            <a:spAutoFit/>
          </a:bodyPr>
          <a:lstStyle/>
          <a:p>
            <a:r>
              <a:rPr lang="fr-FR" altLang="fr-FR" b="1" dirty="0">
                <a:solidFill>
                  <a:srgbClr val="00B0F0"/>
                </a:solidFill>
                <a:latin typeface="Segoe UI" panose="020B0502040204020203" pitchFamily="34" charset="0"/>
                <a:cs typeface="Segoe UI" panose="020B0502040204020203" pitchFamily="34" charset="0"/>
              </a:rPr>
              <a:t>Exemple</a:t>
            </a:r>
          </a:p>
        </p:txBody>
      </p:sp>
      <p:pic>
        <p:nvPicPr>
          <p:cNvPr id="2" name="Image 1"/>
          <p:cNvPicPr>
            <a:picLocks noChangeAspect="1"/>
          </p:cNvPicPr>
          <p:nvPr/>
        </p:nvPicPr>
        <p:blipFill>
          <a:blip r:embed="rId2"/>
          <a:stretch>
            <a:fillRect/>
          </a:stretch>
        </p:blipFill>
        <p:spPr>
          <a:xfrm>
            <a:off x="5580112" y="2725277"/>
            <a:ext cx="3067050" cy="2152650"/>
          </a:xfrm>
          <a:prstGeom prst="rect">
            <a:avLst/>
          </a:prstGeom>
        </p:spPr>
      </p:pic>
      <p:sp>
        <p:nvSpPr>
          <p:cNvPr id="12" name="TextBox 32">
            <a:extLst>
              <a:ext uri="{FF2B5EF4-FFF2-40B4-BE49-F238E27FC236}">
                <a16:creationId xmlns:a16="http://schemas.microsoft.com/office/drawing/2014/main" id="{9B583191-69B8-463E-8E8A-295A73BDD1DC}"/>
              </a:ext>
            </a:extLst>
          </p:cNvPr>
          <p:cNvSpPr txBox="1"/>
          <p:nvPr/>
        </p:nvSpPr>
        <p:spPr>
          <a:xfrm>
            <a:off x="800027" y="4579252"/>
            <a:ext cx="4276028" cy="430887"/>
          </a:xfrm>
          <a:prstGeom prst="rect">
            <a:avLst/>
          </a:prstGeom>
          <a:ln/>
        </p:spPr>
        <p:style>
          <a:lnRef idx="2">
            <a:schemeClr val="accent1"/>
          </a:lnRef>
          <a:fillRef idx="1">
            <a:schemeClr val="lt1"/>
          </a:fillRef>
          <a:effectRef idx="0">
            <a:schemeClr val="accent1"/>
          </a:effectRef>
          <a:fontRef idx="minor">
            <a:schemeClr val="dk1"/>
          </a:fontRef>
        </p:style>
        <p:txBody>
          <a:bodyPr wrap="square" lIns="0" rtlCol="0">
            <a:spAutoFit/>
          </a:bodyPr>
          <a:lstStyle/>
          <a:p>
            <a:r>
              <a:rPr lang="fr-FR" altLang="ko-KR" sz="1100" dirty="0">
                <a:solidFill>
                  <a:srgbClr val="FF0000"/>
                </a:solidFill>
                <a:cs typeface="Arial" pitchFamily="34" charset="0"/>
              </a:rPr>
              <a:t>Cependant, ne vous fiez jamais à cela! Des résultats inattendus et des erreurs peuvent survenir si vous oubliez la balise de fin!</a:t>
            </a:r>
          </a:p>
        </p:txBody>
      </p:sp>
      <p:grpSp>
        <p:nvGrpSpPr>
          <p:cNvPr id="15" name="Groupe 14"/>
          <p:cNvGrpSpPr/>
          <p:nvPr/>
        </p:nvGrpSpPr>
        <p:grpSpPr>
          <a:xfrm>
            <a:off x="242646" y="4579252"/>
            <a:ext cx="432047" cy="360668"/>
            <a:chOff x="755576" y="210136"/>
            <a:chExt cx="931667" cy="889483"/>
          </a:xfrm>
        </p:grpSpPr>
        <p:sp>
          <p:nvSpPr>
            <p:cNvPr id="4" name="Triangle isocèle 3"/>
            <p:cNvSpPr/>
            <p:nvPr/>
          </p:nvSpPr>
          <p:spPr>
            <a:xfrm>
              <a:off x="755576" y="210136"/>
              <a:ext cx="931667" cy="878477"/>
            </a:xfrm>
            <a:prstGeom prst="triangl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ZoneTexte 13"/>
            <p:cNvSpPr txBox="1"/>
            <p:nvPr/>
          </p:nvSpPr>
          <p:spPr>
            <a:xfrm>
              <a:off x="1004701" y="340576"/>
              <a:ext cx="391124" cy="759043"/>
            </a:xfrm>
            <a:prstGeom prst="rect">
              <a:avLst/>
            </a:prstGeom>
            <a:noFill/>
          </p:spPr>
          <p:txBody>
            <a:bodyPr wrap="square" rtlCol="0">
              <a:spAutoFit/>
            </a:bodyPr>
            <a:lstStyle/>
            <a:p>
              <a:r>
                <a:rPr lang="fr-FR" sz="1400" dirty="0">
                  <a:solidFill>
                    <a:srgbClr val="FF0000"/>
                  </a:solidFill>
                </a:rPr>
                <a:t>!</a:t>
              </a:r>
              <a:endParaRPr lang="fr-FR" sz="4400" dirty="0">
                <a:solidFill>
                  <a:srgbClr val="FF0000"/>
                </a:solidFill>
              </a:endParaRPr>
            </a:p>
          </p:txBody>
        </p:sp>
      </p:grpSp>
    </p:spTree>
    <p:extLst>
      <p:ext uri="{BB962C8B-B14F-4D97-AF65-F5344CB8AC3E}">
        <p14:creationId xmlns:p14="http://schemas.microsoft.com/office/powerpoint/2010/main" val="39993002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texte 4"/>
          <p:cNvSpPr>
            <a:spLocks noGrp="1"/>
          </p:cNvSpPr>
          <p:nvPr>
            <p:ph type="body" sz="quarter" idx="10"/>
          </p:nvPr>
        </p:nvSpPr>
        <p:spPr/>
        <p:txBody>
          <a:bodyPr/>
          <a:lstStyle/>
          <a:p>
            <a:r>
              <a:rPr lang="fr-FR" dirty="0"/>
              <a:t>Éléments </a:t>
            </a:r>
            <a:r>
              <a:rPr lang="fr-FR" dirty="0">
                <a:solidFill>
                  <a:schemeClr val="accent1"/>
                </a:solidFill>
              </a:rPr>
              <a:t>HTML</a:t>
            </a:r>
          </a:p>
        </p:txBody>
      </p:sp>
      <p:sp>
        <p:nvSpPr>
          <p:cNvPr id="89" name="ZoneTexte 88"/>
          <p:cNvSpPr txBox="1"/>
          <p:nvPr/>
        </p:nvSpPr>
        <p:spPr>
          <a:xfrm>
            <a:off x="242647" y="1203598"/>
            <a:ext cx="3825297" cy="400110"/>
          </a:xfrm>
          <a:prstGeom prst="rect">
            <a:avLst/>
          </a:prstGeom>
          <a:noFill/>
        </p:spPr>
        <p:txBody>
          <a:bodyPr wrap="square" rtlCol="0">
            <a:spAutoFit/>
          </a:bodyPr>
          <a:lstStyle/>
          <a:p>
            <a:r>
              <a:rPr lang="fr-FR" altLang="fr-FR" sz="2000" b="1" dirty="0">
                <a:solidFill>
                  <a:srgbClr val="000000"/>
                </a:solidFill>
                <a:latin typeface="Segoe UI" panose="020B0502040204020203" pitchFamily="34" charset="0"/>
                <a:cs typeface="Segoe UI" panose="020B0502040204020203" pitchFamily="34" charset="0"/>
              </a:rPr>
              <a:t>Éléments HTML vides</a:t>
            </a:r>
          </a:p>
        </p:txBody>
      </p:sp>
      <p:sp>
        <p:nvSpPr>
          <p:cNvPr id="92" name="TextBox 32">
            <a:extLst>
              <a:ext uri="{FF2B5EF4-FFF2-40B4-BE49-F238E27FC236}">
                <a16:creationId xmlns:a16="http://schemas.microsoft.com/office/drawing/2014/main" id="{9B583191-69B8-463E-8E8A-295A73BDD1DC}"/>
              </a:ext>
            </a:extLst>
          </p:cNvPr>
          <p:cNvSpPr txBox="1"/>
          <p:nvPr/>
        </p:nvSpPr>
        <p:spPr>
          <a:xfrm>
            <a:off x="242647" y="1693934"/>
            <a:ext cx="4833409" cy="600164"/>
          </a:xfrm>
          <a:prstGeom prst="rect">
            <a:avLst/>
          </a:prstGeom>
          <a:ln/>
        </p:spPr>
        <p:style>
          <a:lnRef idx="2">
            <a:schemeClr val="accent1"/>
          </a:lnRef>
          <a:fillRef idx="1">
            <a:schemeClr val="lt1"/>
          </a:fillRef>
          <a:effectRef idx="0">
            <a:schemeClr val="accent1"/>
          </a:effectRef>
          <a:fontRef idx="minor">
            <a:schemeClr val="dk1"/>
          </a:fontRef>
        </p:style>
        <p:txBody>
          <a:bodyPr wrap="square" lIns="0" rtlCol="0">
            <a:spAutoFit/>
          </a:bodyPr>
          <a:lstStyle/>
          <a:p>
            <a:pPr marL="128588" indent="-128588">
              <a:buFont typeface="Wingdings" pitchFamily="2" charset="2"/>
              <a:buChar char="ü"/>
            </a:pPr>
            <a:r>
              <a:rPr lang="fr-FR" altLang="ko-KR" sz="1100" dirty="0">
                <a:solidFill>
                  <a:schemeClr val="tx1">
                    <a:lumMod val="75000"/>
                    <a:lumOff val="25000"/>
                  </a:schemeClr>
                </a:solidFill>
                <a:cs typeface="Arial" pitchFamily="34" charset="0"/>
              </a:rPr>
              <a:t>Les éléments HTML sans contenu sont appelés éléments vides.</a:t>
            </a:r>
          </a:p>
          <a:p>
            <a:pPr marL="128588" indent="-128588">
              <a:buFont typeface="Wingdings" pitchFamily="2" charset="2"/>
              <a:buChar char="ü"/>
            </a:pPr>
            <a:r>
              <a:rPr lang="fr-FR" altLang="ko-KR" sz="1100" dirty="0">
                <a:solidFill>
                  <a:schemeClr val="tx1">
                    <a:lumMod val="75000"/>
                    <a:lumOff val="25000"/>
                  </a:schemeClr>
                </a:solidFill>
                <a:cs typeface="Arial" pitchFamily="34" charset="0"/>
              </a:rPr>
              <a:t>La  </a:t>
            </a:r>
            <a:r>
              <a:rPr lang="fr-FR" altLang="fr-FR" sz="1100" dirty="0">
                <a:solidFill>
                  <a:srgbClr val="DC143C"/>
                </a:solidFill>
                <a:latin typeface="Consolas" panose="020B0609020204030204" pitchFamily="49" charset="0"/>
                <a:cs typeface="Consolas" panose="020B0609020204030204" pitchFamily="49" charset="0"/>
              </a:rPr>
              <a:t>&lt;</a:t>
            </a:r>
            <a:r>
              <a:rPr lang="fr-FR" altLang="fr-FR" sz="1100" dirty="0" err="1">
                <a:solidFill>
                  <a:srgbClr val="DC143C"/>
                </a:solidFill>
                <a:latin typeface="Consolas" panose="020B0609020204030204" pitchFamily="49" charset="0"/>
                <a:cs typeface="Consolas" panose="020B0609020204030204" pitchFamily="49" charset="0"/>
              </a:rPr>
              <a:t>br</a:t>
            </a:r>
            <a:r>
              <a:rPr lang="fr-FR" altLang="fr-FR" sz="1100" dirty="0">
                <a:solidFill>
                  <a:srgbClr val="DC143C"/>
                </a:solidFill>
                <a:latin typeface="Consolas" panose="020B0609020204030204" pitchFamily="49" charset="0"/>
                <a:cs typeface="Consolas" panose="020B0609020204030204" pitchFamily="49" charset="0"/>
              </a:rPr>
              <a:t>&gt;</a:t>
            </a:r>
            <a:r>
              <a:rPr lang="fr-FR" altLang="ko-KR" sz="1100" dirty="0">
                <a:solidFill>
                  <a:schemeClr val="tx1">
                    <a:lumMod val="75000"/>
                    <a:lumOff val="25000"/>
                  </a:schemeClr>
                </a:solidFill>
                <a:cs typeface="Arial" pitchFamily="34" charset="0"/>
              </a:rPr>
              <a:t> balise définit un </a:t>
            </a:r>
            <a:r>
              <a:rPr lang="fr-FR" altLang="ko-KR" sz="1100" b="1" dirty="0">
                <a:solidFill>
                  <a:schemeClr val="tx1">
                    <a:lumMod val="75000"/>
                    <a:lumOff val="25000"/>
                  </a:schemeClr>
                </a:solidFill>
                <a:cs typeface="Arial" pitchFamily="34" charset="0"/>
              </a:rPr>
              <a:t>saut de ligne</a:t>
            </a:r>
            <a:r>
              <a:rPr lang="fr-FR" altLang="ko-KR" sz="1100" dirty="0">
                <a:solidFill>
                  <a:schemeClr val="tx1">
                    <a:lumMod val="75000"/>
                    <a:lumOff val="25000"/>
                  </a:schemeClr>
                </a:solidFill>
                <a:cs typeface="Arial" pitchFamily="34" charset="0"/>
              </a:rPr>
              <a:t> et est un élément vide sans balise de fermeture:</a:t>
            </a:r>
          </a:p>
        </p:txBody>
      </p:sp>
      <p:sp>
        <p:nvSpPr>
          <p:cNvPr id="11" name="ZoneTexte 10"/>
          <p:cNvSpPr txBox="1"/>
          <p:nvPr/>
        </p:nvSpPr>
        <p:spPr>
          <a:xfrm>
            <a:off x="242646" y="2781197"/>
            <a:ext cx="2385137" cy="369332"/>
          </a:xfrm>
          <a:prstGeom prst="rect">
            <a:avLst/>
          </a:prstGeom>
          <a:noFill/>
        </p:spPr>
        <p:txBody>
          <a:bodyPr wrap="square" rtlCol="0">
            <a:spAutoFit/>
          </a:bodyPr>
          <a:lstStyle/>
          <a:p>
            <a:r>
              <a:rPr lang="fr-FR" altLang="fr-FR" b="1" dirty="0">
                <a:solidFill>
                  <a:srgbClr val="00B0F0"/>
                </a:solidFill>
                <a:latin typeface="Segoe UI" panose="020B0502040204020203" pitchFamily="34" charset="0"/>
                <a:cs typeface="Segoe UI" panose="020B0502040204020203" pitchFamily="34" charset="0"/>
              </a:rPr>
              <a:t>Exemple</a:t>
            </a:r>
          </a:p>
        </p:txBody>
      </p:sp>
      <p:sp>
        <p:nvSpPr>
          <p:cNvPr id="3" name="Rectangle 2"/>
          <p:cNvSpPr/>
          <p:nvPr/>
        </p:nvSpPr>
        <p:spPr>
          <a:xfrm>
            <a:off x="242646" y="3190215"/>
            <a:ext cx="4761402" cy="646331"/>
          </a:xfrm>
          <a:prstGeom prst="rect">
            <a:avLst/>
          </a:prstGeom>
          <a:ln w="19050">
            <a:solidFill>
              <a:srgbClr val="FEB856"/>
            </a:solidFill>
          </a:ln>
        </p:spPr>
        <p:txBody>
          <a:bodyPr wrap="square">
            <a:spAutoFit/>
          </a:bodyPr>
          <a:lstStyle/>
          <a:p>
            <a:r>
              <a:rPr lang="en-US" dirty="0">
                <a:solidFill>
                  <a:srgbClr val="0000CD"/>
                </a:solidFill>
                <a:latin typeface="Consolas" panose="020B0609020204030204" pitchFamily="49" charset="0"/>
              </a:rPr>
              <a:t>&lt;</a:t>
            </a:r>
            <a:r>
              <a:rPr lang="en-US" dirty="0">
                <a:solidFill>
                  <a:srgbClr val="A52A2A"/>
                </a:solidFill>
                <a:latin typeface="Consolas" panose="020B0609020204030204" pitchFamily="49" charset="0"/>
              </a:rPr>
              <a:t>p</a:t>
            </a:r>
            <a:r>
              <a:rPr lang="en-US" dirty="0">
                <a:solidFill>
                  <a:srgbClr val="0000CD"/>
                </a:solidFill>
                <a:latin typeface="Consolas" panose="020B0609020204030204" pitchFamily="49" charset="0"/>
              </a:rPr>
              <a:t>&gt; </a:t>
            </a:r>
            <a:r>
              <a:rPr lang="en-US" dirty="0" err="1">
                <a:solidFill>
                  <a:srgbClr val="000000"/>
                </a:solidFill>
                <a:latin typeface="Consolas" panose="020B0609020204030204" pitchFamily="49" charset="0"/>
              </a:rPr>
              <a:t>Ceci</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est</a:t>
            </a:r>
            <a:r>
              <a:rPr lang="en-US" dirty="0">
                <a:solidFill>
                  <a:srgbClr val="000000"/>
                </a:solidFill>
                <a:latin typeface="Consolas" panose="020B0609020204030204" pitchFamily="49" charset="0"/>
              </a:rPr>
              <a:t> un </a:t>
            </a:r>
            <a:r>
              <a:rPr lang="fr-FR" dirty="0">
                <a:solidFill>
                  <a:srgbClr val="000000"/>
                </a:solidFill>
                <a:latin typeface="Consolas" panose="020B0609020204030204" pitchFamily="49" charset="0"/>
              </a:rPr>
              <a:t>paragraphe</a:t>
            </a:r>
            <a:r>
              <a:rPr lang="en-US" dirty="0">
                <a:solidFill>
                  <a:srgbClr val="000000"/>
                </a:solidFill>
                <a:latin typeface="Consolas" panose="020B0609020204030204" pitchFamily="49" charset="0"/>
              </a:rPr>
              <a:t> </a:t>
            </a:r>
            <a:r>
              <a:rPr lang="en-US" dirty="0">
                <a:solidFill>
                  <a:srgbClr val="0000CD"/>
                </a:solidFill>
                <a:latin typeface="Consolas" panose="020B0609020204030204" pitchFamily="49" charset="0"/>
              </a:rPr>
              <a:t>&lt;</a:t>
            </a:r>
            <a:r>
              <a:rPr lang="en-US" dirty="0" err="1">
                <a:solidFill>
                  <a:srgbClr val="A52A2A"/>
                </a:solidFill>
                <a:latin typeface="Consolas" panose="020B0609020204030204" pitchFamily="49" charset="0"/>
              </a:rPr>
              <a:t>br</a:t>
            </a:r>
            <a:r>
              <a:rPr lang="en-US" dirty="0">
                <a:solidFill>
                  <a:srgbClr val="0000CD"/>
                </a:solidFill>
                <a:latin typeface="Consolas" panose="020B0609020204030204" pitchFamily="49" charset="0"/>
              </a:rPr>
              <a:t>&gt;</a:t>
            </a:r>
            <a:r>
              <a:rPr lang="en-US" dirty="0">
                <a:solidFill>
                  <a:srgbClr val="000000"/>
                </a:solidFill>
                <a:latin typeface="Consolas" panose="020B0609020204030204" pitchFamily="49" charset="0"/>
              </a:rPr>
              <a:t> </a:t>
            </a:r>
            <a:r>
              <a:rPr lang="fr-FR" dirty="0">
                <a:solidFill>
                  <a:srgbClr val="000000"/>
                </a:solidFill>
                <a:latin typeface="Consolas" panose="020B0609020204030204" pitchFamily="49" charset="0"/>
              </a:rPr>
              <a:t>avec un saut de ligne</a:t>
            </a:r>
            <a:r>
              <a:rPr lang="en-US" dirty="0">
                <a:solidFill>
                  <a:srgbClr val="000000"/>
                </a:solidFill>
                <a:latin typeface="Consolas" panose="020B0609020204030204" pitchFamily="49" charset="0"/>
              </a:rPr>
              <a:t>.</a:t>
            </a:r>
            <a:r>
              <a:rPr lang="en-US" dirty="0">
                <a:solidFill>
                  <a:srgbClr val="0000CD"/>
                </a:solidFill>
                <a:latin typeface="Consolas" panose="020B0609020204030204" pitchFamily="49" charset="0"/>
              </a:rPr>
              <a:t>&lt;</a:t>
            </a:r>
            <a:r>
              <a:rPr lang="en-US" dirty="0">
                <a:solidFill>
                  <a:srgbClr val="A52A2A"/>
                </a:solidFill>
                <a:latin typeface="Consolas" panose="020B0609020204030204" pitchFamily="49" charset="0"/>
              </a:rPr>
              <a:t>/p</a:t>
            </a:r>
            <a:r>
              <a:rPr lang="en-US" dirty="0">
                <a:solidFill>
                  <a:srgbClr val="0000CD"/>
                </a:solidFill>
                <a:latin typeface="Consolas" panose="020B0609020204030204" pitchFamily="49" charset="0"/>
              </a:rPr>
              <a:t>&gt;</a:t>
            </a:r>
            <a:endParaRPr lang="fr-FR" dirty="0"/>
          </a:p>
        </p:txBody>
      </p:sp>
      <p:pic>
        <p:nvPicPr>
          <p:cNvPr id="4" name="Image 3"/>
          <p:cNvPicPr>
            <a:picLocks noChangeAspect="1"/>
          </p:cNvPicPr>
          <p:nvPr/>
        </p:nvPicPr>
        <p:blipFill>
          <a:blip r:embed="rId2"/>
          <a:stretch>
            <a:fillRect/>
          </a:stretch>
        </p:blipFill>
        <p:spPr>
          <a:xfrm>
            <a:off x="5292080" y="2781197"/>
            <a:ext cx="4381500" cy="2028825"/>
          </a:xfrm>
          <a:prstGeom prst="rect">
            <a:avLst/>
          </a:prstGeom>
        </p:spPr>
      </p:pic>
    </p:spTree>
    <p:extLst>
      <p:ext uri="{BB962C8B-B14F-4D97-AF65-F5344CB8AC3E}">
        <p14:creationId xmlns:p14="http://schemas.microsoft.com/office/powerpoint/2010/main" val="3273828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texte 4"/>
          <p:cNvSpPr>
            <a:spLocks noGrp="1"/>
          </p:cNvSpPr>
          <p:nvPr>
            <p:ph type="body" sz="quarter" idx="10"/>
          </p:nvPr>
        </p:nvSpPr>
        <p:spPr/>
        <p:txBody>
          <a:bodyPr/>
          <a:lstStyle/>
          <a:p>
            <a:r>
              <a:rPr lang="fr-FR" dirty="0"/>
              <a:t>Éléments </a:t>
            </a:r>
            <a:r>
              <a:rPr lang="fr-FR" dirty="0">
                <a:solidFill>
                  <a:schemeClr val="accent1"/>
                </a:solidFill>
              </a:rPr>
              <a:t>HTML</a:t>
            </a:r>
          </a:p>
        </p:txBody>
      </p:sp>
      <p:sp>
        <p:nvSpPr>
          <p:cNvPr id="89" name="ZoneTexte 88"/>
          <p:cNvSpPr txBox="1"/>
          <p:nvPr/>
        </p:nvSpPr>
        <p:spPr>
          <a:xfrm>
            <a:off x="242647" y="1203598"/>
            <a:ext cx="4833409" cy="400110"/>
          </a:xfrm>
          <a:prstGeom prst="rect">
            <a:avLst/>
          </a:prstGeom>
          <a:noFill/>
        </p:spPr>
        <p:txBody>
          <a:bodyPr wrap="square" rtlCol="0">
            <a:spAutoFit/>
          </a:bodyPr>
          <a:lstStyle/>
          <a:p>
            <a:r>
              <a:rPr lang="fr-FR" altLang="fr-FR" sz="2000" b="1" dirty="0">
                <a:solidFill>
                  <a:srgbClr val="000000"/>
                </a:solidFill>
                <a:latin typeface="Segoe UI" panose="020B0502040204020203" pitchFamily="34" charset="0"/>
                <a:cs typeface="Segoe UI" panose="020B0502040204020203" pitchFamily="34" charset="0"/>
              </a:rPr>
              <a:t>Le HTML n'est pas sensible à la casse</a:t>
            </a:r>
          </a:p>
        </p:txBody>
      </p:sp>
      <p:sp>
        <p:nvSpPr>
          <p:cNvPr id="92" name="TextBox 32">
            <a:extLst>
              <a:ext uri="{FF2B5EF4-FFF2-40B4-BE49-F238E27FC236}">
                <a16:creationId xmlns:a16="http://schemas.microsoft.com/office/drawing/2014/main" id="{9B583191-69B8-463E-8E8A-295A73BDD1DC}"/>
              </a:ext>
            </a:extLst>
          </p:cNvPr>
          <p:cNvSpPr txBox="1"/>
          <p:nvPr/>
        </p:nvSpPr>
        <p:spPr>
          <a:xfrm>
            <a:off x="242647" y="1693934"/>
            <a:ext cx="5193449" cy="723275"/>
          </a:xfrm>
          <a:prstGeom prst="rect">
            <a:avLst/>
          </a:prstGeom>
          <a:ln/>
        </p:spPr>
        <p:style>
          <a:lnRef idx="2">
            <a:schemeClr val="accent1"/>
          </a:lnRef>
          <a:fillRef idx="1">
            <a:schemeClr val="lt1"/>
          </a:fillRef>
          <a:effectRef idx="0">
            <a:schemeClr val="accent1"/>
          </a:effectRef>
          <a:fontRef idx="minor">
            <a:schemeClr val="dk1"/>
          </a:fontRef>
        </p:style>
        <p:txBody>
          <a:bodyPr wrap="square" lIns="0" rtlCol="0">
            <a:spAutoFit/>
          </a:bodyPr>
          <a:lstStyle/>
          <a:p>
            <a:pPr marL="171450" lvl="0" indent="-171450" eaLnBrk="0" fontAlgn="base" latinLnBrk="0" hangingPunct="0">
              <a:spcBef>
                <a:spcPct val="0"/>
              </a:spcBef>
              <a:spcAft>
                <a:spcPct val="0"/>
              </a:spcAft>
              <a:buFont typeface="Arial" panose="020B0604020202020204" pitchFamily="34" charset="0"/>
              <a:buChar char="•"/>
            </a:pPr>
            <a:r>
              <a:rPr lang="fr-FR" altLang="fr-FR" sz="1100" dirty="0">
                <a:solidFill>
                  <a:srgbClr val="000000"/>
                </a:solidFill>
                <a:latin typeface="Verdana" panose="020B0604030504040204" pitchFamily="34" charset="0"/>
              </a:rPr>
              <a:t>Les balises HTML ne sont pas sensibles à la casse: </a:t>
            </a:r>
            <a:r>
              <a:rPr lang="fr-FR" altLang="fr-FR" sz="1100" dirty="0">
                <a:solidFill>
                  <a:srgbClr val="DC143C"/>
                </a:solidFill>
                <a:latin typeface="Consolas" panose="020B0609020204030204" pitchFamily="49" charset="0"/>
                <a:cs typeface="Consolas" panose="020B0609020204030204" pitchFamily="49" charset="0"/>
              </a:rPr>
              <a:t>&lt;P&gt;</a:t>
            </a:r>
            <a:r>
              <a:rPr lang="fr-FR" altLang="fr-FR" sz="1100" dirty="0">
                <a:solidFill>
                  <a:srgbClr val="000000"/>
                </a:solidFill>
                <a:latin typeface="Verdana" panose="020B0604030504040204" pitchFamily="34" charset="0"/>
              </a:rPr>
              <a:t>signifie la même chose que </a:t>
            </a:r>
            <a:r>
              <a:rPr lang="fr-FR" altLang="fr-FR" sz="1100" dirty="0">
                <a:solidFill>
                  <a:srgbClr val="DC143C"/>
                </a:solidFill>
                <a:latin typeface="Consolas" panose="020B0609020204030204" pitchFamily="49" charset="0"/>
                <a:cs typeface="Consolas" panose="020B0609020204030204" pitchFamily="49" charset="0"/>
              </a:rPr>
              <a:t>&lt;p&gt;</a:t>
            </a:r>
            <a:r>
              <a:rPr lang="fr-FR" altLang="fr-FR" sz="1100" dirty="0">
                <a:solidFill>
                  <a:srgbClr val="000000"/>
                </a:solidFill>
                <a:latin typeface="Verdana" panose="020B0604030504040204" pitchFamily="34" charset="0"/>
              </a:rPr>
              <a:t>.</a:t>
            </a:r>
            <a:endParaRPr lang="fr-FR" altLang="fr-FR" sz="800" dirty="0">
              <a:solidFill>
                <a:schemeClr val="tx1"/>
              </a:solidFill>
            </a:endParaRPr>
          </a:p>
          <a:p>
            <a:pPr marL="171450" lvl="0" indent="-171450" eaLnBrk="0" fontAlgn="base" latinLnBrk="0" hangingPunct="0">
              <a:spcBef>
                <a:spcPct val="0"/>
              </a:spcBef>
              <a:spcAft>
                <a:spcPct val="0"/>
              </a:spcAft>
              <a:buFont typeface="Arial" panose="020B0604020202020204" pitchFamily="34" charset="0"/>
              <a:buChar char="•"/>
            </a:pPr>
            <a:endParaRPr lang="fr-FR" altLang="fr-FR" sz="800" dirty="0">
              <a:solidFill>
                <a:schemeClr val="tx1"/>
              </a:solidFill>
              <a:latin typeface="Verdana" panose="020B0604030504040204" pitchFamily="34" charset="0"/>
            </a:endParaRPr>
          </a:p>
          <a:p>
            <a:pPr marL="171450" lvl="0" indent="-171450" eaLnBrk="0" fontAlgn="base" latinLnBrk="0" hangingPunct="0">
              <a:spcBef>
                <a:spcPct val="0"/>
              </a:spcBef>
              <a:spcAft>
                <a:spcPct val="0"/>
              </a:spcAft>
              <a:buFont typeface="Arial" panose="020B0604020202020204" pitchFamily="34" charset="0"/>
              <a:buChar char="•"/>
            </a:pPr>
            <a:r>
              <a:rPr lang="fr-FR" altLang="fr-FR" sz="1100" dirty="0">
                <a:solidFill>
                  <a:srgbClr val="000000"/>
                </a:solidFill>
                <a:latin typeface="Verdana" panose="020B0604030504040204" pitchFamily="34" charset="0"/>
              </a:rPr>
              <a:t>Le standard HTML n'exige pas de balises minuscules</a:t>
            </a:r>
            <a:endParaRPr lang="fr-FR" altLang="fr-FR" dirty="0">
              <a:solidFill>
                <a:schemeClr val="tx1"/>
              </a:solidFill>
              <a:latin typeface="Arial" panose="020B0604020202020204" pitchFamily="34" charset="0"/>
            </a:endParaRPr>
          </a:p>
        </p:txBody>
      </p:sp>
      <p:sp>
        <p:nvSpPr>
          <p:cNvPr id="6" name="ZoneTexte 5"/>
          <p:cNvSpPr txBox="1"/>
          <p:nvPr/>
        </p:nvSpPr>
        <p:spPr>
          <a:xfrm>
            <a:off x="242646" y="2781197"/>
            <a:ext cx="2385137" cy="369332"/>
          </a:xfrm>
          <a:prstGeom prst="rect">
            <a:avLst/>
          </a:prstGeom>
          <a:noFill/>
        </p:spPr>
        <p:txBody>
          <a:bodyPr wrap="square" rtlCol="0">
            <a:spAutoFit/>
          </a:bodyPr>
          <a:lstStyle/>
          <a:p>
            <a:r>
              <a:rPr lang="fr-FR" altLang="fr-FR" b="1" dirty="0">
                <a:solidFill>
                  <a:srgbClr val="00B0F0"/>
                </a:solidFill>
                <a:latin typeface="Segoe UI" panose="020B0502040204020203" pitchFamily="34" charset="0"/>
                <a:cs typeface="Segoe UI" panose="020B0502040204020203" pitchFamily="34" charset="0"/>
              </a:rPr>
              <a:t>Exemple</a:t>
            </a:r>
          </a:p>
        </p:txBody>
      </p:sp>
      <p:sp>
        <p:nvSpPr>
          <p:cNvPr id="7" name="Rectangle 6"/>
          <p:cNvSpPr/>
          <p:nvPr/>
        </p:nvSpPr>
        <p:spPr>
          <a:xfrm>
            <a:off x="314654" y="3313326"/>
            <a:ext cx="4761402" cy="923330"/>
          </a:xfrm>
          <a:prstGeom prst="rect">
            <a:avLst/>
          </a:prstGeom>
          <a:ln w="19050">
            <a:solidFill>
              <a:srgbClr val="FEB856"/>
            </a:solidFill>
          </a:ln>
        </p:spPr>
        <p:txBody>
          <a:bodyPr wrap="square">
            <a:spAutoFit/>
          </a:bodyPr>
          <a:lstStyle/>
          <a:p>
            <a:r>
              <a:rPr lang="en-US" dirty="0">
                <a:solidFill>
                  <a:srgbClr val="0000CD"/>
                </a:solidFill>
                <a:latin typeface="Consolas" panose="020B0609020204030204" pitchFamily="49" charset="0"/>
              </a:rPr>
              <a:t>&lt;</a:t>
            </a:r>
            <a:r>
              <a:rPr lang="en-US" dirty="0">
                <a:solidFill>
                  <a:srgbClr val="A52A2A"/>
                </a:solidFill>
                <a:latin typeface="Consolas" panose="020B0609020204030204" pitchFamily="49" charset="0"/>
              </a:rPr>
              <a:t>p</a:t>
            </a:r>
            <a:r>
              <a:rPr lang="en-US" dirty="0">
                <a:solidFill>
                  <a:srgbClr val="0000CD"/>
                </a:solidFill>
                <a:latin typeface="Consolas" panose="020B0609020204030204" pitchFamily="49" charset="0"/>
              </a:rPr>
              <a:t>&gt; </a:t>
            </a:r>
            <a:r>
              <a:rPr lang="en-US" dirty="0" err="1">
                <a:solidFill>
                  <a:srgbClr val="000000"/>
                </a:solidFill>
                <a:latin typeface="Consolas" panose="020B0609020204030204" pitchFamily="49" charset="0"/>
              </a:rPr>
              <a:t>Ceci</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est</a:t>
            </a:r>
            <a:r>
              <a:rPr lang="en-US" dirty="0">
                <a:solidFill>
                  <a:srgbClr val="000000"/>
                </a:solidFill>
                <a:latin typeface="Consolas" panose="020B0609020204030204" pitchFamily="49" charset="0"/>
              </a:rPr>
              <a:t> un </a:t>
            </a:r>
            <a:r>
              <a:rPr lang="fr-FR" dirty="0">
                <a:solidFill>
                  <a:srgbClr val="000000"/>
                </a:solidFill>
                <a:latin typeface="Consolas" panose="020B0609020204030204" pitchFamily="49" charset="0"/>
              </a:rPr>
              <a:t>paragraphe</a:t>
            </a:r>
            <a:r>
              <a:rPr lang="en-US" dirty="0">
                <a:solidFill>
                  <a:srgbClr val="000000"/>
                </a:solidFill>
                <a:latin typeface="Consolas" panose="020B0609020204030204" pitchFamily="49" charset="0"/>
              </a:rPr>
              <a:t>.</a:t>
            </a:r>
            <a:r>
              <a:rPr lang="en-US" dirty="0">
                <a:solidFill>
                  <a:srgbClr val="0000CD"/>
                </a:solidFill>
                <a:latin typeface="Consolas" panose="020B0609020204030204" pitchFamily="49" charset="0"/>
              </a:rPr>
              <a:t>&lt;</a:t>
            </a:r>
            <a:r>
              <a:rPr lang="en-US" dirty="0">
                <a:solidFill>
                  <a:srgbClr val="A52A2A"/>
                </a:solidFill>
                <a:latin typeface="Consolas" panose="020B0609020204030204" pitchFamily="49" charset="0"/>
              </a:rPr>
              <a:t>/p</a:t>
            </a:r>
            <a:r>
              <a:rPr lang="en-US" dirty="0">
                <a:solidFill>
                  <a:srgbClr val="0000CD"/>
                </a:solidFill>
                <a:latin typeface="Consolas" panose="020B0609020204030204" pitchFamily="49" charset="0"/>
              </a:rPr>
              <a:t>&gt;</a:t>
            </a:r>
            <a:endParaRPr lang="en-US" dirty="0">
              <a:solidFill>
                <a:srgbClr val="000000"/>
              </a:solidFill>
              <a:latin typeface="Consolas" panose="020B0609020204030204" pitchFamily="49" charset="0"/>
            </a:endParaRPr>
          </a:p>
          <a:p>
            <a:endParaRPr lang="en-US" dirty="0">
              <a:solidFill>
                <a:srgbClr val="000000"/>
              </a:solidFill>
              <a:latin typeface="Consolas" panose="020B0609020204030204" pitchFamily="49" charset="0"/>
            </a:endParaRPr>
          </a:p>
          <a:p>
            <a:r>
              <a:rPr lang="en-US" dirty="0">
                <a:solidFill>
                  <a:srgbClr val="0000CD"/>
                </a:solidFill>
                <a:latin typeface="Consolas" panose="020B0609020204030204" pitchFamily="49" charset="0"/>
              </a:rPr>
              <a:t>&lt;</a:t>
            </a:r>
            <a:r>
              <a:rPr lang="en-US" dirty="0">
                <a:solidFill>
                  <a:srgbClr val="A52A2A"/>
                </a:solidFill>
                <a:latin typeface="Consolas" panose="020B0609020204030204" pitchFamily="49" charset="0"/>
              </a:rPr>
              <a:t>P</a:t>
            </a:r>
            <a:r>
              <a:rPr lang="en-US" dirty="0">
                <a:solidFill>
                  <a:srgbClr val="0000CD"/>
                </a:solidFill>
                <a:latin typeface="Consolas" panose="020B0609020204030204" pitchFamily="49" charset="0"/>
              </a:rPr>
              <a:t>&gt;</a:t>
            </a:r>
            <a:r>
              <a:rPr lang="en-US" dirty="0">
                <a:solidFill>
                  <a:srgbClr val="000000"/>
                </a:solidFill>
                <a:latin typeface="Consolas" panose="020B0609020204030204" pitchFamily="49" charset="0"/>
              </a:rPr>
              <a:t> </a:t>
            </a:r>
            <a:r>
              <a:rPr lang="fr-FR" dirty="0">
                <a:solidFill>
                  <a:srgbClr val="000000"/>
                </a:solidFill>
                <a:latin typeface="Consolas" panose="020B0609020204030204" pitchFamily="49" charset="0"/>
              </a:rPr>
              <a:t>avec un saut de ligne</a:t>
            </a:r>
            <a:r>
              <a:rPr lang="en-US" dirty="0">
                <a:solidFill>
                  <a:srgbClr val="000000"/>
                </a:solidFill>
                <a:latin typeface="Consolas" panose="020B0609020204030204" pitchFamily="49" charset="0"/>
              </a:rPr>
              <a:t>.</a:t>
            </a:r>
            <a:r>
              <a:rPr lang="en-US" dirty="0">
                <a:solidFill>
                  <a:srgbClr val="0000CD"/>
                </a:solidFill>
                <a:latin typeface="Consolas" panose="020B0609020204030204" pitchFamily="49" charset="0"/>
              </a:rPr>
              <a:t>&lt;</a:t>
            </a:r>
            <a:r>
              <a:rPr lang="en-US" dirty="0">
                <a:solidFill>
                  <a:srgbClr val="A52A2A"/>
                </a:solidFill>
                <a:latin typeface="Consolas" panose="020B0609020204030204" pitchFamily="49" charset="0"/>
              </a:rPr>
              <a:t>/P</a:t>
            </a:r>
            <a:r>
              <a:rPr lang="en-US" dirty="0">
                <a:solidFill>
                  <a:srgbClr val="0000CD"/>
                </a:solidFill>
                <a:latin typeface="Consolas" panose="020B0609020204030204" pitchFamily="49" charset="0"/>
              </a:rPr>
              <a:t>&gt;</a:t>
            </a:r>
            <a:endParaRPr lang="fr-FR" dirty="0"/>
          </a:p>
        </p:txBody>
      </p:sp>
    </p:spTree>
    <p:extLst>
      <p:ext uri="{BB962C8B-B14F-4D97-AF65-F5344CB8AC3E}">
        <p14:creationId xmlns:p14="http://schemas.microsoft.com/office/powerpoint/2010/main" val="31041644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texte 4"/>
          <p:cNvSpPr>
            <a:spLocks noGrp="1"/>
          </p:cNvSpPr>
          <p:nvPr>
            <p:ph type="body" sz="quarter" idx="10"/>
          </p:nvPr>
        </p:nvSpPr>
        <p:spPr/>
        <p:txBody>
          <a:bodyPr/>
          <a:lstStyle/>
          <a:p>
            <a:r>
              <a:rPr lang="fr-FR" dirty="0"/>
              <a:t>Attributs </a:t>
            </a:r>
            <a:r>
              <a:rPr lang="fr-FR" dirty="0">
                <a:solidFill>
                  <a:schemeClr val="accent1"/>
                </a:solidFill>
              </a:rPr>
              <a:t>HTML</a:t>
            </a:r>
          </a:p>
        </p:txBody>
      </p:sp>
      <p:sp>
        <p:nvSpPr>
          <p:cNvPr id="89" name="ZoneTexte 88"/>
          <p:cNvSpPr txBox="1"/>
          <p:nvPr/>
        </p:nvSpPr>
        <p:spPr>
          <a:xfrm>
            <a:off x="242647" y="1203598"/>
            <a:ext cx="4833409" cy="400110"/>
          </a:xfrm>
          <a:prstGeom prst="rect">
            <a:avLst/>
          </a:prstGeom>
          <a:noFill/>
        </p:spPr>
        <p:txBody>
          <a:bodyPr wrap="square" rtlCol="0">
            <a:spAutoFit/>
          </a:bodyPr>
          <a:lstStyle/>
          <a:p>
            <a:r>
              <a:rPr lang="fr-FR" altLang="fr-FR" sz="2000" b="1" dirty="0">
                <a:solidFill>
                  <a:srgbClr val="000000"/>
                </a:solidFill>
                <a:latin typeface="Segoe UI" panose="020B0502040204020203" pitchFamily="34" charset="0"/>
                <a:cs typeface="Segoe UI" panose="020B0502040204020203" pitchFamily="34" charset="0"/>
              </a:rPr>
              <a:t>Attributs </a:t>
            </a:r>
            <a:r>
              <a:rPr lang="fr-FR" altLang="fr-FR" sz="2000" b="1" dirty="0">
                <a:solidFill>
                  <a:schemeClr val="accent1"/>
                </a:solidFill>
                <a:latin typeface="Segoe UI" panose="020B0502040204020203" pitchFamily="34" charset="0"/>
                <a:cs typeface="Segoe UI" panose="020B0502040204020203" pitchFamily="34" charset="0"/>
              </a:rPr>
              <a:t>HTML</a:t>
            </a:r>
          </a:p>
        </p:txBody>
      </p:sp>
      <p:sp>
        <p:nvSpPr>
          <p:cNvPr id="92" name="TextBox 32">
            <a:extLst>
              <a:ext uri="{FF2B5EF4-FFF2-40B4-BE49-F238E27FC236}">
                <a16:creationId xmlns:a16="http://schemas.microsoft.com/office/drawing/2014/main" id="{9B583191-69B8-463E-8E8A-295A73BDD1DC}"/>
              </a:ext>
            </a:extLst>
          </p:cNvPr>
          <p:cNvSpPr txBox="1"/>
          <p:nvPr/>
        </p:nvSpPr>
        <p:spPr>
          <a:xfrm>
            <a:off x="242647" y="1693934"/>
            <a:ext cx="5193449" cy="938719"/>
          </a:xfrm>
          <a:prstGeom prst="rect">
            <a:avLst/>
          </a:prstGeom>
          <a:ln/>
        </p:spPr>
        <p:style>
          <a:lnRef idx="2">
            <a:schemeClr val="accent1"/>
          </a:lnRef>
          <a:fillRef idx="1">
            <a:schemeClr val="lt1"/>
          </a:fillRef>
          <a:effectRef idx="0">
            <a:schemeClr val="accent1"/>
          </a:effectRef>
          <a:fontRef idx="minor">
            <a:schemeClr val="dk1"/>
          </a:fontRef>
        </p:style>
        <p:txBody>
          <a:bodyPr wrap="square" lIns="0" rtlCol="0">
            <a:spAutoFit/>
          </a:bodyPr>
          <a:lstStyle/>
          <a:p>
            <a:pPr marL="171450" indent="-171450">
              <a:buFont typeface="Arial" panose="020B0604020202020204" pitchFamily="34" charset="0"/>
              <a:buChar char="•"/>
            </a:pPr>
            <a:r>
              <a:rPr lang="fr-FR" sz="1100" dirty="0"/>
              <a:t>Tous les éléments HTML peuvent avoir des </a:t>
            </a:r>
            <a:r>
              <a:rPr lang="fr-FR" sz="1100" b="1" dirty="0"/>
              <a:t>attributs</a:t>
            </a:r>
            <a:endParaRPr lang="fr-FR" sz="1100" dirty="0"/>
          </a:p>
          <a:p>
            <a:pPr marL="171450" indent="-171450">
              <a:buFont typeface="Arial" panose="020B0604020202020204" pitchFamily="34" charset="0"/>
              <a:buChar char="•"/>
            </a:pPr>
            <a:r>
              <a:rPr lang="fr-FR" sz="1100" dirty="0"/>
              <a:t>Les attributs fournissent </a:t>
            </a:r>
            <a:r>
              <a:rPr lang="fr-FR" sz="1100" b="1" dirty="0"/>
              <a:t>des informations supplémentaires</a:t>
            </a:r>
            <a:r>
              <a:rPr lang="fr-FR" sz="1100" dirty="0"/>
              <a:t> sur les éléments</a:t>
            </a:r>
          </a:p>
          <a:p>
            <a:pPr marL="171450" indent="-171450">
              <a:buFont typeface="Arial" panose="020B0604020202020204" pitchFamily="34" charset="0"/>
              <a:buChar char="•"/>
            </a:pPr>
            <a:r>
              <a:rPr lang="fr-FR" sz="1100" dirty="0"/>
              <a:t>Les attributs sont toujours spécifiés dans </a:t>
            </a:r>
            <a:r>
              <a:rPr lang="fr-FR" sz="1100" b="1" dirty="0"/>
              <a:t>la balise de début</a:t>
            </a:r>
            <a:endParaRPr lang="fr-FR" sz="1100" dirty="0"/>
          </a:p>
          <a:p>
            <a:pPr marL="171450" indent="-171450">
              <a:buFont typeface="Arial" panose="020B0604020202020204" pitchFamily="34" charset="0"/>
              <a:buChar char="•"/>
            </a:pPr>
            <a:r>
              <a:rPr lang="fr-FR" sz="1100" dirty="0"/>
              <a:t>Les attributs se présentent généralement sous forme de paires nom / valeur     comme: </a:t>
            </a:r>
            <a:r>
              <a:rPr lang="fr-FR" sz="1100" b="1" dirty="0" err="1"/>
              <a:t>name</a:t>
            </a:r>
            <a:r>
              <a:rPr lang="fr-FR" sz="1100" b="1" dirty="0"/>
              <a:t> = "value"</a:t>
            </a:r>
            <a:endParaRPr lang="fr-FR" sz="1100" dirty="0"/>
          </a:p>
        </p:txBody>
      </p:sp>
    </p:spTree>
    <p:extLst>
      <p:ext uri="{BB962C8B-B14F-4D97-AF65-F5344CB8AC3E}">
        <p14:creationId xmlns:p14="http://schemas.microsoft.com/office/powerpoint/2010/main" val="36736328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a:solidFill>
                  <a:schemeClr val="accent1"/>
                </a:solidFill>
              </a:rPr>
              <a:t>Plan </a:t>
            </a:r>
            <a:r>
              <a:rPr lang="en-US" altLang="ko-KR" dirty="0"/>
              <a:t>du </a:t>
            </a:r>
            <a:r>
              <a:rPr lang="en-US" altLang="ko-KR" dirty="0" err="1"/>
              <a:t>cours</a:t>
            </a:r>
            <a:endParaRPr lang="ko-KR" altLang="en-US" dirty="0"/>
          </a:p>
        </p:txBody>
      </p:sp>
      <p:grpSp>
        <p:nvGrpSpPr>
          <p:cNvPr id="70" name="Group 69"/>
          <p:cNvGrpSpPr/>
          <p:nvPr/>
        </p:nvGrpSpPr>
        <p:grpSpPr>
          <a:xfrm>
            <a:off x="2655534" y="843558"/>
            <a:ext cx="4436746" cy="672695"/>
            <a:chOff x="720000" y="1114639"/>
            <a:chExt cx="3059912" cy="672695"/>
          </a:xfrm>
        </p:grpSpPr>
        <p:sp>
          <p:nvSpPr>
            <p:cNvPr id="62" name="TextBox 61"/>
            <p:cNvSpPr txBox="1"/>
            <p:nvPr/>
          </p:nvSpPr>
          <p:spPr>
            <a:xfrm>
              <a:off x="720000" y="1325669"/>
              <a:ext cx="3059912" cy="461665"/>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Le concept des </a:t>
              </a:r>
              <a:r>
                <a:rPr lang="en-US" altLang="ko-KR" sz="1200" dirty="0" err="1">
                  <a:solidFill>
                    <a:schemeClr val="tx1">
                      <a:lumMod val="75000"/>
                      <a:lumOff val="25000"/>
                    </a:schemeClr>
                  </a:solidFill>
                  <a:cs typeface="Arial" pitchFamily="34" charset="0"/>
                </a:rPr>
                <a:t>balises</a:t>
              </a:r>
              <a:r>
                <a:rPr lang="en-US" altLang="ko-KR" sz="1200" dirty="0">
                  <a:solidFill>
                    <a:schemeClr val="tx1">
                      <a:lumMod val="75000"/>
                      <a:lumOff val="25000"/>
                    </a:schemeClr>
                  </a:solidFill>
                  <a:cs typeface="Arial" pitchFamily="34" charset="0"/>
                </a:rPr>
                <a:t> - </a:t>
              </a:r>
              <a:r>
                <a:rPr lang="fr-FR" sz="1200" dirty="0"/>
                <a:t>Le bon usage des balises</a:t>
              </a:r>
              <a:r>
                <a:rPr lang="en-US" sz="1200" dirty="0">
                  <a:solidFill>
                    <a:schemeClr val="tx1">
                      <a:lumMod val="75000"/>
                      <a:lumOff val="25000"/>
                    </a:schemeClr>
                  </a:solidFill>
                  <a:cs typeface="Arial" pitchFamily="34" charset="0"/>
                </a:rPr>
                <a:t> - </a:t>
              </a:r>
              <a:r>
                <a:rPr lang="fr-FR" sz="1200" dirty="0"/>
                <a:t>Particularités et pièges du HTML </a:t>
              </a:r>
              <a:r>
                <a:rPr lang="en-US" sz="1200" dirty="0">
                  <a:solidFill>
                    <a:schemeClr val="tx1">
                      <a:lumMod val="75000"/>
                      <a:lumOff val="25000"/>
                    </a:schemeClr>
                  </a:solidFill>
                  <a:cs typeface="Arial" pitchFamily="34" charset="0"/>
                </a:rPr>
                <a:t> </a:t>
              </a:r>
              <a:endParaRPr lang="fr-FR" sz="1200" dirty="0"/>
            </a:p>
          </p:txBody>
        </p:sp>
        <p:sp>
          <p:nvSpPr>
            <p:cNvPr id="63" name="TextBox 62"/>
            <p:cNvSpPr txBox="1"/>
            <p:nvPr/>
          </p:nvSpPr>
          <p:spPr>
            <a:xfrm>
              <a:off x="720001" y="1114639"/>
              <a:ext cx="3059911" cy="276999"/>
            </a:xfrm>
            <a:prstGeom prst="rect">
              <a:avLst/>
            </a:prstGeom>
            <a:noFill/>
          </p:spPr>
          <p:txBody>
            <a:bodyPr wrap="square" rtlCol="0">
              <a:spAutoFit/>
            </a:bodyPr>
            <a:lstStyle/>
            <a:p>
              <a:r>
                <a:rPr lang="fr-FR" altLang="ko-KR" sz="1200" b="1" dirty="0">
                  <a:solidFill>
                    <a:schemeClr val="tx1">
                      <a:lumMod val="75000"/>
                      <a:lumOff val="25000"/>
                    </a:schemeClr>
                  </a:solidFill>
                  <a:cs typeface="Arial" pitchFamily="34" charset="0"/>
                </a:rPr>
                <a:t>ENVIRONNEMENT ET STRUCTURE</a:t>
              </a:r>
            </a:p>
          </p:txBody>
        </p:sp>
      </p:grpSp>
      <p:grpSp>
        <p:nvGrpSpPr>
          <p:cNvPr id="71" name="Group 70"/>
          <p:cNvGrpSpPr/>
          <p:nvPr/>
        </p:nvGrpSpPr>
        <p:grpSpPr>
          <a:xfrm>
            <a:off x="2655534" y="2261594"/>
            <a:ext cx="4436746" cy="672695"/>
            <a:chOff x="720000" y="2431958"/>
            <a:chExt cx="3059912" cy="672695"/>
          </a:xfrm>
        </p:grpSpPr>
        <p:sp>
          <p:nvSpPr>
            <p:cNvPr id="65" name="TextBox 64"/>
            <p:cNvSpPr txBox="1"/>
            <p:nvPr/>
          </p:nvSpPr>
          <p:spPr>
            <a:xfrm>
              <a:off x="720000" y="2642988"/>
              <a:ext cx="3059911" cy="461665"/>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Les </a:t>
              </a:r>
              <a:r>
                <a:rPr lang="en-US" altLang="ko-KR" sz="1200" dirty="0" err="1">
                  <a:solidFill>
                    <a:schemeClr val="tx1">
                      <a:lumMod val="75000"/>
                      <a:lumOff val="25000"/>
                    </a:schemeClr>
                  </a:solidFill>
                  <a:cs typeface="Arial" pitchFamily="34" charset="0"/>
                </a:rPr>
                <a:t>titres</a:t>
              </a:r>
              <a:r>
                <a:rPr lang="en-US" altLang="ko-KR" sz="1200" dirty="0">
                  <a:solidFill>
                    <a:schemeClr val="tx1">
                      <a:lumMod val="75000"/>
                      <a:lumOff val="25000"/>
                    </a:schemeClr>
                  </a:solidFill>
                  <a:cs typeface="Arial" pitchFamily="34" charset="0"/>
                </a:rPr>
                <a:t> - </a:t>
              </a:r>
              <a:r>
                <a:rPr lang="fr-FR" sz="1200" dirty="0"/>
                <a:t>Les paragraphes de texte - Le formatage du texte - L'alignement - Les commentaires …</a:t>
              </a:r>
            </a:p>
          </p:txBody>
        </p:sp>
        <p:sp>
          <p:nvSpPr>
            <p:cNvPr id="66" name="TextBox 65"/>
            <p:cNvSpPr txBox="1"/>
            <p:nvPr/>
          </p:nvSpPr>
          <p:spPr>
            <a:xfrm>
              <a:off x="720001" y="2431958"/>
              <a:ext cx="3059911" cy="276999"/>
            </a:xfrm>
            <a:prstGeom prst="rect">
              <a:avLst/>
            </a:prstGeom>
            <a:noFill/>
          </p:spPr>
          <p:txBody>
            <a:bodyPr wrap="square" rtlCol="0">
              <a:spAutoFit/>
            </a:bodyPr>
            <a:lstStyle/>
            <a:p>
              <a:r>
                <a:rPr lang="fr-FR" altLang="ko-KR" sz="1200" b="1" dirty="0">
                  <a:solidFill>
                    <a:schemeClr val="tx1">
                      <a:lumMod val="75000"/>
                      <a:lumOff val="25000"/>
                    </a:schemeClr>
                  </a:solidFill>
                  <a:cs typeface="Arial" pitchFamily="34" charset="0"/>
                </a:rPr>
                <a:t>MISE EN FORME DU TEXTE</a:t>
              </a:r>
            </a:p>
          </p:txBody>
        </p:sp>
      </p:grpSp>
      <p:grpSp>
        <p:nvGrpSpPr>
          <p:cNvPr id="72" name="Group 71"/>
          <p:cNvGrpSpPr/>
          <p:nvPr/>
        </p:nvGrpSpPr>
        <p:grpSpPr>
          <a:xfrm>
            <a:off x="2655533" y="3679631"/>
            <a:ext cx="4436743" cy="672695"/>
            <a:chOff x="720000" y="3749277"/>
            <a:chExt cx="3059912" cy="672695"/>
          </a:xfrm>
        </p:grpSpPr>
        <p:sp>
          <p:nvSpPr>
            <p:cNvPr id="68" name="TextBox 67"/>
            <p:cNvSpPr txBox="1"/>
            <p:nvPr/>
          </p:nvSpPr>
          <p:spPr>
            <a:xfrm>
              <a:off x="720000" y="3960307"/>
              <a:ext cx="3059912" cy="461665"/>
            </a:xfrm>
            <a:prstGeom prst="rect">
              <a:avLst/>
            </a:prstGeom>
            <a:noFill/>
          </p:spPr>
          <p:txBody>
            <a:bodyPr wrap="square" rtlCol="0">
              <a:spAutoFit/>
            </a:bodyPr>
            <a:lstStyle/>
            <a:p>
              <a:r>
                <a:rPr lang="fr-FR" altLang="ko-KR" sz="1200" dirty="0">
                  <a:solidFill>
                    <a:schemeClr val="tx1">
                      <a:lumMod val="75000"/>
                      <a:lumOff val="25000"/>
                    </a:schemeClr>
                  </a:solidFill>
                  <a:cs typeface="Arial" pitchFamily="34" charset="0"/>
                </a:rPr>
                <a:t>Les cellules de tableau - La fusion des cellules - Gestion de la taille du tableau - -En-tête et légende - Les bordures …</a:t>
              </a:r>
            </a:p>
          </p:txBody>
        </p:sp>
        <p:sp>
          <p:nvSpPr>
            <p:cNvPr id="69" name="TextBox 68"/>
            <p:cNvSpPr txBox="1"/>
            <p:nvPr/>
          </p:nvSpPr>
          <p:spPr>
            <a:xfrm>
              <a:off x="720001" y="3749277"/>
              <a:ext cx="3059911" cy="276999"/>
            </a:xfrm>
            <a:prstGeom prst="rect">
              <a:avLst/>
            </a:prstGeom>
            <a:noFill/>
          </p:spPr>
          <p:txBody>
            <a:bodyPr wrap="square" rtlCol="0">
              <a:spAutoFit/>
            </a:bodyPr>
            <a:lstStyle/>
            <a:p>
              <a:r>
                <a:rPr lang="en-US" altLang="ko-KR" sz="1200" b="1" dirty="0">
                  <a:solidFill>
                    <a:schemeClr val="tx1">
                      <a:lumMod val="75000"/>
                      <a:lumOff val="25000"/>
                    </a:schemeClr>
                  </a:solidFill>
                  <a:cs typeface="Arial" pitchFamily="34" charset="0"/>
                </a:rPr>
                <a:t>LES TABLEAUX</a:t>
              </a:r>
            </a:p>
          </p:txBody>
        </p:sp>
      </p:grpSp>
      <p:grpSp>
        <p:nvGrpSpPr>
          <p:cNvPr id="73" name="Group 72"/>
          <p:cNvGrpSpPr/>
          <p:nvPr/>
        </p:nvGrpSpPr>
        <p:grpSpPr>
          <a:xfrm>
            <a:off x="2655534" y="1552576"/>
            <a:ext cx="4436746" cy="672695"/>
            <a:chOff x="720000" y="2431958"/>
            <a:chExt cx="3059912" cy="672695"/>
          </a:xfrm>
        </p:grpSpPr>
        <p:sp>
          <p:nvSpPr>
            <p:cNvPr id="74" name="TextBox 73"/>
            <p:cNvSpPr txBox="1"/>
            <p:nvPr/>
          </p:nvSpPr>
          <p:spPr>
            <a:xfrm>
              <a:off x="720000" y="2642988"/>
              <a:ext cx="3059911" cy="461665"/>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Le </a:t>
              </a:r>
              <a:r>
                <a:rPr lang="en-US" altLang="ko-KR" sz="1200" dirty="0" err="1">
                  <a:solidFill>
                    <a:schemeClr val="tx1">
                      <a:lumMod val="75000"/>
                      <a:lumOff val="25000"/>
                    </a:schemeClr>
                  </a:solidFill>
                  <a:cs typeface="Arial" pitchFamily="34" charset="0"/>
                </a:rPr>
                <a:t>texte</a:t>
              </a:r>
              <a:r>
                <a:rPr lang="en-US" altLang="ko-KR" sz="1200" dirty="0">
                  <a:solidFill>
                    <a:schemeClr val="tx1">
                      <a:lumMod val="75000"/>
                      <a:lumOff val="25000"/>
                    </a:schemeClr>
                  </a:solidFill>
                  <a:cs typeface="Arial" pitchFamily="34" charset="0"/>
                </a:rPr>
                <a:t> simple - </a:t>
              </a:r>
              <a:r>
                <a:rPr lang="fr-FR" sz="1200" dirty="0"/>
                <a:t>Les objets d'un document - L'en-tête d'un document HTML </a:t>
              </a:r>
            </a:p>
          </p:txBody>
        </p:sp>
        <p:sp>
          <p:nvSpPr>
            <p:cNvPr id="75" name="TextBox 74"/>
            <p:cNvSpPr txBox="1"/>
            <p:nvPr/>
          </p:nvSpPr>
          <p:spPr>
            <a:xfrm>
              <a:off x="720001" y="2431958"/>
              <a:ext cx="3059911" cy="276999"/>
            </a:xfrm>
            <a:prstGeom prst="rect">
              <a:avLst/>
            </a:prstGeom>
            <a:noFill/>
          </p:spPr>
          <p:txBody>
            <a:bodyPr wrap="square" rtlCol="0">
              <a:spAutoFit/>
            </a:bodyPr>
            <a:lstStyle/>
            <a:p>
              <a:r>
                <a:rPr lang="fr-FR" altLang="ko-KR" sz="1200" b="1" dirty="0">
                  <a:solidFill>
                    <a:schemeClr val="tx1">
                      <a:lumMod val="75000"/>
                      <a:lumOff val="25000"/>
                    </a:schemeClr>
                  </a:solidFill>
                  <a:cs typeface="Arial" pitchFamily="34" charset="0"/>
                </a:rPr>
                <a:t>MISE EN FORME DU DOCUMENT</a:t>
              </a:r>
            </a:p>
          </p:txBody>
        </p:sp>
      </p:grpSp>
      <p:grpSp>
        <p:nvGrpSpPr>
          <p:cNvPr id="76" name="Group 75"/>
          <p:cNvGrpSpPr/>
          <p:nvPr/>
        </p:nvGrpSpPr>
        <p:grpSpPr>
          <a:xfrm>
            <a:off x="2655533" y="2970612"/>
            <a:ext cx="4436745" cy="488029"/>
            <a:chOff x="720000" y="3749277"/>
            <a:chExt cx="3059912" cy="488029"/>
          </a:xfrm>
        </p:grpSpPr>
        <p:sp>
          <p:nvSpPr>
            <p:cNvPr id="77" name="TextBox 76"/>
            <p:cNvSpPr txBox="1"/>
            <p:nvPr/>
          </p:nvSpPr>
          <p:spPr>
            <a:xfrm>
              <a:off x="720000" y="3960307"/>
              <a:ext cx="3059911" cy="276999"/>
            </a:xfrm>
            <a:prstGeom prst="rect">
              <a:avLst/>
            </a:prstGeom>
            <a:noFill/>
          </p:spPr>
          <p:txBody>
            <a:bodyPr wrap="square" rtlCol="0">
              <a:spAutoFit/>
            </a:bodyPr>
            <a:lstStyle/>
            <a:p>
              <a:r>
                <a:rPr lang="fr-FR" altLang="ko-KR" sz="1200" dirty="0">
                  <a:solidFill>
                    <a:schemeClr val="tx1">
                      <a:lumMod val="75000"/>
                      <a:lumOff val="25000"/>
                    </a:schemeClr>
                  </a:solidFill>
                  <a:cs typeface="Arial" pitchFamily="34" charset="0"/>
                </a:rPr>
                <a:t>Numérotées - A puces - Imbriquées - Les listes de définition</a:t>
              </a:r>
            </a:p>
          </p:txBody>
        </p:sp>
        <p:sp>
          <p:nvSpPr>
            <p:cNvPr id="78" name="TextBox 77"/>
            <p:cNvSpPr txBox="1"/>
            <p:nvPr/>
          </p:nvSpPr>
          <p:spPr>
            <a:xfrm>
              <a:off x="720001" y="3749277"/>
              <a:ext cx="3059911" cy="276999"/>
            </a:xfrm>
            <a:prstGeom prst="rect">
              <a:avLst/>
            </a:prstGeom>
            <a:noFill/>
          </p:spPr>
          <p:txBody>
            <a:bodyPr wrap="square" rtlCol="0">
              <a:spAutoFit/>
            </a:bodyPr>
            <a:lstStyle/>
            <a:p>
              <a:r>
                <a:rPr lang="en-US" altLang="ko-KR" sz="1200" b="1" dirty="0">
                  <a:solidFill>
                    <a:schemeClr val="tx1">
                      <a:lumMod val="75000"/>
                      <a:lumOff val="25000"/>
                    </a:schemeClr>
                  </a:solidFill>
                  <a:cs typeface="Arial" pitchFamily="34" charset="0"/>
                </a:rPr>
                <a:t>LES LISTES</a:t>
              </a:r>
            </a:p>
          </p:txBody>
        </p:sp>
      </p:grpSp>
      <p:sp>
        <p:nvSpPr>
          <p:cNvPr id="79" name="Oval 78"/>
          <p:cNvSpPr/>
          <p:nvPr/>
        </p:nvSpPr>
        <p:spPr>
          <a:xfrm>
            <a:off x="2051720" y="914045"/>
            <a:ext cx="531721" cy="53172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fr-FR" altLang="ko-KR" sz="2000" b="1" dirty="0"/>
              <a:t>1</a:t>
            </a:r>
            <a:endParaRPr lang="ko-KR" altLang="en-US" sz="2000" b="1" dirty="0"/>
          </a:p>
        </p:txBody>
      </p:sp>
      <p:sp>
        <p:nvSpPr>
          <p:cNvPr id="81" name="Oval 80"/>
          <p:cNvSpPr/>
          <p:nvPr/>
        </p:nvSpPr>
        <p:spPr>
          <a:xfrm>
            <a:off x="2051720" y="1618304"/>
            <a:ext cx="531721" cy="53172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fr-FR" altLang="ko-KR" dirty="0"/>
              <a:t>2</a:t>
            </a:r>
            <a:endParaRPr lang="ko-KR" altLang="en-US" dirty="0"/>
          </a:p>
        </p:txBody>
      </p:sp>
      <p:sp>
        <p:nvSpPr>
          <p:cNvPr id="83" name="Oval 82"/>
          <p:cNvSpPr/>
          <p:nvPr/>
        </p:nvSpPr>
        <p:spPr>
          <a:xfrm>
            <a:off x="2051720" y="2337126"/>
            <a:ext cx="531721" cy="53172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fr-FR" altLang="ko-KR" dirty="0"/>
              <a:t>3</a:t>
            </a:r>
            <a:endParaRPr lang="ko-KR" altLang="en-US" dirty="0"/>
          </a:p>
        </p:txBody>
      </p:sp>
      <p:sp>
        <p:nvSpPr>
          <p:cNvPr id="85" name="Oval 84"/>
          <p:cNvSpPr/>
          <p:nvPr/>
        </p:nvSpPr>
        <p:spPr>
          <a:xfrm>
            <a:off x="2051720" y="3046964"/>
            <a:ext cx="531721" cy="53172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fr-FR" altLang="ko-KR" dirty="0"/>
              <a:t>4</a:t>
            </a:r>
            <a:endParaRPr lang="ko-KR" altLang="en-US" dirty="0"/>
          </a:p>
        </p:txBody>
      </p:sp>
      <p:sp>
        <p:nvSpPr>
          <p:cNvPr id="89" name="Oval 82"/>
          <p:cNvSpPr/>
          <p:nvPr/>
        </p:nvSpPr>
        <p:spPr>
          <a:xfrm>
            <a:off x="2051719" y="3756802"/>
            <a:ext cx="531721" cy="53172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fr-FR" altLang="ko-KR" dirty="0"/>
              <a:t>5</a:t>
            </a:r>
            <a:endParaRPr lang="ko-KR" altLang="en-US" dirty="0"/>
          </a:p>
        </p:txBody>
      </p:sp>
      <p:grpSp>
        <p:nvGrpSpPr>
          <p:cNvPr id="28" name="Group 69"/>
          <p:cNvGrpSpPr/>
          <p:nvPr/>
        </p:nvGrpSpPr>
        <p:grpSpPr>
          <a:xfrm>
            <a:off x="2655533" y="4424971"/>
            <a:ext cx="4436746" cy="488029"/>
            <a:chOff x="720000" y="1114639"/>
            <a:chExt cx="3059912" cy="488029"/>
          </a:xfrm>
        </p:grpSpPr>
        <p:sp>
          <p:nvSpPr>
            <p:cNvPr id="29" name="TextBox 61"/>
            <p:cNvSpPr txBox="1"/>
            <p:nvPr/>
          </p:nvSpPr>
          <p:spPr>
            <a:xfrm>
              <a:off x="720000" y="1325669"/>
              <a:ext cx="3059912" cy="276999"/>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&lt;mark&gt;, &lt;meter&gt;, &lt;time&gt;, &lt;figure&gt;, &lt;picture&gt;</a:t>
              </a:r>
              <a:endParaRPr lang="fr-FR" altLang="ko-KR" sz="1200" dirty="0">
                <a:solidFill>
                  <a:schemeClr val="tx1">
                    <a:lumMod val="75000"/>
                    <a:lumOff val="25000"/>
                  </a:schemeClr>
                </a:solidFill>
                <a:cs typeface="Arial" pitchFamily="34" charset="0"/>
              </a:endParaRPr>
            </a:p>
          </p:txBody>
        </p:sp>
        <p:sp>
          <p:nvSpPr>
            <p:cNvPr id="30" name="TextBox 62"/>
            <p:cNvSpPr txBox="1"/>
            <p:nvPr/>
          </p:nvSpPr>
          <p:spPr>
            <a:xfrm>
              <a:off x="720001" y="1114639"/>
              <a:ext cx="3059911" cy="276999"/>
            </a:xfrm>
            <a:prstGeom prst="rect">
              <a:avLst/>
            </a:prstGeom>
            <a:noFill/>
          </p:spPr>
          <p:txBody>
            <a:bodyPr wrap="square" rtlCol="0">
              <a:spAutoFit/>
            </a:bodyPr>
            <a:lstStyle/>
            <a:p>
              <a:r>
                <a:rPr lang="fr-FR" altLang="ko-KR" sz="1200" b="1" dirty="0">
                  <a:solidFill>
                    <a:schemeClr val="tx1">
                      <a:lumMod val="75000"/>
                      <a:lumOff val="25000"/>
                    </a:schemeClr>
                  </a:solidFill>
                  <a:cs typeface="Arial" pitchFamily="34" charset="0"/>
                </a:rPr>
                <a:t>LES NOUVELLES BALISES</a:t>
              </a:r>
            </a:p>
          </p:txBody>
        </p:sp>
      </p:grpSp>
      <p:sp>
        <p:nvSpPr>
          <p:cNvPr id="31" name="Oval 78"/>
          <p:cNvSpPr/>
          <p:nvPr/>
        </p:nvSpPr>
        <p:spPr>
          <a:xfrm>
            <a:off x="2051719" y="4495458"/>
            <a:ext cx="531721" cy="53172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fr-FR" altLang="ko-KR" sz="2000" b="1" dirty="0"/>
              <a:t>6</a:t>
            </a:r>
            <a:endParaRPr lang="ko-KR" altLang="en-US" sz="2000" b="1" dirty="0"/>
          </a:p>
        </p:txBody>
      </p:sp>
    </p:spTree>
    <p:extLst>
      <p:ext uri="{BB962C8B-B14F-4D97-AF65-F5344CB8AC3E}">
        <p14:creationId xmlns:p14="http://schemas.microsoft.com/office/powerpoint/2010/main" val="15561999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texte 4"/>
          <p:cNvSpPr>
            <a:spLocks noGrp="1"/>
          </p:cNvSpPr>
          <p:nvPr>
            <p:ph type="body" sz="quarter" idx="10"/>
          </p:nvPr>
        </p:nvSpPr>
        <p:spPr/>
        <p:txBody>
          <a:bodyPr/>
          <a:lstStyle/>
          <a:p>
            <a:r>
              <a:rPr lang="fr-FR" dirty="0"/>
              <a:t>Éléments </a:t>
            </a:r>
            <a:r>
              <a:rPr lang="fr-FR" dirty="0">
                <a:solidFill>
                  <a:schemeClr val="accent1"/>
                </a:solidFill>
              </a:rPr>
              <a:t>HTML</a:t>
            </a:r>
          </a:p>
        </p:txBody>
      </p:sp>
      <p:sp>
        <p:nvSpPr>
          <p:cNvPr id="89" name="ZoneTexte 88"/>
          <p:cNvSpPr txBox="1"/>
          <p:nvPr/>
        </p:nvSpPr>
        <p:spPr>
          <a:xfrm>
            <a:off x="242647" y="1203598"/>
            <a:ext cx="3825297" cy="400110"/>
          </a:xfrm>
          <a:prstGeom prst="rect">
            <a:avLst/>
          </a:prstGeom>
          <a:noFill/>
        </p:spPr>
        <p:txBody>
          <a:bodyPr wrap="square" rtlCol="0">
            <a:spAutoFit/>
          </a:bodyPr>
          <a:lstStyle/>
          <a:p>
            <a:r>
              <a:rPr lang="fr-FR" altLang="fr-FR" sz="2000" b="1" dirty="0">
                <a:solidFill>
                  <a:srgbClr val="000000"/>
                </a:solidFill>
                <a:latin typeface="Segoe UI" panose="020B0502040204020203" pitchFamily="34" charset="0"/>
                <a:cs typeface="Segoe UI" panose="020B0502040204020203" pitchFamily="34" charset="0"/>
              </a:rPr>
              <a:t>L'attribut </a:t>
            </a:r>
            <a:r>
              <a:rPr lang="fr-FR" altLang="fr-FR" sz="2000" b="1" dirty="0" err="1">
                <a:solidFill>
                  <a:srgbClr val="000000"/>
                </a:solidFill>
                <a:latin typeface="Segoe UI" panose="020B0502040204020203" pitchFamily="34" charset="0"/>
                <a:cs typeface="Segoe UI" panose="020B0502040204020203" pitchFamily="34" charset="0"/>
              </a:rPr>
              <a:t>href</a:t>
            </a:r>
            <a:endParaRPr lang="fr-FR" altLang="fr-FR" sz="2000" b="1" dirty="0">
              <a:solidFill>
                <a:srgbClr val="000000"/>
              </a:solidFill>
              <a:latin typeface="Segoe UI" panose="020B0502040204020203" pitchFamily="34" charset="0"/>
              <a:cs typeface="Segoe UI" panose="020B0502040204020203" pitchFamily="34" charset="0"/>
            </a:endParaRPr>
          </a:p>
        </p:txBody>
      </p:sp>
      <p:sp>
        <p:nvSpPr>
          <p:cNvPr id="92" name="TextBox 32">
            <a:extLst>
              <a:ext uri="{FF2B5EF4-FFF2-40B4-BE49-F238E27FC236}">
                <a16:creationId xmlns:a16="http://schemas.microsoft.com/office/drawing/2014/main" id="{9B583191-69B8-463E-8E8A-295A73BDD1DC}"/>
              </a:ext>
            </a:extLst>
          </p:cNvPr>
          <p:cNvSpPr txBox="1"/>
          <p:nvPr/>
        </p:nvSpPr>
        <p:spPr>
          <a:xfrm>
            <a:off x="242647" y="1693934"/>
            <a:ext cx="4833409" cy="430887"/>
          </a:xfrm>
          <a:prstGeom prst="rect">
            <a:avLst/>
          </a:prstGeom>
          <a:ln/>
        </p:spPr>
        <p:style>
          <a:lnRef idx="2">
            <a:schemeClr val="accent1"/>
          </a:lnRef>
          <a:fillRef idx="1">
            <a:schemeClr val="lt1"/>
          </a:fillRef>
          <a:effectRef idx="0">
            <a:schemeClr val="accent1"/>
          </a:effectRef>
          <a:fontRef idx="minor">
            <a:schemeClr val="dk1"/>
          </a:fontRef>
        </p:style>
        <p:txBody>
          <a:bodyPr wrap="square" lIns="0" rtlCol="0">
            <a:spAutoFit/>
          </a:bodyPr>
          <a:lstStyle/>
          <a:p>
            <a:pPr marL="128588" indent="-128588">
              <a:buFont typeface="Wingdings" pitchFamily="2" charset="2"/>
              <a:buChar char="ü"/>
            </a:pPr>
            <a:r>
              <a:rPr lang="fr-FR" altLang="fr-FR" sz="1100" dirty="0">
                <a:solidFill>
                  <a:srgbClr val="000000"/>
                </a:solidFill>
                <a:latin typeface="Verdana" panose="020B0604030504040204" pitchFamily="34" charset="0"/>
              </a:rPr>
              <a:t>La </a:t>
            </a:r>
            <a:r>
              <a:rPr lang="fr-FR" altLang="fr-FR" sz="1100" dirty="0">
                <a:solidFill>
                  <a:srgbClr val="DC143C"/>
                </a:solidFill>
                <a:latin typeface="Consolas" panose="020B0609020204030204" pitchFamily="49" charset="0"/>
                <a:cs typeface="Consolas" panose="020B0609020204030204" pitchFamily="49" charset="0"/>
              </a:rPr>
              <a:t>&lt;a&gt;</a:t>
            </a:r>
            <a:r>
              <a:rPr lang="fr-FR" altLang="fr-FR" sz="1100" dirty="0">
                <a:solidFill>
                  <a:srgbClr val="000000"/>
                </a:solidFill>
                <a:latin typeface="Verdana" panose="020B0604030504040204" pitchFamily="34" charset="0"/>
              </a:rPr>
              <a:t>balise définit un lien hypertexte. L' </a:t>
            </a:r>
            <a:r>
              <a:rPr lang="fr-FR" altLang="fr-FR" sz="1100" dirty="0" err="1">
                <a:solidFill>
                  <a:srgbClr val="DC143C"/>
                </a:solidFill>
                <a:latin typeface="Consolas" panose="020B0609020204030204" pitchFamily="49" charset="0"/>
                <a:cs typeface="Consolas" panose="020B0609020204030204" pitchFamily="49" charset="0"/>
              </a:rPr>
              <a:t>href</a:t>
            </a:r>
            <a:r>
              <a:rPr lang="fr-FR" altLang="fr-FR" sz="1100" dirty="0">
                <a:solidFill>
                  <a:srgbClr val="DC143C"/>
                </a:solidFill>
                <a:latin typeface="Consolas" panose="020B0609020204030204" pitchFamily="49" charset="0"/>
                <a:cs typeface="Consolas" panose="020B0609020204030204" pitchFamily="49" charset="0"/>
              </a:rPr>
              <a:t> </a:t>
            </a:r>
            <a:r>
              <a:rPr lang="fr-FR" altLang="fr-FR" sz="1100" dirty="0">
                <a:solidFill>
                  <a:srgbClr val="000000"/>
                </a:solidFill>
                <a:latin typeface="Verdana" panose="020B0604030504040204" pitchFamily="34" charset="0"/>
              </a:rPr>
              <a:t>attribut spécifie    l'URL de la page vers laquelle le lien va:</a:t>
            </a:r>
            <a:r>
              <a:rPr lang="fr-FR" altLang="fr-FR" sz="800" dirty="0">
                <a:solidFill>
                  <a:schemeClr val="tx1"/>
                </a:solidFill>
              </a:rPr>
              <a:t> </a:t>
            </a:r>
            <a:endParaRPr lang="fr-FR" altLang="fr-FR" dirty="0">
              <a:solidFill>
                <a:schemeClr val="tx1"/>
              </a:solidFill>
              <a:latin typeface="Arial" panose="020B0604020202020204" pitchFamily="34" charset="0"/>
            </a:endParaRPr>
          </a:p>
        </p:txBody>
      </p:sp>
      <p:sp>
        <p:nvSpPr>
          <p:cNvPr id="11" name="ZoneTexte 10"/>
          <p:cNvSpPr txBox="1"/>
          <p:nvPr/>
        </p:nvSpPr>
        <p:spPr>
          <a:xfrm>
            <a:off x="242646" y="2408765"/>
            <a:ext cx="2385137" cy="369332"/>
          </a:xfrm>
          <a:prstGeom prst="rect">
            <a:avLst/>
          </a:prstGeom>
          <a:noFill/>
        </p:spPr>
        <p:txBody>
          <a:bodyPr wrap="square" rtlCol="0">
            <a:spAutoFit/>
          </a:bodyPr>
          <a:lstStyle/>
          <a:p>
            <a:r>
              <a:rPr lang="fr-FR" altLang="fr-FR" b="1" dirty="0">
                <a:solidFill>
                  <a:srgbClr val="00B0F0"/>
                </a:solidFill>
                <a:latin typeface="Segoe UI" panose="020B0502040204020203" pitchFamily="34" charset="0"/>
                <a:cs typeface="Segoe UI" panose="020B0502040204020203" pitchFamily="34" charset="0"/>
              </a:rPr>
              <a:t>Exemple</a:t>
            </a:r>
          </a:p>
        </p:txBody>
      </p:sp>
      <p:sp>
        <p:nvSpPr>
          <p:cNvPr id="3" name="Rectangle 2"/>
          <p:cNvSpPr/>
          <p:nvPr/>
        </p:nvSpPr>
        <p:spPr>
          <a:xfrm>
            <a:off x="242646" y="3190215"/>
            <a:ext cx="4761402" cy="646331"/>
          </a:xfrm>
          <a:prstGeom prst="rect">
            <a:avLst/>
          </a:prstGeom>
          <a:ln w="19050">
            <a:solidFill>
              <a:srgbClr val="FEB856"/>
            </a:solidFill>
          </a:ln>
        </p:spPr>
        <p:txBody>
          <a:bodyPr wrap="square">
            <a:spAutoFit/>
          </a:bodyPr>
          <a:lstStyle/>
          <a:p>
            <a:r>
              <a:rPr lang="en-US" dirty="0">
                <a:solidFill>
                  <a:srgbClr val="0000CD"/>
                </a:solidFill>
                <a:latin typeface="Consolas" panose="020B0609020204030204" pitchFamily="49" charset="0"/>
              </a:rPr>
              <a:t>&lt;</a:t>
            </a:r>
            <a:r>
              <a:rPr lang="en-US" dirty="0">
                <a:solidFill>
                  <a:srgbClr val="A52A2A"/>
                </a:solidFill>
                <a:latin typeface="Consolas" panose="020B0609020204030204" pitchFamily="49" charset="0"/>
              </a:rPr>
              <a:t>a</a:t>
            </a:r>
            <a:r>
              <a:rPr lang="en-US" dirty="0">
                <a:solidFill>
                  <a:srgbClr val="FF0000"/>
                </a:solidFill>
                <a:latin typeface="Consolas" panose="020B0609020204030204" pitchFamily="49" charset="0"/>
              </a:rPr>
              <a:t> </a:t>
            </a:r>
            <a:r>
              <a:rPr lang="en-US" dirty="0" err="1">
                <a:solidFill>
                  <a:srgbClr val="FF0000"/>
                </a:solidFill>
                <a:latin typeface="Consolas" panose="020B0609020204030204" pitchFamily="49" charset="0"/>
              </a:rPr>
              <a:t>href</a:t>
            </a:r>
            <a:r>
              <a:rPr lang="en-US" dirty="0">
                <a:solidFill>
                  <a:srgbClr val="0000CD"/>
                </a:solidFill>
                <a:latin typeface="Consolas" panose="020B0609020204030204" pitchFamily="49" charset="0"/>
              </a:rPr>
              <a:t>="https://www.ofppt.ma"&gt;</a:t>
            </a:r>
            <a:r>
              <a:rPr lang="en-US" dirty="0">
                <a:solidFill>
                  <a:srgbClr val="000000"/>
                </a:solidFill>
                <a:latin typeface="Consolas" panose="020B0609020204030204" pitchFamily="49" charset="0"/>
              </a:rPr>
              <a:t>Lien </a:t>
            </a:r>
            <a:r>
              <a:rPr lang="en-US" dirty="0" err="1">
                <a:solidFill>
                  <a:srgbClr val="000000"/>
                </a:solidFill>
                <a:latin typeface="Consolas" panose="020B0609020204030204" pitchFamily="49" charset="0"/>
              </a:rPr>
              <a:t>vers</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Ofppt</a:t>
            </a:r>
            <a:r>
              <a:rPr lang="en-US" dirty="0">
                <a:solidFill>
                  <a:srgbClr val="0000CD"/>
                </a:solidFill>
                <a:latin typeface="Consolas" panose="020B0609020204030204" pitchFamily="49" charset="0"/>
              </a:rPr>
              <a:t>&lt;</a:t>
            </a:r>
            <a:r>
              <a:rPr lang="en-US" dirty="0">
                <a:solidFill>
                  <a:srgbClr val="A52A2A"/>
                </a:solidFill>
                <a:latin typeface="Consolas" panose="020B0609020204030204" pitchFamily="49" charset="0"/>
              </a:rPr>
              <a:t>/a</a:t>
            </a:r>
            <a:r>
              <a:rPr lang="en-US" dirty="0">
                <a:solidFill>
                  <a:srgbClr val="0000CD"/>
                </a:solidFill>
                <a:latin typeface="Consolas" panose="020B0609020204030204" pitchFamily="49" charset="0"/>
              </a:rPr>
              <a:t>&gt;</a:t>
            </a:r>
            <a:endParaRPr lang="fr-FR" dirty="0"/>
          </a:p>
        </p:txBody>
      </p:sp>
      <p:pic>
        <p:nvPicPr>
          <p:cNvPr id="2" name="Image 1"/>
          <p:cNvPicPr>
            <a:picLocks noChangeAspect="1"/>
          </p:cNvPicPr>
          <p:nvPr/>
        </p:nvPicPr>
        <p:blipFill>
          <a:blip r:embed="rId2"/>
          <a:stretch>
            <a:fillRect/>
          </a:stretch>
        </p:blipFill>
        <p:spPr>
          <a:xfrm>
            <a:off x="5097938" y="2778097"/>
            <a:ext cx="3895725" cy="1876425"/>
          </a:xfrm>
          <a:prstGeom prst="rect">
            <a:avLst/>
          </a:prstGeom>
        </p:spPr>
      </p:pic>
    </p:spTree>
    <p:extLst>
      <p:ext uri="{BB962C8B-B14F-4D97-AF65-F5344CB8AC3E}">
        <p14:creationId xmlns:p14="http://schemas.microsoft.com/office/powerpoint/2010/main" val="39667568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texte 4"/>
          <p:cNvSpPr>
            <a:spLocks noGrp="1"/>
          </p:cNvSpPr>
          <p:nvPr>
            <p:ph type="body" sz="quarter" idx="10"/>
          </p:nvPr>
        </p:nvSpPr>
        <p:spPr/>
        <p:txBody>
          <a:bodyPr/>
          <a:lstStyle/>
          <a:p>
            <a:r>
              <a:rPr lang="fr-FR" dirty="0"/>
              <a:t>Éléments </a:t>
            </a:r>
            <a:r>
              <a:rPr lang="fr-FR" dirty="0">
                <a:solidFill>
                  <a:schemeClr val="accent1"/>
                </a:solidFill>
              </a:rPr>
              <a:t>HTML</a:t>
            </a:r>
          </a:p>
        </p:txBody>
      </p:sp>
      <p:sp>
        <p:nvSpPr>
          <p:cNvPr id="89" name="ZoneTexte 88"/>
          <p:cNvSpPr txBox="1"/>
          <p:nvPr/>
        </p:nvSpPr>
        <p:spPr>
          <a:xfrm>
            <a:off x="242647" y="1203598"/>
            <a:ext cx="3825297" cy="400110"/>
          </a:xfrm>
          <a:prstGeom prst="rect">
            <a:avLst/>
          </a:prstGeom>
          <a:noFill/>
        </p:spPr>
        <p:txBody>
          <a:bodyPr wrap="square" rtlCol="0">
            <a:spAutoFit/>
          </a:bodyPr>
          <a:lstStyle/>
          <a:p>
            <a:r>
              <a:rPr lang="fr-FR" altLang="fr-FR" sz="2000" b="1" dirty="0">
                <a:solidFill>
                  <a:srgbClr val="000000"/>
                </a:solidFill>
                <a:latin typeface="Segoe UI" panose="020B0502040204020203" pitchFamily="34" charset="0"/>
                <a:cs typeface="Segoe UI" panose="020B0502040204020203" pitchFamily="34" charset="0"/>
              </a:rPr>
              <a:t>L'attribut </a:t>
            </a:r>
            <a:r>
              <a:rPr lang="fr-FR" altLang="fr-FR" sz="2000" b="1" dirty="0" err="1">
                <a:solidFill>
                  <a:srgbClr val="000000"/>
                </a:solidFill>
                <a:latin typeface="Segoe UI" panose="020B0502040204020203" pitchFamily="34" charset="0"/>
                <a:cs typeface="Segoe UI" panose="020B0502040204020203" pitchFamily="34" charset="0"/>
              </a:rPr>
              <a:t>src</a:t>
            </a:r>
            <a:endParaRPr lang="fr-FR" altLang="fr-FR" sz="2000" b="1" dirty="0">
              <a:solidFill>
                <a:srgbClr val="000000"/>
              </a:solidFill>
              <a:latin typeface="Segoe UI" panose="020B0502040204020203" pitchFamily="34" charset="0"/>
              <a:cs typeface="Segoe UI" panose="020B0502040204020203" pitchFamily="34" charset="0"/>
            </a:endParaRPr>
          </a:p>
        </p:txBody>
      </p:sp>
      <p:sp>
        <p:nvSpPr>
          <p:cNvPr id="92" name="TextBox 32">
            <a:extLst>
              <a:ext uri="{FF2B5EF4-FFF2-40B4-BE49-F238E27FC236}">
                <a16:creationId xmlns:a16="http://schemas.microsoft.com/office/drawing/2014/main" id="{9B583191-69B8-463E-8E8A-295A73BDD1DC}"/>
              </a:ext>
            </a:extLst>
          </p:cNvPr>
          <p:cNvSpPr txBox="1"/>
          <p:nvPr/>
        </p:nvSpPr>
        <p:spPr>
          <a:xfrm>
            <a:off x="242647" y="1693934"/>
            <a:ext cx="4833409" cy="600164"/>
          </a:xfrm>
          <a:prstGeom prst="rect">
            <a:avLst/>
          </a:prstGeom>
          <a:ln/>
        </p:spPr>
        <p:style>
          <a:lnRef idx="2">
            <a:schemeClr val="accent1"/>
          </a:lnRef>
          <a:fillRef idx="1">
            <a:schemeClr val="lt1"/>
          </a:fillRef>
          <a:effectRef idx="0">
            <a:schemeClr val="accent1"/>
          </a:effectRef>
          <a:fontRef idx="minor">
            <a:schemeClr val="dk1"/>
          </a:fontRef>
        </p:style>
        <p:txBody>
          <a:bodyPr wrap="square" lIns="0" rtlCol="0">
            <a:spAutoFit/>
          </a:bodyPr>
          <a:lstStyle/>
          <a:p>
            <a:pPr marL="171450" lvl="0" indent="-171450" eaLnBrk="0" fontAlgn="base" latinLnBrk="0" hangingPunct="0">
              <a:spcBef>
                <a:spcPct val="0"/>
              </a:spcBef>
              <a:spcAft>
                <a:spcPct val="0"/>
              </a:spcAft>
              <a:buFont typeface="Wingdings" panose="05000000000000000000" pitchFamily="2" charset="2"/>
              <a:buChar char="ü"/>
            </a:pPr>
            <a:r>
              <a:rPr lang="fr-FR" altLang="fr-FR" sz="1100" dirty="0">
                <a:solidFill>
                  <a:srgbClr val="000000"/>
                </a:solidFill>
                <a:latin typeface="Verdana" panose="020B0604030504040204" pitchFamily="34" charset="0"/>
              </a:rPr>
              <a:t>La </a:t>
            </a:r>
            <a:r>
              <a:rPr lang="fr-FR" altLang="fr-FR" sz="1100" dirty="0">
                <a:solidFill>
                  <a:srgbClr val="DC143C"/>
                </a:solidFill>
                <a:latin typeface="Consolas" panose="020B0609020204030204" pitchFamily="49" charset="0"/>
                <a:cs typeface="Consolas" panose="020B0609020204030204" pitchFamily="49" charset="0"/>
              </a:rPr>
              <a:t>&lt;</a:t>
            </a:r>
            <a:r>
              <a:rPr lang="fr-FR" altLang="fr-FR" sz="1100" dirty="0" err="1">
                <a:solidFill>
                  <a:srgbClr val="DC143C"/>
                </a:solidFill>
                <a:latin typeface="Consolas" panose="020B0609020204030204" pitchFamily="49" charset="0"/>
                <a:cs typeface="Consolas" panose="020B0609020204030204" pitchFamily="49" charset="0"/>
              </a:rPr>
              <a:t>img</a:t>
            </a:r>
            <a:r>
              <a:rPr lang="fr-FR" altLang="fr-FR" sz="1100" dirty="0">
                <a:solidFill>
                  <a:srgbClr val="DC143C"/>
                </a:solidFill>
                <a:latin typeface="Consolas" panose="020B0609020204030204" pitchFamily="49" charset="0"/>
                <a:cs typeface="Consolas" panose="020B0609020204030204" pitchFamily="49" charset="0"/>
              </a:rPr>
              <a:t>&gt;</a:t>
            </a:r>
            <a:r>
              <a:rPr lang="fr-FR" altLang="fr-FR" sz="1100" dirty="0">
                <a:solidFill>
                  <a:srgbClr val="000000"/>
                </a:solidFill>
                <a:latin typeface="Verdana" panose="020B0604030504040204" pitchFamily="34" charset="0"/>
              </a:rPr>
              <a:t>balise est utilisée pour incorporer une image dans une page HTML. L' attribut </a:t>
            </a:r>
            <a:r>
              <a:rPr lang="fr-FR" altLang="fr-FR" sz="1100" dirty="0" err="1">
                <a:solidFill>
                  <a:srgbClr val="DC143C"/>
                </a:solidFill>
                <a:latin typeface="Consolas" panose="020B0609020204030204" pitchFamily="49" charset="0"/>
                <a:cs typeface="Consolas" panose="020B0609020204030204" pitchFamily="49" charset="0"/>
              </a:rPr>
              <a:t>src</a:t>
            </a:r>
            <a:r>
              <a:rPr lang="fr-FR" altLang="fr-FR" sz="1100" dirty="0">
                <a:solidFill>
                  <a:srgbClr val="000000"/>
                </a:solidFill>
                <a:latin typeface="Verdana" panose="020B0604030504040204" pitchFamily="34" charset="0"/>
              </a:rPr>
              <a:t> spécifie le chemin d'accès à l'image à afficher:</a:t>
            </a:r>
            <a:r>
              <a:rPr lang="fr-FR" altLang="fr-FR" sz="800" dirty="0">
                <a:solidFill>
                  <a:schemeClr val="tx1"/>
                </a:solidFill>
              </a:rPr>
              <a:t> </a:t>
            </a:r>
            <a:endParaRPr lang="fr-FR" altLang="fr-FR" dirty="0">
              <a:solidFill>
                <a:schemeClr val="tx1"/>
              </a:solidFill>
              <a:latin typeface="Arial" panose="020B0604020202020204" pitchFamily="34" charset="0"/>
            </a:endParaRPr>
          </a:p>
        </p:txBody>
      </p:sp>
      <p:sp>
        <p:nvSpPr>
          <p:cNvPr id="11" name="ZoneTexte 10"/>
          <p:cNvSpPr txBox="1"/>
          <p:nvPr/>
        </p:nvSpPr>
        <p:spPr>
          <a:xfrm>
            <a:off x="242646" y="2408765"/>
            <a:ext cx="2385137" cy="369332"/>
          </a:xfrm>
          <a:prstGeom prst="rect">
            <a:avLst/>
          </a:prstGeom>
          <a:noFill/>
        </p:spPr>
        <p:txBody>
          <a:bodyPr wrap="square" rtlCol="0">
            <a:spAutoFit/>
          </a:bodyPr>
          <a:lstStyle/>
          <a:p>
            <a:r>
              <a:rPr lang="fr-FR" altLang="fr-FR" b="1" dirty="0">
                <a:solidFill>
                  <a:srgbClr val="00B0F0"/>
                </a:solidFill>
                <a:latin typeface="Segoe UI" panose="020B0502040204020203" pitchFamily="34" charset="0"/>
                <a:cs typeface="Segoe UI" panose="020B0502040204020203" pitchFamily="34" charset="0"/>
              </a:rPr>
              <a:t>Exemple</a:t>
            </a:r>
          </a:p>
        </p:txBody>
      </p:sp>
      <p:sp>
        <p:nvSpPr>
          <p:cNvPr id="10" name="Rectangle 9"/>
          <p:cNvSpPr/>
          <p:nvPr/>
        </p:nvSpPr>
        <p:spPr>
          <a:xfrm>
            <a:off x="255623" y="2861320"/>
            <a:ext cx="4545378" cy="1938992"/>
          </a:xfrm>
          <a:prstGeom prst="rect">
            <a:avLst/>
          </a:prstGeom>
          <a:noFill/>
          <a:ln w="19050">
            <a:solidFill>
              <a:schemeClr val="accent1"/>
            </a:solidFill>
          </a:ln>
        </p:spPr>
        <p:txBody>
          <a:bodyPr wrap="square">
            <a:spAutoFit/>
          </a:bodyPr>
          <a:lstStyle/>
          <a:p>
            <a:r>
              <a:rPr lang="fr-FR" sz="1000" dirty="0">
                <a:solidFill>
                  <a:srgbClr val="0000CD"/>
                </a:solidFill>
                <a:latin typeface="Consolas" panose="020B0609020204030204" pitchFamily="49" charset="0"/>
              </a:rPr>
              <a:t>&lt;!DOCTYPE html&gt;</a:t>
            </a:r>
          </a:p>
          <a:p>
            <a:r>
              <a:rPr lang="fr-FR" sz="1000" dirty="0">
                <a:solidFill>
                  <a:srgbClr val="0000CD"/>
                </a:solidFill>
                <a:latin typeface="Consolas" panose="020B0609020204030204" pitchFamily="49" charset="0"/>
              </a:rPr>
              <a:t>&lt;</a:t>
            </a:r>
            <a:r>
              <a:rPr lang="fr-FR" sz="1000" dirty="0">
                <a:solidFill>
                  <a:srgbClr val="A52A2A"/>
                </a:solidFill>
                <a:latin typeface="Consolas" panose="020B0609020204030204" pitchFamily="49" charset="0"/>
              </a:rPr>
              <a:t>html</a:t>
            </a:r>
            <a:r>
              <a:rPr lang="fr-FR" sz="1000" dirty="0">
                <a:solidFill>
                  <a:srgbClr val="0000CD"/>
                </a:solidFill>
                <a:latin typeface="Consolas" panose="020B0609020204030204" pitchFamily="49" charset="0"/>
              </a:rPr>
              <a:t>&gt;</a:t>
            </a:r>
          </a:p>
          <a:p>
            <a:r>
              <a:rPr lang="fr-FR" sz="1000" dirty="0">
                <a:solidFill>
                  <a:srgbClr val="0000CD"/>
                </a:solidFill>
                <a:latin typeface="Consolas" panose="020B0609020204030204" pitchFamily="49" charset="0"/>
              </a:rPr>
              <a:t>&lt;</a:t>
            </a:r>
            <a:r>
              <a:rPr lang="fr-FR" sz="1000" dirty="0">
                <a:solidFill>
                  <a:srgbClr val="A52A2A"/>
                </a:solidFill>
                <a:latin typeface="Consolas" panose="020B0609020204030204" pitchFamily="49" charset="0"/>
              </a:rPr>
              <a:t>body</a:t>
            </a:r>
            <a:r>
              <a:rPr lang="fr-FR" sz="1000" dirty="0">
                <a:solidFill>
                  <a:srgbClr val="0000CD"/>
                </a:solidFill>
                <a:latin typeface="Consolas" panose="020B0609020204030204" pitchFamily="49" charset="0"/>
              </a:rPr>
              <a:t>&gt;</a:t>
            </a:r>
          </a:p>
          <a:p>
            <a:endParaRPr lang="fr-FR" sz="1000" dirty="0">
              <a:solidFill>
                <a:srgbClr val="0000CD"/>
              </a:solidFill>
              <a:latin typeface="Consolas" panose="020B0609020204030204" pitchFamily="49" charset="0"/>
            </a:endParaRPr>
          </a:p>
          <a:p>
            <a:r>
              <a:rPr lang="fr-FR" sz="1000" dirty="0">
                <a:solidFill>
                  <a:srgbClr val="0000CD"/>
                </a:solidFill>
                <a:latin typeface="Consolas" panose="020B0609020204030204" pitchFamily="49" charset="0"/>
              </a:rPr>
              <a:t>&lt;</a:t>
            </a:r>
            <a:r>
              <a:rPr lang="fr-FR" sz="1000" dirty="0">
                <a:solidFill>
                  <a:srgbClr val="A52A2A"/>
                </a:solidFill>
                <a:latin typeface="Consolas" panose="020B0609020204030204" pitchFamily="49" charset="0"/>
              </a:rPr>
              <a:t>h2</a:t>
            </a:r>
            <a:r>
              <a:rPr lang="fr-FR" sz="1000" dirty="0">
                <a:solidFill>
                  <a:srgbClr val="0000CD"/>
                </a:solidFill>
                <a:latin typeface="Consolas" panose="020B0609020204030204" pitchFamily="49" charset="0"/>
              </a:rPr>
              <a:t>&gt; </a:t>
            </a:r>
            <a:r>
              <a:rPr lang="fr-FR" sz="1000" dirty="0">
                <a:latin typeface="Consolas" panose="020B0609020204030204" pitchFamily="49" charset="0"/>
              </a:rPr>
              <a:t>L'attribut src </a:t>
            </a:r>
            <a:r>
              <a:rPr lang="fr-FR" sz="1000" dirty="0">
                <a:solidFill>
                  <a:srgbClr val="0000CD"/>
                </a:solidFill>
                <a:latin typeface="Consolas" panose="020B0609020204030204" pitchFamily="49" charset="0"/>
              </a:rPr>
              <a:t>&lt;</a:t>
            </a:r>
            <a:r>
              <a:rPr lang="fr-FR" sz="1000" dirty="0">
                <a:solidFill>
                  <a:srgbClr val="A52A2A"/>
                </a:solidFill>
                <a:latin typeface="Consolas" panose="020B0609020204030204" pitchFamily="49" charset="0"/>
              </a:rPr>
              <a:t>/h2</a:t>
            </a:r>
            <a:r>
              <a:rPr lang="fr-FR" sz="1000" dirty="0">
                <a:solidFill>
                  <a:srgbClr val="0000CD"/>
                </a:solidFill>
                <a:latin typeface="Consolas" panose="020B0609020204030204" pitchFamily="49" charset="0"/>
              </a:rPr>
              <a:t>&gt;</a:t>
            </a:r>
          </a:p>
          <a:p>
            <a:r>
              <a:rPr lang="fr-FR" sz="1000" dirty="0">
                <a:solidFill>
                  <a:srgbClr val="0000CD"/>
                </a:solidFill>
                <a:latin typeface="Consolas" panose="020B0609020204030204" pitchFamily="49" charset="0"/>
              </a:rPr>
              <a:t>&lt;</a:t>
            </a:r>
            <a:r>
              <a:rPr lang="fr-FR" sz="1000" dirty="0">
                <a:solidFill>
                  <a:srgbClr val="A52A2A"/>
                </a:solidFill>
                <a:latin typeface="Consolas" panose="020B0609020204030204" pitchFamily="49" charset="0"/>
              </a:rPr>
              <a:t>p</a:t>
            </a:r>
            <a:r>
              <a:rPr lang="fr-FR" sz="1000" dirty="0">
                <a:solidFill>
                  <a:srgbClr val="0000CD"/>
                </a:solidFill>
                <a:latin typeface="Consolas" panose="020B0609020204030204" pitchFamily="49" charset="0"/>
              </a:rPr>
              <a:t>&gt;</a:t>
            </a:r>
            <a:r>
              <a:rPr lang="fr-FR" sz="1000" dirty="0">
                <a:latin typeface="Consolas" panose="020B0609020204030204" pitchFamily="49" charset="0"/>
              </a:rPr>
              <a:t> Les images HTML sont définies avec la balise </a:t>
            </a:r>
            <a:r>
              <a:rPr lang="fr-FR" sz="1000" dirty="0" err="1">
                <a:latin typeface="Consolas" panose="020B0609020204030204" pitchFamily="49" charset="0"/>
              </a:rPr>
              <a:t>img</a:t>
            </a:r>
            <a:r>
              <a:rPr lang="fr-FR" sz="1000" dirty="0">
                <a:latin typeface="Consolas" panose="020B0609020204030204" pitchFamily="49" charset="0"/>
              </a:rPr>
              <a:t> et le nom de fichier de la source d'image est spécifié dans l'attribut src: </a:t>
            </a:r>
            <a:r>
              <a:rPr lang="fr-FR" sz="1000" dirty="0">
                <a:solidFill>
                  <a:srgbClr val="0000CD"/>
                </a:solidFill>
                <a:latin typeface="Consolas" panose="020B0609020204030204" pitchFamily="49" charset="0"/>
              </a:rPr>
              <a:t>&lt;</a:t>
            </a:r>
            <a:r>
              <a:rPr lang="fr-FR" sz="1000" dirty="0">
                <a:solidFill>
                  <a:srgbClr val="A52A2A"/>
                </a:solidFill>
                <a:latin typeface="Consolas" panose="020B0609020204030204" pitchFamily="49" charset="0"/>
              </a:rPr>
              <a:t>/p</a:t>
            </a:r>
            <a:r>
              <a:rPr lang="fr-FR" sz="1000" dirty="0">
                <a:solidFill>
                  <a:srgbClr val="0000CD"/>
                </a:solidFill>
                <a:latin typeface="Consolas" panose="020B0609020204030204" pitchFamily="49" charset="0"/>
              </a:rPr>
              <a:t>&gt;</a:t>
            </a:r>
          </a:p>
          <a:p>
            <a:r>
              <a:rPr lang="fr-FR" sz="1000" dirty="0">
                <a:solidFill>
                  <a:srgbClr val="0000CD"/>
                </a:solidFill>
                <a:latin typeface="Consolas" panose="020B0609020204030204" pitchFamily="49" charset="0"/>
              </a:rPr>
              <a:t>&lt;</a:t>
            </a:r>
            <a:r>
              <a:rPr lang="fr-FR" sz="1000" dirty="0" err="1">
                <a:solidFill>
                  <a:srgbClr val="A52A2A"/>
                </a:solidFill>
                <a:latin typeface="Consolas" panose="020B0609020204030204" pitchFamily="49" charset="0"/>
              </a:rPr>
              <a:t>img</a:t>
            </a:r>
            <a:r>
              <a:rPr lang="fr-FR" sz="1000" dirty="0">
                <a:solidFill>
                  <a:srgbClr val="0000CD"/>
                </a:solidFill>
                <a:latin typeface="Consolas" panose="020B0609020204030204" pitchFamily="49" charset="0"/>
              </a:rPr>
              <a:t> </a:t>
            </a:r>
            <a:r>
              <a:rPr lang="fr-FR" sz="1000" dirty="0">
                <a:solidFill>
                  <a:srgbClr val="FF0000"/>
                </a:solidFill>
                <a:latin typeface="Consolas" panose="020B0609020204030204" pitchFamily="49" charset="0"/>
              </a:rPr>
              <a:t>src</a:t>
            </a:r>
            <a:r>
              <a:rPr lang="fr-FR" sz="1000" dirty="0">
                <a:solidFill>
                  <a:srgbClr val="0000CD"/>
                </a:solidFill>
                <a:latin typeface="Consolas" panose="020B0609020204030204" pitchFamily="49" charset="0"/>
              </a:rPr>
              <a:t>="img_nature.jpg"&gt;</a:t>
            </a:r>
          </a:p>
          <a:p>
            <a:endParaRPr lang="fr-FR" sz="1000" dirty="0">
              <a:solidFill>
                <a:srgbClr val="0000CD"/>
              </a:solidFill>
              <a:latin typeface="Consolas" panose="020B0609020204030204" pitchFamily="49" charset="0"/>
            </a:endParaRPr>
          </a:p>
          <a:p>
            <a:r>
              <a:rPr lang="fr-FR" sz="1000" dirty="0">
                <a:solidFill>
                  <a:srgbClr val="0000CD"/>
                </a:solidFill>
                <a:latin typeface="Consolas" panose="020B0609020204030204" pitchFamily="49" charset="0"/>
              </a:rPr>
              <a:t>&lt;</a:t>
            </a:r>
            <a:r>
              <a:rPr lang="fr-FR" sz="1000" dirty="0">
                <a:solidFill>
                  <a:srgbClr val="A52A2A"/>
                </a:solidFill>
                <a:latin typeface="Consolas" panose="020B0609020204030204" pitchFamily="49" charset="0"/>
              </a:rPr>
              <a:t>/body</a:t>
            </a:r>
            <a:r>
              <a:rPr lang="fr-FR" sz="1000" dirty="0">
                <a:solidFill>
                  <a:srgbClr val="0000CD"/>
                </a:solidFill>
                <a:latin typeface="Consolas" panose="020B0609020204030204" pitchFamily="49" charset="0"/>
              </a:rPr>
              <a:t>&gt;</a:t>
            </a:r>
          </a:p>
          <a:p>
            <a:r>
              <a:rPr lang="fr-FR" sz="1000" dirty="0">
                <a:solidFill>
                  <a:srgbClr val="0000CD"/>
                </a:solidFill>
                <a:latin typeface="Consolas" panose="020B0609020204030204" pitchFamily="49" charset="0"/>
              </a:rPr>
              <a:t>&lt;</a:t>
            </a:r>
            <a:r>
              <a:rPr lang="fr-FR" sz="1000" dirty="0">
                <a:solidFill>
                  <a:srgbClr val="A52A2A"/>
                </a:solidFill>
                <a:latin typeface="Consolas" panose="020B0609020204030204" pitchFamily="49" charset="0"/>
              </a:rPr>
              <a:t>/html</a:t>
            </a:r>
            <a:r>
              <a:rPr lang="fr-FR" sz="1000" dirty="0">
                <a:solidFill>
                  <a:srgbClr val="0000CD"/>
                </a:solidFill>
                <a:latin typeface="Consolas" panose="020B0609020204030204" pitchFamily="49" charset="0"/>
              </a:rPr>
              <a:t>&gt;</a:t>
            </a:r>
          </a:p>
        </p:txBody>
      </p:sp>
      <p:pic>
        <p:nvPicPr>
          <p:cNvPr id="12" name="Image 11"/>
          <p:cNvPicPr>
            <a:picLocks noChangeAspect="1"/>
          </p:cNvPicPr>
          <p:nvPr/>
        </p:nvPicPr>
        <p:blipFill>
          <a:blip r:embed="rId2"/>
          <a:stretch>
            <a:fillRect/>
          </a:stretch>
        </p:blipFill>
        <p:spPr>
          <a:xfrm>
            <a:off x="5004048" y="2591756"/>
            <a:ext cx="3643554" cy="2223640"/>
          </a:xfrm>
          <a:prstGeom prst="rect">
            <a:avLst/>
          </a:prstGeom>
        </p:spPr>
      </p:pic>
    </p:spTree>
    <p:extLst>
      <p:ext uri="{BB962C8B-B14F-4D97-AF65-F5344CB8AC3E}">
        <p14:creationId xmlns:p14="http://schemas.microsoft.com/office/powerpoint/2010/main" val="3929685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texte 4"/>
          <p:cNvSpPr>
            <a:spLocks noGrp="1"/>
          </p:cNvSpPr>
          <p:nvPr>
            <p:ph type="body" sz="quarter" idx="10"/>
          </p:nvPr>
        </p:nvSpPr>
        <p:spPr/>
        <p:txBody>
          <a:bodyPr/>
          <a:lstStyle/>
          <a:p>
            <a:r>
              <a:rPr lang="fr-FR" dirty="0"/>
              <a:t>Éléments </a:t>
            </a:r>
            <a:r>
              <a:rPr lang="fr-FR" dirty="0">
                <a:solidFill>
                  <a:schemeClr val="accent1"/>
                </a:solidFill>
              </a:rPr>
              <a:t>HTML</a:t>
            </a:r>
          </a:p>
        </p:txBody>
      </p:sp>
      <p:pic>
        <p:nvPicPr>
          <p:cNvPr id="16" name="Image 15"/>
          <p:cNvPicPr>
            <a:picLocks noChangeAspect="1"/>
          </p:cNvPicPr>
          <p:nvPr/>
        </p:nvPicPr>
        <p:blipFill>
          <a:blip r:embed="rId2"/>
          <a:stretch>
            <a:fillRect/>
          </a:stretch>
        </p:blipFill>
        <p:spPr>
          <a:xfrm>
            <a:off x="4860032" y="2427734"/>
            <a:ext cx="4149451" cy="2467241"/>
          </a:xfrm>
          <a:prstGeom prst="rect">
            <a:avLst/>
          </a:prstGeom>
        </p:spPr>
      </p:pic>
      <p:sp>
        <p:nvSpPr>
          <p:cNvPr id="89" name="ZoneTexte 88"/>
          <p:cNvSpPr txBox="1"/>
          <p:nvPr/>
        </p:nvSpPr>
        <p:spPr>
          <a:xfrm>
            <a:off x="242647" y="1203598"/>
            <a:ext cx="5049433" cy="400110"/>
          </a:xfrm>
          <a:prstGeom prst="rect">
            <a:avLst/>
          </a:prstGeom>
          <a:noFill/>
        </p:spPr>
        <p:txBody>
          <a:bodyPr wrap="square" rtlCol="0">
            <a:spAutoFit/>
          </a:bodyPr>
          <a:lstStyle/>
          <a:p>
            <a:r>
              <a:rPr lang="fr-FR" altLang="fr-FR" sz="2000" b="1" dirty="0">
                <a:solidFill>
                  <a:srgbClr val="000000"/>
                </a:solidFill>
                <a:latin typeface="Segoe UI" panose="020B0502040204020203" pitchFamily="34" charset="0"/>
                <a:cs typeface="Segoe UI" panose="020B0502040204020203" pitchFamily="34" charset="0"/>
              </a:rPr>
              <a:t>Les attributs de largeur et de hauteur</a:t>
            </a:r>
          </a:p>
        </p:txBody>
      </p:sp>
      <p:sp>
        <p:nvSpPr>
          <p:cNvPr id="92" name="TextBox 32">
            <a:extLst>
              <a:ext uri="{FF2B5EF4-FFF2-40B4-BE49-F238E27FC236}">
                <a16:creationId xmlns:a16="http://schemas.microsoft.com/office/drawing/2014/main" id="{9B583191-69B8-463E-8E8A-295A73BDD1DC}"/>
              </a:ext>
            </a:extLst>
          </p:cNvPr>
          <p:cNvSpPr txBox="1"/>
          <p:nvPr/>
        </p:nvSpPr>
        <p:spPr>
          <a:xfrm>
            <a:off x="242647" y="1693934"/>
            <a:ext cx="4833409" cy="600164"/>
          </a:xfrm>
          <a:prstGeom prst="rect">
            <a:avLst/>
          </a:prstGeom>
          <a:ln/>
        </p:spPr>
        <p:style>
          <a:lnRef idx="2">
            <a:schemeClr val="accent1"/>
          </a:lnRef>
          <a:fillRef idx="1">
            <a:schemeClr val="lt1"/>
          </a:fillRef>
          <a:effectRef idx="0">
            <a:schemeClr val="accent1"/>
          </a:effectRef>
          <a:fontRef idx="minor">
            <a:schemeClr val="dk1"/>
          </a:fontRef>
        </p:style>
        <p:txBody>
          <a:bodyPr wrap="square" lIns="0" rtlCol="0">
            <a:spAutoFit/>
          </a:bodyPr>
          <a:lstStyle/>
          <a:p>
            <a:pPr marL="171450" lvl="0" indent="-171450" eaLnBrk="0" fontAlgn="base" latinLnBrk="0" hangingPunct="0">
              <a:spcBef>
                <a:spcPct val="0"/>
              </a:spcBef>
              <a:spcAft>
                <a:spcPct val="0"/>
              </a:spcAft>
              <a:buFont typeface="Wingdings" panose="05000000000000000000" pitchFamily="2" charset="2"/>
              <a:buChar char="ü"/>
            </a:pPr>
            <a:r>
              <a:rPr lang="fr-FR" altLang="fr-FR" sz="1100" dirty="0">
                <a:solidFill>
                  <a:srgbClr val="000000"/>
                </a:solidFill>
                <a:latin typeface="Verdana" panose="020B0604030504040204" pitchFamily="34" charset="0"/>
              </a:rPr>
              <a:t>La </a:t>
            </a:r>
            <a:r>
              <a:rPr lang="fr-FR" altLang="fr-FR" sz="1100" dirty="0">
                <a:solidFill>
                  <a:srgbClr val="DC143C"/>
                </a:solidFill>
                <a:latin typeface="Consolas" panose="020B0609020204030204" pitchFamily="49" charset="0"/>
                <a:cs typeface="Consolas" panose="020B0609020204030204" pitchFamily="49" charset="0"/>
              </a:rPr>
              <a:t>&lt;</a:t>
            </a:r>
            <a:r>
              <a:rPr lang="fr-FR" altLang="fr-FR" sz="1100" dirty="0" err="1">
                <a:solidFill>
                  <a:srgbClr val="DC143C"/>
                </a:solidFill>
                <a:latin typeface="Consolas" panose="020B0609020204030204" pitchFamily="49" charset="0"/>
                <a:cs typeface="Consolas" panose="020B0609020204030204" pitchFamily="49" charset="0"/>
              </a:rPr>
              <a:t>img</a:t>
            </a:r>
            <a:r>
              <a:rPr lang="fr-FR" altLang="fr-FR" sz="1100" dirty="0">
                <a:solidFill>
                  <a:srgbClr val="DC143C"/>
                </a:solidFill>
                <a:latin typeface="Consolas" panose="020B0609020204030204" pitchFamily="49" charset="0"/>
                <a:cs typeface="Consolas" panose="020B0609020204030204" pitchFamily="49" charset="0"/>
              </a:rPr>
              <a:t>&gt;</a:t>
            </a:r>
            <a:r>
              <a:rPr lang="fr-FR" altLang="fr-FR" sz="1100" dirty="0">
                <a:solidFill>
                  <a:srgbClr val="000000"/>
                </a:solidFill>
                <a:latin typeface="Verdana" panose="020B0604030504040204" pitchFamily="34" charset="0"/>
              </a:rPr>
              <a:t>balise doit également contenir les attributs </a:t>
            </a:r>
            <a:r>
              <a:rPr lang="fr-FR" altLang="fr-FR" sz="1100" dirty="0" err="1">
                <a:solidFill>
                  <a:srgbClr val="DC143C"/>
                </a:solidFill>
                <a:latin typeface="Consolas" panose="020B0609020204030204" pitchFamily="49" charset="0"/>
                <a:cs typeface="Consolas" panose="020B0609020204030204" pitchFamily="49" charset="0"/>
              </a:rPr>
              <a:t>width</a:t>
            </a:r>
            <a:r>
              <a:rPr lang="fr-FR" altLang="fr-FR" sz="1100" dirty="0">
                <a:solidFill>
                  <a:srgbClr val="DC143C"/>
                </a:solidFill>
                <a:latin typeface="Consolas" panose="020B0609020204030204" pitchFamily="49" charset="0"/>
                <a:cs typeface="Consolas" panose="020B0609020204030204" pitchFamily="49" charset="0"/>
              </a:rPr>
              <a:t> </a:t>
            </a:r>
            <a:r>
              <a:rPr lang="fr-FR" altLang="fr-FR" sz="1100" dirty="0">
                <a:solidFill>
                  <a:srgbClr val="000000"/>
                </a:solidFill>
                <a:latin typeface="Verdana" panose="020B0604030504040204" pitchFamily="34" charset="0"/>
              </a:rPr>
              <a:t>et </a:t>
            </a:r>
            <a:r>
              <a:rPr lang="fr-FR" altLang="fr-FR" sz="1100" dirty="0" err="1">
                <a:solidFill>
                  <a:srgbClr val="DC143C"/>
                </a:solidFill>
                <a:latin typeface="Consolas" panose="020B0609020204030204" pitchFamily="49" charset="0"/>
                <a:cs typeface="Consolas" panose="020B0609020204030204" pitchFamily="49" charset="0"/>
              </a:rPr>
              <a:t>height</a:t>
            </a:r>
            <a:r>
              <a:rPr lang="fr-FR" altLang="fr-FR" sz="1100" dirty="0">
                <a:solidFill>
                  <a:srgbClr val="000000"/>
                </a:solidFill>
                <a:latin typeface="Verdana" panose="020B0604030504040204" pitchFamily="34" charset="0"/>
              </a:rPr>
              <a:t>, qui spécifient la largeur et la hauteur de l'image (en pixels):</a:t>
            </a:r>
            <a:r>
              <a:rPr lang="fr-FR" altLang="fr-FR" sz="800" dirty="0">
                <a:solidFill>
                  <a:schemeClr val="tx1"/>
                </a:solidFill>
              </a:rPr>
              <a:t> </a:t>
            </a:r>
            <a:endParaRPr lang="fr-FR" altLang="fr-FR" dirty="0">
              <a:solidFill>
                <a:schemeClr val="tx1"/>
              </a:solidFill>
              <a:latin typeface="Arial" panose="020B0604020202020204" pitchFamily="34" charset="0"/>
            </a:endParaRPr>
          </a:p>
        </p:txBody>
      </p:sp>
      <p:sp>
        <p:nvSpPr>
          <p:cNvPr id="11" name="ZoneTexte 10"/>
          <p:cNvSpPr txBox="1"/>
          <p:nvPr/>
        </p:nvSpPr>
        <p:spPr>
          <a:xfrm>
            <a:off x="242646" y="2408765"/>
            <a:ext cx="2385137" cy="369332"/>
          </a:xfrm>
          <a:prstGeom prst="rect">
            <a:avLst/>
          </a:prstGeom>
          <a:noFill/>
        </p:spPr>
        <p:txBody>
          <a:bodyPr wrap="square" rtlCol="0">
            <a:spAutoFit/>
          </a:bodyPr>
          <a:lstStyle/>
          <a:p>
            <a:r>
              <a:rPr lang="fr-FR" altLang="fr-FR" b="1" dirty="0">
                <a:solidFill>
                  <a:srgbClr val="00B0F0"/>
                </a:solidFill>
                <a:latin typeface="Segoe UI" panose="020B0502040204020203" pitchFamily="34" charset="0"/>
                <a:cs typeface="Segoe UI" panose="020B0502040204020203" pitchFamily="34" charset="0"/>
              </a:rPr>
              <a:t>Exemple</a:t>
            </a:r>
          </a:p>
        </p:txBody>
      </p:sp>
      <p:sp>
        <p:nvSpPr>
          <p:cNvPr id="10" name="Rectangle 9"/>
          <p:cNvSpPr/>
          <p:nvPr/>
        </p:nvSpPr>
        <p:spPr>
          <a:xfrm>
            <a:off x="242646" y="2892764"/>
            <a:ext cx="4545378" cy="2246769"/>
          </a:xfrm>
          <a:prstGeom prst="rect">
            <a:avLst/>
          </a:prstGeom>
          <a:noFill/>
          <a:ln w="19050">
            <a:solidFill>
              <a:schemeClr val="accent1"/>
            </a:solidFill>
          </a:ln>
        </p:spPr>
        <p:txBody>
          <a:bodyPr wrap="square">
            <a:spAutoFit/>
          </a:bodyPr>
          <a:lstStyle/>
          <a:p>
            <a:r>
              <a:rPr lang="fr-FR" sz="1000" dirty="0">
                <a:solidFill>
                  <a:srgbClr val="0000CD"/>
                </a:solidFill>
                <a:latin typeface="Consolas" panose="020B0609020204030204" pitchFamily="49" charset="0"/>
              </a:rPr>
              <a:t>&lt;!DOCTYPE html&gt;</a:t>
            </a:r>
          </a:p>
          <a:p>
            <a:r>
              <a:rPr lang="fr-FR" sz="1000" dirty="0">
                <a:solidFill>
                  <a:srgbClr val="0000CD"/>
                </a:solidFill>
                <a:latin typeface="Consolas" panose="020B0609020204030204" pitchFamily="49" charset="0"/>
              </a:rPr>
              <a:t>&lt;</a:t>
            </a:r>
            <a:r>
              <a:rPr lang="fr-FR" sz="1000" dirty="0">
                <a:solidFill>
                  <a:srgbClr val="A52A2A"/>
                </a:solidFill>
                <a:latin typeface="Consolas" panose="020B0609020204030204" pitchFamily="49" charset="0"/>
              </a:rPr>
              <a:t>html</a:t>
            </a:r>
            <a:r>
              <a:rPr lang="fr-FR" sz="1000" dirty="0">
                <a:solidFill>
                  <a:srgbClr val="0000CD"/>
                </a:solidFill>
                <a:latin typeface="Consolas" panose="020B0609020204030204" pitchFamily="49" charset="0"/>
              </a:rPr>
              <a:t>&gt;</a:t>
            </a:r>
          </a:p>
          <a:p>
            <a:r>
              <a:rPr lang="fr-FR" sz="1000" dirty="0">
                <a:solidFill>
                  <a:srgbClr val="0000CD"/>
                </a:solidFill>
                <a:latin typeface="Consolas" panose="020B0609020204030204" pitchFamily="49" charset="0"/>
              </a:rPr>
              <a:t>&lt;</a:t>
            </a:r>
            <a:r>
              <a:rPr lang="fr-FR" sz="1000" dirty="0">
                <a:solidFill>
                  <a:srgbClr val="A52A2A"/>
                </a:solidFill>
                <a:latin typeface="Consolas" panose="020B0609020204030204" pitchFamily="49" charset="0"/>
              </a:rPr>
              <a:t>body</a:t>
            </a:r>
            <a:r>
              <a:rPr lang="fr-FR" sz="1000" dirty="0">
                <a:solidFill>
                  <a:srgbClr val="0000CD"/>
                </a:solidFill>
                <a:latin typeface="Consolas" panose="020B0609020204030204" pitchFamily="49" charset="0"/>
              </a:rPr>
              <a:t>&gt;</a:t>
            </a:r>
          </a:p>
          <a:p>
            <a:endParaRPr lang="fr-FR" sz="1000" dirty="0">
              <a:solidFill>
                <a:srgbClr val="0000CD"/>
              </a:solidFill>
              <a:latin typeface="Consolas" panose="020B0609020204030204" pitchFamily="49" charset="0"/>
            </a:endParaRPr>
          </a:p>
          <a:p>
            <a:r>
              <a:rPr lang="fr-FR" sz="1000" dirty="0">
                <a:solidFill>
                  <a:srgbClr val="0000CD"/>
                </a:solidFill>
                <a:latin typeface="Consolas" panose="020B0609020204030204" pitchFamily="49" charset="0"/>
              </a:rPr>
              <a:t>&lt;</a:t>
            </a:r>
            <a:r>
              <a:rPr lang="fr-FR" sz="1000" dirty="0">
                <a:solidFill>
                  <a:srgbClr val="A52A2A"/>
                </a:solidFill>
                <a:latin typeface="Consolas" panose="020B0609020204030204" pitchFamily="49" charset="0"/>
              </a:rPr>
              <a:t>h2</a:t>
            </a:r>
            <a:r>
              <a:rPr lang="fr-FR" sz="1000" dirty="0">
                <a:solidFill>
                  <a:srgbClr val="0000CD"/>
                </a:solidFill>
                <a:latin typeface="Consolas" panose="020B0609020204030204" pitchFamily="49" charset="0"/>
              </a:rPr>
              <a:t>&gt; </a:t>
            </a:r>
            <a:r>
              <a:rPr lang="fr-FR" sz="1000" dirty="0">
                <a:latin typeface="Consolas" panose="020B0609020204030204" pitchFamily="49" charset="0"/>
              </a:rPr>
              <a:t>L'attribut </a:t>
            </a:r>
            <a:r>
              <a:rPr lang="fr-FR" sz="1000" dirty="0" err="1">
                <a:latin typeface="Consolas" panose="020B0609020204030204" pitchFamily="49" charset="0"/>
              </a:rPr>
              <a:t>src</a:t>
            </a:r>
            <a:r>
              <a:rPr lang="fr-FR" sz="1000" dirty="0">
                <a:latin typeface="Consolas" panose="020B0609020204030204" pitchFamily="49" charset="0"/>
              </a:rPr>
              <a:t> </a:t>
            </a:r>
            <a:r>
              <a:rPr lang="fr-FR" sz="1000" dirty="0">
                <a:solidFill>
                  <a:srgbClr val="0000CD"/>
                </a:solidFill>
                <a:latin typeface="Consolas" panose="020B0609020204030204" pitchFamily="49" charset="0"/>
              </a:rPr>
              <a:t>&lt;</a:t>
            </a:r>
            <a:r>
              <a:rPr lang="fr-FR" sz="1000" dirty="0">
                <a:solidFill>
                  <a:srgbClr val="A52A2A"/>
                </a:solidFill>
                <a:latin typeface="Consolas" panose="020B0609020204030204" pitchFamily="49" charset="0"/>
              </a:rPr>
              <a:t>/h2</a:t>
            </a:r>
            <a:r>
              <a:rPr lang="fr-FR" sz="1000" dirty="0">
                <a:solidFill>
                  <a:srgbClr val="0000CD"/>
                </a:solidFill>
                <a:latin typeface="Consolas" panose="020B0609020204030204" pitchFamily="49" charset="0"/>
              </a:rPr>
              <a:t>&gt;</a:t>
            </a:r>
          </a:p>
          <a:p>
            <a:r>
              <a:rPr lang="fr-FR" sz="1000" dirty="0">
                <a:solidFill>
                  <a:srgbClr val="0000CD"/>
                </a:solidFill>
                <a:latin typeface="Consolas" panose="020B0609020204030204" pitchFamily="49" charset="0"/>
              </a:rPr>
              <a:t>&lt;</a:t>
            </a:r>
            <a:r>
              <a:rPr lang="fr-FR" sz="1000" dirty="0">
                <a:solidFill>
                  <a:srgbClr val="A52A2A"/>
                </a:solidFill>
                <a:latin typeface="Consolas" panose="020B0609020204030204" pitchFamily="49" charset="0"/>
              </a:rPr>
              <a:t>p</a:t>
            </a:r>
            <a:r>
              <a:rPr lang="fr-FR" sz="1000" dirty="0">
                <a:solidFill>
                  <a:srgbClr val="0000CD"/>
                </a:solidFill>
                <a:latin typeface="Consolas" panose="020B0609020204030204" pitchFamily="49" charset="0"/>
              </a:rPr>
              <a:t>&gt;</a:t>
            </a:r>
            <a:r>
              <a:rPr lang="fr-FR" sz="1000" dirty="0">
                <a:latin typeface="Consolas" panose="020B0609020204030204" pitchFamily="49" charset="0"/>
              </a:rPr>
              <a:t> Les images HTML sont définies avec la balise </a:t>
            </a:r>
            <a:r>
              <a:rPr lang="fr-FR" sz="1000" dirty="0" err="1">
                <a:latin typeface="Consolas" panose="020B0609020204030204" pitchFamily="49" charset="0"/>
              </a:rPr>
              <a:t>img</a:t>
            </a:r>
            <a:r>
              <a:rPr lang="fr-FR" sz="1000" dirty="0">
                <a:latin typeface="Consolas" panose="020B0609020204030204" pitchFamily="49" charset="0"/>
              </a:rPr>
              <a:t> et le nom de fichier de la source d'image est spécifié dans l'attribut </a:t>
            </a:r>
            <a:r>
              <a:rPr lang="fr-FR" sz="1000" dirty="0" err="1">
                <a:latin typeface="Consolas" panose="020B0609020204030204" pitchFamily="49" charset="0"/>
              </a:rPr>
              <a:t>src</a:t>
            </a:r>
            <a:r>
              <a:rPr lang="fr-FR" sz="1000" dirty="0">
                <a:latin typeface="Consolas" panose="020B0609020204030204" pitchFamily="49" charset="0"/>
              </a:rPr>
              <a:t>: </a:t>
            </a:r>
            <a:r>
              <a:rPr lang="fr-FR" sz="1000" dirty="0">
                <a:solidFill>
                  <a:srgbClr val="0000CD"/>
                </a:solidFill>
                <a:latin typeface="Consolas" panose="020B0609020204030204" pitchFamily="49" charset="0"/>
              </a:rPr>
              <a:t>&lt;</a:t>
            </a:r>
            <a:r>
              <a:rPr lang="fr-FR" sz="1000" dirty="0">
                <a:solidFill>
                  <a:srgbClr val="A52A2A"/>
                </a:solidFill>
                <a:latin typeface="Consolas" panose="020B0609020204030204" pitchFamily="49" charset="0"/>
              </a:rPr>
              <a:t>/p</a:t>
            </a:r>
            <a:r>
              <a:rPr lang="fr-FR" sz="1000" dirty="0">
                <a:solidFill>
                  <a:srgbClr val="0000CD"/>
                </a:solidFill>
                <a:latin typeface="Consolas" panose="020B0609020204030204" pitchFamily="49" charset="0"/>
              </a:rPr>
              <a:t>&gt;</a:t>
            </a:r>
          </a:p>
          <a:p>
            <a:r>
              <a:rPr lang="fr-FR" sz="1000" dirty="0">
                <a:solidFill>
                  <a:srgbClr val="0000CD"/>
                </a:solidFill>
                <a:latin typeface="Consolas" panose="020B0609020204030204" pitchFamily="49" charset="0"/>
              </a:rPr>
              <a:t>&lt;</a:t>
            </a:r>
            <a:r>
              <a:rPr lang="fr-FR" sz="1000" dirty="0" err="1">
                <a:solidFill>
                  <a:srgbClr val="A52A2A"/>
                </a:solidFill>
                <a:latin typeface="Consolas" panose="020B0609020204030204" pitchFamily="49" charset="0"/>
              </a:rPr>
              <a:t>img</a:t>
            </a:r>
            <a:r>
              <a:rPr lang="fr-FR" sz="1000" dirty="0">
                <a:solidFill>
                  <a:srgbClr val="FF0000"/>
                </a:solidFill>
                <a:latin typeface="Consolas" panose="020B0609020204030204" pitchFamily="49" charset="0"/>
              </a:rPr>
              <a:t> </a:t>
            </a:r>
            <a:r>
              <a:rPr lang="fr-FR" sz="1000" dirty="0" err="1">
                <a:solidFill>
                  <a:srgbClr val="FF0000"/>
                </a:solidFill>
                <a:latin typeface="Consolas" panose="020B0609020204030204" pitchFamily="49" charset="0"/>
              </a:rPr>
              <a:t>src</a:t>
            </a:r>
            <a:r>
              <a:rPr lang="fr-FR" sz="1000" dirty="0">
                <a:solidFill>
                  <a:srgbClr val="0000CD"/>
                </a:solidFill>
                <a:latin typeface="Consolas" panose="020B0609020204030204" pitchFamily="49" charset="0"/>
              </a:rPr>
              <a:t>="img_nature.jpg "&gt;</a:t>
            </a:r>
          </a:p>
          <a:p>
            <a:r>
              <a:rPr lang="fr-FR" sz="1000" dirty="0">
                <a:solidFill>
                  <a:srgbClr val="0000CD"/>
                </a:solidFill>
                <a:latin typeface="Consolas" panose="020B0609020204030204" pitchFamily="49" charset="0"/>
              </a:rPr>
              <a:t>&lt;</a:t>
            </a:r>
            <a:r>
              <a:rPr lang="fr-FR" sz="1000" dirty="0" err="1">
                <a:solidFill>
                  <a:srgbClr val="A52A2A"/>
                </a:solidFill>
                <a:latin typeface="Consolas" panose="020B0609020204030204" pitchFamily="49" charset="0"/>
              </a:rPr>
              <a:t>img</a:t>
            </a:r>
            <a:r>
              <a:rPr lang="fr-FR" sz="1000" dirty="0">
                <a:solidFill>
                  <a:srgbClr val="FF0000"/>
                </a:solidFill>
                <a:latin typeface="Consolas" panose="020B0609020204030204" pitchFamily="49" charset="0"/>
              </a:rPr>
              <a:t> </a:t>
            </a:r>
            <a:r>
              <a:rPr lang="fr-FR" sz="1000" dirty="0" err="1">
                <a:solidFill>
                  <a:srgbClr val="FF0000"/>
                </a:solidFill>
                <a:latin typeface="Consolas" panose="020B0609020204030204" pitchFamily="49" charset="0"/>
              </a:rPr>
              <a:t>src</a:t>
            </a:r>
            <a:r>
              <a:rPr lang="fr-FR" sz="1000" dirty="0">
                <a:solidFill>
                  <a:srgbClr val="0000CD"/>
                </a:solidFill>
                <a:latin typeface="Consolas" panose="020B0609020204030204" pitchFamily="49" charset="0"/>
              </a:rPr>
              <a:t>="img_nature.jpg "</a:t>
            </a:r>
            <a:r>
              <a:rPr lang="fr-FR" sz="1000" dirty="0">
                <a:solidFill>
                  <a:srgbClr val="FF0000"/>
                </a:solidFill>
                <a:latin typeface="Consolas" panose="020B0609020204030204" pitchFamily="49" charset="0"/>
              </a:rPr>
              <a:t> </a:t>
            </a:r>
            <a:r>
              <a:rPr lang="fr-FR" sz="1000" dirty="0" err="1">
                <a:solidFill>
                  <a:srgbClr val="FF0000"/>
                </a:solidFill>
                <a:latin typeface="Consolas" panose="020B0609020204030204" pitchFamily="49" charset="0"/>
              </a:rPr>
              <a:t>width</a:t>
            </a:r>
            <a:r>
              <a:rPr lang="fr-FR" sz="1000" dirty="0">
                <a:solidFill>
                  <a:srgbClr val="0000CD"/>
                </a:solidFill>
                <a:latin typeface="Consolas" panose="020B0609020204030204" pitchFamily="49" charset="0"/>
              </a:rPr>
              <a:t>="500"</a:t>
            </a:r>
            <a:r>
              <a:rPr lang="fr-FR" sz="1000" dirty="0">
                <a:solidFill>
                  <a:srgbClr val="FF0000"/>
                </a:solidFill>
                <a:latin typeface="Consolas" panose="020B0609020204030204" pitchFamily="49" charset="0"/>
              </a:rPr>
              <a:t> </a:t>
            </a:r>
            <a:r>
              <a:rPr lang="fr-FR" sz="1000" dirty="0" err="1">
                <a:solidFill>
                  <a:srgbClr val="FF0000"/>
                </a:solidFill>
                <a:latin typeface="Consolas" panose="020B0609020204030204" pitchFamily="49" charset="0"/>
              </a:rPr>
              <a:t>height</a:t>
            </a:r>
            <a:r>
              <a:rPr lang="fr-FR" sz="1000" dirty="0">
                <a:solidFill>
                  <a:srgbClr val="0000CD"/>
                </a:solidFill>
                <a:latin typeface="Consolas" panose="020B0609020204030204" pitchFamily="49" charset="0"/>
              </a:rPr>
              <a:t>= 300"&gt;</a:t>
            </a:r>
          </a:p>
          <a:p>
            <a:r>
              <a:rPr lang="fr-FR" sz="1000" dirty="0">
                <a:solidFill>
                  <a:srgbClr val="0000CD"/>
                </a:solidFill>
                <a:latin typeface="Consolas" panose="020B0609020204030204" pitchFamily="49" charset="0"/>
              </a:rPr>
              <a:t>&lt;</a:t>
            </a:r>
            <a:r>
              <a:rPr lang="fr-FR" sz="1000" dirty="0" err="1">
                <a:solidFill>
                  <a:srgbClr val="A52A2A"/>
                </a:solidFill>
                <a:latin typeface="Consolas" panose="020B0609020204030204" pitchFamily="49" charset="0"/>
              </a:rPr>
              <a:t>img</a:t>
            </a:r>
            <a:r>
              <a:rPr lang="fr-FR" sz="1000" dirty="0">
                <a:solidFill>
                  <a:srgbClr val="FF0000"/>
                </a:solidFill>
                <a:latin typeface="Consolas" panose="020B0609020204030204" pitchFamily="49" charset="0"/>
              </a:rPr>
              <a:t> </a:t>
            </a:r>
            <a:r>
              <a:rPr lang="fr-FR" sz="1000" dirty="0" err="1">
                <a:solidFill>
                  <a:srgbClr val="FF0000"/>
                </a:solidFill>
                <a:latin typeface="Consolas" panose="020B0609020204030204" pitchFamily="49" charset="0"/>
              </a:rPr>
              <a:t>src</a:t>
            </a:r>
            <a:r>
              <a:rPr lang="fr-FR" sz="1000" dirty="0">
                <a:solidFill>
                  <a:srgbClr val="0000CD"/>
                </a:solidFill>
                <a:latin typeface="Consolas" panose="020B0609020204030204" pitchFamily="49" charset="0"/>
              </a:rPr>
              <a:t>="img_nature.jpg "</a:t>
            </a:r>
            <a:r>
              <a:rPr lang="fr-FR" sz="1000" dirty="0">
                <a:solidFill>
                  <a:srgbClr val="FF0000"/>
                </a:solidFill>
                <a:latin typeface="Consolas" panose="020B0609020204030204" pitchFamily="49" charset="0"/>
              </a:rPr>
              <a:t> </a:t>
            </a:r>
            <a:r>
              <a:rPr lang="fr-FR" sz="1000" dirty="0" err="1">
                <a:solidFill>
                  <a:srgbClr val="FF0000"/>
                </a:solidFill>
                <a:latin typeface="Consolas" panose="020B0609020204030204" pitchFamily="49" charset="0"/>
              </a:rPr>
              <a:t>width</a:t>
            </a:r>
            <a:r>
              <a:rPr lang="fr-FR" sz="1000" dirty="0">
                <a:solidFill>
                  <a:srgbClr val="0000CD"/>
                </a:solidFill>
                <a:latin typeface="Consolas" panose="020B0609020204030204" pitchFamily="49" charset="0"/>
              </a:rPr>
              <a:t>=« 100"</a:t>
            </a:r>
            <a:r>
              <a:rPr lang="fr-FR" sz="1000" dirty="0">
                <a:solidFill>
                  <a:srgbClr val="FF0000"/>
                </a:solidFill>
                <a:latin typeface="Consolas" panose="020B0609020204030204" pitchFamily="49" charset="0"/>
              </a:rPr>
              <a:t> </a:t>
            </a:r>
            <a:r>
              <a:rPr lang="fr-FR" sz="1000" dirty="0" err="1">
                <a:solidFill>
                  <a:srgbClr val="FF0000"/>
                </a:solidFill>
                <a:latin typeface="Consolas" panose="020B0609020204030204" pitchFamily="49" charset="0"/>
              </a:rPr>
              <a:t>height</a:t>
            </a:r>
            <a:r>
              <a:rPr lang="fr-FR" sz="1000" dirty="0">
                <a:solidFill>
                  <a:srgbClr val="0000CD"/>
                </a:solidFill>
                <a:latin typeface="Consolas" panose="020B0609020204030204" pitchFamily="49" charset="0"/>
              </a:rPr>
              <a:t>="60"&gt;</a:t>
            </a:r>
          </a:p>
          <a:p>
            <a:endParaRPr lang="fr-FR" sz="1000" dirty="0">
              <a:solidFill>
                <a:srgbClr val="0000CD"/>
              </a:solidFill>
              <a:latin typeface="Consolas" panose="020B0609020204030204" pitchFamily="49" charset="0"/>
            </a:endParaRPr>
          </a:p>
          <a:p>
            <a:r>
              <a:rPr lang="fr-FR" sz="1000" dirty="0">
                <a:solidFill>
                  <a:srgbClr val="0000CD"/>
                </a:solidFill>
                <a:latin typeface="Consolas" panose="020B0609020204030204" pitchFamily="49" charset="0"/>
              </a:rPr>
              <a:t>&lt;</a:t>
            </a:r>
            <a:r>
              <a:rPr lang="fr-FR" sz="1000" dirty="0">
                <a:solidFill>
                  <a:srgbClr val="A52A2A"/>
                </a:solidFill>
                <a:latin typeface="Consolas" panose="020B0609020204030204" pitchFamily="49" charset="0"/>
              </a:rPr>
              <a:t>/body</a:t>
            </a:r>
            <a:r>
              <a:rPr lang="fr-FR" sz="1000" dirty="0">
                <a:solidFill>
                  <a:srgbClr val="0000CD"/>
                </a:solidFill>
                <a:latin typeface="Consolas" panose="020B0609020204030204" pitchFamily="49" charset="0"/>
              </a:rPr>
              <a:t>&gt;</a:t>
            </a:r>
          </a:p>
          <a:p>
            <a:r>
              <a:rPr lang="fr-FR" sz="1000" dirty="0">
                <a:solidFill>
                  <a:srgbClr val="0000CD"/>
                </a:solidFill>
                <a:latin typeface="Consolas" panose="020B0609020204030204" pitchFamily="49" charset="0"/>
              </a:rPr>
              <a:t>&lt;</a:t>
            </a:r>
            <a:r>
              <a:rPr lang="fr-FR" sz="1000" dirty="0">
                <a:solidFill>
                  <a:srgbClr val="A52A2A"/>
                </a:solidFill>
                <a:latin typeface="Consolas" panose="020B0609020204030204" pitchFamily="49" charset="0"/>
              </a:rPr>
              <a:t>/html</a:t>
            </a:r>
            <a:r>
              <a:rPr lang="fr-FR" sz="1000" dirty="0">
                <a:solidFill>
                  <a:srgbClr val="0000CD"/>
                </a:solidFill>
                <a:latin typeface="Consolas" panose="020B0609020204030204" pitchFamily="49" charset="0"/>
              </a:rPr>
              <a:t>&gt;</a:t>
            </a:r>
          </a:p>
        </p:txBody>
      </p:sp>
      <p:sp>
        <p:nvSpPr>
          <p:cNvPr id="15" name="Rectangle 14"/>
          <p:cNvSpPr/>
          <p:nvPr/>
        </p:nvSpPr>
        <p:spPr>
          <a:xfrm>
            <a:off x="4860032" y="3291830"/>
            <a:ext cx="2558444" cy="151216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5963543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texte 4"/>
          <p:cNvSpPr>
            <a:spLocks noGrp="1"/>
          </p:cNvSpPr>
          <p:nvPr>
            <p:ph type="body" sz="quarter" idx="10"/>
          </p:nvPr>
        </p:nvSpPr>
        <p:spPr/>
        <p:txBody>
          <a:bodyPr/>
          <a:lstStyle/>
          <a:p>
            <a:r>
              <a:rPr lang="fr-FR" dirty="0"/>
              <a:t>Éléments </a:t>
            </a:r>
            <a:r>
              <a:rPr lang="fr-FR" dirty="0">
                <a:solidFill>
                  <a:schemeClr val="accent1"/>
                </a:solidFill>
              </a:rPr>
              <a:t>HTML</a:t>
            </a:r>
          </a:p>
        </p:txBody>
      </p:sp>
      <p:sp>
        <p:nvSpPr>
          <p:cNvPr id="89" name="ZoneTexte 88"/>
          <p:cNvSpPr txBox="1"/>
          <p:nvPr/>
        </p:nvSpPr>
        <p:spPr>
          <a:xfrm>
            <a:off x="242647" y="1203598"/>
            <a:ext cx="5049433" cy="400110"/>
          </a:xfrm>
          <a:prstGeom prst="rect">
            <a:avLst/>
          </a:prstGeom>
          <a:noFill/>
        </p:spPr>
        <p:txBody>
          <a:bodyPr wrap="square" rtlCol="0">
            <a:spAutoFit/>
          </a:bodyPr>
          <a:lstStyle/>
          <a:p>
            <a:r>
              <a:rPr lang="fr-FR" altLang="fr-FR" sz="2000" b="1" dirty="0">
                <a:solidFill>
                  <a:srgbClr val="000000"/>
                </a:solidFill>
                <a:latin typeface="Segoe UI" panose="020B0502040204020203" pitchFamily="34" charset="0"/>
                <a:cs typeface="Segoe UI" panose="020B0502040204020203" pitchFamily="34" charset="0"/>
              </a:rPr>
              <a:t>L'attribut de style</a:t>
            </a:r>
          </a:p>
        </p:txBody>
      </p:sp>
      <p:sp>
        <p:nvSpPr>
          <p:cNvPr id="92" name="TextBox 32">
            <a:extLst>
              <a:ext uri="{FF2B5EF4-FFF2-40B4-BE49-F238E27FC236}">
                <a16:creationId xmlns:a16="http://schemas.microsoft.com/office/drawing/2014/main" id="{9B583191-69B8-463E-8E8A-295A73BDD1DC}"/>
              </a:ext>
            </a:extLst>
          </p:cNvPr>
          <p:cNvSpPr txBox="1"/>
          <p:nvPr/>
        </p:nvSpPr>
        <p:spPr>
          <a:xfrm>
            <a:off x="242647" y="1693934"/>
            <a:ext cx="8766836" cy="261610"/>
          </a:xfrm>
          <a:prstGeom prst="rect">
            <a:avLst/>
          </a:prstGeom>
          <a:ln/>
        </p:spPr>
        <p:style>
          <a:lnRef idx="2">
            <a:schemeClr val="accent1"/>
          </a:lnRef>
          <a:fillRef idx="1">
            <a:schemeClr val="lt1"/>
          </a:fillRef>
          <a:effectRef idx="0">
            <a:schemeClr val="accent1"/>
          </a:effectRef>
          <a:fontRef idx="minor">
            <a:schemeClr val="dk1"/>
          </a:fontRef>
        </p:style>
        <p:txBody>
          <a:bodyPr wrap="square" lIns="0" rtlCol="0">
            <a:spAutoFit/>
          </a:bodyPr>
          <a:lstStyle/>
          <a:p>
            <a:pPr lvl="0" eaLnBrk="0" fontAlgn="base" latinLnBrk="0" hangingPunct="0">
              <a:spcBef>
                <a:spcPct val="0"/>
              </a:spcBef>
              <a:spcAft>
                <a:spcPct val="0"/>
              </a:spcAft>
            </a:pPr>
            <a:r>
              <a:rPr lang="fr-FR" altLang="fr-FR" sz="1100" dirty="0">
                <a:solidFill>
                  <a:srgbClr val="000000"/>
                </a:solidFill>
                <a:latin typeface="Verdana" panose="020B0604030504040204" pitchFamily="34" charset="0"/>
              </a:rPr>
              <a:t>L' attribut </a:t>
            </a:r>
            <a:r>
              <a:rPr lang="fr-FR" altLang="fr-FR" sz="1100" dirty="0">
                <a:solidFill>
                  <a:srgbClr val="DC143C"/>
                </a:solidFill>
                <a:latin typeface="Consolas" panose="020B0609020204030204" pitchFamily="49" charset="0"/>
                <a:cs typeface="Consolas" panose="020B0609020204030204" pitchFamily="49" charset="0"/>
              </a:rPr>
              <a:t>style</a:t>
            </a:r>
            <a:r>
              <a:rPr lang="fr-FR" altLang="fr-FR" sz="1100" dirty="0">
                <a:solidFill>
                  <a:srgbClr val="000000"/>
                </a:solidFill>
                <a:latin typeface="Verdana" panose="020B0604030504040204" pitchFamily="34" charset="0"/>
              </a:rPr>
              <a:t> est utilisé pour ajouter des styles à un élément, tels que la couleur, la police, la taille, etc.</a:t>
            </a:r>
            <a:endParaRPr lang="fr-FR" altLang="fr-FR" sz="800" dirty="0">
              <a:solidFill>
                <a:schemeClr val="tx1"/>
              </a:solidFill>
            </a:endParaRPr>
          </a:p>
        </p:txBody>
      </p:sp>
      <p:sp>
        <p:nvSpPr>
          <p:cNvPr id="11" name="ZoneTexte 10"/>
          <p:cNvSpPr txBox="1"/>
          <p:nvPr/>
        </p:nvSpPr>
        <p:spPr>
          <a:xfrm>
            <a:off x="242646" y="2408765"/>
            <a:ext cx="2385137" cy="369332"/>
          </a:xfrm>
          <a:prstGeom prst="rect">
            <a:avLst/>
          </a:prstGeom>
          <a:noFill/>
        </p:spPr>
        <p:txBody>
          <a:bodyPr wrap="square" rtlCol="0">
            <a:spAutoFit/>
          </a:bodyPr>
          <a:lstStyle/>
          <a:p>
            <a:r>
              <a:rPr lang="fr-FR" altLang="fr-FR" b="1" dirty="0">
                <a:solidFill>
                  <a:srgbClr val="00B0F0"/>
                </a:solidFill>
                <a:latin typeface="Segoe UI" panose="020B0502040204020203" pitchFamily="34" charset="0"/>
                <a:cs typeface="Segoe UI" panose="020B0502040204020203" pitchFamily="34" charset="0"/>
              </a:rPr>
              <a:t>Exemple</a:t>
            </a:r>
          </a:p>
        </p:txBody>
      </p:sp>
      <p:sp>
        <p:nvSpPr>
          <p:cNvPr id="14" name="ZoneTexte 13"/>
          <p:cNvSpPr txBox="1"/>
          <p:nvPr/>
        </p:nvSpPr>
        <p:spPr>
          <a:xfrm>
            <a:off x="4427984" y="2392829"/>
            <a:ext cx="2385137" cy="369332"/>
          </a:xfrm>
          <a:prstGeom prst="rect">
            <a:avLst/>
          </a:prstGeom>
          <a:noFill/>
        </p:spPr>
        <p:txBody>
          <a:bodyPr wrap="square" rtlCol="0">
            <a:spAutoFit/>
          </a:bodyPr>
          <a:lstStyle/>
          <a:p>
            <a:r>
              <a:rPr lang="fr-FR" altLang="fr-FR" b="1" dirty="0">
                <a:solidFill>
                  <a:srgbClr val="00B0F0"/>
                </a:solidFill>
                <a:latin typeface="Segoe UI" panose="020B0502040204020203" pitchFamily="34" charset="0"/>
                <a:cs typeface="Segoe UI" panose="020B0502040204020203" pitchFamily="34" charset="0"/>
              </a:rPr>
              <a:t>Résultat</a:t>
            </a:r>
          </a:p>
        </p:txBody>
      </p:sp>
      <p:sp>
        <p:nvSpPr>
          <p:cNvPr id="17" name="Rectangle 16"/>
          <p:cNvSpPr/>
          <p:nvPr/>
        </p:nvSpPr>
        <p:spPr>
          <a:xfrm>
            <a:off x="242646" y="2789997"/>
            <a:ext cx="3931951" cy="2246769"/>
          </a:xfrm>
          <a:prstGeom prst="rect">
            <a:avLst/>
          </a:prstGeom>
          <a:noFill/>
          <a:ln w="19050">
            <a:solidFill>
              <a:schemeClr val="accent1"/>
            </a:solidFill>
          </a:ln>
        </p:spPr>
        <p:txBody>
          <a:bodyPr wrap="square">
            <a:spAutoFit/>
          </a:bodyPr>
          <a:lstStyle/>
          <a:p>
            <a:endParaRPr lang="fr-FR" sz="1000" dirty="0">
              <a:solidFill>
                <a:srgbClr val="0000CD"/>
              </a:solidFill>
              <a:latin typeface="Consolas" panose="020B0609020204030204" pitchFamily="49" charset="0"/>
            </a:endParaRPr>
          </a:p>
          <a:p>
            <a:r>
              <a:rPr lang="fr-FR" sz="1000" dirty="0">
                <a:solidFill>
                  <a:srgbClr val="0000CD"/>
                </a:solidFill>
                <a:latin typeface="Consolas" panose="020B0609020204030204" pitchFamily="49" charset="0"/>
              </a:rPr>
              <a:t>&lt;! DOCTYPE html&gt;</a:t>
            </a:r>
          </a:p>
          <a:p>
            <a:r>
              <a:rPr lang="fr-FR" sz="1000" dirty="0">
                <a:solidFill>
                  <a:srgbClr val="0000CD"/>
                </a:solidFill>
                <a:latin typeface="Consolas" panose="020B0609020204030204" pitchFamily="49" charset="0"/>
              </a:rPr>
              <a:t>&lt;</a:t>
            </a:r>
            <a:r>
              <a:rPr lang="fr-FR" sz="1000" dirty="0">
                <a:solidFill>
                  <a:srgbClr val="A52A2A"/>
                </a:solidFill>
                <a:latin typeface="Consolas" panose="020B0609020204030204" pitchFamily="49" charset="0"/>
              </a:rPr>
              <a:t>html</a:t>
            </a:r>
            <a:r>
              <a:rPr lang="fr-FR" sz="1000" dirty="0">
                <a:solidFill>
                  <a:srgbClr val="0000CD"/>
                </a:solidFill>
                <a:latin typeface="Consolas" panose="020B0609020204030204" pitchFamily="49" charset="0"/>
              </a:rPr>
              <a:t>&gt;</a:t>
            </a:r>
          </a:p>
          <a:p>
            <a:r>
              <a:rPr lang="fr-FR" sz="1000" dirty="0">
                <a:solidFill>
                  <a:srgbClr val="0000CD"/>
                </a:solidFill>
                <a:latin typeface="Consolas" panose="020B0609020204030204" pitchFamily="49" charset="0"/>
              </a:rPr>
              <a:t>&lt;</a:t>
            </a:r>
            <a:r>
              <a:rPr lang="fr-FR" sz="1000" dirty="0">
                <a:solidFill>
                  <a:srgbClr val="A52A2A"/>
                </a:solidFill>
                <a:latin typeface="Consolas" panose="020B0609020204030204" pitchFamily="49" charset="0"/>
              </a:rPr>
              <a:t>body</a:t>
            </a:r>
            <a:r>
              <a:rPr lang="fr-FR" sz="1000" dirty="0">
                <a:solidFill>
                  <a:srgbClr val="0000CD"/>
                </a:solidFill>
                <a:latin typeface="Consolas" panose="020B0609020204030204" pitchFamily="49" charset="0"/>
              </a:rPr>
              <a:t>&gt;</a:t>
            </a:r>
          </a:p>
          <a:p>
            <a:endParaRPr lang="fr-FR" sz="1000" dirty="0">
              <a:solidFill>
                <a:srgbClr val="0000CD"/>
              </a:solidFill>
              <a:latin typeface="Consolas" panose="020B0609020204030204" pitchFamily="49" charset="0"/>
            </a:endParaRPr>
          </a:p>
          <a:p>
            <a:r>
              <a:rPr lang="fr-FR" sz="1000" dirty="0">
                <a:solidFill>
                  <a:srgbClr val="0000CD"/>
                </a:solidFill>
                <a:latin typeface="Consolas" panose="020B0609020204030204" pitchFamily="49" charset="0"/>
              </a:rPr>
              <a:t>&lt;</a:t>
            </a:r>
            <a:r>
              <a:rPr lang="fr-FR" sz="1000" dirty="0">
                <a:solidFill>
                  <a:srgbClr val="A52A2A"/>
                </a:solidFill>
                <a:latin typeface="Consolas" panose="020B0609020204030204" pitchFamily="49" charset="0"/>
              </a:rPr>
              <a:t>h2</a:t>
            </a:r>
            <a:r>
              <a:rPr lang="fr-FR" sz="1000" dirty="0">
                <a:solidFill>
                  <a:srgbClr val="0000CD"/>
                </a:solidFill>
                <a:latin typeface="Consolas" panose="020B0609020204030204" pitchFamily="49" charset="0"/>
              </a:rPr>
              <a:t> </a:t>
            </a:r>
            <a:r>
              <a:rPr lang="fr-FR" sz="1000" dirty="0">
                <a:solidFill>
                  <a:srgbClr val="FF0000"/>
                </a:solidFill>
                <a:latin typeface="Consolas" panose="020B0609020204030204" pitchFamily="49" charset="0"/>
              </a:rPr>
              <a:t>style</a:t>
            </a:r>
            <a:r>
              <a:rPr lang="fr-FR" sz="1000" dirty="0">
                <a:solidFill>
                  <a:srgbClr val="0000CD"/>
                </a:solidFill>
                <a:latin typeface="Consolas" panose="020B0609020204030204" pitchFamily="49" charset="0"/>
              </a:rPr>
              <a:t> = "</a:t>
            </a:r>
            <a:r>
              <a:rPr lang="fr-FR" sz="1000" dirty="0" err="1">
                <a:solidFill>
                  <a:srgbClr val="0000CD"/>
                </a:solidFill>
                <a:latin typeface="Consolas" panose="020B0609020204030204" pitchFamily="49" charset="0"/>
              </a:rPr>
              <a:t>color</a:t>
            </a:r>
            <a:r>
              <a:rPr lang="fr-FR" sz="1000" dirty="0">
                <a:solidFill>
                  <a:srgbClr val="0000CD"/>
                </a:solidFill>
                <a:latin typeface="Consolas" panose="020B0609020204030204" pitchFamily="49" charset="0"/>
              </a:rPr>
              <a:t>: </a:t>
            </a:r>
            <a:r>
              <a:rPr lang="fr-FR" sz="1000" dirty="0" err="1">
                <a:solidFill>
                  <a:srgbClr val="0000CD"/>
                </a:solidFill>
                <a:latin typeface="Consolas" panose="020B0609020204030204" pitchFamily="49" charset="0"/>
              </a:rPr>
              <a:t>blue</a:t>
            </a:r>
            <a:r>
              <a:rPr lang="fr-FR" sz="1000" dirty="0">
                <a:solidFill>
                  <a:srgbClr val="0000CD"/>
                </a:solidFill>
                <a:latin typeface="Consolas" panose="020B0609020204030204" pitchFamily="49" charset="0"/>
              </a:rPr>
              <a:t>;"&gt; </a:t>
            </a:r>
            <a:r>
              <a:rPr lang="fr-FR" sz="1000" dirty="0">
                <a:latin typeface="Consolas" panose="020B0609020204030204" pitchFamily="49" charset="0"/>
              </a:rPr>
              <a:t>L'attribut de style </a:t>
            </a:r>
            <a:r>
              <a:rPr lang="fr-FR" sz="1000" dirty="0">
                <a:solidFill>
                  <a:srgbClr val="0070C0"/>
                </a:solidFill>
                <a:latin typeface="Consolas" panose="020B0609020204030204" pitchFamily="49" charset="0"/>
              </a:rPr>
              <a:t>&lt;</a:t>
            </a:r>
            <a:r>
              <a:rPr lang="fr-FR" sz="1000" dirty="0">
                <a:solidFill>
                  <a:srgbClr val="A52A2A"/>
                </a:solidFill>
                <a:latin typeface="Consolas" panose="020B0609020204030204" pitchFamily="49" charset="0"/>
              </a:rPr>
              <a:t>/h2</a:t>
            </a:r>
            <a:r>
              <a:rPr lang="fr-FR" sz="1000" dirty="0">
                <a:solidFill>
                  <a:srgbClr val="0000CD"/>
                </a:solidFill>
                <a:latin typeface="Consolas" panose="020B0609020204030204" pitchFamily="49" charset="0"/>
              </a:rPr>
              <a:t>&gt;</a:t>
            </a:r>
          </a:p>
          <a:p>
            <a:r>
              <a:rPr lang="fr-FR" sz="1000" dirty="0">
                <a:solidFill>
                  <a:srgbClr val="0000CD"/>
                </a:solidFill>
                <a:latin typeface="Consolas" panose="020B0609020204030204" pitchFamily="49" charset="0"/>
              </a:rPr>
              <a:t>&lt;</a:t>
            </a:r>
            <a:r>
              <a:rPr lang="fr-FR" sz="1000" dirty="0">
                <a:solidFill>
                  <a:srgbClr val="A52A2A"/>
                </a:solidFill>
                <a:latin typeface="Consolas" panose="020B0609020204030204" pitchFamily="49" charset="0"/>
              </a:rPr>
              <a:t>p</a:t>
            </a:r>
            <a:r>
              <a:rPr lang="fr-FR" sz="1000" dirty="0">
                <a:solidFill>
                  <a:srgbClr val="0000CD"/>
                </a:solidFill>
                <a:latin typeface="Consolas" panose="020B0609020204030204" pitchFamily="49" charset="0"/>
              </a:rPr>
              <a:t>&gt; </a:t>
            </a:r>
            <a:r>
              <a:rPr lang="fr-FR" sz="1000" dirty="0">
                <a:latin typeface="Consolas" panose="020B0609020204030204" pitchFamily="49" charset="0"/>
              </a:rPr>
              <a:t>L'attribut style est utilisé pour ajouter des styles à un élément, comme la couleur: </a:t>
            </a:r>
            <a:r>
              <a:rPr lang="fr-FR" sz="1000" dirty="0">
                <a:solidFill>
                  <a:srgbClr val="0070C0"/>
                </a:solidFill>
                <a:latin typeface="Consolas" panose="020B0609020204030204" pitchFamily="49" charset="0"/>
              </a:rPr>
              <a:t>&lt;</a:t>
            </a:r>
            <a:r>
              <a:rPr lang="fr-FR" sz="1000" dirty="0">
                <a:solidFill>
                  <a:srgbClr val="A52A2A"/>
                </a:solidFill>
                <a:latin typeface="Consolas" panose="020B0609020204030204" pitchFamily="49" charset="0"/>
              </a:rPr>
              <a:t>/p</a:t>
            </a:r>
            <a:r>
              <a:rPr lang="fr-FR" sz="1000" dirty="0">
                <a:solidFill>
                  <a:srgbClr val="0000CD"/>
                </a:solidFill>
                <a:latin typeface="Consolas" panose="020B0609020204030204" pitchFamily="49" charset="0"/>
              </a:rPr>
              <a:t>&gt;</a:t>
            </a:r>
          </a:p>
          <a:p>
            <a:endParaRPr lang="fr-FR" sz="1000" dirty="0">
              <a:solidFill>
                <a:srgbClr val="0000CD"/>
              </a:solidFill>
              <a:latin typeface="Consolas" panose="020B0609020204030204" pitchFamily="49" charset="0"/>
            </a:endParaRPr>
          </a:p>
          <a:p>
            <a:r>
              <a:rPr lang="fr-FR" sz="1000" dirty="0">
                <a:solidFill>
                  <a:srgbClr val="0000CD"/>
                </a:solidFill>
                <a:latin typeface="Consolas" panose="020B0609020204030204" pitchFamily="49" charset="0"/>
              </a:rPr>
              <a:t>&lt;</a:t>
            </a:r>
            <a:r>
              <a:rPr lang="fr-FR" sz="1000" dirty="0">
                <a:solidFill>
                  <a:srgbClr val="A52A2A"/>
                </a:solidFill>
                <a:latin typeface="Consolas" panose="020B0609020204030204" pitchFamily="49" charset="0"/>
              </a:rPr>
              <a:t>p</a:t>
            </a:r>
            <a:r>
              <a:rPr lang="fr-FR" sz="1000" dirty="0">
                <a:solidFill>
                  <a:srgbClr val="0000CD"/>
                </a:solidFill>
                <a:latin typeface="Consolas" panose="020B0609020204030204" pitchFamily="49" charset="0"/>
              </a:rPr>
              <a:t> </a:t>
            </a:r>
            <a:r>
              <a:rPr lang="fr-FR" sz="1000" dirty="0">
                <a:solidFill>
                  <a:srgbClr val="FF0000"/>
                </a:solidFill>
                <a:latin typeface="Consolas" panose="020B0609020204030204" pitchFamily="49" charset="0"/>
              </a:rPr>
              <a:t>style</a:t>
            </a:r>
            <a:r>
              <a:rPr lang="fr-FR" sz="1000" dirty="0">
                <a:solidFill>
                  <a:srgbClr val="0000CD"/>
                </a:solidFill>
                <a:latin typeface="Consolas" panose="020B0609020204030204" pitchFamily="49" charset="0"/>
              </a:rPr>
              <a:t> = "</a:t>
            </a:r>
            <a:r>
              <a:rPr lang="fr-FR" sz="1000" dirty="0" err="1">
                <a:solidFill>
                  <a:srgbClr val="0000CD"/>
                </a:solidFill>
                <a:latin typeface="Consolas" panose="020B0609020204030204" pitchFamily="49" charset="0"/>
              </a:rPr>
              <a:t>color</a:t>
            </a:r>
            <a:r>
              <a:rPr lang="fr-FR" sz="1000" dirty="0">
                <a:solidFill>
                  <a:srgbClr val="0000CD"/>
                </a:solidFill>
                <a:latin typeface="Consolas" panose="020B0609020204030204" pitchFamily="49" charset="0"/>
              </a:rPr>
              <a:t>: </a:t>
            </a:r>
            <a:r>
              <a:rPr lang="fr-FR" sz="1000" dirty="0" err="1">
                <a:solidFill>
                  <a:srgbClr val="0000CD"/>
                </a:solidFill>
                <a:latin typeface="Consolas" panose="020B0609020204030204" pitchFamily="49" charset="0"/>
              </a:rPr>
              <a:t>red</a:t>
            </a:r>
            <a:r>
              <a:rPr lang="fr-FR" sz="1000" dirty="0">
                <a:solidFill>
                  <a:srgbClr val="0000CD"/>
                </a:solidFill>
                <a:latin typeface="Consolas" panose="020B0609020204030204" pitchFamily="49" charset="0"/>
              </a:rPr>
              <a:t>;"&gt; </a:t>
            </a:r>
            <a:r>
              <a:rPr lang="fr-FR" sz="1000" dirty="0">
                <a:latin typeface="Consolas" panose="020B0609020204030204" pitchFamily="49" charset="0"/>
              </a:rPr>
              <a:t>Ceci est un paragraphe rouge. </a:t>
            </a:r>
            <a:r>
              <a:rPr lang="fr-FR" sz="1000" dirty="0">
                <a:solidFill>
                  <a:srgbClr val="0070C0"/>
                </a:solidFill>
                <a:latin typeface="Consolas" panose="020B0609020204030204" pitchFamily="49" charset="0"/>
              </a:rPr>
              <a:t>&lt;</a:t>
            </a:r>
            <a:r>
              <a:rPr lang="fr-FR" sz="1000" dirty="0">
                <a:solidFill>
                  <a:srgbClr val="A52A2A"/>
                </a:solidFill>
                <a:latin typeface="Consolas" panose="020B0609020204030204" pitchFamily="49" charset="0"/>
              </a:rPr>
              <a:t>/p</a:t>
            </a:r>
            <a:r>
              <a:rPr lang="fr-FR" sz="1000" dirty="0">
                <a:solidFill>
                  <a:srgbClr val="0000CD"/>
                </a:solidFill>
                <a:latin typeface="Consolas" panose="020B0609020204030204" pitchFamily="49" charset="0"/>
              </a:rPr>
              <a:t>&gt;</a:t>
            </a:r>
          </a:p>
          <a:p>
            <a:endParaRPr lang="fr-FR" sz="1000" dirty="0">
              <a:solidFill>
                <a:srgbClr val="0000CD"/>
              </a:solidFill>
              <a:latin typeface="Consolas" panose="020B0609020204030204" pitchFamily="49" charset="0"/>
            </a:endParaRPr>
          </a:p>
          <a:p>
            <a:r>
              <a:rPr lang="fr-FR" sz="1000" dirty="0">
                <a:solidFill>
                  <a:srgbClr val="A52A2A"/>
                </a:solidFill>
                <a:latin typeface="Consolas" panose="020B0609020204030204" pitchFamily="49" charset="0"/>
              </a:rPr>
              <a:t>&lt;/body</a:t>
            </a:r>
            <a:r>
              <a:rPr lang="fr-FR" sz="1000" dirty="0">
                <a:solidFill>
                  <a:srgbClr val="0000CD"/>
                </a:solidFill>
                <a:latin typeface="Consolas" panose="020B0609020204030204" pitchFamily="49" charset="0"/>
              </a:rPr>
              <a:t>&gt;</a:t>
            </a:r>
          </a:p>
          <a:p>
            <a:r>
              <a:rPr lang="fr-FR" sz="1000" dirty="0">
                <a:solidFill>
                  <a:srgbClr val="A52A2A"/>
                </a:solidFill>
                <a:latin typeface="Consolas" panose="020B0609020204030204" pitchFamily="49" charset="0"/>
              </a:rPr>
              <a:t>&lt;/html</a:t>
            </a:r>
            <a:r>
              <a:rPr lang="fr-FR" sz="1000" dirty="0">
                <a:solidFill>
                  <a:srgbClr val="0000CD"/>
                </a:solidFill>
                <a:latin typeface="Consolas" panose="020B0609020204030204" pitchFamily="49" charset="0"/>
              </a:rPr>
              <a:t>&gt;</a:t>
            </a:r>
          </a:p>
        </p:txBody>
      </p:sp>
      <p:pic>
        <p:nvPicPr>
          <p:cNvPr id="12" name="Image 11"/>
          <p:cNvPicPr>
            <a:picLocks noChangeAspect="1"/>
          </p:cNvPicPr>
          <p:nvPr/>
        </p:nvPicPr>
        <p:blipFill>
          <a:blip r:embed="rId2"/>
          <a:stretch>
            <a:fillRect/>
          </a:stretch>
        </p:blipFill>
        <p:spPr>
          <a:xfrm>
            <a:off x="4212210" y="2802300"/>
            <a:ext cx="4683513" cy="2113959"/>
          </a:xfrm>
          <a:prstGeom prst="rect">
            <a:avLst/>
          </a:prstGeom>
        </p:spPr>
      </p:pic>
    </p:spTree>
    <p:extLst>
      <p:ext uri="{BB962C8B-B14F-4D97-AF65-F5344CB8AC3E}">
        <p14:creationId xmlns:p14="http://schemas.microsoft.com/office/powerpoint/2010/main" val="7971349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texte 4"/>
          <p:cNvSpPr>
            <a:spLocks noGrp="1"/>
          </p:cNvSpPr>
          <p:nvPr>
            <p:ph type="body" sz="quarter" idx="10"/>
          </p:nvPr>
        </p:nvSpPr>
        <p:spPr/>
        <p:txBody>
          <a:bodyPr/>
          <a:lstStyle/>
          <a:p>
            <a:r>
              <a:rPr lang="fr-FR" dirty="0"/>
              <a:t>Éléments </a:t>
            </a:r>
            <a:r>
              <a:rPr lang="fr-FR" dirty="0">
                <a:solidFill>
                  <a:schemeClr val="accent1"/>
                </a:solidFill>
              </a:rPr>
              <a:t>HTML</a:t>
            </a:r>
          </a:p>
        </p:txBody>
      </p:sp>
      <p:sp>
        <p:nvSpPr>
          <p:cNvPr id="89" name="ZoneTexte 88"/>
          <p:cNvSpPr txBox="1"/>
          <p:nvPr/>
        </p:nvSpPr>
        <p:spPr>
          <a:xfrm>
            <a:off x="242647" y="1203598"/>
            <a:ext cx="5049433" cy="400110"/>
          </a:xfrm>
          <a:prstGeom prst="rect">
            <a:avLst/>
          </a:prstGeom>
          <a:noFill/>
        </p:spPr>
        <p:txBody>
          <a:bodyPr wrap="square" rtlCol="0">
            <a:spAutoFit/>
          </a:bodyPr>
          <a:lstStyle/>
          <a:p>
            <a:r>
              <a:rPr lang="fr-FR" altLang="fr-FR" sz="2000" b="1" dirty="0">
                <a:solidFill>
                  <a:srgbClr val="000000"/>
                </a:solidFill>
                <a:latin typeface="Segoe UI" panose="020B0502040204020203" pitchFamily="34" charset="0"/>
                <a:cs typeface="Segoe UI" panose="020B0502040204020203" pitchFamily="34" charset="0"/>
              </a:rPr>
              <a:t>L'attribut de style</a:t>
            </a:r>
          </a:p>
        </p:txBody>
      </p:sp>
      <p:sp>
        <p:nvSpPr>
          <p:cNvPr id="92" name="TextBox 32">
            <a:extLst>
              <a:ext uri="{FF2B5EF4-FFF2-40B4-BE49-F238E27FC236}">
                <a16:creationId xmlns:a16="http://schemas.microsoft.com/office/drawing/2014/main" id="{9B583191-69B8-463E-8E8A-295A73BDD1DC}"/>
              </a:ext>
            </a:extLst>
          </p:cNvPr>
          <p:cNvSpPr txBox="1"/>
          <p:nvPr/>
        </p:nvSpPr>
        <p:spPr>
          <a:xfrm>
            <a:off x="242647" y="1693934"/>
            <a:ext cx="8766836" cy="261610"/>
          </a:xfrm>
          <a:prstGeom prst="rect">
            <a:avLst/>
          </a:prstGeom>
          <a:ln/>
        </p:spPr>
        <p:style>
          <a:lnRef idx="2">
            <a:schemeClr val="accent1"/>
          </a:lnRef>
          <a:fillRef idx="1">
            <a:schemeClr val="lt1"/>
          </a:fillRef>
          <a:effectRef idx="0">
            <a:schemeClr val="accent1"/>
          </a:effectRef>
          <a:fontRef idx="minor">
            <a:schemeClr val="dk1"/>
          </a:fontRef>
        </p:style>
        <p:txBody>
          <a:bodyPr wrap="square" lIns="0" rtlCol="0">
            <a:spAutoFit/>
          </a:bodyPr>
          <a:lstStyle/>
          <a:p>
            <a:pPr lvl="0" eaLnBrk="0" fontAlgn="base" latinLnBrk="0" hangingPunct="0">
              <a:spcBef>
                <a:spcPct val="0"/>
              </a:spcBef>
              <a:spcAft>
                <a:spcPct val="0"/>
              </a:spcAft>
            </a:pPr>
            <a:r>
              <a:rPr lang="fr-FR" altLang="fr-FR" sz="1100" dirty="0">
                <a:solidFill>
                  <a:srgbClr val="000000"/>
                </a:solidFill>
                <a:latin typeface="Verdana" panose="020B0604030504040204" pitchFamily="34" charset="0"/>
              </a:rPr>
              <a:t>L' attribut </a:t>
            </a:r>
            <a:r>
              <a:rPr lang="fr-FR" altLang="fr-FR" sz="1100" dirty="0">
                <a:solidFill>
                  <a:srgbClr val="DC143C"/>
                </a:solidFill>
                <a:latin typeface="Consolas" panose="020B0609020204030204" pitchFamily="49" charset="0"/>
                <a:cs typeface="Consolas" panose="020B0609020204030204" pitchFamily="49" charset="0"/>
              </a:rPr>
              <a:t>style</a:t>
            </a:r>
            <a:r>
              <a:rPr lang="fr-FR" altLang="fr-FR" sz="1100" dirty="0">
                <a:solidFill>
                  <a:srgbClr val="000000"/>
                </a:solidFill>
                <a:latin typeface="Verdana" panose="020B0604030504040204" pitchFamily="34" charset="0"/>
              </a:rPr>
              <a:t> est utilisé pour ajouter des styles à un élément, tels que la couleur, la police, la taille, etc.</a:t>
            </a:r>
            <a:endParaRPr lang="fr-FR" altLang="fr-FR" sz="800" dirty="0">
              <a:solidFill>
                <a:schemeClr val="tx1"/>
              </a:solidFill>
            </a:endParaRPr>
          </a:p>
        </p:txBody>
      </p:sp>
      <p:sp>
        <p:nvSpPr>
          <p:cNvPr id="11" name="ZoneTexte 10"/>
          <p:cNvSpPr txBox="1"/>
          <p:nvPr/>
        </p:nvSpPr>
        <p:spPr>
          <a:xfrm>
            <a:off x="242646" y="2408765"/>
            <a:ext cx="2385137" cy="369332"/>
          </a:xfrm>
          <a:prstGeom prst="rect">
            <a:avLst/>
          </a:prstGeom>
          <a:noFill/>
        </p:spPr>
        <p:txBody>
          <a:bodyPr wrap="square" rtlCol="0">
            <a:spAutoFit/>
          </a:bodyPr>
          <a:lstStyle/>
          <a:p>
            <a:r>
              <a:rPr lang="fr-FR" altLang="fr-FR" b="1" dirty="0">
                <a:solidFill>
                  <a:srgbClr val="00B0F0"/>
                </a:solidFill>
                <a:latin typeface="Segoe UI" panose="020B0502040204020203" pitchFamily="34" charset="0"/>
                <a:cs typeface="Segoe UI" panose="020B0502040204020203" pitchFamily="34" charset="0"/>
              </a:rPr>
              <a:t>Exemple</a:t>
            </a:r>
          </a:p>
        </p:txBody>
      </p:sp>
      <p:sp>
        <p:nvSpPr>
          <p:cNvPr id="14" name="ZoneTexte 13"/>
          <p:cNvSpPr txBox="1"/>
          <p:nvPr/>
        </p:nvSpPr>
        <p:spPr>
          <a:xfrm>
            <a:off x="4427984" y="2392829"/>
            <a:ext cx="2385137" cy="369332"/>
          </a:xfrm>
          <a:prstGeom prst="rect">
            <a:avLst/>
          </a:prstGeom>
          <a:noFill/>
        </p:spPr>
        <p:txBody>
          <a:bodyPr wrap="square" rtlCol="0">
            <a:spAutoFit/>
          </a:bodyPr>
          <a:lstStyle/>
          <a:p>
            <a:r>
              <a:rPr lang="fr-FR" altLang="fr-FR" b="1" dirty="0">
                <a:solidFill>
                  <a:srgbClr val="00B0F0"/>
                </a:solidFill>
                <a:latin typeface="Segoe UI" panose="020B0502040204020203" pitchFamily="34" charset="0"/>
                <a:cs typeface="Segoe UI" panose="020B0502040204020203" pitchFamily="34" charset="0"/>
              </a:rPr>
              <a:t>Résultat</a:t>
            </a:r>
          </a:p>
        </p:txBody>
      </p:sp>
      <p:sp>
        <p:nvSpPr>
          <p:cNvPr id="17" name="Rectangle 16"/>
          <p:cNvSpPr/>
          <p:nvPr/>
        </p:nvSpPr>
        <p:spPr>
          <a:xfrm>
            <a:off x="208001" y="2802300"/>
            <a:ext cx="3931951" cy="2246769"/>
          </a:xfrm>
          <a:prstGeom prst="rect">
            <a:avLst/>
          </a:prstGeom>
          <a:noFill/>
          <a:ln w="19050">
            <a:solidFill>
              <a:schemeClr val="accent1"/>
            </a:solidFill>
          </a:ln>
        </p:spPr>
        <p:txBody>
          <a:bodyPr wrap="square">
            <a:spAutoFit/>
          </a:bodyPr>
          <a:lstStyle/>
          <a:p>
            <a:endParaRPr lang="fr-FR" sz="1000" dirty="0">
              <a:solidFill>
                <a:srgbClr val="0000CD"/>
              </a:solidFill>
              <a:latin typeface="Consolas" panose="020B0609020204030204" pitchFamily="49" charset="0"/>
            </a:endParaRPr>
          </a:p>
          <a:p>
            <a:r>
              <a:rPr lang="fr-FR" sz="1000" dirty="0">
                <a:solidFill>
                  <a:srgbClr val="0000CD"/>
                </a:solidFill>
                <a:latin typeface="Consolas" panose="020B0609020204030204" pitchFamily="49" charset="0"/>
              </a:rPr>
              <a:t>&lt;! DOCTYPE html&gt;</a:t>
            </a:r>
          </a:p>
          <a:p>
            <a:r>
              <a:rPr lang="fr-FR" sz="1000" dirty="0">
                <a:solidFill>
                  <a:srgbClr val="0000CD"/>
                </a:solidFill>
                <a:latin typeface="Consolas" panose="020B0609020204030204" pitchFamily="49" charset="0"/>
              </a:rPr>
              <a:t>&lt;</a:t>
            </a:r>
            <a:r>
              <a:rPr lang="fr-FR" sz="1000" dirty="0">
                <a:solidFill>
                  <a:srgbClr val="A52A2A"/>
                </a:solidFill>
                <a:latin typeface="Consolas" panose="020B0609020204030204" pitchFamily="49" charset="0"/>
              </a:rPr>
              <a:t>html</a:t>
            </a:r>
            <a:r>
              <a:rPr lang="fr-FR" sz="1000" dirty="0">
                <a:solidFill>
                  <a:srgbClr val="0000CD"/>
                </a:solidFill>
                <a:latin typeface="Consolas" panose="020B0609020204030204" pitchFamily="49" charset="0"/>
              </a:rPr>
              <a:t>&gt;</a:t>
            </a:r>
          </a:p>
          <a:p>
            <a:r>
              <a:rPr lang="fr-FR" sz="1000" dirty="0">
                <a:solidFill>
                  <a:srgbClr val="0000CD"/>
                </a:solidFill>
                <a:latin typeface="Consolas" panose="020B0609020204030204" pitchFamily="49" charset="0"/>
              </a:rPr>
              <a:t>&lt;</a:t>
            </a:r>
            <a:r>
              <a:rPr lang="fr-FR" sz="1000" dirty="0">
                <a:solidFill>
                  <a:srgbClr val="A52A2A"/>
                </a:solidFill>
                <a:latin typeface="Consolas" panose="020B0609020204030204" pitchFamily="49" charset="0"/>
              </a:rPr>
              <a:t>body</a:t>
            </a:r>
            <a:r>
              <a:rPr lang="fr-FR" sz="1000" dirty="0">
                <a:solidFill>
                  <a:srgbClr val="0000CD"/>
                </a:solidFill>
                <a:latin typeface="Consolas" panose="020B0609020204030204" pitchFamily="49" charset="0"/>
              </a:rPr>
              <a:t>&gt;</a:t>
            </a:r>
          </a:p>
          <a:p>
            <a:endParaRPr lang="fr-FR" sz="1000" dirty="0">
              <a:solidFill>
                <a:srgbClr val="0000CD"/>
              </a:solidFill>
              <a:latin typeface="Consolas" panose="020B0609020204030204" pitchFamily="49" charset="0"/>
            </a:endParaRPr>
          </a:p>
          <a:p>
            <a:r>
              <a:rPr lang="fr-FR" sz="1000" dirty="0">
                <a:solidFill>
                  <a:srgbClr val="0000CD"/>
                </a:solidFill>
                <a:latin typeface="Consolas" panose="020B0609020204030204" pitchFamily="49" charset="0"/>
              </a:rPr>
              <a:t>&lt;</a:t>
            </a:r>
            <a:r>
              <a:rPr lang="fr-FR" sz="1000" dirty="0">
                <a:solidFill>
                  <a:srgbClr val="A52A2A"/>
                </a:solidFill>
                <a:latin typeface="Consolas" panose="020B0609020204030204" pitchFamily="49" charset="0"/>
              </a:rPr>
              <a:t>h2</a:t>
            </a:r>
            <a:r>
              <a:rPr lang="fr-FR" sz="1000" dirty="0">
                <a:solidFill>
                  <a:srgbClr val="0000CD"/>
                </a:solidFill>
                <a:latin typeface="Consolas" panose="020B0609020204030204" pitchFamily="49" charset="0"/>
              </a:rPr>
              <a:t> </a:t>
            </a:r>
            <a:r>
              <a:rPr lang="fr-FR" sz="1000" dirty="0">
                <a:solidFill>
                  <a:srgbClr val="FF0000"/>
                </a:solidFill>
                <a:latin typeface="Consolas" panose="020B0609020204030204" pitchFamily="49" charset="0"/>
              </a:rPr>
              <a:t>style</a:t>
            </a:r>
            <a:r>
              <a:rPr lang="fr-FR" sz="1000" dirty="0">
                <a:solidFill>
                  <a:srgbClr val="0000CD"/>
                </a:solidFill>
                <a:latin typeface="Consolas" panose="020B0609020204030204" pitchFamily="49" charset="0"/>
              </a:rPr>
              <a:t> = "</a:t>
            </a:r>
            <a:r>
              <a:rPr lang="fr-FR" sz="1000" dirty="0" err="1">
                <a:solidFill>
                  <a:srgbClr val="0000CD"/>
                </a:solidFill>
                <a:latin typeface="Consolas" panose="020B0609020204030204" pitchFamily="49" charset="0"/>
              </a:rPr>
              <a:t>color</a:t>
            </a:r>
            <a:r>
              <a:rPr lang="fr-FR" sz="1000" dirty="0">
                <a:solidFill>
                  <a:srgbClr val="0000CD"/>
                </a:solidFill>
                <a:latin typeface="Consolas" panose="020B0609020204030204" pitchFamily="49" charset="0"/>
              </a:rPr>
              <a:t>: </a:t>
            </a:r>
            <a:r>
              <a:rPr lang="fr-FR" sz="1000" dirty="0" err="1">
                <a:solidFill>
                  <a:srgbClr val="0000CD"/>
                </a:solidFill>
                <a:latin typeface="Consolas" panose="020B0609020204030204" pitchFamily="49" charset="0"/>
              </a:rPr>
              <a:t>blue</a:t>
            </a:r>
            <a:r>
              <a:rPr lang="fr-FR" sz="1000" dirty="0">
                <a:solidFill>
                  <a:srgbClr val="0000CD"/>
                </a:solidFill>
                <a:latin typeface="Consolas" panose="020B0609020204030204" pitchFamily="49" charset="0"/>
              </a:rPr>
              <a:t>;"&gt; </a:t>
            </a:r>
            <a:r>
              <a:rPr lang="fr-FR" sz="1000" dirty="0">
                <a:latin typeface="Consolas" panose="020B0609020204030204" pitchFamily="49" charset="0"/>
              </a:rPr>
              <a:t>L'attribut de style </a:t>
            </a:r>
            <a:r>
              <a:rPr lang="fr-FR" sz="1000" dirty="0">
                <a:solidFill>
                  <a:srgbClr val="0070C0"/>
                </a:solidFill>
                <a:latin typeface="Consolas" panose="020B0609020204030204" pitchFamily="49" charset="0"/>
              </a:rPr>
              <a:t>&lt;</a:t>
            </a:r>
            <a:r>
              <a:rPr lang="fr-FR" sz="1000" dirty="0">
                <a:solidFill>
                  <a:srgbClr val="A52A2A"/>
                </a:solidFill>
                <a:latin typeface="Consolas" panose="020B0609020204030204" pitchFamily="49" charset="0"/>
              </a:rPr>
              <a:t>/h2</a:t>
            </a:r>
            <a:r>
              <a:rPr lang="fr-FR" sz="1000" dirty="0">
                <a:solidFill>
                  <a:srgbClr val="0000CD"/>
                </a:solidFill>
                <a:latin typeface="Consolas" panose="020B0609020204030204" pitchFamily="49" charset="0"/>
              </a:rPr>
              <a:t>&gt;</a:t>
            </a:r>
          </a:p>
          <a:p>
            <a:r>
              <a:rPr lang="fr-FR" sz="1000" dirty="0">
                <a:solidFill>
                  <a:srgbClr val="0000CD"/>
                </a:solidFill>
                <a:latin typeface="Consolas" panose="020B0609020204030204" pitchFamily="49" charset="0"/>
              </a:rPr>
              <a:t>&lt;</a:t>
            </a:r>
            <a:r>
              <a:rPr lang="fr-FR" sz="1000" dirty="0">
                <a:solidFill>
                  <a:srgbClr val="A52A2A"/>
                </a:solidFill>
                <a:latin typeface="Consolas" panose="020B0609020204030204" pitchFamily="49" charset="0"/>
              </a:rPr>
              <a:t>p</a:t>
            </a:r>
            <a:r>
              <a:rPr lang="fr-FR" sz="1000" dirty="0">
                <a:solidFill>
                  <a:srgbClr val="0000CD"/>
                </a:solidFill>
                <a:latin typeface="Consolas" panose="020B0609020204030204" pitchFamily="49" charset="0"/>
              </a:rPr>
              <a:t>&gt; </a:t>
            </a:r>
            <a:r>
              <a:rPr lang="fr-FR" sz="1000" dirty="0">
                <a:latin typeface="Consolas" panose="020B0609020204030204" pitchFamily="49" charset="0"/>
              </a:rPr>
              <a:t>L'attribut style est utilisé pour ajouter des styles à un élément, comme la couleur: </a:t>
            </a:r>
            <a:r>
              <a:rPr lang="fr-FR" sz="1000" dirty="0">
                <a:solidFill>
                  <a:srgbClr val="0070C0"/>
                </a:solidFill>
                <a:latin typeface="Consolas" panose="020B0609020204030204" pitchFamily="49" charset="0"/>
              </a:rPr>
              <a:t>&lt;</a:t>
            </a:r>
            <a:r>
              <a:rPr lang="fr-FR" sz="1000" dirty="0">
                <a:solidFill>
                  <a:srgbClr val="A52A2A"/>
                </a:solidFill>
                <a:latin typeface="Consolas" panose="020B0609020204030204" pitchFamily="49" charset="0"/>
              </a:rPr>
              <a:t>/p</a:t>
            </a:r>
            <a:r>
              <a:rPr lang="fr-FR" sz="1000" dirty="0">
                <a:solidFill>
                  <a:srgbClr val="0000CD"/>
                </a:solidFill>
                <a:latin typeface="Consolas" panose="020B0609020204030204" pitchFamily="49" charset="0"/>
              </a:rPr>
              <a:t>&gt;</a:t>
            </a:r>
          </a:p>
          <a:p>
            <a:endParaRPr lang="fr-FR" sz="1000" dirty="0">
              <a:solidFill>
                <a:srgbClr val="0000CD"/>
              </a:solidFill>
              <a:latin typeface="Consolas" panose="020B0609020204030204" pitchFamily="49" charset="0"/>
            </a:endParaRPr>
          </a:p>
          <a:p>
            <a:r>
              <a:rPr lang="fr-FR" sz="1000" dirty="0">
                <a:solidFill>
                  <a:srgbClr val="0000CD"/>
                </a:solidFill>
                <a:latin typeface="Consolas" panose="020B0609020204030204" pitchFamily="49" charset="0"/>
              </a:rPr>
              <a:t>&lt;</a:t>
            </a:r>
            <a:r>
              <a:rPr lang="fr-FR" sz="1000" dirty="0">
                <a:solidFill>
                  <a:srgbClr val="A52A2A"/>
                </a:solidFill>
                <a:latin typeface="Consolas" panose="020B0609020204030204" pitchFamily="49" charset="0"/>
              </a:rPr>
              <a:t>p</a:t>
            </a:r>
            <a:r>
              <a:rPr lang="fr-FR" sz="1000" dirty="0">
                <a:solidFill>
                  <a:srgbClr val="0000CD"/>
                </a:solidFill>
                <a:latin typeface="Consolas" panose="020B0609020204030204" pitchFamily="49" charset="0"/>
              </a:rPr>
              <a:t> </a:t>
            </a:r>
            <a:r>
              <a:rPr lang="fr-FR" sz="1000" dirty="0">
                <a:solidFill>
                  <a:srgbClr val="FF0000"/>
                </a:solidFill>
                <a:latin typeface="Consolas" panose="020B0609020204030204" pitchFamily="49" charset="0"/>
              </a:rPr>
              <a:t>style</a:t>
            </a:r>
            <a:r>
              <a:rPr lang="fr-FR" sz="1000" dirty="0">
                <a:solidFill>
                  <a:srgbClr val="0000CD"/>
                </a:solidFill>
                <a:latin typeface="Consolas" panose="020B0609020204030204" pitchFamily="49" charset="0"/>
              </a:rPr>
              <a:t> = "</a:t>
            </a:r>
            <a:r>
              <a:rPr lang="fr-FR" sz="1000" dirty="0" err="1">
                <a:solidFill>
                  <a:srgbClr val="0000CD"/>
                </a:solidFill>
                <a:latin typeface="Consolas" panose="020B0609020204030204" pitchFamily="49" charset="0"/>
              </a:rPr>
              <a:t>color</a:t>
            </a:r>
            <a:r>
              <a:rPr lang="fr-FR" sz="1000" dirty="0">
                <a:solidFill>
                  <a:srgbClr val="0000CD"/>
                </a:solidFill>
                <a:latin typeface="Consolas" panose="020B0609020204030204" pitchFamily="49" charset="0"/>
              </a:rPr>
              <a:t>: </a:t>
            </a:r>
            <a:r>
              <a:rPr lang="fr-FR" sz="1000" dirty="0" err="1">
                <a:solidFill>
                  <a:srgbClr val="0000CD"/>
                </a:solidFill>
                <a:latin typeface="Consolas" panose="020B0609020204030204" pitchFamily="49" charset="0"/>
              </a:rPr>
              <a:t>red</a:t>
            </a:r>
            <a:r>
              <a:rPr lang="fr-FR" sz="1000" dirty="0">
                <a:solidFill>
                  <a:srgbClr val="0000CD"/>
                </a:solidFill>
                <a:latin typeface="Consolas" panose="020B0609020204030204" pitchFamily="49" charset="0"/>
              </a:rPr>
              <a:t>;"&gt; </a:t>
            </a:r>
            <a:r>
              <a:rPr lang="fr-FR" sz="1000" dirty="0">
                <a:latin typeface="Consolas" panose="020B0609020204030204" pitchFamily="49" charset="0"/>
              </a:rPr>
              <a:t>Ceci est un paragraphe rouge. </a:t>
            </a:r>
            <a:r>
              <a:rPr lang="fr-FR" sz="1000" dirty="0">
                <a:solidFill>
                  <a:srgbClr val="0070C0"/>
                </a:solidFill>
                <a:latin typeface="Consolas" panose="020B0609020204030204" pitchFamily="49" charset="0"/>
              </a:rPr>
              <a:t>&lt;</a:t>
            </a:r>
            <a:r>
              <a:rPr lang="fr-FR" sz="1000" dirty="0">
                <a:solidFill>
                  <a:srgbClr val="A52A2A"/>
                </a:solidFill>
                <a:latin typeface="Consolas" panose="020B0609020204030204" pitchFamily="49" charset="0"/>
              </a:rPr>
              <a:t>/p</a:t>
            </a:r>
            <a:r>
              <a:rPr lang="fr-FR" sz="1000" dirty="0">
                <a:solidFill>
                  <a:srgbClr val="0000CD"/>
                </a:solidFill>
                <a:latin typeface="Consolas" panose="020B0609020204030204" pitchFamily="49" charset="0"/>
              </a:rPr>
              <a:t>&gt;</a:t>
            </a:r>
          </a:p>
          <a:p>
            <a:endParaRPr lang="fr-FR" sz="1000" dirty="0">
              <a:solidFill>
                <a:srgbClr val="0000CD"/>
              </a:solidFill>
              <a:latin typeface="Consolas" panose="020B0609020204030204" pitchFamily="49" charset="0"/>
            </a:endParaRPr>
          </a:p>
          <a:p>
            <a:r>
              <a:rPr lang="fr-FR" sz="1000" dirty="0">
                <a:solidFill>
                  <a:srgbClr val="A52A2A"/>
                </a:solidFill>
                <a:latin typeface="Consolas" panose="020B0609020204030204" pitchFamily="49" charset="0"/>
              </a:rPr>
              <a:t>&lt;/body</a:t>
            </a:r>
            <a:r>
              <a:rPr lang="fr-FR" sz="1000" dirty="0">
                <a:solidFill>
                  <a:srgbClr val="0000CD"/>
                </a:solidFill>
                <a:latin typeface="Consolas" panose="020B0609020204030204" pitchFamily="49" charset="0"/>
              </a:rPr>
              <a:t>&gt;</a:t>
            </a:r>
          </a:p>
          <a:p>
            <a:r>
              <a:rPr lang="fr-FR" sz="1000" dirty="0">
                <a:solidFill>
                  <a:srgbClr val="A52A2A"/>
                </a:solidFill>
                <a:latin typeface="Consolas" panose="020B0609020204030204" pitchFamily="49" charset="0"/>
              </a:rPr>
              <a:t>&lt;/html</a:t>
            </a:r>
            <a:r>
              <a:rPr lang="fr-FR" sz="1000" dirty="0">
                <a:solidFill>
                  <a:srgbClr val="0000CD"/>
                </a:solidFill>
                <a:latin typeface="Consolas" panose="020B0609020204030204" pitchFamily="49" charset="0"/>
              </a:rPr>
              <a:t>&gt;</a:t>
            </a:r>
          </a:p>
        </p:txBody>
      </p:sp>
      <p:pic>
        <p:nvPicPr>
          <p:cNvPr id="12" name="Image 11"/>
          <p:cNvPicPr>
            <a:picLocks noChangeAspect="1"/>
          </p:cNvPicPr>
          <p:nvPr/>
        </p:nvPicPr>
        <p:blipFill>
          <a:blip r:embed="rId2"/>
          <a:stretch>
            <a:fillRect/>
          </a:stretch>
        </p:blipFill>
        <p:spPr>
          <a:xfrm>
            <a:off x="4212210" y="2802300"/>
            <a:ext cx="4683513" cy="2113959"/>
          </a:xfrm>
          <a:prstGeom prst="rect">
            <a:avLst/>
          </a:prstGeom>
        </p:spPr>
      </p:pic>
    </p:spTree>
    <p:extLst>
      <p:ext uri="{BB962C8B-B14F-4D97-AF65-F5344CB8AC3E}">
        <p14:creationId xmlns:p14="http://schemas.microsoft.com/office/powerpoint/2010/main" val="5186436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texte 4"/>
          <p:cNvSpPr>
            <a:spLocks noGrp="1"/>
          </p:cNvSpPr>
          <p:nvPr>
            <p:ph type="body" sz="quarter" idx="10"/>
          </p:nvPr>
        </p:nvSpPr>
        <p:spPr/>
        <p:txBody>
          <a:bodyPr/>
          <a:lstStyle/>
          <a:p>
            <a:r>
              <a:rPr lang="fr-FR" dirty="0"/>
              <a:t>Éléments </a:t>
            </a:r>
            <a:r>
              <a:rPr lang="fr-FR" dirty="0">
                <a:solidFill>
                  <a:schemeClr val="accent1"/>
                </a:solidFill>
              </a:rPr>
              <a:t>HTML</a:t>
            </a:r>
          </a:p>
        </p:txBody>
      </p:sp>
      <p:sp>
        <p:nvSpPr>
          <p:cNvPr id="89" name="ZoneTexte 88"/>
          <p:cNvSpPr txBox="1"/>
          <p:nvPr/>
        </p:nvSpPr>
        <p:spPr>
          <a:xfrm>
            <a:off x="242647" y="1203598"/>
            <a:ext cx="5049433" cy="400110"/>
          </a:xfrm>
          <a:prstGeom prst="rect">
            <a:avLst/>
          </a:prstGeom>
          <a:noFill/>
        </p:spPr>
        <p:txBody>
          <a:bodyPr wrap="square" rtlCol="0">
            <a:spAutoFit/>
          </a:bodyPr>
          <a:lstStyle/>
          <a:p>
            <a:r>
              <a:rPr lang="fr-FR" altLang="fr-FR" sz="2000" b="1" dirty="0">
                <a:solidFill>
                  <a:srgbClr val="000000"/>
                </a:solidFill>
                <a:latin typeface="Segoe UI" panose="020B0502040204020203" pitchFamily="34" charset="0"/>
                <a:cs typeface="Segoe UI" panose="020B0502040204020203" pitchFamily="34" charset="0"/>
              </a:rPr>
              <a:t>L'attribut </a:t>
            </a:r>
            <a:r>
              <a:rPr lang="fr-FR" altLang="fr-FR" sz="2000" b="1" dirty="0" err="1">
                <a:solidFill>
                  <a:srgbClr val="000000"/>
                </a:solidFill>
                <a:latin typeface="Segoe UI" panose="020B0502040204020203" pitchFamily="34" charset="0"/>
                <a:cs typeface="Segoe UI" panose="020B0502040204020203" pitchFamily="34" charset="0"/>
              </a:rPr>
              <a:t>lang</a:t>
            </a:r>
            <a:endParaRPr lang="fr-FR" altLang="fr-FR" sz="2000" b="1" dirty="0">
              <a:solidFill>
                <a:srgbClr val="000000"/>
              </a:solidFill>
              <a:latin typeface="Segoe UI" panose="020B0502040204020203" pitchFamily="34" charset="0"/>
              <a:cs typeface="Segoe UI" panose="020B0502040204020203" pitchFamily="34" charset="0"/>
            </a:endParaRPr>
          </a:p>
        </p:txBody>
      </p:sp>
      <p:sp>
        <p:nvSpPr>
          <p:cNvPr id="92" name="TextBox 32">
            <a:extLst>
              <a:ext uri="{FF2B5EF4-FFF2-40B4-BE49-F238E27FC236}">
                <a16:creationId xmlns:a16="http://schemas.microsoft.com/office/drawing/2014/main" id="{9B583191-69B8-463E-8E8A-295A73BDD1DC}"/>
              </a:ext>
            </a:extLst>
          </p:cNvPr>
          <p:cNvSpPr txBox="1"/>
          <p:nvPr/>
        </p:nvSpPr>
        <p:spPr>
          <a:xfrm>
            <a:off x="242647" y="1693934"/>
            <a:ext cx="8766836" cy="430887"/>
          </a:xfrm>
          <a:prstGeom prst="rect">
            <a:avLst/>
          </a:prstGeom>
          <a:ln/>
        </p:spPr>
        <p:style>
          <a:lnRef idx="2">
            <a:schemeClr val="accent1"/>
          </a:lnRef>
          <a:fillRef idx="1">
            <a:schemeClr val="lt1"/>
          </a:fillRef>
          <a:effectRef idx="0">
            <a:schemeClr val="accent1"/>
          </a:effectRef>
          <a:fontRef idx="minor">
            <a:schemeClr val="dk1"/>
          </a:fontRef>
        </p:style>
        <p:txBody>
          <a:bodyPr wrap="square" lIns="0" rtlCol="0">
            <a:spAutoFit/>
          </a:bodyPr>
          <a:lstStyle/>
          <a:p>
            <a:pPr lvl="0" eaLnBrk="0" fontAlgn="base" latinLnBrk="0" hangingPunct="0">
              <a:spcBef>
                <a:spcPct val="0"/>
              </a:spcBef>
              <a:spcAft>
                <a:spcPct val="0"/>
              </a:spcAft>
            </a:pPr>
            <a:r>
              <a:rPr lang="fr-FR" altLang="fr-FR" sz="1100" dirty="0">
                <a:solidFill>
                  <a:srgbClr val="000000"/>
                </a:solidFill>
                <a:latin typeface="Verdana" panose="020B0604030504040204" pitchFamily="34" charset="0"/>
              </a:rPr>
              <a:t>Vous devez toujours inclure l' attribut </a:t>
            </a:r>
            <a:r>
              <a:rPr lang="fr-FR" altLang="fr-FR" sz="1100" dirty="0" err="1">
                <a:solidFill>
                  <a:srgbClr val="DC143C"/>
                </a:solidFill>
                <a:latin typeface="Consolas" panose="020B0609020204030204" pitchFamily="49" charset="0"/>
                <a:cs typeface="Consolas" panose="020B0609020204030204" pitchFamily="49" charset="0"/>
              </a:rPr>
              <a:t>lang</a:t>
            </a:r>
            <a:r>
              <a:rPr lang="fr-FR" altLang="fr-FR" sz="1100" dirty="0">
                <a:solidFill>
                  <a:srgbClr val="DC143C"/>
                </a:solidFill>
                <a:latin typeface="Consolas" panose="020B0609020204030204" pitchFamily="49" charset="0"/>
                <a:cs typeface="Consolas" panose="020B0609020204030204" pitchFamily="49" charset="0"/>
              </a:rPr>
              <a:t> </a:t>
            </a:r>
            <a:r>
              <a:rPr lang="fr-FR" altLang="fr-FR" sz="1100" dirty="0">
                <a:solidFill>
                  <a:srgbClr val="000000"/>
                </a:solidFill>
                <a:latin typeface="Verdana" panose="020B0604030504040204" pitchFamily="34" charset="0"/>
              </a:rPr>
              <a:t>à l'intérieur de la balise </a:t>
            </a:r>
            <a:r>
              <a:rPr lang="fr-FR" altLang="fr-FR" sz="1100" dirty="0">
                <a:solidFill>
                  <a:srgbClr val="DC143C"/>
                </a:solidFill>
                <a:latin typeface="Consolas" panose="020B0609020204030204" pitchFamily="49" charset="0"/>
                <a:cs typeface="Consolas" panose="020B0609020204030204" pitchFamily="49" charset="0"/>
              </a:rPr>
              <a:t>&lt;html&gt;</a:t>
            </a:r>
            <a:r>
              <a:rPr lang="fr-FR" altLang="fr-FR" sz="1100" dirty="0">
                <a:solidFill>
                  <a:srgbClr val="000000"/>
                </a:solidFill>
                <a:latin typeface="Verdana" panose="020B0604030504040204" pitchFamily="34" charset="0"/>
              </a:rPr>
              <a:t>, pour déclarer la langue de la page Web. Ceci est destiné à aider les moteurs de recherche et les navigateurs.</a:t>
            </a:r>
            <a:r>
              <a:rPr lang="fr-FR" altLang="fr-FR" sz="800" dirty="0">
                <a:solidFill>
                  <a:schemeClr val="tx1"/>
                </a:solidFill>
              </a:rPr>
              <a:t> </a:t>
            </a:r>
            <a:endParaRPr lang="fr-FR" altLang="fr-FR" dirty="0">
              <a:solidFill>
                <a:schemeClr val="tx1"/>
              </a:solidFill>
              <a:latin typeface="Arial" panose="020B0604020202020204" pitchFamily="34" charset="0"/>
            </a:endParaRPr>
          </a:p>
        </p:txBody>
      </p:sp>
      <p:sp>
        <p:nvSpPr>
          <p:cNvPr id="11" name="ZoneTexte 10"/>
          <p:cNvSpPr txBox="1"/>
          <p:nvPr/>
        </p:nvSpPr>
        <p:spPr>
          <a:xfrm>
            <a:off x="242646" y="2408765"/>
            <a:ext cx="2385137" cy="369332"/>
          </a:xfrm>
          <a:prstGeom prst="rect">
            <a:avLst/>
          </a:prstGeom>
          <a:noFill/>
        </p:spPr>
        <p:txBody>
          <a:bodyPr wrap="square" rtlCol="0">
            <a:spAutoFit/>
          </a:bodyPr>
          <a:lstStyle/>
          <a:p>
            <a:r>
              <a:rPr lang="fr-FR" altLang="fr-FR" b="1" dirty="0">
                <a:solidFill>
                  <a:srgbClr val="00B0F0"/>
                </a:solidFill>
                <a:latin typeface="Segoe UI" panose="020B0502040204020203" pitchFamily="34" charset="0"/>
                <a:cs typeface="Segoe UI" panose="020B0502040204020203" pitchFamily="34" charset="0"/>
              </a:rPr>
              <a:t>Exemple</a:t>
            </a:r>
          </a:p>
        </p:txBody>
      </p:sp>
      <p:sp>
        <p:nvSpPr>
          <p:cNvPr id="14" name="ZoneTexte 13"/>
          <p:cNvSpPr txBox="1"/>
          <p:nvPr/>
        </p:nvSpPr>
        <p:spPr>
          <a:xfrm>
            <a:off x="4427984" y="2392829"/>
            <a:ext cx="2385137" cy="369332"/>
          </a:xfrm>
          <a:prstGeom prst="rect">
            <a:avLst/>
          </a:prstGeom>
          <a:noFill/>
        </p:spPr>
        <p:txBody>
          <a:bodyPr wrap="square" rtlCol="0">
            <a:spAutoFit/>
          </a:bodyPr>
          <a:lstStyle/>
          <a:p>
            <a:r>
              <a:rPr lang="fr-FR" altLang="fr-FR" b="1" dirty="0">
                <a:solidFill>
                  <a:srgbClr val="00B0F0"/>
                </a:solidFill>
                <a:latin typeface="Segoe UI" panose="020B0502040204020203" pitchFamily="34" charset="0"/>
                <a:cs typeface="Segoe UI" panose="020B0502040204020203" pitchFamily="34" charset="0"/>
              </a:rPr>
              <a:t>Résultat</a:t>
            </a:r>
          </a:p>
        </p:txBody>
      </p:sp>
      <p:sp>
        <p:nvSpPr>
          <p:cNvPr id="17" name="Rectangle 16"/>
          <p:cNvSpPr/>
          <p:nvPr/>
        </p:nvSpPr>
        <p:spPr>
          <a:xfrm>
            <a:off x="208001" y="2802300"/>
            <a:ext cx="3931951" cy="1015663"/>
          </a:xfrm>
          <a:prstGeom prst="rect">
            <a:avLst/>
          </a:prstGeom>
          <a:noFill/>
          <a:ln w="19050">
            <a:solidFill>
              <a:schemeClr val="accent1"/>
            </a:solidFill>
          </a:ln>
        </p:spPr>
        <p:txBody>
          <a:bodyPr wrap="square">
            <a:spAutoFit/>
          </a:bodyPr>
          <a:lstStyle/>
          <a:p>
            <a:r>
              <a:rPr lang="en-US" sz="1000" dirty="0">
                <a:solidFill>
                  <a:srgbClr val="0000CD"/>
                </a:solidFill>
                <a:latin typeface="Consolas" panose="020B0609020204030204" pitchFamily="49" charset="0"/>
              </a:rPr>
              <a:t>&lt;</a:t>
            </a:r>
            <a:r>
              <a:rPr lang="en-US" sz="1000" dirty="0">
                <a:solidFill>
                  <a:srgbClr val="A52A2A"/>
                </a:solidFill>
                <a:latin typeface="Consolas" panose="020B0609020204030204" pitchFamily="49" charset="0"/>
              </a:rPr>
              <a:t>!DOCTYPE</a:t>
            </a:r>
            <a:r>
              <a:rPr lang="en-US" sz="1000" dirty="0">
                <a:solidFill>
                  <a:srgbClr val="FF0000"/>
                </a:solidFill>
                <a:latin typeface="Consolas" panose="020B0609020204030204" pitchFamily="49" charset="0"/>
              </a:rPr>
              <a:t> html</a:t>
            </a:r>
            <a:r>
              <a:rPr lang="en-US" sz="1000" dirty="0">
                <a:solidFill>
                  <a:srgbClr val="0000CD"/>
                </a:solidFill>
                <a:latin typeface="Consolas" panose="020B0609020204030204" pitchFamily="49" charset="0"/>
              </a:rPr>
              <a:t>&gt;</a:t>
            </a:r>
            <a:br>
              <a:rPr lang="en-US" sz="1000" dirty="0"/>
            </a:br>
            <a:r>
              <a:rPr lang="en-US" sz="1000" dirty="0">
                <a:solidFill>
                  <a:srgbClr val="0000CD"/>
                </a:solidFill>
                <a:latin typeface="Consolas" panose="020B0609020204030204" pitchFamily="49" charset="0"/>
              </a:rPr>
              <a:t>&lt;</a:t>
            </a:r>
            <a:r>
              <a:rPr lang="en-US" sz="1000" dirty="0">
                <a:solidFill>
                  <a:srgbClr val="A52A2A"/>
                </a:solidFill>
                <a:latin typeface="Consolas" panose="020B0609020204030204" pitchFamily="49" charset="0"/>
              </a:rPr>
              <a:t>html</a:t>
            </a:r>
            <a:r>
              <a:rPr lang="en-US" sz="1000" dirty="0">
                <a:solidFill>
                  <a:srgbClr val="FF0000"/>
                </a:solidFill>
                <a:latin typeface="Consolas" panose="020B0609020204030204" pitchFamily="49" charset="0"/>
              </a:rPr>
              <a:t> lang</a:t>
            </a:r>
            <a:r>
              <a:rPr lang="en-US" sz="1000" dirty="0">
                <a:solidFill>
                  <a:srgbClr val="0000CD"/>
                </a:solidFill>
                <a:latin typeface="Consolas" panose="020B0609020204030204" pitchFamily="49" charset="0"/>
              </a:rPr>
              <a:t>="en"&gt;</a:t>
            </a:r>
            <a:br>
              <a:rPr lang="en-US" sz="1000" dirty="0"/>
            </a:br>
            <a:r>
              <a:rPr lang="en-US" sz="1000" dirty="0">
                <a:solidFill>
                  <a:srgbClr val="0000CD"/>
                </a:solidFill>
                <a:latin typeface="Consolas" panose="020B0609020204030204" pitchFamily="49" charset="0"/>
              </a:rPr>
              <a:t>&lt;</a:t>
            </a:r>
            <a:r>
              <a:rPr lang="en-US" sz="1000" dirty="0">
                <a:solidFill>
                  <a:srgbClr val="A52A2A"/>
                </a:solidFill>
                <a:latin typeface="Consolas" panose="020B0609020204030204" pitchFamily="49" charset="0"/>
              </a:rPr>
              <a:t>body</a:t>
            </a:r>
            <a:r>
              <a:rPr lang="en-US" sz="1000" dirty="0">
                <a:solidFill>
                  <a:srgbClr val="0000CD"/>
                </a:solidFill>
                <a:latin typeface="Consolas" panose="020B0609020204030204" pitchFamily="49" charset="0"/>
              </a:rPr>
              <a:t>&gt;</a:t>
            </a:r>
            <a:br>
              <a:rPr lang="en-US" sz="1000" dirty="0"/>
            </a:br>
            <a:r>
              <a:rPr lang="en-US" sz="1000" dirty="0">
                <a:solidFill>
                  <a:srgbClr val="000000"/>
                </a:solidFill>
                <a:latin typeface="Consolas" panose="020B0609020204030204" pitchFamily="49" charset="0"/>
              </a:rPr>
              <a:t>...</a:t>
            </a:r>
            <a:br>
              <a:rPr lang="en-US" sz="1000" dirty="0"/>
            </a:br>
            <a:r>
              <a:rPr lang="en-US" sz="1000" dirty="0">
                <a:solidFill>
                  <a:srgbClr val="0000CD"/>
                </a:solidFill>
                <a:latin typeface="Consolas" panose="020B0609020204030204" pitchFamily="49" charset="0"/>
              </a:rPr>
              <a:t>&lt;</a:t>
            </a:r>
            <a:r>
              <a:rPr lang="en-US" sz="1000" dirty="0">
                <a:solidFill>
                  <a:srgbClr val="A52A2A"/>
                </a:solidFill>
                <a:latin typeface="Consolas" panose="020B0609020204030204" pitchFamily="49" charset="0"/>
              </a:rPr>
              <a:t>/body</a:t>
            </a:r>
            <a:r>
              <a:rPr lang="en-US" sz="1000" dirty="0">
                <a:solidFill>
                  <a:srgbClr val="0000CD"/>
                </a:solidFill>
                <a:latin typeface="Consolas" panose="020B0609020204030204" pitchFamily="49" charset="0"/>
              </a:rPr>
              <a:t>&gt;</a:t>
            </a:r>
            <a:br>
              <a:rPr lang="en-US" sz="1000" dirty="0"/>
            </a:br>
            <a:r>
              <a:rPr lang="en-US" sz="1000" dirty="0">
                <a:solidFill>
                  <a:srgbClr val="0000CD"/>
                </a:solidFill>
                <a:latin typeface="Consolas" panose="020B0609020204030204" pitchFamily="49" charset="0"/>
              </a:rPr>
              <a:t>&lt;</a:t>
            </a:r>
            <a:r>
              <a:rPr lang="en-US" sz="1000" dirty="0">
                <a:solidFill>
                  <a:srgbClr val="A52A2A"/>
                </a:solidFill>
                <a:latin typeface="Consolas" panose="020B0609020204030204" pitchFamily="49" charset="0"/>
              </a:rPr>
              <a:t>/html</a:t>
            </a:r>
            <a:r>
              <a:rPr lang="en-US" sz="1000" dirty="0">
                <a:solidFill>
                  <a:srgbClr val="0000CD"/>
                </a:solidFill>
                <a:latin typeface="Consolas" panose="020B0609020204030204" pitchFamily="49" charset="0"/>
              </a:rPr>
              <a:t>&gt;</a:t>
            </a:r>
            <a:endParaRPr lang="fr-FR" sz="1000" dirty="0">
              <a:solidFill>
                <a:srgbClr val="0000CD"/>
              </a:solidFill>
              <a:latin typeface="Consolas" panose="020B0609020204030204" pitchFamily="49" charset="0"/>
            </a:endParaRPr>
          </a:p>
        </p:txBody>
      </p:sp>
      <p:sp>
        <p:nvSpPr>
          <p:cNvPr id="10" name="Rectangle 9"/>
          <p:cNvSpPr/>
          <p:nvPr/>
        </p:nvSpPr>
        <p:spPr>
          <a:xfrm>
            <a:off x="208000" y="3881213"/>
            <a:ext cx="3931951" cy="1015663"/>
          </a:xfrm>
          <a:prstGeom prst="rect">
            <a:avLst/>
          </a:prstGeom>
          <a:noFill/>
          <a:ln w="19050">
            <a:solidFill>
              <a:schemeClr val="accent1"/>
            </a:solidFill>
          </a:ln>
        </p:spPr>
        <p:txBody>
          <a:bodyPr wrap="square">
            <a:spAutoFit/>
          </a:bodyPr>
          <a:lstStyle/>
          <a:p>
            <a:r>
              <a:rPr lang="en-US" sz="1000" dirty="0">
                <a:solidFill>
                  <a:srgbClr val="0000CD"/>
                </a:solidFill>
                <a:latin typeface="Consolas" panose="020B0609020204030204" pitchFamily="49" charset="0"/>
              </a:rPr>
              <a:t>&lt;</a:t>
            </a:r>
            <a:r>
              <a:rPr lang="en-US" sz="1000" dirty="0">
                <a:solidFill>
                  <a:srgbClr val="A52A2A"/>
                </a:solidFill>
                <a:latin typeface="Consolas" panose="020B0609020204030204" pitchFamily="49" charset="0"/>
              </a:rPr>
              <a:t>!DOCTYPE</a:t>
            </a:r>
            <a:r>
              <a:rPr lang="en-US" sz="1000" dirty="0">
                <a:solidFill>
                  <a:srgbClr val="FF0000"/>
                </a:solidFill>
                <a:latin typeface="Consolas" panose="020B0609020204030204" pitchFamily="49" charset="0"/>
              </a:rPr>
              <a:t> html</a:t>
            </a:r>
            <a:r>
              <a:rPr lang="en-US" sz="1000" dirty="0">
                <a:solidFill>
                  <a:srgbClr val="0000CD"/>
                </a:solidFill>
                <a:latin typeface="Consolas" panose="020B0609020204030204" pitchFamily="49" charset="0"/>
              </a:rPr>
              <a:t>&gt;</a:t>
            </a:r>
            <a:br>
              <a:rPr lang="en-US" sz="1000" dirty="0"/>
            </a:br>
            <a:r>
              <a:rPr lang="en-US" sz="1000" dirty="0">
                <a:solidFill>
                  <a:srgbClr val="0000CD"/>
                </a:solidFill>
                <a:latin typeface="Consolas" panose="020B0609020204030204" pitchFamily="49" charset="0"/>
              </a:rPr>
              <a:t>&lt;</a:t>
            </a:r>
            <a:r>
              <a:rPr lang="en-US" sz="1000" dirty="0">
                <a:solidFill>
                  <a:srgbClr val="A52A2A"/>
                </a:solidFill>
                <a:latin typeface="Consolas" panose="020B0609020204030204" pitchFamily="49" charset="0"/>
              </a:rPr>
              <a:t>html</a:t>
            </a:r>
            <a:r>
              <a:rPr lang="en-US" sz="1000" dirty="0">
                <a:solidFill>
                  <a:srgbClr val="FF0000"/>
                </a:solidFill>
                <a:latin typeface="Consolas" panose="020B0609020204030204" pitchFamily="49" charset="0"/>
              </a:rPr>
              <a:t> </a:t>
            </a:r>
            <a:r>
              <a:rPr lang="en-US" sz="1000" dirty="0" err="1">
                <a:solidFill>
                  <a:srgbClr val="FF0000"/>
                </a:solidFill>
                <a:latin typeface="Consolas" panose="020B0609020204030204" pitchFamily="49" charset="0"/>
              </a:rPr>
              <a:t>lang</a:t>
            </a:r>
            <a:r>
              <a:rPr lang="en-US" sz="1000" dirty="0">
                <a:solidFill>
                  <a:srgbClr val="0000CD"/>
                </a:solidFill>
                <a:latin typeface="Consolas" panose="020B0609020204030204" pitchFamily="49" charset="0"/>
              </a:rPr>
              <a:t>=“</a:t>
            </a:r>
            <a:r>
              <a:rPr lang="en-US" sz="1000" dirty="0" err="1">
                <a:solidFill>
                  <a:srgbClr val="0000CD"/>
                </a:solidFill>
                <a:latin typeface="Consolas" panose="020B0609020204030204" pitchFamily="49" charset="0"/>
              </a:rPr>
              <a:t>fr</a:t>
            </a:r>
            <a:r>
              <a:rPr lang="en-US" sz="1000" dirty="0">
                <a:solidFill>
                  <a:srgbClr val="0000CD"/>
                </a:solidFill>
                <a:latin typeface="Consolas" panose="020B0609020204030204" pitchFamily="49" charset="0"/>
              </a:rPr>
              <a:t>"&gt;</a:t>
            </a:r>
            <a:br>
              <a:rPr lang="en-US" sz="1000" dirty="0"/>
            </a:br>
            <a:r>
              <a:rPr lang="en-US" sz="1000" dirty="0">
                <a:solidFill>
                  <a:srgbClr val="0000CD"/>
                </a:solidFill>
                <a:latin typeface="Consolas" panose="020B0609020204030204" pitchFamily="49" charset="0"/>
              </a:rPr>
              <a:t>&lt;</a:t>
            </a:r>
            <a:r>
              <a:rPr lang="en-US" sz="1000" dirty="0">
                <a:solidFill>
                  <a:srgbClr val="A52A2A"/>
                </a:solidFill>
                <a:latin typeface="Consolas" panose="020B0609020204030204" pitchFamily="49" charset="0"/>
              </a:rPr>
              <a:t>body</a:t>
            </a:r>
            <a:r>
              <a:rPr lang="en-US" sz="1000" dirty="0">
                <a:solidFill>
                  <a:srgbClr val="0000CD"/>
                </a:solidFill>
                <a:latin typeface="Consolas" panose="020B0609020204030204" pitchFamily="49" charset="0"/>
              </a:rPr>
              <a:t>&gt;</a:t>
            </a:r>
            <a:br>
              <a:rPr lang="en-US" sz="1000" dirty="0"/>
            </a:br>
            <a:r>
              <a:rPr lang="en-US" sz="1000" dirty="0">
                <a:solidFill>
                  <a:srgbClr val="000000"/>
                </a:solidFill>
                <a:latin typeface="Consolas" panose="020B0609020204030204" pitchFamily="49" charset="0"/>
              </a:rPr>
              <a:t>...</a:t>
            </a:r>
            <a:br>
              <a:rPr lang="en-US" sz="1000" dirty="0"/>
            </a:br>
            <a:r>
              <a:rPr lang="en-US" sz="1000" dirty="0">
                <a:solidFill>
                  <a:srgbClr val="0000CD"/>
                </a:solidFill>
                <a:latin typeface="Consolas" panose="020B0609020204030204" pitchFamily="49" charset="0"/>
              </a:rPr>
              <a:t>&lt;</a:t>
            </a:r>
            <a:r>
              <a:rPr lang="en-US" sz="1000" dirty="0">
                <a:solidFill>
                  <a:srgbClr val="A52A2A"/>
                </a:solidFill>
                <a:latin typeface="Consolas" panose="020B0609020204030204" pitchFamily="49" charset="0"/>
              </a:rPr>
              <a:t>/body</a:t>
            </a:r>
            <a:r>
              <a:rPr lang="en-US" sz="1000" dirty="0">
                <a:solidFill>
                  <a:srgbClr val="0000CD"/>
                </a:solidFill>
                <a:latin typeface="Consolas" panose="020B0609020204030204" pitchFamily="49" charset="0"/>
              </a:rPr>
              <a:t>&gt;</a:t>
            </a:r>
            <a:br>
              <a:rPr lang="en-US" sz="1000" dirty="0"/>
            </a:br>
            <a:r>
              <a:rPr lang="en-US" sz="1000" dirty="0">
                <a:solidFill>
                  <a:srgbClr val="0000CD"/>
                </a:solidFill>
                <a:latin typeface="Consolas" panose="020B0609020204030204" pitchFamily="49" charset="0"/>
              </a:rPr>
              <a:t>&lt;</a:t>
            </a:r>
            <a:r>
              <a:rPr lang="en-US" sz="1000" dirty="0">
                <a:solidFill>
                  <a:srgbClr val="A52A2A"/>
                </a:solidFill>
                <a:latin typeface="Consolas" panose="020B0609020204030204" pitchFamily="49" charset="0"/>
              </a:rPr>
              <a:t>/html</a:t>
            </a:r>
            <a:r>
              <a:rPr lang="en-US" sz="1000" dirty="0">
                <a:solidFill>
                  <a:srgbClr val="0000CD"/>
                </a:solidFill>
                <a:latin typeface="Consolas" panose="020B0609020204030204" pitchFamily="49" charset="0"/>
              </a:rPr>
              <a:t>&gt;</a:t>
            </a:r>
            <a:endParaRPr lang="fr-FR" sz="1000" dirty="0">
              <a:solidFill>
                <a:srgbClr val="0000CD"/>
              </a:solidFill>
              <a:latin typeface="Consolas" panose="020B0609020204030204" pitchFamily="49" charset="0"/>
            </a:endParaRPr>
          </a:p>
        </p:txBody>
      </p:sp>
    </p:spTree>
    <p:extLst>
      <p:ext uri="{BB962C8B-B14F-4D97-AF65-F5344CB8AC3E}">
        <p14:creationId xmlns:p14="http://schemas.microsoft.com/office/powerpoint/2010/main" val="3730411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texte 4"/>
          <p:cNvSpPr>
            <a:spLocks noGrp="1"/>
          </p:cNvSpPr>
          <p:nvPr>
            <p:ph type="body" sz="quarter" idx="10"/>
          </p:nvPr>
        </p:nvSpPr>
        <p:spPr/>
        <p:txBody>
          <a:bodyPr/>
          <a:lstStyle/>
          <a:p>
            <a:r>
              <a:rPr lang="fr-FR" dirty="0"/>
              <a:t>Éléments </a:t>
            </a:r>
            <a:r>
              <a:rPr lang="fr-FR" dirty="0">
                <a:solidFill>
                  <a:schemeClr val="accent1"/>
                </a:solidFill>
              </a:rPr>
              <a:t>HTML</a:t>
            </a:r>
          </a:p>
        </p:txBody>
      </p:sp>
      <p:sp>
        <p:nvSpPr>
          <p:cNvPr id="89" name="ZoneTexte 88"/>
          <p:cNvSpPr txBox="1"/>
          <p:nvPr/>
        </p:nvSpPr>
        <p:spPr>
          <a:xfrm>
            <a:off x="242647" y="1203598"/>
            <a:ext cx="5049433" cy="400110"/>
          </a:xfrm>
          <a:prstGeom prst="rect">
            <a:avLst/>
          </a:prstGeom>
          <a:noFill/>
        </p:spPr>
        <p:txBody>
          <a:bodyPr wrap="square" rtlCol="0">
            <a:spAutoFit/>
          </a:bodyPr>
          <a:lstStyle/>
          <a:p>
            <a:r>
              <a:rPr lang="fr-FR" altLang="fr-FR" sz="2000" b="1" dirty="0">
                <a:solidFill>
                  <a:srgbClr val="000000"/>
                </a:solidFill>
                <a:latin typeface="Segoe UI" panose="020B0502040204020203" pitchFamily="34" charset="0"/>
                <a:cs typeface="Segoe UI" panose="020B0502040204020203" pitchFamily="34" charset="0"/>
              </a:rPr>
              <a:t>L'attribut de titre</a:t>
            </a:r>
          </a:p>
        </p:txBody>
      </p:sp>
      <p:sp>
        <p:nvSpPr>
          <p:cNvPr id="92" name="TextBox 32">
            <a:extLst>
              <a:ext uri="{FF2B5EF4-FFF2-40B4-BE49-F238E27FC236}">
                <a16:creationId xmlns:a16="http://schemas.microsoft.com/office/drawing/2014/main" id="{9B583191-69B8-463E-8E8A-295A73BDD1DC}"/>
              </a:ext>
            </a:extLst>
          </p:cNvPr>
          <p:cNvSpPr txBox="1"/>
          <p:nvPr/>
        </p:nvSpPr>
        <p:spPr>
          <a:xfrm>
            <a:off x="242647" y="1693934"/>
            <a:ext cx="8766836" cy="430887"/>
          </a:xfrm>
          <a:prstGeom prst="rect">
            <a:avLst/>
          </a:prstGeom>
          <a:ln/>
        </p:spPr>
        <p:style>
          <a:lnRef idx="2">
            <a:schemeClr val="accent1"/>
          </a:lnRef>
          <a:fillRef idx="1">
            <a:schemeClr val="lt1"/>
          </a:fillRef>
          <a:effectRef idx="0">
            <a:schemeClr val="accent1"/>
          </a:effectRef>
          <a:fontRef idx="minor">
            <a:schemeClr val="dk1"/>
          </a:fontRef>
        </p:style>
        <p:txBody>
          <a:bodyPr wrap="square" lIns="0" rtlCol="0">
            <a:spAutoFit/>
          </a:bodyPr>
          <a:lstStyle/>
          <a:p>
            <a:pPr lvl="0" eaLnBrk="0" fontAlgn="base" latinLnBrk="0" hangingPunct="0">
              <a:spcBef>
                <a:spcPct val="0"/>
              </a:spcBef>
              <a:spcAft>
                <a:spcPct val="0"/>
              </a:spcAft>
            </a:pPr>
            <a:r>
              <a:rPr lang="fr-FR" altLang="fr-FR" sz="1100" dirty="0">
                <a:solidFill>
                  <a:srgbClr val="000000"/>
                </a:solidFill>
                <a:latin typeface="Verdana" panose="020B0604030504040204" pitchFamily="34" charset="0"/>
              </a:rPr>
              <a:t>L' attribut </a:t>
            </a:r>
            <a:r>
              <a:rPr lang="fr-FR" altLang="fr-FR" sz="1100" dirty="0" err="1">
                <a:solidFill>
                  <a:srgbClr val="DC143C"/>
                </a:solidFill>
                <a:latin typeface="Consolas" panose="020B0609020204030204" pitchFamily="49" charset="0"/>
                <a:cs typeface="Consolas" panose="020B0609020204030204" pitchFamily="49" charset="0"/>
              </a:rPr>
              <a:t>title</a:t>
            </a:r>
            <a:r>
              <a:rPr lang="fr-FR" altLang="fr-FR" sz="1100" dirty="0">
                <a:solidFill>
                  <a:srgbClr val="DC143C"/>
                </a:solidFill>
                <a:latin typeface="Consolas" panose="020B0609020204030204" pitchFamily="49" charset="0"/>
                <a:cs typeface="Consolas" panose="020B0609020204030204" pitchFamily="49" charset="0"/>
              </a:rPr>
              <a:t> </a:t>
            </a:r>
            <a:r>
              <a:rPr lang="fr-FR" altLang="fr-FR" sz="1100" dirty="0">
                <a:solidFill>
                  <a:srgbClr val="000000"/>
                </a:solidFill>
                <a:latin typeface="Verdana" panose="020B0604030504040204" pitchFamily="34" charset="0"/>
              </a:rPr>
              <a:t>définit des informations supplémentaires sur un élément.</a:t>
            </a:r>
            <a:endParaRPr lang="fr-FR" altLang="fr-FR" sz="800" dirty="0">
              <a:solidFill>
                <a:schemeClr val="tx1"/>
              </a:solidFill>
            </a:endParaRPr>
          </a:p>
          <a:p>
            <a:pPr lvl="0" eaLnBrk="0" fontAlgn="base" latinLnBrk="0" hangingPunct="0">
              <a:spcBef>
                <a:spcPct val="0"/>
              </a:spcBef>
              <a:spcAft>
                <a:spcPct val="0"/>
              </a:spcAft>
            </a:pPr>
            <a:r>
              <a:rPr lang="fr-FR" altLang="fr-FR" sz="1100" dirty="0">
                <a:solidFill>
                  <a:srgbClr val="000000"/>
                </a:solidFill>
                <a:latin typeface="Verdana" panose="020B0604030504040204" pitchFamily="34" charset="0"/>
              </a:rPr>
              <a:t>La valeur de l'attribut </a:t>
            </a:r>
            <a:r>
              <a:rPr lang="fr-FR" altLang="fr-FR" sz="1100" dirty="0" err="1">
                <a:solidFill>
                  <a:srgbClr val="000000"/>
                </a:solidFill>
                <a:latin typeface="Verdana" panose="020B0604030504040204" pitchFamily="34" charset="0"/>
              </a:rPr>
              <a:t>title</a:t>
            </a:r>
            <a:r>
              <a:rPr lang="fr-FR" altLang="fr-FR" sz="1100" dirty="0">
                <a:solidFill>
                  <a:srgbClr val="000000"/>
                </a:solidFill>
                <a:latin typeface="Verdana" panose="020B0604030504040204" pitchFamily="34" charset="0"/>
              </a:rPr>
              <a:t> sera affichée sous la forme d'une info-bulle lorsque vous passerez la souris sur l'élément:</a:t>
            </a:r>
            <a:endParaRPr lang="fr-FR" altLang="fr-FR" dirty="0">
              <a:solidFill>
                <a:schemeClr val="tx1"/>
              </a:solidFill>
              <a:latin typeface="Arial" panose="020B0604020202020204" pitchFamily="34" charset="0"/>
            </a:endParaRPr>
          </a:p>
        </p:txBody>
      </p:sp>
      <p:sp>
        <p:nvSpPr>
          <p:cNvPr id="11" name="ZoneTexte 10"/>
          <p:cNvSpPr txBox="1"/>
          <p:nvPr/>
        </p:nvSpPr>
        <p:spPr>
          <a:xfrm>
            <a:off x="242646" y="2408765"/>
            <a:ext cx="2385137" cy="369332"/>
          </a:xfrm>
          <a:prstGeom prst="rect">
            <a:avLst/>
          </a:prstGeom>
          <a:noFill/>
        </p:spPr>
        <p:txBody>
          <a:bodyPr wrap="square" rtlCol="0">
            <a:spAutoFit/>
          </a:bodyPr>
          <a:lstStyle/>
          <a:p>
            <a:r>
              <a:rPr lang="fr-FR" altLang="fr-FR" b="1" dirty="0">
                <a:solidFill>
                  <a:srgbClr val="00B0F0"/>
                </a:solidFill>
                <a:latin typeface="Segoe UI" panose="020B0502040204020203" pitchFamily="34" charset="0"/>
                <a:cs typeface="Segoe UI" panose="020B0502040204020203" pitchFamily="34" charset="0"/>
              </a:rPr>
              <a:t>Exemple</a:t>
            </a:r>
          </a:p>
        </p:txBody>
      </p:sp>
      <p:sp>
        <p:nvSpPr>
          <p:cNvPr id="14" name="ZoneTexte 13"/>
          <p:cNvSpPr txBox="1"/>
          <p:nvPr/>
        </p:nvSpPr>
        <p:spPr>
          <a:xfrm>
            <a:off x="4427984" y="2392829"/>
            <a:ext cx="2385137" cy="369332"/>
          </a:xfrm>
          <a:prstGeom prst="rect">
            <a:avLst/>
          </a:prstGeom>
          <a:noFill/>
        </p:spPr>
        <p:txBody>
          <a:bodyPr wrap="square" rtlCol="0">
            <a:spAutoFit/>
          </a:bodyPr>
          <a:lstStyle/>
          <a:p>
            <a:r>
              <a:rPr lang="fr-FR" altLang="fr-FR" b="1" dirty="0">
                <a:solidFill>
                  <a:srgbClr val="00B0F0"/>
                </a:solidFill>
                <a:latin typeface="Segoe UI" panose="020B0502040204020203" pitchFamily="34" charset="0"/>
                <a:cs typeface="Segoe UI" panose="020B0502040204020203" pitchFamily="34" charset="0"/>
              </a:rPr>
              <a:t>Résultat</a:t>
            </a:r>
          </a:p>
        </p:txBody>
      </p:sp>
      <p:sp>
        <p:nvSpPr>
          <p:cNvPr id="17" name="Rectangle 16"/>
          <p:cNvSpPr/>
          <p:nvPr/>
        </p:nvSpPr>
        <p:spPr>
          <a:xfrm>
            <a:off x="208001" y="2802300"/>
            <a:ext cx="4075967" cy="1938992"/>
          </a:xfrm>
          <a:prstGeom prst="rect">
            <a:avLst/>
          </a:prstGeom>
          <a:noFill/>
          <a:ln w="19050">
            <a:solidFill>
              <a:schemeClr val="accent1"/>
            </a:solidFill>
          </a:ln>
        </p:spPr>
        <p:txBody>
          <a:bodyPr wrap="square">
            <a:spAutoFit/>
          </a:bodyPr>
          <a:lstStyle/>
          <a:p>
            <a:r>
              <a:rPr lang="en-US" sz="1000" dirty="0">
                <a:solidFill>
                  <a:srgbClr val="0000CD"/>
                </a:solidFill>
                <a:latin typeface="Consolas" panose="020B0609020204030204" pitchFamily="49" charset="0"/>
              </a:rPr>
              <a:t>&lt;! DOCTYPE html&gt;</a:t>
            </a:r>
          </a:p>
          <a:p>
            <a:r>
              <a:rPr lang="en-US" sz="1000" dirty="0">
                <a:solidFill>
                  <a:srgbClr val="0000CD"/>
                </a:solidFill>
                <a:latin typeface="Consolas" panose="020B0609020204030204" pitchFamily="49" charset="0"/>
              </a:rPr>
              <a:t>&lt;</a:t>
            </a:r>
            <a:r>
              <a:rPr lang="en-US" sz="1000" dirty="0">
                <a:solidFill>
                  <a:srgbClr val="C00000"/>
                </a:solidFill>
                <a:latin typeface="Consolas" panose="020B0609020204030204" pitchFamily="49" charset="0"/>
              </a:rPr>
              <a:t>html</a:t>
            </a:r>
            <a:r>
              <a:rPr lang="en-US" sz="1000" dirty="0">
                <a:solidFill>
                  <a:srgbClr val="0000CD"/>
                </a:solidFill>
                <a:latin typeface="Consolas" panose="020B0609020204030204" pitchFamily="49" charset="0"/>
              </a:rPr>
              <a:t>&gt;</a:t>
            </a:r>
          </a:p>
          <a:p>
            <a:r>
              <a:rPr lang="en-US" sz="1000" dirty="0">
                <a:solidFill>
                  <a:srgbClr val="0000CD"/>
                </a:solidFill>
                <a:latin typeface="Consolas" panose="020B0609020204030204" pitchFamily="49" charset="0"/>
              </a:rPr>
              <a:t>&lt;</a:t>
            </a:r>
            <a:r>
              <a:rPr lang="en-US" sz="1000" dirty="0">
                <a:solidFill>
                  <a:srgbClr val="C00000"/>
                </a:solidFill>
                <a:latin typeface="Consolas" panose="020B0609020204030204" pitchFamily="49" charset="0"/>
              </a:rPr>
              <a:t>body</a:t>
            </a:r>
            <a:r>
              <a:rPr lang="en-US" sz="1000" dirty="0">
                <a:solidFill>
                  <a:srgbClr val="0000CD"/>
                </a:solidFill>
                <a:latin typeface="Consolas" panose="020B0609020204030204" pitchFamily="49" charset="0"/>
              </a:rPr>
              <a:t>&gt;</a:t>
            </a:r>
          </a:p>
          <a:p>
            <a:endParaRPr lang="en-US" sz="1000" dirty="0">
              <a:solidFill>
                <a:srgbClr val="0000CD"/>
              </a:solidFill>
              <a:latin typeface="Consolas" panose="020B0609020204030204" pitchFamily="49" charset="0"/>
            </a:endParaRPr>
          </a:p>
          <a:p>
            <a:r>
              <a:rPr lang="en-US" sz="1000" dirty="0">
                <a:solidFill>
                  <a:srgbClr val="0000CD"/>
                </a:solidFill>
                <a:latin typeface="Consolas" panose="020B0609020204030204" pitchFamily="49" charset="0"/>
              </a:rPr>
              <a:t>&lt;</a:t>
            </a:r>
            <a:r>
              <a:rPr lang="en-US" sz="1000" dirty="0">
                <a:solidFill>
                  <a:srgbClr val="C00000"/>
                </a:solidFill>
                <a:latin typeface="Consolas" panose="020B0609020204030204" pitchFamily="49" charset="0"/>
              </a:rPr>
              <a:t>h2</a:t>
            </a:r>
            <a:r>
              <a:rPr lang="en-US" sz="1000" dirty="0">
                <a:solidFill>
                  <a:srgbClr val="0000CD"/>
                </a:solidFill>
                <a:latin typeface="Consolas" panose="020B0609020204030204" pitchFamily="49" charset="0"/>
              </a:rPr>
              <a:t> </a:t>
            </a:r>
            <a:r>
              <a:rPr lang="en-US" sz="1000" dirty="0">
                <a:solidFill>
                  <a:srgbClr val="FF0000"/>
                </a:solidFill>
                <a:latin typeface="Consolas" panose="020B0609020204030204" pitchFamily="49" charset="0"/>
              </a:rPr>
              <a:t>title</a:t>
            </a:r>
            <a:r>
              <a:rPr lang="en-US" sz="1000" dirty="0">
                <a:solidFill>
                  <a:srgbClr val="0000CD"/>
                </a:solidFill>
                <a:latin typeface="Consolas" panose="020B0609020204030204" pitchFamily="49" charset="0"/>
              </a:rPr>
              <a:t> = "Je </a:t>
            </a:r>
            <a:r>
              <a:rPr lang="en-US" sz="1000" dirty="0" err="1">
                <a:solidFill>
                  <a:srgbClr val="0000CD"/>
                </a:solidFill>
                <a:latin typeface="Consolas" panose="020B0609020204030204" pitchFamily="49" charset="0"/>
              </a:rPr>
              <a:t>suis</a:t>
            </a:r>
            <a:r>
              <a:rPr lang="en-US" sz="1000" dirty="0">
                <a:solidFill>
                  <a:srgbClr val="0000CD"/>
                </a:solidFill>
                <a:latin typeface="Consolas" panose="020B0609020204030204" pitchFamily="49" charset="0"/>
              </a:rPr>
              <a:t> un </a:t>
            </a:r>
            <a:r>
              <a:rPr lang="en-US" sz="1000" dirty="0" err="1">
                <a:solidFill>
                  <a:srgbClr val="0000CD"/>
                </a:solidFill>
                <a:latin typeface="Consolas" panose="020B0609020204030204" pitchFamily="49" charset="0"/>
              </a:rPr>
              <a:t>entête</a:t>
            </a:r>
            <a:r>
              <a:rPr lang="en-US" sz="1000" dirty="0">
                <a:latin typeface="Consolas" panose="020B0609020204030204" pitchFamily="49" charset="0"/>
              </a:rPr>
              <a:t>"&gt; </a:t>
            </a:r>
            <a:r>
              <a:rPr lang="en-US" sz="1000" dirty="0" err="1">
                <a:latin typeface="Consolas" panose="020B0609020204030204" pitchFamily="49" charset="0"/>
              </a:rPr>
              <a:t>L'attribut</a:t>
            </a:r>
            <a:r>
              <a:rPr lang="en-US" sz="1000" dirty="0">
                <a:latin typeface="Consolas" panose="020B0609020204030204" pitchFamily="49" charset="0"/>
              </a:rPr>
              <a:t> title </a:t>
            </a:r>
            <a:r>
              <a:rPr lang="en-US" sz="1000" dirty="0">
                <a:solidFill>
                  <a:srgbClr val="0000CD"/>
                </a:solidFill>
                <a:latin typeface="Consolas" panose="020B0609020204030204" pitchFamily="49" charset="0"/>
              </a:rPr>
              <a:t>&lt;/</a:t>
            </a:r>
            <a:r>
              <a:rPr lang="en-US" sz="1000" dirty="0">
                <a:solidFill>
                  <a:srgbClr val="C00000"/>
                </a:solidFill>
                <a:latin typeface="Consolas" panose="020B0609020204030204" pitchFamily="49" charset="0"/>
              </a:rPr>
              <a:t>h2</a:t>
            </a:r>
            <a:r>
              <a:rPr lang="en-US" sz="1000" dirty="0">
                <a:solidFill>
                  <a:srgbClr val="0000CD"/>
                </a:solidFill>
                <a:latin typeface="Consolas" panose="020B0609020204030204" pitchFamily="49" charset="0"/>
              </a:rPr>
              <a:t>&gt;</a:t>
            </a:r>
          </a:p>
          <a:p>
            <a:endParaRPr lang="en-US" sz="1000" dirty="0">
              <a:solidFill>
                <a:srgbClr val="0000CD"/>
              </a:solidFill>
              <a:latin typeface="Consolas" panose="020B0609020204030204" pitchFamily="49" charset="0"/>
            </a:endParaRPr>
          </a:p>
          <a:p>
            <a:r>
              <a:rPr lang="en-US" sz="1000" dirty="0">
                <a:solidFill>
                  <a:srgbClr val="0000CD"/>
                </a:solidFill>
                <a:latin typeface="Consolas" panose="020B0609020204030204" pitchFamily="49" charset="0"/>
              </a:rPr>
              <a:t>&lt;</a:t>
            </a:r>
            <a:r>
              <a:rPr lang="en-US" sz="1000" dirty="0">
                <a:solidFill>
                  <a:srgbClr val="C00000"/>
                </a:solidFill>
                <a:latin typeface="Consolas" panose="020B0609020204030204" pitchFamily="49" charset="0"/>
              </a:rPr>
              <a:t>p</a:t>
            </a:r>
            <a:r>
              <a:rPr lang="en-US" sz="1000" dirty="0">
                <a:solidFill>
                  <a:srgbClr val="0000CD"/>
                </a:solidFill>
                <a:latin typeface="Consolas" panose="020B0609020204030204" pitchFamily="49" charset="0"/>
              </a:rPr>
              <a:t> </a:t>
            </a:r>
            <a:r>
              <a:rPr lang="en-US" sz="1000" dirty="0">
                <a:solidFill>
                  <a:srgbClr val="FF0000"/>
                </a:solidFill>
                <a:latin typeface="Consolas" panose="020B0609020204030204" pitchFamily="49" charset="0"/>
              </a:rPr>
              <a:t>title</a:t>
            </a:r>
            <a:r>
              <a:rPr lang="en-US" sz="1000" dirty="0">
                <a:solidFill>
                  <a:srgbClr val="0000CD"/>
                </a:solidFill>
                <a:latin typeface="Consolas" panose="020B0609020204030204" pitchFamily="49" charset="0"/>
              </a:rPr>
              <a:t> = "Je </a:t>
            </a:r>
            <a:r>
              <a:rPr lang="en-US" sz="1000" dirty="0" err="1">
                <a:solidFill>
                  <a:srgbClr val="0000CD"/>
                </a:solidFill>
                <a:latin typeface="Consolas" panose="020B0609020204030204" pitchFamily="49" charset="0"/>
              </a:rPr>
              <a:t>suis</a:t>
            </a:r>
            <a:r>
              <a:rPr lang="en-US" sz="1000" dirty="0">
                <a:solidFill>
                  <a:srgbClr val="0000CD"/>
                </a:solidFill>
                <a:latin typeface="Consolas" panose="020B0609020204030204" pitchFamily="49" charset="0"/>
              </a:rPr>
              <a:t> </a:t>
            </a:r>
            <a:r>
              <a:rPr lang="en-US" sz="1000" dirty="0" err="1">
                <a:solidFill>
                  <a:srgbClr val="0000CD"/>
                </a:solidFill>
                <a:latin typeface="Consolas" panose="020B0609020204030204" pitchFamily="49" charset="0"/>
              </a:rPr>
              <a:t>une</a:t>
            </a:r>
            <a:r>
              <a:rPr lang="en-US" sz="1000" dirty="0">
                <a:solidFill>
                  <a:srgbClr val="0000CD"/>
                </a:solidFill>
                <a:latin typeface="Consolas" panose="020B0609020204030204" pitchFamily="49" charset="0"/>
              </a:rPr>
              <a:t> info-</a:t>
            </a:r>
            <a:r>
              <a:rPr lang="en-US" sz="1000" dirty="0" err="1">
                <a:solidFill>
                  <a:srgbClr val="0000CD"/>
                </a:solidFill>
                <a:latin typeface="Consolas" panose="020B0609020204030204" pitchFamily="49" charset="0"/>
              </a:rPr>
              <a:t>bulle</a:t>
            </a:r>
            <a:r>
              <a:rPr lang="en-US" sz="1000" dirty="0">
                <a:solidFill>
                  <a:srgbClr val="0000CD"/>
                </a:solidFill>
                <a:latin typeface="Consolas" panose="020B0609020204030204" pitchFamily="49" charset="0"/>
              </a:rPr>
              <a:t>"&gt; </a:t>
            </a:r>
            <a:r>
              <a:rPr lang="en-US" sz="1000" dirty="0" err="1">
                <a:latin typeface="Consolas" panose="020B0609020204030204" pitchFamily="49" charset="0"/>
              </a:rPr>
              <a:t>Passez</a:t>
            </a:r>
            <a:r>
              <a:rPr lang="en-US" sz="1000" dirty="0">
                <a:latin typeface="Consolas" panose="020B0609020204030204" pitchFamily="49" charset="0"/>
              </a:rPr>
              <a:t> la </a:t>
            </a:r>
            <a:r>
              <a:rPr lang="en-US" sz="1000" dirty="0" err="1">
                <a:latin typeface="Consolas" panose="020B0609020204030204" pitchFamily="49" charset="0"/>
              </a:rPr>
              <a:t>souris</a:t>
            </a:r>
            <a:r>
              <a:rPr lang="en-US" sz="1000" dirty="0">
                <a:latin typeface="Consolas" panose="020B0609020204030204" pitchFamily="49" charset="0"/>
              </a:rPr>
              <a:t> sur </a:t>
            </a:r>
            <a:r>
              <a:rPr lang="en-US" sz="1000" dirty="0" err="1">
                <a:latin typeface="Consolas" panose="020B0609020204030204" pitchFamily="49" charset="0"/>
              </a:rPr>
              <a:t>ce</a:t>
            </a:r>
            <a:r>
              <a:rPr lang="en-US" sz="1000" dirty="0">
                <a:latin typeface="Consolas" panose="020B0609020204030204" pitchFamily="49" charset="0"/>
              </a:rPr>
              <a:t> </a:t>
            </a:r>
            <a:r>
              <a:rPr lang="en-US" sz="1000" dirty="0" err="1">
                <a:latin typeface="Consolas" panose="020B0609020204030204" pitchFamily="49" charset="0"/>
              </a:rPr>
              <a:t>paragraphe</a:t>
            </a:r>
            <a:r>
              <a:rPr lang="en-US" sz="1000" dirty="0">
                <a:latin typeface="Consolas" panose="020B0609020204030204" pitchFamily="49" charset="0"/>
              </a:rPr>
              <a:t> pour </a:t>
            </a:r>
            <a:r>
              <a:rPr lang="en-US" sz="1000" dirty="0" err="1">
                <a:latin typeface="Consolas" panose="020B0609020204030204" pitchFamily="49" charset="0"/>
              </a:rPr>
              <a:t>afficher</a:t>
            </a:r>
            <a:r>
              <a:rPr lang="en-US" sz="1000" dirty="0">
                <a:latin typeface="Consolas" panose="020B0609020204030204" pitchFamily="49" charset="0"/>
              </a:rPr>
              <a:t> </a:t>
            </a:r>
            <a:r>
              <a:rPr lang="en-US" sz="1000" dirty="0" err="1">
                <a:latin typeface="Consolas" panose="020B0609020204030204" pitchFamily="49" charset="0"/>
              </a:rPr>
              <a:t>l'attribut</a:t>
            </a:r>
            <a:r>
              <a:rPr lang="en-US" sz="1000" dirty="0">
                <a:latin typeface="Consolas" panose="020B0609020204030204" pitchFamily="49" charset="0"/>
              </a:rPr>
              <a:t> title sous la </a:t>
            </a:r>
            <a:r>
              <a:rPr lang="en-US" sz="1000" dirty="0" err="1">
                <a:latin typeface="Consolas" panose="020B0609020204030204" pitchFamily="49" charset="0"/>
              </a:rPr>
              <a:t>forme</a:t>
            </a:r>
            <a:r>
              <a:rPr lang="en-US" sz="1000" dirty="0">
                <a:latin typeface="Consolas" panose="020B0609020204030204" pitchFamily="49" charset="0"/>
              </a:rPr>
              <a:t> </a:t>
            </a:r>
            <a:r>
              <a:rPr lang="en-US" sz="1000" dirty="0" err="1">
                <a:latin typeface="Consolas" panose="020B0609020204030204" pitchFamily="49" charset="0"/>
              </a:rPr>
              <a:t>d'une</a:t>
            </a:r>
            <a:r>
              <a:rPr lang="en-US" sz="1000" dirty="0">
                <a:latin typeface="Consolas" panose="020B0609020204030204" pitchFamily="49" charset="0"/>
              </a:rPr>
              <a:t> info-</a:t>
            </a:r>
            <a:r>
              <a:rPr lang="en-US" sz="1000" dirty="0" err="1">
                <a:latin typeface="Consolas" panose="020B0609020204030204" pitchFamily="49" charset="0"/>
              </a:rPr>
              <a:t>bulle</a:t>
            </a:r>
            <a:r>
              <a:rPr lang="en-US" sz="1000" dirty="0">
                <a:latin typeface="Consolas" panose="020B0609020204030204" pitchFamily="49" charset="0"/>
              </a:rPr>
              <a:t>.</a:t>
            </a:r>
            <a:r>
              <a:rPr lang="en-US" sz="1000" dirty="0">
                <a:solidFill>
                  <a:srgbClr val="0000CD"/>
                </a:solidFill>
                <a:latin typeface="Consolas" panose="020B0609020204030204" pitchFamily="49" charset="0"/>
              </a:rPr>
              <a:t> &lt;</a:t>
            </a:r>
            <a:r>
              <a:rPr lang="en-US" sz="1000" dirty="0">
                <a:solidFill>
                  <a:srgbClr val="C00000"/>
                </a:solidFill>
                <a:latin typeface="Consolas" panose="020B0609020204030204" pitchFamily="49" charset="0"/>
              </a:rPr>
              <a:t>/</a:t>
            </a:r>
            <a:r>
              <a:rPr lang="en-US" sz="1000" dirty="0">
                <a:solidFill>
                  <a:srgbClr val="0000CD"/>
                </a:solidFill>
                <a:latin typeface="Consolas" panose="020B0609020204030204" pitchFamily="49" charset="0"/>
              </a:rPr>
              <a:t>p&gt;</a:t>
            </a:r>
          </a:p>
          <a:p>
            <a:endParaRPr lang="en-US" sz="1000" dirty="0">
              <a:solidFill>
                <a:srgbClr val="0000CD"/>
              </a:solidFill>
              <a:latin typeface="Consolas" panose="020B0609020204030204" pitchFamily="49" charset="0"/>
            </a:endParaRPr>
          </a:p>
          <a:p>
            <a:r>
              <a:rPr lang="en-US" sz="1000" dirty="0">
                <a:solidFill>
                  <a:srgbClr val="0000CD"/>
                </a:solidFill>
                <a:latin typeface="Consolas" panose="020B0609020204030204" pitchFamily="49" charset="0"/>
              </a:rPr>
              <a:t>&lt;/</a:t>
            </a:r>
            <a:r>
              <a:rPr lang="en-US" sz="1000" dirty="0">
                <a:solidFill>
                  <a:srgbClr val="C00000"/>
                </a:solidFill>
                <a:latin typeface="Consolas" panose="020B0609020204030204" pitchFamily="49" charset="0"/>
              </a:rPr>
              <a:t>body</a:t>
            </a:r>
            <a:r>
              <a:rPr lang="en-US" sz="1000" dirty="0">
                <a:solidFill>
                  <a:srgbClr val="0000CD"/>
                </a:solidFill>
                <a:latin typeface="Consolas" panose="020B0609020204030204" pitchFamily="49" charset="0"/>
              </a:rPr>
              <a:t>&gt;</a:t>
            </a:r>
          </a:p>
          <a:p>
            <a:r>
              <a:rPr lang="en-US" sz="1000" dirty="0">
                <a:solidFill>
                  <a:srgbClr val="0000CD"/>
                </a:solidFill>
                <a:latin typeface="Consolas" panose="020B0609020204030204" pitchFamily="49" charset="0"/>
              </a:rPr>
              <a:t>&lt;/</a:t>
            </a:r>
            <a:r>
              <a:rPr lang="en-US" sz="1000" dirty="0">
                <a:solidFill>
                  <a:srgbClr val="C00000"/>
                </a:solidFill>
                <a:latin typeface="Consolas" panose="020B0609020204030204" pitchFamily="49" charset="0"/>
              </a:rPr>
              <a:t>html</a:t>
            </a:r>
            <a:r>
              <a:rPr lang="en-US" sz="1000" dirty="0">
                <a:solidFill>
                  <a:srgbClr val="0000CD"/>
                </a:solidFill>
                <a:latin typeface="Consolas" panose="020B0609020204030204" pitchFamily="49" charset="0"/>
              </a:rPr>
              <a:t>&gt;</a:t>
            </a:r>
            <a:endParaRPr lang="fr-FR" sz="1000" dirty="0">
              <a:solidFill>
                <a:srgbClr val="0000CD"/>
              </a:solidFill>
              <a:latin typeface="Consolas" panose="020B0609020204030204" pitchFamily="49" charset="0"/>
            </a:endParaRPr>
          </a:p>
        </p:txBody>
      </p:sp>
      <p:pic>
        <p:nvPicPr>
          <p:cNvPr id="3" name="Image 2"/>
          <p:cNvPicPr>
            <a:picLocks noChangeAspect="1"/>
          </p:cNvPicPr>
          <p:nvPr/>
        </p:nvPicPr>
        <p:blipFill>
          <a:blip r:embed="rId2"/>
          <a:stretch>
            <a:fillRect/>
          </a:stretch>
        </p:blipFill>
        <p:spPr>
          <a:xfrm>
            <a:off x="4427984" y="2802300"/>
            <a:ext cx="4417540" cy="2001698"/>
          </a:xfrm>
          <a:prstGeom prst="rect">
            <a:avLst/>
          </a:prstGeom>
        </p:spPr>
      </p:pic>
    </p:spTree>
    <p:extLst>
      <p:ext uri="{BB962C8B-B14F-4D97-AF65-F5344CB8AC3E}">
        <p14:creationId xmlns:p14="http://schemas.microsoft.com/office/powerpoint/2010/main" val="13670586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texte 4"/>
          <p:cNvSpPr>
            <a:spLocks noGrp="1"/>
          </p:cNvSpPr>
          <p:nvPr>
            <p:ph type="body" sz="quarter" idx="10"/>
          </p:nvPr>
        </p:nvSpPr>
        <p:spPr/>
        <p:txBody>
          <a:bodyPr/>
          <a:lstStyle/>
          <a:p>
            <a:r>
              <a:rPr lang="fr-FR" dirty="0"/>
              <a:t>En- têtes </a:t>
            </a:r>
            <a:r>
              <a:rPr lang="fr-FR" dirty="0">
                <a:solidFill>
                  <a:schemeClr val="accent1"/>
                </a:solidFill>
              </a:rPr>
              <a:t>HTML</a:t>
            </a:r>
          </a:p>
        </p:txBody>
      </p:sp>
      <p:sp>
        <p:nvSpPr>
          <p:cNvPr id="89" name="ZoneTexte 88"/>
          <p:cNvSpPr txBox="1"/>
          <p:nvPr/>
        </p:nvSpPr>
        <p:spPr>
          <a:xfrm>
            <a:off x="242647" y="1203598"/>
            <a:ext cx="5049433" cy="400110"/>
          </a:xfrm>
          <a:prstGeom prst="rect">
            <a:avLst/>
          </a:prstGeom>
          <a:noFill/>
        </p:spPr>
        <p:txBody>
          <a:bodyPr wrap="square" rtlCol="0">
            <a:spAutoFit/>
          </a:bodyPr>
          <a:lstStyle/>
          <a:p>
            <a:r>
              <a:rPr lang="fr-FR" altLang="fr-FR" sz="2000" b="1" dirty="0">
                <a:solidFill>
                  <a:srgbClr val="000000"/>
                </a:solidFill>
                <a:latin typeface="Segoe UI" panose="020B0502040204020203" pitchFamily="34" charset="0"/>
                <a:cs typeface="Segoe UI" panose="020B0502040204020203" pitchFamily="34" charset="0"/>
              </a:rPr>
              <a:t>En-têtes HTML</a:t>
            </a:r>
          </a:p>
        </p:txBody>
      </p:sp>
      <p:sp>
        <p:nvSpPr>
          <p:cNvPr id="92" name="TextBox 32">
            <a:extLst>
              <a:ext uri="{FF2B5EF4-FFF2-40B4-BE49-F238E27FC236}">
                <a16:creationId xmlns:a16="http://schemas.microsoft.com/office/drawing/2014/main" id="{9B583191-69B8-463E-8E8A-295A73BDD1DC}"/>
              </a:ext>
            </a:extLst>
          </p:cNvPr>
          <p:cNvSpPr txBox="1"/>
          <p:nvPr/>
        </p:nvSpPr>
        <p:spPr>
          <a:xfrm>
            <a:off x="242647" y="1693934"/>
            <a:ext cx="8766836" cy="430887"/>
          </a:xfrm>
          <a:prstGeom prst="rect">
            <a:avLst/>
          </a:prstGeom>
          <a:ln/>
        </p:spPr>
        <p:style>
          <a:lnRef idx="2">
            <a:schemeClr val="accent1"/>
          </a:lnRef>
          <a:fillRef idx="1">
            <a:schemeClr val="lt1"/>
          </a:fillRef>
          <a:effectRef idx="0">
            <a:schemeClr val="accent1"/>
          </a:effectRef>
          <a:fontRef idx="minor">
            <a:schemeClr val="dk1"/>
          </a:fontRef>
        </p:style>
        <p:txBody>
          <a:bodyPr wrap="square" lIns="0" rtlCol="0">
            <a:spAutoFit/>
          </a:bodyPr>
          <a:lstStyle/>
          <a:p>
            <a:pPr lvl="0" eaLnBrk="0" fontAlgn="base" latinLnBrk="0" hangingPunct="0">
              <a:spcBef>
                <a:spcPct val="0"/>
              </a:spcBef>
              <a:spcAft>
                <a:spcPct val="0"/>
              </a:spcAft>
            </a:pPr>
            <a:r>
              <a:rPr lang="fr-FR" altLang="fr-FR" sz="1100" dirty="0">
                <a:solidFill>
                  <a:srgbClr val="000000"/>
                </a:solidFill>
                <a:latin typeface="Verdana" panose="020B0604030504040204" pitchFamily="34" charset="0"/>
              </a:rPr>
              <a:t>Les en-têtes HTML sont définis avec les balises </a:t>
            </a:r>
            <a:r>
              <a:rPr lang="fr-FR" altLang="fr-FR" sz="1100" dirty="0">
                <a:solidFill>
                  <a:srgbClr val="DC143C"/>
                </a:solidFill>
                <a:latin typeface="Consolas" panose="020B0609020204030204" pitchFamily="49" charset="0"/>
                <a:cs typeface="Consolas" panose="020B0609020204030204" pitchFamily="49" charset="0"/>
              </a:rPr>
              <a:t>&lt;h1&gt;</a:t>
            </a:r>
            <a:r>
              <a:rPr lang="fr-FR" altLang="fr-FR" sz="1100" dirty="0">
                <a:solidFill>
                  <a:srgbClr val="000000"/>
                </a:solidFill>
                <a:latin typeface="Verdana" panose="020B0604030504040204" pitchFamily="34" charset="0"/>
              </a:rPr>
              <a:t>to </a:t>
            </a:r>
            <a:r>
              <a:rPr lang="fr-FR" altLang="fr-FR" sz="1100" dirty="0">
                <a:solidFill>
                  <a:srgbClr val="DC143C"/>
                </a:solidFill>
                <a:latin typeface="Consolas" panose="020B0609020204030204" pitchFamily="49" charset="0"/>
                <a:cs typeface="Consolas" panose="020B0609020204030204" pitchFamily="49" charset="0"/>
              </a:rPr>
              <a:t>&lt;h6&gt;</a:t>
            </a:r>
            <a:r>
              <a:rPr lang="fr-FR" altLang="fr-FR" sz="1100" dirty="0">
                <a:solidFill>
                  <a:srgbClr val="000000"/>
                </a:solidFill>
                <a:latin typeface="Verdana" panose="020B0604030504040204" pitchFamily="34" charset="0"/>
              </a:rPr>
              <a:t>.</a:t>
            </a:r>
            <a:endParaRPr lang="fr-FR" altLang="fr-FR" sz="800" dirty="0">
              <a:solidFill>
                <a:schemeClr val="tx1"/>
              </a:solidFill>
            </a:endParaRPr>
          </a:p>
          <a:p>
            <a:pPr lvl="0" eaLnBrk="0" fontAlgn="base" latinLnBrk="0" hangingPunct="0">
              <a:spcBef>
                <a:spcPct val="0"/>
              </a:spcBef>
              <a:spcAft>
                <a:spcPct val="0"/>
              </a:spcAft>
            </a:pPr>
            <a:r>
              <a:rPr lang="fr-FR" altLang="fr-FR" sz="1100" dirty="0">
                <a:solidFill>
                  <a:srgbClr val="DC143C"/>
                </a:solidFill>
                <a:latin typeface="Consolas" panose="020B0609020204030204" pitchFamily="49" charset="0"/>
                <a:cs typeface="Consolas" panose="020B0609020204030204" pitchFamily="49" charset="0"/>
              </a:rPr>
              <a:t>&lt;h1&gt;</a:t>
            </a:r>
            <a:r>
              <a:rPr lang="fr-FR" altLang="fr-FR" sz="1100" dirty="0">
                <a:solidFill>
                  <a:srgbClr val="000000"/>
                </a:solidFill>
                <a:latin typeface="Verdana" panose="020B0604030504040204" pitchFamily="34" charset="0"/>
              </a:rPr>
              <a:t>définit le titre le plus important. </a:t>
            </a:r>
            <a:r>
              <a:rPr lang="fr-FR" altLang="fr-FR" sz="1100" dirty="0">
                <a:solidFill>
                  <a:srgbClr val="DC143C"/>
                </a:solidFill>
                <a:latin typeface="Consolas" panose="020B0609020204030204" pitchFamily="49" charset="0"/>
                <a:cs typeface="Consolas" panose="020B0609020204030204" pitchFamily="49" charset="0"/>
              </a:rPr>
              <a:t>&lt;h6&gt;</a:t>
            </a:r>
            <a:r>
              <a:rPr lang="fr-FR" altLang="fr-FR" sz="1100" dirty="0">
                <a:solidFill>
                  <a:srgbClr val="000000"/>
                </a:solidFill>
                <a:latin typeface="Verdana" panose="020B0604030504040204" pitchFamily="34" charset="0"/>
              </a:rPr>
              <a:t>définit le titre le moins important.</a:t>
            </a:r>
            <a:endParaRPr lang="fr-FR" altLang="fr-FR" dirty="0">
              <a:solidFill>
                <a:schemeClr val="tx1"/>
              </a:solidFill>
              <a:latin typeface="Arial" panose="020B0604020202020204" pitchFamily="34" charset="0"/>
            </a:endParaRPr>
          </a:p>
        </p:txBody>
      </p:sp>
      <p:sp>
        <p:nvSpPr>
          <p:cNvPr id="11" name="ZoneTexte 10"/>
          <p:cNvSpPr txBox="1"/>
          <p:nvPr/>
        </p:nvSpPr>
        <p:spPr>
          <a:xfrm>
            <a:off x="242646" y="2408765"/>
            <a:ext cx="2385137" cy="369332"/>
          </a:xfrm>
          <a:prstGeom prst="rect">
            <a:avLst/>
          </a:prstGeom>
          <a:noFill/>
        </p:spPr>
        <p:txBody>
          <a:bodyPr wrap="square" rtlCol="0">
            <a:spAutoFit/>
          </a:bodyPr>
          <a:lstStyle/>
          <a:p>
            <a:r>
              <a:rPr lang="fr-FR" altLang="fr-FR" b="1" dirty="0">
                <a:solidFill>
                  <a:srgbClr val="00B0F0"/>
                </a:solidFill>
                <a:latin typeface="Segoe UI" panose="020B0502040204020203" pitchFamily="34" charset="0"/>
                <a:cs typeface="Segoe UI" panose="020B0502040204020203" pitchFamily="34" charset="0"/>
              </a:rPr>
              <a:t>Exemple</a:t>
            </a:r>
          </a:p>
        </p:txBody>
      </p:sp>
      <p:sp>
        <p:nvSpPr>
          <p:cNvPr id="14" name="ZoneTexte 13"/>
          <p:cNvSpPr txBox="1"/>
          <p:nvPr/>
        </p:nvSpPr>
        <p:spPr>
          <a:xfrm>
            <a:off x="4427984" y="2392829"/>
            <a:ext cx="2385137" cy="369332"/>
          </a:xfrm>
          <a:prstGeom prst="rect">
            <a:avLst/>
          </a:prstGeom>
          <a:noFill/>
        </p:spPr>
        <p:txBody>
          <a:bodyPr wrap="square" rtlCol="0">
            <a:spAutoFit/>
          </a:bodyPr>
          <a:lstStyle/>
          <a:p>
            <a:r>
              <a:rPr lang="fr-FR" altLang="fr-FR" b="1" dirty="0">
                <a:solidFill>
                  <a:srgbClr val="00B0F0"/>
                </a:solidFill>
                <a:latin typeface="Segoe UI" panose="020B0502040204020203" pitchFamily="34" charset="0"/>
                <a:cs typeface="Segoe UI" panose="020B0502040204020203" pitchFamily="34" charset="0"/>
              </a:rPr>
              <a:t>Résultat</a:t>
            </a:r>
          </a:p>
        </p:txBody>
      </p:sp>
      <p:sp>
        <p:nvSpPr>
          <p:cNvPr id="17" name="Rectangle 16"/>
          <p:cNvSpPr/>
          <p:nvPr/>
        </p:nvSpPr>
        <p:spPr>
          <a:xfrm>
            <a:off x="208090" y="2745174"/>
            <a:ext cx="4075967" cy="2292935"/>
          </a:xfrm>
          <a:prstGeom prst="rect">
            <a:avLst/>
          </a:prstGeom>
          <a:noFill/>
          <a:ln w="19050">
            <a:solidFill>
              <a:schemeClr val="accent1"/>
            </a:solidFill>
          </a:ln>
        </p:spPr>
        <p:txBody>
          <a:bodyPr wrap="square">
            <a:spAutoFit/>
          </a:bodyPr>
          <a:lstStyle/>
          <a:p>
            <a:r>
              <a:rPr lang="fr-FR" sz="1100" dirty="0">
                <a:solidFill>
                  <a:srgbClr val="0000CD"/>
                </a:solidFill>
                <a:latin typeface="Consolas" panose="020B0609020204030204" pitchFamily="49" charset="0"/>
              </a:rPr>
              <a:t>&lt;! DOCTYPE html&gt;</a:t>
            </a:r>
          </a:p>
          <a:p>
            <a:r>
              <a:rPr lang="fr-FR" sz="1100" dirty="0">
                <a:solidFill>
                  <a:srgbClr val="0000CD"/>
                </a:solidFill>
                <a:latin typeface="Consolas" panose="020B0609020204030204" pitchFamily="49" charset="0"/>
              </a:rPr>
              <a:t>&lt;</a:t>
            </a:r>
            <a:r>
              <a:rPr lang="fr-FR" sz="1100" dirty="0">
                <a:solidFill>
                  <a:srgbClr val="C00000"/>
                </a:solidFill>
                <a:latin typeface="Consolas" panose="020B0609020204030204" pitchFamily="49" charset="0"/>
              </a:rPr>
              <a:t>html</a:t>
            </a:r>
            <a:r>
              <a:rPr lang="fr-FR" sz="1100" dirty="0">
                <a:solidFill>
                  <a:srgbClr val="0000CD"/>
                </a:solidFill>
                <a:latin typeface="Consolas" panose="020B0609020204030204" pitchFamily="49" charset="0"/>
              </a:rPr>
              <a:t>&gt;</a:t>
            </a:r>
          </a:p>
          <a:p>
            <a:r>
              <a:rPr lang="fr-FR" sz="1100" dirty="0">
                <a:solidFill>
                  <a:srgbClr val="0000CD"/>
                </a:solidFill>
                <a:latin typeface="Consolas" panose="020B0609020204030204" pitchFamily="49" charset="0"/>
              </a:rPr>
              <a:t>&lt;</a:t>
            </a:r>
            <a:r>
              <a:rPr lang="fr-FR" sz="1100" dirty="0">
                <a:solidFill>
                  <a:srgbClr val="C00000"/>
                </a:solidFill>
                <a:latin typeface="Consolas" panose="020B0609020204030204" pitchFamily="49" charset="0"/>
              </a:rPr>
              <a:t>body</a:t>
            </a:r>
            <a:r>
              <a:rPr lang="fr-FR" sz="1100" dirty="0">
                <a:solidFill>
                  <a:srgbClr val="0000CD"/>
                </a:solidFill>
                <a:latin typeface="Consolas" panose="020B0609020204030204" pitchFamily="49" charset="0"/>
              </a:rPr>
              <a:t>&gt;</a:t>
            </a:r>
          </a:p>
          <a:p>
            <a:endParaRPr lang="fr-FR" sz="1100" dirty="0">
              <a:solidFill>
                <a:srgbClr val="0000CD"/>
              </a:solidFill>
              <a:latin typeface="Consolas" panose="020B0609020204030204" pitchFamily="49" charset="0"/>
            </a:endParaRPr>
          </a:p>
          <a:p>
            <a:r>
              <a:rPr lang="fr-FR" sz="1100" dirty="0">
                <a:solidFill>
                  <a:srgbClr val="0000CD"/>
                </a:solidFill>
                <a:latin typeface="Consolas" panose="020B0609020204030204" pitchFamily="49" charset="0"/>
              </a:rPr>
              <a:t>&lt;</a:t>
            </a:r>
            <a:r>
              <a:rPr lang="fr-FR" sz="1100" dirty="0">
                <a:solidFill>
                  <a:srgbClr val="C00000"/>
                </a:solidFill>
                <a:latin typeface="Consolas" panose="020B0609020204030204" pitchFamily="49" charset="0"/>
              </a:rPr>
              <a:t>h1</a:t>
            </a:r>
            <a:r>
              <a:rPr lang="fr-FR" sz="1100" dirty="0">
                <a:solidFill>
                  <a:srgbClr val="0000CD"/>
                </a:solidFill>
                <a:latin typeface="Consolas" panose="020B0609020204030204" pitchFamily="49" charset="0"/>
              </a:rPr>
              <a:t> &gt; </a:t>
            </a:r>
            <a:r>
              <a:rPr lang="fr-FR" sz="1100" dirty="0">
                <a:latin typeface="Consolas" panose="020B0609020204030204" pitchFamily="49" charset="0"/>
              </a:rPr>
              <a:t>Titre H1 sans style </a:t>
            </a:r>
            <a:r>
              <a:rPr lang="fr-FR" sz="1100" dirty="0">
                <a:solidFill>
                  <a:srgbClr val="0000CD"/>
                </a:solidFill>
                <a:latin typeface="Consolas" panose="020B0609020204030204" pitchFamily="49" charset="0"/>
              </a:rPr>
              <a:t>&lt;</a:t>
            </a:r>
            <a:r>
              <a:rPr lang="fr-FR" sz="1100" dirty="0">
                <a:solidFill>
                  <a:srgbClr val="C00000"/>
                </a:solidFill>
                <a:latin typeface="Consolas" panose="020B0609020204030204" pitchFamily="49" charset="0"/>
              </a:rPr>
              <a:t>/h1</a:t>
            </a:r>
            <a:r>
              <a:rPr lang="fr-FR" sz="1100" dirty="0">
                <a:solidFill>
                  <a:srgbClr val="0000CD"/>
                </a:solidFill>
                <a:latin typeface="Consolas" panose="020B0609020204030204" pitchFamily="49" charset="0"/>
              </a:rPr>
              <a:t>&gt;</a:t>
            </a:r>
          </a:p>
          <a:p>
            <a:r>
              <a:rPr lang="fr-FR" sz="1100" dirty="0">
                <a:solidFill>
                  <a:srgbClr val="0000CD"/>
                </a:solidFill>
                <a:latin typeface="Consolas" panose="020B0609020204030204" pitchFamily="49" charset="0"/>
              </a:rPr>
              <a:t>&lt;</a:t>
            </a:r>
            <a:r>
              <a:rPr lang="fr-FR" sz="1100" dirty="0">
                <a:solidFill>
                  <a:srgbClr val="C00000"/>
                </a:solidFill>
                <a:latin typeface="Consolas" panose="020B0609020204030204" pitchFamily="49" charset="0"/>
              </a:rPr>
              <a:t>h1</a:t>
            </a:r>
            <a:r>
              <a:rPr lang="fr-FR" sz="1100" dirty="0">
                <a:solidFill>
                  <a:srgbClr val="0000CD"/>
                </a:solidFill>
                <a:latin typeface="Consolas" panose="020B0609020204030204" pitchFamily="49" charset="0"/>
              </a:rPr>
              <a:t> </a:t>
            </a:r>
            <a:r>
              <a:rPr lang="fr-FR" sz="1100" dirty="0">
                <a:solidFill>
                  <a:srgbClr val="FF0000"/>
                </a:solidFill>
                <a:latin typeface="Consolas" panose="020B0609020204030204" pitchFamily="49" charset="0"/>
              </a:rPr>
              <a:t>style</a:t>
            </a:r>
            <a:r>
              <a:rPr lang="fr-FR" sz="1100" dirty="0">
                <a:solidFill>
                  <a:srgbClr val="0000CD"/>
                </a:solidFill>
                <a:latin typeface="Consolas" panose="020B0609020204030204" pitchFamily="49" charset="0"/>
              </a:rPr>
              <a:t> = "font-size: 60px;"&gt; </a:t>
            </a:r>
            <a:r>
              <a:rPr lang="fr-FR" sz="1100" dirty="0">
                <a:latin typeface="Consolas" panose="020B0609020204030204" pitchFamily="49" charset="0"/>
              </a:rPr>
              <a:t>Titre H1 avec style</a:t>
            </a:r>
            <a:r>
              <a:rPr lang="fr-FR" sz="1100" dirty="0">
                <a:solidFill>
                  <a:srgbClr val="0000CD"/>
                </a:solidFill>
                <a:latin typeface="Consolas" panose="020B0609020204030204" pitchFamily="49" charset="0"/>
              </a:rPr>
              <a:t>&lt;</a:t>
            </a:r>
            <a:r>
              <a:rPr lang="fr-FR" sz="1100" dirty="0">
                <a:solidFill>
                  <a:srgbClr val="C00000"/>
                </a:solidFill>
                <a:latin typeface="Consolas" panose="020B0609020204030204" pitchFamily="49" charset="0"/>
              </a:rPr>
              <a:t>/h1</a:t>
            </a:r>
            <a:r>
              <a:rPr lang="fr-FR" sz="1100" dirty="0">
                <a:solidFill>
                  <a:srgbClr val="0000CD"/>
                </a:solidFill>
                <a:latin typeface="Consolas" panose="020B0609020204030204" pitchFamily="49" charset="0"/>
              </a:rPr>
              <a:t>&gt;</a:t>
            </a:r>
          </a:p>
          <a:p>
            <a:r>
              <a:rPr lang="fr-FR" sz="1100" dirty="0">
                <a:solidFill>
                  <a:srgbClr val="0000CD"/>
                </a:solidFill>
                <a:latin typeface="Consolas" panose="020B0609020204030204" pitchFamily="49" charset="0"/>
              </a:rPr>
              <a:t>&lt;</a:t>
            </a:r>
            <a:r>
              <a:rPr lang="fr-FR" sz="1100" dirty="0">
                <a:solidFill>
                  <a:srgbClr val="C00000"/>
                </a:solidFill>
                <a:latin typeface="Consolas" panose="020B0609020204030204" pitchFamily="49" charset="0"/>
              </a:rPr>
              <a:t>p</a:t>
            </a:r>
            <a:r>
              <a:rPr lang="fr-FR" sz="1100" dirty="0">
                <a:solidFill>
                  <a:srgbClr val="0000CD"/>
                </a:solidFill>
                <a:latin typeface="Consolas" panose="020B0609020204030204" pitchFamily="49" charset="0"/>
              </a:rPr>
              <a:t>&gt; </a:t>
            </a:r>
            <a:r>
              <a:rPr lang="fr-FR" sz="1100" dirty="0">
                <a:latin typeface="Consolas" panose="020B0609020204030204" pitchFamily="49" charset="0"/>
              </a:rPr>
              <a:t>Vous pouvez modifier la taille d'un en-tête avec l'attribut style, en utilisant la propriété font-size. </a:t>
            </a:r>
            <a:r>
              <a:rPr lang="fr-FR" sz="1100" dirty="0">
                <a:solidFill>
                  <a:srgbClr val="0000CD"/>
                </a:solidFill>
                <a:latin typeface="Consolas" panose="020B0609020204030204" pitchFamily="49" charset="0"/>
              </a:rPr>
              <a:t>&lt;</a:t>
            </a:r>
            <a:r>
              <a:rPr lang="fr-FR" sz="1100" dirty="0">
                <a:solidFill>
                  <a:srgbClr val="C00000"/>
                </a:solidFill>
                <a:latin typeface="Consolas" panose="020B0609020204030204" pitchFamily="49" charset="0"/>
              </a:rPr>
              <a:t>/p</a:t>
            </a:r>
            <a:r>
              <a:rPr lang="fr-FR" sz="1100" dirty="0">
                <a:solidFill>
                  <a:srgbClr val="0000CD"/>
                </a:solidFill>
                <a:latin typeface="Consolas" panose="020B0609020204030204" pitchFamily="49" charset="0"/>
              </a:rPr>
              <a:t>&gt;</a:t>
            </a:r>
          </a:p>
          <a:p>
            <a:endParaRPr lang="fr-FR" sz="1100" dirty="0">
              <a:solidFill>
                <a:srgbClr val="0000CD"/>
              </a:solidFill>
              <a:latin typeface="Consolas" panose="020B0609020204030204" pitchFamily="49" charset="0"/>
            </a:endParaRPr>
          </a:p>
          <a:p>
            <a:r>
              <a:rPr lang="fr-FR" sz="1100" dirty="0">
                <a:solidFill>
                  <a:srgbClr val="0000CD"/>
                </a:solidFill>
                <a:latin typeface="Consolas" panose="020B0609020204030204" pitchFamily="49" charset="0"/>
              </a:rPr>
              <a:t>&lt;</a:t>
            </a:r>
            <a:r>
              <a:rPr lang="fr-FR" sz="1100" dirty="0">
                <a:solidFill>
                  <a:srgbClr val="C00000"/>
                </a:solidFill>
                <a:latin typeface="Consolas" panose="020B0609020204030204" pitchFamily="49" charset="0"/>
              </a:rPr>
              <a:t>/body</a:t>
            </a:r>
            <a:r>
              <a:rPr lang="fr-FR" sz="1100" dirty="0">
                <a:solidFill>
                  <a:srgbClr val="0000CD"/>
                </a:solidFill>
                <a:latin typeface="Consolas" panose="020B0609020204030204" pitchFamily="49" charset="0"/>
              </a:rPr>
              <a:t>&gt;</a:t>
            </a:r>
          </a:p>
          <a:p>
            <a:r>
              <a:rPr lang="fr-FR" sz="1100" dirty="0">
                <a:solidFill>
                  <a:srgbClr val="0000CD"/>
                </a:solidFill>
                <a:latin typeface="Consolas" panose="020B0609020204030204" pitchFamily="49" charset="0"/>
              </a:rPr>
              <a:t>&lt;</a:t>
            </a:r>
            <a:r>
              <a:rPr lang="fr-FR" sz="1100" dirty="0">
                <a:solidFill>
                  <a:srgbClr val="C00000"/>
                </a:solidFill>
                <a:latin typeface="Consolas" panose="020B0609020204030204" pitchFamily="49" charset="0"/>
              </a:rPr>
              <a:t>/html</a:t>
            </a:r>
            <a:r>
              <a:rPr lang="fr-FR" sz="1100" dirty="0">
                <a:solidFill>
                  <a:srgbClr val="0000CD"/>
                </a:solidFill>
                <a:latin typeface="Consolas" panose="020B0609020204030204" pitchFamily="49" charset="0"/>
              </a:rPr>
              <a:t>&gt;</a:t>
            </a:r>
          </a:p>
        </p:txBody>
      </p:sp>
      <p:pic>
        <p:nvPicPr>
          <p:cNvPr id="13" name="Image 12"/>
          <p:cNvPicPr>
            <a:picLocks noChangeAspect="1"/>
          </p:cNvPicPr>
          <p:nvPr/>
        </p:nvPicPr>
        <p:blipFill>
          <a:blip r:embed="rId2"/>
          <a:stretch>
            <a:fillRect/>
          </a:stretch>
        </p:blipFill>
        <p:spPr>
          <a:xfrm>
            <a:off x="4427984" y="2745174"/>
            <a:ext cx="2855607" cy="2293392"/>
          </a:xfrm>
          <a:prstGeom prst="rect">
            <a:avLst/>
          </a:prstGeom>
        </p:spPr>
      </p:pic>
    </p:spTree>
    <p:extLst>
      <p:ext uri="{BB962C8B-B14F-4D97-AF65-F5344CB8AC3E}">
        <p14:creationId xmlns:p14="http://schemas.microsoft.com/office/powerpoint/2010/main" val="15109990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texte 4"/>
          <p:cNvSpPr>
            <a:spLocks noGrp="1"/>
          </p:cNvSpPr>
          <p:nvPr>
            <p:ph type="body" sz="quarter" idx="10"/>
          </p:nvPr>
        </p:nvSpPr>
        <p:spPr/>
        <p:txBody>
          <a:bodyPr/>
          <a:lstStyle/>
          <a:p>
            <a:r>
              <a:rPr lang="fr-FR" dirty="0"/>
              <a:t>Paragraphes </a:t>
            </a:r>
            <a:r>
              <a:rPr lang="fr-FR" dirty="0">
                <a:solidFill>
                  <a:schemeClr val="accent1"/>
                </a:solidFill>
              </a:rPr>
              <a:t>HTML</a:t>
            </a:r>
          </a:p>
        </p:txBody>
      </p:sp>
      <p:sp>
        <p:nvSpPr>
          <p:cNvPr id="89" name="ZoneTexte 88"/>
          <p:cNvSpPr txBox="1"/>
          <p:nvPr/>
        </p:nvSpPr>
        <p:spPr>
          <a:xfrm>
            <a:off x="242647" y="1203598"/>
            <a:ext cx="5049433" cy="400110"/>
          </a:xfrm>
          <a:prstGeom prst="rect">
            <a:avLst/>
          </a:prstGeom>
          <a:noFill/>
        </p:spPr>
        <p:txBody>
          <a:bodyPr wrap="square" rtlCol="0">
            <a:spAutoFit/>
          </a:bodyPr>
          <a:lstStyle/>
          <a:p>
            <a:r>
              <a:rPr lang="fr-FR" altLang="fr-FR" sz="2000" b="1" dirty="0">
                <a:solidFill>
                  <a:srgbClr val="000000"/>
                </a:solidFill>
                <a:latin typeface="Segoe UI" panose="020B0502040204020203" pitchFamily="34" charset="0"/>
                <a:cs typeface="Segoe UI" panose="020B0502040204020203" pitchFamily="34" charset="0"/>
              </a:rPr>
              <a:t>Paragraphes HTML</a:t>
            </a:r>
          </a:p>
        </p:txBody>
      </p:sp>
      <p:sp>
        <p:nvSpPr>
          <p:cNvPr id="92" name="TextBox 32">
            <a:extLst>
              <a:ext uri="{FF2B5EF4-FFF2-40B4-BE49-F238E27FC236}">
                <a16:creationId xmlns:a16="http://schemas.microsoft.com/office/drawing/2014/main" id="{9B583191-69B8-463E-8E8A-295A73BDD1DC}"/>
              </a:ext>
            </a:extLst>
          </p:cNvPr>
          <p:cNvSpPr txBox="1"/>
          <p:nvPr/>
        </p:nvSpPr>
        <p:spPr>
          <a:xfrm>
            <a:off x="242647" y="1693934"/>
            <a:ext cx="8766836" cy="600164"/>
          </a:xfrm>
          <a:prstGeom prst="rect">
            <a:avLst/>
          </a:prstGeom>
          <a:ln/>
        </p:spPr>
        <p:style>
          <a:lnRef idx="2">
            <a:schemeClr val="accent1"/>
          </a:lnRef>
          <a:fillRef idx="1">
            <a:schemeClr val="lt1"/>
          </a:fillRef>
          <a:effectRef idx="0">
            <a:schemeClr val="accent1"/>
          </a:effectRef>
          <a:fontRef idx="minor">
            <a:schemeClr val="dk1"/>
          </a:fontRef>
        </p:style>
        <p:txBody>
          <a:bodyPr wrap="square" lIns="0" rtlCol="0">
            <a:spAutoFit/>
          </a:bodyPr>
          <a:lstStyle/>
          <a:p>
            <a:pPr marL="171450" lvl="0" indent="-171450" eaLnBrk="0" fontAlgn="base" latinLnBrk="0" hangingPunct="0">
              <a:spcBef>
                <a:spcPct val="0"/>
              </a:spcBef>
              <a:spcAft>
                <a:spcPct val="0"/>
              </a:spcAft>
              <a:buFont typeface="Wingdings" panose="05000000000000000000" pitchFamily="2" charset="2"/>
              <a:buChar char="ü"/>
            </a:pPr>
            <a:r>
              <a:rPr lang="fr-FR" altLang="fr-FR" sz="1100" dirty="0">
                <a:solidFill>
                  <a:srgbClr val="000000"/>
                </a:solidFill>
                <a:latin typeface="Verdana" panose="020B0604030504040204" pitchFamily="34" charset="0"/>
              </a:rPr>
              <a:t>L' élément HTML </a:t>
            </a:r>
            <a:r>
              <a:rPr lang="fr-FR" altLang="fr-FR" sz="1100" dirty="0">
                <a:solidFill>
                  <a:srgbClr val="DC143C"/>
                </a:solidFill>
                <a:latin typeface="Consolas" panose="020B0609020204030204" pitchFamily="49" charset="0"/>
                <a:cs typeface="Consolas" panose="020B0609020204030204" pitchFamily="49" charset="0"/>
              </a:rPr>
              <a:t>&lt;p&gt; </a:t>
            </a:r>
            <a:r>
              <a:rPr lang="fr-FR" altLang="fr-FR" sz="1100" dirty="0">
                <a:solidFill>
                  <a:srgbClr val="000000"/>
                </a:solidFill>
                <a:latin typeface="Verdana" panose="020B0604030504040204" pitchFamily="34" charset="0"/>
              </a:rPr>
              <a:t>définit un paragraphe.</a:t>
            </a:r>
            <a:endParaRPr lang="fr-FR" altLang="fr-FR" sz="800" dirty="0">
              <a:solidFill>
                <a:schemeClr val="tx1"/>
              </a:solidFill>
            </a:endParaRPr>
          </a:p>
          <a:p>
            <a:pPr marL="171450" lvl="0" indent="-171450" eaLnBrk="0" fontAlgn="base" latinLnBrk="0" hangingPunct="0">
              <a:spcBef>
                <a:spcPct val="0"/>
              </a:spcBef>
              <a:spcAft>
                <a:spcPct val="0"/>
              </a:spcAft>
              <a:buFont typeface="Wingdings" panose="05000000000000000000" pitchFamily="2" charset="2"/>
              <a:buChar char="ü"/>
            </a:pPr>
            <a:r>
              <a:rPr lang="fr-FR" altLang="fr-FR" sz="1100" dirty="0">
                <a:solidFill>
                  <a:srgbClr val="000000"/>
                </a:solidFill>
                <a:latin typeface="Verdana" panose="020B0604030504040204" pitchFamily="34" charset="0"/>
              </a:rPr>
              <a:t>Un paragraphe commence toujours sur une nouvelle ligne et les navigateurs ajoutent automatiquement un espace blanc (une marge) avant et après un paragraphe.</a:t>
            </a:r>
            <a:endParaRPr lang="fr-FR" altLang="fr-FR" dirty="0">
              <a:solidFill>
                <a:schemeClr val="tx1"/>
              </a:solidFill>
              <a:latin typeface="Arial" panose="020B0604020202020204" pitchFamily="34" charset="0"/>
            </a:endParaRPr>
          </a:p>
        </p:txBody>
      </p:sp>
      <p:sp>
        <p:nvSpPr>
          <p:cNvPr id="11" name="ZoneTexte 10"/>
          <p:cNvSpPr txBox="1"/>
          <p:nvPr/>
        </p:nvSpPr>
        <p:spPr>
          <a:xfrm>
            <a:off x="242646" y="2408765"/>
            <a:ext cx="2385137" cy="369332"/>
          </a:xfrm>
          <a:prstGeom prst="rect">
            <a:avLst/>
          </a:prstGeom>
          <a:noFill/>
        </p:spPr>
        <p:txBody>
          <a:bodyPr wrap="square" rtlCol="0">
            <a:spAutoFit/>
          </a:bodyPr>
          <a:lstStyle/>
          <a:p>
            <a:r>
              <a:rPr lang="fr-FR" altLang="fr-FR" b="1" dirty="0">
                <a:solidFill>
                  <a:srgbClr val="00B0F0"/>
                </a:solidFill>
                <a:latin typeface="Segoe UI" panose="020B0502040204020203" pitchFamily="34" charset="0"/>
                <a:cs typeface="Segoe UI" panose="020B0502040204020203" pitchFamily="34" charset="0"/>
              </a:rPr>
              <a:t>Exemple</a:t>
            </a:r>
          </a:p>
        </p:txBody>
      </p:sp>
      <p:sp>
        <p:nvSpPr>
          <p:cNvPr id="14" name="ZoneTexte 13"/>
          <p:cNvSpPr txBox="1"/>
          <p:nvPr/>
        </p:nvSpPr>
        <p:spPr>
          <a:xfrm>
            <a:off x="4427984" y="2392829"/>
            <a:ext cx="2385137" cy="369332"/>
          </a:xfrm>
          <a:prstGeom prst="rect">
            <a:avLst/>
          </a:prstGeom>
          <a:noFill/>
        </p:spPr>
        <p:txBody>
          <a:bodyPr wrap="square" rtlCol="0">
            <a:spAutoFit/>
          </a:bodyPr>
          <a:lstStyle/>
          <a:p>
            <a:r>
              <a:rPr lang="fr-FR" altLang="fr-FR" b="1" dirty="0">
                <a:solidFill>
                  <a:srgbClr val="00B0F0"/>
                </a:solidFill>
                <a:latin typeface="Segoe UI" panose="020B0502040204020203" pitchFamily="34" charset="0"/>
                <a:cs typeface="Segoe UI" panose="020B0502040204020203" pitchFamily="34" charset="0"/>
              </a:rPr>
              <a:t>Résultat</a:t>
            </a:r>
          </a:p>
        </p:txBody>
      </p:sp>
      <p:sp>
        <p:nvSpPr>
          <p:cNvPr id="17" name="Rectangle 16"/>
          <p:cNvSpPr/>
          <p:nvPr/>
        </p:nvSpPr>
        <p:spPr>
          <a:xfrm>
            <a:off x="208090" y="2745174"/>
            <a:ext cx="4075967" cy="1785104"/>
          </a:xfrm>
          <a:prstGeom prst="rect">
            <a:avLst/>
          </a:prstGeom>
          <a:noFill/>
          <a:ln w="19050">
            <a:solidFill>
              <a:schemeClr val="accent1"/>
            </a:solidFill>
          </a:ln>
        </p:spPr>
        <p:txBody>
          <a:bodyPr wrap="square">
            <a:spAutoFit/>
          </a:bodyPr>
          <a:lstStyle/>
          <a:p>
            <a:r>
              <a:rPr lang="fr-FR" sz="1100" dirty="0">
                <a:solidFill>
                  <a:srgbClr val="0000CD"/>
                </a:solidFill>
                <a:latin typeface="Consolas" panose="020B0609020204030204" pitchFamily="49" charset="0"/>
              </a:rPr>
              <a:t>&lt;! DOCTYPE html&gt;</a:t>
            </a:r>
          </a:p>
          <a:p>
            <a:r>
              <a:rPr lang="fr-FR" sz="1100" dirty="0">
                <a:solidFill>
                  <a:srgbClr val="0000CD"/>
                </a:solidFill>
                <a:latin typeface="Consolas" panose="020B0609020204030204" pitchFamily="49" charset="0"/>
              </a:rPr>
              <a:t>&lt;</a:t>
            </a:r>
            <a:r>
              <a:rPr lang="fr-FR" sz="1100" dirty="0">
                <a:solidFill>
                  <a:srgbClr val="C00000"/>
                </a:solidFill>
                <a:latin typeface="Consolas" panose="020B0609020204030204" pitchFamily="49" charset="0"/>
              </a:rPr>
              <a:t>html</a:t>
            </a:r>
            <a:r>
              <a:rPr lang="fr-FR" sz="1100" dirty="0">
                <a:solidFill>
                  <a:srgbClr val="0000CD"/>
                </a:solidFill>
                <a:latin typeface="Consolas" panose="020B0609020204030204" pitchFamily="49" charset="0"/>
              </a:rPr>
              <a:t>&gt;</a:t>
            </a:r>
          </a:p>
          <a:p>
            <a:r>
              <a:rPr lang="fr-FR" sz="1100" dirty="0">
                <a:solidFill>
                  <a:srgbClr val="0000CD"/>
                </a:solidFill>
                <a:latin typeface="Consolas" panose="020B0609020204030204" pitchFamily="49" charset="0"/>
              </a:rPr>
              <a:t>&lt;</a:t>
            </a:r>
            <a:r>
              <a:rPr lang="fr-FR" sz="1100" dirty="0">
                <a:solidFill>
                  <a:srgbClr val="C00000"/>
                </a:solidFill>
                <a:latin typeface="Consolas" panose="020B0609020204030204" pitchFamily="49" charset="0"/>
              </a:rPr>
              <a:t>body</a:t>
            </a:r>
            <a:r>
              <a:rPr lang="fr-FR" sz="1100" dirty="0">
                <a:solidFill>
                  <a:srgbClr val="0000CD"/>
                </a:solidFill>
                <a:latin typeface="Consolas" panose="020B0609020204030204" pitchFamily="49" charset="0"/>
              </a:rPr>
              <a:t>&gt;</a:t>
            </a:r>
          </a:p>
          <a:p>
            <a:endParaRPr lang="fr-FR" sz="1100" dirty="0">
              <a:solidFill>
                <a:srgbClr val="0000CD"/>
              </a:solidFill>
              <a:latin typeface="Consolas" panose="020B0609020204030204" pitchFamily="49" charset="0"/>
            </a:endParaRPr>
          </a:p>
          <a:p>
            <a:r>
              <a:rPr lang="fr-FR" sz="1100" dirty="0">
                <a:solidFill>
                  <a:srgbClr val="0000CD"/>
                </a:solidFill>
                <a:latin typeface="Consolas" panose="020B0609020204030204" pitchFamily="49" charset="0"/>
              </a:rPr>
              <a:t>&lt;</a:t>
            </a:r>
            <a:r>
              <a:rPr lang="fr-FR" sz="1100" dirty="0">
                <a:solidFill>
                  <a:srgbClr val="C00000"/>
                </a:solidFill>
                <a:latin typeface="Consolas" panose="020B0609020204030204" pitchFamily="49" charset="0"/>
              </a:rPr>
              <a:t>p</a:t>
            </a:r>
            <a:r>
              <a:rPr lang="fr-FR" sz="1100" dirty="0">
                <a:solidFill>
                  <a:srgbClr val="0000CD"/>
                </a:solidFill>
                <a:latin typeface="Consolas" panose="020B0609020204030204" pitchFamily="49" charset="0"/>
              </a:rPr>
              <a:t>&gt; Ceci est un paragraphe. &lt;</a:t>
            </a:r>
            <a:r>
              <a:rPr lang="fr-FR" sz="1100" dirty="0">
                <a:solidFill>
                  <a:srgbClr val="C00000"/>
                </a:solidFill>
                <a:latin typeface="Consolas" panose="020B0609020204030204" pitchFamily="49" charset="0"/>
              </a:rPr>
              <a:t>/p</a:t>
            </a:r>
            <a:r>
              <a:rPr lang="fr-FR" sz="1100" dirty="0">
                <a:solidFill>
                  <a:srgbClr val="0000CD"/>
                </a:solidFill>
                <a:latin typeface="Consolas" panose="020B0609020204030204" pitchFamily="49" charset="0"/>
              </a:rPr>
              <a:t>&gt;</a:t>
            </a:r>
          </a:p>
          <a:p>
            <a:r>
              <a:rPr lang="fr-FR" sz="1100" dirty="0">
                <a:solidFill>
                  <a:srgbClr val="0000CD"/>
                </a:solidFill>
                <a:latin typeface="Consolas" panose="020B0609020204030204" pitchFamily="49" charset="0"/>
              </a:rPr>
              <a:t>&lt;</a:t>
            </a:r>
            <a:r>
              <a:rPr lang="fr-FR" sz="1100" dirty="0">
                <a:solidFill>
                  <a:srgbClr val="C00000"/>
                </a:solidFill>
                <a:latin typeface="Consolas" panose="020B0609020204030204" pitchFamily="49" charset="0"/>
              </a:rPr>
              <a:t>p</a:t>
            </a:r>
            <a:r>
              <a:rPr lang="fr-FR" sz="1100" dirty="0">
                <a:solidFill>
                  <a:srgbClr val="0000CD"/>
                </a:solidFill>
                <a:latin typeface="Consolas" panose="020B0609020204030204" pitchFamily="49" charset="0"/>
              </a:rPr>
              <a:t>&gt; Ceci est un autre paragraphe. &lt;</a:t>
            </a:r>
            <a:r>
              <a:rPr lang="fr-FR" sz="1100" dirty="0">
                <a:solidFill>
                  <a:srgbClr val="C00000"/>
                </a:solidFill>
                <a:latin typeface="Consolas" panose="020B0609020204030204" pitchFamily="49" charset="0"/>
              </a:rPr>
              <a:t>/p</a:t>
            </a:r>
            <a:r>
              <a:rPr lang="fr-FR" sz="1100" dirty="0">
                <a:solidFill>
                  <a:srgbClr val="0000CD"/>
                </a:solidFill>
                <a:latin typeface="Consolas" panose="020B0609020204030204" pitchFamily="49" charset="0"/>
              </a:rPr>
              <a:t>&gt;</a:t>
            </a:r>
          </a:p>
          <a:p>
            <a:endParaRPr lang="fr-FR" sz="1100" dirty="0">
              <a:solidFill>
                <a:srgbClr val="0000CD"/>
              </a:solidFill>
              <a:latin typeface="Consolas" panose="020B0609020204030204" pitchFamily="49" charset="0"/>
            </a:endParaRPr>
          </a:p>
          <a:p>
            <a:endParaRPr lang="fr-FR" sz="1100" dirty="0">
              <a:solidFill>
                <a:srgbClr val="0000CD"/>
              </a:solidFill>
              <a:latin typeface="Consolas" panose="020B0609020204030204" pitchFamily="49" charset="0"/>
            </a:endParaRPr>
          </a:p>
          <a:p>
            <a:r>
              <a:rPr lang="fr-FR" sz="1100" dirty="0">
                <a:solidFill>
                  <a:srgbClr val="0000CD"/>
                </a:solidFill>
                <a:latin typeface="Consolas" panose="020B0609020204030204" pitchFamily="49" charset="0"/>
              </a:rPr>
              <a:t>&lt;</a:t>
            </a:r>
            <a:r>
              <a:rPr lang="fr-FR" sz="1100" dirty="0">
                <a:solidFill>
                  <a:srgbClr val="C00000"/>
                </a:solidFill>
                <a:latin typeface="Consolas" panose="020B0609020204030204" pitchFamily="49" charset="0"/>
              </a:rPr>
              <a:t>/body</a:t>
            </a:r>
            <a:r>
              <a:rPr lang="fr-FR" sz="1100" dirty="0">
                <a:solidFill>
                  <a:srgbClr val="0000CD"/>
                </a:solidFill>
                <a:latin typeface="Consolas" panose="020B0609020204030204" pitchFamily="49" charset="0"/>
              </a:rPr>
              <a:t>&gt;</a:t>
            </a:r>
          </a:p>
          <a:p>
            <a:r>
              <a:rPr lang="fr-FR" sz="1100" dirty="0">
                <a:solidFill>
                  <a:srgbClr val="0000CD"/>
                </a:solidFill>
                <a:latin typeface="Consolas" panose="020B0609020204030204" pitchFamily="49" charset="0"/>
              </a:rPr>
              <a:t>&lt;</a:t>
            </a:r>
            <a:r>
              <a:rPr lang="fr-FR" sz="1100" dirty="0">
                <a:solidFill>
                  <a:srgbClr val="C00000"/>
                </a:solidFill>
                <a:latin typeface="Consolas" panose="020B0609020204030204" pitchFamily="49" charset="0"/>
              </a:rPr>
              <a:t>/html</a:t>
            </a:r>
            <a:r>
              <a:rPr lang="fr-FR" sz="1100" dirty="0">
                <a:solidFill>
                  <a:srgbClr val="0000CD"/>
                </a:solidFill>
                <a:latin typeface="Consolas" panose="020B0609020204030204" pitchFamily="49" charset="0"/>
              </a:rPr>
              <a:t>&gt;</a:t>
            </a:r>
          </a:p>
        </p:txBody>
      </p:sp>
      <p:pic>
        <p:nvPicPr>
          <p:cNvPr id="4" name="Image 3"/>
          <p:cNvPicPr>
            <a:picLocks noChangeAspect="1"/>
          </p:cNvPicPr>
          <p:nvPr/>
        </p:nvPicPr>
        <p:blipFill>
          <a:blip r:embed="rId2"/>
          <a:stretch>
            <a:fillRect/>
          </a:stretch>
        </p:blipFill>
        <p:spPr>
          <a:xfrm>
            <a:off x="4438969" y="2860892"/>
            <a:ext cx="3162300" cy="1628775"/>
          </a:xfrm>
          <a:prstGeom prst="rect">
            <a:avLst/>
          </a:prstGeom>
        </p:spPr>
      </p:pic>
    </p:spTree>
    <p:extLst>
      <p:ext uri="{BB962C8B-B14F-4D97-AF65-F5344CB8AC3E}">
        <p14:creationId xmlns:p14="http://schemas.microsoft.com/office/powerpoint/2010/main" val="21999317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texte 4"/>
          <p:cNvSpPr>
            <a:spLocks noGrp="1"/>
          </p:cNvSpPr>
          <p:nvPr>
            <p:ph type="body" sz="quarter" idx="10"/>
          </p:nvPr>
        </p:nvSpPr>
        <p:spPr/>
        <p:txBody>
          <a:bodyPr/>
          <a:lstStyle/>
          <a:p>
            <a:r>
              <a:rPr lang="fr-FR" dirty="0"/>
              <a:t>Paragraphes </a:t>
            </a:r>
            <a:r>
              <a:rPr lang="fr-FR" dirty="0">
                <a:solidFill>
                  <a:schemeClr val="accent1"/>
                </a:solidFill>
              </a:rPr>
              <a:t>HTML</a:t>
            </a:r>
          </a:p>
        </p:txBody>
      </p:sp>
      <p:sp>
        <p:nvSpPr>
          <p:cNvPr id="89" name="ZoneTexte 88"/>
          <p:cNvSpPr txBox="1"/>
          <p:nvPr/>
        </p:nvSpPr>
        <p:spPr>
          <a:xfrm>
            <a:off x="242647" y="1203598"/>
            <a:ext cx="5049433" cy="400110"/>
          </a:xfrm>
          <a:prstGeom prst="rect">
            <a:avLst/>
          </a:prstGeom>
          <a:noFill/>
        </p:spPr>
        <p:txBody>
          <a:bodyPr wrap="square" rtlCol="0">
            <a:spAutoFit/>
          </a:bodyPr>
          <a:lstStyle/>
          <a:p>
            <a:r>
              <a:rPr lang="fr-FR" altLang="fr-FR" sz="2000" b="1" dirty="0">
                <a:solidFill>
                  <a:srgbClr val="000000"/>
                </a:solidFill>
                <a:latin typeface="Segoe UI" panose="020B0502040204020203" pitchFamily="34" charset="0"/>
                <a:cs typeface="Segoe UI" panose="020B0502040204020203" pitchFamily="34" charset="0"/>
              </a:rPr>
              <a:t>Paragraphes HTML</a:t>
            </a:r>
          </a:p>
        </p:txBody>
      </p:sp>
      <p:sp>
        <p:nvSpPr>
          <p:cNvPr id="92" name="TextBox 32">
            <a:extLst>
              <a:ext uri="{FF2B5EF4-FFF2-40B4-BE49-F238E27FC236}">
                <a16:creationId xmlns:a16="http://schemas.microsoft.com/office/drawing/2014/main" id="{9B583191-69B8-463E-8E8A-295A73BDD1DC}"/>
              </a:ext>
            </a:extLst>
          </p:cNvPr>
          <p:cNvSpPr txBox="1"/>
          <p:nvPr/>
        </p:nvSpPr>
        <p:spPr>
          <a:xfrm>
            <a:off x="242647" y="1693934"/>
            <a:ext cx="8766836" cy="600164"/>
          </a:xfrm>
          <a:prstGeom prst="rect">
            <a:avLst/>
          </a:prstGeom>
          <a:ln/>
        </p:spPr>
        <p:style>
          <a:lnRef idx="2">
            <a:schemeClr val="accent1"/>
          </a:lnRef>
          <a:fillRef idx="1">
            <a:schemeClr val="lt1"/>
          </a:fillRef>
          <a:effectRef idx="0">
            <a:schemeClr val="accent1"/>
          </a:effectRef>
          <a:fontRef idx="minor">
            <a:schemeClr val="dk1"/>
          </a:fontRef>
        </p:style>
        <p:txBody>
          <a:bodyPr wrap="square" lIns="0" rtlCol="0">
            <a:spAutoFit/>
          </a:bodyPr>
          <a:lstStyle/>
          <a:p>
            <a:pPr marL="171450" lvl="0" indent="-171450" eaLnBrk="0" fontAlgn="base" latinLnBrk="0" hangingPunct="0">
              <a:spcBef>
                <a:spcPct val="0"/>
              </a:spcBef>
              <a:spcAft>
                <a:spcPct val="0"/>
              </a:spcAft>
              <a:buFont typeface="Wingdings" panose="05000000000000000000" pitchFamily="2" charset="2"/>
              <a:buChar char="ü"/>
            </a:pPr>
            <a:r>
              <a:rPr lang="fr-FR" altLang="fr-FR" sz="1100" dirty="0">
                <a:solidFill>
                  <a:srgbClr val="000000"/>
                </a:solidFill>
                <a:latin typeface="Verdana" panose="020B0604030504040204" pitchFamily="34" charset="0"/>
              </a:rPr>
              <a:t>L' élément HTML </a:t>
            </a:r>
            <a:r>
              <a:rPr lang="fr-FR" altLang="fr-FR" sz="1100" dirty="0">
                <a:solidFill>
                  <a:srgbClr val="DC143C"/>
                </a:solidFill>
                <a:latin typeface="Consolas" panose="020B0609020204030204" pitchFamily="49" charset="0"/>
                <a:cs typeface="Consolas" panose="020B0609020204030204" pitchFamily="49" charset="0"/>
              </a:rPr>
              <a:t>&lt;p&gt; </a:t>
            </a:r>
            <a:r>
              <a:rPr lang="fr-FR" altLang="fr-FR" sz="1100" dirty="0">
                <a:solidFill>
                  <a:srgbClr val="000000"/>
                </a:solidFill>
                <a:latin typeface="Verdana" panose="020B0604030504040204" pitchFamily="34" charset="0"/>
              </a:rPr>
              <a:t>définit un paragraphe.</a:t>
            </a:r>
            <a:endParaRPr lang="fr-FR" altLang="fr-FR" sz="800" dirty="0">
              <a:solidFill>
                <a:schemeClr val="tx1"/>
              </a:solidFill>
            </a:endParaRPr>
          </a:p>
          <a:p>
            <a:pPr marL="171450" lvl="0" indent="-171450" eaLnBrk="0" fontAlgn="base" latinLnBrk="0" hangingPunct="0">
              <a:spcBef>
                <a:spcPct val="0"/>
              </a:spcBef>
              <a:spcAft>
                <a:spcPct val="0"/>
              </a:spcAft>
              <a:buFont typeface="Wingdings" panose="05000000000000000000" pitchFamily="2" charset="2"/>
              <a:buChar char="ü"/>
            </a:pPr>
            <a:r>
              <a:rPr lang="fr-FR" altLang="fr-FR" sz="1100" dirty="0">
                <a:solidFill>
                  <a:srgbClr val="000000"/>
                </a:solidFill>
                <a:latin typeface="Verdana" panose="020B0604030504040204" pitchFamily="34" charset="0"/>
              </a:rPr>
              <a:t>Un paragraphe commence toujours sur une nouvelle ligne et les navigateurs ajoutent automatiquement un espace blanc (une marge) avant et après un paragraphe.</a:t>
            </a:r>
            <a:endParaRPr lang="fr-FR" altLang="fr-FR" dirty="0">
              <a:solidFill>
                <a:schemeClr val="tx1"/>
              </a:solidFill>
              <a:latin typeface="Arial" panose="020B0604020202020204" pitchFamily="34" charset="0"/>
            </a:endParaRPr>
          </a:p>
        </p:txBody>
      </p:sp>
      <p:sp>
        <p:nvSpPr>
          <p:cNvPr id="11" name="ZoneTexte 10"/>
          <p:cNvSpPr txBox="1"/>
          <p:nvPr/>
        </p:nvSpPr>
        <p:spPr>
          <a:xfrm>
            <a:off x="242646" y="2408765"/>
            <a:ext cx="2385137" cy="369332"/>
          </a:xfrm>
          <a:prstGeom prst="rect">
            <a:avLst/>
          </a:prstGeom>
          <a:noFill/>
        </p:spPr>
        <p:txBody>
          <a:bodyPr wrap="square" rtlCol="0">
            <a:spAutoFit/>
          </a:bodyPr>
          <a:lstStyle/>
          <a:p>
            <a:r>
              <a:rPr lang="fr-FR" altLang="fr-FR" b="1" dirty="0">
                <a:solidFill>
                  <a:srgbClr val="00B0F0"/>
                </a:solidFill>
                <a:latin typeface="Segoe UI" panose="020B0502040204020203" pitchFamily="34" charset="0"/>
                <a:cs typeface="Segoe UI" panose="020B0502040204020203" pitchFamily="34" charset="0"/>
              </a:rPr>
              <a:t>Exemple</a:t>
            </a:r>
          </a:p>
        </p:txBody>
      </p:sp>
      <p:sp>
        <p:nvSpPr>
          <p:cNvPr id="14" name="ZoneTexte 13"/>
          <p:cNvSpPr txBox="1"/>
          <p:nvPr/>
        </p:nvSpPr>
        <p:spPr>
          <a:xfrm>
            <a:off x="4427984" y="2392829"/>
            <a:ext cx="2385137" cy="369332"/>
          </a:xfrm>
          <a:prstGeom prst="rect">
            <a:avLst/>
          </a:prstGeom>
          <a:noFill/>
        </p:spPr>
        <p:txBody>
          <a:bodyPr wrap="square" rtlCol="0">
            <a:spAutoFit/>
          </a:bodyPr>
          <a:lstStyle/>
          <a:p>
            <a:r>
              <a:rPr lang="fr-FR" altLang="fr-FR" b="1" dirty="0">
                <a:solidFill>
                  <a:srgbClr val="00B0F0"/>
                </a:solidFill>
                <a:latin typeface="Segoe UI" panose="020B0502040204020203" pitchFamily="34" charset="0"/>
                <a:cs typeface="Segoe UI" panose="020B0502040204020203" pitchFamily="34" charset="0"/>
              </a:rPr>
              <a:t>Résultat</a:t>
            </a:r>
          </a:p>
        </p:txBody>
      </p:sp>
      <p:sp>
        <p:nvSpPr>
          <p:cNvPr id="17" name="Rectangle 16"/>
          <p:cNvSpPr/>
          <p:nvPr/>
        </p:nvSpPr>
        <p:spPr>
          <a:xfrm>
            <a:off x="208090" y="2745174"/>
            <a:ext cx="4075967" cy="2292935"/>
          </a:xfrm>
          <a:prstGeom prst="rect">
            <a:avLst/>
          </a:prstGeom>
          <a:noFill/>
          <a:ln w="19050">
            <a:solidFill>
              <a:schemeClr val="accent1"/>
            </a:solidFill>
          </a:ln>
        </p:spPr>
        <p:txBody>
          <a:bodyPr wrap="square">
            <a:spAutoFit/>
          </a:bodyPr>
          <a:lstStyle/>
          <a:p>
            <a:r>
              <a:rPr lang="fr-FR" sz="1100" dirty="0">
                <a:solidFill>
                  <a:srgbClr val="0000CD"/>
                </a:solidFill>
                <a:latin typeface="Consolas" panose="020B0609020204030204" pitchFamily="49" charset="0"/>
              </a:rPr>
              <a:t>&lt;! DOCTYPE html&gt;</a:t>
            </a:r>
          </a:p>
          <a:p>
            <a:r>
              <a:rPr lang="fr-FR" sz="1100" dirty="0">
                <a:solidFill>
                  <a:srgbClr val="0000CD"/>
                </a:solidFill>
                <a:latin typeface="Consolas" panose="020B0609020204030204" pitchFamily="49" charset="0"/>
              </a:rPr>
              <a:t>&lt;</a:t>
            </a:r>
            <a:r>
              <a:rPr lang="fr-FR" sz="1100" dirty="0">
                <a:solidFill>
                  <a:srgbClr val="C00000"/>
                </a:solidFill>
                <a:latin typeface="Consolas" panose="020B0609020204030204" pitchFamily="49" charset="0"/>
              </a:rPr>
              <a:t>html</a:t>
            </a:r>
            <a:r>
              <a:rPr lang="fr-FR" sz="1100" dirty="0">
                <a:solidFill>
                  <a:srgbClr val="0000CD"/>
                </a:solidFill>
                <a:latin typeface="Consolas" panose="020B0609020204030204" pitchFamily="49" charset="0"/>
              </a:rPr>
              <a:t>&gt;</a:t>
            </a:r>
          </a:p>
          <a:p>
            <a:r>
              <a:rPr lang="fr-FR" sz="1100" dirty="0">
                <a:solidFill>
                  <a:srgbClr val="0000CD"/>
                </a:solidFill>
                <a:latin typeface="Consolas" panose="020B0609020204030204" pitchFamily="49" charset="0"/>
              </a:rPr>
              <a:t>&lt;</a:t>
            </a:r>
            <a:r>
              <a:rPr lang="fr-FR" sz="1100" dirty="0">
                <a:solidFill>
                  <a:srgbClr val="C00000"/>
                </a:solidFill>
                <a:latin typeface="Consolas" panose="020B0609020204030204" pitchFamily="49" charset="0"/>
              </a:rPr>
              <a:t>body</a:t>
            </a:r>
            <a:r>
              <a:rPr lang="fr-FR" sz="1100" dirty="0">
                <a:solidFill>
                  <a:srgbClr val="0000CD"/>
                </a:solidFill>
                <a:latin typeface="Consolas" panose="020B0609020204030204" pitchFamily="49" charset="0"/>
              </a:rPr>
              <a:t>&gt;</a:t>
            </a:r>
          </a:p>
          <a:p>
            <a:r>
              <a:rPr lang="fr-FR" sz="1100" dirty="0">
                <a:solidFill>
                  <a:srgbClr val="0000CD"/>
                </a:solidFill>
                <a:latin typeface="Consolas" panose="020B0609020204030204" pitchFamily="49" charset="0"/>
              </a:rPr>
              <a:t>&lt;</a:t>
            </a:r>
            <a:r>
              <a:rPr lang="fr-FR" sz="1100" dirty="0">
                <a:solidFill>
                  <a:srgbClr val="C00000"/>
                </a:solidFill>
                <a:latin typeface="Consolas" panose="020B0609020204030204" pitchFamily="49" charset="0"/>
              </a:rPr>
              <a:t>p</a:t>
            </a:r>
            <a:r>
              <a:rPr lang="fr-FR" sz="1100" dirty="0">
                <a:solidFill>
                  <a:srgbClr val="0000CD"/>
                </a:solidFill>
                <a:latin typeface="Consolas" panose="020B0609020204030204" pitchFamily="49" charset="0"/>
              </a:rPr>
              <a:t>&gt; Ce paragraphe</a:t>
            </a:r>
          </a:p>
          <a:p>
            <a:r>
              <a:rPr lang="fr-FR" sz="1100" dirty="0">
                <a:solidFill>
                  <a:srgbClr val="0000CD"/>
                </a:solidFill>
                <a:latin typeface="Consolas" panose="020B0609020204030204" pitchFamily="49" charset="0"/>
              </a:rPr>
              <a:t>contient beaucoup de lignes dans le code source,</a:t>
            </a:r>
          </a:p>
          <a:p>
            <a:r>
              <a:rPr lang="fr-FR" sz="1100" dirty="0">
                <a:solidFill>
                  <a:srgbClr val="0000CD"/>
                </a:solidFill>
                <a:latin typeface="Consolas" panose="020B0609020204030204" pitchFamily="49" charset="0"/>
              </a:rPr>
              <a:t>mais le navigateur l'ignore. &lt;</a:t>
            </a:r>
            <a:r>
              <a:rPr lang="fr-FR" sz="1100" dirty="0">
                <a:solidFill>
                  <a:srgbClr val="C00000"/>
                </a:solidFill>
                <a:latin typeface="Consolas" panose="020B0609020204030204" pitchFamily="49" charset="0"/>
              </a:rPr>
              <a:t>/p</a:t>
            </a:r>
            <a:r>
              <a:rPr lang="fr-FR" sz="1100" dirty="0">
                <a:solidFill>
                  <a:srgbClr val="0000CD"/>
                </a:solidFill>
                <a:latin typeface="Consolas" panose="020B0609020204030204" pitchFamily="49" charset="0"/>
              </a:rPr>
              <a:t>&gt;</a:t>
            </a:r>
          </a:p>
          <a:p>
            <a:endParaRPr lang="fr-FR" sz="1100" dirty="0">
              <a:solidFill>
                <a:srgbClr val="0000CD"/>
              </a:solidFill>
              <a:latin typeface="Consolas" panose="020B0609020204030204" pitchFamily="49" charset="0"/>
            </a:endParaRPr>
          </a:p>
          <a:p>
            <a:r>
              <a:rPr lang="fr-FR" sz="1100" dirty="0">
                <a:solidFill>
                  <a:srgbClr val="0000CD"/>
                </a:solidFill>
                <a:latin typeface="Consolas" panose="020B0609020204030204" pitchFamily="49" charset="0"/>
              </a:rPr>
              <a:t>&lt;</a:t>
            </a:r>
            <a:r>
              <a:rPr lang="fr-FR" sz="1100" dirty="0">
                <a:solidFill>
                  <a:srgbClr val="C00000"/>
                </a:solidFill>
                <a:latin typeface="Consolas" panose="020B0609020204030204" pitchFamily="49" charset="0"/>
              </a:rPr>
              <a:t>p</a:t>
            </a:r>
            <a:r>
              <a:rPr lang="fr-FR" sz="1100" dirty="0">
                <a:solidFill>
                  <a:srgbClr val="0000CD"/>
                </a:solidFill>
                <a:latin typeface="Consolas" panose="020B0609020204030204" pitchFamily="49" charset="0"/>
              </a:rPr>
              <a:t>&gt; Ce paragraphe</a:t>
            </a:r>
          </a:p>
          <a:p>
            <a:r>
              <a:rPr lang="fr-FR" sz="1100" dirty="0">
                <a:solidFill>
                  <a:srgbClr val="0000CD"/>
                </a:solidFill>
                <a:latin typeface="Consolas" panose="020B0609020204030204" pitchFamily="49" charset="0"/>
              </a:rPr>
              <a:t>contient beaucoup     d'espaces dans le code source, mais      le navigateur      l'ignore. &lt;</a:t>
            </a:r>
            <a:r>
              <a:rPr lang="fr-FR" sz="1100" dirty="0">
                <a:solidFill>
                  <a:srgbClr val="C00000"/>
                </a:solidFill>
                <a:latin typeface="Consolas" panose="020B0609020204030204" pitchFamily="49" charset="0"/>
              </a:rPr>
              <a:t>/p</a:t>
            </a:r>
            <a:r>
              <a:rPr lang="fr-FR" sz="1100" dirty="0">
                <a:solidFill>
                  <a:srgbClr val="0000CD"/>
                </a:solidFill>
                <a:latin typeface="Consolas" panose="020B0609020204030204" pitchFamily="49" charset="0"/>
              </a:rPr>
              <a:t>&gt;</a:t>
            </a:r>
          </a:p>
          <a:p>
            <a:endParaRPr lang="fr-FR" sz="1100" dirty="0">
              <a:solidFill>
                <a:srgbClr val="0000CD"/>
              </a:solidFill>
              <a:latin typeface="Consolas" panose="020B0609020204030204" pitchFamily="49" charset="0"/>
            </a:endParaRPr>
          </a:p>
          <a:p>
            <a:r>
              <a:rPr lang="fr-FR" sz="1100" dirty="0">
                <a:solidFill>
                  <a:srgbClr val="0000CD"/>
                </a:solidFill>
                <a:latin typeface="Consolas" panose="020B0609020204030204" pitchFamily="49" charset="0"/>
              </a:rPr>
              <a:t>&lt;</a:t>
            </a:r>
            <a:r>
              <a:rPr lang="fr-FR" sz="1100" dirty="0">
                <a:solidFill>
                  <a:srgbClr val="C00000"/>
                </a:solidFill>
                <a:latin typeface="Consolas" panose="020B0609020204030204" pitchFamily="49" charset="0"/>
              </a:rPr>
              <a:t>/body</a:t>
            </a:r>
            <a:r>
              <a:rPr lang="fr-FR" sz="1100" dirty="0">
                <a:solidFill>
                  <a:srgbClr val="0000CD"/>
                </a:solidFill>
                <a:latin typeface="Consolas" panose="020B0609020204030204" pitchFamily="49" charset="0"/>
              </a:rPr>
              <a:t>&gt;</a:t>
            </a:r>
          </a:p>
          <a:p>
            <a:r>
              <a:rPr lang="fr-FR" sz="1100" dirty="0">
                <a:solidFill>
                  <a:srgbClr val="0000CD"/>
                </a:solidFill>
                <a:latin typeface="Consolas" panose="020B0609020204030204" pitchFamily="49" charset="0"/>
              </a:rPr>
              <a:t>&lt;</a:t>
            </a:r>
            <a:r>
              <a:rPr lang="fr-FR" sz="1100" dirty="0">
                <a:solidFill>
                  <a:srgbClr val="C00000"/>
                </a:solidFill>
                <a:latin typeface="Consolas" panose="020B0609020204030204" pitchFamily="49" charset="0"/>
              </a:rPr>
              <a:t>/html</a:t>
            </a:r>
            <a:r>
              <a:rPr lang="fr-FR" sz="1100" dirty="0">
                <a:solidFill>
                  <a:srgbClr val="0000CD"/>
                </a:solidFill>
                <a:latin typeface="Consolas" panose="020B0609020204030204" pitchFamily="49" charset="0"/>
              </a:rPr>
              <a:t>&gt;</a:t>
            </a:r>
          </a:p>
        </p:txBody>
      </p:sp>
      <p:pic>
        <p:nvPicPr>
          <p:cNvPr id="2" name="Image 1"/>
          <p:cNvPicPr>
            <a:picLocks noChangeAspect="1"/>
          </p:cNvPicPr>
          <p:nvPr/>
        </p:nvPicPr>
        <p:blipFill>
          <a:blip r:embed="rId2"/>
          <a:stretch>
            <a:fillRect/>
          </a:stretch>
        </p:blipFill>
        <p:spPr>
          <a:xfrm>
            <a:off x="4381096" y="2745174"/>
            <a:ext cx="4610950" cy="1782537"/>
          </a:xfrm>
          <a:prstGeom prst="rect">
            <a:avLst/>
          </a:prstGeom>
        </p:spPr>
      </p:pic>
    </p:spTree>
    <p:extLst>
      <p:ext uri="{BB962C8B-B14F-4D97-AF65-F5344CB8AC3E}">
        <p14:creationId xmlns:p14="http://schemas.microsoft.com/office/powerpoint/2010/main" val="712417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a:solidFill>
                  <a:schemeClr val="accent1"/>
                </a:solidFill>
              </a:rPr>
              <a:t>Plan </a:t>
            </a:r>
            <a:r>
              <a:rPr lang="en-US" altLang="ko-KR" dirty="0"/>
              <a:t>du </a:t>
            </a:r>
            <a:r>
              <a:rPr lang="en-US" altLang="ko-KR" dirty="0" err="1"/>
              <a:t>cours</a:t>
            </a:r>
            <a:endParaRPr lang="ko-KR" altLang="en-US" dirty="0"/>
          </a:p>
        </p:txBody>
      </p:sp>
      <p:grpSp>
        <p:nvGrpSpPr>
          <p:cNvPr id="71" name="Group 70"/>
          <p:cNvGrpSpPr/>
          <p:nvPr/>
        </p:nvGrpSpPr>
        <p:grpSpPr>
          <a:xfrm>
            <a:off x="2655534" y="1552576"/>
            <a:ext cx="4436746" cy="672695"/>
            <a:chOff x="720000" y="2431958"/>
            <a:chExt cx="3059912" cy="672695"/>
          </a:xfrm>
        </p:grpSpPr>
        <p:sp>
          <p:nvSpPr>
            <p:cNvPr id="65" name="TextBox 64"/>
            <p:cNvSpPr txBox="1"/>
            <p:nvPr/>
          </p:nvSpPr>
          <p:spPr>
            <a:xfrm>
              <a:off x="720000" y="2642988"/>
              <a:ext cx="3059911" cy="461665"/>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La </a:t>
              </a:r>
              <a:r>
                <a:rPr lang="en-US" altLang="ko-KR" sz="1200" dirty="0" err="1">
                  <a:solidFill>
                    <a:schemeClr val="tx1">
                      <a:lumMod val="75000"/>
                      <a:lumOff val="25000"/>
                    </a:schemeClr>
                  </a:solidFill>
                  <a:cs typeface="Arial" pitchFamily="34" charset="0"/>
                </a:rPr>
                <a:t>balise</a:t>
              </a:r>
              <a:r>
                <a:rPr lang="en-US" altLang="ko-KR" sz="1200" dirty="0">
                  <a:solidFill>
                    <a:schemeClr val="tx1">
                      <a:lumMod val="75000"/>
                      <a:lumOff val="25000"/>
                    </a:schemeClr>
                  </a:solidFill>
                  <a:cs typeface="Arial" pitchFamily="34" charset="0"/>
                </a:rPr>
                <a:t> de liens - </a:t>
              </a:r>
              <a:r>
                <a:rPr lang="fr-FR" sz="1200" dirty="0"/>
                <a:t>Liens vers une autre page - Liens à l'intérieur d'une page - Liens vers un autre site Web - Les Target …</a:t>
              </a:r>
            </a:p>
          </p:txBody>
        </p:sp>
        <p:sp>
          <p:nvSpPr>
            <p:cNvPr id="66" name="TextBox 65"/>
            <p:cNvSpPr txBox="1"/>
            <p:nvPr/>
          </p:nvSpPr>
          <p:spPr>
            <a:xfrm>
              <a:off x="720001" y="2431958"/>
              <a:ext cx="3059911" cy="276999"/>
            </a:xfrm>
            <a:prstGeom prst="rect">
              <a:avLst/>
            </a:prstGeom>
            <a:noFill/>
          </p:spPr>
          <p:txBody>
            <a:bodyPr wrap="square" rtlCol="0">
              <a:spAutoFit/>
            </a:bodyPr>
            <a:lstStyle/>
            <a:p>
              <a:r>
                <a:rPr lang="fr-FR" altLang="ko-KR" sz="1200" b="1" dirty="0">
                  <a:solidFill>
                    <a:schemeClr val="tx1">
                      <a:lumMod val="75000"/>
                      <a:lumOff val="25000"/>
                    </a:schemeClr>
                  </a:solidFill>
                  <a:cs typeface="Arial" pitchFamily="34" charset="0"/>
                </a:rPr>
                <a:t>LES HYPERTEXTES</a:t>
              </a:r>
            </a:p>
          </p:txBody>
        </p:sp>
      </p:grpSp>
      <p:grpSp>
        <p:nvGrpSpPr>
          <p:cNvPr id="72" name="Group 71"/>
          <p:cNvGrpSpPr/>
          <p:nvPr/>
        </p:nvGrpSpPr>
        <p:grpSpPr>
          <a:xfrm>
            <a:off x="2655533" y="2970613"/>
            <a:ext cx="4436743" cy="672695"/>
            <a:chOff x="720000" y="3749277"/>
            <a:chExt cx="3059912" cy="672695"/>
          </a:xfrm>
        </p:grpSpPr>
        <p:sp>
          <p:nvSpPr>
            <p:cNvPr id="68" name="TextBox 67"/>
            <p:cNvSpPr txBox="1"/>
            <p:nvPr/>
          </p:nvSpPr>
          <p:spPr>
            <a:xfrm>
              <a:off x="720000" y="3960307"/>
              <a:ext cx="3059911" cy="461665"/>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La </a:t>
              </a:r>
              <a:r>
                <a:rPr lang="en-US" altLang="ko-KR" sz="1200" dirty="0" err="1">
                  <a:solidFill>
                    <a:schemeClr val="tx1">
                      <a:lumMod val="75000"/>
                      <a:lumOff val="25000"/>
                    </a:schemeClr>
                  </a:solidFill>
                  <a:cs typeface="Arial" pitchFamily="34" charset="0"/>
                </a:rPr>
                <a:t>déclaration</a:t>
              </a:r>
              <a:r>
                <a:rPr lang="en-US" altLang="ko-KR" sz="1200" dirty="0">
                  <a:solidFill>
                    <a:schemeClr val="tx1">
                      <a:lumMod val="75000"/>
                      <a:lumOff val="25000"/>
                    </a:schemeClr>
                  </a:solidFill>
                  <a:cs typeface="Arial" pitchFamily="34" charset="0"/>
                </a:rPr>
                <a:t> de </a:t>
              </a:r>
              <a:r>
                <a:rPr lang="en-US" altLang="ko-KR" sz="1200" dirty="0" err="1">
                  <a:solidFill>
                    <a:schemeClr val="tx1">
                      <a:lumMod val="75000"/>
                      <a:lumOff val="25000"/>
                    </a:schemeClr>
                  </a:solidFill>
                  <a:cs typeface="Arial" pitchFamily="34" charset="0"/>
                </a:rPr>
                <a:t>formulaire</a:t>
              </a:r>
              <a:r>
                <a:rPr lang="en-US" altLang="ko-KR" sz="1200" dirty="0">
                  <a:solidFill>
                    <a:schemeClr val="tx1">
                      <a:lumMod val="75000"/>
                      <a:lumOff val="25000"/>
                    </a:schemeClr>
                  </a:solidFill>
                  <a:cs typeface="Arial" pitchFamily="34" charset="0"/>
                </a:rPr>
                <a:t> - </a:t>
              </a:r>
              <a:r>
                <a:rPr lang="fr-FR" altLang="ko-KR" sz="1200" dirty="0">
                  <a:solidFill>
                    <a:schemeClr val="tx1">
                      <a:lumMod val="75000"/>
                      <a:lumOff val="25000"/>
                    </a:schemeClr>
                  </a:solidFill>
                  <a:cs typeface="Arial" pitchFamily="34" charset="0"/>
                </a:rPr>
                <a:t>Menu déroulant - Bouton radio - Bouton </a:t>
              </a:r>
              <a:r>
                <a:rPr lang="fr-FR" altLang="ko-KR" sz="1200" dirty="0" err="1">
                  <a:solidFill>
                    <a:schemeClr val="tx1">
                      <a:lumMod val="75000"/>
                      <a:lumOff val="25000"/>
                    </a:schemeClr>
                  </a:solidFill>
                  <a:cs typeface="Arial" pitchFamily="34" charset="0"/>
                </a:rPr>
                <a:t>checkbox</a:t>
              </a:r>
              <a:r>
                <a:rPr lang="fr-FR" altLang="ko-KR" sz="1200" dirty="0">
                  <a:solidFill>
                    <a:schemeClr val="tx1">
                      <a:lumMod val="75000"/>
                      <a:lumOff val="25000"/>
                    </a:schemeClr>
                  </a:solidFill>
                  <a:cs typeface="Arial" pitchFamily="34" charset="0"/>
                </a:rPr>
                <a:t> - Bouton d'envoi - Bouton d'annulation …</a:t>
              </a:r>
              <a:endParaRPr lang="en-US" altLang="ko-KR" sz="1200" dirty="0">
                <a:solidFill>
                  <a:schemeClr val="tx1">
                    <a:lumMod val="75000"/>
                    <a:lumOff val="25000"/>
                  </a:schemeClr>
                </a:solidFill>
                <a:cs typeface="Arial" pitchFamily="34" charset="0"/>
              </a:endParaRPr>
            </a:p>
          </p:txBody>
        </p:sp>
        <p:sp>
          <p:nvSpPr>
            <p:cNvPr id="69" name="TextBox 68"/>
            <p:cNvSpPr txBox="1"/>
            <p:nvPr/>
          </p:nvSpPr>
          <p:spPr>
            <a:xfrm>
              <a:off x="720001" y="3749277"/>
              <a:ext cx="3059911" cy="276999"/>
            </a:xfrm>
            <a:prstGeom prst="rect">
              <a:avLst/>
            </a:prstGeom>
            <a:noFill/>
          </p:spPr>
          <p:txBody>
            <a:bodyPr wrap="square" rtlCol="0">
              <a:spAutoFit/>
            </a:bodyPr>
            <a:lstStyle/>
            <a:p>
              <a:r>
                <a:rPr lang="en-US" altLang="ko-KR" sz="1200" b="1" dirty="0">
                  <a:solidFill>
                    <a:schemeClr val="tx1">
                      <a:lumMod val="75000"/>
                      <a:lumOff val="25000"/>
                    </a:schemeClr>
                  </a:solidFill>
                  <a:cs typeface="Arial" pitchFamily="34" charset="0"/>
                </a:rPr>
                <a:t>LES FORMULAIRES</a:t>
              </a:r>
            </a:p>
          </p:txBody>
        </p:sp>
      </p:grpSp>
      <p:grpSp>
        <p:nvGrpSpPr>
          <p:cNvPr id="73" name="Group 72"/>
          <p:cNvGrpSpPr/>
          <p:nvPr/>
        </p:nvGrpSpPr>
        <p:grpSpPr>
          <a:xfrm>
            <a:off x="2655534" y="843558"/>
            <a:ext cx="4436746" cy="672695"/>
            <a:chOff x="720000" y="2431958"/>
            <a:chExt cx="3059912" cy="672695"/>
          </a:xfrm>
        </p:grpSpPr>
        <p:sp>
          <p:nvSpPr>
            <p:cNvPr id="74" name="TextBox 73"/>
            <p:cNvSpPr txBox="1"/>
            <p:nvPr/>
          </p:nvSpPr>
          <p:spPr>
            <a:xfrm>
              <a:off x="720000" y="2642988"/>
              <a:ext cx="3059911" cy="461665"/>
            </a:xfrm>
            <a:prstGeom prst="rect">
              <a:avLst/>
            </a:prstGeom>
            <a:noFill/>
          </p:spPr>
          <p:txBody>
            <a:bodyPr wrap="square" rtlCol="0">
              <a:spAutoFit/>
            </a:bodyPr>
            <a:lstStyle/>
            <a:p>
              <a:r>
                <a:rPr lang="en-US" altLang="ko-KR" sz="1200" dirty="0" err="1">
                  <a:solidFill>
                    <a:schemeClr val="tx1">
                      <a:lumMod val="75000"/>
                      <a:lumOff val="25000"/>
                    </a:schemeClr>
                  </a:solidFill>
                  <a:cs typeface="Arial" pitchFamily="34" charset="0"/>
                </a:rPr>
                <a:t>Balise</a:t>
              </a:r>
              <a:r>
                <a:rPr lang="en-US" altLang="ko-KR" sz="1200" dirty="0">
                  <a:solidFill>
                    <a:schemeClr val="tx1">
                      <a:lumMod val="75000"/>
                      <a:lumOff val="25000"/>
                    </a:schemeClr>
                  </a:solidFill>
                  <a:cs typeface="Arial" pitchFamily="34" charset="0"/>
                </a:rPr>
                <a:t> &lt;DIV&gt; - </a:t>
              </a:r>
              <a:r>
                <a:rPr lang="en-US" sz="1200" dirty="0" err="1"/>
                <a:t>Balise</a:t>
              </a:r>
              <a:r>
                <a:rPr lang="en-US" sz="1200" dirty="0"/>
                <a:t> &lt;span&gt; - </a:t>
              </a:r>
              <a:r>
                <a:rPr lang="en-US" sz="1200" dirty="0" err="1">
                  <a:latin typeface="Calibri" panose="020F0502020204030204" pitchFamily="34" charset="0"/>
                  <a:ea typeface="Times New Roman" panose="02020603050405020304" pitchFamily="18" charset="0"/>
                  <a:cs typeface="Arial" panose="020B0604020202020204" pitchFamily="34" charset="0"/>
                </a:rPr>
                <a:t>Balises</a:t>
              </a:r>
              <a:r>
                <a:rPr lang="en-US" sz="1200" dirty="0">
                  <a:latin typeface="Calibri" panose="020F0502020204030204" pitchFamily="34" charset="0"/>
                  <a:ea typeface="Times New Roman" panose="02020603050405020304" pitchFamily="18" charset="0"/>
                  <a:cs typeface="Arial" panose="020B0604020202020204" pitchFamily="34" charset="0"/>
                </a:rPr>
                <a:t> &lt;header&gt;, &lt;footer&gt;, &lt;</a:t>
              </a:r>
              <a:r>
                <a:rPr lang="en-US" sz="1200" dirty="0" err="1">
                  <a:latin typeface="Calibri" panose="020F0502020204030204" pitchFamily="34" charset="0"/>
                  <a:ea typeface="Times New Roman" panose="02020603050405020304" pitchFamily="18" charset="0"/>
                  <a:cs typeface="Arial" panose="020B0604020202020204" pitchFamily="34" charset="0"/>
                </a:rPr>
                <a:t>nav</a:t>
              </a:r>
              <a:r>
                <a:rPr lang="en-US" sz="1200" dirty="0">
                  <a:latin typeface="Calibri" panose="020F0502020204030204" pitchFamily="34" charset="0"/>
                  <a:ea typeface="Times New Roman" panose="02020603050405020304" pitchFamily="18" charset="0"/>
                  <a:cs typeface="Arial" panose="020B0604020202020204" pitchFamily="34" charset="0"/>
                </a:rPr>
                <a:t>&gt;, &lt;article&gt; </a:t>
              </a:r>
              <a:r>
                <a:rPr lang="fr-FR" sz="1200" dirty="0"/>
                <a:t> </a:t>
              </a:r>
              <a:r>
                <a:rPr lang="en-US" altLang="ko-KR" sz="1200" dirty="0">
                  <a:solidFill>
                    <a:schemeClr val="tx1">
                      <a:lumMod val="75000"/>
                      <a:lumOff val="25000"/>
                    </a:schemeClr>
                  </a:solidFill>
                  <a:cs typeface="Arial" pitchFamily="34" charset="0"/>
                </a:rPr>
                <a:t> </a:t>
              </a:r>
            </a:p>
          </p:txBody>
        </p:sp>
        <p:sp>
          <p:nvSpPr>
            <p:cNvPr id="75" name="TextBox 74"/>
            <p:cNvSpPr txBox="1"/>
            <p:nvPr/>
          </p:nvSpPr>
          <p:spPr>
            <a:xfrm>
              <a:off x="720001" y="2431958"/>
              <a:ext cx="3059911" cy="276999"/>
            </a:xfrm>
            <a:prstGeom prst="rect">
              <a:avLst/>
            </a:prstGeom>
            <a:noFill/>
          </p:spPr>
          <p:txBody>
            <a:bodyPr wrap="square" rtlCol="0">
              <a:spAutoFit/>
            </a:bodyPr>
            <a:lstStyle/>
            <a:p>
              <a:r>
                <a:rPr lang="fr-FR" altLang="ko-KR" sz="1200" b="1" dirty="0">
                  <a:solidFill>
                    <a:schemeClr val="tx1">
                      <a:lumMod val="75000"/>
                      <a:lumOff val="25000"/>
                    </a:schemeClr>
                  </a:solidFill>
                  <a:cs typeface="Arial" pitchFamily="34" charset="0"/>
                </a:rPr>
                <a:t>STRUCTURATION DE LA PAGE</a:t>
              </a:r>
            </a:p>
          </p:txBody>
        </p:sp>
      </p:grpSp>
      <p:grpSp>
        <p:nvGrpSpPr>
          <p:cNvPr id="76" name="Group 75"/>
          <p:cNvGrpSpPr/>
          <p:nvPr/>
        </p:nvGrpSpPr>
        <p:grpSpPr>
          <a:xfrm>
            <a:off x="2655533" y="2261594"/>
            <a:ext cx="4436745" cy="672695"/>
            <a:chOff x="720000" y="3749277"/>
            <a:chExt cx="3059912" cy="672695"/>
          </a:xfrm>
        </p:grpSpPr>
        <p:sp>
          <p:nvSpPr>
            <p:cNvPr id="77" name="TextBox 76"/>
            <p:cNvSpPr txBox="1"/>
            <p:nvPr/>
          </p:nvSpPr>
          <p:spPr>
            <a:xfrm>
              <a:off x="720000" y="3960307"/>
              <a:ext cx="3059911" cy="461665"/>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Les images du Web - </a:t>
              </a:r>
              <a:r>
                <a:rPr lang="fr-FR" sz="1200" dirty="0"/>
                <a:t>L'insertion d'une image - L'espace autour d'une image - L'alignement d'une image … </a:t>
              </a:r>
              <a:r>
                <a:rPr lang="en-US" altLang="ko-KR" sz="1200" dirty="0">
                  <a:solidFill>
                    <a:schemeClr val="tx1">
                      <a:lumMod val="75000"/>
                      <a:lumOff val="25000"/>
                    </a:schemeClr>
                  </a:solidFill>
                  <a:cs typeface="Arial" pitchFamily="34" charset="0"/>
                </a:rPr>
                <a:t> </a:t>
              </a:r>
            </a:p>
          </p:txBody>
        </p:sp>
        <p:sp>
          <p:nvSpPr>
            <p:cNvPr id="78" name="TextBox 77"/>
            <p:cNvSpPr txBox="1"/>
            <p:nvPr/>
          </p:nvSpPr>
          <p:spPr>
            <a:xfrm>
              <a:off x="720001" y="3749277"/>
              <a:ext cx="3059911" cy="276999"/>
            </a:xfrm>
            <a:prstGeom prst="rect">
              <a:avLst/>
            </a:prstGeom>
            <a:noFill/>
          </p:spPr>
          <p:txBody>
            <a:bodyPr wrap="square" rtlCol="0">
              <a:spAutoFit/>
            </a:bodyPr>
            <a:lstStyle/>
            <a:p>
              <a:r>
                <a:rPr lang="en-US" altLang="ko-KR" sz="1200" b="1" dirty="0">
                  <a:solidFill>
                    <a:schemeClr val="tx1">
                      <a:lumMod val="75000"/>
                      <a:lumOff val="25000"/>
                    </a:schemeClr>
                  </a:solidFill>
                  <a:cs typeface="Arial" pitchFamily="34" charset="0"/>
                </a:rPr>
                <a:t>INSERTIONS D'IMAGES</a:t>
              </a:r>
            </a:p>
          </p:txBody>
        </p:sp>
      </p:grpSp>
      <p:sp>
        <p:nvSpPr>
          <p:cNvPr id="81" name="Oval 80"/>
          <p:cNvSpPr/>
          <p:nvPr/>
        </p:nvSpPr>
        <p:spPr>
          <a:xfrm>
            <a:off x="2051720" y="909286"/>
            <a:ext cx="531721" cy="53172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fr-FR" altLang="ko-KR" dirty="0"/>
              <a:t>7</a:t>
            </a:r>
            <a:endParaRPr lang="ko-KR" altLang="en-US" dirty="0"/>
          </a:p>
        </p:txBody>
      </p:sp>
      <p:sp>
        <p:nvSpPr>
          <p:cNvPr id="83" name="Oval 82"/>
          <p:cNvSpPr/>
          <p:nvPr/>
        </p:nvSpPr>
        <p:spPr>
          <a:xfrm>
            <a:off x="2051720" y="1628108"/>
            <a:ext cx="531721" cy="53172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fr-FR" altLang="ko-KR" dirty="0"/>
              <a:t>8</a:t>
            </a:r>
            <a:endParaRPr lang="ko-KR" altLang="en-US" dirty="0"/>
          </a:p>
        </p:txBody>
      </p:sp>
      <p:sp>
        <p:nvSpPr>
          <p:cNvPr id="85" name="Oval 84"/>
          <p:cNvSpPr/>
          <p:nvPr/>
        </p:nvSpPr>
        <p:spPr>
          <a:xfrm>
            <a:off x="2051720" y="2337946"/>
            <a:ext cx="531721" cy="53172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fr-FR" altLang="ko-KR" dirty="0"/>
              <a:t>9</a:t>
            </a:r>
            <a:endParaRPr lang="ko-KR" altLang="en-US" dirty="0"/>
          </a:p>
        </p:txBody>
      </p:sp>
      <p:sp>
        <p:nvSpPr>
          <p:cNvPr id="89" name="Oval 82"/>
          <p:cNvSpPr/>
          <p:nvPr/>
        </p:nvSpPr>
        <p:spPr>
          <a:xfrm>
            <a:off x="2046715" y="3047784"/>
            <a:ext cx="536725" cy="53172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fr-FR" altLang="ko-KR" sz="1200" dirty="0"/>
              <a:t>10</a:t>
            </a:r>
            <a:endParaRPr lang="ko-KR" altLang="en-US" sz="2000" dirty="0"/>
          </a:p>
        </p:txBody>
      </p:sp>
      <p:grpSp>
        <p:nvGrpSpPr>
          <p:cNvPr id="90" name="Group 71"/>
          <p:cNvGrpSpPr/>
          <p:nvPr/>
        </p:nvGrpSpPr>
        <p:grpSpPr>
          <a:xfrm>
            <a:off x="2650529" y="3691285"/>
            <a:ext cx="4657775" cy="857361"/>
            <a:chOff x="720000" y="3749277"/>
            <a:chExt cx="3059912" cy="857361"/>
          </a:xfrm>
        </p:grpSpPr>
        <p:sp>
          <p:nvSpPr>
            <p:cNvPr id="91" name="TextBox 67"/>
            <p:cNvSpPr txBox="1"/>
            <p:nvPr/>
          </p:nvSpPr>
          <p:spPr>
            <a:xfrm>
              <a:off x="720000" y="3960307"/>
              <a:ext cx="3059911" cy="646331"/>
            </a:xfrm>
            <a:prstGeom prst="rect">
              <a:avLst/>
            </a:prstGeom>
            <a:noFill/>
          </p:spPr>
          <p:txBody>
            <a:bodyPr wrap="square" rtlCol="0">
              <a:spAutoFit/>
            </a:bodyPr>
            <a:lstStyle/>
            <a:p>
              <a:r>
                <a:rPr lang="fr-FR" altLang="ko-KR" sz="1200" dirty="0">
                  <a:solidFill>
                    <a:schemeClr val="tx1">
                      <a:lumMod val="75000"/>
                      <a:lumOff val="25000"/>
                    </a:schemeClr>
                  </a:solidFill>
                  <a:cs typeface="Arial" pitchFamily="34" charset="0"/>
                </a:rPr>
                <a:t>Les formats du son et de la vidéo pour le Web - </a:t>
              </a:r>
              <a:r>
                <a:rPr lang="fr-FR" sz="1200" dirty="0"/>
                <a:t>Intégrer du son avec la balise audio - Intégrer de la vidéo avec la balise vidéo</a:t>
              </a:r>
              <a:endParaRPr lang="fr-FR" altLang="ko-KR" sz="1200" dirty="0">
                <a:solidFill>
                  <a:schemeClr val="tx1">
                    <a:lumMod val="75000"/>
                    <a:lumOff val="25000"/>
                  </a:schemeClr>
                </a:solidFill>
                <a:cs typeface="Arial" pitchFamily="34" charset="0"/>
              </a:endParaRPr>
            </a:p>
          </p:txBody>
        </p:sp>
        <p:sp>
          <p:nvSpPr>
            <p:cNvPr id="92" name="TextBox 68"/>
            <p:cNvSpPr txBox="1"/>
            <p:nvPr/>
          </p:nvSpPr>
          <p:spPr>
            <a:xfrm>
              <a:off x="720001" y="3749277"/>
              <a:ext cx="3059911" cy="276999"/>
            </a:xfrm>
            <a:prstGeom prst="rect">
              <a:avLst/>
            </a:prstGeom>
            <a:noFill/>
          </p:spPr>
          <p:txBody>
            <a:bodyPr wrap="square" rtlCol="0">
              <a:spAutoFit/>
            </a:bodyPr>
            <a:lstStyle/>
            <a:p>
              <a:r>
                <a:rPr lang="fr-FR" altLang="ko-KR" sz="1200" b="1" dirty="0">
                  <a:solidFill>
                    <a:schemeClr val="tx1">
                      <a:lumMod val="75000"/>
                      <a:lumOff val="25000"/>
                    </a:schemeClr>
                  </a:solidFill>
                  <a:cs typeface="Arial" pitchFamily="34" charset="0"/>
                </a:rPr>
                <a:t>INTÉGRER LES VISUELS, LA VIDÉO ET LE SON</a:t>
              </a:r>
            </a:p>
          </p:txBody>
        </p:sp>
      </p:grpSp>
      <p:sp>
        <p:nvSpPr>
          <p:cNvPr id="93" name="Oval 82"/>
          <p:cNvSpPr/>
          <p:nvPr/>
        </p:nvSpPr>
        <p:spPr>
          <a:xfrm>
            <a:off x="2046715" y="3768456"/>
            <a:ext cx="531721" cy="53172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fr-FR" altLang="ko-KR" sz="1400" dirty="0"/>
              <a:t>11</a:t>
            </a:r>
            <a:endParaRPr lang="ko-KR" altLang="en-US" sz="1400" dirty="0"/>
          </a:p>
        </p:txBody>
      </p:sp>
    </p:spTree>
    <p:extLst>
      <p:ext uri="{BB962C8B-B14F-4D97-AF65-F5344CB8AC3E}">
        <p14:creationId xmlns:p14="http://schemas.microsoft.com/office/powerpoint/2010/main" val="123566319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texte 4"/>
          <p:cNvSpPr>
            <a:spLocks noGrp="1"/>
          </p:cNvSpPr>
          <p:nvPr>
            <p:ph type="body" sz="quarter" idx="10"/>
          </p:nvPr>
        </p:nvSpPr>
        <p:spPr/>
        <p:txBody>
          <a:bodyPr/>
          <a:lstStyle/>
          <a:p>
            <a:r>
              <a:rPr lang="fr-FR" dirty="0"/>
              <a:t>Paragraphes </a:t>
            </a:r>
            <a:r>
              <a:rPr lang="fr-FR" dirty="0">
                <a:solidFill>
                  <a:schemeClr val="accent1"/>
                </a:solidFill>
              </a:rPr>
              <a:t>HTML</a:t>
            </a:r>
          </a:p>
        </p:txBody>
      </p:sp>
      <p:sp>
        <p:nvSpPr>
          <p:cNvPr id="89" name="ZoneTexte 88"/>
          <p:cNvSpPr txBox="1"/>
          <p:nvPr/>
        </p:nvSpPr>
        <p:spPr>
          <a:xfrm>
            <a:off x="242647" y="1203598"/>
            <a:ext cx="5049433" cy="400110"/>
          </a:xfrm>
          <a:prstGeom prst="rect">
            <a:avLst/>
          </a:prstGeom>
          <a:noFill/>
        </p:spPr>
        <p:txBody>
          <a:bodyPr wrap="square" rtlCol="0">
            <a:spAutoFit/>
          </a:bodyPr>
          <a:lstStyle/>
          <a:p>
            <a:r>
              <a:rPr lang="fr-FR" altLang="fr-FR" sz="2000" b="1" dirty="0">
                <a:solidFill>
                  <a:srgbClr val="000000"/>
                </a:solidFill>
                <a:latin typeface="Segoe UI" panose="020B0502040204020203" pitchFamily="34" charset="0"/>
                <a:cs typeface="Segoe UI" panose="020B0502040204020203" pitchFamily="34" charset="0"/>
              </a:rPr>
              <a:t>Affichage HTML</a:t>
            </a:r>
          </a:p>
        </p:txBody>
      </p:sp>
      <p:sp>
        <p:nvSpPr>
          <p:cNvPr id="92" name="TextBox 32">
            <a:extLst>
              <a:ext uri="{FF2B5EF4-FFF2-40B4-BE49-F238E27FC236}">
                <a16:creationId xmlns:a16="http://schemas.microsoft.com/office/drawing/2014/main" id="{9B583191-69B8-463E-8E8A-295A73BDD1DC}"/>
              </a:ext>
            </a:extLst>
          </p:cNvPr>
          <p:cNvSpPr txBox="1"/>
          <p:nvPr/>
        </p:nvSpPr>
        <p:spPr>
          <a:xfrm>
            <a:off x="242647" y="1693934"/>
            <a:ext cx="8766836" cy="600164"/>
          </a:xfrm>
          <a:prstGeom prst="rect">
            <a:avLst/>
          </a:prstGeom>
          <a:ln/>
        </p:spPr>
        <p:style>
          <a:lnRef idx="2">
            <a:schemeClr val="accent1"/>
          </a:lnRef>
          <a:fillRef idx="1">
            <a:schemeClr val="lt1"/>
          </a:fillRef>
          <a:effectRef idx="0">
            <a:schemeClr val="accent1"/>
          </a:effectRef>
          <a:fontRef idx="minor">
            <a:schemeClr val="dk1"/>
          </a:fontRef>
        </p:style>
        <p:txBody>
          <a:bodyPr wrap="square" lIns="0" rtlCol="0">
            <a:spAutoFit/>
          </a:bodyPr>
          <a:lstStyle/>
          <a:p>
            <a:pPr marL="171450" lvl="0" indent="-171450" eaLnBrk="0" fontAlgn="base" latinLnBrk="0" hangingPunct="0">
              <a:spcBef>
                <a:spcPct val="0"/>
              </a:spcBef>
              <a:spcAft>
                <a:spcPct val="0"/>
              </a:spcAft>
              <a:buFont typeface="Wingdings" panose="05000000000000000000" pitchFamily="2" charset="2"/>
              <a:buChar char="ü"/>
            </a:pPr>
            <a:r>
              <a:rPr lang="fr-FR" altLang="fr-FR" sz="1100" dirty="0">
                <a:solidFill>
                  <a:srgbClr val="000000"/>
                </a:solidFill>
                <a:latin typeface="Verdana" panose="020B0604030504040204" pitchFamily="34" charset="0"/>
              </a:rPr>
              <a:t>L' élément HTML </a:t>
            </a:r>
            <a:r>
              <a:rPr lang="fr-FR" altLang="fr-FR" sz="1100" dirty="0">
                <a:solidFill>
                  <a:srgbClr val="DC143C"/>
                </a:solidFill>
                <a:latin typeface="Consolas" panose="020B0609020204030204" pitchFamily="49" charset="0"/>
                <a:cs typeface="Consolas" panose="020B0609020204030204" pitchFamily="49" charset="0"/>
              </a:rPr>
              <a:t>&lt;p&gt; </a:t>
            </a:r>
            <a:r>
              <a:rPr lang="fr-FR" altLang="fr-FR" sz="1100" dirty="0">
                <a:solidFill>
                  <a:srgbClr val="000000"/>
                </a:solidFill>
                <a:latin typeface="Verdana" panose="020B0604030504040204" pitchFamily="34" charset="0"/>
              </a:rPr>
              <a:t>définit un paragraphe.</a:t>
            </a:r>
            <a:endParaRPr lang="fr-FR" altLang="fr-FR" sz="800" dirty="0">
              <a:solidFill>
                <a:schemeClr val="tx1"/>
              </a:solidFill>
            </a:endParaRPr>
          </a:p>
          <a:p>
            <a:pPr marL="171450" lvl="0" indent="-171450" eaLnBrk="0" fontAlgn="base" latinLnBrk="0" hangingPunct="0">
              <a:spcBef>
                <a:spcPct val="0"/>
              </a:spcBef>
              <a:spcAft>
                <a:spcPct val="0"/>
              </a:spcAft>
              <a:buFont typeface="Wingdings" panose="05000000000000000000" pitchFamily="2" charset="2"/>
              <a:buChar char="ü"/>
            </a:pPr>
            <a:r>
              <a:rPr lang="fr-FR" altLang="fr-FR" sz="1100" dirty="0">
                <a:solidFill>
                  <a:srgbClr val="000000"/>
                </a:solidFill>
                <a:latin typeface="Verdana" panose="020B0604030504040204" pitchFamily="34" charset="0"/>
              </a:rPr>
              <a:t>Un paragraphe commence toujours sur une nouvelle ligne et les navigateurs ajoutent automatiquement un espace blanc (une marge) avant et après un paragraphe.</a:t>
            </a:r>
            <a:endParaRPr lang="fr-FR" altLang="fr-FR" dirty="0">
              <a:solidFill>
                <a:schemeClr val="tx1"/>
              </a:solidFill>
              <a:latin typeface="Arial" panose="020B0604020202020204" pitchFamily="34" charset="0"/>
            </a:endParaRPr>
          </a:p>
        </p:txBody>
      </p:sp>
      <p:sp>
        <p:nvSpPr>
          <p:cNvPr id="11" name="ZoneTexte 10"/>
          <p:cNvSpPr txBox="1"/>
          <p:nvPr/>
        </p:nvSpPr>
        <p:spPr>
          <a:xfrm>
            <a:off x="242646" y="2408765"/>
            <a:ext cx="2385137" cy="369332"/>
          </a:xfrm>
          <a:prstGeom prst="rect">
            <a:avLst/>
          </a:prstGeom>
          <a:noFill/>
        </p:spPr>
        <p:txBody>
          <a:bodyPr wrap="square" rtlCol="0">
            <a:spAutoFit/>
          </a:bodyPr>
          <a:lstStyle/>
          <a:p>
            <a:r>
              <a:rPr lang="fr-FR" altLang="fr-FR" b="1" dirty="0">
                <a:solidFill>
                  <a:srgbClr val="00B0F0"/>
                </a:solidFill>
                <a:latin typeface="Segoe UI" panose="020B0502040204020203" pitchFamily="34" charset="0"/>
                <a:cs typeface="Segoe UI" panose="020B0502040204020203" pitchFamily="34" charset="0"/>
              </a:rPr>
              <a:t>Exemple</a:t>
            </a:r>
          </a:p>
        </p:txBody>
      </p:sp>
      <p:sp>
        <p:nvSpPr>
          <p:cNvPr id="14" name="ZoneTexte 13"/>
          <p:cNvSpPr txBox="1"/>
          <p:nvPr/>
        </p:nvSpPr>
        <p:spPr>
          <a:xfrm>
            <a:off x="4427984" y="2392829"/>
            <a:ext cx="2385137" cy="369332"/>
          </a:xfrm>
          <a:prstGeom prst="rect">
            <a:avLst/>
          </a:prstGeom>
          <a:noFill/>
        </p:spPr>
        <p:txBody>
          <a:bodyPr wrap="square" rtlCol="0">
            <a:spAutoFit/>
          </a:bodyPr>
          <a:lstStyle/>
          <a:p>
            <a:r>
              <a:rPr lang="fr-FR" altLang="fr-FR" b="1" dirty="0">
                <a:solidFill>
                  <a:srgbClr val="00B0F0"/>
                </a:solidFill>
                <a:latin typeface="Segoe UI" panose="020B0502040204020203" pitchFamily="34" charset="0"/>
                <a:cs typeface="Segoe UI" panose="020B0502040204020203" pitchFamily="34" charset="0"/>
              </a:rPr>
              <a:t>Résultat</a:t>
            </a:r>
          </a:p>
        </p:txBody>
      </p:sp>
      <p:sp>
        <p:nvSpPr>
          <p:cNvPr id="17" name="Rectangle 16"/>
          <p:cNvSpPr/>
          <p:nvPr/>
        </p:nvSpPr>
        <p:spPr>
          <a:xfrm>
            <a:off x="208090" y="2745174"/>
            <a:ext cx="4075967" cy="2292935"/>
          </a:xfrm>
          <a:prstGeom prst="rect">
            <a:avLst/>
          </a:prstGeom>
          <a:noFill/>
          <a:ln w="19050">
            <a:solidFill>
              <a:schemeClr val="accent1"/>
            </a:solidFill>
          </a:ln>
        </p:spPr>
        <p:txBody>
          <a:bodyPr wrap="square">
            <a:spAutoFit/>
          </a:bodyPr>
          <a:lstStyle/>
          <a:p>
            <a:r>
              <a:rPr lang="fr-FR" sz="1100" dirty="0">
                <a:solidFill>
                  <a:srgbClr val="0000CD"/>
                </a:solidFill>
                <a:latin typeface="Consolas" panose="020B0609020204030204" pitchFamily="49" charset="0"/>
              </a:rPr>
              <a:t>&lt;! DOCTYPE html&gt;</a:t>
            </a:r>
          </a:p>
          <a:p>
            <a:r>
              <a:rPr lang="fr-FR" sz="1100" dirty="0">
                <a:solidFill>
                  <a:srgbClr val="0000CD"/>
                </a:solidFill>
                <a:latin typeface="Consolas" panose="020B0609020204030204" pitchFamily="49" charset="0"/>
              </a:rPr>
              <a:t>&lt;</a:t>
            </a:r>
            <a:r>
              <a:rPr lang="fr-FR" sz="1100" dirty="0">
                <a:solidFill>
                  <a:srgbClr val="C00000"/>
                </a:solidFill>
                <a:latin typeface="Consolas" panose="020B0609020204030204" pitchFamily="49" charset="0"/>
              </a:rPr>
              <a:t>html</a:t>
            </a:r>
            <a:r>
              <a:rPr lang="fr-FR" sz="1100" dirty="0">
                <a:solidFill>
                  <a:srgbClr val="0000CD"/>
                </a:solidFill>
                <a:latin typeface="Consolas" panose="020B0609020204030204" pitchFamily="49" charset="0"/>
              </a:rPr>
              <a:t>&gt;</a:t>
            </a:r>
          </a:p>
          <a:p>
            <a:r>
              <a:rPr lang="fr-FR" sz="1100" dirty="0">
                <a:solidFill>
                  <a:srgbClr val="0000CD"/>
                </a:solidFill>
                <a:latin typeface="Consolas" panose="020B0609020204030204" pitchFamily="49" charset="0"/>
              </a:rPr>
              <a:t>&lt;</a:t>
            </a:r>
            <a:r>
              <a:rPr lang="fr-FR" sz="1100" dirty="0">
                <a:solidFill>
                  <a:srgbClr val="C00000"/>
                </a:solidFill>
                <a:latin typeface="Consolas" panose="020B0609020204030204" pitchFamily="49" charset="0"/>
              </a:rPr>
              <a:t>body</a:t>
            </a:r>
            <a:r>
              <a:rPr lang="fr-FR" sz="1100" dirty="0">
                <a:solidFill>
                  <a:srgbClr val="0000CD"/>
                </a:solidFill>
                <a:latin typeface="Consolas" panose="020B0609020204030204" pitchFamily="49" charset="0"/>
              </a:rPr>
              <a:t>&gt;</a:t>
            </a:r>
          </a:p>
          <a:p>
            <a:r>
              <a:rPr lang="fr-FR" sz="1100" dirty="0">
                <a:solidFill>
                  <a:srgbClr val="0000CD"/>
                </a:solidFill>
                <a:latin typeface="Consolas" panose="020B0609020204030204" pitchFamily="49" charset="0"/>
              </a:rPr>
              <a:t>&lt;</a:t>
            </a:r>
            <a:r>
              <a:rPr lang="fr-FR" sz="1100" dirty="0">
                <a:solidFill>
                  <a:srgbClr val="C00000"/>
                </a:solidFill>
                <a:latin typeface="Consolas" panose="020B0609020204030204" pitchFamily="49" charset="0"/>
              </a:rPr>
              <a:t>p</a:t>
            </a:r>
            <a:r>
              <a:rPr lang="fr-FR" sz="1100" dirty="0">
                <a:solidFill>
                  <a:srgbClr val="0000CD"/>
                </a:solidFill>
                <a:latin typeface="Consolas" panose="020B0609020204030204" pitchFamily="49" charset="0"/>
              </a:rPr>
              <a:t>&gt; Ce paragraphe</a:t>
            </a:r>
          </a:p>
          <a:p>
            <a:r>
              <a:rPr lang="fr-FR" sz="1100" dirty="0">
                <a:solidFill>
                  <a:srgbClr val="0000CD"/>
                </a:solidFill>
                <a:latin typeface="Consolas" panose="020B0609020204030204" pitchFamily="49" charset="0"/>
              </a:rPr>
              <a:t>contient beaucoup de lignes dans le code source,</a:t>
            </a:r>
          </a:p>
          <a:p>
            <a:r>
              <a:rPr lang="fr-FR" sz="1100" dirty="0">
                <a:solidFill>
                  <a:srgbClr val="0000CD"/>
                </a:solidFill>
                <a:latin typeface="Consolas" panose="020B0609020204030204" pitchFamily="49" charset="0"/>
              </a:rPr>
              <a:t>mais le navigateur l'ignore. &lt;</a:t>
            </a:r>
            <a:r>
              <a:rPr lang="fr-FR" sz="1100" dirty="0">
                <a:solidFill>
                  <a:srgbClr val="C00000"/>
                </a:solidFill>
                <a:latin typeface="Consolas" panose="020B0609020204030204" pitchFamily="49" charset="0"/>
              </a:rPr>
              <a:t>/p</a:t>
            </a:r>
            <a:r>
              <a:rPr lang="fr-FR" sz="1100" dirty="0">
                <a:solidFill>
                  <a:srgbClr val="0000CD"/>
                </a:solidFill>
                <a:latin typeface="Consolas" panose="020B0609020204030204" pitchFamily="49" charset="0"/>
              </a:rPr>
              <a:t>&gt;</a:t>
            </a:r>
          </a:p>
          <a:p>
            <a:endParaRPr lang="fr-FR" sz="1100" dirty="0">
              <a:solidFill>
                <a:srgbClr val="0000CD"/>
              </a:solidFill>
              <a:latin typeface="Consolas" panose="020B0609020204030204" pitchFamily="49" charset="0"/>
            </a:endParaRPr>
          </a:p>
          <a:p>
            <a:r>
              <a:rPr lang="fr-FR" sz="1100" dirty="0">
                <a:solidFill>
                  <a:srgbClr val="0000CD"/>
                </a:solidFill>
                <a:latin typeface="Consolas" panose="020B0609020204030204" pitchFamily="49" charset="0"/>
              </a:rPr>
              <a:t>&lt;</a:t>
            </a:r>
            <a:r>
              <a:rPr lang="fr-FR" sz="1100" dirty="0">
                <a:solidFill>
                  <a:srgbClr val="C00000"/>
                </a:solidFill>
                <a:latin typeface="Consolas" panose="020B0609020204030204" pitchFamily="49" charset="0"/>
              </a:rPr>
              <a:t>p</a:t>
            </a:r>
            <a:r>
              <a:rPr lang="fr-FR" sz="1100" dirty="0">
                <a:solidFill>
                  <a:srgbClr val="0000CD"/>
                </a:solidFill>
                <a:latin typeface="Consolas" panose="020B0609020204030204" pitchFamily="49" charset="0"/>
              </a:rPr>
              <a:t>&gt; Ce paragraphe</a:t>
            </a:r>
          </a:p>
          <a:p>
            <a:r>
              <a:rPr lang="fr-FR" sz="1100" dirty="0">
                <a:solidFill>
                  <a:srgbClr val="0000CD"/>
                </a:solidFill>
                <a:latin typeface="Consolas" panose="020B0609020204030204" pitchFamily="49" charset="0"/>
              </a:rPr>
              <a:t>contient beaucoup     d'espaces dans le code source, mais      le navigateur      l'ignore. &lt;</a:t>
            </a:r>
            <a:r>
              <a:rPr lang="fr-FR" sz="1100" dirty="0">
                <a:solidFill>
                  <a:srgbClr val="C00000"/>
                </a:solidFill>
                <a:latin typeface="Consolas" panose="020B0609020204030204" pitchFamily="49" charset="0"/>
              </a:rPr>
              <a:t>/p</a:t>
            </a:r>
            <a:r>
              <a:rPr lang="fr-FR" sz="1100" dirty="0">
                <a:solidFill>
                  <a:srgbClr val="0000CD"/>
                </a:solidFill>
                <a:latin typeface="Consolas" panose="020B0609020204030204" pitchFamily="49" charset="0"/>
              </a:rPr>
              <a:t>&gt;</a:t>
            </a:r>
          </a:p>
          <a:p>
            <a:endParaRPr lang="fr-FR" sz="1100" dirty="0">
              <a:solidFill>
                <a:srgbClr val="0000CD"/>
              </a:solidFill>
              <a:latin typeface="Consolas" panose="020B0609020204030204" pitchFamily="49" charset="0"/>
            </a:endParaRPr>
          </a:p>
          <a:p>
            <a:r>
              <a:rPr lang="fr-FR" sz="1100" dirty="0">
                <a:solidFill>
                  <a:srgbClr val="0000CD"/>
                </a:solidFill>
                <a:latin typeface="Consolas" panose="020B0609020204030204" pitchFamily="49" charset="0"/>
              </a:rPr>
              <a:t>&lt;</a:t>
            </a:r>
            <a:r>
              <a:rPr lang="fr-FR" sz="1100" dirty="0">
                <a:solidFill>
                  <a:srgbClr val="C00000"/>
                </a:solidFill>
                <a:latin typeface="Consolas" panose="020B0609020204030204" pitchFamily="49" charset="0"/>
              </a:rPr>
              <a:t>/body</a:t>
            </a:r>
            <a:r>
              <a:rPr lang="fr-FR" sz="1100" dirty="0">
                <a:solidFill>
                  <a:srgbClr val="0000CD"/>
                </a:solidFill>
                <a:latin typeface="Consolas" panose="020B0609020204030204" pitchFamily="49" charset="0"/>
              </a:rPr>
              <a:t>&gt;</a:t>
            </a:r>
          </a:p>
          <a:p>
            <a:r>
              <a:rPr lang="fr-FR" sz="1100" dirty="0">
                <a:solidFill>
                  <a:srgbClr val="0000CD"/>
                </a:solidFill>
                <a:latin typeface="Consolas" panose="020B0609020204030204" pitchFamily="49" charset="0"/>
              </a:rPr>
              <a:t>&lt;</a:t>
            </a:r>
            <a:r>
              <a:rPr lang="fr-FR" sz="1100" dirty="0">
                <a:solidFill>
                  <a:srgbClr val="C00000"/>
                </a:solidFill>
                <a:latin typeface="Consolas" panose="020B0609020204030204" pitchFamily="49" charset="0"/>
              </a:rPr>
              <a:t>/html</a:t>
            </a:r>
            <a:r>
              <a:rPr lang="fr-FR" sz="1100" dirty="0">
                <a:solidFill>
                  <a:srgbClr val="0000CD"/>
                </a:solidFill>
                <a:latin typeface="Consolas" panose="020B0609020204030204" pitchFamily="49" charset="0"/>
              </a:rPr>
              <a:t>&gt;</a:t>
            </a:r>
          </a:p>
        </p:txBody>
      </p:sp>
      <p:pic>
        <p:nvPicPr>
          <p:cNvPr id="2" name="Image 1"/>
          <p:cNvPicPr>
            <a:picLocks noChangeAspect="1"/>
          </p:cNvPicPr>
          <p:nvPr/>
        </p:nvPicPr>
        <p:blipFill>
          <a:blip r:embed="rId2"/>
          <a:stretch>
            <a:fillRect/>
          </a:stretch>
        </p:blipFill>
        <p:spPr>
          <a:xfrm>
            <a:off x="4381096" y="2745174"/>
            <a:ext cx="4610950" cy="1782537"/>
          </a:xfrm>
          <a:prstGeom prst="rect">
            <a:avLst/>
          </a:prstGeom>
        </p:spPr>
      </p:pic>
    </p:spTree>
    <p:extLst>
      <p:ext uri="{BB962C8B-B14F-4D97-AF65-F5344CB8AC3E}">
        <p14:creationId xmlns:p14="http://schemas.microsoft.com/office/powerpoint/2010/main" val="47951463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texte 4"/>
          <p:cNvSpPr>
            <a:spLocks noGrp="1"/>
          </p:cNvSpPr>
          <p:nvPr>
            <p:ph type="body" sz="quarter" idx="10"/>
          </p:nvPr>
        </p:nvSpPr>
        <p:spPr/>
        <p:txBody>
          <a:bodyPr/>
          <a:lstStyle/>
          <a:p>
            <a:r>
              <a:rPr lang="fr-FR" dirty="0"/>
              <a:t>Paragraphes </a:t>
            </a:r>
            <a:r>
              <a:rPr lang="fr-FR" dirty="0">
                <a:solidFill>
                  <a:schemeClr val="accent1"/>
                </a:solidFill>
              </a:rPr>
              <a:t>HTML</a:t>
            </a:r>
          </a:p>
        </p:txBody>
      </p:sp>
      <p:sp>
        <p:nvSpPr>
          <p:cNvPr id="89" name="ZoneTexte 88"/>
          <p:cNvSpPr txBox="1"/>
          <p:nvPr/>
        </p:nvSpPr>
        <p:spPr>
          <a:xfrm>
            <a:off x="242647" y="1203598"/>
            <a:ext cx="5049433" cy="400110"/>
          </a:xfrm>
          <a:prstGeom prst="rect">
            <a:avLst/>
          </a:prstGeom>
          <a:noFill/>
        </p:spPr>
        <p:txBody>
          <a:bodyPr wrap="square" rtlCol="0">
            <a:spAutoFit/>
          </a:bodyPr>
          <a:lstStyle/>
          <a:p>
            <a:r>
              <a:rPr lang="fr-FR" altLang="fr-FR" sz="2000" b="1" dirty="0">
                <a:solidFill>
                  <a:srgbClr val="000000"/>
                </a:solidFill>
                <a:latin typeface="Segoe UI" panose="020B0502040204020203" pitchFamily="34" charset="0"/>
                <a:cs typeface="Segoe UI" panose="020B0502040204020203" pitchFamily="34" charset="0"/>
              </a:rPr>
              <a:t>Règles horizontales HTML</a:t>
            </a:r>
          </a:p>
        </p:txBody>
      </p:sp>
      <p:sp>
        <p:nvSpPr>
          <p:cNvPr id="92" name="TextBox 32">
            <a:extLst>
              <a:ext uri="{FF2B5EF4-FFF2-40B4-BE49-F238E27FC236}">
                <a16:creationId xmlns:a16="http://schemas.microsoft.com/office/drawing/2014/main" id="{9B583191-69B8-463E-8E8A-295A73BDD1DC}"/>
              </a:ext>
            </a:extLst>
          </p:cNvPr>
          <p:cNvSpPr txBox="1"/>
          <p:nvPr/>
        </p:nvSpPr>
        <p:spPr>
          <a:xfrm>
            <a:off x="242647" y="1693934"/>
            <a:ext cx="8766836" cy="600164"/>
          </a:xfrm>
          <a:prstGeom prst="rect">
            <a:avLst/>
          </a:prstGeom>
          <a:ln/>
        </p:spPr>
        <p:style>
          <a:lnRef idx="2">
            <a:schemeClr val="accent1"/>
          </a:lnRef>
          <a:fillRef idx="1">
            <a:schemeClr val="lt1"/>
          </a:fillRef>
          <a:effectRef idx="0">
            <a:schemeClr val="accent1"/>
          </a:effectRef>
          <a:fontRef idx="minor">
            <a:schemeClr val="dk1"/>
          </a:fontRef>
        </p:style>
        <p:txBody>
          <a:bodyPr wrap="square" lIns="0" rtlCol="0">
            <a:spAutoFit/>
          </a:bodyPr>
          <a:lstStyle/>
          <a:p>
            <a:pPr marL="171450" lvl="0" indent="-171450" eaLnBrk="0" fontAlgn="base" latinLnBrk="0" hangingPunct="0">
              <a:spcBef>
                <a:spcPct val="0"/>
              </a:spcBef>
              <a:spcAft>
                <a:spcPct val="0"/>
              </a:spcAft>
              <a:buFont typeface="Wingdings" panose="05000000000000000000" pitchFamily="2" charset="2"/>
              <a:buChar char="ü"/>
            </a:pPr>
            <a:r>
              <a:rPr lang="fr-FR" altLang="fr-FR" sz="1100" dirty="0">
                <a:solidFill>
                  <a:srgbClr val="000000"/>
                </a:solidFill>
                <a:latin typeface="Verdana" panose="020B0604030504040204" pitchFamily="34" charset="0"/>
              </a:rPr>
              <a:t>La balise </a:t>
            </a:r>
            <a:r>
              <a:rPr lang="fr-FR" altLang="fr-FR" sz="1100" dirty="0">
                <a:solidFill>
                  <a:srgbClr val="DC143C"/>
                </a:solidFill>
                <a:latin typeface="Consolas" panose="020B0609020204030204" pitchFamily="49" charset="0"/>
                <a:cs typeface="Consolas" panose="020B0609020204030204" pitchFamily="49" charset="0"/>
              </a:rPr>
              <a:t>&lt;</a:t>
            </a:r>
            <a:r>
              <a:rPr lang="fr-FR" altLang="fr-FR" sz="1100" dirty="0" err="1">
                <a:solidFill>
                  <a:srgbClr val="DC143C"/>
                </a:solidFill>
                <a:latin typeface="Consolas" panose="020B0609020204030204" pitchFamily="49" charset="0"/>
                <a:cs typeface="Consolas" panose="020B0609020204030204" pitchFamily="49" charset="0"/>
              </a:rPr>
              <a:t>hr</a:t>
            </a:r>
            <a:r>
              <a:rPr lang="fr-FR" altLang="fr-FR" sz="1100" dirty="0">
                <a:solidFill>
                  <a:srgbClr val="DC143C"/>
                </a:solidFill>
                <a:latin typeface="Consolas" panose="020B0609020204030204" pitchFamily="49" charset="0"/>
                <a:cs typeface="Consolas" panose="020B0609020204030204" pitchFamily="49" charset="0"/>
              </a:rPr>
              <a:t>&gt; </a:t>
            </a:r>
            <a:r>
              <a:rPr lang="fr-FR" altLang="fr-FR" sz="1100" dirty="0">
                <a:solidFill>
                  <a:srgbClr val="000000"/>
                </a:solidFill>
                <a:latin typeface="Verdana" panose="020B0604030504040204" pitchFamily="34" charset="0"/>
              </a:rPr>
              <a:t>définit une coupure thématique dans une page HTML et est le plus souvent affichée sous forme de règle horizontale.</a:t>
            </a:r>
            <a:endParaRPr lang="fr-FR" altLang="fr-FR" sz="800" dirty="0">
              <a:solidFill>
                <a:schemeClr val="tx1"/>
              </a:solidFill>
            </a:endParaRPr>
          </a:p>
          <a:p>
            <a:pPr marL="171450" lvl="0" indent="-171450" eaLnBrk="0" fontAlgn="base" latinLnBrk="0" hangingPunct="0">
              <a:spcBef>
                <a:spcPct val="0"/>
              </a:spcBef>
              <a:spcAft>
                <a:spcPct val="0"/>
              </a:spcAft>
              <a:buFont typeface="Wingdings" panose="05000000000000000000" pitchFamily="2" charset="2"/>
              <a:buChar char="ü"/>
            </a:pPr>
            <a:r>
              <a:rPr lang="fr-FR" altLang="fr-FR" sz="1100" dirty="0">
                <a:solidFill>
                  <a:srgbClr val="000000"/>
                </a:solidFill>
                <a:latin typeface="Verdana" panose="020B0604030504040204" pitchFamily="34" charset="0"/>
              </a:rPr>
              <a:t>L'élément </a:t>
            </a:r>
            <a:r>
              <a:rPr lang="fr-FR" altLang="fr-FR" sz="1100" dirty="0">
                <a:solidFill>
                  <a:srgbClr val="DC143C"/>
                </a:solidFill>
                <a:latin typeface="Consolas" panose="020B0609020204030204" pitchFamily="49" charset="0"/>
                <a:cs typeface="Consolas" panose="020B0609020204030204" pitchFamily="49" charset="0"/>
              </a:rPr>
              <a:t>&lt;</a:t>
            </a:r>
            <a:r>
              <a:rPr lang="fr-FR" altLang="fr-FR" sz="1100" dirty="0" err="1">
                <a:solidFill>
                  <a:srgbClr val="DC143C"/>
                </a:solidFill>
                <a:latin typeface="Consolas" panose="020B0609020204030204" pitchFamily="49" charset="0"/>
                <a:cs typeface="Consolas" panose="020B0609020204030204" pitchFamily="49" charset="0"/>
              </a:rPr>
              <a:t>hr</a:t>
            </a:r>
            <a:r>
              <a:rPr lang="fr-FR" altLang="fr-FR" sz="1100" dirty="0">
                <a:solidFill>
                  <a:srgbClr val="DC143C"/>
                </a:solidFill>
                <a:latin typeface="Consolas" panose="020B0609020204030204" pitchFamily="49" charset="0"/>
                <a:cs typeface="Consolas" panose="020B0609020204030204" pitchFamily="49" charset="0"/>
              </a:rPr>
              <a:t>&gt; </a:t>
            </a:r>
            <a:r>
              <a:rPr lang="fr-FR" altLang="fr-FR" sz="1100" dirty="0">
                <a:solidFill>
                  <a:srgbClr val="000000"/>
                </a:solidFill>
                <a:latin typeface="Verdana" panose="020B0604030504040204" pitchFamily="34" charset="0"/>
              </a:rPr>
              <a:t>est utilisé pour séparer le contenu (ou définir une modification) dans une page HTML:</a:t>
            </a:r>
            <a:endParaRPr lang="fr-FR" altLang="fr-FR" dirty="0">
              <a:solidFill>
                <a:schemeClr val="tx1"/>
              </a:solidFill>
              <a:latin typeface="Arial" panose="020B0604020202020204" pitchFamily="34" charset="0"/>
            </a:endParaRPr>
          </a:p>
        </p:txBody>
      </p:sp>
      <p:sp>
        <p:nvSpPr>
          <p:cNvPr id="11" name="ZoneTexte 10"/>
          <p:cNvSpPr txBox="1"/>
          <p:nvPr/>
        </p:nvSpPr>
        <p:spPr>
          <a:xfrm>
            <a:off x="242646" y="2408765"/>
            <a:ext cx="2385137" cy="369332"/>
          </a:xfrm>
          <a:prstGeom prst="rect">
            <a:avLst/>
          </a:prstGeom>
          <a:noFill/>
        </p:spPr>
        <p:txBody>
          <a:bodyPr wrap="square" rtlCol="0">
            <a:spAutoFit/>
          </a:bodyPr>
          <a:lstStyle/>
          <a:p>
            <a:r>
              <a:rPr lang="fr-FR" altLang="fr-FR" b="1" dirty="0">
                <a:solidFill>
                  <a:srgbClr val="00B0F0"/>
                </a:solidFill>
                <a:latin typeface="Segoe UI" panose="020B0502040204020203" pitchFamily="34" charset="0"/>
                <a:cs typeface="Segoe UI" panose="020B0502040204020203" pitchFamily="34" charset="0"/>
              </a:rPr>
              <a:t>Exemple</a:t>
            </a:r>
          </a:p>
        </p:txBody>
      </p:sp>
      <p:sp>
        <p:nvSpPr>
          <p:cNvPr id="14" name="ZoneTexte 13"/>
          <p:cNvSpPr txBox="1"/>
          <p:nvPr/>
        </p:nvSpPr>
        <p:spPr>
          <a:xfrm>
            <a:off x="4427984" y="2392829"/>
            <a:ext cx="2385137" cy="369332"/>
          </a:xfrm>
          <a:prstGeom prst="rect">
            <a:avLst/>
          </a:prstGeom>
          <a:noFill/>
        </p:spPr>
        <p:txBody>
          <a:bodyPr wrap="square" rtlCol="0">
            <a:spAutoFit/>
          </a:bodyPr>
          <a:lstStyle/>
          <a:p>
            <a:r>
              <a:rPr lang="fr-FR" altLang="fr-FR" b="1" dirty="0">
                <a:solidFill>
                  <a:srgbClr val="00B0F0"/>
                </a:solidFill>
                <a:latin typeface="Segoe UI" panose="020B0502040204020203" pitchFamily="34" charset="0"/>
                <a:cs typeface="Segoe UI" panose="020B0502040204020203" pitchFamily="34" charset="0"/>
              </a:rPr>
              <a:t>Résultat</a:t>
            </a:r>
          </a:p>
        </p:txBody>
      </p:sp>
      <p:sp>
        <p:nvSpPr>
          <p:cNvPr id="17" name="Rectangle 16"/>
          <p:cNvSpPr/>
          <p:nvPr/>
        </p:nvSpPr>
        <p:spPr>
          <a:xfrm>
            <a:off x="208090" y="2745174"/>
            <a:ext cx="4075967" cy="2308324"/>
          </a:xfrm>
          <a:prstGeom prst="rect">
            <a:avLst/>
          </a:prstGeom>
          <a:noFill/>
          <a:ln w="19050">
            <a:solidFill>
              <a:schemeClr val="accent1"/>
            </a:solidFill>
          </a:ln>
        </p:spPr>
        <p:txBody>
          <a:bodyPr wrap="square">
            <a:spAutoFit/>
          </a:bodyPr>
          <a:lstStyle/>
          <a:p>
            <a:r>
              <a:rPr lang="fr-FR" sz="900" dirty="0">
                <a:solidFill>
                  <a:srgbClr val="0000CD"/>
                </a:solidFill>
                <a:latin typeface="Consolas" panose="020B0609020204030204" pitchFamily="49" charset="0"/>
              </a:rPr>
              <a:t>&lt;! DOCTYPE html&gt;</a:t>
            </a:r>
          </a:p>
          <a:p>
            <a:r>
              <a:rPr lang="fr-FR" sz="900" dirty="0">
                <a:solidFill>
                  <a:srgbClr val="0000CD"/>
                </a:solidFill>
                <a:latin typeface="Consolas" panose="020B0609020204030204" pitchFamily="49" charset="0"/>
              </a:rPr>
              <a:t>&lt;</a:t>
            </a:r>
            <a:r>
              <a:rPr lang="fr-FR" sz="900" dirty="0">
                <a:solidFill>
                  <a:srgbClr val="C00000"/>
                </a:solidFill>
                <a:latin typeface="Consolas" panose="020B0609020204030204" pitchFamily="49" charset="0"/>
              </a:rPr>
              <a:t>html</a:t>
            </a:r>
            <a:r>
              <a:rPr lang="fr-FR" sz="900" dirty="0">
                <a:solidFill>
                  <a:srgbClr val="0000CD"/>
                </a:solidFill>
                <a:latin typeface="Consolas" panose="020B0609020204030204" pitchFamily="49" charset="0"/>
              </a:rPr>
              <a:t>&gt;</a:t>
            </a:r>
          </a:p>
          <a:p>
            <a:r>
              <a:rPr lang="fr-FR" sz="900" dirty="0">
                <a:solidFill>
                  <a:srgbClr val="0000CD"/>
                </a:solidFill>
                <a:latin typeface="Consolas" panose="020B0609020204030204" pitchFamily="49" charset="0"/>
              </a:rPr>
              <a:t>&lt;</a:t>
            </a:r>
            <a:r>
              <a:rPr lang="fr-FR" sz="900" dirty="0">
                <a:solidFill>
                  <a:srgbClr val="C00000"/>
                </a:solidFill>
                <a:latin typeface="Consolas" panose="020B0609020204030204" pitchFamily="49" charset="0"/>
              </a:rPr>
              <a:t>body</a:t>
            </a:r>
            <a:r>
              <a:rPr lang="fr-FR" sz="900" dirty="0">
                <a:solidFill>
                  <a:srgbClr val="0000CD"/>
                </a:solidFill>
                <a:latin typeface="Consolas" panose="020B0609020204030204" pitchFamily="49" charset="0"/>
              </a:rPr>
              <a:t>&gt;</a:t>
            </a:r>
          </a:p>
          <a:p>
            <a:r>
              <a:rPr lang="fr-FR" sz="900" dirty="0">
                <a:solidFill>
                  <a:srgbClr val="0000CD"/>
                </a:solidFill>
                <a:latin typeface="Consolas" panose="020B0609020204030204" pitchFamily="49" charset="0"/>
              </a:rPr>
              <a:t>&lt;</a:t>
            </a:r>
            <a:r>
              <a:rPr lang="fr-FR" sz="900" dirty="0">
                <a:solidFill>
                  <a:srgbClr val="C00000"/>
                </a:solidFill>
                <a:latin typeface="Consolas" panose="020B0609020204030204" pitchFamily="49" charset="0"/>
              </a:rPr>
              <a:t>h1</a:t>
            </a:r>
            <a:r>
              <a:rPr lang="fr-FR" sz="900" dirty="0">
                <a:solidFill>
                  <a:srgbClr val="0000CD"/>
                </a:solidFill>
                <a:latin typeface="Consolas" panose="020B0609020204030204" pitchFamily="49" charset="0"/>
              </a:rPr>
              <a:t>&gt; C'est l'en-tête 1 &lt;</a:t>
            </a:r>
            <a:r>
              <a:rPr lang="fr-FR" sz="900" dirty="0">
                <a:solidFill>
                  <a:srgbClr val="C00000"/>
                </a:solidFill>
                <a:latin typeface="Consolas" panose="020B0609020204030204" pitchFamily="49" charset="0"/>
              </a:rPr>
              <a:t>/h1</a:t>
            </a:r>
            <a:r>
              <a:rPr lang="fr-FR" sz="900" dirty="0">
                <a:solidFill>
                  <a:srgbClr val="0000CD"/>
                </a:solidFill>
                <a:latin typeface="Consolas" panose="020B0609020204030204" pitchFamily="49" charset="0"/>
              </a:rPr>
              <a:t>&gt;</a:t>
            </a:r>
          </a:p>
          <a:p>
            <a:r>
              <a:rPr lang="fr-FR" sz="900" dirty="0">
                <a:solidFill>
                  <a:srgbClr val="0000CD"/>
                </a:solidFill>
                <a:latin typeface="Consolas" panose="020B0609020204030204" pitchFamily="49" charset="0"/>
              </a:rPr>
              <a:t>&lt;</a:t>
            </a:r>
            <a:r>
              <a:rPr lang="fr-FR" sz="900" dirty="0">
                <a:solidFill>
                  <a:srgbClr val="C00000"/>
                </a:solidFill>
                <a:latin typeface="Consolas" panose="020B0609020204030204" pitchFamily="49" charset="0"/>
              </a:rPr>
              <a:t>/p</a:t>
            </a:r>
            <a:r>
              <a:rPr lang="fr-FR" sz="900" dirty="0">
                <a:solidFill>
                  <a:srgbClr val="0000CD"/>
                </a:solidFill>
                <a:latin typeface="Consolas" panose="020B0609020204030204" pitchFamily="49" charset="0"/>
              </a:rPr>
              <a:t>&gt; Voici du texte. &lt;</a:t>
            </a:r>
            <a:r>
              <a:rPr lang="fr-FR" sz="900" dirty="0">
                <a:solidFill>
                  <a:srgbClr val="C00000"/>
                </a:solidFill>
                <a:latin typeface="Consolas" panose="020B0609020204030204" pitchFamily="49" charset="0"/>
              </a:rPr>
              <a:t>/p</a:t>
            </a:r>
            <a:r>
              <a:rPr lang="fr-FR" sz="900" dirty="0">
                <a:solidFill>
                  <a:srgbClr val="0000CD"/>
                </a:solidFill>
                <a:latin typeface="Consolas" panose="020B0609020204030204" pitchFamily="49" charset="0"/>
              </a:rPr>
              <a:t>&gt;</a:t>
            </a:r>
          </a:p>
          <a:p>
            <a:r>
              <a:rPr lang="fr-FR" sz="900" dirty="0">
                <a:solidFill>
                  <a:srgbClr val="0000CD"/>
                </a:solidFill>
                <a:latin typeface="Consolas" panose="020B0609020204030204" pitchFamily="49" charset="0"/>
              </a:rPr>
              <a:t>&lt;</a:t>
            </a:r>
            <a:r>
              <a:rPr lang="fr-FR" sz="900" dirty="0" err="1">
                <a:solidFill>
                  <a:srgbClr val="0000CD"/>
                </a:solidFill>
                <a:latin typeface="Consolas" panose="020B0609020204030204" pitchFamily="49" charset="0"/>
              </a:rPr>
              <a:t>hr</a:t>
            </a:r>
            <a:r>
              <a:rPr lang="fr-FR" sz="900" dirty="0">
                <a:solidFill>
                  <a:srgbClr val="0000CD"/>
                </a:solidFill>
                <a:latin typeface="Consolas" panose="020B0609020204030204" pitchFamily="49" charset="0"/>
              </a:rPr>
              <a:t>&gt;</a:t>
            </a:r>
          </a:p>
          <a:p>
            <a:endParaRPr lang="fr-FR" sz="900" dirty="0">
              <a:solidFill>
                <a:srgbClr val="0000CD"/>
              </a:solidFill>
              <a:latin typeface="Consolas" panose="020B0609020204030204" pitchFamily="49" charset="0"/>
            </a:endParaRPr>
          </a:p>
          <a:p>
            <a:r>
              <a:rPr lang="fr-FR" sz="900" dirty="0">
                <a:solidFill>
                  <a:srgbClr val="0000CD"/>
                </a:solidFill>
                <a:latin typeface="Consolas" panose="020B0609020204030204" pitchFamily="49" charset="0"/>
              </a:rPr>
              <a:t>&lt;</a:t>
            </a:r>
            <a:r>
              <a:rPr lang="fr-FR" sz="900" dirty="0">
                <a:solidFill>
                  <a:srgbClr val="C00000"/>
                </a:solidFill>
                <a:latin typeface="Consolas" panose="020B0609020204030204" pitchFamily="49" charset="0"/>
              </a:rPr>
              <a:t>/p</a:t>
            </a:r>
            <a:r>
              <a:rPr lang="fr-FR" sz="900" dirty="0">
                <a:solidFill>
                  <a:srgbClr val="0000CD"/>
                </a:solidFill>
                <a:latin typeface="Consolas" panose="020B0609020204030204" pitchFamily="49" charset="0"/>
              </a:rPr>
              <a:t>&gt; C'est l'en-tête 2 &lt;</a:t>
            </a:r>
            <a:r>
              <a:rPr lang="fr-FR" sz="900" dirty="0">
                <a:solidFill>
                  <a:srgbClr val="C00000"/>
                </a:solidFill>
                <a:latin typeface="Consolas" panose="020B0609020204030204" pitchFamily="49" charset="0"/>
              </a:rPr>
              <a:t>/h2</a:t>
            </a:r>
            <a:r>
              <a:rPr lang="fr-FR" sz="900" dirty="0">
                <a:solidFill>
                  <a:srgbClr val="0000CD"/>
                </a:solidFill>
                <a:latin typeface="Consolas" panose="020B0609020204030204" pitchFamily="49" charset="0"/>
              </a:rPr>
              <a:t>&gt;</a:t>
            </a:r>
          </a:p>
          <a:p>
            <a:r>
              <a:rPr lang="fr-FR" sz="900" dirty="0">
                <a:solidFill>
                  <a:srgbClr val="0000CD"/>
                </a:solidFill>
                <a:latin typeface="Consolas" panose="020B0609020204030204" pitchFamily="49" charset="0"/>
              </a:rPr>
              <a:t>&lt;</a:t>
            </a:r>
            <a:r>
              <a:rPr lang="fr-FR" sz="900" dirty="0">
                <a:solidFill>
                  <a:srgbClr val="C00000"/>
                </a:solidFill>
                <a:latin typeface="Consolas" panose="020B0609020204030204" pitchFamily="49" charset="0"/>
              </a:rPr>
              <a:t>p</a:t>
            </a:r>
            <a:r>
              <a:rPr lang="fr-FR" sz="900" dirty="0">
                <a:solidFill>
                  <a:srgbClr val="0000CD"/>
                </a:solidFill>
                <a:latin typeface="Consolas" panose="020B0609020204030204" pitchFamily="49" charset="0"/>
              </a:rPr>
              <a:t>&gt; Voici un autre texte. &lt;</a:t>
            </a:r>
            <a:r>
              <a:rPr lang="fr-FR" sz="900" dirty="0">
                <a:solidFill>
                  <a:srgbClr val="C00000"/>
                </a:solidFill>
                <a:latin typeface="Consolas" panose="020B0609020204030204" pitchFamily="49" charset="0"/>
              </a:rPr>
              <a:t>/p</a:t>
            </a:r>
            <a:r>
              <a:rPr lang="fr-FR" sz="900" dirty="0">
                <a:solidFill>
                  <a:srgbClr val="0000CD"/>
                </a:solidFill>
                <a:latin typeface="Consolas" panose="020B0609020204030204" pitchFamily="49" charset="0"/>
              </a:rPr>
              <a:t>&gt;</a:t>
            </a:r>
          </a:p>
          <a:p>
            <a:r>
              <a:rPr lang="fr-FR" sz="900" dirty="0">
                <a:solidFill>
                  <a:srgbClr val="0000CD"/>
                </a:solidFill>
                <a:latin typeface="Consolas" panose="020B0609020204030204" pitchFamily="49" charset="0"/>
              </a:rPr>
              <a:t>&lt;</a:t>
            </a:r>
            <a:r>
              <a:rPr lang="fr-FR" sz="900" dirty="0" err="1">
                <a:solidFill>
                  <a:srgbClr val="C00000"/>
                </a:solidFill>
                <a:latin typeface="Consolas" panose="020B0609020204030204" pitchFamily="49" charset="0"/>
              </a:rPr>
              <a:t>hr</a:t>
            </a:r>
            <a:r>
              <a:rPr lang="fr-FR" sz="900" dirty="0">
                <a:solidFill>
                  <a:srgbClr val="0000CD"/>
                </a:solidFill>
                <a:latin typeface="Consolas" panose="020B0609020204030204" pitchFamily="49" charset="0"/>
              </a:rPr>
              <a:t>&gt;</a:t>
            </a:r>
          </a:p>
          <a:p>
            <a:endParaRPr lang="fr-FR" sz="900" dirty="0">
              <a:solidFill>
                <a:srgbClr val="0000CD"/>
              </a:solidFill>
              <a:latin typeface="Consolas" panose="020B0609020204030204" pitchFamily="49" charset="0"/>
            </a:endParaRPr>
          </a:p>
          <a:p>
            <a:r>
              <a:rPr lang="fr-FR" sz="900" dirty="0">
                <a:solidFill>
                  <a:srgbClr val="0000CD"/>
                </a:solidFill>
                <a:latin typeface="Consolas" panose="020B0609020204030204" pitchFamily="49" charset="0"/>
              </a:rPr>
              <a:t>&lt;</a:t>
            </a:r>
            <a:r>
              <a:rPr lang="fr-FR" sz="900" dirty="0">
                <a:solidFill>
                  <a:srgbClr val="C00000"/>
                </a:solidFill>
                <a:latin typeface="Consolas" panose="020B0609020204030204" pitchFamily="49" charset="0"/>
              </a:rPr>
              <a:t>/p</a:t>
            </a:r>
            <a:r>
              <a:rPr lang="fr-FR" sz="900" dirty="0">
                <a:solidFill>
                  <a:srgbClr val="0000CD"/>
                </a:solidFill>
                <a:latin typeface="Consolas" panose="020B0609020204030204" pitchFamily="49" charset="0"/>
              </a:rPr>
              <a:t>&gt; C'est l'en-tête 2 &lt;</a:t>
            </a:r>
            <a:r>
              <a:rPr lang="fr-FR" sz="900" dirty="0">
                <a:solidFill>
                  <a:srgbClr val="C00000"/>
                </a:solidFill>
                <a:latin typeface="Consolas" panose="020B0609020204030204" pitchFamily="49" charset="0"/>
              </a:rPr>
              <a:t>/h2</a:t>
            </a:r>
            <a:r>
              <a:rPr lang="fr-FR" sz="900" dirty="0">
                <a:solidFill>
                  <a:srgbClr val="0000CD"/>
                </a:solidFill>
                <a:latin typeface="Consolas" panose="020B0609020204030204" pitchFamily="49" charset="0"/>
              </a:rPr>
              <a:t>&gt;</a:t>
            </a:r>
          </a:p>
          <a:p>
            <a:r>
              <a:rPr lang="fr-FR" sz="900" dirty="0">
                <a:solidFill>
                  <a:srgbClr val="0000CD"/>
                </a:solidFill>
                <a:latin typeface="Consolas" panose="020B0609020204030204" pitchFamily="49" charset="0"/>
              </a:rPr>
              <a:t>&lt;</a:t>
            </a:r>
            <a:r>
              <a:rPr lang="fr-FR" sz="900" dirty="0">
                <a:solidFill>
                  <a:srgbClr val="C00000"/>
                </a:solidFill>
                <a:latin typeface="Consolas" panose="020B0609020204030204" pitchFamily="49" charset="0"/>
              </a:rPr>
              <a:t>p</a:t>
            </a:r>
            <a:r>
              <a:rPr lang="fr-FR" sz="900" dirty="0">
                <a:solidFill>
                  <a:srgbClr val="0000CD"/>
                </a:solidFill>
                <a:latin typeface="Consolas" panose="020B0609020204030204" pitchFamily="49" charset="0"/>
              </a:rPr>
              <a:t>&gt; Voici un autre texte. &lt;</a:t>
            </a:r>
            <a:r>
              <a:rPr lang="fr-FR" sz="900" dirty="0">
                <a:solidFill>
                  <a:srgbClr val="C00000"/>
                </a:solidFill>
                <a:latin typeface="Consolas" panose="020B0609020204030204" pitchFamily="49" charset="0"/>
              </a:rPr>
              <a:t>/p</a:t>
            </a:r>
            <a:r>
              <a:rPr lang="fr-FR" sz="900" dirty="0">
                <a:solidFill>
                  <a:srgbClr val="0000CD"/>
                </a:solidFill>
                <a:latin typeface="Consolas" panose="020B0609020204030204" pitchFamily="49" charset="0"/>
              </a:rPr>
              <a:t>&gt;</a:t>
            </a:r>
          </a:p>
          <a:p>
            <a:endParaRPr lang="fr-FR" sz="900" dirty="0">
              <a:solidFill>
                <a:srgbClr val="0000CD"/>
              </a:solidFill>
              <a:latin typeface="Consolas" panose="020B0609020204030204" pitchFamily="49" charset="0"/>
            </a:endParaRPr>
          </a:p>
          <a:p>
            <a:r>
              <a:rPr lang="fr-FR" sz="900" dirty="0">
                <a:solidFill>
                  <a:srgbClr val="0000CD"/>
                </a:solidFill>
                <a:latin typeface="Consolas" panose="020B0609020204030204" pitchFamily="49" charset="0"/>
              </a:rPr>
              <a:t>&lt;</a:t>
            </a:r>
            <a:r>
              <a:rPr lang="fr-FR" sz="900" dirty="0">
                <a:solidFill>
                  <a:srgbClr val="C00000"/>
                </a:solidFill>
                <a:latin typeface="Consolas" panose="020B0609020204030204" pitchFamily="49" charset="0"/>
              </a:rPr>
              <a:t>/body</a:t>
            </a:r>
            <a:r>
              <a:rPr lang="fr-FR" sz="900" dirty="0">
                <a:solidFill>
                  <a:srgbClr val="0000CD"/>
                </a:solidFill>
                <a:latin typeface="Consolas" panose="020B0609020204030204" pitchFamily="49" charset="0"/>
              </a:rPr>
              <a:t>&gt;</a:t>
            </a:r>
          </a:p>
          <a:p>
            <a:r>
              <a:rPr lang="fr-FR" sz="900" dirty="0">
                <a:solidFill>
                  <a:srgbClr val="0000CD"/>
                </a:solidFill>
                <a:latin typeface="Consolas" panose="020B0609020204030204" pitchFamily="49" charset="0"/>
              </a:rPr>
              <a:t>&lt;</a:t>
            </a:r>
            <a:r>
              <a:rPr lang="fr-FR" sz="900" dirty="0">
                <a:solidFill>
                  <a:srgbClr val="C00000"/>
                </a:solidFill>
                <a:latin typeface="Consolas" panose="020B0609020204030204" pitchFamily="49" charset="0"/>
              </a:rPr>
              <a:t>/html</a:t>
            </a:r>
            <a:r>
              <a:rPr lang="fr-FR" sz="900" dirty="0">
                <a:solidFill>
                  <a:srgbClr val="0000CD"/>
                </a:solidFill>
                <a:latin typeface="Consolas" panose="020B0609020204030204" pitchFamily="49" charset="0"/>
              </a:rPr>
              <a:t>&gt;</a:t>
            </a:r>
          </a:p>
        </p:txBody>
      </p:sp>
      <p:pic>
        <p:nvPicPr>
          <p:cNvPr id="9" name="Image 8"/>
          <p:cNvPicPr>
            <a:picLocks noChangeAspect="1"/>
          </p:cNvPicPr>
          <p:nvPr/>
        </p:nvPicPr>
        <p:blipFill>
          <a:blip r:embed="rId2"/>
          <a:stretch>
            <a:fillRect/>
          </a:stretch>
        </p:blipFill>
        <p:spPr>
          <a:xfrm>
            <a:off x="4427984" y="2745174"/>
            <a:ext cx="2880320" cy="2309904"/>
          </a:xfrm>
          <a:prstGeom prst="rect">
            <a:avLst/>
          </a:prstGeom>
        </p:spPr>
      </p:pic>
    </p:spTree>
    <p:extLst>
      <p:ext uri="{BB962C8B-B14F-4D97-AF65-F5344CB8AC3E}">
        <p14:creationId xmlns:p14="http://schemas.microsoft.com/office/powerpoint/2010/main" val="77146942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texte 4"/>
          <p:cNvSpPr>
            <a:spLocks noGrp="1"/>
          </p:cNvSpPr>
          <p:nvPr>
            <p:ph type="body" sz="quarter" idx="10"/>
          </p:nvPr>
        </p:nvSpPr>
        <p:spPr/>
        <p:txBody>
          <a:bodyPr/>
          <a:lstStyle/>
          <a:p>
            <a:r>
              <a:rPr lang="fr-FR" dirty="0"/>
              <a:t>Paragraphes </a:t>
            </a:r>
            <a:r>
              <a:rPr lang="fr-FR" dirty="0">
                <a:solidFill>
                  <a:schemeClr val="accent1"/>
                </a:solidFill>
              </a:rPr>
              <a:t>HTML</a:t>
            </a:r>
          </a:p>
        </p:txBody>
      </p:sp>
      <p:sp>
        <p:nvSpPr>
          <p:cNvPr id="89" name="ZoneTexte 88"/>
          <p:cNvSpPr txBox="1"/>
          <p:nvPr/>
        </p:nvSpPr>
        <p:spPr>
          <a:xfrm>
            <a:off x="242647" y="1203598"/>
            <a:ext cx="5049433" cy="400110"/>
          </a:xfrm>
          <a:prstGeom prst="rect">
            <a:avLst/>
          </a:prstGeom>
          <a:noFill/>
        </p:spPr>
        <p:txBody>
          <a:bodyPr wrap="square" rtlCol="0">
            <a:spAutoFit/>
          </a:bodyPr>
          <a:lstStyle/>
          <a:p>
            <a:r>
              <a:rPr lang="fr-FR" sz="2000" dirty="0"/>
              <a:t>Le problème du poème</a:t>
            </a:r>
          </a:p>
        </p:txBody>
      </p:sp>
      <p:sp>
        <p:nvSpPr>
          <p:cNvPr id="92" name="TextBox 32">
            <a:extLst>
              <a:ext uri="{FF2B5EF4-FFF2-40B4-BE49-F238E27FC236}">
                <a16:creationId xmlns:a16="http://schemas.microsoft.com/office/drawing/2014/main" id="{9B583191-69B8-463E-8E8A-295A73BDD1DC}"/>
              </a:ext>
            </a:extLst>
          </p:cNvPr>
          <p:cNvSpPr txBox="1"/>
          <p:nvPr/>
        </p:nvSpPr>
        <p:spPr>
          <a:xfrm>
            <a:off x="242647" y="1693934"/>
            <a:ext cx="8766836" cy="600164"/>
          </a:xfrm>
          <a:prstGeom prst="rect">
            <a:avLst/>
          </a:prstGeom>
          <a:ln/>
        </p:spPr>
        <p:style>
          <a:lnRef idx="2">
            <a:schemeClr val="accent1"/>
          </a:lnRef>
          <a:fillRef idx="1">
            <a:schemeClr val="lt1"/>
          </a:fillRef>
          <a:effectRef idx="0">
            <a:schemeClr val="accent1"/>
          </a:effectRef>
          <a:fontRef idx="minor">
            <a:schemeClr val="dk1"/>
          </a:fontRef>
        </p:style>
        <p:txBody>
          <a:bodyPr wrap="square" lIns="0" rtlCol="0">
            <a:spAutoFit/>
          </a:bodyPr>
          <a:lstStyle/>
          <a:p>
            <a:pPr marL="171450" lvl="0" indent="-171450" eaLnBrk="0" fontAlgn="base" latinLnBrk="0" hangingPunct="0">
              <a:spcBef>
                <a:spcPct val="0"/>
              </a:spcBef>
              <a:spcAft>
                <a:spcPct val="0"/>
              </a:spcAft>
              <a:buFont typeface="Wingdings" panose="05000000000000000000" pitchFamily="2" charset="2"/>
              <a:buChar char="ü"/>
            </a:pPr>
            <a:r>
              <a:rPr lang="fr-FR" altLang="fr-FR" sz="1100" dirty="0">
                <a:solidFill>
                  <a:srgbClr val="000000"/>
                </a:solidFill>
                <a:latin typeface="Verdana" panose="020B0604030504040204" pitchFamily="34" charset="0"/>
              </a:rPr>
              <a:t>La balise </a:t>
            </a:r>
            <a:r>
              <a:rPr lang="fr-FR" altLang="fr-FR" sz="1100" dirty="0">
                <a:solidFill>
                  <a:srgbClr val="DC143C"/>
                </a:solidFill>
                <a:latin typeface="Consolas" panose="020B0609020204030204" pitchFamily="49" charset="0"/>
                <a:cs typeface="Consolas" panose="020B0609020204030204" pitchFamily="49" charset="0"/>
              </a:rPr>
              <a:t>&lt;</a:t>
            </a:r>
            <a:r>
              <a:rPr lang="fr-FR" altLang="fr-FR" sz="1100" dirty="0" err="1">
                <a:solidFill>
                  <a:srgbClr val="DC143C"/>
                </a:solidFill>
                <a:latin typeface="Consolas" panose="020B0609020204030204" pitchFamily="49" charset="0"/>
                <a:cs typeface="Consolas" panose="020B0609020204030204" pitchFamily="49" charset="0"/>
              </a:rPr>
              <a:t>hr</a:t>
            </a:r>
            <a:r>
              <a:rPr lang="fr-FR" altLang="fr-FR" sz="1100" dirty="0">
                <a:solidFill>
                  <a:srgbClr val="DC143C"/>
                </a:solidFill>
                <a:latin typeface="Consolas" panose="020B0609020204030204" pitchFamily="49" charset="0"/>
                <a:cs typeface="Consolas" panose="020B0609020204030204" pitchFamily="49" charset="0"/>
              </a:rPr>
              <a:t>&gt; </a:t>
            </a:r>
            <a:r>
              <a:rPr lang="fr-FR" altLang="fr-FR" sz="1100" dirty="0">
                <a:solidFill>
                  <a:srgbClr val="000000"/>
                </a:solidFill>
                <a:latin typeface="Verdana" panose="020B0604030504040204" pitchFamily="34" charset="0"/>
              </a:rPr>
              <a:t>définit une coupure thématique dans une page HTML et est le plus souvent affichée sous forme de règle horizontale.</a:t>
            </a:r>
            <a:endParaRPr lang="fr-FR" altLang="fr-FR" sz="800" dirty="0">
              <a:solidFill>
                <a:schemeClr val="tx1"/>
              </a:solidFill>
            </a:endParaRPr>
          </a:p>
          <a:p>
            <a:pPr marL="171450" lvl="0" indent="-171450" eaLnBrk="0" fontAlgn="base" latinLnBrk="0" hangingPunct="0">
              <a:spcBef>
                <a:spcPct val="0"/>
              </a:spcBef>
              <a:spcAft>
                <a:spcPct val="0"/>
              </a:spcAft>
              <a:buFont typeface="Wingdings" panose="05000000000000000000" pitchFamily="2" charset="2"/>
              <a:buChar char="ü"/>
            </a:pPr>
            <a:r>
              <a:rPr lang="fr-FR" altLang="fr-FR" sz="1100" dirty="0">
                <a:solidFill>
                  <a:srgbClr val="000000"/>
                </a:solidFill>
                <a:latin typeface="Verdana" panose="020B0604030504040204" pitchFamily="34" charset="0"/>
              </a:rPr>
              <a:t>L'élément </a:t>
            </a:r>
            <a:r>
              <a:rPr lang="fr-FR" altLang="fr-FR" sz="1100" dirty="0">
                <a:solidFill>
                  <a:srgbClr val="DC143C"/>
                </a:solidFill>
                <a:latin typeface="Consolas" panose="020B0609020204030204" pitchFamily="49" charset="0"/>
                <a:cs typeface="Consolas" panose="020B0609020204030204" pitchFamily="49" charset="0"/>
              </a:rPr>
              <a:t>&lt;</a:t>
            </a:r>
            <a:r>
              <a:rPr lang="fr-FR" altLang="fr-FR" sz="1100" dirty="0" err="1">
                <a:solidFill>
                  <a:srgbClr val="DC143C"/>
                </a:solidFill>
                <a:latin typeface="Consolas" panose="020B0609020204030204" pitchFamily="49" charset="0"/>
                <a:cs typeface="Consolas" panose="020B0609020204030204" pitchFamily="49" charset="0"/>
              </a:rPr>
              <a:t>hr</a:t>
            </a:r>
            <a:r>
              <a:rPr lang="fr-FR" altLang="fr-FR" sz="1100" dirty="0">
                <a:solidFill>
                  <a:srgbClr val="DC143C"/>
                </a:solidFill>
                <a:latin typeface="Consolas" panose="020B0609020204030204" pitchFamily="49" charset="0"/>
                <a:cs typeface="Consolas" panose="020B0609020204030204" pitchFamily="49" charset="0"/>
              </a:rPr>
              <a:t>&gt; </a:t>
            </a:r>
            <a:r>
              <a:rPr lang="fr-FR" altLang="fr-FR" sz="1100" dirty="0">
                <a:solidFill>
                  <a:srgbClr val="000000"/>
                </a:solidFill>
                <a:latin typeface="Verdana" panose="020B0604030504040204" pitchFamily="34" charset="0"/>
              </a:rPr>
              <a:t>est utilisé pour séparer le contenu (ou définir une modification) dans une page HTML:</a:t>
            </a:r>
            <a:endParaRPr lang="fr-FR" altLang="fr-FR" dirty="0">
              <a:solidFill>
                <a:schemeClr val="tx1"/>
              </a:solidFill>
              <a:latin typeface="Arial" panose="020B0604020202020204" pitchFamily="34" charset="0"/>
            </a:endParaRPr>
          </a:p>
        </p:txBody>
      </p:sp>
      <p:sp>
        <p:nvSpPr>
          <p:cNvPr id="11" name="ZoneTexte 10"/>
          <p:cNvSpPr txBox="1"/>
          <p:nvPr/>
        </p:nvSpPr>
        <p:spPr>
          <a:xfrm>
            <a:off x="242646" y="2408765"/>
            <a:ext cx="2385137" cy="369332"/>
          </a:xfrm>
          <a:prstGeom prst="rect">
            <a:avLst/>
          </a:prstGeom>
          <a:noFill/>
        </p:spPr>
        <p:txBody>
          <a:bodyPr wrap="square" rtlCol="0">
            <a:spAutoFit/>
          </a:bodyPr>
          <a:lstStyle/>
          <a:p>
            <a:r>
              <a:rPr lang="fr-FR" altLang="fr-FR" b="1" dirty="0">
                <a:solidFill>
                  <a:srgbClr val="00B0F0"/>
                </a:solidFill>
                <a:latin typeface="Segoe UI" panose="020B0502040204020203" pitchFamily="34" charset="0"/>
                <a:cs typeface="Segoe UI" panose="020B0502040204020203" pitchFamily="34" charset="0"/>
              </a:rPr>
              <a:t>Exemple</a:t>
            </a:r>
          </a:p>
        </p:txBody>
      </p:sp>
      <p:sp>
        <p:nvSpPr>
          <p:cNvPr id="14" name="ZoneTexte 13"/>
          <p:cNvSpPr txBox="1"/>
          <p:nvPr/>
        </p:nvSpPr>
        <p:spPr>
          <a:xfrm>
            <a:off x="4427984" y="2392829"/>
            <a:ext cx="2385137" cy="369332"/>
          </a:xfrm>
          <a:prstGeom prst="rect">
            <a:avLst/>
          </a:prstGeom>
          <a:noFill/>
        </p:spPr>
        <p:txBody>
          <a:bodyPr wrap="square" rtlCol="0">
            <a:spAutoFit/>
          </a:bodyPr>
          <a:lstStyle/>
          <a:p>
            <a:r>
              <a:rPr lang="fr-FR" altLang="fr-FR" b="1" dirty="0">
                <a:solidFill>
                  <a:srgbClr val="00B0F0"/>
                </a:solidFill>
                <a:latin typeface="Segoe UI" panose="020B0502040204020203" pitchFamily="34" charset="0"/>
                <a:cs typeface="Segoe UI" panose="020B0502040204020203" pitchFamily="34" charset="0"/>
              </a:rPr>
              <a:t>Résultat</a:t>
            </a:r>
          </a:p>
        </p:txBody>
      </p:sp>
      <p:sp>
        <p:nvSpPr>
          <p:cNvPr id="17" name="Rectangle 16"/>
          <p:cNvSpPr/>
          <p:nvPr/>
        </p:nvSpPr>
        <p:spPr>
          <a:xfrm>
            <a:off x="208090" y="2745174"/>
            <a:ext cx="4075967" cy="2308324"/>
          </a:xfrm>
          <a:prstGeom prst="rect">
            <a:avLst/>
          </a:prstGeom>
          <a:noFill/>
          <a:ln w="19050">
            <a:solidFill>
              <a:schemeClr val="accent1"/>
            </a:solidFill>
          </a:ln>
        </p:spPr>
        <p:txBody>
          <a:bodyPr wrap="square">
            <a:spAutoFit/>
          </a:bodyPr>
          <a:lstStyle/>
          <a:p>
            <a:r>
              <a:rPr lang="fr-FR" sz="900" dirty="0">
                <a:solidFill>
                  <a:srgbClr val="0000CD"/>
                </a:solidFill>
                <a:latin typeface="Consolas" panose="020B0609020204030204" pitchFamily="49" charset="0"/>
              </a:rPr>
              <a:t>&lt;! DOCTYPE html&gt;</a:t>
            </a:r>
          </a:p>
          <a:p>
            <a:r>
              <a:rPr lang="fr-FR" sz="900" dirty="0">
                <a:solidFill>
                  <a:srgbClr val="0000CD"/>
                </a:solidFill>
                <a:latin typeface="Consolas" panose="020B0609020204030204" pitchFamily="49" charset="0"/>
              </a:rPr>
              <a:t>&lt;</a:t>
            </a:r>
            <a:r>
              <a:rPr lang="fr-FR" sz="900" dirty="0">
                <a:solidFill>
                  <a:srgbClr val="C00000"/>
                </a:solidFill>
                <a:latin typeface="Consolas" panose="020B0609020204030204" pitchFamily="49" charset="0"/>
              </a:rPr>
              <a:t>html</a:t>
            </a:r>
            <a:r>
              <a:rPr lang="fr-FR" sz="900" dirty="0">
                <a:solidFill>
                  <a:srgbClr val="0000CD"/>
                </a:solidFill>
                <a:latin typeface="Consolas" panose="020B0609020204030204" pitchFamily="49" charset="0"/>
              </a:rPr>
              <a:t>&gt;</a:t>
            </a:r>
          </a:p>
          <a:p>
            <a:r>
              <a:rPr lang="fr-FR" sz="900" dirty="0">
                <a:solidFill>
                  <a:srgbClr val="0000CD"/>
                </a:solidFill>
                <a:latin typeface="Consolas" panose="020B0609020204030204" pitchFamily="49" charset="0"/>
              </a:rPr>
              <a:t>&lt;</a:t>
            </a:r>
            <a:r>
              <a:rPr lang="fr-FR" sz="900" dirty="0">
                <a:solidFill>
                  <a:srgbClr val="C00000"/>
                </a:solidFill>
                <a:latin typeface="Consolas" panose="020B0609020204030204" pitchFamily="49" charset="0"/>
              </a:rPr>
              <a:t>body</a:t>
            </a:r>
            <a:r>
              <a:rPr lang="fr-FR" sz="900" dirty="0">
                <a:solidFill>
                  <a:srgbClr val="0000CD"/>
                </a:solidFill>
                <a:latin typeface="Consolas" panose="020B0609020204030204" pitchFamily="49" charset="0"/>
              </a:rPr>
              <a:t>&gt;</a:t>
            </a:r>
          </a:p>
          <a:p>
            <a:r>
              <a:rPr lang="fr-FR" sz="900" dirty="0">
                <a:solidFill>
                  <a:srgbClr val="0000CD"/>
                </a:solidFill>
                <a:latin typeface="Consolas" panose="020B0609020204030204" pitchFamily="49" charset="0"/>
              </a:rPr>
              <a:t>&lt;</a:t>
            </a:r>
            <a:r>
              <a:rPr lang="fr-FR" sz="900" dirty="0">
                <a:solidFill>
                  <a:srgbClr val="C00000"/>
                </a:solidFill>
                <a:latin typeface="Consolas" panose="020B0609020204030204" pitchFamily="49" charset="0"/>
              </a:rPr>
              <a:t>h1</a:t>
            </a:r>
            <a:r>
              <a:rPr lang="fr-FR" sz="900" dirty="0">
                <a:solidFill>
                  <a:srgbClr val="0000CD"/>
                </a:solidFill>
                <a:latin typeface="Consolas" panose="020B0609020204030204" pitchFamily="49" charset="0"/>
              </a:rPr>
              <a:t>&gt; </a:t>
            </a:r>
            <a:r>
              <a:rPr lang="fr-FR" sz="900" dirty="0">
                <a:latin typeface="Consolas" panose="020B0609020204030204" pitchFamily="49" charset="0"/>
              </a:rPr>
              <a:t>C'est l'en-tête 1 </a:t>
            </a:r>
            <a:r>
              <a:rPr lang="fr-FR" sz="900" dirty="0">
                <a:solidFill>
                  <a:srgbClr val="0000CD"/>
                </a:solidFill>
                <a:latin typeface="Consolas" panose="020B0609020204030204" pitchFamily="49" charset="0"/>
              </a:rPr>
              <a:t>&lt;</a:t>
            </a:r>
            <a:r>
              <a:rPr lang="fr-FR" sz="900" dirty="0">
                <a:solidFill>
                  <a:srgbClr val="C00000"/>
                </a:solidFill>
                <a:latin typeface="Consolas" panose="020B0609020204030204" pitchFamily="49" charset="0"/>
              </a:rPr>
              <a:t>/h1</a:t>
            </a:r>
            <a:r>
              <a:rPr lang="fr-FR" sz="900" dirty="0">
                <a:solidFill>
                  <a:srgbClr val="0000CD"/>
                </a:solidFill>
                <a:latin typeface="Consolas" panose="020B0609020204030204" pitchFamily="49" charset="0"/>
              </a:rPr>
              <a:t>&gt;</a:t>
            </a:r>
          </a:p>
          <a:p>
            <a:r>
              <a:rPr lang="fr-FR" sz="900" dirty="0">
                <a:solidFill>
                  <a:srgbClr val="0000CD"/>
                </a:solidFill>
                <a:latin typeface="Consolas" panose="020B0609020204030204" pitchFamily="49" charset="0"/>
              </a:rPr>
              <a:t>&lt;</a:t>
            </a:r>
            <a:r>
              <a:rPr lang="fr-FR" sz="900" dirty="0">
                <a:solidFill>
                  <a:srgbClr val="C00000"/>
                </a:solidFill>
                <a:latin typeface="Consolas" panose="020B0609020204030204" pitchFamily="49" charset="0"/>
              </a:rPr>
              <a:t>/p</a:t>
            </a:r>
            <a:r>
              <a:rPr lang="fr-FR" sz="900" dirty="0">
                <a:solidFill>
                  <a:srgbClr val="0000CD"/>
                </a:solidFill>
                <a:latin typeface="Consolas" panose="020B0609020204030204" pitchFamily="49" charset="0"/>
              </a:rPr>
              <a:t>&gt; </a:t>
            </a:r>
            <a:r>
              <a:rPr lang="fr-FR" sz="900" dirty="0">
                <a:latin typeface="Consolas" panose="020B0609020204030204" pitchFamily="49" charset="0"/>
              </a:rPr>
              <a:t>Voici du texte. </a:t>
            </a:r>
            <a:r>
              <a:rPr lang="fr-FR" sz="900" dirty="0">
                <a:solidFill>
                  <a:srgbClr val="0000CD"/>
                </a:solidFill>
                <a:latin typeface="Consolas" panose="020B0609020204030204" pitchFamily="49" charset="0"/>
              </a:rPr>
              <a:t>&lt;</a:t>
            </a:r>
            <a:r>
              <a:rPr lang="fr-FR" sz="900" dirty="0">
                <a:solidFill>
                  <a:srgbClr val="C00000"/>
                </a:solidFill>
                <a:latin typeface="Consolas" panose="020B0609020204030204" pitchFamily="49" charset="0"/>
              </a:rPr>
              <a:t>/p</a:t>
            </a:r>
            <a:r>
              <a:rPr lang="fr-FR" sz="900" dirty="0">
                <a:solidFill>
                  <a:srgbClr val="0000CD"/>
                </a:solidFill>
                <a:latin typeface="Consolas" panose="020B0609020204030204" pitchFamily="49" charset="0"/>
              </a:rPr>
              <a:t>&gt;</a:t>
            </a:r>
          </a:p>
          <a:p>
            <a:r>
              <a:rPr lang="fr-FR" sz="900" dirty="0">
                <a:solidFill>
                  <a:srgbClr val="0000CD"/>
                </a:solidFill>
                <a:latin typeface="Consolas" panose="020B0609020204030204" pitchFamily="49" charset="0"/>
              </a:rPr>
              <a:t>&lt;</a:t>
            </a:r>
            <a:r>
              <a:rPr lang="fr-FR" sz="900" dirty="0" err="1">
                <a:solidFill>
                  <a:srgbClr val="0000CD"/>
                </a:solidFill>
                <a:latin typeface="Consolas" panose="020B0609020204030204" pitchFamily="49" charset="0"/>
              </a:rPr>
              <a:t>hr</a:t>
            </a:r>
            <a:r>
              <a:rPr lang="fr-FR" sz="900" dirty="0">
                <a:solidFill>
                  <a:srgbClr val="0000CD"/>
                </a:solidFill>
                <a:latin typeface="Consolas" panose="020B0609020204030204" pitchFamily="49" charset="0"/>
              </a:rPr>
              <a:t>&gt;</a:t>
            </a:r>
          </a:p>
          <a:p>
            <a:endParaRPr lang="fr-FR" sz="900" dirty="0">
              <a:solidFill>
                <a:srgbClr val="0000CD"/>
              </a:solidFill>
              <a:latin typeface="Consolas" panose="020B0609020204030204" pitchFamily="49" charset="0"/>
            </a:endParaRPr>
          </a:p>
          <a:p>
            <a:r>
              <a:rPr lang="fr-FR" sz="900" dirty="0">
                <a:solidFill>
                  <a:srgbClr val="0000CD"/>
                </a:solidFill>
                <a:latin typeface="Consolas" panose="020B0609020204030204" pitchFamily="49" charset="0"/>
              </a:rPr>
              <a:t>&lt;</a:t>
            </a:r>
            <a:r>
              <a:rPr lang="fr-FR" sz="900" dirty="0">
                <a:solidFill>
                  <a:srgbClr val="C00000"/>
                </a:solidFill>
                <a:latin typeface="Consolas" panose="020B0609020204030204" pitchFamily="49" charset="0"/>
              </a:rPr>
              <a:t>h2</a:t>
            </a:r>
            <a:r>
              <a:rPr lang="fr-FR" sz="900" dirty="0">
                <a:solidFill>
                  <a:srgbClr val="0000CD"/>
                </a:solidFill>
                <a:latin typeface="Consolas" panose="020B0609020204030204" pitchFamily="49" charset="0"/>
              </a:rPr>
              <a:t>&gt; </a:t>
            </a:r>
            <a:r>
              <a:rPr lang="fr-FR" sz="900" dirty="0">
                <a:latin typeface="Consolas" panose="020B0609020204030204" pitchFamily="49" charset="0"/>
              </a:rPr>
              <a:t>C'est l'en-tête 2</a:t>
            </a:r>
            <a:r>
              <a:rPr lang="fr-FR" sz="900" dirty="0">
                <a:solidFill>
                  <a:srgbClr val="0000CD"/>
                </a:solidFill>
                <a:latin typeface="Consolas" panose="020B0609020204030204" pitchFamily="49" charset="0"/>
              </a:rPr>
              <a:t> &lt;</a:t>
            </a:r>
            <a:r>
              <a:rPr lang="fr-FR" sz="900" dirty="0">
                <a:solidFill>
                  <a:srgbClr val="C00000"/>
                </a:solidFill>
                <a:latin typeface="Consolas" panose="020B0609020204030204" pitchFamily="49" charset="0"/>
              </a:rPr>
              <a:t>/h2</a:t>
            </a:r>
            <a:r>
              <a:rPr lang="fr-FR" sz="900" dirty="0">
                <a:solidFill>
                  <a:srgbClr val="0000CD"/>
                </a:solidFill>
                <a:latin typeface="Consolas" panose="020B0609020204030204" pitchFamily="49" charset="0"/>
              </a:rPr>
              <a:t>&gt;</a:t>
            </a:r>
          </a:p>
          <a:p>
            <a:r>
              <a:rPr lang="fr-FR" sz="900" dirty="0">
                <a:solidFill>
                  <a:srgbClr val="0000CD"/>
                </a:solidFill>
                <a:latin typeface="Consolas" panose="020B0609020204030204" pitchFamily="49" charset="0"/>
              </a:rPr>
              <a:t>&lt;</a:t>
            </a:r>
            <a:r>
              <a:rPr lang="fr-FR" sz="900" dirty="0">
                <a:solidFill>
                  <a:srgbClr val="C00000"/>
                </a:solidFill>
                <a:latin typeface="Consolas" panose="020B0609020204030204" pitchFamily="49" charset="0"/>
              </a:rPr>
              <a:t>p</a:t>
            </a:r>
            <a:r>
              <a:rPr lang="fr-FR" sz="900" dirty="0">
                <a:solidFill>
                  <a:srgbClr val="0000CD"/>
                </a:solidFill>
                <a:latin typeface="Consolas" panose="020B0609020204030204" pitchFamily="49" charset="0"/>
              </a:rPr>
              <a:t>&gt; </a:t>
            </a:r>
            <a:r>
              <a:rPr lang="fr-FR" sz="900" dirty="0">
                <a:latin typeface="Consolas" panose="020B0609020204030204" pitchFamily="49" charset="0"/>
              </a:rPr>
              <a:t>Voici un autre texte. </a:t>
            </a:r>
            <a:r>
              <a:rPr lang="fr-FR" sz="900" dirty="0">
                <a:solidFill>
                  <a:srgbClr val="0000CD"/>
                </a:solidFill>
                <a:latin typeface="Consolas" panose="020B0609020204030204" pitchFamily="49" charset="0"/>
              </a:rPr>
              <a:t>&lt;</a:t>
            </a:r>
            <a:r>
              <a:rPr lang="fr-FR" sz="900" dirty="0">
                <a:solidFill>
                  <a:srgbClr val="C00000"/>
                </a:solidFill>
                <a:latin typeface="Consolas" panose="020B0609020204030204" pitchFamily="49" charset="0"/>
              </a:rPr>
              <a:t>/p</a:t>
            </a:r>
            <a:r>
              <a:rPr lang="fr-FR" sz="900" dirty="0">
                <a:solidFill>
                  <a:srgbClr val="0000CD"/>
                </a:solidFill>
                <a:latin typeface="Consolas" panose="020B0609020204030204" pitchFamily="49" charset="0"/>
              </a:rPr>
              <a:t>&gt;</a:t>
            </a:r>
          </a:p>
          <a:p>
            <a:r>
              <a:rPr lang="fr-FR" sz="900" dirty="0">
                <a:solidFill>
                  <a:srgbClr val="0000CD"/>
                </a:solidFill>
                <a:latin typeface="Consolas" panose="020B0609020204030204" pitchFamily="49" charset="0"/>
              </a:rPr>
              <a:t>&lt;</a:t>
            </a:r>
            <a:r>
              <a:rPr lang="fr-FR" sz="900" dirty="0" err="1">
                <a:solidFill>
                  <a:srgbClr val="C00000"/>
                </a:solidFill>
                <a:latin typeface="Consolas" panose="020B0609020204030204" pitchFamily="49" charset="0"/>
              </a:rPr>
              <a:t>hr</a:t>
            </a:r>
            <a:r>
              <a:rPr lang="fr-FR" sz="900" dirty="0">
                <a:solidFill>
                  <a:srgbClr val="0000CD"/>
                </a:solidFill>
                <a:latin typeface="Consolas" panose="020B0609020204030204" pitchFamily="49" charset="0"/>
              </a:rPr>
              <a:t>&gt;</a:t>
            </a:r>
          </a:p>
          <a:p>
            <a:endParaRPr lang="fr-FR" sz="900" dirty="0">
              <a:solidFill>
                <a:srgbClr val="0000CD"/>
              </a:solidFill>
              <a:latin typeface="Consolas" panose="020B0609020204030204" pitchFamily="49" charset="0"/>
            </a:endParaRPr>
          </a:p>
          <a:p>
            <a:r>
              <a:rPr lang="fr-FR" sz="900" dirty="0">
                <a:solidFill>
                  <a:srgbClr val="0000CD"/>
                </a:solidFill>
                <a:latin typeface="Consolas" panose="020B0609020204030204" pitchFamily="49" charset="0"/>
              </a:rPr>
              <a:t>&lt;</a:t>
            </a:r>
            <a:r>
              <a:rPr lang="fr-FR" sz="900" dirty="0">
                <a:solidFill>
                  <a:srgbClr val="C00000"/>
                </a:solidFill>
                <a:latin typeface="Consolas" panose="020B0609020204030204" pitchFamily="49" charset="0"/>
              </a:rPr>
              <a:t>h2</a:t>
            </a:r>
            <a:r>
              <a:rPr lang="fr-FR" sz="900" dirty="0">
                <a:solidFill>
                  <a:srgbClr val="0000CD"/>
                </a:solidFill>
                <a:latin typeface="Consolas" panose="020B0609020204030204" pitchFamily="49" charset="0"/>
              </a:rPr>
              <a:t>&gt; </a:t>
            </a:r>
            <a:r>
              <a:rPr lang="fr-FR" sz="900" dirty="0">
                <a:latin typeface="Consolas" panose="020B0609020204030204" pitchFamily="49" charset="0"/>
              </a:rPr>
              <a:t>C'est l'en-tête 2 </a:t>
            </a:r>
            <a:r>
              <a:rPr lang="fr-FR" sz="900" dirty="0">
                <a:solidFill>
                  <a:srgbClr val="0000CD"/>
                </a:solidFill>
                <a:latin typeface="Consolas" panose="020B0609020204030204" pitchFamily="49" charset="0"/>
              </a:rPr>
              <a:t>&lt;</a:t>
            </a:r>
            <a:r>
              <a:rPr lang="fr-FR" sz="900" dirty="0">
                <a:solidFill>
                  <a:srgbClr val="C00000"/>
                </a:solidFill>
                <a:latin typeface="Consolas" panose="020B0609020204030204" pitchFamily="49" charset="0"/>
              </a:rPr>
              <a:t>/h2</a:t>
            </a:r>
            <a:r>
              <a:rPr lang="fr-FR" sz="900" dirty="0">
                <a:solidFill>
                  <a:srgbClr val="0000CD"/>
                </a:solidFill>
                <a:latin typeface="Consolas" panose="020B0609020204030204" pitchFamily="49" charset="0"/>
              </a:rPr>
              <a:t>&gt;</a:t>
            </a:r>
          </a:p>
          <a:p>
            <a:r>
              <a:rPr lang="fr-FR" sz="900" dirty="0">
                <a:solidFill>
                  <a:srgbClr val="0000CD"/>
                </a:solidFill>
                <a:latin typeface="Consolas" panose="020B0609020204030204" pitchFamily="49" charset="0"/>
              </a:rPr>
              <a:t>&lt;</a:t>
            </a:r>
            <a:r>
              <a:rPr lang="fr-FR" sz="900" dirty="0">
                <a:solidFill>
                  <a:srgbClr val="C00000"/>
                </a:solidFill>
                <a:latin typeface="Consolas" panose="020B0609020204030204" pitchFamily="49" charset="0"/>
              </a:rPr>
              <a:t>p</a:t>
            </a:r>
            <a:r>
              <a:rPr lang="fr-FR" sz="900" dirty="0">
                <a:solidFill>
                  <a:srgbClr val="0000CD"/>
                </a:solidFill>
                <a:latin typeface="Consolas" panose="020B0609020204030204" pitchFamily="49" charset="0"/>
              </a:rPr>
              <a:t>&gt; </a:t>
            </a:r>
            <a:r>
              <a:rPr lang="fr-FR" sz="900" dirty="0">
                <a:latin typeface="Consolas" panose="020B0609020204030204" pitchFamily="49" charset="0"/>
              </a:rPr>
              <a:t>Voici un autre texte.</a:t>
            </a:r>
            <a:r>
              <a:rPr lang="fr-FR" sz="900" dirty="0">
                <a:solidFill>
                  <a:srgbClr val="0000CD"/>
                </a:solidFill>
                <a:latin typeface="Consolas" panose="020B0609020204030204" pitchFamily="49" charset="0"/>
              </a:rPr>
              <a:t> &lt;</a:t>
            </a:r>
            <a:r>
              <a:rPr lang="fr-FR" sz="900" dirty="0">
                <a:solidFill>
                  <a:srgbClr val="C00000"/>
                </a:solidFill>
                <a:latin typeface="Consolas" panose="020B0609020204030204" pitchFamily="49" charset="0"/>
              </a:rPr>
              <a:t>/p</a:t>
            </a:r>
            <a:r>
              <a:rPr lang="fr-FR" sz="900" dirty="0">
                <a:solidFill>
                  <a:srgbClr val="0000CD"/>
                </a:solidFill>
                <a:latin typeface="Consolas" panose="020B0609020204030204" pitchFamily="49" charset="0"/>
              </a:rPr>
              <a:t>&gt;</a:t>
            </a:r>
          </a:p>
          <a:p>
            <a:endParaRPr lang="fr-FR" sz="900" dirty="0">
              <a:solidFill>
                <a:srgbClr val="0000CD"/>
              </a:solidFill>
              <a:latin typeface="Consolas" panose="020B0609020204030204" pitchFamily="49" charset="0"/>
            </a:endParaRPr>
          </a:p>
          <a:p>
            <a:r>
              <a:rPr lang="fr-FR" sz="900" dirty="0">
                <a:solidFill>
                  <a:srgbClr val="0000CD"/>
                </a:solidFill>
                <a:latin typeface="Consolas" panose="020B0609020204030204" pitchFamily="49" charset="0"/>
              </a:rPr>
              <a:t>&lt;</a:t>
            </a:r>
            <a:r>
              <a:rPr lang="fr-FR" sz="900" dirty="0">
                <a:solidFill>
                  <a:srgbClr val="C00000"/>
                </a:solidFill>
                <a:latin typeface="Consolas" panose="020B0609020204030204" pitchFamily="49" charset="0"/>
              </a:rPr>
              <a:t>/body</a:t>
            </a:r>
            <a:r>
              <a:rPr lang="fr-FR" sz="900" dirty="0">
                <a:solidFill>
                  <a:srgbClr val="0000CD"/>
                </a:solidFill>
                <a:latin typeface="Consolas" panose="020B0609020204030204" pitchFamily="49" charset="0"/>
              </a:rPr>
              <a:t>&gt;</a:t>
            </a:r>
          </a:p>
          <a:p>
            <a:r>
              <a:rPr lang="fr-FR" sz="900" dirty="0">
                <a:solidFill>
                  <a:srgbClr val="0000CD"/>
                </a:solidFill>
                <a:latin typeface="Consolas" panose="020B0609020204030204" pitchFamily="49" charset="0"/>
              </a:rPr>
              <a:t>&lt;</a:t>
            </a:r>
            <a:r>
              <a:rPr lang="fr-FR" sz="900" dirty="0">
                <a:solidFill>
                  <a:srgbClr val="C00000"/>
                </a:solidFill>
                <a:latin typeface="Consolas" panose="020B0609020204030204" pitchFamily="49" charset="0"/>
              </a:rPr>
              <a:t>/html</a:t>
            </a:r>
            <a:r>
              <a:rPr lang="fr-FR" sz="900" dirty="0">
                <a:solidFill>
                  <a:srgbClr val="0000CD"/>
                </a:solidFill>
                <a:latin typeface="Consolas" panose="020B0609020204030204" pitchFamily="49" charset="0"/>
              </a:rPr>
              <a:t>&gt;</a:t>
            </a:r>
          </a:p>
        </p:txBody>
      </p:sp>
      <p:pic>
        <p:nvPicPr>
          <p:cNvPr id="2" name="Image 1"/>
          <p:cNvPicPr>
            <a:picLocks noChangeAspect="1"/>
          </p:cNvPicPr>
          <p:nvPr/>
        </p:nvPicPr>
        <p:blipFill>
          <a:blip r:embed="rId2"/>
          <a:stretch>
            <a:fillRect/>
          </a:stretch>
        </p:blipFill>
        <p:spPr>
          <a:xfrm>
            <a:off x="4437102" y="2757113"/>
            <a:ext cx="3015218" cy="2413354"/>
          </a:xfrm>
          <a:prstGeom prst="rect">
            <a:avLst/>
          </a:prstGeom>
        </p:spPr>
      </p:pic>
    </p:spTree>
    <p:extLst>
      <p:ext uri="{BB962C8B-B14F-4D97-AF65-F5344CB8AC3E}">
        <p14:creationId xmlns:p14="http://schemas.microsoft.com/office/powerpoint/2010/main" val="133319257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texte 4"/>
          <p:cNvSpPr>
            <a:spLocks noGrp="1"/>
          </p:cNvSpPr>
          <p:nvPr>
            <p:ph type="body" sz="quarter" idx="10"/>
          </p:nvPr>
        </p:nvSpPr>
        <p:spPr/>
        <p:txBody>
          <a:bodyPr/>
          <a:lstStyle/>
          <a:p>
            <a:r>
              <a:rPr lang="fr-FR" dirty="0"/>
              <a:t>Paragraphes </a:t>
            </a:r>
            <a:r>
              <a:rPr lang="fr-FR" dirty="0">
                <a:solidFill>
                  <a:schemeClr val="accent1"/>
                </a:solidFill>
              </a:rPr>
              <a:t>HTML</a:t>
            </a:r>
          </a:p>
        </p:txBody>
      </p:sp>
      <p:sp>
        <p:nvSpPr>
          <p:cNvPr id="89" name="ZoneTexte 88"/>
          <p:cNvSpPr txBox="1"/>
          <p:nvPr/>
        </p:nvSpPr>
        <p:spPr>
          <a:xfrm>
            <a:off x="242647" y="1203598"/>
            <a:ext cx="5049433" cy="400110"/>
          </a:xfrm>
          <a:prstGeom prst="rect">
            <a:avLst/>
          </a:prstGeom>
          <a:noFill/>
        </p:spPr>
        <p:txBody>
          <a:bodyPr wrap="square" rtlCol="0">
            <a:spAutoFit/>
          </a:bodyPr>
          <a:lstStyle/>
          <a:p>
            <a:r>
              <a:rPr lang="fr-FR" sz="2000" dirty="0"/>
              <a:t>Le problème du poème</a:t>
            </a:r>
          </a:p>
        </p:txBody>
      </p:sp>
      <p:sp>
        <p:nvSpPr>
          <p:cNvPr id="92" name="TextBox 32">
            <a:extLst>
              <a:ext uri="{FF2B5EF4-FFF2-40B4-BE49-F238E27FC236}">
                <a16:creationId xmlns:a16="http://schemas.microsoft.com/office/drawing/2014/main" id="{9B583191-69B8-463E-8E8A-295A73BDD1DC}"/>
              </a:ext>
            </a:extLst>
          </p:cNvPr>
          <p:cNvSpPr txBox="1"/>
          <p:nvPr/>
        </p:nvSpPr>
        <p:spPr>
          <a:xfrm>
            <a:off x="242647" y="1693934"/>
            <a:ext cx="8766836" cy="261610"/>
          </a:xfrm>
          <a:prstGeom prst="rect">
            <a:avLst/>
          </a:prstGeom>
          <a:ln/>
        </p:spPr>
        <p:style>
          <a:lnRef idx="2">
            <a:schemeClr val="accent1"/>
          </a:lnRef>
          <a:fillRef idx="1">
            <a:schemeClr val="lt1"/>
          </a:fillRef>
          <a:effectRef idx="0">
            <a:schemeClr val="accent1"/>
          </a:effectRef>
          <a:fontRef idx="minor">
            <a:schemeClr val="dk1"/>
          </a:fontRef>
        </p:style>
        <p:txBody>
          <a:bodyPr wrap="square" lIns="0" rtlCol="0">
            <a:spAutoFit/>
          </a:bodyPr>
          <a:lstStyle/>
          <a:p>
            <a:pPr marL="171450" lvl="0" indent="-171450" eaLnBrk="0" fontAlgn="base" latinLnBrk="0" hangingPunct="0">
              <a:spcBef>
                <a:spcPct val="0"/>
              </a:spcBef>
              <a:spcAft>
                <a:spcPct val="0"/>
              </a:spcAft>
              <a:buFont typeface="Wingdings" panose="05000000000000000000" pitchFamily="2" charset="2"/>
              <a:buChar char="ü"/>
            </a:pPr>
            <a:r>
              <a:rPr lang="fr-FR" altLang="fr-FR" sz="1100" dirty="0">
                <a:solidFill>
                  <a:srgbClr val="000000"/>
                </a:solidFill>
                <a:latin typeface="Verdana" panose="020B0604030504040204" pitchFamily="34" charset="0"/>
              </a:rPr>
              <a:t>Ce poème s'affichera sur une seule ligne:</a:t>
            </a:r>
            <a:endParaRPr lang="fr-FR" altLang="fr-FR" dirty="0">
              <a:solidFill>
                <a:schemeClr val="tx1"/>
              </a:solidFill>
              <a:latin typeface="Arial" panose="020B0604020202020204" pitchFamily="34" charset="0"/>
            </a:endParaRPr>
          </a:p>
        </p:txBody>
      </p:sp>
      <p:sp>
        <p:nvSpPr>
          <p:cNvPr id="11" name="ZoneTexte 10"/>
          <p:cNvSpPr txBox="1"/>
          <p:nvPr/>
        </p:nvSpPr>
        <p:spPr>
          <a:xfrm>
            <a:off x="242646" y="2408765"/>
            <a:ext cx="2385137" cy="369332"/>
          </a:xfrm>
          <a:prstGeom prst="rect">
            <a:avLst/>
          </a:prstGeom>
          <a:noFill/>
        </p:spPr>
        <p:txBody>
          <a:bodyPr wrap="square" rtlCol="0">
            <a:spAutoFit/>
          </a:bodyPr>
          <a:lstStyle/>
          <a:p>
            <a:r>
              <a:rPr lang="fr-FR" altLang="fr-FR" b="1" dirty="0">
                <a:solidFill>
                  <a:srgbClr val="00B0F0"/>
                </a:solidFill>
                <a:latin typeface="Segoe UI" panose="020B0502040204020203" pitchFamily="34" charset="0"/>
                <a:cs typeface="Segoe UI" panose="020B0502040204020203" pitchFamily="34" charset="0"/>
              </a:rPr>
              <a:t>Exemple</a:t>
            </a:r>
          </a:p>
        </p:txBody>
      </p:sp>
      <p:sp>
        <p:nvSpPr>
          <p:cNvPr id="14" name="ZoneTexte 13"/>
          <p:cNvSpPr txBox="1"/>
          <p:nvPr/>
        </p:nvSpPr>
        <p:spPr>
          <a:xfrm>
            <a:off x="4427984" y="2392829"/>
            <a:ext cx="2385137" cy="369332"/>
          </a:xfrm>
          <a:prstGeom prst="rect">
            <a:avLst/>
          </a:prstGeom>
          <a:noFill/>
        </p:spPr>
        <p:txBody>
          <a:bodyPr wrap="square" rtlCol="0">
            <a:spAutoFit/>
          </a:bodyPr>
          <a:lstStyle/>
          <a:p>
            <a:r>
              <a:rPr lang="fr-FR" altLang="fr-FR" b="1" dirty="0">
                <a:solidFill>
                  <a:srgbClr val="00B0F0"/>
                </a:solidFill>
                <a:latin typeface="Segoe UI" panose="020B0502040204020203" pitchFamily="34" charset="0"/>
                <a:cs typeface="Segoe UI" panose="020B0502040204020203" pitchFamily="34" charset="0"/>
              </a:rPr>
              <a:t>Résultat</a:t>
            </a:r>
          </a:p>
        </p:txBody>
      </p:sp>
      <p:sp>
        <p:nvSpPr>
          <p:cNvPr id="7" name="Rectangle 6"/>
          <p:cNvSpPr/>
          <p:nvPr/>
        </p:nvSpPr>
        <p:spPr>
          <a:xfrm>
            <a:off x="2286000" y="-382905"/>
            <a:ext cx="4572000" cy="369332"/>
          </a:xfrm>
          <a:prstGeom prst="rect">
            <a:avLst/>
          </a:prstGeom>
        </p:spPr>
        <p:txBody>
          <a:bodyPr>
            <a:spAutoFit/>
          </a:bodyPr>
          <a:lstStyle/>
          <a:p>
            <a:endParaRPr lang="fr-FR" dirty="0"/>
          </a:p>
        </p:txBody>
      </p:sp>
      <p:sp>
        <p:nvSpPr>
          <p:cNvPr id="18" name="Rectangle 17"/>
          <p:cNvSpPr/>
          <p:nvPr/>
        </p:nvSpPr>
        <p:spPr>
          <a:xfrm>
            <a:off x="208090" y="2745174"/>
            <a:ext cx="4075967" cy="2169825"/>
          </a:xfrm>
          <a:prstGeom prst="rect">
            <a:avLst/>
          </a:prstGeom>
          <a:noFill/>
          <a:ln w="19050">
            <a:solidFill>
              <a:schemeClr val="accent1"/>
            </a:solidFill>
          </a:ln>
        </p:spPr>
        <p:txBody>
          <a:bodyPr wrap="square">
            <a:spAutoFit/>
          </a:bodyPr>
          <a:lstStyle/>
          <a:p>
            <a:r>
              <a:rPr lang="fr-FR" sz="900" dirty="0">
                <a:solidFill>
                  <a:srgbClr val="000000"/>
                </a:solidFill>
                <a:latin typeface="Consolas" panose="020B0609020204030204" pitchFamily="49" charset="0"/>
              </a:rPr>
              <a:t>&lt;! DOCTYPE html&gt;</a:t>
            </a:r>
          </a:p>
          <a:p>
            <a:r>
              <a:rPr lang="fr-FR" sz="900" dirty="0">
                <a:solidFill>
                  <a:srgbClr val="0000FF"/>
                </a:solidFill>
                <a:latin typeface="Consolas" panose="020B0609020204030204" pitchFamily="49" charset="0"/>
              </a:rPr>
              <a:t>&lt;</a:t>
            </a:r>
            <a:r>
              <a:rPr lang="fr-FR" sz="900" dirty="0">
                <a:solidFill>
                  <a:srgbClr val="800000"/>
                </a:solidFill>
                <a:latin typeface="Consolas" panose="020B0609020204030204" pitchFamily="49" charset="0"/>
              </a:rPr>
              <a:t>html</a:t>
            </a:r>
            <a:r>
              <a:rPr lang="fr-FR" sz="900" dirty="0">
                <a:solidFill>
                  <a:srgbClr val="0000FF"/>
                </a:solidFill>
                <a:latin typeface="Consolas" panose="020B0609020204030204" pitchFamily="49" charset="0"/>
              </a:rPr>
              <a:t>&gt;</a:t>
            </a:r>
            <a:endParaRPr lang="fr-FR" sz="900" dirty="0">
              <a:solidFill>
                <a:srgbClr val="000000"/>
              </a:solidFill>
              <a:latin typeface="Consolas" panose="020B0609020204030204" pitchFamily="49" charset="0"/>
            </a:endParaRPr>
          </a:p>
          <a:p>
            <a:r>
              <a:rPr lang="fr-FR" sz="900" dirty="0">
                <a:solidFill>
                  <a:srgbClr val="0000FF"/>
                </a:solidFill>
                <a:latin typeface="Consolas" panose="020B0609020204030204" pitchFamily="49" charset="0"/>
              </a:rPr>
              <a:t>&lt;</a:t>
            </a:r>
            <a:r>
              <a:rPr lang="fr-FR" sz="900" dirty="0">
                <a:solidFill>
                  <a:srgbClr val="800000"/>
                </a:solidFill>
                <a:latin typeface="Consolas" panose="020B0609020204030204" pitchFamily="49" charset="0"/>
              </a:rPr>
              <a:t>body</a:t>
            </a:r>
            <a:r>
              <a:rPr lang="fr-FR" sz="900" dirty="0">
                <a:solidFill>
                  <a:srgbClr val="0000FF"/>
                </a:solidFill>
                <a:latin typeface="Consolas" panose="020B0609020204030204" pitchFamily="49" charset="0"/>
              </a:rPr>
              <a:t>&gt;</a:t>
            </a:r>
            <a:endParaRPr lang="fr-FR" sz="900" dirty="0">
              <a:solidFill>
                <a:srgbClr val="000000"/>
              </a:solidFill>
              <a:latin typeface="Consolas" panose="020B0609020204030204" pitchFamily="49" charset="0"/>
            </a:endParaRPr>
          </a:p>
          <a:p>
            <a:endParaRPr lang="fr-FR" sz="900" dirty="0">
              <a:solidFill>
                <a:srgbClr val="000000"/>
              </a:solidFill>
              <a:latin typeface="Consolas" panose="020B0609020204030204" pitchFamily="49" charset="0"/>
            </a:endParaRPr>
          </a:p>
          <a:p>
            <a:r>
              <a:rPr lang="fr-FR" sz="900" dirty="0">
                <a:solidFill>
                  <a:srgbClr val="000000"/>
                </a:solidFill>
                <a:latin typeface="Consolas" panose="020B0609020204030204" pitchFamily="49" charset="0"/>
              </a:rPr>
              <a:t>    </a:t>
            </a:r>
            <a:r>
              <a:rPr lang="fr-FR" sz="900" dirty="0">
                <a:solidFill>
                  <a:srgbClr val="0000FF"/>
                </a:solidFill>
                <a:latin typeface="Consolas" panose="020B0609020204030204" pitchFamily="49" charset="0"/>
              </a:rPr>
              <a:t>&lt;</a:t>
            </a:r>
            <a:r>
              <a:rPr lang="fr-FR" sz="900" dirty="0">
                <a:solidFill>
                  <a:srgbClr val="800000"/>
                </a:solidFill>
                <a:latin typeface="Consolas" panose="020B0609020204030204" pitchFamily="49" charset="0"/>
              </a:rPr>
              <a:t>p</a:t>
            </a:r>
            <a:r>
              <a:rPr lang="fr-FR" sz="900" dirty="0">
                <a:solidFill>
                  <a:srgbClr val="0000FF"/>
                </a:solidFill>
                <a:latin typeface="Consolas" panose="020B0609020204030204" pitchFamily="49" charset="0"/>
              </a:rPr>
              <a:t>&gt;</a:t>
            </a:r>
            <a:r>
              <a:rPr lang="fr-FR" sz="900" dirty="0">
                <a:solidFill>
                  <a:srgbClr val="000000"/>
                </a:solidFill>
                <a:latin typeface="Consolas" panose="020B0609020204030204" pitchFamily="49" charset="0"/>
              </a:rPr>
              <a:t>les espaces et les nouvelles lignes sont ignorés: </a:t>
            </a:r>
            <a:r>
              <a:rPr lang="fr-FR" sz="900" dirty="0">
                <a:solidFill>
                  <a:srgbClr val="0000FF"/>
                </a:solidFill>
                <a:latin typeface="Consolas" panose="020B0609020204030204" pitchFamily="49" charset="0"/>
              </a:rPr>
              <a:t>&lt;/</a:t>
            </a:r>
            <a:r>
              <a:rPr lang="fr-FR" sz="900" dirty="0">
                <a:solidFill>
                  <a:srgbClr val="800000"/>
                </a:solidFill>
                <a:latin typeface="Consolas" panose="020B0609020204030204" pitchFamily="49" charset="0"/>
              </a:rPr>
              <a:t>p</a:t>
            </a:r>
            <a:r>
              <a:rPr lang="fr-FR" sz="900" dirty="0">
                <a:solidFill>
                  <a:srgbClr val="0000FF"/>
                </a:solidFill>
                <a:latin typeface="Consolas" panose="020B0609020204030204" pitchFamily="49" charset="0"/>
              </a:rPr>
              <a:t>&gt;</a:t>
            </a:r>
            <a:endParaRPr lang="fr-FR" sz="900" dirty="0">
              <a:solidFill>
                <a:srgbClr val="000000"/>
              </a:solidFill>
              <a:latin typeface="Consolas" panose="020B0609020204030204" pitchFamily="49" charset="0"/>
            </a:endParaRPr>
          </a:p>
          <a:p>
            <a:endParaRPr lang="fr-FR" sz="900" dirty="0">
              <a:solidFill>
                <a:srgbClr val="000000"/>
              </a:solidFill>
              <a:latin typeface="Consolas" panose="020B0609020204030204" pitchFamily="49" charset="0"/>
            </a:endParaRPr>
          </a:p>
          <a:p>
            <a:r>
              <a:rPr lang="fr-FR" sz="900" dirty="0">
                <a:solidFill>
                  <a:srgbClr val="000000"/>
                </a:solidFill>
                <a:latin typeface="Consolas" panose="020B0609020204030204" pitchFamily="49" charset="0"/>
              </a:rPr>
              <a:t>    </a:t>
            </a:r>
            <a:r>
              <a:rPr lang="fr-FR" sz="900" dirty="0">
                <a:solidFill>
                  <a:srgbClr val="0000FF"/>
                </a:solidFill>
                <a:latin typeface="Consolas" panose="020B0609020204030204" pitchFamily="49" charset="0"/>
              </a:rPr>
              <a:t>&lt;</a:t>
            </a:r>
            <a:r>
              <a:rPr lang="fr-FR" sz="900" dirty="0">
                <a:solidFill>
                  <a:srgbClr val="800000"/>
                </a:solidFill>
                <a:latin typeface="Consolas" panose="020B0609020204030204" pitchFamily="49" charset="0"/>
              </a:rPr>
              <a:t>p</a:t>
            </a:r>
            <a:r>
              <a:rPr lang="fr-FR" sz="900" dirty="0">
                <a:solidFill>
                  <a:srgbClr val="0000FF"/>
                </a:solidFill>
                <a:latin typeface="Consolas" panose="020B0609020204030204" pitchFamily="49" charset="0"/>
              </a:rPr>
              <a:t>&gt;</a:t>
            </a:r>
            <a:endParaRPr lang="fr-FR" sz="900" dirty="0">
              <a:solidFill>
                <a:srgbClr val="000000"/>
              </a:solidFill>
              <a:latin typeface="Consolas" panose="020B0609020204030204" pitchFamily="49" charset="0"/>
            </a:endParaRPr>
          </a:p>
          <a:p>
            <a:r>
              <a:rPr lang="fr-FR" sz="900" dirty="0">
                <a:solidFill>
                  <a:srgbClr val="000000"/>
                </a:solidFill>
                <a:latin typeface="Consolas" panose="020B0609020204030204" pitchFamily="49" charset="0"/>
              </a:rPr>
              <a:t>        L'enfant avait cinq ans, et, près de la fenêtre,</a:t>
            </a:r>
          </a:p>
          <a:p>
            <a:r>
              <a:rPr lang="fr-FR" sz="900" dirty="0">
                <a:solidFill>
                  <a:srgbClr val="000000"/>
                </a:solidFill>
                <a:latin typeface="Consolas" panose="020B0609020204030204" pitchFamily="49" charset="0"/>
              </a:rPr>
              <a:t>        Ses rires et ses jeux faisaient un charmant bruit ;</a:t>
            </a:r>
          </a:p>
          <a:p>
            <a:r>
              <a:rPr lang="fr-FR" sz="900" dirty="0">
                <a:solidFill>
                  <a:srgbClr val="000000"/>
                </a:solidFill>
                <a:latin typeface="Consolas" panose="020B0609020204030204" pitchFamily="49" charset="0"/>
              </a:rPr>
              <a:t>        Et la mère, à côté de ce pauvre doux être</a:t>
            </a:r>
          </a:p>
          <a:p>
            <a:r>
              <a:rPr lang="fr-FR" sz="900" dirty="0">
                <a:solidFill>
                  <a:srgbClr val="000000"/>
                </a:solidFill>
                <a:latin typeface="Consolas" panose="020B0609020204030204" pitchFamily="49" charset="0"/>
              </a:rPr>
              <a:t>        Qui chantait tout le jour, toussait toute la nuit.</a:t>
            </a:r>
          </a:p>
          <a:p>
            <a:r>
              <a:rPr lang="fr-FR" sz="900" dirty="0">
                <a:solidFill>
                  <a:srgbClr val="000000"/>
                </a:solidFill>
                <a:latin typeface="Consolas" panose="020B0609020204030204" pitchFamily="49" charset="0"/>
              </a:rPr>
              <a:t>    </a:t>
            </a:r>
            <a:r>
              <a:rPr lang="fr-FR" sz="900" dirty="0">
                <a:solidFill>
                  <a:srgbClr val="0000FF"/>
                </a:solidFill>
                <a:latin typeface="Consolas" panose="020B0609020204030204" pitchFamily="49" charset="0"/>
              </a:rPr>
              <a:t>&lt;/</a:t>
            </a:r>
            <a:r>
              <a:rPr lang="fr-FR" sz="900" dirty="0">
                <a:solidFill>
                  <a:srgbClr val="800000"/>
                </a:solidFill>
                <a:latin typeface="Consolas" panose="020B0609020204030204" pitchFamily="49" charset="0"/>
              </a:rPr>
              <a:t>p</a:t>
            </a:r>
            <a:r>
              <a:rPr lang="fr-FR" sz="900" dirty="0">
                <a:solidFill>
                  <a:srgbClr val="0000FF"/>
                </a:solidFill>
                <a:latin typeface="Consolas" panose="020B0609020204030204" pitchFamily="49" charset="0"/>
              </a:rPr>
              <a:t>&gt;</a:t>
            </a:r>
            <a:endParaRPr lang="fr-FR" sz="900" dirty="0">
              <a:solidFill>
                <a:srgbClr val="000000"/>
              </a:solidFill>
              <a:latin typeface="Consolas" panose="020B0609020204030204" pitchFamily="49" charset="0"/>
            </a:endParaRPr>
          </a:p>
          <a:p>
            <a:endParaRPr lang="fr-FR" sz="900" dirty="0">
              <a:solidFill>
                <a:srgbClr val="000000"/>
              </a:solidFill>
              <a:latin typeface="Consolas" panose="020B0609020204030204" pitchFamily="49" charset="0"/>
            </a:endParaRPr>
          </a:p>
          <a:p>
            <a:r>
              <a:rPr lang="fr-FR" sz="900" dirty="0">
                <a:solidFill>
                  <a:srgbClr val="0000FF"/>
                </a:solidFill>
                <a:latin typeface="Consolas" panose="020B0609020204030204" pitchFamily="49" charset="0"/>
              </a:rPr>
              <a:t>&lt;/</a:t>
            </a:r>
            <a:r>
              <a:rPr lang="fr-FR" sz="900" dirty="0">
                <a:solidFill>
                  <a:srgbClr val="800000"/>
                </a:solidFill>
                <a:latin typeface="Consolas" panose="020B0609020204030204" pitchFamily="49" charset="0"/>
              </a:rPr>
              <a:t>body</a:t>
            </a:r>
            <a:r>
              <a:rPr lang="fr-FR" sz="900" dirty="0">
                <a:solidFill>
                  <a:srgbClr val="0000FF"/>
                </a:solidFill>
                <a:latin typeface="Consolas" panose="020B0609020204030204" pitchFamily="49" charset="0"/>
              </a:rPr>
              <a:t>&gt;</a:t>
            </a:r>
            <a:endParaRPr lang="fr-FR" sz="900" dirty="0">
              <a:solidFill>
                <a:srgbClr val="000000"/>
              </a:solidFill>
              <a:latin typeface="Consolas" panose="020B0609020204030204" pitchFamily="49" charset="0"/>
            </a:endParaRPr>
          </a:p>
          <a:p>
            <a:r>
              <a:rPr lang="fr-FR" sz="900" dirty="0">
                <a:solidFill>
                  <a:srgbClr val="0000FF"/>
                </a:solidFill>
                <a:latin typeface="Consolas" panose="020B0609020204030204" pitchFamily="49" charset="0"/>
              </a:rPr>
              <a:t>&lt;/</a:t>
            </a:r>
            <a:r>
              <a:rPr lang="fr-FR" sz="900" dirty="0">
                <a:solidFill>
                  <a:srgbClr val="800000"/>
                </a:solidFill>
                <a:latin typeface="Consolas" panose="020B0609020204030204" pitchFamily="49" charset="0"/>
              </a:rPr>
              <a:t>html</a:t>
            </a:r>
            <a:r>
              <a:rPr lang="fr-FR" sz="900" dirty="0">
                <a:solidFill>
                  <a:srgbClr val="0000FF"/>
                </a:solidFill>
                <a:latin typeface="Consolas" panose="020B0609020204030204" pitchFamily="49" charset="0"/>
              </a:rPr>
              <a:t>&gt;</a:t>
            </a:r>
            <a:endParaRPr lang="fr-FR" sz="900" dirty="0">
              <a:solidFill>
                <a:srgbClr val="0000CD"/>
              </a:solidFill>
              <a:latin typeface="Consolas" panose="020B0609020204030204" pitchFamily="49" charset="0"/>
            </a:endParaRPr>
          </a:p>
        </p:txBody>
      </p:sp>
      <p:pic>
        <p:nvPicPr>
          <p:cNvPr id="15" name="Image 14"/>
          <p:cNvPicPr>
            <a:picLocks noChangeAspect="1"/>
          </p:cNvPicPr>
          <p:nvPr/>
        </p:nvPicPr>
        <p:blipFill>
          <a:blip r:embed="rId2"/>
          <a:stretch>
            <a:fillRect/>
          </a:stretch>
        </p:blipFill>
        <p:spPr>
          <a:xfrm>
            <a:off x="4417220" y="2757411"/>
            <a:ext cx="4505325" cy="1762125"/>
          </a:xfrm>
          <a:prstGeom prst="rect">
            <a:avLst/>
          </a:prstGeom>
        </p:spPr>
      </p:pic>
    </p:spTree>
    <p:extLst>
      <p:ext uri="{BB962C8B-B14F-4D97-AF65-F5344CB8AC3E}">
        <p14:creationId xmlns:p14="http://schemas.microsoft.com/office/powerpoint/2010/main" val="101021668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texte 4"/>
          <p:cNvSpPr>
            <a:spLocks noGrp="1"/>
          </p:cNvSpPr>
          <p:nvPr>
            <p:ph type="body" sz="quarter" idx="10"/>
          </p:nvPr>
        </p:nvSpPr>
        <p:spPr/>
        <p:txBody>
          <a:bodyPr/>
          <a:lstStyle/>
          <a:p>
            <a:r>
              <a:rPr lang="fr-FR" dirty="0"/>
              <a:t>Paragraphes </a:t>
            </a:r>
            <a:r>
              <a:rPr lang="fr-FR" dirty="0">
                <a:solidFill>
                  <a:schemeClr val="accent1"/>
                </a:solidFill>
              </a:rPr>
              <a:t>HTML</a:t>
            </a:r>
          </a:p>
        </p:txBody>
      </p:sp>
      <p:sp>
        <p:nvSpPr>
          <p:cNvPr id="89" name="ZoneTexte 88"/>
          <p:cNvSpPr txBox="1"/>
          <p:nvPr/>
        </p:nvSpPr>
        <p:spPr>
          <a:xfrm>
            <a:off x="242647" y="1203598"/>
            <a:ext cx="5049433" cy="400110"/>
          </a:xfrm>
          <a:prstGeom prst="rect">
            <a:avLst/>
          </a:prstGeom>
          <a:noFill/>
        </p:spPr>
        <p:txBody>
          <a:bodyPr wrap="square" rtlCol="0">
            <a:spAutoFit/>
          </a:bodyPr>
          <a:lstStyle/>
          <a:p>
            <a:r>
              <a:rPr lang="fr-FR" sz="2000" dirty="0"/>
              <a:t>Solution - L'élément HTML </a:t>
            </a:r>
            <a:r>
              <a:rPr lang="fr-FR" sz="2000" dirty="0">
                <a:solidFill>
                  <a:srgbClr val="0070C0"/>
                </a:solidFill>
              </a:rPr>
              <a:t>&lt;</a:t>
            </a:r>
            <a:r>
              <a:rPr lang="fr-FR" sz="2000" dirty="0" err="1">
                <a:solidFill>
                  <a:srgbClr val="C00000"/>
                </a:solidFill>
              </a:rPr>
              <a:t>pre</a:t>
            </a:r>
            <a:r>
              <a:rPr lang="fr-FR" sz="2000" dirty="0">
                <a:solidFill>
                  <a:srgbClr val="0070C0"/>
                </a:solidFill>
              </a:rPr>
              <a:t>&gt;</a:t>
            </a:r>
          </a:p>
        </p:txBody>
      </p:sp>
      <p:sp>
        <p:nvSpPr>
          <p:cNvPr id="92" name="TextBox 32">
            <a:extLst>
              <a:ext uri="{FF2B5EF4-FFF2-40B4-BE49-F238E27FC236}">
                <a16:creationId xmlns:a16="http://schemas.microsoft.com/office/drawing/2014/main" id="{9B583191-69B8-463E-8E8A-295A73BDD1DC}"/>
              </a:ext>
            </a:extLst>
          </p:cNvPr>
          <p:cNvSpPr txBox="1"/>
          <p:nvPr/>
        </p:nvSpPr>
        <p:spPr>
          <a:xfrm>
            <a:off x="242647" y="1693934"/>
            <a:ext cx="8766836" cy="600164"/>
          </a:xfrm>
          <a:prstGeom prst="rect">
            <a:avLst/>
          </a:prstGeom>
          <a:ln/>
        </p:spPr>
        <p:style>
          <a:lnRef idx="2">
            <a:schemeClr val="accent1"/>
          </a:lnRef>
          <a:fillRef idx="1">
            <a:schemeClr val="lt1"/>
          </a:fillRef>
          <a:effectRef idx="0">
            <a:schemeClr val="accent1"/>
          </a:effectRef>
          <a:fontRef idx="minor">
            <a:schemeClr val="dk1"/>
          </a:fontRef>
        </p:style>
        <p:txBody>
          <a:bodyPr wrap="square" lIns="0" rtlCol="0">
            <a:spAutoFit/>
          </a:bodyPr>
          <a:lstStyle/>
          <a:p>
            <a:pPr lvl="0" eaLnBrk="0" fontAlgn="base" latinLnBrk="0" hangingPunct="0">
              <a:spcBef>
                <a:spcPct val="0"/>
              </a:spcBef>
              <a:spcAft>
                <a:spcPct val="0"/>
              </a:spcAft>
            </a:pPr>
            <a:r>
              <a:rPr lang="fr-FR" altLang="fr-FR" sz="1100" dirty="0">
                <a:solidFill>
                  <a:srgbClr val="000000"/>
                </a:solidFill>
                <a:latin typeface="Verdana" panose="020B0604030504040204" pitchFamily="34" charset="0"/>
              </a:rPr>
              <a:t>L' élément HTML </a:t>
            </a:r>
            <a:r>
              <a:rPr lang="fr-FR" altLang="fr-FR" sz="1100" dirty="0">
                <a:solidFill>
                  <a:srgbClr val="DC143C"/>
                </a:solidFill>
                <a:latin typeface="Consolas" panose="020B0609020204030204" pitchFamily="49" charset="0"/>
                <a:cs typeface="Consolas" panose="020B0609020204030204" pitchFamily="49" charset="0"/>
              </a:rPr>
              <a:t>&lt;</a:t>
            </a:r>
            <a:r>
              <a:rPr lang="fr-FR" altLang="fr-FR" sz="1100" dirty="0" err="1">
                <a:solidFill>
                  <a:srgbClr val="DC143C"/>
                </a:solidFill>
                <a:latin typeface="Consolas" panose="020B0609020204030204" pitchFamily="49" charset="0"/>
                <a:cs typeface="Consolas" panose="020B0609020204030204" pitchFamily="49" charset="0"/>
              </a:rPr>
              <a:t>pre</a:t>
            </a:r>
            <a:r>
              <a:rPr lang="fr-FR" altLang="fr-FR" sz="1100" dirty="0">
                <a:solidFill>
                  <a:srgbClr val="DC143C"/>
                </a:solidFill>
                <a:latin typeface="Consolas" panose="020B0609020204030204" pitchFamily="49" charset="0"/>
                <a:cs typeface="Consolas" panose="020B0609020204030204" pitchFamily="49" charset="0"/>
              </a:rPr>
              <a:t>&gt; </a:t>
            </a:r>
            <a:r>
              <a:rPr lang="fr-FR" altLang="fr-FR" sz="1100" dirty="0">
                <a:solidFill>
                  <a:srgbClr val="000000"/>
                </a:solidFill>
                <a:latin typeface="Verdana" panose="020B0604030504040204" pitchFamily="34" charset="0"/>
              </a:rPr>
              <a:t>définit le texte </a:t>
            </a:r>
            <a:r>
              <a:rPr lang="fr-FR" altLang="fr-FR" sz="1100" dirty="0" err="1">
                <a:solidFill>
                  <a:srgbClr val="000000"/>
                </a:solidFill>
                <a:latin typeface="Verdana" panose="020B0604030504040204" pitchFamily="34" charset="0"/>
              </a:rPr>
              <a:t>préformaté</a:t>
            </a:r>
            <a:r>
              <a:rPr lang="fr-FR" altLang="fr-FR" sz="1100" dirty="0">
                <a:solidFill>
                  <a:srgbClr val="000000"/>
                </a:solidFill>
                <a:latin typeface="Verdana" panose="020B0604030504040204" pitchFamily="34" charset="0"/>
              </a:rPr>
              <a:t>.</a:t>
            </a:r>
            <a:endParaRPr lang="fr-FR" altLang="fr-FR" sz="800" dirty="0">
              <a:solidFill>
                <a:schemeClr val="tx1"/>
              </a:solidFill>
            </a:endParaRPr>
          </a:p>
          <a:p>
            <a:pPr lvl="0" eaLnBrk="0" fontAlgn="base" latinLnBrk="0" hangingPunct="0">
              <a:spcBef>
                <a:spcPct val="0"/>
              </a:spcBef>
              <a:spcAft>
                <a:spcPct val="0"/>
              </a:spcAft>
            </a:pPr>
            <a:r>
              <a:rPr lang="fr-FR" altLang="fr-FR" sz="1100" dirty="0">
                <a:solidFill>
                  <a:srgbClr val="000000"/>
                </a:solidFill>
                <a:latin typeface="Verdana" panose="020B0604030504040204" pitchFamily="34" charset="0"/>
              </a:rPr>
              <a:t>Le texte à l'intérieur d'un élément </a:t>
            </a:r>
            <a:r>
              <a:rPr lang="fr-FR" altLang="fr-FR" sz="1100" dirty="0">
                <a:solidFill>
                  <a:srgbClr val="DC143C"/>
                </a:solidFill>
                <a:latin typeface="Consolas" panose="020B0609020204030204" pitchFamily="49" charset="0"/>
                <a:cs typeface="Consolas" panose="020B0609020204030204" pitchFamily="49" charset="0"/>
              </a:rPr>
              <a:t>&lt;</a:t>
            </a:r>
            <a:r>
              <a:rPr lang="fr-FR" altLang="fr-FR" sz="1100" dirty="0" err="1">
                <a:solidFill>
                  <a:srgbClr val="DC143C"/>
                </a:solidFill>
                <a:latin typeface="Consolas" panose="020B0609020204030204" pitchFamily="49" charset="0"/>
                <a:cs typeface="Consolas" panose="020B0609020204030204" pitchFamily="49" charset="0"/>
              </a:rPr>
              <a:t>pre</a:t>
            </a:r>
            <a:r>
              <a:rPr lang="fr-FR" altLang="fr-FR" sz="1100" dirty="0">
                <a:solidFill>
                  <a:srgbClr val="DC143C"/>
                </a:solidFill>
                <a:latin typeface="Consolas" panose="020B0609020204030204" pitchFamily="49" charset="0"/>
                <a:cs typeface="Consolas" panose="020B0609020204030204" pitchFamily="49" charset="0"/>
              </a:rPr>
              <a:t>&gt; </a:t>
            </a:r>
            <a:r>
              <a:rPr lang="fr-FR" altLang="fr-FR" sz="1100" dirty="0">
                <a:solidFill>
                  <a:srgbClr val="000000"/>
                </a:solidFill>
                <a:latin typeface="Verdana" panose="020B0604030504040204" pitchFamily="34" charset="0"/>
              </a:rPr>
              <a:t>est affiché dans une police de largeur fixe (généralement Courier), et il préserve à la fois les espaces et les sauts de ligne:</a:t>
            </a:r>
            <a:endParaRPr lang="fr-FR" altLang="fr-FR" dirty="0">
              <a:solidFill>
                <a:schemeClr val="tx1"/>
              </a:solidFill>
              <a:latin typeface="Arial" panose="020B0604020202020204" pitchFamily="34" charset="0"/>
            </a:endParaRPr>
          </a:p>
        </p:txBody>
      </p:sp>
      <p:sp>
        <p:nvSpPr>
          <p:cNvPr id="11" name="ZoneTexte 10"/>
          <p:cNvSpPr txBox="1"/>
          <p:nvPr/>
        </p:nvSpPr>
        <p:spPr>
          <a:xfrm>
            <a:off x="242646" y="2408765"/>
            <a:ext cx="2385137" cy="369332"/>
          </a:xfrm>
          <a:prstGeom prst="rect">
            <a:avLst/>
          </a:prstGeom>
          <a:noFill/>
        </p:spPr>
        <p:txBody>
          <a:bodyPr wrap="square" rtlCol="0">
            <a:spAutoFit/>
          </a:bodyPr>
          <a:lstStyle/>
          <a:p>
            <a:r>
              <a:rPr lang="fr-FR" altLang="fr-FR" b="1" dirty="0">
                <a:solidFill>
                  <a:srgbClr val="00B0F0"/>
                </a:solidFill>
                <a:latin typeface="Segoe UI" panose="020B0502040204020203" pitchFamily="34" charset="0"/>
                <a:cs typeface="Segoe UI" panose="020B0502040204020203" pitchFamily="34" charset="0"/>
              </a:rPr>
              <a:t>Exemple</a:t>
            </a:r>
          </a:p>
        </p:txBody>
      </p:sp>
      <p:sp>
        <p:nvSpPr>
          <p:cNvPr id="14" name="ZoneTexte 13"/>
          <p:cNvSpPr txBox="1"/>
          <p:nvPr/>
        </p:nvSpPr>
        <p:spPr>
          <a:xfrm>
            <a:off x="4427984" y="2392829"/>
            <a:ext cx="2385137" cy="369332"/>
          </a:xfrm>
          <a:prstGeom prst="rect">
            <a:avLst/>
          </a:prstGeom>
          <a:noFill/>
        </p:spPr>
        <p:txBody>
          <a:bodyPr wrap="square" rtlCol="0">
            <a:spAutoFit/>
          </a:bodyPr>
          <a:lstStyle/>
          <a:p>
            <a:r>
              <a:rPr lang="fr-FR" altLang="fr-FR" b="1" dirty="0">
                <a:solidFill>
                  <a:srgbClr val="00B0F0"/>
                </a:solidFill>
                <a:latin typeface="Segoe UI" panose="020B0502040204020203" pitchFamily="34" charset="0"/>
                <a:cs typeface="Segoe UI" panose="020B0502040204020203" pitchFamily="34" charset="0"/>
              </a:rPr>
              <a:t>Résultat</a:t>
            </a:r>
          </a:p>
        </p:txBody>
      </p:sp>
      <p:sp>
        <p:nvSpPr>
          <p:cNvPr id="7" name="Rectangle 6"/>
          <p:cNvSpPr/>
          <p:nvPr/>
        </p:nvSpPr>
        <p:spPr>
          <a:xfrm>
            <a:off x="2286000" y="-382905"/>
            <a:ext cx="4572000" cy="369332"/>
          </a:xfrm>
          <a:prstGeom prst="rect">
            <a:avLst/>
          </a:prstGeom>
        </p:spPr>
        <p:txBody>
          <a:bodyPr>
            <a:spAutoFit/>
          </a:bodyPr>
          <a:lstStyle/>
          <a:p>
            <a:endParaRPr lang="fr-FR" dirty="0"/>
          </a:p>
        </p:txBody>
      </p:sp>
      <p:sp>
        <p:nvSpPr>
          <p:cNvPr id="18" name="Rectangle 17"/>
          <p:cNvSpPr/>
          <p:nvPr/>
        </p:nvSpPr>
        <p:spPr>
          <a:xfrm>
            <a:off x="208090" y="2745174"/>
            <a:ext cx="4075967" cy="2169825"/>
          </a:xfrm>
          <a:prstGeom prst="rect">
            <a:avLst/>
          </a:prstGeom>
          <a:noFill/>
          <a:ln w="19050">
            <a:solidFill>
              <a:schemeClr val="accent1"/>
            </a:solidFill>
          </a:ln>
        </p:spPr>
        <p:txBody>
          <a:bodyPr wrap="square">
            <a:spAutoFit/>
          </a:bodyPr>
          <a:lstStyle/>
          <a:p>
            <a:r>
              <a:rPr lang="fr-FR" sz="900" dirty="0">
                <a:solidFill>
                  <a:srgbClr val="000000"/>
                </a:solidFill>
                <a:latin typeface="Consolas" panose="020B0609020204030204" pitchFamily="49" charset="0"/>
              </a:rPr>
              <a:t>&lt;! DOCTYPE html&gt;</a:t>
            </a:r>
          </a:p>
          <a:p>
            <a:r>
              <a:rPr lang="fr-FR" sz="900" dirty="0">
                <a:solidFill>
                  <a:srgbClr val="0000FF"/>
                </a:solidFill>
                <a:latin typeface="Consolas" panose="020B0609020204030204" pitchFamily="49" charset="0"/>
              </a:rPr>
              <a:t>&lt;</a:t>
            </a:r>
            <a:r>
              <a:rPr lang="fr-FR" sz="900" dirty="0">
                <a:solidFill>
                  <a:srgbClr val="800000"/>
                </a:solidFill>
                <a:latin typeface="Consolas" panose="020B0609020204030204" pitchFamily="49" charset="0"/>
              </a:rPr>
              <a:t>html</a:t>
            </a:r>
            <a:r>
              <a:rPr lang="fr-FR" sz="900" dirty="0">
                <a:solidFill>
                  <a:srgbClr val="0000FF"/>
                </a:solidFill>
                <a:latin typeface="Consolas" panose="020B0609020204030204" pitchFamily="49" charset="0"/>
              </a:rPr>
              <a:t>&gt;</a:t>
            </a:r>
            <a:endParaRPr lang="fr-FR" sz="900" dirty="0">
              <a:solidFill>
                <a:srgbClr val="000000"/>
              </a:solidFill>
              <a:latin typeface="Consolas" panose="020B0609020204030204" pitchFamily="49" charset="0"/>
            </a:endParaRPr>
          </a:p>
          <a:p>
            <a:r>
              <a:rPr lang="fr-FR" sz="900" dirty="0">
                <a:solidFill>
                  <a:srgbClr val="0000FF"/>
                </a:solidFill>
                <a:latin typeface="Consolas" panose="020B0609020204030204" pitchFamily="49" charset="0"/>
              </a:rPr>
              <a:t>&lt;</a:t>
            </a:r>
            <a:r>
              <a:rPr lang="fr-FR" sz="900" dirty="0">
                <a:solidFill>
                  <a:srgbClr val="800000"/>
                </a:solidFill>
                <a:latin typeface="Consolas" panose="020B0609020204030204" pitchFamily="49" charset="0"/>
              </a:rPr>
              <a:t>body</a:t>
            </a:r>
            <a:r>
              <a:rPr lang="fr-FR" sz="900" dirty="0">
                <a:solidFill>
                  <a:srgbClr val="0000FF"/>
                </a:solidFill>
                <a:latin typeface="Consolas" panose="020B0609020204030204" pitchFamily="49" charset="0"/>
              </a:rPr>
              <a:t>&gt;</a:t>
            </a:r>
            <a:endParaRPr lang="fr-FR" sz="900" dirty="0">
              <a:solidFill>
                <a:srgbClr val="000000"/>
              </a:solidFill>
              <a:latin typeface="Consolas" panose="020B0609020204030204" pitchFamily="49" charset="0"/>
            </a:endParaRPr>
          </a:p>
          <a:p>
            <a:endParaRPr lang="fr-FR" sz="900" dirty="0">
              <a:solidFill>
                <a:srgbClr val="000000"/>
              </a:solidFill>
              <a:latin typeface="Consolas" panose="020B0609020204030204" pitchFamily="49" charset="0"/>
            </a:endParaRPr>
          </a:p>
          <a:p>
            <a:r>
              <a:rPr lang="fr-FR" sz="900" dirty="0">
                <a:solidFill>
                  <a:srgbClr val="000000"/>
                </a:solidFill>
                <a:latin typeface="Consolas" panose="020B0609020204030204" pitchFamily="49" charset="0"/>
              </a:rPr>
              <a:t>    </a:t>
            </a:r>
            <a:r>
              <a:rPr lang="fr-FR" sz="900" dirty="0">
                <a:solidFill>
                  <a:srgbClr val="0000FF"/>
                </a:solidFill>
                <a:latin typeface="Consolas" panose="020B0609020204030204" pitchFamily="49" charset="0"/>
              </a:rPr>
              <a:t>&lt;</a:t>
            </a:r>
            <a:r>
              <a:rPr lang="fr-FR" sz="900" dirty="0">
                <a:solidFill>
                  <a:srgbClr val="800000"/>
                </a:solidFill>
                <a:latin typeface="Consolas" panose="020B0609020204030204" pitchFamily="49" charset="0"/>
              </a:rPr>
              <a:t>p</a:t>
            </a:r>
            <a:r>
              <a:rPr lang="fr-FR" sz="900" dirty="0">
                <a:solidFill>
                  <a:srgbClr val="0000FF"/>
                </a:solidFill>
                <a:latin typeface="Consolas" panose="020B0609020204030204" pitchFamily="49" charset="0"/>
              </a:rPr>
              <a:t>&gt;</a:t>
            </a:r>
            <a:r>
              <a:rPr lang="fr-FR" sz="900" dirty="0">
                <a:solidFill>
                  <a:srgbClr val="000000"/>
                </a:solidFill>
                <a:latin typeface="Consolas" panose="020B0609020204030204" pitchFamily="49" charset="0"/>
              </a:rPr>
              <a:t>les espaces et les nouvelles lignes sont ignorés: </a:t>
            </a:r>
            <a:r>
              <a:rPr lang="fr-FR" sz="900" dirty="0">
                <a:solidFill>
                  <a:srgbClr val="0000FF"/>
                </a:solidFill>
                <a:latin typeface="Consolas" panose="020B0609020204030204" pitchFamily="49" charset="0"/>
              </a:rPr>
              <a:t>&lt;/</a:t>
            </a:r>
            <a:r>
              <a:rPr lang="fr-FR" sz="900" dirty="0">
                <a:solidFill>
                  <a:srgbClr val="800000"/>
                </a:solidFill>
                <a:latin typeface="Consolas" panose="020B0609020204030204" pitchFamily="49" charset="0"/>
              </a:rPr>
              <a:t>p</a:t>
            </a:r>
            <a:r>
              <a:rPr lang="fr-FR" sz="900" dirty="0">
                <a:solidFill>
                  <a:srgbClr val="0000FF"/>
                </a:solidFill>
                <a:latin typeface="Consolas" panose="020B0609020204030204" pitchFamily="49" charset="0"/>
              </a:rPr>
              <a:t>&gt;</a:t>
            </a:r>
            <a:endParaRPr lang="fr-FR" sz="900" dirty="0">
              <a:solidFill>
                <a:srgbClr val="000000"/>
              </a:solidFill>
              <a:latin typeface="Consolas" panose="020B0609020204030204" pitchFamily="49" charset="0"/>
            </a:endParaRPr>
          </a:p>
          <a:p>
            <a:endParaRPr lang="fr-FR" sz="900" dirty="0">
              <a:solidFill>
                <a:srgbClr val="000000"/>
              </a:solidFill>
              <a:latin typeface="Consolas" panose="020B0609020204030204" pitchFamily="49" charset="0"/>
            </a:endParaRPr>
          </a:p>
          <a:p>
            <a:r>
              <a:rPr lang="fr-FR" sz="900" dirty="0">
                <a:solidFill>
                  <a:srgbClr val="000000"/>
                </a:solidFill>
                <a:latin typeface="Consolas" panose="020B0609020204030204" pitchFamily="49" charset="0"/>
              </a:rPr>
              <a:t>    </a:t>
            </a:r>
            <a:r>
              <a:rPr lang="fr-FR" sz="900" dirty="0">
                <a:solidFill>
                  <a:srgbClr val="0000FF"/>
                </a:solidFill>
                <a:latin typeface="Consolas" panose="020B0609020204030204" pitchFamily="49" charset="0"/>
              </a:rPr>
              <a:t>&lt;</a:t>
            </a:r>
            <a:r>
              <a:rPr lang="fr-FR" sz="900" dirty="0" err="1">
                <a:solidFill>
                  <a:srgbClr val="800000"/>
                </a:solidFill>
                <a:latin typeface="Consolas" panose="020B0609020204030204" pitchFamily="49" charset="0"/>
              </a:rPr>
              <a:t>pre</a:t>
            </a:r>
            <a:r>
              <a:rPr lang="fr-FR" sz="900" dirty="0">
                <a:solidFill>
                  <a:srgbClr val="0000FF"/>
                </a:solidFill>
                <a:latin typeface="Consolas" panose="020B0609020204030204" pitchFamily="49" charset="0"/>
              </a:rPr>
              <a:t>&gt;</a:t>
            </a:r>
            <a:endParaRPr lang="fr-FR" sz="900" dirty="0">
              <a:solidFill>
                <a:srgbClr val="000000"/>
              </a:solidFill>
              <a:latin typeface="Consolas" panose="020B0609020204030204" pitchFamily="49" charset="0"/>
            </a:endParaRPr>
          </a:p>
          <a:p>
            <a:r>
              <a:rPr lang="fr-FR" sz="900" dirty="0">
                <a:solidFill>
                  <a:srgbClr val="000000"/>
                </a:solidFill>
                <a:latin typeface="Consolas" panose="020B0609020204030204" pitchFamily="49" charset="0"/>
              </a:rPr>
              <a:t>        L'enfant avait cinq ans, et, près de la fenêtre,</a:t>
            </a:r>
          </a:p>
          <a:p>
            <a:r>
              <a:rPr lang="fr-FR" sz="900" dirty="0">
                <a:solidFill>
                  <a:srgbClr val="000000"/>
                </a:solidFill>
                <a:latin typeface="Consolas" panose="020B0609020204030204" pitchFamily="49" charset="0"/>
              </a:rPr>
              <a:t>        Ses rires et ses jeux faisaient un charmant bruit ;</a:t>
            </a:r>
          </a:p>
          <a:p>
            <a:r>
              <a:rPr lang="fr-FR" sz="900" dirty="0">
                <a:solidFill>
                  <a:srgbClr val="000000"/>
                </a:solidFill>
                <a:latin typeface="Consolas" panose="020B0609020204030204" pitchFamily="49" charset="0"/>
              </a:rPr>
              <a:t>        Et la mère, à côté de ce pauvre doux être</a:t>
            </a:r>
          </a:p>
          <a:p>
            <a:r>
              <a:rPr lang="fr-FR" sz="900" dirty="0">
                <a:solidFill>
                  <a:srgbClr val="000000"/>
                </a:solidFill>
                <a:latin typeface="Consolas" panose="020B0609020204030204" pitchFamily="49" charset="0"/>
              </a:rPr>
              <a:t>        Qui chantait tout le jour, toussait toute la nuit.</a:t>
            </a:r>
          </a:p>
          <a:p>
            <a:r>
              <a:rPr lang="fr-FR" sz="900" dirty="0">
                <a:solidFill>
                  <a:srgbClr val="000000"/>
                </a:solidFill>
                <a:latin typeface="Consolas" panose="020B0609020204030204" pitchFamily="49" charset="0"/>
              </a:rPr>
              <a:t>    </a:t>
            </a:r>
            <a:r>
              <a:rPr lang="fr-FR" sz="900" dirty="0">
                <a:solidFill>
                  <a:srgbClr val="0000FF"/>
                </a:solidFill>
                <a:latin typeface="Consolas" panose="020B0609020204030204" pitchFamily="49" charset="0"/>
              </a:rPr>
              <a:t>&lt;/</a:t>
            </a:r>
            <a:r>
              <a:rPr lang="fr-FR" sz="900" dirty="0" err="1">
                <a:solidFill>
                  <a:srgbClr val="800000"/>
                </a:solidFill>
                <a:latin typeface="Consolas" panose="020B0609020204030204" pitchFamily="49" charset="0"/>
              </a:rPr>
              <a:t>pre</a:t>
            </a:r>
            <a:r>
              <a:rPr lang="fr-FR" sz="900" dirty="0">
                <a:solidFill>
                  <a:srgbClr val="0000FF"/>
                </a:solidFill>
                <a:latin typeface="Consolas" panose="020B0609020204030204" pitchFamily="49" charset="0"/>
              </a:rPr>
              <a:t>&gt;</a:t>
            </a:r>
            <a:endParaRPr lang="fr-FR" sz="900" dirty="0">
              <a:solidFill>
                <a:srgbClr val="000000"/>
              </a:solidFill>
              <a:latin typeface="Consolas" panose="020B0609020204030204" pitchFamily="49" charset="0"/>
            </a:endParaRPr>
          </a:p>
          <a:p>
            <a:endParaRPr lang="fr-FR" sz="900" dirty="0">
              <a:solidFill>
                <a:srgbClr val="000000"/>
              </a:solidFill>
              <a:latin typeface="Consolas" panose="020B0609020204030204" pitchFamily="49" charset="0"/>
            </a:endParaRPr>
          </a:p>
          <a:p>
            <a:r>
              <a:rPr lang="fr-FR" sz="900" dirty="0">
                <a:solidFill>
                  <a:srgbClr val="0000FF"/>
                </a:solidFill>
                <a:latin typeface="Consolas" panose="020B0609020204030204" pitchFamily="49" charset="0"/>
              </a:rPr>
              <a:t>&lt;/</a:t>
            </a:r>
            <a:r>
              <a:rPr lang="fr-FR" sz="900" dirty="0">
                <a:solidFill>
                  <a:srgbClr val="800000"/>
                </a:solidFill>
                <a:latin typeface="Consolas" panose="020B0609020204030204" pitchFamily="49" charset="0"/>
              </a:rPr>
              <a:t>body</a:t>
            </a:r>
            <a:r>
              <a:rPr lang="fr-FR" sz="900" dirty="0">
                <a:solidFill>
                  <a:srgbClr val="0000FF"/>
                </a:solidFill>
                <a:latin typeface="Consolas" panose="020B0609020204030204" pitchFamily="49" charset="0"/>
              </a:rPr>
              <a:t>&gt;</a:t>
            </a:r>
            <a:endParaRPr lang="fr-FR" sz="900" dirty="0">
              <a:solidFill>
                <a:srgbClr val="000000"/>
              </a:solidFill>
              <a:latin typeface="Consolas" panose="020B0609020204030204" pitchFamily="49" charset="0"/>
            </a:endParaRPr>
          </a:p>
          <a:p>
            <a:r>
              <a:rPr lang="fr-FR" sz="900" dirty="0">
                <a:solidFill>
                  <a:srgbClr val="0000FF"/>
                </a:solidFill>
                <a:latin typeface="Consolas" panose="020B0609020204030204" pitchFamily="49" charset="0"/>
              </a:rPr>
              <a:t>&lt;/</a:t>
            </a:r>
            <a:r>
              <a:rPr lang="fr-FR" sz="900" dirty="0">
                <a:solidFill>
                  <a:srgbClr val="800000"/>
                </a:solidFill>
                <a:latin typeface="Consolas" panose="020B0609020204030204" pitchFamily="49" charset="0"/>
              </a:rPr>
              <a:t>html</a:t>
            </a:r>
            <a:r>
              <a:rPr lang="fr-FR" sz="900" dirty="0">
                <a:solidFill>
                  <a:srgbClr val="0000FF"/>
                </a:solidFill>
                <a:latin typeface="Consolas" panose="020B0609020204030204" pitchFamily="49" charset="0"/>
              </a:rPr>
              <a:t>&gt;</a:t>
            </a:r>
            <a:endParaRPr lang="fr-FR" sz="900" dirty="0">
              <a:solidFill>
                <a:srgbClr val="0000CD"/>
              </a:solidFill>
              <a:latin typeface="Consolas" panose="020B0609020204030204" pitchFamily="49" charset="0"/>
            </a:endParaRPr>
          </a:p>
        </p:txBody>
      </p:sp>
      <p:pic>
        <p:nvPicPr>
          <p:cNvPr id="3" name="Image 2"/>
          <p:cNvPicPr>
            <a:picLocks noChangeAspect="1"/>
          </p:cNvPicPr>
          <p:nvPr/>
        </p:nvPicPr>
        <p:blipFill>
          <a:blip r:embed="rId2"/>
          <a:stretch>
            <a:fillRect/>
          </a:stretch>
        </p:blipFill>
        <p:spPr>
          <a:xfrm>
            <a:off x="4388775" y="2762161"/>
            <a:ext cx="4514850" cy="1866900"/>
          </a:xfrm>
          <a:prstGeom prst="rect">
            <a:avLst/>
          </a:prstGeom>
        </p:spPr>
      </p:pic>
    </p:spTree>
    <p:extLst>
      <p:ext uri="{BB962C8B-B14F-4D97-AF65-F5344CB8AC3E}">
        <p14:creationId xmlns:p14="http://schemas.microsoft.com/office/powerpoint/2010/main" val="217345305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texte 4"/>
          <p:cNvSpPr>
            <a:spLocks noGrp="1"/>
          </p:cNvSpPr>
          <p:nvPr>
            <p:ph type="body" sz="quarter" idx="10"/>
          </p:nvPr>
        </p:nvSpPr>
        <p:spPr/>
        <p:txBody>
          <a:bodyPr/>
          <a:lstStyle/>
          <a:p>
            <a:r>
              <a:rPr lang="fr-FR" dirty="0">
                <a:solidFill>
                  <a:schemeClr val="tx1"/>
                </a:solidFill>
              </a:rPr>
              <a:t>Styles</a:t>
            </a:r>
            <a:r>
              <a:rPr lang="fr-FR" dirty="0">
                <a:solidFill>
                  <a:schemeClr val="accent1"/>
                </a:solidFill>
              </a:rPr>
              <a:t> HTML</a:t>
            </a:r>
          </a:p>
        </p:txBody>
      </p:sp>
      <p:sp>
        <p:nvSpPr>
          <p:cNvPr id="89" name="ZoneTexte 88"/>
          <p:cNvSpPr txBox="1"/>
          <p:nvPr/>
        </p:nvSpPr>
        <p:spPr>
          <a:xfrm>
            <a:off x="242647" y="1203598"/>
            <a:ext cx="5049433" cy="400110"/>
          </a:xfrm>
          <a:prstGeom prst="rect">
            <a:avLst/>
          </a:prstGeom>
          <a:noFill/>
        </p:spPr>
        <p:txBody>
          <a:bodyPr wrap="square" rtlCol="0">
            <a:spAutoFit/>
          </a:bodyPr>
          <a:lstStyle/>
          <a:p>
            <a:r>
              <a:rPr lang="fr-FR" sz="2000" dirty="0"/>
              <a:t>Couleur du texte</a:t>
            </a:r>
          </a:p>
        </p:txBody>
      </p:sp>
      <p:sp>
        <p:nvSpPr>
          <p:cNvPr id="92" name="TextBox 32">
            <a:extLst>
              <a:ext uri="{FF2B5EF4-FFF2-40B4-BE49-F238E27FC236}">
                <a16:creationId xmlns:a16="http://schemas.microsoft.com/office/drawing/2014/main" id="{9B583191-69B8-463E-8E8A-295A73BDD1DC}"/>
              </a:ext>
            </a:extLst>
          </p:cNvPr>
          <p:cNvSpPr txBox="1"/>
          <p:nvPr/>
        </p:nvSpPr>
        <p:spPr>
          <a:xfrm>
            <a:off x="242647" y="1693934"/>
            <a:ext cx="8766836" cy="430887"/>
          </a:xfrm>
          <a:prstGeom prst="rect">
            <a:avLst/>
          </a:prstGeom>
          <a:ln/>
        </p:spPr>
        <p:style>
          <a:lnRef idx="2">
            <a:schemeClr val="accent1"/>
          </a:lnRef>
          <a:fillRef idx="1">
            <a:schemeClr val="lt1"/>
          </a:fillRef>
          <a:effectRef idx="0">
            <a:schemeClr val="accent1"/>
          </a:effectRef>
          <a:fontRef idx="minor">
            <a:schemeClr val="dk1"/>
          </a:fontRef>
        </p:style>
        <p:txBody>
          <a:bodyPr wrap="square" lIns="0" rtlCol="0">
            <a:spAutoFit/>
          </a:bodyPr>
          <a:lstStyle/>
          <a:p>
            <a:pPr marL="171450" lvl="0" indent="-171450" eaLnBrk="0" fontAlgn="base" latinLnBrk="0" hangingPunct="0">
              <a:spcBef>
                <a:spcPct val="0"/>
              </a:spcBef>
              <a:spcAft>
                <a:spcPct val="0"/>
              </a:spcAft>
              <a:buFont typeface="Wingdings" panose="05000000000000000000" pitchFamily="2" charset="2"/>
              <a:buChar char="ü"/>
            </a:pPr>
            <a:r>
              <a:rPr lang="fr-FR" altLang="fr-FR" sz="1100" dirty="0">
                <a:solidFill>
                  <a:srgbClr val="000000"/>
                </a:solidFill>
                <a:latin typeface="Verdana" panose="020B0604030504040204" pitchFamily="34" charset="0"/>
              </a:rPr>
              <a:t>L'attribut HTML </a:t>
            </a:r>
            <a:r>
              <a:rPr lang="fr-FR" altLang="fr-FR" sz="1100" dirty="0">
                <a:solidFill>
                  <a:srgbClr val="DC143C"/>
                </a:solidFill>
                <a:latin typeface="Consolas" panose="020B0609020204030204" pitchFamily="49" charset="0"/>
                <a:cs typeface="Consolas" panose="020B0609020204030204" pitchFamily="49" charset="0"/>
              </a:rPr>
              <a:t>style </a:t>
            </a:r>
            <a:r>
              <a:rPr lang="fr-FR" altLang="fr-FR" sz="1100" dirty="0">
                <a:solidFill>
                  <a:srgbClr val="000000"/>
                </a:solidFill>
                <a:latin typeface="Verdana" panose="020B0604030504040204" pitchFamily="34" charset="0"/>
              </a:rPr>
              <a:t>est utilisé pour ajouter des styles à un élément, tels que la couleur, la police, la taille, etc.</a:t>
            </a:r>
            <a:r>
              <a:rPr lang="fr-FR" altLang="fr-FR" sz="700" dirty="0">
                <a:solidFill>
                  <a:schemeClr val="tx1"/>
                </a:solidFill>
              </a:rPr>
              <a:t> </a:t>
            </a:r>
          </a:p>
          <a:p>
            <a:pPr marL="171450" lvl="0" indent="-171450" eaLnBrk="0" fontAlgn="base" latinLnBrk="0" hangingPunct="0">
              <a:spcBef>
                <a:spcPct val="0"/>
              </a:spcBef>
              <a:spcAft>
                <a:spcPct val="0"/>
              </a:spcAft>
              <a:buFont typeface="Wingdings" panose="05000000000000000000" pitchFamily="2" charset="2"/>
              <a:buChar char="ü"/>
            </a:pPr>
            <a:r>
              <a:rPr lang="fr-FR" altLang="fr-FR" sz="1100" dirty="0">
                <a:solidFill>
                  <a:srgbClr val="000000"/>
                </a:solidFill>
                <a:latin typeface="Verdana" panose="020B0604030504040204" pitchFamily="34" charset="0"/>
              </a:rPr>
              <a:t>La propriété </a:t>
            </a:r>
            <a:r>
              <a:rPr lang="fr-FR" altLang="fr-FR" sz="1100" dirty="0" err="1">
                <a:solidFill>
                  <a:srgbClr val="DC143C"/>
                </a:solidFill>
                <a:latin typeface="Consolas" panose="020B0609020204030204" pitchFamily="49" charset="0"/>
                <a:cs typeface="Consolas" panose="020B0609020204030204" pitchFamily="49" charset="0"/>
              </a:rPr>
              <a:t>color</a:t>
            </a:r>
            <a:r>
              <a:rPr lang="fr-FR" altLang="fr-FR" sz="1100" dirty="0">
                <a:solidFill>
                  <a:srgbClr val="000000"/>
                </a:solidFill>
                <a:latin typeface="Verdana" panose="020B0604030504040204" pitchFamily="34" charset="0"/>
              </a:rPr>
              <a:t> définit la couleur du texte d'un élément HTML:</a:t>
            </a:r>
            <a:r>
              <a:rPr lang="fr-FR" altLang="fr-FR" sz="800" dirty="0">
                <a:solidFill>
                  <a:prstClr val="black"/>
                </a:solidFill>
              </a:rPr>
              <a:t> </a:t>
            </a:r>
            <a:endParaRPr lang="fr-FR" altLang="fr-FR" dirty="0">
              <a:solidFill>
                <a:prstClr val="black"/>
              </a:solidFill>
              <a:latin typeface="Arial" panose="020B0604020202020204" pitchFamily="34" charset="0"/>
            </a:endParaRPr>
          </a:p>
        </p:txBody>
      </p:sp>
      <p:sp>
        <p:nvSpPr>
          <p:cNvPr id="11" name="ZoneTexte 10"/>
          <p:cNvSpPr txBox="1"/>
          <p:nvPr/>
        </p:nvSpPr>
        <p:spPr>
          <a:xfrm>
            <a:off x="242646" y="2408765"/>
            <a:ext cx="2385137" cy="369332"/>
          </a:xfrm>
          <a:prstGeom prst="rect">
            <a:avLst/>
          </a:prstGeom>
          <a:noFill/>
        </p:spPr>
        <p:txBody>
          <a:bodyPr wrap="square" rtlCol="0">
            <a:spAutoFit/>
          </a:bodyPr>
          <a:lstStyle/>
          <a:p>
            <a:r>
              <a:rPr lang="fr-FR" altLang="fr-FR" b="1" dirty="0">
                <a:solidFill>
                  <a:srgbClr val="00B0F0"/>
                </a:solidFill>
                <a:latin typeface="Segoe UI" panose="020B0502040204020203" pitchFamily="34" charset="0"/>
                <a:cs typeface="Segoe UI" panose="020B0502040204020203" pitchFamily="34" charset="0"/>
              </a:rPr>
              <a:t>Exemple</a:t>
            </a:r>
          </a:p>
        </p:txBody>
      </p:sp>
      <p:sp>
        <p:nvSpPr>
          <p:cNvPr id="14" name="ZoneTexte 13"/>
          <p:cNvSpPr txBox="1"/>
          <p:nvPr/>
        </p:nvSpPr>
        <p:spPr>
          <a:xfrm>
            <a:off x="4427984" y="2392829"/>
            <a:ext cx="2385137" cy="369332"/>
          </a:xfrm>
          <a:prstGeom prst="rect">
            <a:avLst/>
          </a:prstGeom>
          <a:noFill/>
        </p:spPr>
        <p:txBody>
          <a:bodyPr wrap="square" rtlCol="0">
            <a:spAutoFit/>
          </a:bodyPr>
          <a:lstStyle/>
          <a:p>
            <a:r>
              <a:rPr lang="fr-FR" altLang="fr-FR" b="1" dirty="0">
                <a:solidFill>
                  <a:srgbClr val="00B0F0"/>
                </a:solidFill>
                <a:latin typeface="Segoe UI" panose="020B0502040204020203" pitchFamily="34" charset="0"/>
                <a:cs typeface="Segoe UI" panose="020B0502040204020203" pitchFamily="34" charset="0"/>
              </a:rPr>
              <a:t>Résultat</a:t>
            </a:r>
          </a:p>
        </p:txBody>
      </p:sp>
      <p:sp>
        <p:nvSpPr>
          <p:cNvPr id="7" name="Rectangle 6"/>
          <p:cNvSpPr/>
          <p:nvPr/>
        </p:nvSpPr>
        <p:spPr>
          <a:xfrm>
            <a:off x="2286000" y="-382905"/>
            <a:ext cx="4572000" cy="369332"/>
          </a:xfrm>
          <a:prstGeom prst="rect">
            <a:avLst/>
          </a:prstGeom>
        </p:spPr>
        <p:txBody>
          <a:bodyPr>
            <a:spAutoFit/>
          </a:bodyPr>
          <a:lstStyle/>
          <a:p>
            <a:endParaRPr lang="fr-FR" dirty="0"/>
          </a:p>
        </p:txBody>
      </p:sp>
      <p:sp>
        <p:nvSpPr>
          <p:cNvPr id="18" name="Rectangle 17"/>
          <p:cNvSpPr/>
          <p:nvPr/>
        </p:nvSpPr>
        <p:spPr>
          <a:xfrm>
            <a:off x="208090" y="2745174"/>
            <a:ext cx="4075967" cy="1338828"/>
          </a:xfrm>
          <a:prstGeom prst="rect">
            <a:avLst/>
          </a:prstGeom>
          <a:noFill/>
          <a:ln w="19050">
            <a:solidFill>
              <a:schemeClr val="accent1"/>
            </a:solidFill>
          </a:ln>
        </p:spPr>
        <p:txBody>
          <a:bodyPr wrap="square">
            <a:spAutoFit/>
          </a:bodyPr>
          <a:lstStyle/>
          <a:p>
            <a:r>
              <a:rPr lang="fr-FR" sz="900" dirty="0">
                <a:solidFill>
                  <a:srgbClr val="000000"/>
                </a:solidFill>
                <a:latin typeface="Consolas" panose="020B0609020204030204" pitchFamily="49" charset="0"/>
              </a:rPr>
              <a:t>&lt;! DOCTYPE html&gt;</a:t>
            </a:r>
          </a:p>
          <a:p>
            <a:r>
              <a:rPr lang="fr-FR" sz="900" dirty="0">
                <a:solidFill>
                  <a:srgbClr val="0000FF"/>
                </a:solidFill>
                <a:latin typeface="Consolas" panose="020B0609020204030204" pitchFamily="49" charset="0"/>
              </a:rPr>
              <a:t>&lt;</a:t>
            </a:r>
            <a:r>
              <a:rPr lang="fr-FR" sz="900" dirty="0">
                <a:solidFill>
                  <a:srgbClr val="800000"/>
                </a:solidFill>
                <a:latin typeface="Consolas" panose="020B0609020204030204" pitchFamily="49" charset="0"/>
              </a:rPr>
              <a:t>html</a:t>
            </a:r>
            <a:r>
              <a:rPr lang="fr-FR" sz="900" dirty="0">
                <a:solidFill>
                  <a:srgbClr val="0000FF"/>
                </a:solidFill>
                <a:latin typeface="Consolas" panose="020B0609020204030204" pitchFamily="49" charset="0"/>
              </a:rPr>
              <a:t>&gt;</a:t>
            </a:r>
            <a:endParaRPr lang="fr-FR" sz="900" dirty="0">
              <a:solidFill>
                <a:srgbClr val="000000"/>
              </a:solidFill>
              <a:latin typeface="Consolas" panose="020B0609020204030204" pitchFamily="49" charset="0"/>
            </a:endParaRPr>
          </a:p>
          <a:p>
            <a:r>
              <a:rPr lang="fr-FR" sz="900" dirty="0">
                <a:solidFill>
                  <a:srgbClr val="0000FF"/>
                </a:solidFill>
                <a:latin typeface="Consolas" panose="020B0609020204030204" pitchFamily="49" charset="0"/>
              </a:rPr>
              <a:t>&lt;</a:t>
            </a:r>
            <a:r>
              <a:rPr lang="fr-FR" sz="900" dirty="0">
                <a:solidFill>
                  <a:srgbClr val="800000"/>
                </a:solidFill>
                <a:latin typeface="Consolas" panose="020B0609020204030204" pitchFamily="49" charset="0"/>
              </a:rPr>
              <a:t>body</a:t>
            </a:r>
            <a:r>
              <a:rPr lang="fr-FR" sz="900" dirty="0">
                <a:solidFill>
                  <a:srgbClr val="0000FF"/>
                </a:solidFill>
                <a:latin typeface="Consolas" panose="020B0609020204030204" pitchFamily="49" charset="0"/>
              </a:rPr>
              <a:t>&gt;</a:t>
            </a:r>
            <a:endParaRPr lang="fr-FR" sz="900" dirty="0">
              <a:solidFill>
                <a:srgbClr val="000000"/>
              </a:solidFill>
              <a:latin typeface="Consolas" panose="020B0609020204030204" pitchFamily="49" charset="0"/>
            </a:endParaRPr>
          </a:p>
          <a:p>
            <a:endParaRPr lang="fr-FR" sz="900" dirty="0">
              <a:solidFill>
                <a:srgbClr val="000000"/>
              </a:solidFill>
              <a:latin typeface="Consolas" panose="020B0609020204030204" pitchFamily="49" charset="0"/>
            </a:endParaRPr>
          </a:p>
          <a:p>
            <a:r>
              <a:rPr lang="fr-FR" sz="900" dirty="0">
                <a:solidFill>
                  <a:srgbClr val="000000"/>
                </a:solidFill>
                <a:latin typeface="Consolas" panose="020B0609020204030204" pitchFamily="49" charset="0"/>
              </a:rPr>
              <a:t>    </a:t>
            </a:r>
            <a:r>
              <a:rPr lang="fr-FR" sz="900" dirty="0">
                <a:solidFill>
                  <a:srgbClr val="0000FF"/>
                </a:solidFill>
                <a:latin typeface="Consolas" panose="020B0609020204030204" pitchFamily="49" charset="0"/>
              </a:rPr>
              <a:t>&lt;</a:t>
            </a:r>
            <a:r>
              <a:rPr lang="fr-FR" sz="900" dirty="0">
                <a:solidFill>
                  <a:srgbClr val="800000"/>
                </a:solidFill>
                <a:latin typeface="Consolas" panose="020B0609020204030204" pitchFamily="49" charset="0"/>
              </a:rPr>
              <a:t>h1</a:t>
            </a:r>
            <a:r>
              <a:rPr lang="fr-FR" sz="900" dirty="0">
                <a:solidFill>
                  <a:srgbClr val="000000"/>
                </a:solidFill>
                <a:latin typeface="Consolas" panose="020B0609020204030204" pitchFamily="49" charset="0"/>
              </a:rPr>
              <a:t> </a:t>
            </a:r>
            <a:r>
              <a:rPr lang="fr-FR" sz="900" dirty="0">
                <a:solidFill>
                  <a:srgbClr val="FF0000"/>
                </a:solidFill>
                <a:latin typeface="Consolas" panose="020B0609020204030204" pitchFamily="49" charset="0"/>
              </a:rPr>
              <a:t>style</a:t>
            </a:r>
            <a:r>
              <a:rPr lang="fr-FR" sz="900" dirty="0">
                <a:solidFill>
                  <a:srgbClr val="0000FF"/>
                </a:solidFill>
                <a:latin typeface="Consolas" panose="020B0609020204030204" pitchFamily="49" charset="0"/>
              </a:rPr>
              <a:t>="</a:t>
            </a:r>
            <a:r>
              <a:rPr lang="fr-FR" sz="900" dirty="0" err="1">
                <a:solidFill>
                  <a:srgbClr val="FF0000"/>
                </a:solidFill>
                <a:latin typeface="Consolas" panose="020B0609020204030204" pitchFamily="49" charset="0"/>
              </a:rPr>
              <a:t>color</a:t>
            </a:r>
            <a:r>
              <a:rPr lang="fr-FR" sz="900" dirty="0">
                <a:solidFill>
                  <a:srgbClr val="000000"/>
                </a:solidFill>
                <a:latin typeface="Consolas" panose="020B0609020204030204" pitchFamily="49" charset="0"/>
              </a:rPr>
              <a:t>: </a:t>
            </a:r>
            <a:r>
              <a:rPr lang="fr-FR" sz="900" dirty="0" err="1">
                <a:solidFill>
                  <a:srgbClr val="0000FF"/>
                </a:solidFill>
                <a:latin typeface="Consolas" panose="020B0609020204030204" pitchFamily="49" charset="0"/>
              </a:rPr>
              <a:t>blue</a:t>
            </a:r>
            <a:r>
              <a:rPr lang="fr-FR" sz="900" dirty="0">
                <a:solidFill>
                  <a:srgbClr val="000000"/>
                </a:solidFill>
                <a:latin typeface="Consolas" panose="020B0609020204030204" pitchFamily="49" charset="0"/>
              </a:rPr>
              <a:t>;</a:t>
            </a:r>
            <a:r>
              <a:rPr lang="fr-FR" sz="900" dirty="0">
                <a:solidFill>
                  <a:srgbClr val="0000FF"/>
                </a:solidFill>
                <a:latin typeface="Consolas" panose="020B0609020204030204" pitchFamily="49" charset="0"/>
              </a:rPr>
              <a:t>"&gt;</a:t>
            </a:r>
            <a:r>
              <a:rPr lang="fr-FR" sz="900" dirty="0">
                <a:solidFill>
                  <a:srgbClr val="000000"/>
                </a:solidFill>
                <a:latin typeface="Consolas" panose="020B0609020204030204" pitchFamily="49" charset="0"/>
              </a:rPr>
              <a:t> Ceci est un titre </a:t>
            </a:r>
            <a:r>
              <a:rPr lang="fr-FR" sz="900" dirty="0">
                <a:solidFill>
                  <a:srgbClr val="0000FF"/>
                </a:solidFill>
                <a:latin typeface="Consolas" panose="020B0609020204030204" pitchFamily="49" charset="0"/>
              </a:rPr>
              <a:t>&lt;/</a:t>
            </a:r>
            <a:r>
              <a:rPr lang="fr-FR" sz="900" dirty="0">
                <a:solidFill>
                  <a:srgbClr val="800000"/>
                </a:solidFill>
                <a:latin typeface="Consolas" panose="020B0609020204030204" pitchFamily="49" charset="0"/>
              </a:rPr>
              <a:t>h1</a:t>
            </a:r>
            <a:r>
              <a:rPr lang="fr-FR" sz="900" dirty="0">
                <a:solidFill>
                  <a:srgbClr val="0000FF"/>
                </a:solidFill>
                <a:latin typeface="Consolas" panose="020B0609020204030204" pitchFamily="49" charset="0"/>
              </a:rPr>
              <a:t>&gt;</a:t>
            </a:r>
            <a:endParaRPr lang="fr-FR" sz="900" dirty="0">
              <a:solidFill>
                <a:srgbClr val="000000"/>
              </a:solidFill>
              <a:latin typeface="Consolas" panose="020B0609020204030204" pitchFamily="49" charset="0"/>
            </a:endParaRPr>
          </a:p>
          <a:p>
            <a:r>
              <a:rPr lang="fr-FR" sz="900" dirty="0">
                <a:solidFill>
                  <a:srgbClr val="000000"/>
                </a:solidFill>
                <a:latin typeface="Consolas" panose="020B0609020204030204" pitchFamily="49" charset="0"/>
              </a:rPr>
              <a:t>    </a:t>
            </a:r>
            <a:r>
              <a:rPr lang="fr-FR" sz="900" dirty="0">
                <a:solidFill>
                  <a:srgbClr val="0000FF"/>
                </a:solidFill>
                <a:latin typeface="Consolas" panose="020B0609020204030204" pitchFamily="49" charset="0"/>
              </a:rPr>
              <a:t>&lt;</a:t>
            </a:r>
            <a:r>
              <a:rPr lang="fr-FR" sz="900" dirty="0">
                <a:solidFill>
                  <a:srgbClr val="800000"/>
                </a:solidFill>
                <a:latin typeface="Consolas" panose="020B0609020204030204" pitchFamily="49" charset="0"/>
              </a:rPr>
              <a:t>p</a:t>
            </a:r>
            <a:r>
              <a:rPr lang="fr-FR" sz="900" dirty="0">
                <a:solidFill>
                  <a:srgbClr val="000000"/>
                </a:solidFill>
                <a:latin typeface="Consolas" panose="020B0609020204030204" pitchFamily="49" charset="0"/>
              </a:rPr>
              <a:t> </a:t>
            </a:r>
            <a:r>
              <a:rPr lang="fr-FR" sz="900" dirty="0">
                <a:solidFill>
                  <a:srgbClr val="FF0000"/>
                </a:solidFill>
                <a:latin typeface="Consolas" panose="020B0609020204030204" pitchFamily="49" charset="0"/>
              </a:rPr>
              <a:t>style</a:t>
            </a:r>
            <a:r>
              <a:rPr lang="fr-FR" sz="900" dirty="0">
                <a:solidFill>
                  <a:srgbClr val="0000FF"/>
                </a:solidFill>
                <a:latin typeface="Consolas" panose="020B0609020204030204" pitchFamily="49" charset="0"/>
              </a:rPr>
              <a:t>="</a:t>
            </a:r>
            <a:r>
              <a:rPr lang="fr-FR" sz="900" dirty="0" err="1">
                <a:solidFill>
                  <a:srgbClr val="FF0000"/>
                </a:solidFill>
                <a:latin typeface="Consolas" panose="020B0609020204030204" pitchFamily="49" charset="0"/>
              </a:rPr>
              <a:t>color</a:t>
            </a:r>
            <a:r>
              <a:rPr lang="fr-FR" sz="900" dirty="0">
                <a:solidFill>
                  <a:srgbClr val="000000"/>
                </a:solidFill>
                <a:latin typeface="Consolas" panose="020B0609020204030204" pitchFamily="49" charset="0"/>
              </a:rPr>
              <a:t>: </a:t>
            </a:r>
            <a:r>
              <a:rPr lang="fr-FR" sz="900" dirty="0" err="1">
                <a:solidFill>
                  <a:srgbClr val="0000FF"/>
                </a:solidFill>
                <a:latin typeface="Consolas" panose="020B0609020204030204" pitchFamily="49" charset="0"/>
              </a:rPr>
              <a:t>red</a:t>
            </a:r>
            <a:r>
              <a:rPr lang="fr-FR" sz="900" dirty="0">
                <a:solidFill>
                  <a:srgbClr val="000000"/>
                </a:solidFill>
                <a:latin typeface="Consolas" panose="020B0609020204030204" pitchFamily="49" charset="0"/>
              </a:rPr>
              <a:t>;</a:t>
            </a:r>
            <a:r>
              <a:rPr lang="fr-FR" sz="900" dirty="0">
                <a:solidFill>
                  <a:srgbClr val="0000FF"/>
                </a:solidFill>
                <a:latin typeface="Consolas" panose="020B0609020204030204" pitchFamily="49" charset="0"/>
              </a:rPr>
              <a:t>"&gt;</a:t>
            </a:r>
            <a:r>
              <a:rPr lang="fr-FR" sz="900" dirty="0">
                <a:solidFill>
                  <a:srgbClr val="000000"/>
                </a:solidFill>
                <a:latin typeface="Consolas" panose="020B0609020204030204" pitchFamily="49" charset="0"/>
              </a:rPr>
              <a:t> Ceci est un paragraphe. </a:t>
            </a:r>
            <a:r>
              <a:rPr lang="fr-FR" sz="900" dirty="0">
                <a:solidFill>
                  <a:srgbClr val="0000FF"/>
                </a:solidFill>
                <a:latin typeface="Consolas" panose="020B0609020204030204" pitchFamily="49" charset="0"/>
              </a:rPr>
              <a:t>&lt;/</a:t>
            </a:r>
            <a:r>
              <a:rPr lang="fr-FR" sz="900" dirty="0">
                <a:solidFill>
                  <a:srgbClr val="800000"/>
                </a:solidFill>
                <a:latin typeface="Consolas" panose="020B0609020204030204" pitchFamily="49" charset="0"/>
              </a:rPr>
              <a:t>p</a:t>
            </a:r>
            <a:r>
              <a:rPr lang="fr-FR" sz="900" dirty="0">
                <a:solidFill>
                  <a:srgbClr val="0000FF"/>
                </a:solidFill>
                <a:latin typeface="Consolas" panose="020B0609020204030204" pitchFamily="49" charset="0"/>
              </a:rPr>
              <a:t>&gt;</a:t>
            </a:r>
            <a:endParaRPr lang="fr-FR" sz="900" dirty="0">
              <a:solidFill>
                <a:srgbClr val="000000"/>
              </a:solidFill>
              <a:latin typeface="Consolas" panose="020B0609020204030204" pitchFamily="49" charset="0"/>
            </a:endParaRPr>
          </a:p>
          <a:p>
            <a:endParaRPr lang="fr-FR" sz="900" dirty="0">
              <a:solidFill>
                <a:srgbClr val="000000"/>
              </a:solidFill>
              <a:latin typeface="Consolas" panose="020B0609020204030204" pitchFamily="49" charset="0"/>
            </a:endParaRPr>
          </a:p>
          <a:p>
            <a:r>
              <a:rPr lang="fr-FR" sz="900" dirty="0">
                <a:solidFill>
                  <a:srgbClr val="0000FF"/>
                </a:solidFill>
                <a:latin typeface="Consolas" panose="020B0609020204030204" pitchFamily="49" charset="0"/>
              </a:rPr>
              <a:t>&lt;/</a:t>
            </a:r>
            <a:r>
              <a:rPr lang="fr-FR" sz="900" dirty="0">
                <a:solidFill>
                  <a:srgbClr val="800000"/>
                </a:solidFill>
                <a:latin typeface="Consolas" panose="020B0609020204030204" pitchFamily="49" charset="0"/>
              </a:rPr>
              <a:t>body</a:t>
            </a:r>
            <a:r>
              <a:rPr lang="fr-FR" sz="900" dirty="0">
                <a:solidFill>
                  <a:srgbClr val="0000FF"/>
                </a:solidFill>
                <a:latin typeface="Consolas" panose="020B0609020204030204" pitchFamily="49" charset="0"/>
              </a:rPr>
              <a:t>&gt;</a:t>
            </a:r>
            <a:endParaRPr lang="fr-FR" sz="900" dirty="0">
              <a:solidFill>
                <a:srgbClr val="000000"/>
              </a:solidFill>
              <a:latin typeface="Consolas" panose="020B0609020204030204" pitchFamily="49" charset="0"/>
            </a:endParaRPr>
          </a:p>
          <a:p>
            <a:r>
              <a:rPr lang="fr-FR" sz="900" dirty="0">
                <a:solidFill>
                  <a:srgbClr val="0000FF"/>
                </a:solidFill>
                <a:latin typeface="Consolas" panose="020B0609020204030204" pitchFamily="49" charset="0"/>
              </a:rPr>
              <a:t>&lt;/</a:t>
            </a:r>
            <a:r>
              <a:rPr lang="fr-FR" sz="900" dirty="0">
                <a:solidFill>
                  <a:srgbClr val="800000"/>
                </a:solidFill>
                <a:latin typeface="Consolas" panose="020B0609020204030204" pitchFamily="49" charset="0"/>
              </a:rPr>
              <a:t>html</a:t>
            </a:r>
            <a:r>
              <a:rPr lang="fr-FR" sz="900" dirty="0">
                <a:solidFill>
                  <a:srgbClr val="0000FF"/>
                </a:solidFill>
                <a:latin typeface="Consolas" panose="020B0609020204030204" pitchFamily="49" charset="0"/>
              </a:rPr>
              <a:t>&gt;</a:t>
            </a:r>
            <a:endParaRPr lang="fr-FR" sz="900" dirty="0">
              <a:solidFill>
                <a:srgbClr val="0000CD"/>
              </a:solidFill>
              <a:latin typeface="Consolas" panose="020B0609020204030204" pitchFamily="49" charset="0"/>
            </a:endParaRPr>
          </a:p>
        </p:txBody>
      </p:sp>
      <p:pic>
        <p:nvPicPr>
          <p:cNvPr id="8" name="Image 7"/>
          <p:cNvPicPr>
            <a:picLocks noChangeAspect="1"/>
          </p:cNvPicPr>
          <p:nvPr/>
        </p:nvPicPr>
        <p:blipFill>
          <a:blip r:embed="rId2"/>
          <a:stretch>
            <a:fillRect/>
          </a:stretch>
        </p:blipFill>
        <p:spPr>
          <a:xfrm>
            <a:off x="4427984" y="2745174"/>
            <a:ext cx="3571875" cy="1666875"/>
          </a:xfrm>
          <a:prstGeom prst="rect">
            <a:avLst/>
          </a:prstGeom>
        </p:spPr>
      </p:pic>
    </p:spTree>
    <p:extLst>
      <p:ext uri="{BB962C8B-B14F-4D97-AF65-F5344CB8AC3E}">
        <p14:creationId xmlns:p14="http://schemas.microsoft.com/office/powerpoint/2010/main" val="370706152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texte 4"/>
          <p:cNvSpPr>
            <a:spLocks noGrp="1"/>
          </p:cNvSpPr>
          <p:nvPr>
            <p:ph type="body" sz="quarter" idx="10"/>
          </p:nvPr>
        </p:nvSpPr>
        <p:spPr/>
        <p:txBody>
          <a:bodyPr/>
          <a:lstStyle/>
          <a:p>
            <a:r>
              <a:rPr lang="fr-FR" dirty="0">
                <a:solidFill>
                  <a:schemeClr val="tx1"/>
                </a:solidFill>
              </a:rPr>
              <a:t>Styles</a:t>
            </a:r>
            <a:r>
              <a:rPr lang="fr-FR" dirty="0">
                <a:solidFill>
                  <a:schemeClr val="accent1"/>
                </a:solidFill>
              </a:rPr>
              <a:t> HTML</a:t>
            </a:r>
          </a:p>
        </p:txBody>
      </p:sp>
      <p:sp>
        <p:nvSpPr>
          <p:cNvPr id="89" name="ZoneTexte 88"/>
          <p:cNvSpPr txBox="1"/>
          <p:nvPr/>
        </p:nvSpPr>
        <p:spPr>
          <a:xfrm>
            <a:off x="242647" y="1203598"/>
            <a:ext cx="5049433" cy="400110"/>
          </a:xfrm>
          <a:prstGeom prst="rect">
            <a:avLst/>
          </a:prstGeom>
          <a:noFill/>
        </p:spPr>
        <p:txBody>
          <a:bodyPr wrap="square" rtlCol="0">
            <a:spAutoFit/>
          </a:bodyPr>
          <a:lstStyle/>
          <a:p>
            <a:r>
              <a:rPr lang="fr-FR" sz="2000" dirty="0"/>
              <a:t>Couleur de l'arrière plan</a:t>
            </a:r>
          </a:p>
        </p:txBody>
      </p:sp>
      <p:sp>
        <p:nvSpPr>
          <p:cNvPr id="92" name="TextBox 32">
            <a:extLst>
              <a:ext uri="{FF2B5EF4-FFF2-40B4-BE49-F238E27FC236}">
                <a16:creationId xmlns:a16="http://schemas.microsoft.com/office/drawing/2014/main" id="{9B583191-69B8-463E-8E8A-295A73BDD1DC}"/>
              </a:ext>
            </a:extLst>
          </p:cNvPr>
          <p:cNvSpPr txBox="1"/>
          <p:nvPr/>
        </p:nvSpPr>
        <p:spPr>
          <a:xfrm>
            <a:off x="242647" y="1693934"/>
            <a:ext cx="8766836" cy="261610"/>
          </a:xfrm>
          <a:prstGeom prst="rect">
            <a:avLst/>
          </a:prstGeom>
          <a:ln/>
        </p:spPr>
        <p:style>
          <a:lnRef idx="2">
            <a:schemeClr val="accent1"/>
          </a:lnRef>
          <a:fillRef idx="1">
            <a:schemeClr val="lt1"/>
          </a:fillRef>
          <a:effectRef idx="0">
            <a:schemeClr val="accent1"/>
          </a:effectRef>
          <a:fontRef idx="minor">
            <a:schemeClr val="dk1"/>
          </a:fontRef>
        </p:style>
        <p:txBody>
          <a:bodyPr wrap="square" lIns="0" rtlCol="0">
            <a:spAutoFit/>
          </a:bodyPr>
          <a:lstStyle/>
          <a:p>
            <a:pPr marL="171450" lvl="0" indent="-171450" eaLnBrk="0" fontAlgn="base" latinLnBrk="0" hangingPunct="0">
              <a:spcBef>
                <a:spcPct val="0"/>
              </a:spcBef>
              <a:spcAft>
                <a:spcPct val="0"/>
              </a:spcAft>
              <a:buFont typeface="Wingdings" panose="05000000000000000000" pitchFamily="2" charset="2"/>
              <a:buChar char="ü"/>
            </a:pPr>
            <a:r>
              <a:rPr lang="fr-FR" altLang="fr-FR" sz="1100" dirty="0">
                <a:solidFill>
                  <a:srgbClr val="000000"/>
                </a:solidFill>
                <a:latin typeface="Verdana" panose="020B0604030504040204" pitchFamily="34" charset="0"/>
              </a:rPr>
              <a:t>La propriété </a:t>
            </a:r>
            <a:r>
              <a:rPr lang="fr-FR" altLang="fr-FR" sz="1100" dirty="0">
                <a:solidFill>
                  <a:srgbClr val="DC143C"/>
                </a:solidFill>
                <a:latin typeface="Consolas" panose="020B0609020204030204" pitchFamily="49" charset="0"/>
                <a:cs typeface="Consolas" panose="020B0609020204030204" pitchFamily="49" charset="0"/>
              </a:rPr>
              <a:t>background-</a:t>
            </a:r>
            <a:r>
              <a:rPr lang="fr-FR" altLang="fr-FR" sz="1100" dirty="0" err="1">
                <a:solidFill>
                  <a:srgbClr val="DC143C"/>
                </a:solidFill>
                <a:latin typeface="Consolas" panose="020B0609020204030204" pitchFamily="49" charset="0"/>
                <a:cs typeface="Consolas" panose="020B0609020204030204" pitchFamily="49" charset="0"/>
              </a:rPr>
              <a:t>color</a:t>
            </a:r>
            <a:r>
              <a:rPr lang="fr-FR" altLang="fr-FR" sz="1100" dirty="0">
                <a:solidFill>
                  <a:srgbClr val="000000"/>
                </a:solidFill>
                <a:latin typeface="Verdana" panose="020B0604030504040204" pitchFamily="34" charset="0"/>
              </a:rPr>
              <a:t> définit la couleur d'arrière-plan d'un élément HTML.</a:t>
            </a:r>
            <a:endParaRPr lang="fr-FR" altLang="fr-FR" sz="800" dirty="0">
              <a:solidFill>
                <a:schemeClr val="tx1"/>
              </a:solidFill>
            </a:endParaRPr>
          </a:p>
        </p:txBody>
      </p:sp>
      <p:sp>
        <p:nvSpPr>
          <p:cNvPr id="11" name="ZoneTexte 10"/>
          <p:cNvSpPr txBox="1"/>
          <p:nvPr/>
        </p:nvSpPr>
        <p:spPr>
          <a:xfrm>
            <a:off x="242646" y="2408765"/>
            <a:ext cx="2385137" cy="369332"/>
          </a:xfrm>
          <a:prstGeom prst="rect">
            <a:avLst/>
          </a:prstGeom>
          <a:noFill/>
        </p:spPr>
        <p:txBody>
          <a:bodyPr wrap="square" rtlCol="0">
            <a:spAutoFit/>
          </a:bodyPr>
          <a:lstStyle/>
          <a:p>
            <a:r>
              <a:rPr lang="fr-FR" altLang="fr-FR" b="1" dirty="0">
                <a:solidFill>
                  <a:srgbClr val="00B0F0"/>
                </a:solidFill>
                <a:latin typeface="Segoe UI" panose="020B0502040204020203" pitchFamily="34" charset="0"/>
                <a:cs typeface="Segoe UI" panose="020B0502040204020203" pitchFamily="34" charset="0"/>
              </a:rPr>
              <a:t>Exemple</a:t>
            </a:r>
          </a:p>
        </p:txBody>
      </p:sp>
      <p:sp>
        <p:nvSpPr>
          <p:cNvPr id="14" name="ZoneTexte 13"/>
          <p:cNvSpPr txBox="1"/>
          <p:nvPr/>
        </p:nvSpPr>
        <p:spPr>
          <a:xfrm>
            <a:off x="5067183" y="2392829"/>
            <a:ext cx="2385137" cy="369332"/>
          </a:xfrm>
          <a:prstGeom prst="rect">
            <a:avLst/>
          </a:prstGeom>
          <a:noFill/>
        </p:spPr>
        <p:txBody>
          <a:bodyPr wrap="square" rtlCol="0">
            <a:spAutoFit/>
          </a:bodyPr>
          <a:lstStyle/>
          <a:p>
            <a:r>
              <a:rPr lang="fr-FR" altLang="fr-FR" b="1" dirty="0">
                <a:solidFill>
                  <a:srgbClr val="00B0F0"/>
                </a:solidFill>
                <a:latin typeface="Segoe UI" panose="020B0502040204020203" pitchFamily="34" charset="0"/>
                <a:cs typeface="Segoe UI" panose="020B0502040204020203" pitchFamily="34" charset="0"/>
              </a:rPr>
              <a:t>Résultat</a:t>
            </a:r>
          </a:p>
        </p:txBody>
      </p:sp>
      <p:sp>
        <p:nvSpPr>
          <p:cNvPr id="7" name="Rectangle 6"/>
          <p:cNvSpPr/>
          <p:nvPr/>
        </p:nvSpPr>
        <p:spPr>
          <a:xfrm>
            <a:off x="2286000" y="-382905"/>
            <a:ext cx="4572000" cy="369332"/>
          </a:xfrm>
          <a:prstGeom prst="rect">
            <a:avLst/>
          </a:prstGeom>
        </p:spPr>
        <p:txBody>
          <a:bodyPr>
            <a:spAutoFit/>
          </a:bodyPr>
          <a:lstStyle/>
          <a:p>
            <a:endParaRPr lang="fr-FR" dirty="0"/>
          </a:p>
        </p:txBody>
      </p:sp>
      <p:sp>
        <p:nvSpPr>
          <p:cNvPr id="18" name="Rectangle 17"/>
          <p:cNvSpPr/>
          <p:nvPr/>
        </p:nvSpPr>
        <p:spPr>
          <a:xfrm>
            <a:off x="208090" y="2745174"/>
            <a:ext cx="4507926" cy="1338828"/>
          </a:xfrm>
          <a:prstGeom prst="rect">
            <a:avLst/>
          </a:prstGeom>
          <a:noFill/>
          <a:ln w="19050">
            <a:solidFill>
              <a:schemeClr val="accent1"/>
            </a:solidFill>
          </a:ln>
        </p:spPr>
        <p:txBody>
          <a:bodyPr wrap="square">
            <a:spAutoFit/>
          </a:bodyPr>
          <a:lstStyle/>
          <a:p>
            <a:r>
              <a:rPr lang="fr-FR" sz="900" dirty="0">
                <a:solidFill>
                  <a:srgbClr val="000000"/>
                </a:solidFill>
                <a:latin typeface="Consolas" panose="020B0609020204030204" pitchFamily="49" charset="0"/>
              </a:rPr>
              <a:t>&lt;! DOCTYPE html&gt;</a:t>
            </a:r>
          </a:p>
          <a:p>
            <a:r>
              <a:rPr lang="fr-FR" sz="900" dirty="0">
                <a:solidFill>
                  <a:srgbClr val="0000FF"/>
                </a:solidFill>
                <a:latin typeface="Consolas" panose="020B0609020204030204" pitchFamily="49" charset="0"/>
              </a:rPr>
              <a:t>&lt;</a:t>
            </a:r>
            <a:r>
              <a:rPr lang="fr-FR" sz="900" dirty="0">
                <a:solidFill>
                  <a:srgbClr val="800000"/>
                </a:solidFill>
                <a:latin typeface="Consolas" panose="020B0609020204030204" pitchFamily="49" charset="0"/>
              </a:rPr>
              <a:t>html</a:t>
            </a:r>
            <a:r>
              <a:rPr lang="fr-FR" sz="900" dirty="0">
                <a:solidFill>
                  <a:srgbClr val="0000FF"/>
                </a:solidFill>
                <a:latin typeface="Consolas" panose="020B0609020204030204" pitchFamily="49" charset="0"/>
              </a:rPr>
              <a:t>&gt;</a:t>
            </a:r>
            <a:endParaRPr lang="fr-FR" sz="900" dirty="0">
              <a:solidFill>
                <a:srgbClr val="000000"/>
              </a:solidFill>
              <a:latin typeface="Consolas" panose="020B0609020204030204" pitchFamily="49" charset="0"/>
            </a:endParaRPr>
          </a:p>
          <a:p>
            <a:r>
              <a:rPr lang="fr-FR" sz="900" dirty="0">
                <a:solidFill>
                  <a:srgbClr val="0000FF"/>
                </a:solidFill>
                <a:latin typeface="Consolas" panose="020B0609020204030204" pitchFamily="49" charset="0"/>
              </a:rPr>
              <a:t>&lt;</a:t>
            </a:r>
            <a:r>
              <a:rPr lang="fr-FR" sz="900" dirty="0">
                <a:solidFill>
                  <a:srgbClr val="800000"/>
                </a:solidFill>
                <a:latin typeface="Consolas" panose="020B0609020204030204" pitchFamily="49" charset="0"/>
              </a:rPr>
              <a:t>body</a:t>
            </a:r>
            <a:r>
              <a:rPr lang="fr-FR" sz="900" dirty="0">
                <a:solidFill>
                  <a:srgbClr val="000000"/>
                </a:solidFill>
                <a:latin typeface="Consolas" panose="020B0609020204030204" pitchFamily="49" charset="0"/>
              </a:rPr>
              <a:t> </a:t>
            </a:r>
            <a:r>
              <a:rPr lang="fr-FR" sz="900" dirty="0">
                <a:solidFill>
                  <a:srgbClr val="FF0000"/>
                </a:solidFill>
                <a:latin typeface="Consolas" panose="020B0609020204030204" pitchFamily="49" charset="0"/>
              </a:rPr>
              <a:t>style</a:t>
            </a:r>
            <a:r>
              <a:rPr lang="fr-FR" sz="900" dirty="0">
                <a:solidFill>
                  <a:srgbClr val="0000FF"/>
                </a:solidFill>
                <a:latin typeface="Consolas" panose="020B0609020204030204" pitchFamily="49" charset="0"/>
              </a:rPr>
              <a:t>="</a:t>
            </a:r>
            <a:r>
              <a:rPr lang="fr-FR" sz="900" dirty="0">
                <a:solidFill>
                  <a:srgbClr val="FF0000"/>
                </a:solidFill>
                <a:latin typeface="Consolas" panose="020B0609020204030204" pitchFamily="49" charset="0"/>
              </a:rPr>
              <a:t>background-</a:t>
            </a:r>
            <a:r>
              <a:rPr lang="fr-FR" sz="900" dirty="0" err="1">
                <a:solidFill>
                  <a:srgbClr val="FF0000"/>
                </a:solidFill>
                <a:latin typeface="Consolas" panose="020B0609020204030204" pitchFamily="49" charset="0"/>
              </a:rPr>
              <a:t>color</a:t>
            </a:r>
            <a:r>
              <a:rPr lang="fr-FR" sz="900" dirty="0">
                <a:solidFill>
                  <a:srgbClr val="000000"/>
                </a:solidFill>
                <a:latin typeface="Consolas" panose="020B0609020204030204" pitchFamily="49" charset="0"/>
              </a:rPr>
              <a:t>: </a:t>
            </a:r>
            <a:r>
              <a:rPr lang="fr-FR" sz="900" dirty="0" err="1">
                <a:solidFill>
                  <a:srgbClr val="0000FF"/>
                </a:solidFill>
                <a:latin typeface="Consolas" panose="020B0609020204030204" pitchFamily="49" charset="0"/>
              </a:rPr>
              <a:t>powderblue</a:t>
            </a:r>
            <a:r>
              <a:rPr lang="fr-FR" sz="900" dirty="0">
                <a:solidFill>
                  <a:srgbClr val="000000"/>
                </a:solidFill>
                <a:latin typeface="Consolas" panose="020B0609020204030204" pitchFamily="49" charset="0"/>
              </a:rPr>
              <a:t>;</a:t>
            </a:r>
            <a:r>
              <a:rPr lang="fr-FR" sz="900" dirty="0">
                <a:solidFill>
                  <a:srgbClr val="0000FF"/>
                </a:solidFill>
                <a:latin typeface="Consolas" panose="020B0609020204030204" pitchFamily="49" charset="0"/>
              </a:rPr>
              <a:t>"&gt;</a:t>
            </a:r>
            <a:endParaRPr lang="fr-FR" sz="900" dirty="0">
              <a:solidFill>
                <a:srgbClr val="000000"/>
              </a:solidFill>
              <a:latin typeface="Consolas" panose="020B0609020204030204" pitchFamily="49" charset="0"/>
            </a:endParaRPr>
          </a:p>
          <a:p>
            <a:endParaRPr lang="fr-FR" sz="900" dirty="0">
              <a:solidFill>
                <a:srgbClr val="000000"/>
              </a:solidFill>
              <a:latin typeface="Consolas" panose="020B0609020204030204" pitchFamily="49" charset="0"/>
            </a:endParaRPr>
          </a:p>
          <a:p>
            <a:r>
              <a:rPr lang="fr-FR" sz="900" dirty="0">
                <a:solidFill>
                  <a:srgbClr val="000000"/>
                </a:solidFill>
                <a:latin typeface="Consolas" panose="020B0609020204030204" pitchFamily="49" charset="0"/>
              </a:rPr>
              <a:t>    </a:t>
            </a:r>
            <a:r>
              <a:rPr lang="fr-FR" sz="900" dirty="0">
                <a:solidFill>
                  <a:srgbClr val="0000FF"/>
                </a:solidFill>
                <a:latin typeface="Consolas" panose="020B0609020204030204" pitchFamily="49" charset="0"/>
              </a:rPr>
              <a:t>&lt;</a:t>
            </a:r>
            <a:r>
              <a:rPr lang="fr-FR" sz="900" dirty="0">
                <a:solidFill>
                  <a:srgbClr val="800000"/>
                </a:solidFill>
                <a:latin typeface="Consolas" panose="020B0609020204030204" pitchFamily="49" charset="0"/>
              </a:rPr>
              <a:t>h1</a:t>
            </a:r>
            <a:r>
              <a:rPr lang="fr-FR" sz="900" dirty="0">
                <a:solidFill>
                  <a:srgbClr val="000000"/>
                </a:solidFill>
                <a:latin typeface="Consolas" panose="020B0609020204030204" pitchFamily="49" charset="0"/>
              </a:rPr>
              <a:t> </a:t>
            </a:r>
            <a:r>
              <a:rPr lang="fr-FR" sz="900" dirty="0">
                <a:solidFill>
                  <a:srgbClr val="FF0000"/>
                </a:solidFill>
                <a:latin typeface="Consolas" panose="020B0609020204030204" pitchFamily="49" charset="0"/>
              </a:rPr>
              <a:t>style</a:t>
            </a:r>
            <a:r>
              <a:rPr lang="fr-FR" sz="900" dirty="0">
                <a:solidFill>
                  <a:srgbClr val="0000FF"/>
                </a:solidFill>
                <a:latin typeface="Consolas" panose="020B0609020204030204" pitchFamily="49" charset="0"/>
              </a:rPr>
              <a:t>="</a:t>
            </a:r>
            <a:r>
              <a:rPr lang="fr-FR" sz="900" dirty="0">
                <a:solidFill>
                  <a:srgbClr val="FF0000"/>
                </a:solidFill>
                <a:latin typeface="Consolas" panose="020B0609020204030204" pitchFamily="49" charset="0"/>
              </a:rPr>
              <a:t>background-</a:t>
            </a:r>
            <a:r>
              <a:rPr lang="fr-FR" sz="900" dirty="0" err="1">
                <a:solidFill>
                  <a:srgbClr val="FF0000"/>
                </a:solidFill>
                <a:latin typeface="Consolas" panose="020B0609020204030204" pitchFamily="49" charset="0"/>
              </a:rPr>
              <a:t>color</a:t>
            </a:r>
            <a:r>
              <a:rPr lang="fr-FR" sz="900" dirty="0">
                <a:solidFill>
                  <a:srgbClr val="000000"/>
                </a:solidFill>
                <a:latin typeface="Consolas" panose="020B0609020204030204" pitchFamily="49" charset="0"/>
              </a:rPr>
              <a:t>: </a:t>
            </a:r>
            <a:r>
              <a:rPr lang="fr-FR" sz="900" dirty="0" err="1">
                <a:solidFill>
                  <a:srgbClr val="0000FF"/>
                </a:solidFill>
                <a:latin typeface="Consolas" panose="020B0609020204030204" pitchFamily="49" charset="0"/>
              </a:rPr>
              <a:t>blue</a:t>
            </a:r>
            <a:r>
              <a:rPr lang="fr-FR" sz="900" dirty="0">
                <a:solidFill>
                  <a:srgbClr val="000000"/>
                </a:solidFill>
                <a:latin typeface="Consolas" panose="020B0609020204030204" pitchFamily="49" charset="0"/>
              </a:rPr>
              <a:t>;</a:t>
            </a:r>
            <a:r>
              <a:rPr lang="fr-FR" sz="900" dirty="0">
                <a:solidFill>
                  <a:srgbClr val="0000FF"/>
                </a:solidFill>
                <a:latin typeface="Consolas" panose="020B0609020204030204" pitchFamily="49" charset="0"/>
              </a:rPr>
              <a:t>"&gt;</a:t>
            </a:r>
            <a:r>
              <a:rPr lang="fr-FR" sz="900" dirty="0">
                <a:solidFill>
                  <a:srgbClr val="000000"/>
                </a:solidFill>
                <a:latin typeface="Consolas" panose="020B0609020204030204" pitchFamily="49" charset="0"/>
              </a:rPr>
              <a:t> Ceci est un titre </a:t>
            </a:r>
            <a:r>
              <a:rPr lang="fr-FR" sz="900" dirty="0">
                <a:solidFill>
                  <a:srgbClr val="0000FF"/>
                </a:solidFill>
                <a:latin typeface="Consolas" panose="020B0609020204030204" pitchFamily="49" charset="0"/>
              </a:rPr>
              <a:t>&lt;/</a:t>
            </a:r>
            <a:r>
              <a:rPr lang="fr-FR" sz="900" dirty="0">
                <a:solidFill>
                  <a:srgbClr val="800000"/>
                </a:solidFill>
                <a:latin typeface="Consolas" panose="020B0609020204030204" pitchFamily="49" charset="0"/>
              </a:rPr>
              <a:t>h1</a:t>
            </a:r>
            <a:r>
              <a:rPr lang="fr-FR" sz="900" dirty="0">
                <a:solidFill>
                  <a:srgbClr val="0000FF"/>
                </a:solidFill>
                <a:latin typeface="Consolas" panose="020B0609020204030204" pitchFamily="49" charset="0"/>
              </a:rPr>
              <a:t>&gt;</a:t>
            </a:r>
            <a:endParaRPr lang="fr-FR" sz="900" dirty="0">
              <a:solidFill>
                <a:srgbClr val="000000"/>
              </a:solidFill>
              <a:latin typeface="Consolas" panose="020B0609020204030204" pitchFamily="49" charset="0"/>
            </a:endParaRPr>
          </a:p>
          <a:p>
            <a:r>
              <a:rPr lang="fr-FR" sz="900" dirty="0">
                <a:solidFill>
                  <a:srgbClr val="000000"/>
                </a:solidFill>
                <a:latin typeface="Consolas" panose="020B0609020204030204" pitchFamily="49" charset="0"/>
              </a:rPr>
              <a:t>    </a:t>
            </a:r>
            <a:r>
              <a:rPr lang="fr-FR" sz="900" dirty="0">
                <a:solidFill>
                  <a:srgbClr val="0000FF"/>
                </a:solidFill>
                <a:latin typeface="Consolas" panose="020B0609020204030204" pitchFamily="49" charset="0"/>
              </a:rPr>
              <a:t>&lt;</a:t>
            </a:r>
            <a:r>
              <a:rPr lang="fr-FR" sz="900" dirty="0">
                <a:solidFill>
                  <a:srgbClr val="800000"/>
                </a:solidFill>
                <a:latin typeface="Consolas" panose="020B0609020204030204" pitchFamily="49" charset="0"/>
              </a:rPr>
              <a:t>p</a:t>
            </a:r>
            <a:r>
              <a:rPr lang="fr-FR" sz="900" dirty="0">
                <a:solidFill>
                  <a:srgbClr val="000000"/>
                </a:solidFill>
                <a:latin typeface="Consolas" panose="020B0609020204030204" pitchFamily="49" charset="0"/>
              </a:rPr>
              <a:t> </a:t>
            </a:r>
            <a:r>
              <a:rPr lang="fr-FR" sz="900" dirty="0">
                <a:solidFill>
                  <a:srgbClr val="FF0000"/>
                </a:solidFill>
                <a:latin typeface="Consolas" panose="020B0609020204030204" pitchFamily="49" charset="0"/>
              </a:rPr>
              <a:t>style</a:t>
            </a:r>
            <a:r>
              <a:rPr lang="fr-FR" sz="900" dirty="0">
                <a:solidFill>
                  <a:srgbClr val="0000FF"/>
                </a:solidFill>
                <a:latin typeface="Consolas" panose="020B0609020204030204" pitchFamily="49" charset="0"/>
              </a:rPr>
              <a:t>="</a:t>
            </a:r>
            <a:r>
              <a:rPr lang="fr-FR" sz="900" dirty="0">
                <a:solidFill>
                  <a:srgbClr val="FF0000"/>
                </a:solidFill>
                <a:latin typeface="Consolas" panose="020B0609020204030204" pitchFamily="49" charset="0"/>
              </a:rPr>
              <a:t>background-</a:t>
            </a:r>
            <a:r>
              <a:rPr lang="fr-FR" sz="900" dirty="0" err="1">
                <a:solidFill>
                  <a:srgbClr val="FF0000"/>
                </a:solidFill>
                <a:latin typeface="Consolas" panose="020B0609020204030204" pitchFamily="49" charset="0"/>
              </a:rPr>
              <a:t>color</a:t>
            </a:r>
            <a:r>
              <a:rPr lang="fr-FR" sz="900" dirty="0">
                <a:solidFill>
                  <a:srgbClr val="000000"/>
                </a:solidFill>
                <a:latin typeface="Consolas" panose="020B0609020204030204" pitchFamily="49" charset="0"/>
              </a:rPr>
              <a:t>: </a:t>
            </a:r>
            <a:r>
              <a:rPr lang="fr-FR" sz="900" dirty="0" err="1">
                <a:solidFill>
                  <a:srgbClr val="0000FF"/>
                </a:solidFill>
                <a:latin typeface="Consolas" panose="020B0609020204030204" pitchFamily="49" charset="0"/>
              </a:rPr>
              <a:t>red</a:t>
            </a:r>
            <a:r>
              <a:rPr lang="fr-FR" sz="900" dirty="0">
                <a:solidFill>
                  <a:srgbClr val="000000"/>
                </a:solidFill>
                <a:latin typeface="Consolas" panose="020B0609020204030204" pitchFamily="49" charset="0"/>
              </a:rPr>
              <a:t>;</a:t>
            </a:r>
            <a:r>
              <a:rPr lang="fr-FR" sz="900" dirty="0">
                <a:solidFill>
                  <a:srgbClr val="0000FF"/>
                </a:solidFill>
                <a:latin typeface="Consolas" panose="020B0609020204030204" pitchFamily="49" charset="0"/>
              </a:rPr>
              <a:t>"&gt;</a:t>
            </a:r>
            <a:r>
              <a:rPr lang="fr-FR" sz="900" dirty="0">
                <a:solidFill>
                  <a:srgbClr val="000000"/>
                </a:solidFill>
                <a:latin typeface="Consolas" panose="020B0609020204030204" pitchFamily="49" charset="0"/>
              </a:rPr>
              <a:t> Ceci est un paragraphe. </a:t>
            </a:r>
            <a:r>
              <a:rPr lang="fr-FR" sz="900" dirty="0">
                <a:solidFill>
                  <a:srgbClr val="0000FF"/>
                </a:solidFill>
                <a:latin typeface="Consolas" panose="020B0609020204030204" pitchFamily="49" charset="0"/>
              </a:rPr>
              <a:t>&lt;/</a:t>
            </a:r>
            <a:r>
              <a:rPr lang="fr-FR" sz="900" dirty="0">
                <a:solidFill>
                  <a:srgbClr val="800000"/>
                </a:solidFill>
                <a:latin typeface="Consolas" panose="020B0609020204030204" pitchFamily="49" charset="0"/>
              </a:rPr>
              <a:t>p</a:t>
            </a:r>
            <a:r>
              <a:rPr lang="fr-FR" sz="900" dirty="0">
                <a:solidFill>
                  <a:srgbClr val="0000FF"/>
                </a:solidFill>
                <a:latin typeface="Consolas" panose="020B0609020204030204" pitchFamily="49" charset="0"/>
              </a:rPr>
              <a:t>&gt;</a:t>
            </a:r>
            <a:endParaRPr lang="fr-FR" sz="900" dirty="0">
              <a:solidFill>
                <a:srgbClr val="000000"/>
              </a:solidFill>
              <a:latin typeface="Consolas" panose="020B0609020204030204" pitchFamily="49" charset="0"/>
            </a:endParaRPr>
          </a:p>
          <a:p>
            <a:endParaRPr lang="fr-FR" sz="900" dirty="0">
              <a:solidFill>
                <a:srgbClr val="000000"/>
              </a:solidFill>
              <a:latin typeface="Consolas" panose="020B0609020204030204" pitchFamily="49" charset="0"/>
            </a:endParaRPr>
          </a:p>
          <a:p>
            <a:r>
              <a:rPr lang="fr-FR" sz="900" dirty="0">
                <a:solidFill>
                  <a:srgbClr val="0000FF"/>
                </a:solidFill>
                <a:latin typeface="Consolas" panose="020B0609020204030204" pitchFamily="49" charset="0"/>
              </a:rPr>
              <a:t>&lt;/</a:t>
            </a:r>
            <a:r>
              <a:rPr lang="fr-FR" sz="900" dirty="0">
                <a:solidFill>
                  <a:srgbClr val="800000"/>
                </a:solidFill>
                <a:latin typeface="Consolas" panose="020B0609020204030204" pitchFamily="49" charset="0"/>
              </a:rPr>
              <a:t>body</a:t>
            </a:r>
            <a:r>
              <a:rPr lang="fr-FR" sz="900" dirty="0">
                <a:solidFill>
                  <a:srgbClr val="0000FF"/>
                </a:solidFill>
                <a:latin typeface="Consolas" panose="020B0609020204030204" pitchFamily="49" charset="0"/>
              </a:rPr>
              <a:t>&gt;</a:t>
            </a:r>
            <a:endParaRPr lang="fr-FR" sz="900" dirty="0">
              <a:solidFill>
                <a:srgbClr val="000000"/>
              </a:solidFill>
              <a:latin typeface="Consolas" panose="020B0609020204030204" pitchFamily="49" charset="0"/>
            </a:endParaRPr>
          </a:p>
          <a:p>
            <a:r>
              <a:rPr lang="fr-FR" sz="900" dirty="0">
                <a:solidFill>
                  <a:srgbClr val="0000FF"/>
                </a:solidFill>
                <a:latin typeface="Consolas" panose="020B0609020204030204" pitchFamily="49" charset="0"/>
              </a:rPr>
              <a:t>&lt;/</a:t>
            </a:r>
            <a:r>
              <a:rPr lang="fr-FR" sz="900" dirty="0">
                <a:solidFill>
                  <a:srgbClr val="800000"/>
                </a:solidFill>
                <a:latin typeface="Consolas" panose="020B0609020204030204" pitchFamily="49" charset="0"/>
              </a:rPr>
              <a:t>html</a:t>
            </a:r>
            <a:r>
              <a:rPr lang="fr-FR" sz="900" dirty="0">
                <a:solidFill>
                  <a:srgbClr val="0000FF"/>
                </a:solidFill>
                <a:latin typeface="Consolas" panose="020B0609020204030204" pitchFamily="49" charset="0"/>
              </a:rPr>
              <a:t>&gt;</a:t>
            </a:r>
            <a:endParaRPr lang="fr-FR" sz="900" dirty="0">
              <a:solidFill>
                <a:srgbClr val="0000CD"/>
              </a:solidFill>
              <a:latin typeface="Consolas" panose="020B0609020204030204" pitchFamily="49" charset="0"/>
            </a:endParaRPr>
          </a:p>
        </p:txBody>
      </p:sp>
      <p:sp>
        <p:nvSpPr>
          <p:cNvPr id="2" name="Rectangle 1"/>
          <p:cNvSpPr>
            <a:spLocks noChangeArrowheads="1"/>
          </p:cNvSpPr>
          <p:nvPr/>
        </p:nvSpPr>
        <p:spPr bwMode="auto">
          <a:xfrm>
            <a:off x="0" y="-40704"/>
            <a:ext cx="184731" cy="538609"/>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fr-FR" altLang="fr-FR" sz="1100" b="0" i="0" u="none" strike="noStrike" cap="none" normalizeH="0" baseline="0" dirty="0">
                <a:ln>
                  <a:noFill/>
                </a:ln>
                <a:solidFill>
                  <a:srgbClr val="000000"/>
                </a:solidFill>
                <a:effectLst/>
                <a:latin typeface="Verdana" panose="020B0604030504040204" pitchFamily="34" charset="0"/>
              </a:rPr>
            </a:b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pic>
        <p:nvPicPr>
          <p:cNvPr id="4" name="Image 3"/>
          <p:cNvPicPr>
            <a:picLocks noChangeAspect="1"/>
          </p:cNvPicPr>
          <p:nvPr/>
        </p:nvPicPr>
        <p:blipFill>
          <a:blip r:embed="rId2"/>
          <a:stretch>
            <a:fillRect/>
          </a:stretch>
        </p:blipFill>
        <p:spPr>
          <a:xfrm>
            <a:off x="5076056" y="2735083"/>
            <a:ext cx="3981450" cy="2152650"/>
          </a:xfrm>
          <a:prstGeom prst="rect">
            <a:avLst/>
          </a:prstGeom>
        </p:spPr>
      </p:pic>
    </p:spTree>
    <p:extLst>
      <p:ext uri="{BB962C8B-B14F-4D97-AF65-F5344CB8AC3E}">
        <p14:creationId xmlns:p14="http://schemas.microsoft.com/office/powerpoint/2010/main" val="301573733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texte 4"/>
          <p:cNvSpPr>
            <a:spLocks noGrp="1"/>
          </p:cNvSpPr>
          <p:nvPr>
            <p:ph type="body" sz="quarter" idx="10"/>
          </p:nvPr>
        </p:nvSpPr>
        <p:spPr/>
        <p:txBody>
          <a:bodyPr/>
          <a:lstStyle/>
          <a:p>
            <a:r>
              <a:rPr lang="fr-FR" dirty="0">
                <a:solidFill>
                  <a:schemeClr val="tx1"/>
                </a:solidFill>
              </a:rPr>
              <a:t>Styles</a:t>
            </a:r>
            <a:r>
              <a:rPr lang="fr-FR" dirty="0">
                <a:solidFill>
                  <a:schemeClr val="accent1"/>
                </a:solidFill>
              </a:rPr>
              <a:t> HTML</a:t>
            </a:r>
          </a:p>
        </p:txBody>
      </p:sp>
      <p:sp>
        <p:nvSpPr>
          <p:cNvPr id="89" name="ZoneTexte 88"/>
          <p:cNvSpPr txBox="1"/>
          <p:nvPr/>
        </p:nvSpPr>
        <p:spPr>
          <a:xfrm>
            <a:off x="242647" y="1203598"/>
            <a:ext cx="5049433" cy="400110"/>
          </a:xfrm>
          <a:prstGeom prst="rect">
            <a:avLst/>
          </a:prstGeom>
          <a:noFill/>
        </p:spPr>
        <p:txBody>
          <a:bodyPr wrap="square" rtlCol="0">
            <a:spAutoFit/>
          </a:bodyPr>
          <a:lstStyle/>
          <a:p>
            <a:r>
              <a:rPr lang="fr-FR" sz="2000" dirty="0"/>
              <a:t>Polices</a:t>
            </a:r>
          </a:p>
        </p:txBody>
      </p:sp>
      <p:sp>
        <p:nvSpPr>
          <p:cNvPr id="92" name="TextBox 32">
            <a:extLst>
              <a:ext uri="{FF2B5EF4-FFF2-40B4-BE49-F238E27FC236}">
                <a16:creationId xmlns:a16="http://schemas.microsoft.com/office/drawing/2014/main" id="{9B583191-69B8-463E-8E8A-295A73BDD1DC}"/>
              </a:ext>
            </a:extLst>
          </p:cNvPr>
          <p:cNvSpPr txBox="1"/>
          <p:nvPr/>
        </p:nvSpPr>
        <p:spPr>
          <a:xfrm>
            <a:off x="242647" y="1693934"/>
            <a:ext cx="8766836" cy="261610"/>
          </a:xfrm>
          <a:prstGeom prst="rect">
            <a:avLst/>
          </a:prstGeom>
          <a:ln/>
        </p:spPr>
        <p:style>
          <a:lnRef idx="2">
            <a:schemeClr val="accent1"/>
          </a:lnRef>
          <a:fillRef idx="1">
            <a:schemeClr val="lt1"/>
          </a:fillRef>
          <a:effectRef idx="0">
            <a:schemeClr val="accent1"/>
          </a:effectRef>
          <a:fontRef idx="minor">
            <a:schemeClr val="dk1"/>
          </a:fontRef>
        </p:style>
        <p:txBody>
          <a:bodyPr wrap="square" lIns="0" rtlCol="0">
            <a:spAutoFit/>
          </a:bodyPr>
          <a:lstStyle/>
          <a:p>
            <a:pPr marL="171450" lvl="0" indent="-171450" eaLnBrk="0" fontAlgn="base" latinLnBrk="0" hangingPunct="0">
              <a:spcBef>
                <a:spcPct val="0"/>
              </a:spcBef>
              <a:spcAft>
                <a:spcPct val="0"/>
              </a:spcAft>
              <a:buFont typeface="Arial" panose="020B0604020202020204" pitchFamily="34" charset="0"/>
              <a:buChar char="•"/>
            </a:pPr>
            <a:r>
              <a:rPr lang="fr-FR" altLang="fr-FR" sz="1100" dirty="0">
                <a:solidFill>
                  <a:srgbClr val="000000"/>
                </a:solidFill>
                <a:latin typeface="Verdana" panose="020B0604030504040204" pitchFamily="34" charset="0"/>
              </a:rPr>
              <a:t>La propriété </a:t>
            </a:r>
            <a:r>
              <a:rPr lang="fr-FR" altLang="fr-FR" sz="1100" dirty="0">
                <a:solidFill>
                  <a:srgbClr val="DC143C"/>
                </a:solidFill>
                <a:latin typeface="Consolas" panose="020B0609020204030204" pitchFamily="49" charset="0"/>
                <a:cs typeface="Consolas" panose="020B0609020204030204" pitchFamily="49" charset="0"/>
              </a:rPr>
              <a:t>font-</a:t>
            </a:r>
            <a:r>
              <a:rPr lang="fr-FR" altLang="fr-FR" sz="1100" dirty="0" err="1">
                <a:solidFill>
                  <a:srgbClr val="DC143C"/>
                </a:solidFill>
                <a:latin typeface="Consolas" panose="020B0609020204030204" pitchFamily="49" charset="0"/>
                <a:cs typeface="Consolas" panose="020B0609020204030204" pitchFamily="49" charset="0"/>
              </a:rPr>
              <a:t>family</a:t>
            </a:r>
            <a:r>
              <a:rPr lang="fr-FR" altLang="fr-FR" sz="1100" dirty="0">
                <a:solidFill>
                  <a:srgbClr val="DC143C"/>
                </a:solidFill>
                <a:latin typeface="Consolas" panose="020B0609020204030204" pitchFamily="49" charset="0"/>
                <a:cs typeface="Consolas" panose="020B0609020204030204" pitchFamily="49" charset="0"/>
              </a:rPr>
              <a:t> </a:t>
            </a:r>
            <a:r>
              <a:rPr lang="fr-FR" altLang="fr-FR" sz="1100" dirty="0">
                <a:solidFill>
                  <a:srgbClr val="000000"/>
                </a:solidFill>
                <a:latin typeface="Verdana" panose="020B0604030504040204" pitchFamily="34" charset="0"/>
              </a:rPr>
              <a:t>définit la police à utiliser pour un élément HTML:</a:t>
            </a:r>
            <a:r>
              <a:rPr lang="fr-FR" altLang="fr-FR" sz="800" dirty="0">
                <a:solidFill>
                  <a:schemeClr val="tx1"/>
                </a:solidFill>
              </a:rPr>
              <a:t> </a:t>
            </a:r>
            <a:endParaRPr lang="fr-FR" altLang="fr-FR" dirty="0">
              <a:solidFill>
                <a:schemeClr val="tx1"/>
              </a:solidFill>
              <a:latin typeface="Arial" panose="020B0604020202020204" pitchFamily="34" charset="0"/>
            </a:endParaRPr>
          </a:p>
        </p:txBody>
      </p:sp>
      <p:sp>
        <p:nvSpPr>
          <p:cNvPr id="11" name="ZoneTexte 10"/>
          <p:cNvSpPr txBox="1"/>
          <p:nvPr/>
        </p:nvSpPr>
        <p:spPr>
          <a:xfrm>
            <a:off x="242646" y="2408765"/>
            <a:ext cx="2385137" cy="369332"/>
          </a:xfrm>
          <a:prstGeom prst="rect">
            <a:avLst/>
          </a:prstGeom>
          <a:noFill/>
        </p:spPr>
        <p:txBody>
          <a:bodyPr wrap="square" rtlCol="0">
            <a:spAutoFit/>
          </a:bodyPr>
          <a:lstStyle/>
          <a:p>
            <a:r>
              <a:rPr lang="fr-FR" altLang="fr-FR" b="1" dirty="0">
                <a:solidFill>
                  <a:srgbClr val="00B0F0"/>
                </a:solidFill>
                <a:latin typeface="Segoe UI" panose="020B0502040204020203" pitchFamily="34" charset="0"/>
                <a:cs typeface="Segoe UI" panose="020B0502040204020203" pitchFamily="34" charset="0"/>
              </a:rPr>
              <a:t>Exemple</a:t>
            </a:r>
          </a:p>
        </p:txBody>
      </p:sp>
      <p:sp>
        <p:nvSpPr>
          <p:cNvPr id="14" name="ZoneTexte 13"/>
          <p:cNvSpPr txBox="1"/>
          <p:nvPr/>
        </p:nvSpPr>
        <p:spPr>
          <a:xfrm>
            <a:off x="4427984" y="2392829"/>
            <a:ext cx="2385137" cy="369332"/>
          </a:xfrm>
          <a:prstGeom prst="rect">
            <a:avLst/>
          </a:prstGeom>
          <a:noFill/>
        </p:spPr>
        <p:txBody>
          <a:bodyPr wrap="square" rtlCol="0">
            <a:spAutoFit/>
          </a:bodyPr>
          <a:lstStyle/>
          <a:p>
            <a:r>
              <a:rPr lang="fr-FR" altLang="fr-FR" b="1" dirty="0">
                <a:solidFill>
                  <a:srgbClr val="00B0F0"/>
                </a:solidFill>
                <a:latin typeface="Segoe UI" panose="020B0502040204020203" pitchFamily="34" charset="0"/>
                <a:cs typeface="Segoe UI" panose="020B0502040204020203" pitchFamily="34" charset="0"/>
              </a:rPr>
              <a:t>Résultat</a:t>
            </a:r>
          </a:p>
        </p:txBody>
      </p:sp>
      <p:sp>
        <p:nvSpPr>
          <p:cNvPr id="7" name="Rectangle 6"/>
          <p:cNvSpPr/>
          <p:nvPr/>
        </p:nvSpPr>
        <p:spPr>
          <a:xfrm>
            <a:off x="2286000" y="-382905"/>
            <a:ext cx="4572000" cy="369332"/>
          </a:xfrm>
          <a:prstGeom prst="rect">
            <a:avLst/>
          </a:prstGeom>
        </p:spPr>
        <p:txBody>
          <a:bodyPr>
            <a:spAutoFit/>
          </a:bodyPr>
          <a:lstStyle/>
          <a:p>
            <a:endParaRPr lang="fr-FR" dirty="0"/>
          </a:p>
        </p:txBody>
      </p:sp>
      <p:sp>
        <p:nvSpPr>
          <p:cNvPr id="18" name="Rectangle 17"/>
          <p:cNvSpPr/>
          <p:nvPr/>
        </p:nvSpPr>
        <p:spPr>
          <a:xfrm>
            <a:off x="208090" y="2745174"/>
            <a:ext cx="4075967" cy="1615827"/>
          </a:xfrm>
          <a:prstGeom prst="rect">
            <a:avLst/>
          </a:prstGeom>
          <a:noFill/>
          <a:ln w="19050">
            <a:solidFill>
              <a:schemeClr val="accent1"/>
            </a:solidFill>
          </a:ln>
        </p:spPr>
        <p:txBody>
          <a:bodyPr wrap="square">
            <a:spAutoFit/>
          </a:bodyPr>
          <a:lstStyle/>
          <a:p>
            <a:r>
              <a:rPr lang="fr-FR" sz="900" dirty="0">
                <a:solidFill>
                  <a:srgbClr val="000000"/>
                </a:solidFill>
                <a:latin typeface="Consolas" panose="020B0609020204030204" pitchFamily="49" charset="0"/>
              </a:rPr>
              <a:t>&lt;! DOCTYPE html&gt;</a:t>
            </a:r>
          </a:p>
          <a:p>
            <a:r>
              <a:rPr lang="fr-FR" sz="900" dirty="0">
                <a:solidFill>
                  <a:srgbClr val="0000FF"/>
                </a:solidFill>
                <a:latin typeface="Consolas" panose="020B0609020204030204" pitchFamily="49" charset="0"/>
              </a:rPr>
              <a:t>&lt;</a:t>
            </a:r>
            <a:r>
              <a:rPr lang="fr-FR" sz="900" dirty="0">
                <a:solidFill>
                  <a:srgbClr val="800000"/>
                </a:solidFill>
                <a:latin typeface="Consolas" panose="020B0609020204030204" pitchFamily="49" charset="0"/>
              </a:rPr>
              <a:t>html</a:t>
            </a:r>
            <a:r>
              <a:rPr lang="fr-FR" sz="900" dirty="0">
                <a:solidFill>
                  <a:srgbClr val="0000FF"/>
                </a:solidFill>
                <a:latin typeface="Consolas" panose="020B0609020204030204" pitchFamily="49" charset="0"/>
              </a:rPr>
              <a:t>&gt;</a:t>
            </a:r>
            <a:endParaRPr lang="fr-FR" sz="900" dirty="0">
              <a:solidFill>
                <a:srgbClr val="000000"/>
              </a:solidFill>
              <a:latin typeface="Consolas" panose="020B0609020204030204" pitchFamily="49" charset="0"/>
            </a:endParaRPr>
          </a:p>
          <a:p>
            <a:r>
              <a:rPr lang="fr-FR" sz="900" dirty="0">
                <a:solidFill>
                  <a:srgbClr val="0000FF"/>
                </a:solidFill>
                <a:latin typeface="Consolas" panose="020B0609020204030204" pitchFamily="49" charset="0"/>
              </a:rPr>
              <a:t>&lt;</a:t>
            </a:r>
            <a:r>
              <a:rPr lang="fr-FR" sz="900" dirty="0">
                <a:solidFill>
                  <a:srgbClr val="800000"/>
                </a:solidFill>
                <a:latin typeface="Consolas" panose="020B0609020204030204" pitchFamily="49" charset="0"/>
              </a:rPr>
              <a:t>body</a:t>
            </a:r>
            <a:r>
              <a:rPr lang="fr-FR" sz="900" dirty="0">
                <a:solidFill>
                  <a:srgbClr val="000000"/>
                </a:solidFill>
                <a:latin typeface="Consolas" panose="020B0609020204030204" pitchFamily="49" charset="0"/>
              </a:rPr>
              <a:t> </a:t>
            </a:r>
            <a:r>
              <a:rPr lang="fr-FR" sz="900" dirty="0">
                <a:solidFill>
                  <a:srgbClr val="FF0000"/>
                </a:solidFill>
                <a:latin typeface="Consolas" panose="020B0609020204030204" pitchFamily="49" charset="0"/>
              </a:rPr>
              <a:t>style</a:t>
            </a:r>
            <a:r>
              <a:rPr lang="fr-FR" sz="900" dirty="0">
                <a:solidFill>
                  <a:srgbClr val="0000FF"/>
                </a:solidFill>
                <a:latin typeface="Consolas" panose="020B0609020204030204" pitchFamily="49" charset="0"/>
              </a:rPr>
              <a:t>="</a:t>
            </a:r>
            <a:r>
              <a:rPr lang="fr-FR" sz="900" dirty="0">
                <a:solidFill>
                  <a:srgbClr val="FF0000"/>
                </a:solidFill>
                <a:latin typeface="Consolas" panose="020B0609020204030204" pitchFamily="49" charset="0"/>
              </a:rPr>
              <a:t>background-</a:t>
            </a:r>
            <a:r>
              <a:rPr lang="fr-FR" sz="900" dirty="0" err="1">
                <a:solidFill>
                  <a:srgbClr val="FF0000"/>
                </a:solidFill>
                <a:latin typeface="Consolas" panose="020B0609020204030204" pitchFamily="49" charset="0"/>
              </a:rPr>
              <a:t>color</a:t>
            </a:r>
            <a:r>
              <a:rPr lang="fr-FR" sz="900" dirty="0">
                <a:solidFill>
                  <a:srgbClr val="000000"/>
                </a:solidFill>
                <a:latin typeface="Consolas" panose="020B0609020204030204" pitchFamily="49" charset="0"/>
              </a:rPr>
              <a:t>: </a:t>
            </a:r>
            <a:r>
              <a:rPr lang="fr-FR" sz="900" dirty="0" err="1">
                <a:solidFill>
                  <a:srgbClr val="0000FF"/>
                </a:solidFill>
                <a:latin typeface="Consolas" panose="020B0609020204030204" pitchFamily="49" charset="0"/>
              </a:rPr>
              <a:t>powderblue</a:t>
            </a:r>
            <a:r>
              <a:rPr lang="fr-FR" sz="900" dirty="0">
                <a:solidFill>
                  <a:srgbClr val="000000"/>
                </a:solidFill>
                <a:latin typeface="Consolas" panose="020B0609020204030204" pitchFamily="49" charset="0"/>
              </a:rPr>
              <a:t>;</a:t>
            </a:r>
            <a:r>
              <a:rPr lang="fr-FR" sz="900" dirty="0">
                <a:solidFill>
                  <a:srgbClr val="0000FF"/>
                </a:solidFill>
                <a:latin typeface="Consolas" panose="020B0609020204030204" pitchFamily="49" charset="0"/>
              </a:rPr>
              <a:t>"&gt;</a:t>
            </a:r>
            <a:endParaRPr lang="fr-FR" sz="900" dirty="0">
              <a:solidFill>
                <a:srgbClr val="000000"/>
              </a:solidFill>
              <a:latin typeface="Consolas" panose="020B0609020204030204" pitchFamily="49" charset="0"/>
            </a:endParaRPr>
          </a:p>
          <a:p>
            <a:endParaRPr lang="fr-FR" sz="900" dirty="0">
              <a:solidFill>
                <a:srgbClr val="000000"/>
              </a:solidFill>
              <a:latin typeface="Consolas" panose="020B0609020204030204" pitchFamily="49" charset="0"/>
            </a:endParaRPr>
          </a:p>
          <a:p>
            <a:r>
              <a:rPr lang="fr-FR" sz="900" dirty="0">
                <a:solidFill>
                  <a:srgbClr val="000000"/>
                </a:solidFill>
                <a:latin typeface="Consolas" panose="020B0609020204030204" pitchFamily="49" charset="0"/>
              </a:rPr>
              <a:t>    </a:t>
            </a:r>
            <a:r>
              <a:rPr lang="fr-FR" sz="900" dirty="0">
                <a:solidFill>
                  <a:srgbClr val="0000FF"/>
                </a:solidFill>
                <a:latin typeface="Consolas" panose="020B0609020204030204" pitchFamily="49" charset="0"/>
              </a:rPr>
              <a:t>&lt;</a:t>
            </a:r>
            <a:r>
              <a:rPr lang="fr-FR" sz="900" dirty="0">
                <a:solidFill>
                  <a:srgbClr val="800000"/>
                </a:solidFill>
                <a:latin typeface="Consolas" panose="020B0609020204030204" pitchFamily="49" charset="0"/>
              </a:rPr>
              <a:t>h1</a:t>
            </a:r>
            <a:r>
              <a:rPr lang="fr-FR" sz="900" dirty="0">
                <a:solidFill>
                  <a:srgbClr val="000000"/>
                </a:solidFill>
                <a:latin typeface="Consolas" panose="020B0609020204030204" pitchFamily="49" charset="0"/>
              </a:rPr>
              <a:t> </a:t>
            </a:r>
            <a:r>
              <a:rPr lang="fr-FR" sz="900" dirty="0">
                <a:solidFill>
                  <a:srgbClr val="FF0000"/>
                </a:solidFill>
                <a:latin typeface="Consolas" panose="020B0609020204030204" pitchFamily="49" charset="0"/>
              </a:rPr>
              <a:t>style</a:t>
            </a:r>
            <a:r>
              <a:rPr lang="fr-FR" sz="900" dirty="0">
                <a:solidFill>
                  <a:srgbClr val="0000FF"/>
                </a:solidFill>
                <a:latin typeface="Consolas" panose="020B0609020204030204" pitchFamily="49" charset="0"/>
              </a:rPr>
              <a:t>="</a:t>
            </a:r>
            <a:r>
              <a:rPr lang="fr-FR" sz="900" dirty="0">
                <a:solidFill>
                  <a:srgbClr val="FF0000"/>
                </a:solidFill>
                <a:latin typeface="Consolas" panose="020B0609020204030204" pitchFamily="49" charset="0"/>
              </a:rPr>
              <a:t>font-</a:t>
            </a:r>
            <a:r>
              <a:rPr lang="fr-FR" sz="900" dirty="0" err="1">
                <a:solidFill>
                  <a:srgbClr val="FF0000"/>
                </a:solidFill>
                <a:latin typeface="Consolas" panose="020B0609020204030204" pitchFamily="49" charset="0"/>
              </a:rPr>
              <a:t>family</a:t>
            </a:r>
            <a:r>
              <a:rPr lang="fr-FR" sz="900" dirty="0">
                <a:solidFill>
                  <a:srgbClr val="000000"/>
                </a:solidFill>
                <a:latin typeface="Consolas" panose="020B0609020204030204" pitchFamily="49" charset="0"/>
              </a:rPr>
              <a:t>: </a:t>
            </a:r>
            <a:r>
              <a:rPr lang="fr-FR" sz="900" dirty="0" err="1">
                <a:solidFill>
                  <a:srgbClr val="0000FF"/>
                </a:solidFill>
                <a:latin typeface="Consolas" panose="020B0609020204030204" pitchFamily="49" charset="0"/>
              </a:rPr>
              <a:t>verdana</a:t>
            </a:r>
            <a:r>
              <a:rPr lang="fr-FR" sz="900" dirty="0">
                <a:solidFill>
                  <a:srgbClr val="000000"/>
                </a:solidFill>
                <a:latin typeface="Consolas" panose="020B0609020204030204" pitchFamily="49" charset="0"/>
              </a:rPr>
              <a:t>;</a:t>
            </a:r>
            <a:r>
              <a:rPr lang="fr-FR" sz="900" dirty="0">
                <a:solidFill>
                  <a:srgbClr val="0000FF"/>
                </a:solidFill>
                <a:latin typeface="Consolas" panose="020B0609020204030204" pitchFamily="49" charset="0"/>
              </a:rPr>
              <a:t>"&gt;</a:t>
            </a:r>
            <a:r>
              <a:rPr lang="fr-FR" sz="900" dirty="0">
                <a:solidFill>
                  <a:srgbClr val="000000"/>
                </a:solidFill>
                <a:latin typeface="Consolas" panose="020B0609020204030204" pitchFamily="49" charset="0"/>
              </a:rPr>
              <a:t> Ceci est un titre </a:t>
            </a:r>
            <a:r>
              <a:rPr lang="fr-FR" sz="900" dirty="0">
                <a:solidFill>
                  <a:srgbClr val="0000FF"/>
                </a:solidFill>
                <a:latin typeface="Consolas" panose="020B0609020204030204" pitchFamily="49" charset="0"/>
              </a:rPr>
              <a:t>&lt;/</a:t>
            </a:r>
            <a:r>
              <a:rPr lang="fr-FR" sz="900" dirty="0">
                <a:solidFill>
                  <a:srgbClr val="800000"/>
                </a:solidFill>
                <a:latin typeface="Consolas" panose="020B0609020204030204" pitchFamily="49" charset="0"/>
              </a:rPr>
              <a:t>h1</a:t>
            </a:r>
            <a:r>
              <a:rPr lang="fr-FR" sz="900" dirty="0">
                <a:solidFill>
                  <a:srgbClr val="0000FF"/>
                </a:solidFill>
                <a:latin typeface="Consolas" panose="020B0609020204030204" pitchFamily="49" charset="0"/>
              </a:rPr>
              <a:t>&gt;</a:t>
            </a:r>
            <a:endParaRPr lang="fr-FR" sz="900" dirty="0">
              <a:solidFill>
                <a:srgbClr val="000000"/>
              </a:solidFill>
              <a:latin typeface="Consolas" panose="020B0609020204030204" pitchFamily="49" charset="0"/>
            </a:endParaRPr>
          </a:p>
          <a:p>
            <a:r>
              <a:rPr lang="fr-FR" sz="900" dirty="0">
                <a:solidFill>
                  <a:srgbClr val="000000"/>
                </a:solidFill>
                <a:latin typeface="Consolas" panose="020B0609020204030204" pitchFamily="49" charset="0"/>
              </a:rPr>
              <a:t>    </a:t>
            </a:r>
            <a:r>
              <a:rPr lang="fr-FR" sz="900" dirty="0">
                <a:solidFill>
                  <a:srgbClr val="0000FF"/>
                </a:solidFill>
                <a:latin typeface="Consolas" panose="020B0609020204030204" pitchFamily="49" charset="0"/>
              </a:rPr>
              <a:t>&lt;</a:t>
            </a:r>
            <a:r>
              <a:rPr lang="fr-FR" sz="900" dirty="0">
                <a:solidFill>
                  <a:srgbClr val="800000"/>
                </a:solidFill>
                <a:latin typeface="Consolas" panose="020B0609020204030204" pitchFamily="49" charset="0"/>
              </a:rPr>
              <a:t>p</a:t>
            </a:r>
            <a:r>
              <a:rPr lang="fr-FR" sz="900" dirty="0">
                <a:solidFill>
                  <a:srgbClr val="000000"/>
                </a:solidFill>
                <a:latin typeface="Consolas" panose="020B0609020204030204" pitchFamily="49" charset="0"/>
              </a:rPr>
              <a:t> </a:t>
            </a:r>
            <a:r>
              <a:rPr lang="fr-FR" sz="900" dirty="0">
                <a:solidFill>
                  <a:srgbClr val="FF0000"/>
                </a:solidFill>
                <a:latin typeface="Consolas" panose="020B0609020204030204" pitchFamily="49" charset="0"/>
              </a:rPr>
              <a:t>style</a:t>
            </a:r>
            <a:r>
              <a:rPr lang="fr-FR" sz="900" dirty="0">
                <a:solidFill>
                  <a:srgbClr val="0000FF"/>
                </a:solidFill>
                <a:latin typeface="Consolas" panose="020B0609020204030204" pitchFamily="49" charset="0"/>
              </a:rPr>
              <a:t>="</a:t>
            </a:r>
            <a:r>
              <a:rPr lang="fr-FR" sz="900" dirty="0">
                <a:solidFill>
                  <a:srgbClr val="FF0000"/>
                </a:solidFill>
                <a:latin typeface="Consolas" panose="020B0609020204030204" pitchFamily="49" charset="0"/>
              </a:rPr>
              <a:t>font-</a:t>
            </a:r>
            <a:r>
              <a:rPr lang="fr-FR" sz="900" dirty="0" err="1">
                <a:solidFill>
                  <a:srgbClr val="FF0000"/>
                </a:solidFill>
                <a:latin typeface="Consolas" panose="020B0609020204030204" pitchFamily="49" charset="0"/>
              </a:rPr>
              <a:t>family</a:t>
            </a:r>
            <a:r>
              <a:rPr lang="fr-FR" sz="900" dirty="0">
                <a:solidFill>
                  <a:srgbClr val="000000"/>
                </a:solidFill>
                <a:latin typeface="Consolas" panose="020B0609020204030204" pitchFamily="49" charset="0"/>
              </a:rPr>
              <a:t>: </a:t>
            </a:r>
            <a:r>
              <a:rPr lang="fr-FR" sz="900" dirty="0" err="1">
                <a:solidFill>
                  <a:srgbClr val="0000FF"/>
                </a:solidFill>
                <a:latin typeface="Consolas" panose="020B0609020204030204" pitchFamily="49" charset="0"/>
              </a:rPr>
              <a:t>courier</a:t>
            </a:r>
            <a:r>
              <a:rPr lang="fr-FR" sz="900" dirty="0">
                <a:solidFill>
                  <a:srgbClr val="000000"/>
                </a:solidFill>
                <a:latin typeface="Consolas" panose="020B0609020204030204" pitchFamily="49" charset="0"/>
              </a:rPr>
              <a:t>;</a:t>
            </a:r>
            <a:r>
              <a:rPr lang="fr-FR" sz="900" dirty="0">
                <a:solidFill>
                  <a:srgbClr val="0000FF"/>
                </a:solidFill>
                <a:latin typeface="Consolas" panose="020B0609020204030204" pitchFamily="49" charset="0"/>
              </a:rPr>
              <a:t>"&gt;</a:t>
            </a:r>
            <a:r>
              <a:rPr lang="fr-FR" sz="900" dirty="0">
                <a:solidFill>
                  <a:srgbClr val="000000"/>
                </a:solidFill>
                <a:latin typeface="Consolas" panose="020B0609020204030204" pitchFamily="49" charset="0"/>
              </a:rPr>
              <a:t> Ceci est un paragraphe. </a:t>
            </a:r>
            <a:r>
              <a:rPr lang="fr-FR" sz="900" dirty="0">
                <a:solidFill>
                  <a:srgbClr val="0000FF"/>
                </a:solidFill>
                <a:latin typeface="Consolas" panose="020B0609020204030204" pitchFamily="49" charset="0"/>
              </a:rPr>
              <a:t>&lt;/</a:t>
            </a:r>
            <a:r>
              <a:rPr lang="fr-FR" sz="900" dirty="0">
                <a:solidFill>
                  <a:srgbClr val="800000"/>
                </a:solidFill>
                <a:latin typeface="Consolas" panose="020B0609020204030204" pitchFamily="49" charset="0"/>
              </a:rPr>
              <a:t>p</a:t>
            </a:r>
            <a:r>
              <a:rPr lang="fr-FR" sz="900" dirty="0">
                <a:solidFill>
                  <a:srgbClr val="0000FF"/>
                </a:solidFill>
                <a:latin typeface="Consolas" panose="020B0609020204030204" pitchFamily="49" charset="0"/>
              </a:rPr>
              <a:t>&gt;</a:t>
            </a:r>
            <a:endParaRPr lang="fr-FR" sz="900" dirty="0">
              <a:solidFill>
                <a:srgbClr val="000000"/>
              </a:solidFill>
              <a:latin typeface="Consolas" panose="020B0609020204030204" pitchFamily="49" charset="0"/>
            </a:endParaRPr>
          </a:p>
          <a:p>
            <a:endParaRPr lang="fr-FR" sz="900" dirty="0">
              <a:solidFill>
                <a:srgbClr val="000000"/>
              </a:solidFill>
              <a:latin typeface="Consolas" panose="020B0609020204030204" pitchFamily="49" charset="0"/>
            </a:endParaRPr>
          </a:p>
          <a:p>
            <a:r>
              <a:rPr lang="fr-FR" sz="900" dirty="0">
                <a:solidFill>
                  <a:srgbClr val="0000FF"/>
                </a:solidFill>
                <a:latin typeface="Consolas" panose="020B0609020204030204" pitchFamily="49" charset="0"/>
              </a:rPr>
              <a:t>&lt;/</a:t>
            </a:r>
            <a:r>
              <a:rPr lang="fr-FR" sz="900" dirty="0">
                <a:solidFill>
                  <a:srgbClr val="800000"/>
                </a:solidFill>
                <a:latin typeface="Consolas" panose="020B0609020204030204" pitchFamily="49" charset="0"/>
              </a:rPr>
              <a:t>body</a:t>
            </a:r>
            <a:r>
              <a:rPr lang="fr-FR" sz="900" dirty="0">
                <a:solidFill>
                  <a:srgbClr val="0000FF"/>
                </a:solidFill>
                <a:latin typeface="Consolas" panose="020B0609020204030204" pitchFamily="49" charset="0"/>
              </a:rPr>
              <a:t>&gt;</a:t>
            </a:r>
            <a:endParaRPr lang="fr-FR" sz="900" dirty="0">
              <a:solidFill>
                <a:srgbClr val="000000"/>
              </a:solidFill>
              <a:latin typeface="Consolas" panose="020B0609020204030204" pitchFamily="49" charset="0"/>
            </a:endParaRPr>
          </a:p>
          <a:p>
            <a:r>
              <a:rPr lang="fr-FR" sz="900" dirty="0">
                <a:solidFill>
                  <a:srgbClr val="0000FF"/>
                </a:solidFill>
                <a:latin typeface="Consolas" panose="020B0609020204030204" pitchFamily="49" charset="0"/>
              </a:rPr>
              <a:t>&lt;/</a:t>
            </a:r>
            <a:r>
              <a:rPr lang="fr-FR" sz="900" dirty="0">
                <a:solidFill>
                  <a:srgbClr val="800000"/>
                </a:solidFill>
                <a:latin typeface="Consolas" panose="020B0609020204030204" pitchFamily="49" charset="0"/>
              </a:rPr>
              <a:t>html</a:t>
            </a:r>
            <a:r>
              <a:rPr lang="fr-FR" sz="900" dirty="0">
                <a:solidFill>
                  <a:srgbClr val="0000FF"/>
                </a:solidFill>
                <a:latin typeface="Consolas" panose="020B0609020204030204" pitchFamily="49" charset="0"/>
              </a:rPr>
              <a:t>&gt;</a:t>
            </a:r>
            <a:endParaRPr lang="fr-FR" sz="900" dirty="0">
              <a:solidFill>
                <a:srgbClr val="0000CD"/>
              </a:solidFill>
              <a:latin typeface="Consolas" panose="020B0609020204030204" pitchFamily="49" charset="0"/>
            </a:endParaRPr>
          </a:p>
        </p:txBody>
      </p:sp>
      <p:pic>
        <p:nvPicPr>
          <p:cNvPr id="3" name="Image 2"/>
          <p:cNvPicPr>
            <a:picLocks noChangeAspect="1"/>
          </p:cNvPicPr>
          <p:nvPr/>
        </p:nvPicPr>
        <p:blipFill>
          <a:blip r:embed="rId2"/>
          <a:stretch>
            <a:fillRect/>
          </a:stretch>
        </p:blipFill>
        <p:spPr>
          <a:xfrm>
            <a:off x="4427984" y="2745174"/>
            <a:ext cx="3990975" cy="1895475"/>
          </a:xfrm>
          <a:prstGeom prst="rect">
            <a:avLst/>
          </a:prstGeom>
        </p:spPr>
      </p:pic>
    </p:spTree>
    <p:extLst>
      <p:ext uri="{BB962C8B-B14F-4D97-AF65-F5344CB8AC3E}">
        <p14:creationId xmlns:p14="http://schemas.microsoft.com/office/powerpoint/2010/main" val="122303425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texte 4"/>
          <p:cNvSpPr>
            <a:spLocks noGrp="1"/>
          </p:cNvSpPr>
          <p:nvPr>
            <p:ph type="body" sz="quarter" idx="10"/>
          </p:nvPr>
        </p:nvSpPr>
        <p:spPr/>
        <p:txBody>
          <a:bodyPr/>
          <a:lstStyle/>
          <a:p>
            <a:r>
              <a:rPr lang="fr-FR" dirty="0">
                <a:solidFill>
                  <a:schemeClr val="tx1"/>
                </a:solidFill>
              </a:rPr>
              <a:t>Styles</a:t>
            </a:r>
            <a:r>
              <a:rPr lang="fr-FR" dirty="0">
                <a:solidFill>
                  <a:schemeClr val="accent1"/>
                </a:solidFill>
              </a:rPr>
              <a:t> HTML</a:t>
            </a:r>
          </a:p>
        </p:txBody>
      </p:sp>
      <p:sp>
        <p:nvSpPr>
          <p:cNvPr id="89" name="ZoneTexte 88"/>
          <p:cNvSpPr txBox="1"/>
          <p:nvPr/>
        </p:nvSpPr>
        <p:spPr>
          <a:xfrm>
            <a:off x="242647" y="1203598"/>
            <a:ext cx="5049433" cy="400110"/>
          </a:xfrm>
          <a:prstGeom prst="rect">
            <a:avLst/>
          </a:prstGeom>
          <a:noFill/>
        </p:spPr>
        <p:txBody>
          <a:bodyPr wrap="square" rtlCol="0">
            <a:spAutoFit/>
          </a:bodyPr>
          <a:lstStyle/>
          <a:p>
            <a:r>
              <a:rPr lang="fr-FR" sz="2000" dirty="0"/>
              <a:t>Taille du texte</a:t>
            </a:r>
          </a:p>
        </p:txBody>
      </p:sp>
      <p:sp>
        <p:nvSpPr>
          <p:cNvPr id="92" name="TextBox 32">
            <a:extLst>
              <a:ext uri="{FF2B5EF4-FFF2-40B4-BE49-F238E27FC236}">
                <a16:creationId xmlns:a16="http://schemas.microsoft.com/office/drawing/2014/main" id="{9B583191-69B8-463E-8E8A-295A73BDD1DC}"/>
              </a:ext>
            </a:extLst>
          </p:cNvPr>
          <p:cNvSpPr txBox="1"/>
          <p:nvPr/>
        </p:nvSpPr>
        <p:spPr>
          <a:xfrm>
            <a:off x="242647" y="1693934"/>
            <a:ext cx="8766836" cy="261610"/>
          </a:xfrm>
          <a:prstGeom prst="rect">
            <a:avLst/>
          </a:prstGeom>
          <a:ln/>
        </p:spPr>
        <p:style>
          <a:lnRef idx="2">
            <a:schemeClr val="accent1"/>
          </a:lnRef>
          <a:fillRef idx="1">
            <a:schemeClr val="lt1"/>
          </a:fillRef>
          <a:effectRef idx="0">
            <a:schemeClr val="accent1"/>
          </a:effectRef>
          <a:fontRef idx="minor">
            <a:schemeClr val="dk1"/>
          </a:fontRef>
        </p:style>
        <p:txBody>
          <a:bodyPr wrap="square" lIns="0" rtlCol="0">
            <a:spAutoFit/>
          </a:bodyPr>
          <a:lstStyle/>
          <a:p>
            <a:pPr marL="171450" lvl="0" indent="-171450" eaLnBrk="0" fontAlgn="base" latinLnBrk="0" hangingPunct="0">
              <a:spcBef>
                <a:spcPct val="0"/>
              </a:spcBef>
              <a:spcAft>
                <a:spcPct val="0"/>
              </a:spcAft>
              <a:buFont typeface="Arial" panose="020B0604020202020204" pitchFamily="34" charset="0"/>
              <a:buChar char="•"/>
            </a:pPr>
            <a:r>
              <a:rPr lang="fr-FR" altLang="fr-FR" sz="1100" dirty="0">
                <a:solidFill>
                  <a:srgbClr val="000000"/>
                </a:solidFill>
                <a:latin typeface="Verdana" panose="020B0604030504040204" pitchFamily="34" charset="0"/>
              </a:rPr>
              <a:t>La propriété </a:t>
            </a:r>
            <a:r>
              <a:rPr lang="fr-FR" altLang="fr-FR" sz="1100" dirty="0">
                <a:solidFill>
                  <a:srgbClr val="DC143C"/>
                </a:solidFill>
                <a:latin typeface="Consolas" panose="020B0609020204030204" pitchFamily="49" charset="0"/>
                <a:cs typeface="Consolas" panose="020B0609020204030204" pitchFamily="49" charset="0"/>
              </a:rPr>
              <a:t>font-size</a:t>
            </a:r>
            <a:r>
              <a:rPr lang="fr-FR" altLang="fr-FR" sz="1100" dirty="0">
                <a:solidFill>
                  <a:srgbClr val="000000"/>
                </a:solidFill>
                <a:latin typeface="Verdana" panose="020B0604030504040204" pitchFamily="34" charset="0"/>
              </a:rPr>
              <a:t> définit la taille du texte d'un élément HTML:</a:t>
            </a:r>
            <a:r>
              <a:rPr lang="fr-FR" altLang="fr-FR" sz="800" dirty="0">
                <a:solidFill>
                  <a:schemeClr val="tx1"/>
                </a:solidFill>
              </a:rPr>
              <a:t> </a:t>
            </a:r>
            <a:endParaRPr lang="fr-FR" altLang="fr-FR" dirty="0">
              <a:solidFill>
                <a:schemeClr val="tx1"/>
              </a:solidFill>
              <a:latin typeface="Arial" panose="020B0604020202020204" pitchFamily="34" charset="0"/>
            </a:endParaRPr>
          </a:p>
        </p:txBody>
      </p:sp>
      <p:sp>
        <p:nvSpPr>
          <p:cNvPr id="11" name="ZoneTexte 10"/>
          <p:cNvSpPr txBox="1"/>
          <p:nvPr/>
        </p:nvSpPr>
        <p:spPr>
          <a:xfrm>
            <a:off x="242646" y="2408765"/>
            <a:ext cx="2385137" cy="369332"/>
          </a:xfrm>
          <a:prstGeom prst="rect">
            <a:avLst/>
          </a:prstGeom>
          <a:noFill/>
        </p:spPr>
        <p:txBody>
          <a:bodyPr wrap="square" rtlCol="0">
            <a:spAutoFit/>
          </a:bodyPr>
          <a:lstStyle/>
          <a:p>
            <a:r>
              <a:rPr lang="fr-FR" altLang="fr-FR" b="1" dirty="0">
                <a:solidFill>
                  <a:srgbClr val="00B0F0"/>
                </a:solidFill>
                <a:latin typeface="Segoe UI" panose="020B0502040204020203" pitchFamily="34" charset="0"/>
                <a:cs typeface="Segoe UI" panose="020B0502040204020203" pitchFamily="34" charset="0"/>
              </a:rPr>
              <a:t>Exemple</a:t>
            </a:r>
          </a:p>
        </p:txBody>
      </p:sp>
      <p:sp>
        <p:nvSpPr>
          <p:cNvPr id="14" name="ZoneTexte 13"/>
          <p:cNvSpPr txBox="1"/>
          <p:nvPr/>
        </p:nvSpPr>
        <p:spPr>
          <a:xfrm>
            <a:off x="4427984" y="2392829"/>
            <a:ext cx="2385137" cy="369332"/>
          </a:xfrm>
          <a:prstGeom prst="rect">
            <a:avLst/>
          </a:prstGeom>
          <a:noFill/>
        </p:spPr>
        <p:txBody>
          <a:bodyPr wrap="square" rtlCol="0">
            <a:spAutoFit/>
          </a:bodyPr>
          <a:lstStyle/>
          <a:p>
            <a:r>
              <a:rPr lang="fr-FR" altLang="fr-FR" b="1" dirty="0">
                <a:solidFill>
                  <a:srgbClr val="00B0F0"/>
                </a:solidFill>
                <a:latin typeface="Segoe UI" panose="020B0502040204020203" pitchFamily="34" charset="0"/>
                <a:cs typeface="Segoe UI" panose="020B0502040204020203" pitchFamily="34" charset="0"/>
              </a:rPr>
              <a:t>Résultat</a:t>
            </a:r>
          </a:p>
        </p:txBody>
      </p:sp>
      <p:sp>
        <p:nvSpPr>
          <p:cNvPr id="7" name="Rectangle 6"/>
          <p:cNvSpPr/>
          <p:nvPr/>
        </p:nvSpPr>
        <p:spPr>
          <a:xfrm>
            <a:off x="2286000" y="-382905"/>
            <a:ext cx="4572000" cy="369332"/>
          </a:xfrm>
          <a:prstGeom prst="rect">
            <a:avLst/>
          </a:prstGeom>
        </p:spPr>
        <p:txBody>
          <a:bodyPr>
            <a:spAutoFit/>
          </a:bodyPr>
          <a:lstStyle/>
          <a:p>
            <a:endParaRPr lang="fr-FR" dirty="0"/>
          </a:p>
        </p:txBody>
      </p:sp>
      <p:sp>
        <p:nvSpPr>
          <p:cNvPr id="18" name="Rectangle 17"/>
          <p:cNvSpPr/>
          <p:nvPr/>
        </p:nvSpPr>
        <p:spPr>
          <a:xfrm>
            <a:off x="208090" y="2745174"/>
            <a:ext cx="4075967" cy="1338828"/>
          </a:xfrm>
          <a:prstGeom prst="rect">
            <a:avLst/>
          </a:prstGeom>
          <a:noFill/>
          <a:ln w="19050">
            <a:solidFill>
              <a:schemeClr val="accent1"/>
            </a:solidFill>
          </a:ln>
        </p:spPr>
        <p:txBody>
          <a:bodyPr wrap="square">
            <a:spAutoFit/>
          </a:bodyPr>
          <a:lstStyle/>
          <a:p>
            <a:r>
              <a:rPr lang="fr-FR" sz="900" dirty="0">
                <a:solidFill>
                  <a:srgbClr val="000000"/>
                </a:solidFill>
                <a:latin typeface="Consolas" panose="020B0609020204030204" pitchFamily="49" charset="0"/>
              </a:rPr>
              <a:t>&lt;! DOCTYPE html&gt;</a:t>
            </a:r>
          </a:p>
          <a:p>
            <a:r>
              <a:rPr lang="fr-FR" sz="900" dirty="0">
                <a:solidFill>
                  <a:srgbClr val="0000FF"/>
                </a:solidFill>
                <a:latin typeface="Consolas" panose="020B0609020204030204" pitchFamily="49" charset="0"/>
              </a:rPr>
              <a:t>&lt;</a:t>
            </a:r>
            <a:r>
              <a:rPr lang="fr-FR" sz="900" dirty="0">
                <a:solidFill>
                  <a:srgbClr val="800000"/>
                </a:solidFill>
                <a:latin typeface="Consolas" panose="020B0609020204030204" pitchFamily="49" charset="0"/>
              </a:rPr>
              <a:t>html</a:t>
            </a:r>
            <a:r>
              <a:rPr lang="fr-FR" sz="900" dirty="0">
                <a:solidFill>
                  <a:srgbClr val="0000FF"/>
                </a:solidFill>
                <a:latin typeface="Consolas" panose="020B0609020204030204" pitchFamily="49" charset="0"/>
              </a:rPr>
              <a:t>&gt;</a:t>
            </a:r>
            <a:endParaRPr lang="fr-FR" sz="900" dirty="0">
              <a:solidFill>
                <a:srgbClr val="000000"/>
              </a:solidFill>
              <a:latin typeface="Consolas" panose="020B0609020204030204" pitchFamily="49" charset="0"/>
            </a:endParaRPr>
          </a:p>
          <a:p>
            <a:r>
              <a:rPr lang="fr-FR" sz="900" dirty="0">
                <a:solidFill>
                  <a:srgbClr val="0000FF"/>
                </a:solidFill>
                <a:latin typeface="Consolas" panose="020B0609020204030204" pitchFamily="49" charset="0"/>
              </a:rPr>
              <a:t>&lt;</a:t>
            </a:r>
            <a:r>
              <a:rPr lang="fr-FR" sz="900" dirty="0">
                <a:solidFill>
                  <a:srgbClr val="800000"/>
                </a:solidFill>
                <a:latin typeface="Consolas" panose="020B0609020204030204" pitchFamily="49" charset="0"/>
              </a:rPr>
              <a:t>body</a:t>
            </a:r>
            <a:r>
              <a:rPr lang="fr-FR" sz="900" dirty="0">
                <a:solidFill>
                  <a:srgbClr val="000000"/>
                </a:solidFill>
                <a:latin typeface="Consolas" panose="020B0609020204030204" pitchFamily="49" charset="0"/>
              </a:rPr>
              <a:t> </a:t>
            </a:r>
            <a:r>
              <a:rPr lang="fr-FR" sz="900" dirty="0">
                <a:solidFill>
                  <a:srgbClr val="FF0000"/>
                </a:solidFill>
                <a:latin typeface="Consolas" panose="020B0609020204030204" pitchFamily="49" charset="0"/>
              </a:rPr>
              <a:t>style</a:t>
            </a:r>
            <a:r>
              <a:rPr lang="fr-FR" sz="900" dirty="0">
                <a:solidFill>
                  <a:srgbClr val="0000FF"/>
                </a:solidFill>
                <a:latin typeface="Consolas" panose="020B0609020204030204" pitchFamily="49" charset="0"/>
              </a:rPr>
              <a:t>="</a:t>
            </a:r>
            <a:r>
              <a:rPr lang="fr-FR" sz="900" dirty="0">
                <a:solidFill>
                  <a:srgbClr val="FF0000"/>
                </a:solidFill>
                <a:latin typeface="Consolas" panose="020B0609020204030204" pitchFamily="49" charset="0"/>
              </a:rPr>
              <a:t>background-</a:t>
            </a:r>
            <a:r>
              <a:rPr lang="fr-FR" sz="900" dirty="0" err="1">
                <a:solidFill>
                  <a:srgbClr val="FF0000"/>
                </a:solidFill>
                <a:latin typeface="Consolas" panose="020B0609020204030204" pitchFamily="49" charset="0"/>
              </a:rPr>
              <a:t>color</a:t>
            </a:r>
            <a:r>
              <a:rPr lang="fr-FR" sz="900" dirty="0">
                <a:solidFill>
                  <a:srgbClr val="000000"/>
                </a:solidFill>
                <a:latin typeface="Consolas" panose="020B0609020204030204" pitchFamily="49" charset="0"/>
              </a:rPr>
              <a:t>: </a:t>
            </a:r>
            <a:r>
              <a:rPr lang="fr-FR" sz="900" dirty="0" err="1">
                <a:solidFill>
                  <a:srgbClr val="0000FF"/>
                </a:solidFill>
                <a:latin typeface="Consolas" panose="020B0609020204030204" pitchFamily="49" charset="0"/>
              </a:rPr>
              <a:t>powderblue</a:t>
            </a:r>
            <a:r>
              <a:rPr lang="fr-FR" sz="900" dirty="0">
                <a:solidFill>
                  <a:srgbClr val="000000"/>
                </a:solidFill>
                <a:latin typeface="Consolas" panose="020B0609020204030204" pitchFamily="49" charset="0"/>
              </a:rPr>
              <a:t>;</a:t>
            </a:r>
            <a:r>
              <a:rPr lang="fr-FR" sz="900" dirty="0">
                <a:solidFill>
                  <a:srgbClr val="0000FF"/>
                </a:solidFill>
                <a:latin typeface="Consolas" panose="020B0609020204030204" pitchFamily="49" charset="0"/>
              </a:rPr>
              <a:t>"&gt;</a:t>
            </a:r>
            <a:endParaRPr lang="fr-FR" sz="900" dirty="0">
              <a:solidFill>
                <a:srgbClr val="000000"/>
              </a:solidFill>
              <a:latin typeface="Consolas" panose="020B0609020204030204" pitchFamily="49" charset="0"/>
            </a:endParaRPr>
          </a:p>
          <a:p>
            <a:endParaRPr lang="fr-FR" sz="900" dirty="0">
              <a:solidFill>
                <a:srgbClr val="000000"/>
              </a:solidFill>
              <a:latin typeface="Consolas" panose="020B0609020204030204" pitchFamily="49" charset="0"/>
            </a:endParaRPr>
          </a:p>
          <a:p>
            <a:r>
              <a:rPr lang="fr-FR" sz="900" dirty="0">
                <a:solidFill>
                  <a:srgbClr val="000000"/>
                </a:solidFill>
                <a:latin typeface="Consolas" panose="020B0609020204030204" pitchFamily="49" charset="0"/>
              </a:rPr>
              <a:t>    </a:t>
            </a:r>
            <a:r>
              <a:rPr lang="fr-FR" sz="900" dirty="0">
                <a:solidFill>
                  <a:srgbClr val="0000FF"/>
                </a:solidFill>
                <a:latin typeface="Consolas" panose="020B0609020204030204" pitchFamily="49" charset="0"/>
              </a:rPr>
              <a:t>&lt;</a:t>
            </a:r>
            <a:r>
              <a:rPr lang="fr-FR" sz="900" dirty="0">
                <a:solidFill>
                  <a:srgbClr val="800000"/>
                </a:solidFill>
                <a:latin typeface="Consolas" panose="020B0609020204030204" pitchFamily="49" charset="0"/>
              </a:rPr>
              <a:t>h1</a:t>
            </a:r>
            <a:r>
              <a:rPr lang="fr-FR" sz="900" dirty="0">
                <a:solidFill>
                  <a:srgbClr val="000000"/>
                </a:solidFill>
                <a:latin typeface="Consolas" panose="020B0609020204030204" pitchFamily="49" charset="0"/>
              </a:rPr>
              <a:t> </a:t>
            </a:r>
            <a:r>
              <a:rPr lang="fr-FR" sz="900" dirty="0">
                <a:solidFill>
                  <a:srgbClr val="FF0000"/>
                </a:solidFill>
                <a:latin typeface="Consolas" panose="020B0609020204030204" pitchFamily="49" charset="0"/>
              </a:rPr>
              <a:t>style</a:t>
            </a:r>
            <a:r>
              <a:rPr lang="fr-FR" sz="900" dirty="0">
                <a:solidFill>
                  <a:srgbClr val="0000FF"/>
                </a:solidFill>
                <a:latin typeface="Consolas" panose="020B0609020204030204" pitchFamily="49" charset="0"/>
              </a:rPr>
              <a:t>="</a:t>
            </a:r>
            <a:r>
              <a:rPr lang="fr-FR" sz="900" dirty="0">
                <a:solidFill>
                  <a:srgbClr val="FF0000"/>
                </a:solidFill>
                <a:latin typeface="Consolas" panose="020B0609020204030204" pitchFamily="49" charset="0"/>
              </a:rPr>
              <a:t>font-size</a:t>
            </a:r>
            <a:r>
              <a:rPr lang="fr-FR" sz="900" dirty="0">
                <a:solidFill>
                  <a:srgbClr val="000000"/>
                </a:solidFill>
                <a:latin typeface="Consolas" panose="020B0609020204030204" pitchFamily="49" charset="0"/>
              </a:rPr>
              <a:t>: </a:t>
            </a:r>
            <a:r>
              <a:rPr lang="fr-FR" sz="900" dirty="0">
                <a:solidFill>
                  <a:srgbClr val="0000FF"/>
                </a:solidFill>
                <a:latin typeface="Consolas" panose="020B0609020204030204" pitchFamily="49" charset="0"/>
              </a:rPr>
              <a:t>300%</a:t>
            </a:r>
            <a:r>
              <a:rPr lang="fr-FR" sz="900" dirty="0">
                <a:solidFill>
                  <a:srgbClr val="000000"/>
                </a:solidFill>
                <a:latin typeface="Consolas" panose="020B0609020204030204" pitchFamily="49" charset="0"/>
              </a:rPr>
              <a:t>;</a:t>
            </a:r>
            <a:r>
              <a:rPr lang="fr-FR" sz="900" dirty="0">
                <a:solidFill>
                  <a:srgbClr val="0000FF"/>
                </a:solidFill>
                <a:latin typeface="Consolas" panose="020B0609020204030204" pitchFamily="49" charset="0"/>
              </a:rPr>
              <a:t>"&gt;</a:t>
            </a:r>
            <a:r>
              <a:rPr lang="fr-FR" sz="900" dirty="0">
                <a:solidFill>
                  <a:srgbClr val="000000"/>
                </a:solidFill>
                <a:latin typeface="Consolas" panose="020B0609020204030204" pitchFamily="49" charset="0"/>
              </a:rPr>
              <a:t> Ceci est un titre </a:t>
            </a:r>
            <a:r>
              <a:rPr lang="fr-FR" sz="900" dirty="0">
                <a:solidFill>
                  <a:srgbClr val="0000FF"/>
                </a:solidFill>
                <a:latin typeface="Consolas" panose="020B0609020204030204" pitchFamily="49" charset="0"/>
              </a:rPr>
              <a:t>&lt;/</a:t>
            </a:r>
            <a:r>
              <a:rPr lang="fr-FR" sz="900" dirty="0">
                <a:solidFill>
                  <a:srgbClr val="800000"/>
                </a:solidFill>
                <a:latin typeface="Consolas" panose="020B0609020204030204" pitchFamily="49" charset="0"/>
              </a:rPr>
              <a:t>h1</a:t>
            </a:r>
            <a:r>
              <a:rPr lang="fr-FR" sz="900" dirty="0">
                <a:solidFill>
                  <a:srgbClr val="0000FF"/>
                </a:solidFill>
                <a:latin typeface="Consolas" panose="020B0609020204030204" pitchFamily="49" charset="0"/>
              </a:rPr>
              <a:t>&gt;</a:t>
            </a:r>
            <a:endParaRPr lang="fr-FR" sz="900" dirty="0">
              <a:solidFill>
                <a:srgbClr val="000000"/>
              </a:solidFill>
              <a:latin typeface="Consolas" panose="020B0609020204030204" pitchFamily="49" charset="0"/>
            </a:endParaRPr>
          </a:p>
          <a:p>
            <a:r>
              <a:rPr lang="fr-FR" sz="900" dirty="0">
                <a:solidFill>
                  <a:srgbClr val="000000"/>
                </a:solidFill>
                <a:latin typeface="Consolas" panose="020B0609020204030204" pitchFamily="49" charset="0"/>
              </a:rPr>
              <a:t>    </a:t>
            </a:r>
            <a:r>
              <a:rPr lang="fr-FR" sz="900" dirty="0">
                <a:solidFill>
                  <a:srgbClr val="0000FF"/>
                </a:solidFill>
                <a:latin typeface="Consolas" panose="020B0609020204030204" pitchFamily="49" charset="0"/>
              </a:rPr>
              <a:t>&lt;</a:t>
            </a:r>
            <a:r>
              <a:rPr lang="fr-FR" sz="900" dirty="0">
                <a:solidFill>
                  <a:srgbClr val="800000"/>
                </a:solidFill>
                <a:latin typeface="Consolas" panose="020B0609020204030204" pitchFamily="49" charset="0"/>
              </a:rPr>
              <a:t>p</a:t>
            </a:r>
            <a:r>
              <a:rPr lang="fr-FR" sz="900" dirty="0">
                <a:solidFill>
                  <a:srgbClr val="000000"/>
                </a:solidFill>
                <a:latin typeface="Consolas" panose="020B0609020204030204" pitchFamily="49" charset="0"/>
              </a:rPr>
              <a:t> </a:t>
            </a:r>
            <a:r>
              <a:rPr lang="fr-FR" sz="900" dirty="0">
                <a:solidFill>
                  <a:srgbClr val="FF0000"/>
                </a:solidFill>
                <a:latin typeface="Consolas" panose="020B0609020204030204" pitchFamily="49" charset="0"/>
              </a:rPr>
              <a:t>style</a:t>
            </a:r>
            <a:r>
              <a:rPr lang="fr-FR" sz="900" dirty="0">
                <a:solidFill>
                  <a:srgbClr val="0000FF"/>
                </a:solidFill>
                <a:latin typeface="Consolas" panose="020B0609020204030204" pitchFamily="49" charset="0"/>
              </a:rPr>
              <a:t>="</a:t>
            </a:r>
            <a:r>
              <a:rPr lang="fr-FR" sz="900" dirty="0">
                <a:solidFill>
                  <a:srgbClr val="FF0000"/>
                </a:solidFill>
                <a:latin typeface="Consolas" panose="020B0609020204030204" pitchFamily="49" charset="0"/>
              </a:rPr>
              <a:t>font-size</a:t>
            </a:r>
            <a:r>
              <a:rPr lang="fr-FR" sz="900" dirty="0">
                <a:solidFill>
                  <a:srgbClr val="000000"/>
                </a:solidFill>
                <a:latin typeface="Consolas" panose="020B0609020204030204" pitchFamily="49" charset="0"/>
              </a:rPr>
              <a:t>: </a:t>
            </a:r>
            <a:r>
              <a:rPr lang="fr-FR" sz="900" dirty="0">
                <a:solidFill>
                  <a:srgbClr val="0000FF"/>
                </a:solidFill>
                <a:latin typeface="Consolas" panose="020B0609020204030204" pitchFamily="49" charset="0"/>
              </a:rPr>
              <a:t>160%</a:t>
            </a:r>
            <a:r>
              <a:rPr lang="fr-FR" sz="900" dirty="0">
                <a:solidFill>
                  <a:srgbClr val="000000"/>
                </a:solidFill>
                <a:latin typeface="Consolas" panose="020B0609020204030204" pitchFamily="49" charset="0"/>
              </a:rPr>
              <a:t>;</a:t>
            </a:r>
            <a:r>
              <a:rPr lang="fr-FR" sz="900" dirty="0">
                <a:solidFill>
                  <a:srgbClr val="0000FF"/>
                </a:solidFill>
                <a:latin typeface="Consolas" panose="020B0609020204030204" pitchFamily="49" charset="0"/>
              </a:rPr>
              <a:t>"&gt;</a:t>
            </a:r>
            <a:r>
              <a:rPr lang="fr-FR" sz="900" dirty="0">
                <a:solidFill>
                  <a:srgbClr val="000000"/>
                </a:solidFill>
                <a:latin typeface="Consolas" panose="020B0609020204030204" pitchFamily="49" charset="0"/>
              </a:rPr>
              <a:t> Ceci est un paragraphe. </a:t>
            </a:r>
            <a:r>
              <a:rPr lang="fr-FR" sz="900" dirty="0">
                <a:solidFill>
                  <a:srgbClr val="0000FF"/>
                </a:solidFill>
                <a:latin typeface="Consolas" panose="020B0609020204030204" pitchFamily="49" charset="0"/>
              </a:rPr>
              <a:t>&lt;/</a:t>
            </a:r>
            <a:r>
              <a:rPr lang="fr-FR" sz="900" dirty="0">
                <a:solidFill>
                  <a:srgbClr val="800000"/>
                </a:solidFill>
                <a:latin typeface="Consolas" panose="020B0609020204030204" pitchFamily="49" charset="0"/>
              </a:rPr>
              <a:t>p</a:t>
            </a:r>
            <a:r>
              <a:rPr lang="fr-FR" sz="900" dirty="0">
                <a:solidFill>
                  <a:srgbClr val="0000FF"/>
                </a:solidFill>
                <a:latin typeface="Consolas" panose="020B0609020204030204" pitchFamily="49" charset="0"/>
              </a:rPr>
              <a:t>&gt;</a:t>
            </a:r>
            <a:endParaRPr lang="fr-FR" sz="900" dirty="0">
              <a:solidFill>
                <a:srgbClr val="000000"/>
              </a:solidFill>
              <a:latin typeface="Consolas" panose="020B0609020204030204" pitchFamily="49" charset="0"/>
            </a:endParaRPr>
          </a:p>
          <a:p>
            <a:endParaRPr lang="fr-FR" sz="900" dirty="0">
              <a:solidFill>
                <a:srgbClr val="000000"/>
              </a:solidFill>
              <a:latin typeface="Consolas" panose="020B0609020204030204" pitchFamily="49" charset="0"/>
            </a:endParaRPr>
          </a:p>
          <a:p>
            <a:r>
              <a:rPr lang="fr-FR" sz="900" dirty="0">
                <a:solidFill>
                  <a:srgbClr val="0000FF"/>
                </a:solidFill>
                <a:latin typeface="Consolas" panose="020B0609020204030204" pitchFamily="49" charset="0"/>
              </a:rPr>
              <a:t>&lt;/</a:t>
            </a:r>
            <a:r>
              <a:rPr lang="fr-FR" sz="900" dirty="0">
                <a:solidFill>
                  <a:srgbClr val="800000"/>
                </a:solidFill>
                <a:latin typeface="Consolas" panose="020B0609020204030204" pitchFamily="49" charset="0"/>
              </a:rPr>
              <a:t>body</a:t>
            </a:r>
            <a:r>
              <a:rPr lang="fr-FR" sz="900" dirty="0">
                <a:solidFill>
                  <a:srgbClr val="0000FF"/>
                </a:solidFill>
                <a:latin typeface="Consolas" panose="020B0609020204030204" pitchFamily="49" charset="0"/>
              </a:rPr>
              <a:t>&gt;</a:t>
            </a:r>
            <a:endParaRPr lang="fr-FR" sz="900" dirty="0">
              <a:solidFill>
                <a:srgbClr val="000000"/>
              </a:solidFill>
              <a:latin typeface="Consolas" panose="020B0609020204030204" pitchFamily="49" charset="0"/>
            </a:endParaRPr>
          </a:p>
          <a:p>
            <a:r>
              <a:rPr lang="fr-FR" sz="900" dirty="0">
                <a:solidFill>
                  <a:srgbClr val="0000FF"/>
                </a:solidFill>
                <a:latin typeface="Consolas" panose="020B0609020204030204" pitchFamily="49" charset="0"/>
              </a:rPr>
              <a:t>&lt;/</a:t>
            </a:r>
            <a:r>
              <a:rPr lang="fr-FR" sz="900" dirty="0">
                <a:solidFill>
                  <a:srgbClr val="800000"/>
                </a:solidFill>
                <a:latin typeface="Consolas" panose="020B0609020204030204" pitchFamily="49" charset="0"/>
              </a:rPr>
              <a:t>html</a:t>
            </a:r>
            <a:r>
              <a:rPr lang="fr-FR" sz="900" dirty="0">
                <a:solidFill>
                  <a:srgbClr val="0000FF"/>
                </a:solidFill>
                <a:latin typeface="Consolas" panose="020B0609020204030204" pitchFamily="49" charset="0"/>
              </a:rPr>
              <a:t>&gt;</a:t>
            </a:r>
            <a:endParaRPr lang="fr-FR" sz="900" dirty="0">
              <a:solidFill>
                <a:srgbClr val="0000CD"/>
              </a:solidFill>
              <a:latin typeface="Consolas" panose="020B0609020204030204" pitchFamily="49" charset="0"/>
            </a:endParaRPr>
          </a:p>
        </p:txBody>
      </p:sp>
      <p:pic>
        <p:nvPicPr>
          <p:cNvPr id="6" name="Image 5"/>
          <p:cNvPicPr>
            <a:picLocks noChangeAspect="1"/>
          </p:cNvPicPr>
          <p:nvPr/>
        </p:nvPicPr>
        <p:blipFill>
          <a:blip r:embed="rId2"/>
          <a:stretch>
            <a:fillRect/>
          </a:stretch>
        </p:blipFill>
        <p:spPr>
          <a:xfrm>
            <a:off x="4439147" y="2745174"/>
            <a:ext cx="3905250" cy="2181225"/>
          </a:xfrm>
          <a:prstGeom prst="rect">
            <a:avLst/>
          </a:prstGeom>
        </p:spPr>
      </p:pic>
    </p:spTree>
    <p:extLst>
      <p:ext uri="{BB962C8B-B14F-4D97-AF65-F5344CB8AC3E}">
        <p14:creationId xmlns:p14="http://schemas.microsoft.com/office/powerpoint/2010/main" val="168878252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texte 4"/>
          <p:cNvSpPr>
            <a:spLocks noGrp="1"/>
          </p:cNvSpPr>
          <p:nvPr>
            <p:ph type="body" sz="quarter" idx="10"/>
          </p:nvPr>
        </p:nvSpPr>
        <p:spPr/>
        <p:txBody>
          <a:bodyPr/>
          <a:lstStyle/>
          <a:p>
            <a:r>
              <a:rPr lang="fr-FR" dirty="0">
                <a:solidFill>
                  <a:schemeClr val="tx1"/>
                </a:solidFill>
              </a:rPr>
              <a:t>Styles</a:t>
            </a:r>
            <a:r>
              <a:rPr lang="fr-FR" dirty="0">
                <a:solidFill>
                  <a:schemeClr val="accent1"/>
                </a:solidFill>
              </a:rPr>
              <a:t> HTML</a:t>
            </a:r>
          </a:p>
        </p:txBody>
      </p:sp>
      <p:sp>
        <p:nvSpPr>
          <p:cNvPr id="89" name="ZoneTexte 88"/>
          <p:cNvSpPr txBox="1"/>
          <p:nvPr/>
        </p:nvSpPr>
        <p:spPr>
          <a:xfrm>
            <a:off x="242647" y="1203598"/>
            <a:ext cx="5049433" cy="400110"/>
          </a:xfrm>
          <a:prstGeom prst="rect">
            <a:avLst/>
          </a:prstGeom>
          <a:noFill/>
        </p:spPr>
        <p:txBody>
          <a:bodyPr wrap="square" rtlCol="0">
            <a:spAutoFit/>
          </a:bodyPr>
          <a:lstStyle/>
          <a:p>
            <a:r>
              <a:rPr lang="fr-FR" sz="2000" dirty="0"/>
              <a:t>Alignement du texte</a:t>
            </a:r>
          </a:p>
        </p:txBody>
      </p:sp>
      <p:sp>
        <p:nvSpPr>
          <p:cNvPr id="92" name="TextBox 32">
            <a:extLst>
              <a:ext uri="{FF2B5EF4-FFF2-40B4-BE49-F238E27FC236}">
                <a16:creationId xmlns:a16="http://schemas.microsoft.com/office/drawing/2014/main" id="{9B583191-69B8-463E-8E8A-295A73BDD1DC}"/>
              </a:ext>
            </a:extLst>
          </p:cNvPr>
          <p:cNvSpPr txBox="1"/>
          <p:nvPr/>
        </p:nvSpPr>
        <p:spPr>
          <a:xfrm>
            <a:off x="242647" y="1693934"/>
            <a:ext cx="8766836" cy="261610"/>
          </a:xfrm>
          <a:prstGeom prst="rect">
            <a:avLst/>
          </a:prstGeom>
          <a:ln/>
        </p:spPr>
        <p:style>
          <a:lnRef idx="2">
            <a:schemeClr val="accent1"/>
          </a:lnRef>
          <a:fillRef idx="1">
            <a:schemeClr val="lt1"/>
          </a:fillRef>
          <a:effectRef idx="0">
            <a:schemeClr val="accent1"/>
          </a:effectRef>
          <a:fontRef idx="minor">
            <a:schemeClr val="dk1"/>
          </a:fontRef>
        </p:style>
        <p:txBody>
          <a:bodyPr wrap="square" lIns="0" rtlCol="0">
            <a:spAutoFit/>
          </a:bodyPr>
          <a:lstStyle/>
          <a:p>
            <a:pPr marL="171450" lvl="0" indent="-171450" eaLnBrk="0" fontAlgn="base" latinLnBrk="0" hangingPunct="0">
              <a:spcBef>
                <a:spcPct val="0"/>
              </a:spcBef>
              <a:spcAft>
                <a:spcPct val="0"/>
              </a:spcAft>
              <a:buFont typeface="Arial" panose="020B0604020202020204" pitchFamily="34" charset="0"/>
              <a:buChar char="•"/>
            </a:pPr>
            <a:r>
              <a:rPr lang="fr-FR" altLang="fr-FR" sz="1100" dirty="0">
                <a:solidFill>
                  <a:srgbClr val="000000"/>
                </a:solidFill>
                <a:latin typeface="Verdana" panose="020B0604030504040204" pitchFamily="34" charset="0"/>
              </a:rPr>
              <a:t>La </a:t>
            </a:r>
            <a:r>
              <a:rPr lang="fr-FR" altLang="fr-FR" sz="1100" dirty="0" err="1">
                <a:solidFill>
                  <a:srgbClr val="DC143C"/>
                </a:solidFill>
                <a:latin typeface="Consolas" panose="020B0609020204030204" pitchFamily="49" charset="0"/>
                <a:cs typeface="Consolas" panose="020B0609020204030204" pitchFamily="49" charset="0"/>
              </a:rPr>
              <a:t>text-align</a:t>
            </a:r>
            <a:r>
              <a:rPr lang="fr-FR" altLang="fr-FR" sz="1100" dirty="0" err="1">
                <a:solidFill>
                  <a:srgbClr val="000000"/>
                </a:solidFill>
                <a:latin typeface="Verdana" panose="020B0604030504040204" pitchFamily="34" charset="0"/>
              </a:rPr>
              <a:t>propriété</a:t>
            </a:r>
            <a:r>
              <a:rPr lang="fr-FR" altLang="fr-FR" sz="1100" dirty="0">
                <a:solidFill>
                  <a:srgbClr val="000000"/>
                </a:solidFill>
                <a:latin typeface="Verdana" panose="020B0604030504040204" pitchFamily="34" charset="0"/>
              </a:rPr>
              <a:t> CSS définit l'alignement horizontal du texte pour un élément HTML:</a:t>
            </a:r>
            <a:r>
              <a:rPr lang="fr-FR" altLang="fr-FR" sz="800" dirty="0">
                <a:solidFill>
                  <a:schemeClr val="tx1"/>
                </a:solidFill>
              </a:rPr>
              <a:t> </a:t>
            </a:r>
            <a:endParaRPr lang="fr-FR" altLang="fr-FR" dirty="0">
              <a:solidFill>
                <a:schemeClr val="tx1"/>
              </a:solidFill>
              <a:latin typeface="Arial" panose="020B0604020202020204" pitchFamily="34" charset="0"/>
            </a:endParaRPr>
          </a:p>
        </p:txBody>
      </p:sp>
      <p:sp>
        <p:nvSpPr>
          <p:cNvPr id="11" name="ZoneTexte 10"/>
          <p:cNvSpPr txBox="1"/>
          <p:nvPr/>
        </p:nvSpPr>
        <p:spPr>
          <a:xfrm>
            <a:off x="208090" y="1975499"/>
            <a:ext cx="2385137" cy="369332"/>
          </a:xfrm>
          <a:prstGeom prst="rect">
            <a:avLst/>
          </a:prstGeom>
          <a:noFill/>
        </p:spPr>
        <p:txBody>
          <a:bodyPr wrap="square" rtlCol="0">
            <a:spAutoFit/>
          </a:bodyPr>
          <a:lstStyle/>
          <a:p>
            <a:r>
              <a:rPr lang="fr-FR" altLang="fr-FR" b="1" dirty="0">
                <a:solidFill>
                  <a:srgbClr val="00B0F0"/>
                </a:solidFill>
                <a:latin typeface="Segoe UI" panose="020B0502040204020203" pitchFamily="34" charset="0"/>
                <a:cs typeface="Segoe UI" panose="020B0502040204020203" pitchFamily="34" charset="0"/>
              </a:rPr>
              <a:t>Exemple</a:t>
            </a:r>
          </a:p>
        </p:txBody>
      </p:sp>
      <p:sp>
        <p:nvSpPr>
          <p:cNvPr id="14" name="ZoneTexte 13"/>
          <p:cNvSpPr txBox="1"/>
          <p:nvPr/>
        </p:nvSpPr>
        <p:spPr>
          <a:xfrm>
            <a:off x="4427984" y="2392829"/>
            <a:ext cx="2385137" cy="369332"/>
          </a:xfrm>
          <a:prstGeom prst="rect">
            <a:avLst/>
          </a:prstGeom>
          <a:noFill/>
        </p:spPr>
        <p:txBody>
          <a:bodyPr wrap="square" rtlCol="0">
            <a:spAutoFit/>
          </a:bodyPr>
          <a:lstStyle/>
          <a:p>
            <a:r>
              <a:rPr lang="fr-FR" altLang="fr-FR" b="1" dirty="0">
                <a:solidFill>
                  <a:srgbClr val="00B0F0"/>
                </a:solidFill>
                <a:latin typeface="Segoe UI" panose="020B0502040204020203" pitchFamily="34" charset="0"/>
                <a:cs typeface="Segoe UI" panose="020B0502040204020203" pitchFamily="34" charset="0"/>
              </a:rPr>
              <a:t>Résultat</a:t>
            </a:r>
          </a:p>
        </p:txBody>
      </p:sp>
      <p:sp>
        <p:nvSpPr>
          <p:cNvPr id="7" name="Rectangle 6"/>
          <p:cNvSpPr/>
          <p:nvPr/>
        </p:nvSpPr>
        <p:spPr>
          <a:xfrm>
            <a:off x="2286000" y="-382905"/>
            <a:ext cx="4572000" cy="369332"/>
          </a:xfrm>
          <a:prstGeom prst="rect">
            <a:avLst/>
          </a:prstGeom>
        </p:spPr>
        <p:txBody>
          <a:bodyPr>
            <a:spAutoFit/>
          </a:bodyPr>
          <a:lstStyle/>
          <a:p>
            <a:endParaRPr lang="fr-FR" dirty="0"/>
          </a:p>
        </p:txBody>
      </p:sp>
      <p:sp>
        <p:nvSpPr>
          <p:cNvPr id="18" name="Rectangle 17"/>
          <p:cNvSpPr/>
          <p:nvPr/>
        </p:nvSpPr>
        <p:spPr>
          <a:xfrm>
            <a:off x="208090" y="2308424"/>
            <a:ext cx="4075967" cy="1477328"/>
          </a:xfrm>
          <a:prstGeom prst="rect">
            <a:avLst/>
          </a:prstGeom>
          <a:noFill/>
          <a:ln w="19050">
            <a:solidFill>
              <a:schemeClr val="accent1"/>
            </a:solidFill>
          </a:ln>
        </p:spPr>
        <p:txBody>
          <a:bodyPr wrap="square">
            <a:spAutoFit/>
          </a:bodyPr>
          <a:lstStyle/>
          <a:p>
            <a:r>
              <a:rPr lang="fr-FR" sz="900" dirty="0">
                <a:solidFill>
                  <a:srgbClr val="000000"/>
                </a:solidFill>
                <a:latin typeface="Consolas" panose="020B0609020204030204" pitchFamily="49" charset="0"/>
              </a:rPr>
              <a:t>&lt;! DOCTYPE html&gt;</a:t>
            </a:r>
          </a:p>
          <a:p>
            <a:r>
              <a:rPr lang="fr-FR" sz="900" dirty="0">
                <a:solidFill>
                  <a:srgbClr val="0000FF"/>
                </a:solidFill>
                <a:latin typeface="Consolas" panose="020B0609020204030204" pitchFamily="49" charset="0"/>
              </a:rPr>
              <a:t>&lt;</a:t>
            </a:r>
            <a:r>
              <a:rPr lang="fr-FR" sz="900" dirty="0">
                <a:solidFill>
                  <a:srgbClr val="800000"/>
                </a:solidFill>
                <a:latin typeface="Consolas" panose="020B0609020204030204" pitchFamily="49" charset="0"/>
              </a:rPr>
              <a:t>html</a:t>
            </a:r>
            <a:r>
              <a:rPr lang="fr-FR" sz="900" dirty="0">
                <a:solidFill>
                  <a:srgbClr val="0000FF"/>
                </a:solidFill>
                <a:latin typeface="Consolas" panose="020B0609020204030204" pitchFamily="49" charset="0"/>
              </a:rPr>
              <a:t>&gt;</a:t>
            </a:r>
            <a:endParaRPr lang="fr-FR" sz="900" dirty="0">
              <a:solidFill>
                <a:srgbClr val="000000"/>
              </a:solidFill>
              <a:latin typeface="Consolas" panose="020B0609020204030204" pitchFamily="49" charset="0"/>
            </a:endParaRPr>
          </a:p>
          <a:p>
            <a:r>
              <a:rPr lang="fr-FR" sz="900" dirty="0">
                <a:solidFill>
                  <a:srgbClr val="0000FF"/>
                </a:solidFill>
                <a:latin typeface="Consolas" panose="020B0609020204030204" pitchFamily="49" charset="0"/>
              </a:rPr>
              <a:t>&lt;</a:t>
            </a:r>
            <a:r>
              <a:rPr lang="fr-FR" sz="900" dirty="0">
                <a:solidFill>
                  <a:srgbClr val="800000"/>
                </a:solidFill>
                <a:latin typeface="Consolas" panose="020B0609020204030204" pitchFamily="49" charset="0"/>
              </a:rPr>
              <a:t>body</a:t>
            </a:r>
            <a:r>
              <a:rPr lang="fr-FR" sz="900" dirty="0">
                <a:solidFill>
                  <a:srgbClr val="000000"/>
                </a:solidFill>
                <a:latin typeface="Consolas" panose="020B0609020204030204" pitchFamily="49" charset="0"/>
              </a:rPr>
              <a:t> </a:t>
            </a:r>
            <a:r>
              <a:rPr lang="fr-FR" sz="900" dirty="0">
                <a:solidFill>
                  <a:srgbClr val="FF0000"/>
                </a:solidFill>
                <a:latin typeface="Consolas" panose="020B0609020204030204" pitchFamily="49" charset="0"/>
              </a:rPr>
              <a:t>style</a:t>
            </a:r>
            <a:r>
              <a:rPr lang="fr-FR" sz="900" dirty="0">
                <a:solidFill>
                  <a:srgbClr val="0000FF"/>
                </a:solidFill>
                <a:latin typeface="Consolas" panose="020B0609020204030204" pitchFamily="49" charset="0"/>
              </a:rPr>
              <a:t>="</a:t>
            </a:r>
            <a:r>
              <a:rPr lang="fr-FR" sz="900" dirty="0">
                <a:solidFill>
                  <a:srgbClr val="FF0000"/>
                </a:solidFill>
                <a:latin typeface="Consolas" panose="020B0609020204030204" pitchFamily="49" charset="0"/>
              </a:rPr>
              <a:t>background-</a:t>
            </a:r>
            <a:r>
              <a:rPr lang="fr-FR" sz="900" dirty="0" err="1">
                <a:solidFill>
                  <a:srgbClr val="FF0000"/>
                </a:solidFill>
                <a:latin typeface="Consolas" panose="020B0609020204030204" pitchFamily="49" charset="0"/>
              </a:rPr>
              <a:t>color</a:t>
            </a:r>
            <a:r>
              <a:rPr lang="fr-FR" sz="900" dirty="0">
                <a:solidFill>
                  <a:srgbClr val="000000"/>
                </a:solidFill>
                <a:latin typeface="Consolas" panose="020B0609020204030204" pitchFamily="49" charset="0"/>
              </a:rPr>
              <a:t>: </a:t>
            </a:r>
            <a:r>
              <a:rPr lang="fr-FR" sz="900" dirty="0" err="1">
                <a:solidFill>
                  <a:srgbClr val="0000FF"/>
                </a:solidFill>
                <a:latin typeface="Consolas" panose="020B0609020204030204" pitchFamily="49" charset="0"/>
              </a:rPr>
              <a:t>powderblue</a:t>
            </a:r>
            <a:r>
              <a:rPr lang="fr-FR" sz="900" dirty="0">
                <a:solidFill>
                  <a:srgbClr val="000000"/>
                </a:solidFill>
                <a:latin typeface="Consolas" panose="020B0609020204030204" pitchFamily="49" charset="0"/>
              </a:rPr>
              <a:t>;</a:t>
            </a:r>
            <a:r>
              <a:rPr lang="fr-FR" sz="900" dirty="0">
                <a:solidFill>
                  <a:srgbClr val="0000FF"/>
                </a:solidFill>
                <a:latin typeface="Consolas" panose="020B0609020204030204" pitchFamily="49" charset="0"/>
              </a:rPr>
              <a:t>"&gt;</a:t>
            </a:r>
            <a:endParaRPr lang="fr-FR" sz="900" dirty="0">
              <a:solidFill>
                <a:srgbClr val="000000"/>
              </a:solidFill>
              <a:latin typeface="Consolas" panose="020B0609020204030204" pitchFamily="49" charset="0"/>
            </a:endParaRPr>
          </a:p>
          <a:p>
            <a:endParaRPr lang="fr-FR" sz="900" dirty="0">
              <a:solidFill>
                <a:srgbClr val="000000"/>
              </a:solidFill>
              <a:latin typeface="Consolas" panose="020B0609020204030204" pitchFamily="49" charset="0"/>
            </a:endParaRPr>
          </a:p>
          <a:p>
            <a:r>
              <a:rPr lang="fr-FR" sz="900" dirty="0">
                <a:solidFill>
                  <a:srgbClr val="000000"/>
                </a:solidFill>
                <a:latin typeface="Consolas" panose="020B0609020204030204" pitchFamily="49" charset="0"/>
              </a:rPr>
              <a:t>    </a:t>
            </a:r>
            <a:r>
              <a:rPr lang="fr-FR" sz="900" dirty="0">
                <a:solidFill>
                  <a:srgbClr val="0000FF"/>
                </a:solidFill>
                <a:latin typeface="Consolas" panose="020B0609020204030204" pitchFamily="49" charset="0"/>
              </a:rPr>
              <a:t>&lt;</a:t>
            </a:r>
            <a:r>
              <a:rPr lang="fr-FR" sz="900" dirty="0">
                <a:solidFill>
                  <a:srgbClr val="800000"/>
                </a:solidFill>
                <a:latin typeface="Consolas" panose="020B0609020204030204" pitchFamily="49" charset="0"/>
              </a:rPr>
              <a:t>h1</a:t>
            </a:r>
            <a:r>
              <a:rPr lang="fr-FR" sz="900" dirty="0">
                <a:solidFill>
                  <a:srgbClr val="000000"/>
                </a:solidFill>
                <a:latin typeface="Consolas" panose="020B0609020204030204" pitchFamily="49" charset="0"/>
              </a:rPr>
              <a:t> </a:t>
            </a:r>
            <a:r>
              <a:rPr lang="fr-FR" sz="900" dirty="0" err="1">
                <a:solidFill>
                  <a:srgbClr val="FF0000"/>
                </a:solidFill>
                <a:latin typeface="Consolas" panose="020B0609020204030204" pitchFamily="49" charset="0"/>
              </a:rPr>
              <a:t>text-align</a:t>
            </a:r>
            <a:r>
              <a:rPr lang="fr-FR" sz="900" dirty="0">
                <a:solidFill>
                  <a:srgbClr val="FF0000"/>
                </a:solidFill>
                <a:latin typeface="Consolas" panose="020B0609020204030204" pitchFamily="49" charset="0"/>
              </a:rPr>
              <a:t>  style</a:t>
            </a:r>
            <a:r>
              <a:rPr lang="fr-FR" sz="900" dirty="0">
                <a:solidFill>
                  <a:srgbClr val="0000FF"/>
                </a:solidFill>
                <a:latin typeface="Consolas" panose="020B0609020204030204" pitchFamily="49" charset="0"/>
              </a:rPr>
              <a:t>="</a:t>
            </a:r>
            <a:r>
              <a:rPr lang="fr-FR" sz="900" dirty="0" err="1">
                <a:solidFill>
                  <a:srgbClr val="FF0000"/>
                </a:solidFill>
                <a:latin typeface="Consolas" panose="020B0609020204030204" pitchFamily="49" charset="0"/>
              </a:rPr>
              <a:t>text-align</a:t>
            </a:r>
            <a:r>
              <a:rPr lang="fr-FR" sz="900" dirty="0">
                <a:solidFill>
                  <a:srgbClr val="000000"/>
                </a:solidFill>
                <a:latin typeface="Consolas" panose="020B0609020204030204" pitchFamily="49" charset="0"/>
              </a:rPr>
              <a:t>: </a:t>
            </a:r>
            <a:r>
              <a:rPr lang="fr-FR" sz="900" dirty="0">
                <a:solidFill>
                  <a:srgbClr val="0000FF"/>
                </a:solidFill>
                <a:latin typeface="Consolas" panose="020B0609020204030204" pitchFamily="49" charset="0"/>
              </a:rPr>
              <a:t>center</a:t>
            </a:r>
            <a:r>
              <a:rPr lang="fr-FR" sz="900" dirty="0">
                <a:solidFill>
                  <a:srgbClr val="000000"/>
                </a:solidFill>
                <a:latin typeface="Consolas" panose="020B0609020204030204" pitchFamily="49" charset="0"/>
              </a:rPr>
              <a:t>;</a:t>
            </a:r>
            <a:r>
              <a:rPr lang="fr-FR" sz="900" dirty="0">
                <a:solidFill>
                  <a:srgbClr val="0000FF"/>
                </a:solidFill>
                <a:latin typeface="Consolas" panose="020B0609020204030204" pitchFamily="49" charset="0"/>
              </a:rPr>
              <a:t>"&gt;</a:t>
            </a:r>
            <a:r>
              <a:rPr lang="fr-FR" sz="900" dirty="0">
                <a:solidFill>
                  <a:srgbClr val="000000"/>
                </a:solidFill>
                <a:latin typeface="Consolas" panose="020B0609020204030204" pitchFamily="49" charset="0"/>
              </a:rPr>
              <a:t> En-tête centré </a:t>
            </a:r>
            <a:r>
              <a:rPr lang="fr-FR" sz="900" dirty="0">
                <a:solidFill>
                  <a:srgbClr val="0000FF"/>
                </a:solidFill>
                <a:latin typeface="Consolas" panose="020B0609020204030204" pitchFamily="49" charset="0"/>
              </a:rPr>
              <a:t>&lt;/</a:t>
            </a:r>
            <a:r>
              <a:rPr lang="fr-FR" sz="900" dirty="0">
                <a:solidFill>
                  <a:srgbClr val="800000"/>
                </a:solidFill>
                <a:latin typeface="Consolas" panose="020B0609020204030204" pitchFamily="49" charset="0"/>
              </a:rPr>
              <a:t>h1</a:t>
            </a:r>
            <a:r>
              <a:rPr lang="fr-FR" sz="900" dirty="0">
                <a:solidFill>
                  <a:srgbClr val="0000FF"/>
                </a:solidFill>
                <a:latin typeface="Consolas" panose="020B0609020204030204" pitchFamily="49" charset="0"/>
              </a:rPr>
              <a:t>&gt;</a:t>
            </a:r>
            <a:endParaRPr lang="fr-FR" sz="900" dirty="0">
              <a:solidFill>
                <a:srgbClr val="000000"/>
              </a:solidFill>
              <a:latin typeface="Consolas" panose="020B0609020204030204" pitchFamily="49" charset="0"/>
            </a:endParaRPr>
          </a:p>
          <a:p>
            <a:r>
              <a:rPr lang="fr-FR" sz="900" dirty="0">
                <a:solidFill>
                  <a:srgbClr val="000000"/>
                </a:solidFill>
                <a:latin typeface="Consolas" panose="020B0609020204030204" pitchFamily="49" charset="0"/>
              </a:rPr>
              <a:t>    </a:t>
            </a:r>
            <a:r>
              <a:rPr lang="fr-FR" sz="900" dirty="0">
                <a:solidFill>
                  <a:srgbClr val="0000FF"/>
                </a:solidFill>
                <a:latin typeface="Consolas" panose="020B0609020204030204" pitchFamily="49" charset="0"/>
              </a:rPr>
              <a:t>&lt;</a:t>
            </a:r>
            <a:r>
              <a:rPr lang="fr-FR" sz="900" dirty="0">
                <a:solidFill>
                  <a:srgbClr val="800000"/>
                </a:solidFill>
                <a:latin typeface="Consolas" panose="020B0609020204030204" pitchFamily="49" charset="0"/>
              </a:rPr>
              <a:t>p</a:t>
            </a:r>
            <a:r>
              <a:rPr lang="fr-FR" sz="900" dirty="0">
                <a:solidFill>
                  <a:srgbClr val="000000"/>
                </a:solidFill>
                <a:latin typeface="Consolas" panose="020B0609020204030204" pitchFamily="49" charset="0"/>
              </a:rPr>
              <a:t> </a:t>
            </a:r>
            <a:r>
              <a:rPr lang="fr-FR" sz="900" dirty="0">
                <a:solidFill>
                  <a:srgbClr val="FF0000"/>
                </a:solidFill>
                <a:latin typeface="Consolas" panose="020B0609020204030204" pitchFamily="49" charset="0"/>
              </a:rPr>
              <a:t>style</a:t>
            </a:r>
            <a:r>
              <a:rPr lang="fr-FR" sz="900" dirty="0">
                <a:solidFill>
                  <a:srgbClr val="0000FF"/>
                </a:solidFill>
                <a:latin typeface="Consolas" panose="020B0609020204030204" pitchFamily="49" charset="0"/>
              </a:rPr>
              <a:t>="</a:t>
            </a:r>
            <a:r>
              <a:rPr lang="fr-FR" sz="900" dirty="0" err="1">
                <a:solidFill>
                  <a:srgbClr val="FF0000"/>
                </a:solidFill>
                <a:latin typeface="Consolas" panose="020B0609020204030204" pitchFamily="49" charset="0"/>
              </a:rPr>
              <a:t>text-align</a:t>
            </a:r>
            <a:r>
              <a:rPr lang="fr-FR" sz="900" dirty="0">
                <a:solidFill>
                  <a:srgbClr val="000000"/>
                </a:solidFill>
                <a:latin typeface="Consolas" panose="020B0609020204030204" pitchFamily="49" charset="0"/>
              </a:rPr>
              <a:t>: </a:t>
            </a:r>
            <a:r>
              <a:rPr lang="fr-FR" sz="900" dirty="0">
                <a:solidFill>
                  <a:srgbClr val="0000FF"/>
                </a:solidFill>
                <a:latin typeface="Consolas" panose="020B0609020204030204" pitchFamily="49" charset="0"/>
              </a:rPr>
              <a:t>center</a:t>
            </a:r>
            <a:r>
              <a:rPr lang="fr-FR" sz="900" dirty="0">
                <a:solidFill>
                  <a:srgbClr val="000000"/>
                </a:solidFill>
                <a:latin typeface="Consolas" panose="020B0609020204030204" pitchFamily="49" charset="0"/>
              </a:rPr>
              <a:t>;</a:t>
            </a:r>
            <a:r>
              <a:rPr lang="fr-FR" sz="900" dirty="0">
                <a:solidFill>
                  <a:srgbClr val="0000FF"/>
                </a:solidFill>
                <a:latin typeface="Consolas" panose="020B0609020204030204" pitchFamily="49" charset="0"/>
              </a:rPr>
              <a:t>"&gt;</a:t>
            </a:r>
            <a:r>
              <a:rPr lang="fr-FR" sz="900" dirty="0">
                <a:solidFill>
                  <a:srgbClr val="000000"/>
                </a:solidFill>
                <a:latin typeface="Consolas" panose="020B0609020204030204" pitchFamily="49" charset="0"/>
              </a:rPr>
              <a:t> Paragraphe centré. </a:t>
            </a:r>
            <a:r>
              <a:rPr lang="fr-FR" sz="900" dirty="0">
                <a:solidFill>
                  <a:srgbClr val="0000FF"/>
                </a:solidFill>
                <a:latin typeface="Consolas" panose="020B0609020204030204" pitchFamily="49" charset="0"/>
              </a:rPr>
              <a:t>&lt;/</a:t>
            </a:r>
            <a:r>
              <a:rPr lang="fr-FR" sz="900" dirty="0">
                <a:solidFill>
                  <a:srgbClr val="800000"/>
                </a:solidFill>
                <a:latin typeface="Consolas" panose="020B0609020204030204" pitchFamily="49" charset="0"/>
              </a:rPr>
              <a:t>p</a:t>
            </a:r>
            <a:r>
              <a:rPr lang="fr-FR" sz="900" dirty="0">
                <a:solidFill>
                  <a:srgbClr val="0000FF"/>
                </a:solidFill>
                <a:latin typeface="Consolas" panose="020B0609020204030204" pitchFamily="49" charset="0"/>
              </a:rPr>
              <a:t>&gt;</a:t>
            </a:r>
            <a:endParaRPr lang="fr-FR" sz="900" dirty="0">
              <a:solidFill>
                <a:srgbClr val="000000"/>
              </a:solidFill>
              <a:latin typeface="Consolas" panose="020B0609020204030204" pitchFamily="49" charset="0"/>
            </a:endParaRPr>
          </a:p>
          <a:p>
            <a:endParaRPr lang="fr-FR" sz="900" dirty="0">
              <a:solidFill>
                <a:srgbClr val="000000"/>
              </a:solidFill>
              <a:latin typeface="Consolas" panose="020B0609020204030204" pitchFamily="49" charset="0"/>
            </a:endParaRPr>
          </a:p>
          <a:p>
            <a:r>
              <a:rPr lang="fr-FR" sz="900" dirty="0">
                <a:solidFill>
                  <a:srgbClr val="0000FF"/>
                </a:solidFill>
                <a:latin typeface="Consolas" panose="020B0609020204030204" pitchFamily="49" charset="0"/>
              </a:rPr>
              <a:t>&lt;/</a:t>
            </a:r>
            <a:r>
              <a:rPr lang="fr-FR" sz="900" dirty="0">
                <a:solidFill>
                  <a:srgbClr val="800000"/>
                </a:solidFill>
                <a:latin typeface="Consolas" panose="020B0609020204030204" pitchFamily="49" charset="0"/>
              </a:rPr>
              <a:t>body</a:t>
            </a:r>
            <a:r>
              <a:rPr lang="fr-FR" sz="900" dirty="0">
                <a:solidFill>
                  <a:srgbClr val="0000FF"/>
                </a:solidFill>
                <a:latin typeface="Consolas" panose="020B0609020204030204" pitchFamily="49" charset="0"/>
              </a:rPr>
              <a:t>&gt;</a:t>
            </a:r>
            <a:endParaRPr lang="fr-FR" sz="900" dirty="0">
              <a:solidFill>
                <a:srgbClr val="000000"/>
              </a:solidFill>
              <a:latin typeface="Consolas" panose="020B0609020204030204" pitchFamily="49" charset="0"/>
            </a:endParaRPr>
          </a:p>
          <a:p>
            <a:r>
              <a:rPr lang="fr-FR" sz="900" dirty="0">
                <a:solidFill>
                  <a:srgbClr val="0000FF"/>
                </a:solidFill>
                <a:latin typeface="Consolas" panose="020B0609020204030204" pitchFamily="49" charset="0"/>
              </a:rPr>
              <a:t>&lt;/</a:t>
            </a:r>
            <a:r>
              <a:rPr lang="fr-FR" sz="900" dirty="0">
                <a:solidFill>
                  <a:srgbClr val="800000"/>
                </a:solidFill>
                <a:latin typeface="Consolas" panose="020B0609020204030204" pitchFamily="49" charset="0"/>
              </a:rPr>
              <a:t>html</a:t>
            </a:r>
            <a:r>
              <a:rPr lang="fr-FR" sz="900" dirty="0">
                <a:solidFill>
                  <a:srgbClr val="0000FF"/>
                </a:solidFill>
                <a:latin typeface="Consolas" panose="020B0609020204030204" pitchFamily="49" charset="0"/>
              </a:rPr>
              <a:t>&gt;</a:t>
            </a:r>
            <a:endParaRPr lang="fr-FR" sz="900" dirty="0">
              <a:solidFill>
                <a:srgbClr val="0000CD"/>
              </a:solidFill>
              <a:latin typeface="Consolas" panose="020B0609020204030204" pitchFamily="49" charset="0"/>
            </a:endParaRPr>
          </a:p>
        </p:txBody>
      </p:sp>
      <p:pic>
        <p:nvPicPr>
          <p:cNvPr id="3" name="Image 2"/>
          <p:cNvPicPr>
            <a:picLocks noChangeAspect="1"/>
          </p:cNvPicPr>
          <p:nvPr/>
        </p:nvPicPr>
        <p:blipFill>
          <a:blip r:embed="rId2"/>
          <a:stretch>
            <a:fillRect/>
          </a:stretch>
        </p:blipFill>
        <p:spPr>
          <a:xfrm>
            <a:off x="1907704" y="3319549"/>
            <a:ext cx="6562725" cy="1838325"/>
          </a:xfrm>
          <a:prstGeom prst="rect">
            <a:avLst/>
          </a:prstGeom>
        </p:spPr>
      </p:pic>
    </p:spTree>
    <p:extLst>
      <p:ext uri="{BB962C8B-B14F-4D97-AF65-F5344CB8AC3E}">
        <p14:creationId xmlns:p14="http://schemas.microsoft.com/office/powerpoint/2010/main" val="41365029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55D59553-A039-471C-AE26-F96ADECAB6CF}"/>
              </a:ext>
            </a:extLst>
          </p:cNvPr>
          <p:cNvGrpSpPr/>
          <p:nvPr/>
        </p:nvGrpSpPr>
        <p:grpSpPr>
          <a:xfrm>
            <a:off x="511550" y="1964546"/>
            <a:ext cx="2966127" cy="2332949"/>
            <a:chOff x="668085" y="2656301"/>
            <a:chExt cx="3954836" cy="3110599"/>
          </a:xfrm>
        </p:grpSpPr>
        <p:sp>
          <p:nvSpPr>
            <p:cNvPr id="94" name="Freeform: Shape 93">
              <a:extLst>
                <a:ext uri="{FF2B5EF4-FFF2-40B4-BE49-F238E27FC236}">
                  <a16:creationId xmlns:a16="http://schemas.microsoft.com/office/drawing/2014/main" id="{751AE6B3-E184-44A5-BDD7-FD4611BA780A}"/>
                </a:ext>
              </a:extLst>
            </p:cNvPr>
            <p:cNvSpPr/>
            <p:nvPr/>
          </p:nvSpPr>
          <p:spPr>
            <a:xfrm>
              <a:off x="1359982" y="2656301"/>
              <a:ext cx="2595962" cy="1801149"/>
            </a:xfrm>
            <a:custGeom>
              <a:avLst/>
              <a:gdLst>
                <a:gd name="connsiteX0" fmla="*/ 3863340 w 3857625"/>
                <a:gd name="connsiteY0" fmla="*/ 153352 h 2676525"/>
                <a:gd name="connsiteX1" fmla="*/ 3707130 w 3857625"/>
                <a:gd name="connsiteY1" fmla="*/ 0 h 2676525"/>
                <a:gd name="connsiteX2" fmla="*/ 1952625 w 3857625"/>
                <a:gd name="connsiteY2" fmla="*/ 952 h 2676525"/>
                <a:gd name="connsiteX3" fmla="*/ 156210 w 3857625"/>
                <a:gd name="connsiteY3" fmla="*/ 0 h 2676525"/>
                <a:gd name="connsiteX4" fmla="*/ 0 w 3857625"/>
                <a:gd name="connsiteY4" fmla="*/ 153352 h 2676525"/>
                <a:gd name="connsiteX5" fmla="*/ 0 w 3857625"/>
                <a:gd name="connsiteY5" fmla="*/ 2525078 h 2676525"/>
                <a:gd name="connsiteX6" fmla="*/ 156210 w 3857625"/>
                <a:gd name="connsiteY6" fmla="*/ 2680335 h 2676525"/>
                <a:gd name="connsiteX7" fmla="*/ 2029778 w 3857625"/>
                <a:gd name="connsiteY7" fmla="*/ 2680335 h 2676525"/>
                <a:gd name="connsiteX8" fmla="*/ 2029778 w 3857625"/>
                <a:gd name="connsiteY8" fmla="*/ 2680335 h 2676525"/>
                <a:gd name="connsiteX9" fmla="*/ 3708083 w 3857625"/>
                <a:gd name="connsiteY9" fmla="*/ 2680335 h 2676525"/>
                <a:gd name="connsiteX10" fmla="*/ 3864293 w 3857625"/>
                <a:gd name="connsiteY10" fmla="*/ 2525078 h 2676525"/>
                <a:gd name="connsiteX11" fmla="*/ 3863340 w 3857625"/>
                <a:gd name="connsiteY11" fmla="*/ 153352 h 2676525"/>
                <a:gd name="connsiteX12" fmla="*/ 3618548 w 3857625"/>
                <a:gd name="connsiteY12" fmla="*/ 2458403 h 2676525"/>
                <a:gd name="connsiteX13" fmla="*/ 2455545 w 3857625"/>
                <a:gd name="connsiteY13" fmla="*/ 2458403 h 2676525"/>
                <a:gd name="connsiteX14" fmla="*/ 2455545 w 3857625"/>
                <a:gd name="connsiteY14" fmla="*/ 2458403 h 2676525"/>
                <a:gd name="connsiteX15" fmla="*/ 244792 w 3857625"/>
                <a:gd name="connsiteY15" fmla="*/ 2458403 h 2676525"/>
                <a:gd name="connsiteX16" fmla="*/ 143827 w 3857625"/>
                <a:gd name="connsiteY16" fmla="*/ 2355533 h 2676525"/>
                <a:gd name="connsiteX17" fmla="*/ 143827 w 3857625"/>
                <a:gd name="connsiteY17" fmla="*/ 345757 h 2676525"/>
                <a:gd name="connsiteX18" fmla="*/ 237172 w 3857625"/>
                <a:gd name="connsiteY18" fmla="*/ 249555 h 2676525"/>
                <a:gd name="connsiteX19" fmla="*/ 1890713 w 3857625"/>
                <a:gd name="connsiteY19" fmla="*/ 249555 h 2676525"/>
                <a:gd name="connsiteX20" fmla="*/ 1890713 w 3857625"/>
                <a:gd name="connsiteY20" fmla="*/ 249555 h 2676525"/>
                <a:gd name="connsiteX21" fmla="*/ 3626168 w 3857625"/>
                <a:gd name="connsiteY21" fmla="*/ 249555 h 2676525"/>
                <a:gd name="connsiteX22" fmla="*/ 3719513 w 3857625"/>
                <a:gd name="connsiteY22" fmla="*/ 345757 h 2676525"/>
                <a:gd name="connsiteX23" fmla="*/ 3719513 w 3857625"/>
                <a:gd name="connsiteY23" fmla="*/ 2355533 h 2676525"/>
                <a:gd name="connsiteX24" fmla="*/ 3618548 w 3857625"/>
                <a:gd name="connsiteY24" fmla="*/ 2458403 h 2676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3857625" h="2676525">
                  <a:moveTo>
                    <a:pt x="3863340" y="153352"/>
                  </a:moveTo>
                  <a:cubicBezTo>
                    <a:pt x="3863340" y="49530"/>
                    <a:pt x="3811905" y="0"/>
                    <a:pt x="3707130" y="0"/>
                  </a:cubicBezTo>
                  <a:cubicBezTo>
                    <a:pt x="3122295" y="0"/>
                    <a:pt x="2537460" y="0"/>
                    <a:pt x="1952625" y="952"/>
                  </a:cubicBezTo>
                  <a:cubicBezTo>
                    <a:pt x="1353503" y="0"/>
                    <a:pt x="755333" y="0"/>
                    <a:pt x="156210" y="0"/>
                  </a:cubicBezTo>
                  <a:cubicBezTo>
                    <a:pt x="51435" y="0"/>
                    <a:pt x="0" y="49530"/>
                    <a:pt x="0" y="153352"/>
                  </a:cubicBezTo>
                  <a:cubicBezTo>
                    <a:pt x="0" y="943927"/>
                    <a:pt x="0" y="1734502"/>
                    <a:pt x="0" y="2525078"/>
                  </a:cubicBezTo>
                  <a:cubicBezTo>
                    <a:pt x="0" y="2627948"/>
                    <a:pt x="53340" y="2680335"/>
                    <a:pt x="156210" y="2680335"/>
                  </a:cubicBezTo>
                  <a:cubicBezTo>
                    <a:pt x="781050" y="2680335"/>
                    <a:pt x="1404938" y="2680335"/>
                    <a:pt x="2029778" y="2680335"/>
                  </a:cubicBezTo>
                  <a:cubicBezTo>
                    <a:pt x="2029778" y="2680335"/>
                    <a:pt x="2029778" y="2680335"/>
                    <a:pt x="2029778" y="2680335"/>
                  </a:cubicBezTo>
                  <a:cubicBezTo>
                    <a:pt x="2588895" y="2680335"/>
                    <a:pt x="3148965" y="2680335"/>
                    <a:pt x="3708083" y="2680335"/>
                  </a:cubicBezTo>
                  <a:cubicBezTo>
                    <a:pt x="3810953" y="2680335"/>
                    <a:pt x="3864293" y="2627948"/>
                    <a:pt x="3864293" y="2525078"/>
                  </a:cubicBezTo>
                  <a:cubicBezTo>
                    <a:pt x="3864293" y="1733550"/>
                    <a:pt x="3864293" y="943927"/>
                    <a:pt x="3863340" y="153352"/>
                  </a:cubicBezTo>
                  <a:close/>
                  <a:moveTo>
                    <a:pt x="3618548" y="2458403"/>
                  </a:moveTo>
                  <a:cubicBezTo>
                    <a:pt x="3230880" y="2458403"/>
                    <a:pt x="2843213" y="2458403"/>
                    <a:pt x="2455545" y="2458403"/>
                  </a:cubicBezTo>
                  <a:lnTo>
                    <a:pt x="2455545" y="2458403"/>
                  </a:lnTo>
                  <a:cubicBezTo>
                    <a:pt x="1718310" y="2458403"/>
                    <a:pt x="982028" y="2458403"/>
                    <a:pt x="244792" y="2458403"/>
                  </a:cubicBezTo>
                  <a:cubicBezTo>
                    <a:pt x="158115" y="2458403"/>
                    <a:pt x="143827" y="2444115"/>
                    <a:pt x="143827" y="2355533"/>
                  </a:cubicBezTo>
                  <a:cubicBezTo>
                    <a:pt x="143827" y="1685925"/>
                    <a:pt x="143827" y="1016318"/>
                    <a:pt x="143827" y="345757"/>
                  </a:cubicBezTo>
                  <a:cubicBezTo>
                    <a:pt x="143827" y="265747"/>
                    <a:pt x="159067" y="249555"/>
                    <a:pt x="237172" y="249555"/>
                  </a:cubicBezTo>
                  <a:cubicBezTo>
                    <a:pt x="788670" y="249555"/>
                    <a:pt x="1339215" y="249555"/>
                    <a:pt x="1890713" y="249555"/>
                  </a:cubicBezTo>
                  <a:cubicBezTo>
                    <a:pt x="1890713" y="249555"/>
                    <a:pt x="1890713" y="249555"/>
                    <a:pt x="1890713" y="249555"/>
                  </a:cubicBezTo>
                  <a:cubicBezTo>
                    <a:pt x="2468880" y="249555"/>
                    <a:pt x="3047048" y="249555"/>
                    <a:pt x="3626168" y="249555"/>
                  </a:cubicBezTo>
                  <a:cubicBezTo>
                    <a:pt x="3704273" y="249555"/>
                    <a:pt x="3719513" y="265747"/>
                    <a:pt x="3719513" y="345757"/>
                  </a:cubicBezTo>
                  <a:cubicBezTo>
                    <a:pt x="3719513" y="1015365"/>
                    <a:pt x="3719513" y="1684973"/>
                    <a:pt x="3719513" y="2355533"/>
                  </a:cubicBezTo>
                  <a:cubicBezTo>
                    <a:pt x="3719513" y="2444115"/>
                    <a:pt x="3705225" y="2458403"/>
                    <a:pt x="3618548" y="2458403"/>
                  </a:cubicBezTo>
                  <a:close/>
                </a:path>
              </a:pathLst>
            </a:custGeom>
            <a:solidFill>
              <a:schemeClr val="accent2"/>
            </a:solidFill>
            <a:ln w="9525" cap="flat">
              <a:noFill/>
              <a:prstDash val="solid"/>
              <a:miter/>
            </a:ln>
          </p:spPr>
          <p:txBody>
            <a:bodyPr rtlCol="0" anchor="ctr"/>
            <a:lstStyle/>
            <a:p>
              <a:endParaRPr lang="en-US" sz="1350"/>
            </a:p>
          </p:txBody>
        </p:sp>
        <p:grpSp>
          <p:nvGrpSpPr>
            <p:cNvPr id="52" name="Group 51">
              <a:extLst>
                <a:ext uri="{FF2B5EF4-FFF2-40B4-BE49-F238E27FC236}">
                  <a16:creationId xmlns:a16="http://schemas.microsoft.com/office/drawing/2014/main" id="{3480DBFD-B6D4-420D-95A4-9DD9E200101D}"/>
                </a:ext>
              </a:extLst>
            </p:cNvPr>
            <p:cNvGrpSpPr/>
            <p:nvPr/>
          </p:nvGrpSpPr>
          <p:grpSpPr>
            <a:xfrm>
              <a:off x="2192550" y="3241722"/>
              <a:ext cx="972539" cy="365852"/>
              <a:chOff x="4232726" y="4505682"/>
              <a:chExt cx="1618059" cy="608685"/>
            </a:xfrm>
          </p:grpSpPr>
          <p:sp>
            <p:nvSpPr>
              <p:cNvPr id="63" name="Rectangle 22">
                <a:extLst>
                  <a:ext uri="{FF2B5EF4-FFF2-40B4-BE49-F238E27FC236}">
                    <a16:creationId xmlns:a16="http://schemas.microsoft.com/office/drawing/2014/main" id="{BF033FB8-301F-4737-A1A1-F8EEAB2A337F}"/>
                  </a:ext>
                </a:extLst>
              </p:cNvPr>
              <p:cNvSpPr/>
              <p:nvPr/>
            </p:nvSpPr>
            <p:spPr>
              <a:xfrm flipH="1">
                <a:off x="4232726" y="4895420"/>
                <a:ext cx="1618059" cy="218947"/>
              </a:xfrm>
              <a:custGeom>
                <a:avLst/>
                <a:gdLst>
                  <a:gd name="connsiteX0" fmla="*/ 0 w 2376264"/>
                  <a:gd name="connsiteY0" fmla="*/ 0 h 321543"/>
                  <a:gd name="connsiteX1" fmla="*/ 2376264 w 2376264"/>
                  <a:gd name="connsiteY1" fmla="*/ 0 h 321543"/>
                  <a:gd name="connsiteX2" fmla="*/ 2376264 w 2376264"/>
                  <a:gd name="connsiteY2" fmla="*/ 321543 h 321543"/>
                  <a:gd name="connsiteX3" fmla="*/ 0 w 2376264"/>
                  <a:gd name="connsiteY3" fmla="*/ 321543 h 321543"/>
                  <a:gd name="connsiteX4" fmla="*/ 0 w 2376264"/>
                  <a:gd name="connsiteY4" fmla="*/ 0 h 321543"/>
                  <a:gd name="connsiteX0" fmla="*/ 0 w 2376264"/>
                  <a:gd name="connsiteY0" fmla="*/ 0 h 321543"/>
                  <a:gd name="connsiteX1" fmla="*/ 2376264 w 2376264"/>
                  <a:gd name="connsiteY1" fmla="*/ 0 h 321543"/>
                  <a:gd name="connsiteX2" fmla="*/ 2376264 w 2376264"/>
                  <a:gd name="connsiteY2" fmla="*/ 321543 h 321543"/>
                  <a:gd name="connsiteX3" fmla="*/ 0 w 2376264"/>
                  <a:gd name="connsiteY3" fmla="*/ 321543 h 321543"/>
                  <a:gd name="connsiteX4" fmla="*/ 0 w 2376264"/>
                  <a:gd name="connsiteY4" fmla="*/ 0 h 321543"/>
                  <a:gd name="connsiteX0" fmla="*/ 0 w 2376264"/>
                  <a:gd name="connsiteY0" fmla="*/ 0 h 321543"/>
                  <a:gd name="connsiteX1" fmla="*/ 2376264 w 2376264"/>
                  <a:gd name="connsiteY1" fmla="*/ 0 h 321543"/>
                  <a:gd name="connsiteX2" fmla="*/ 2376264 w 2376264"/>
                  <a:gd name="connsiteY2" fmla="*/ 321543 h 321543"/>
                  <a:gd name="connsiteX3" fmla="*/ 0 w 2376264"/>
                  <a:gd name="connsiteY3" fmla="*/ 321543 h 321543"/>
                  <a:gd name="connsiteX4" fmla="*/ 0 w 2376264"/>
                  <a:gd name="connsiteY4" fmla="*/ 0 h 321543"/>
                  <a:gd name="connsiteX0" fmla="*/ 0 w 2376264"/>
                  <a:gd name="connsiteY0" fmla="*/ 0 h 321543"/>
                  <a:gd name="connsiteX1" fmla="*/ 2376264 w 2376264"/>
                  <a:gd name="connsiteY1" fmla="*/ 0 h 321543"/>
                  <a:gd name="connsiteX2" fmla="*/ 2376264 w 2376264"/>
                  <a:gd name="connsiteY2" fmla="*/ 321543 h 321543"/>
                  <a:gd name="connsiteX3" fmla="*/ 0 w 2376264"/>
                  <a:gd name="connsiteY3" fmla="*/ 321543 h 321543"/>
                  <a:gd name="connsiteX4" fmla="*/ 0 w 2376264"/>
                  <a:gd name="connsiteY4" fmla="*/ 0 h 3215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6264" h="321543">
                    <a:moveTo>
                      <a:pt x="0" y="0"/>
                    </a:moveTo>
                    <a:lnTo>
                      <a:pt x="2376264" y="0"/>
                    </a:lnTo>
                    <a:lnTo>
                      <a:pt x="2376264" y="321543"/>
                    </a:lnTo>
                    <a:lnTo>
                      <a:pt x="0" y="321543"/>
                    </a:lnTo>
                    <a:cubicBezTo>
                      <a:pt x="34925" y="258812"/>
                      <a:pt x="50800" y="110356"/>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26"/>
              </a:p>
            </p:txBody>
          </p:sp>
          <p:sp>
            <p:nvSpPr>
              <p:cNvPr id="61" name="Rectangle 22">
                <a:extLst>
                  <a:ext uri="{FF2B5EF4-FFF2-40B4-BE49-F238E27FC236}">
                    <a16:creationId xmlns:a16="http://schemas.microsoft.com/office/drawing/2014/main" id="{38EF642D-56BE-4E6D-A977-BBCCF9C73E4B}"/>
                  </a:ext>
                </a:extLst>
              </p:cNvPr>
              <p:cNvSpPr/>
              <p:nvPr/>
            </p:nvSpPr>
            <p:spPr>
              <a:xfrm>
                <a:off x="4259275" y="4505682"/>
                <a:ext cx="1549253" cy="209637"/>
              </a:xfrm>
              <a:custGeom>
                <a:avLst/>
                <a:gdLst>
                  <a:gd name="connsiteX0" fmla="*/ 0 w 2376264"/>
                  <a:gd name="connsiteY0" fmla="*/ 0 h 321543"/>
                  <a:gd name="connsiteX1" fmla="*/ 2376264 w 2376264"/>
                  <a:gd name="connsiteY1" fmla="*/ 0 h 321543"/>
                  <a:gd name="connsiteX2" fmla="*/ 2376264 w 2376264"/>
                  <a:gd name="connsiteY2" fmla="*/ 321543 h 321543"/>
                  <a:gd name="connsiteX3" fmla="*/ 0 w 2376264"/>
                  <a:gd name="connsiteY3" fmla="*/ 321543 h 321543"/>
                  <a:gd name="connsiteX4" fmla="*/ 0 w 2376264"/>
                  <a:gd name="connsiteY4" fmla="*/ 0 h 321543"/>
                  <a:gd name="connsiteX0" fmla="*/ 0 w 2376264"/>
                  <a:gd name="connsiteY0" fmla="*/ 0 h 321543"/>
                  <a:gd name="connsiteX1" fmla="*/ 2376264 w 2376264"/>
                  <a:gd name="connsiteY1" fmla="*/ 0 h 321543"/>
                  <a:gd name="connsiteX2" fmla="*/ 2376264 w 2376264"/>
                  <a:gd name="connsiteY2" fmla="*/ 321543 h 321543"/>
                  <a:gd name="connsiteX3" fmla="*/ 0 w 2376264"/>
                  <a:gd name="connsiteY3" fmla="*/ 321543 h 321543"/>
                  <a:gd name="connsiteX4" fmla="*/ 0 w 2376264"/>
                  <a:gd name="connsiteY4" fmla="*/ 0 h 321543"/>
                  <a:gd name="connsiteX0" fmla="*/ 0 w 2376264"/>
                  <a:gd name="connsiteY0" fmla="*/ 0 h 321543"/>
                  <a:gd name="connsiteX1" fmla="*/ 2376264 w 2376264"/>
                  <a:gd name="connsiteY1" fmla="*/ 0 h 321543"/>
                  <a:gd name="connsiteX2" fmla="*/ 2376264 w 2376264"/>
                  <a:gd name="connsiteY2" fmla="*/ 321543 h 321543"/>
                  <a:gd name="connsiteX3" fmla="*/ 0 w 2376264"/>
                  <a:gd name="connsiteY3" fmla="*/ 321543 h 321543"/>
                  <a:gd name="connsiteX4" fmla="*/ 0 w 2376264"/>
                  <a:gd name="connsiteY4" fmla="*/ 0 h 321543"/>
                  <a:gd name="connsiteX0" fmla="*/ 0 w 2376264"/>
                  <a:gd name="connsiteY0" fmla="*/ 0 h 321543"/>
                  <a:gd name="connsiteX1" fmla="*/ 2376264 w 2376264"/>
                  <a:gd name="connsiteY1" fmla="*/ 0 h 321543"/>
                  <a:gd name="connsiteX2" fmla="*/ 2376264 w 2376264"/>
                  <a:gd name="connsiteY2" fmla="*/ 321543 h 321543"/>
                  <a:gd name="connsiteX3" fmla="*/ 0 w 2376264"/>
                  <a:gd name="connsiteY3" fmla="*/ 321543 h 321543"/>
                  <a:gd name="connsiteX4" fmla="*/ 0 w 2376264"/>
                  <a:gd name="connsiteY4" fmla="*/ 0 h 3215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6264" h="321543">
                    <a:moveTo>
                      <a:pt x="0" y="0"/>
                    </a:moveTo>
                    <a:lnTo>
                      <a:pt x="2376264" y="0"/>
                    </a:lnTo>
                    <a:lnTo>
                      <a:pt x="2376264" y="321543"/>
                    </a:lnTo>
                    <a:lnTo>
                      <a:pt x="0" y="321543"/>
                    </a:lnTo>
                    <a:cubicBezTo>
                      <a:pt x="34925" y="258812"/>
                      <a:pt x="50800" y="110356"/>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26"/>
              </a:p>
            </p:txBody>
          </p:sp>
        </p:grpSp>
        <p:sp>
          <p:nvSpPr>
            <p:cNvPr id="4" name="Freeform: Shape 3">
              <a:extLst>
                <a:ext uri="{FF2B5EF4-FFF2-40B4-BE49-F238E27FC236}">
                  <a16:creationId xmlns:a16="http://schemas.microsoft.com/office/drawing/2014/main" id="{96F85BB2-FB72-4106-A80E-8EC54D4E390F}"/>
                </a:ext>
              </a:extLst>
            </p:cNvPr>
            <p:cNvSpPr/>
            <p:nvPr/>
          </p:nvSpPr>
          <p:spPr>
            <a:xfrm>
              <a:off x="668085" y="4549042"/>
              <a:ext cx="3954836" cy="1217858"/>
            </a:xfrm>
            <a:custGeom>
              <a:avLst/>
              <a:gdLst>
                <a:gd name="connsiteX0" fmla="*/ 2940786 w 5876925"/>
                <a:gd name="connsiteY0" fmla="*/ 1810802 h 1809750"/>
                <a:gd name="connsiteX1" fmla="*/ 265213 w 5876925"/>
                <a:gd name="connsiteY1" fmla="*/ 1810802 h 1809750"/>
                <a:gd name="connsiteX2" fmla="*/ 10896 w 5876925"/>
                <a:gd name="connsiteY2" fmla="*/ 1631732 h 1809750"/>
                <a:gd name="connsiteX3" fmla="*/ 54711 w 5876925"/>
                <a:gd name="connsiteY3" fmla="*/ 1386940 h 1809750"/>
                <a:gd name="connsiteX4" fmla="*/ 1051978 w 5876925"/>
                <a:gd name="connsiteY4" fmla="*/ 88682 h 1809750"/>
                <a:gd name="connsiteX5" fmla="*/ 1066266 w 5876925"/>
                <a:gd name="connsiteY5" fmla="*/ 69632 h 1809750"/>
                <a:gd name="connsiteX6" fmla="*/ 1208188 w 5876925"/>
                <a:gd name="connsiteY6" fmla="*/ 99 h 1809750"/>
                <a:gd name="connsiteX7" fmla="*/ 3893286 w 5876925"/>
                <a:gd name="connsiteY7" fmla="*/ 18197 h 1809750"/>
                <a:gd name="connsiteX8" fmla="*/ 4812448 w 5876925"/>
                <a:gd name="connsiteY8" fmla="*/ 24864 h 1809750"/>
                <a:gd name="connsiteX9" fmla="*/ 4868646 w 5876925"/>
                <a:gd name="connsiteY9" fmla="*/ 61059 h 1809750"/>
                <a:gd name="connsiteX10" fmla="*/ 4895316 w 5876925"/>
                <a:gd name="connsiteY10" fmla="*/ 105827 h 1809750"/>
                <a:gd name="connsiteX11" fmla="*/ 5849721 w 5876925"/>
                <a:gd name="connsiteY11" fmla="*/ 1482190 h 1809750"/>
                <a:gd name="connsiteX12" fmla="*/ 5862103 w 5876925"/>
                <a:gd name="connsiteY12" fmla="*/ 1672690 h 1809750"/>
                <a:gd name="connsiteX13" fmla="*/ 5635408 w 5876925"/>
                <a:gd name="connsiteY13" fmla="*/ 1810802 h 1809750"/>
                <a:gd name="connsiteX14" fmla="*/ 5287746 w 5876925"/>
                <a:gd name="connsiteY14" fmla="*/ 1810802 h 1809750"/>
                <a:gd name="connsiteX15" fmla="*/ 2940786 w 5876925"/>
                <a:gd name="connsiteY15" fmla="*/ 1810802 h 1809750"/>
                <a:gd name="connsiteX16" fmla="*/ 714793 w 5876925"/>
                <a:gd name="connsiteY16" fmla="*/ 760194 h 1809750"/>
                <a:gd name="connsiteX17" fmla="*/ 5211546 w 5876925"/>
                <a:gd name="connsiteY17" fmla="*/ 760194 h 1809750"/>
                <a:gd name="connsiteX18" fmla="*/ 5184876 w 5876925"/>
                <a:gd name="connsiteY18" fmla="*/ 717332 h 1809750"/>
                <a:gd name="connsiteX19" fmla="*/ 4838166 w 5876925"/>
                <a:gd name="connsiteY19" fmla="*/ 217269 h 1809750"/>
                <a:gd name="connsiteX20" fmla="*/ 4760061 w 5876925"/>
                <a:gd name="connsiteY20" fmla="*/ 177264 h 1809750"/>
                <a:gd name="connsiteX21" fmla="*/ 1142466 w 5876925"/>
                <a:gd name="connsiteY21" fmla="*/ 173454 h 1809750"/>
                <a:gd name="connsiteX22" fmla="*/ 1069123 w 5876925"/>
                <a:gd name="connsiteY22" fmla="*/ 211554 h 1809750"/>
                <a:gd name="connsiteX23" fmla="*/ 739558 w 5876925"/>
                <a:gd name="connsiteY23" fmla="*/ 718284 h 1809750"/>
                <a:gd name="connsiteX24" fmla="*/ 714793 w 5876925"/>
                <a:gd name="connsiteY24" fmla="*/ 760194 h 1809750"/>
                <a:gd name="connsiteX25" fmla="*/ 3505618 w 5876925"/>
                <a:gd name="connsiteY25" fmla="*/ 1132622 h 1809750"/>
                <a:gd name="connsiteX26" fmla="*/ 3443706 w 5876925"/>
                <a:gd name="connsiteY26" fmla="*/ 870684 h 1809750"/>
                <a:gd name="connsiteX27" fmla="*/ 3407511 w 5876925"/>
                <a:gd name="connsiteY27" fmla="*/ 851634 h 1809750"/>
                <a:gd name="connsiteX28" fmla="*/ 3255111 w 5876925"/>
                <a:gd name="connsiteY28" fmla="*/ 850682 h 1809750"/>
                <a:gd name="connsiteX29" fmla="*/ 2546451 w 5876925"/>
                <a:gd name="connsiteY29" fmla="*/ 854492 h 1809750"/>
                <a:gd name="connsiteX30" fmla="*/ 2495016 w 5876925"/>
                <a:gd name="connsiteY30" fmla="*/ 872589 h 1809750"/>
                <a:gd name="connsiteX31" fmla="*/ 2435008 w 5876925"/>
                <a:gd name="connsiteY31" fmla="*/ 1131669 h 1809750"/>
                <a:gd name="connsiteX32" fmla="*/ 3505618 w 5876925"/>
                <a:gd name="connsiteY32" fmla="*/ 1132622 h 1809750"/>
                <a:gd name="connsiteX33" fmla="*/ 2922688 w 5876925"/>
                <a:gd name="connsiteY33" fmla="*/ 1231682 h 1809750"/>
                <a:gd name="connsiteX34" fmla="*/ 2491206 w 5876925"/>
                <a:gd name="connsiteY34" fmla="*/ 1231682 h 1809750"/>
                <a:gd name="connsiteX35" fmla="*/ 2494063 w 5876925"/>
                <a:gd name="connsiteY35" fmla="*/ 1199297 h 1809750"/>
                <a:gd name="connsiteX36" fmla="*/ 2496921 w 5876925"/>
                <a:gd name="connsiteY36" fmla="*/ 1168817 h 1809750"/>
                <a:gd name="connsiteX37" fmla="*/ 2435008 w 5876925"/>
                <a:gd name="connsiteY37" fmla="*/ 1250732 h 1809750"/>
                <a:gd name="connsiteX38" fmla="*/ 3478948 w 5876925"/>
                <a:gd name="connsiteY38" fmla="*/ 1250732 h 1809750"/>
                <a:gd name="connsiteX39" fmla="*/ 3409416 w 5876925"/>
                <a:gd name="connsiteY39" fmla="*/ 1170722 h 1809750"/>
                <a:gd name="connsiteX40" fmla="*/ 3413226 w 5876925"/>
                <a:gd name="connsiteY40" fmla="*/ 1234540 h 1809750"/>
                <a:gd name="connsiteX41" fmla="*/ 2990316 w 5876925"/>
                <a:gd name="connsiteY41" fmla="*/ 1234540 h 1809750"/>
                <a:gd name="connsiteX42" fmla="*/ 2986506 w 5876925"/>
                <a:gd name="connsiteY42" fmla="*/ 1167865 h 1809750"/>
                <a:gd name="connsiteX43" fmla="*/ 2928403 w 5876925"/>
                <a:gd name="connsiteY43" fmla="*/ 1167865 h 1809750"/>
                <a:gd name="connsiteX44" fmla="*/ 2922688 w 5876925"/>
                <a:gd name="connsiteY44" fmla="*/ 1231682 h 1809750"/>
                <a:gd name="connsiteX45" fmla="*/ 4566703 w 5876925"/>
                <a:gd name="connsiteY45" fmla="*/ 1389797 h 1809750"/>
                <a:gd name="connsiteX46" fmla="*/ 4764823 w 5876925"/>
                <a:gd name="connsiteY46" fmla="*/ 1389797 h 1809750"/>
                <a:gd name="connsiteX47" fmla="*/ 4725771 w 5876925"/>
                <a:gd name="connsiteY47" fmla="*/ 1339315 h 1809750"/>
                <a:gd name="connsiteX48" fmla="*/ 4602898 w 5876925"/>
                <a:gd name="connsiteY48" fmla="*/ 1337409 h 1809750"/>
                <a:gd name="connsiteX49" fmla="*/ 4566703 w 5876925"/>
                <a:gd name="connsiteY49" fmla="*/ 1389797 h 1809750"/>
                <a:gd name="connsiteX50" fmla="*/ 1342491 w 5876925"/>
                <a:gd name="connsiteY50" fmla="*/ 1383129 h 1809750"/>
                <a:gd name="connsiteX51" fmla="*/ 1313916 w 5876925"/>
                <a:gd name="connsiteY51" fmla="*/ 1337409 h 1809750"/>
                <a:gd name="connsiteX52" fmla="*/ 1175803 w 5876925"/>
                <a:gd name="connsiteY52" fmla="*/ 1334552 h 1809750"/>
                <a:gd name="connsiteX53" fmla="*/ 1127226 w 5876925"/>
                <a:gd name="connsiteY53" fmla="*/ 1383129 h 1809750"/>
                <a:gd name="connsiteX54" fmla="*/ 1342491 w 5876925"/>
                <a:gd name="connsiteY54" fmla="*/ 1383129 h 1809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5876925" h="1809750">
                  <a:moveTo>
                    <a:pt x="2940786" y="1810802"/>
                  </a:moveTo>
                  <a:cubicBezTo>
                    <a:pt x="2049246" y="1810802"/>
                    <a:pt x="1156753" y="1810802"/>
                    <a:pt x="265213" y="1810802"/>
                  </a:cubicBezTo>
                  <a:cubicBezTo>
                    <a:pt x="134721" y="1810802"/>
                    <a:pt x="35661" y="1745079"/>
                    <a:pt x="10896" y="1631732"/>
                  </a:cubicBezTo>
                  <a:cubicBezTo>
                    <a:pt x="-8154" y="1546959"/>
                    <a:pt x="-7202" y="1466949"/>
                    <a:pt x="54711" y="1386940"/>
                  </a:cubicBezTo>
                  <a:cubicBezTo>
                    <a:pt x="390943" y="956409"/>
                    <a:pt x="720508" y="522069"/>
                    <a:pt x="1051978" y="88682"/>
                  </a:cubicBezTo>
                  <a:cubicBezTo>
                    <a:pt x="1056741" y="82014"/>
                    <a:pt x="1064361" y="76299"/>
                    <a:pt x="1066266" y="69632"/>
                  </a:cubicBezTo>
                  <a:cubicBezTo>
                    <a:pt x="1088173" y="-5616"/>
                    <a:pt x="1145323" y="99"/>
                    <a:pt x="1208188" y="99"/>
                  </a:cubicBezTo>
                  <a:cubicBezTo>
                    <a:pt x="2103538" y="7719"/>
                    <a:pt x="2997936" y="12482"/>
                    <a:pt x="3893286" y="18197"/>
                  </a:cubicBezTo>
                  <a:cubicBezTo>
                    <a:pt x="4199991" y="20102"/>
                    <a:pt x="4505743" y="22959"/>
                    <a:pt x="4812448" y="24864"/>
                  </a:cubicBezTo>
                  <a:cubicBezTo>
                    <a:pt x="4841976" y="24864"/>
                    <a:pt x="4859121" y="32484"/>
                    <a:pt x="4868646" y="61059"/>
                  </a:cubicBezTo>
                  <a:cubicBezTo>
                    <a:pt x="4874361" y="77252"/>
                    <a:pt x="4885791" y="91539"/>
                    <a:pt x="4895316" y="105827"/>
                  </a:cubicBezTo>
                  <a:cubicBezTo>
                    <a:pt x="5213451" y="564932"/>
                    <a:pt x="5529681" y="1024989"/>
                    <a:pt x="5849721" y="1482190"/>
                  </a:cubicBezTo>
                  <a:cubicBezTo>
                    <a:pt x="5896393" y="1548865"/>
                    <a:pt x="5893536" y="1607920"/>
                    <a:pt x="5862103" y="1672690"/>
                  </a:cubicBezTo>
                  <a:cubicBezTo>
                    <a:pt x="5817336" y="1766034"/>
                    <a:pt x="5737326" y="1808897"/>
                    <a:pt x="5635408" y="1810802"/>
                  </a:cubicBezTo>
                  <a:cubicBezTo>
                    <a:pt x="5519203" y="1811754"/>
                    <a:pt x="5403951" y="1810802"/>
                    <a:pt x="5287746" y="1810802"/>
                  </a:cubicBezTo>
                  <a:cubicBezTo>
                    <a:pt x="4505743" y="1810802"/>
                    <a:pt x="3722788" y="1810802"/>
                    <a:pt x="2940786" y="1810802"/>
                  </a:cubicBezTo>
                  <a:close/>
                  <a:moveTo>
                    <a:pt x="714793" y="760194"/>
                  </a:moveTo>
                  <a:cubicBezTo>
                    <a:pt x="2214981" y="760194"/>
                    <a:pt x="3709453" y="760194"/>
                    <a:pt x="5211546" y="760194"/>
                  </a:cubicBezTo>
                  <a:cubicBezTo>
                    <a:pt x="5199164" y="740192"/>
                    <a:pt x="5193448" y="728762"/>
                    <a:pt x="5184876" y="717332"/>
                  </a:cubicBezTo>
                  <a:cubicBezTo>
                    <a:pt x="5069623" y="550644"/>
                    <a:pt x="4952466" y="384909"/>
                    <a:pt x="4838166" y="217269"/>
                  </a:cubicBezTo>
                  <a:cubicBezTo>
                    <a:pt x="4817211" y="186789"/>
                    <a:pt x="4795303" y="177264"/>
                    <a:pt x="4760061" y="177264"/>
                  </a:cubicBezTo>
                  <a:cubicBezTo>
                    <a:pt x="3554196" y="177264"/>
                    <a:pt x="2348331" y="175359"/>
                    <a:pt x="1142466" y="173454"/>
                  </a:cubicBezTo>
                  <a:cubicBezTo>
                    <a:pt x="1109128" y="173454"/>
                    <a:pt x="1088173" y="182027"/>
                    <a:pt x="1069123" y="211554"/>
                  </a:cubicBezTo>
                  <a:cubicBezTo>
                    <a:pt x="960538" y="381099"/>
                    <a:pt x="849096" y="549692"/>
                    <a:pt x="739558" y="718284"/>
                  </a:cubicBezTo>
                  <a:cubicBezTo>
                    <a:pt x="730986" y="731619"/>
                    <a:pt x="724318" y="744954"/>
                    <a:pt x="714793" y="760194"/>
                  </a:cubicBezTo>
                  <a:close/>
                  <a:moveTo>
                    <a:pt x="3505618" y="1132622"/>
                  </a:moveTo>
                  <a:cubicBezTo>
                    <a:pt x="3484663" y="1042134"/>
                    <a:pt x="3465613" y="955457"/>
                    <a:pt x="3443706" y="870684"/>
                  </a:cubicBezTo>
                  <a:cubicBezTo>
                    <a:pt x="3441801" y="862112"/>
                    <a:pt x="3419893" y="852587"/>
                    <a:pt x="3407511" y="851634"/>
                  </a:cubicBezTo>
                  <a:cubicBezTo>
                    <a:pt x="3357028" y="849729"/>
                    <a:pt x="3306546" y="850682"/>
                    <a:pt x="3255111" y="850682"/>
                  </a:cubicBezTo>
                  <a:cubicBezTo>
                    <a:pt x="3018891" y="851634"/>
                    <a:pt x="2782671" y="852587"/>
                    <a:pt x="2546451" y="854492"/>
                  </a:cubicBezTo>
                  <a:cubicBezTo>
                    <a:pt x="2528353" y="854492"/>
                    <a:pt x="2497873" y="862112"/>
                    <a:pt x="2495016" y="872589"/>
                  </a:cubicBezTo>
                  <a:cubicBezTo>
                    <a:pt x="2472156" y="956409"/>
                    <a:pt x="2455011" y="1041182"/>
                    <a:pt x="2435008" y="1131669"/>
                  </a:cubicBezTo>
                  <a:cubicBezTo>
                    <a:pt x="2794101" y="1132622"/>
                    <a:pt x="3145573" y="1132622"/>
                    <a:pt x="3505618" y="1132622"/>
                  </a:cubicBezTo>
                  <a:close/>
                  <a:moveTo>
                    <a:pt x="2922688" y="1231682"/>
                  </a:moveTo>
                  <a:cubicBezTo>
                    <a:pt x="2776003" y="1231682"/>
                    <a:pt x="2634081" y="1231682"/>
                    <a:pt x="2491206" y="1231682"/>
                  </a:cubicBezTo>
                  <a:cubicBezTo>
                    <a:pt x="2492158" y="1218347"/>
                    <a:pt x="2493111" y="1208822"/>
                    <a:pt x="2494063" y="1199297"/>
                  </a:cubicBezTo>
                  <a:cubicBezTo>
                    <a:pt x="2495016" y="1188819"/>
                    <a:pt x="2495968" y="1178342"/>
                    <a:pt x="2496921" y="1168817"/>
                  </a:cubicBezTo>
                  <a:cubicBezTo>
                    <a:pt x="2438818" y="1161197"/>
                    <a:pt x="2432151" y="1169769"/>
                    <a:pt x="2435008" y="1250732"/>
                  </a:cubicBezTo>
                  <a:cubicBezTo>
                    <a:pt x="2782671" y="1250732"/>
                    <a:pt x="3130333" y="1250732"/>
                    <a:pt x="3478948" y="1250732"/>
                  </a:cubicBezTo>
                  <a:cubicBezTo>
                    <a:pt x="3483711" y="1167865"/>
                    <a:pt x="3474186" y="1157387"/>
                    <a:pt x="3409416" y="1170722"/>
                  </a:cubicBezTo>
                  <a:cubicBezTo>
                    <a:pt x="3410368" y="1191677"/>
                    <a:pt x="3412273" y="1213584"/>
                    <a:pt x="3413226" y="1234540"/>
                  </a:cubicBezTo>
                  <a:cubicBezTo>
                    <a:pt x="3270351" y="1234540"/>
                    <a:pt x="3130333" y="1234540"/>
                    <a:pt x="2990316" y="1234540"/>
                  </a:cubicBezTo>
                  <a:cubicBezTo>
                    <a:pt x="2989363" y="1208822"/>
                    <a:pt x="2988411" y="1188819"/>
                    <a:pt x="2986506" y="1167865"/>
                  </a:cubicBezTo>
                  <a:cubicBezTo>
                    <a:pt x="2965551" y="1167865"/>
                    <a:pt x="2947453" y="1167865"/>
                    <a:pt x="2928403" y="1167865"/>
                  </a:cubicBezTo>
                  <a:cubicBezTo>
                    <a:pt x="2925546" y="1189772"/>
                    <a:pt x="2923641" y="1208822"/>
                    <a:pt x="2922688" y="1231682"/>
                  </a:cubicBezTo>
                  <a:close/>
                  <a:moveTo>
                    <a:pt x="4566703" y="1389797"/>
                  </a:moveTo>
                  <a:cubicBezTo>
                    <a:pt x="4634331" y="1389797"/>
                    <a:pt x="4700053" y="1389797"/>
                    <a:pt x="4764823" y="1389797"/>
                  </a:cubicBezTo>
                  <a:cubicBezTo>
                    <a:pt x="4771491" y="1353602"/>
                    <a:pt x="4759108" y="1338362"/>
                    <a:pt x="4725771" y="1339315"/>
                  </a:cubicBezTo>
                  <a:cubicBezTo>
                    <a:pt x="4684813" y="1340267"/>
                    <a:pt x="4643856" y="1340267"/>
                    <a:pt x="4602898" y="1337409"/>
                  </a:cubicBezTo>
                  <a:cubicBezTo>
                    <a:pt x="4563846" y="1335504"/>
                    <a:pt x="4556226" y="1353602"/>
                    <a:pt x="4566703" y="1389797"/>
                  </a:cubicBezTo>
                  <a:close/>
                  <a:moveTo>
                    <a:pt x="1342491" y="1383129"/>
                  </a:moveTo>
                  <a:cubicBezTo>
                    <a:pt x="1347253" y="1339315"/>
                    <a:pt x="1347253" y="1338362"/>
                    <a:pt x="1313916" y="1337409"/>
                  </a:cubicBezTo>
                  <a:cubicBezTo>
                    <a:pt x="1268196" y="1335504"/>
                    <a:pt x="1222476" y="1336457"/>
                    <a:pt x="1175803" y="1334552"/>
                  </a:cubicBezTo>
                  <a:cubicBezTo>
                    <a:pt x="1143418" y="1333599"/>
                    <a:pt x="1132941" y="1351697"/>
                    <a:pt x="1127226" y="1383129"/>
                  </a:cubicBezTo>
                  <a:cubicBezTo>
                    <a:pt x="1201521" y="1383129"/>
                    <a:pt x="1272006" y="1383129"/>
                    <a:pt x="1342491" y="1383129"/>
                  </a:cubicBezTo>
                  <a:close/>
                </a:path>
              </a:pathLst>
            </a:custGeom>
            <a:solidFill>
              <a:schemeClr val="accent2"/>
            </a:solidFill>
            <a:ln w="9525" cap="flat">
              <a:noFill/>
              <a:prstDash val="solid"/>
              <a:miter/>
            </a:ln>
          </p:spPr>
          <p:txBody>
            <a:bodyPr rtlCol="0" anchor="ctr"/>
            <a:lstStyle/>
            <a:p>
              <a:endParaRPr lang="en-US" sz="1350"/>
            </a:p>
          </p:txBody>
        </p:sp>
        <p:sp>
          <p:nvSpPr>
            <p:cNvPr id="96" name="Freeform: Shape 95">
              <a:extLst>
                <a:ext uri="{FF2B5EF4-FFF2-40B4-BE49-F238E27FC236}">
                  <a16:creationId xmlns:a16="http://schemas.microsoft.com/office/drawing/2014/main" id="{D28B84F7-E38C-4C45-97DF-B9E211E8B4F8}"/>
                </a:ext>
              </a:extLst>
            </p:cNvPr>
            <p:cNvSpPr/>
            <p:nvPr/>
          </p:nvSpPr>
          <p:spPr>
            <a:xfrm>
              <a:off x="1331139" y="4697381"/>
              <a:ext cx="2652368" cy="333742"/>
            </a:xfrm>
            <a:custGeom>
              <a:avLst/>
              <a:gdLst>
                <a:gd name="connsiteX0" fmla="*/ 2048566 w 2652368"/>
                <a:gd name="connsiteY0" fmla="*/ 278539 h 333742"/>
                <a:gd name="connsiteX1" fmla="*/ 2127406 w 2652368"/>
                <a:gd name="connsiteY1" fmla="*/ 281182 h 333742"/>
                <a:gd name="connsiteX2" fmla="*/ 2162660 w 2652368"/>
                <a:gd name="connsiteY2" fmla="*/ 321564 h 333742"/>
                <a:gd name="connsiteX3" fmla="*/ 2156250 w 2652368"/>
                <a:gd name="connsiteY3" fmla="*/ 331178 h 333742"/>
                <a:gd name="connsiteX4" fmla="*/ 1996006 w 2652368"/>
                <a:gd name="connsiteY4" fmla="*/ 329256 h 333742"/>
                <a:gd name="connsiteX5" fmla="*/ 1963316 w 2652368"/>
                <a:gd name="connsiteY5" fmla="*/ 286951 h 333742"/>
                <a:gd name="connsiteX6" fmla="*/ 1969726 w 2652368"/>
                <a:gd name="connsiteY6" fmla="*/ 279260 h 333742"/>
                <a:gd name="connsiteX7" fmla="*/ 2048566 w 2652368"/>
                <a:gd name="connsiteY7" fmla="*/ 278539 h 333742"/>
                <a:gd name="connsiteX8" fmla="*/ 517269 w 2652368"/>
                <a:gd name="connsiteY8" fmla="*/ 277977 h 333742"/>
                <a:gd name="connsiteX9" fmla="*/ 622390 w 2652368"/>
                <a:gd name="connsiteY9" fmla="*/ 277977 h 333742"/>
                <a:gd name="connsiteX10" fmla="*/ 565984 w 2652368"/>
                <a:gd name="connsiteY10" fmla="*/ 333101 h 333742"/>
                <a:gd name="connsiteX11" fmla="*/ 461504 w 2652368"/>
                <a:gd name="connsiteY11" fmla="*/ 333101 h 333742"/>
                <a:gd name="connsiteX12" fmla="*/ 517269 w 2652368"/>
                <a:gd name="connsiteY12" fmla="*/ 277977 h 333742"/>
                <a:gd name="connsiteX13" fmla="*/ 353819 w 2652368"/>
                <a:gd name="connsiteY13" fmla="*/ 277977 h 333742"/>
                <a:gd name="connsiteX14" fmla="*/ 458299 w 2652368"/>
                <a:gd name="connsiteY14" fmla="*/ 277977 h 333742"/>
                <a:gd name="connsiteX15" fmla="*/ 393560 w 2652368"/>
                <a:gd name="connsiteY15" fmla="*/ 333742 h 333742"/>
                <a:gd name="connsiteX16" fmla="*/ 291645 w 2652368"/>
                <a:gd name="connsiteY16" fmla="*/ 333742 h 333742"/>
                <a:gd name="connsiteX17" fmla="*/ 353819 w 2652368"/>
                <a:gd name="connsiteY17" fmla="*/ 277977 h 333742"/>
                <a:gd name="connsiteX18" fmla="*/ 1709408 w 2652368"/>
                <a:gd name="connsiteY18" fmla="*/ 277898 h 333742"/>
                <a:gd name="connsiteX19" fmla="*/ 1776791 w 2652368"/>
                <a:gd name="connsiteY19" fmla="*/ 280541 h 333742"/>
                <a:gd name="connsiteX20" fmla="*/ 1803712 w 2652368"/>
                <a:gd name="connsiteY20" fmla="*/ 320282 h 333742"/>
                <a:gd name="connsiteX21" fmla="*/ 1796661 w 2652368"/>
                <a:gd name="connsiteY21" fmla="*/ 331819 h 333742"/>
                <a:gd name="connsiteX22" fmla="*/ 1663979 w 2652368"/>
                <a:gd name="connsiteY22" fmla="*/ 329897 h 333742"/>
                <a:gd name="connsiteX23" fmla="*/ 1633853 w 2652368"/>
                <a:gd name="connsiteY23" fmla="*/ 278619 h 333742"/>
                <a:gd name="connsiteX24" fmla="*/ 1709408 w 2652368"/>
                <a:gd name="connsiteY24" fmla="*/ 277898 h 333742"/>
                <a:gd name="connsiteX25" fmla="*/ 2225797 w 2652368"/>
                <a:gd name="connsiteY25" fmla="*/ 277657 h 333742"/>
                <a:gd name="connsiteX26" fmla="*/ 2291497 w 2652368"/>
                <a:gd name="connsiteY26" fmla="*/ 280541 h 333742"/>
                <a:gd name="connsiteX27" fmla="*/ 2325469 w 2652368"/>
                <a:gd name="connsiteY27" fmla="*/ 320923 h 333742"/>
                <a:gd name="connsiteX28" fmla="*/ 2319700 w 2652368"/>
                <a:gd name="connsiteY28" fmla="*/ 330537 h 333742"/>
                <a:gd name="connsiteX29" fmla="*/ 2193427 w 2652368"/>
                <a:gd name="connsiteY29" fmla="*/ 328615 h 333742"/>
                <a:gd name="connsiteX30" fmla="*/ 2153687 w 2652368"/>
                <a:gd name="connsiteY30" fmla="*/ 288874 h 333742"/>
                <a:gd name="connsiteX31" fmla="*/ 2160097 w 2652368"/>
                <a:gd name="connsiteY31" fmla="*/ 278618 h 333742"/>
                <a:gd name="connsiteX32" fmla="*/ 2225797 w 2652368"/>
                <a:gd name="connsiteY32" fmla="*/ 277657 h 333742"/>
                <a:gd name="connsiteX33" fmla="*/ 2545325 w 2652368"/>
                <a:gd name="connsiteY33" fmla="*/ 277416 h 333742"/>
                <a:gd name="connsiteX34" fmla="*/ 2608782 w 2652368"/>
                <a:gd name="connsiteY34" fmla="*/ 280541 h 333742"/>
                <a:gd name="connsiteX35" fmla="*/ 2652368 w 2652368"/>
                <a:gd name="connsiteY35" fmla="*/ 320282 h 333742"/>
                <a:gd name="connsiteX36" fmla="*/ 2647881 w 2652368"/>
                <a:gd name="connsiteY36" fmla="*/ 328614 h 333742"/>
                <a:gd name="connsiteX37" fmla="*/ 2511353 w 2652368"/>
                <a:gd name="connsiteY37" fmla="*/ 326691 h 333742"/>
                <a:gd name="connsiteX38" fmla="*/ 2474176 w 2652368"/>
                <a:gd name="connsiteY38" fmla="*/ 278618 h 333742"/>
                <a:gd name="connsiteX39" fmla="*/ 2545325 w 2652368"/>
                <a:gd name="connsiteY39" fmla="*/ 277416 h 333742"/>
                <a:gd name="connsiteX40" fmla="*/ 686487 w 2652368"/>
                <a:gd name="connsiteY40" fmla="*/ 277336 h 333742"/>
                <a:gd name="connsiteX41" fmla="*/ 787762 w 2652368"/>
                <a:gd name="connsiteY41" fmla="*/ 277336 h 333742"/>
                <a:gd name="connsiteX42" fmla="*/ 735202 w 2652368"/>
                <a:gd name="connsiteY42" fmla="*/ 333101 h 333742"/>
                <a:gd name="connsiteX43" fmla="*/ 627517 w 2652368"/>
                <a:gd name="connsiteY43" fmla="*/ 333101 h 333742"/>
                <a:gd name="connsiteX44" fmla="*/ 686487 w 2652368"/>
                <a:gd name="connsiteY44" fmla="*/ 277336 h 333742"/>
                <a:gd name="connsiteX45" fmla="*/ 69226 w 2652368"/>
                <a:gd name="connsiteY45" fmla="*/ 277336 h 333742"/>
                <a:gd name="connsiteX46" fmla="*/ 290363 w 2652368"/>
                <a:gd name="connsiteY46" fmla="*/ 277336 h 333742"/>
                <a:gd name="connsiteX47" fmla="*/ 230111 w 2652368"/>
                <a:gd name="connsiteY47" fmla="*/ 333101 h 333742"/>
                <a:gd name="connsiteX48" fmla="*/ 31408 w 2652368"/>
                <a:gd name="connsiteY48" fmla="*/ 333101 h 333742"/>
                <a:gd name="connsiteX49" fmla="*/ 0 w 2652368"/>
                <a:gd name="connsiteY49" fmla="*/ 331819 h 333742"/>
                <a:gd name="connsiteX50" fmla="*/ 69226 w 2652368"/>
                <a:gd name="connsiteY50" fmla="*/ 277336 h 333742"/>
                <a:gd name="connsiteX51" fmla="*/ 1870534 w 2652368"/>
                <a:gd name="connsiteY51" fmla="*/ 277016 h 333742"/>
                <a:gd name="connsiteX52" fmla="*/ 1935112 w 2652368"/>
                <a:gd name="connsiteY52" fmla="*/ 279900 h 333742"/>
                <a:gd name="connsiteX53" fmla="*/ 1969084 w 2652368"/>
                <a:gd name="connsiteY53" fmla="*/ 320922 h 333742"/>
                <a:gd name="connsiteX54" fmla="*/ 1963315 w 2652368"/>
                <a:gd name="connsiteY54" fmla="*/ 329896 h 333742"/>
                <a:gd name="connsiteX55" fmla="*/ 1827428 w 2652368"/>
                <a:gd name="connsiteY55" fmla="*/ 327974 h 333742"/>
                <a:gd name="connsiteX56" fmla="*/ 1797302 w 2652368"/>
                <a:gd name="connsiteY56" fmla="*/ 277977 h 333742"/>
                <a:gd name="connsiteX57" fmla="*/ 1870534 w 2652368"/>
                <a:gd name="connsiteY57" fmla="*/ 277016 h 333742"/>
                <a:gd name="connsiteX58" fmla="*/ 2384278 w 2652368"/>
                <a:gd name="connsiteY58" fmla="*/ 276775 h 333742"/>
                <a:gd name="connsiteX59" fmla="*/ 2444048 w 2652368"/>
                <a:gd name="connsiteY59" fmla="*/ 279900 h 333742"/>
                <a:gd name="connsiteX60" fmla="*/ 2490200 w 2652368"/>
                <a:gd name="connsiteY60" fmla="*/ 318999 h 333742"/>
                <a:gd name="connsiteX61" fmla="*/ 2484430 w 2652368"/>
                <a:gd name="connsiteY61" fmla="*/ 329255 h 333742"/>
                <a:gd name="connsiteX62" fmla="*/ 2349825 w 2652368"/>
                <a:gd name="connsiteY62" fmla="*/ 327332 h 333742"/>
                <a:gd name="connsiteX63" fmla="*/ 2316494 w 2652368"/>
                <a:gd name="connsiteY63" fmla="*/ 286310 h 333742"/>
                <a:gd name="connsiteX64" fmla="*/ 2323545 w 2652368"/>
                <a:gd name="connsiteY64" fmla="*/ 277977 h 333742"/>
                <a:gd name="connsiteX65" fmla="*/ 2384278 w 2652368"/>
                <a:gd name="connsiteY65" fmla="*/ 276775 h 333742"/>
                <a:gd name="connsiteX66" fmla="*/ 848655 w 2652368"/>
                <a:gd name="connsiteY66" fmla="*/ 276695 h 333742"/>
                <a:gd name="connsiteX67" fmla="*/ 1588985 w 2652368"/>
                <a:gd name="connsiteY67" fmla="*/ 277337 h 333742"/>
                <a:gd name="connsiteX68" fmla="*/ 1630007 w 2652368"/>
                <a:gd name="connsiteY68" fmla="*/ 329897 h 333742"/>
                <a:gd name="connsiteX69" fmla="*/ 799941 w 2652368"/>
                <a:gd name="connsiteY69" fmla="*/ 329897 h 333742"/>
                <a:gd name="connsiteX70" fmla="*/ 848655 w 2652368"/>
                <a:gd name="connsiteY70" fmla="*/ 276695 h 333742"/>
                <a:gd name="connsiteX71" fmla="*/ 1376820 w 2652368"/>
                <a:gd name="connsiteY71" fmla="*/ 216444 h 333742"/>
                <a:gd name="connsiteX72" fmla="*/ 1522963 w 2652368"/>
                <a:gd name="connsiteY72" fmla="*/ 216444 h 333742"/>
                <a:gd name="connsiteX73" fmla="*/ 1530655 w 2652368"/>
                <a:gd name="connsiteY73" fmla="*/ 263235 h 333742"/>
                <a:gd name="connsiteX74" fmla="*/ 1396049 w 2652368"/>
                <a:gd name="connsiteY74" fmla="*/ 261312 h 333742"/>
                <a:gd name="connsiteX75" fmla="*/ 1376820 w 2652368"/>
                <a:gd name="connsiteY75" fmla="*/ 216444 h 333742"/>
                <a:gd name="connsiteX76" fmla="*/ 1768377 w 2652368"/>
                <a:gd name="connsiteY76" fmla="*/ 215322 h 333742"/>
                <a:gd name="connsiteX77" fmla="*/ 1835119 w 2652368"/>
                <a:gd name="connsiteY77" fmla="*/ 217726 h 333742"/>
                <a:gd name="connsiteX78" fmla="*/ 1856913 w 2652368"/>
                <a:gd name="connsiteY78" fmla="*/ 263876 h 333742"/>
                <a:gd name="connsiteX79" fmla="*/ 1728717 w 2652368"/>
                <a:gd name="connsiteY79" fmla="*/ 261953 h 333742"/>
                <a:gd name="connsiteX80" fmla="*/ 1694745 w 2652368"/>
                <a:gd name="connsiteY80" fmla="*/ 227982 h 333742"/>
                <a:gd name="connsiteX81" fmla="*/ 1701155 w 2652368"/>
                <a:gd name="connsiteY81" fmla="*/ 215803 h 333742"/>
                <a:gd name="connsiteX82" fmla="*/ 1768377 w 2652368"/>
                <a:gd name="connsiteY82" fmla="*/ 215322 h 333742"/>
                <a:gd name="connsiteX83" fmla="*/ 2508708 w 2652368"/>
                <a:gd name="connsiteY83" fmla="*/ 214841 h 333742"/>
                <a:gd name="connsiteX84" fmla="*/ 2570963 w 2652368"/>
                <a:gd name="connsiteY84" fmla="*/ 217726 h 333742"/>
                <a:gd name="connsiteX85" fmla="*/ 2610063 w 2652368"/>
                <a:gd name="connsiteY85" fmla="*/ 254261 h 333742"/>
                <a:gd name="connsiteX86" fmla="*/ 2604293 w 2652368"/>
                <a:gd name="connsiteY86" fmla="*/ 263875 h 333742"/>
                <a:gd name="connsiteX87" fmla="*/ 2481867 w 2652368"/>
                <a:gd name="connsiteY87" fmla="*/ 261952 h 333742"/>
                <a:gd name="connsiteX88" fmla="*/ 2441485 w 2652368"/>
                <a:gd name="connsiteY88" fmla="*/ 224776 h 333742"/>
                <a:gd name="connsiteX89" fmla="*/ 2445972 w 2652368"/>
                <a:gd name="connsiteY89" fmla="*/ 215802 h 333742"/>
                <a:gd name="connsiteX90" fmla="*/ 2508708 w 2652368"/>
                <a:gd name="connsiteY90" fmla="*/ 214841 h 333742"/>
                <a:gd name="connsiteX91" fmla="*/ 1545398 w 2652368"/>
                <a:gd name="connsiteY91" fmla="*/ 214521 h 333742"/>
                <a:gd name="connsiteX92" fmla="*/ 1666542 w 2652368"/>
                <a:gd name="connsiteY92" fmla="*/ 215161 h 333742"/>
                <a:gd name="connsiteX93" fmla="*/ 1690900 w 2652368"/>
                <a:gd name="connsiteY93" fmla="*/ 263875 h 333742"/>
                <a:gd name="connsiteX94" fmla="*/ 1562063 w 2652368"/>
                <a:gd name="connsiteY94" fmla="*/ 261953 h 333742"/>
                <a:gd name="connsiteX95" fmla="*/ 1536424 w 2652368"/>
                <a:gd name="connsiteY95" fmla="*/ 223494 h 333742"/>
                <a:gd name="connsiteX96" fmla="*/ 1545398 w 2652368"/>
                <a:gd name="connsiteY96" fmla="*/ 214521 h 333742"/>
                <a:gd name="connsiteX97" fmla="*/ 2351028 w 2652368"/>
                <a:gd name="connsiteY97" fmla="*/ 214200 h 333742"/>
                <a:gd name="connsiteX98" fmla="*/ 2412001 w 2652368"/>
                <a:gd name="connsiteY98" fmla="*/ 217085 h 333742"/>
                <a:gd name="connsiteX99" fmla="*/ 2449178 w 2652368"/>
                <a:gd name="connsiteY99" fmla="*/ 254260 h 333742"/>
                <a:gd name="connsiteX100" fmla="*/ 2443409 w 2652368"/>
                <a:gd name="connsiteY100" fmla="*/ 263875 h 333742"/>
                <a:gd name="connsiteX101" fmla="*/ 2322905 w 2652368"/>
                <a:gd name="connsiteY101" fmla="*/ 261953 h 333742"/>
                <a:gd name="connsiteX102" fmla="*/ 2283805 w 2652368"/>
                <a:gd name="connsiteY102" fmla="*/ 226058 h 333742"/>
                <a:gd name="connsiteX103" fmla="*/ 2289574 w 2652368"/>
                <a:gd name="connsiteY103" fmla="*/ 215161 h 333742"/>
                <a:gd name="connsiteX104" fmla="*/ 2351028 w 2652368"/>
                <a:gd name="connsiteY104" fmla="*/ 214200 h 333742"/>
                <a:gd name="connsiteX105" fmla="*/ 2136460 w 2652368"/>
                <a:gd name="connsiteY105" fmla="*/ 214040 h 333742"/>
                <a:gd name="connsiteX106" fmla="*/ 2251756 w 2652368"/>
                <a:gd name="connsiteY106" fmla="*/ 216444 h 333742"/>
                <a:gd name="connsiteX107" fmla="*/ 2290855 w 2652368"/>
                <a:gd name="connsiteY107" fmla="*/ 252979 h 333742"/>
                <a:gd name="connsiteX108" fmla="*/ 2285087 w 2652368"/>
                <a:gd name="connsiteY108" fmla="*/ 263876 h 333742"/>
                <a:gd name="connsiteX109" fmla="*/ 2203682 w 2652368"/>
                <a:gd name="connsiteY109" fmla="*/ 263876 h 333742"/>
                <a:gd name="connsiteX110" fmla="*/ 2069718 w 2652368"/>
                <a:gd name="connsiteY110" fmla="*/ 263876 h 333742"/>
                <a:gd name="connsiteX111" fmla="*/ 2019722 w 2652368"/>
                <a:gd name="connsiteY111" fmla="*/ 214521 h 333742"/>
                <a:gd name="connsiteX112" fmla="*/ 2136460 w 2652368"/>
                <a:gd name="connsiteY112" fmla="*/ 214040 h 333742"/>
                <a:gd name="connsiteX113" fmla="*/ 1288205 w 2652368"/>
                <a:gd name="connsiteY113" fmla="*/ 214040 h 333742"/>
                <a:gd name="connsiteX114" fmla="*/ 1353104 w 2652368"/>
                <a:gd name="connsiteY114" fmla="*/ 216444 h 333742"/>
                <a:gd name="connsiteX115" fmla="*/ 1374898 w 2652368"/>
                <a:gd name="connsiteY115" fmla="*/ 263876 h 333742"/>
                <a:gd name="connsiteX116" fmla="*/ 1238369 w 2652368"/>
                <a:gd name="connsiteY116" fmla="*/ 263235 h 333742"/>
                <a:gd name="connsiteX117" fmla="*/ 1220421 w 2652368"/>
                <a:gd name="connsiteY117" fmla="*/ 214521 h 333742"/>
                <a:gd name="connsiteX118" fmla="*/ 1288205 w 2652368"/>
                <a:gd name="connsiteY118" fmla="*/ 214040 h 333742"/>
                <a:gd name="connsiteX119" fmla="*/ 1100560 w 2652368"/>
                <a:gd name="connsiteY119" fmla="*/ 213880 h 333742"/>
                <a:gd name="connsiteX120" fmla="*/ 1200551 w 2652368"/>
                <a:gd name="connsiteY120" fmla="*/ 213880 h 333742"/>
                <a:gd name="connsiteX121" fmla="*/ 1164657 w 2652368"/>
                <a:gd name="connsiteY121" fmla="*/ 264517 h 333742"/>
                <a:gd name="connsiteX122" fmla="*/ 1060818 w 2652368"/>
                <a:gd name="connsiteY122" fmla="*/ 264517 h 333742"/>
                <a:gd name="connsiteX123" fmla="*/ 1100560 w 2652368"/>
                <a:gd name="connsiteY123" fmla="*/ 213880 h 333742"/>
                <a:gd name="connsiteX124" fmla="*/ 937110 w 2652368"/>
                <a:gd name="connsiteY124" fmla="*/ 213880 h 333742"/>
                <a:gd name="connsiteX125" fmla="*/ 1040948 w 2652368"/>
                <a:gd name="connsiteY125" fmla="*/ 213880 h 333742"/>
                <a:gd name="connsiteX126" fmla="*/ 1000567 w 2652368"/>
                <a:gd name="connsiteY126" fmla="*/ 263876 h 333742"/>
                <a:gd name="connsiteX127" fmla="*/ 899292 w 2652368"/>
                <a:gd name="connsiteY127" fmla="*/ 263876 h 333742"/>
                <a:gd name="connsiteX128" fmla="*/ 937110 w 2652368"/>
                <a:gd name="connsiteY128" fmla="*/ 213880 h 333742"/>
                <a:gd name="connsiteX129" fmla="*/ 778146 w 2652368"/>
                <a:gd name="connsiteY129" fmla="*/ 213880 h 333742"/>
                <a:gd name="connsiteX130" fmla="*/ 878780 w 2652368"/>
                <a:gd name="connsiteY130" fmla="*/ 213880 h 333742"/>
                <a:gd name="connsiteX131" fmla="*/ 840322 w 2652368"/>
                <a:gd name="connsiteY131" fmla="*/ 263876 h 333742"/>
                <a:gd name="connsiteX132" fmla="*/ 733278 w 2652368"/>
                <a:gd name="connsiteY132" fmla="*/ 263876 h 333742"/>
                <a:gd name="connsiteX133" fmla="*/ 778146 w 2652368"/>
                <a:gd name="connsiteY133" fmla="*/ 213880 h 333742"/>
                <a:gd name="connsiteX134" fmla="*/ 616620 w 2652368"/>
                <a:gd name="connsiteY134" fmla="*/ 213880 h 333742"/>
                <a:gd name="connsiteX135" fmla="*/ 721099 w 2652368"/>
                <a:gd name="connsiteY135" fmla="*/ 213880 h 333742"/>
                <a:gd name="connsiteX136" fmla="*/ 674308 w 2652368"/>
                <a:gd name="connsiteY136" fmla="*/ 263876 h 333742"/>
                <a:gd name="connsiteX137" fmla="*/ 569188 w 2652368"/>
                <a:gd name="connsiteY137" fmla="*/ 263876 h 333742"/>
                <a:gd name="connsiteX138" fmla="*/ 616620 w 2652368"/>
                <a:gd name="connsiteY138" fmla="*/ 213880 h 333742"/>
                <a:gd name="connsiteX139" fmla="*/ 455094 w 2652368"/>
                <a:gd name="connsiteY139" fmla="*/ 213880 h 333742"/>
                <a:gd name="connsiteX140" fmla="*/ 560215 w 2652368"/>
                <a:gd name="connsiteY140" fmla="*/ 213880 h 333742"/>
                <a:gd name="connsiteX141" fmla="*/ 508936 w 2652368"/>
                <a:gd name="connsiteY141" fmla="*/ 263876 h 333742"/>
                <a:gd name="connsiteX142" fmla="*/ 403816 w 2652368"/>
                <a:gd name="connsiteY142" fmla="*/ 263876 h 333742"/>
                <a:gd name="connsiteX143" fmla="*/ 455094 w 2652368"/>
                <a:gd name="connsiteY143" fmla="*/ 213880 h 333742"/>
                <a:gd name="connsiteX144" fmla="*/ 1923254 w 2652368"/>
                <a:gd name="connsiteY144" fmla="*/ 213559 h 333742"/>
                <a:gd name="connsiteX145" fmla="*/ 1985109 w 2652368"/>
                <a:gd name="connsiteY145" fmla="*/ 216443 h 333742"/>
                <a:gd name="connsiteX146" fmla="*/ 2017799 w 2652368"/>
                <a:gd name="connsiteY146" fmla="*/ 254261 h 333742"/>
                <a:gd name="connsiteX147" fmla="*/ 2009466 w 2652368"/>
                <a:gd name="connsiteY147" fmla="*/ 263875 h 333742"/>
                <a:gd name="connsiteX148" fmla="*/ 1888321 w 2652368"/>
                <a:gd name="connsiteY148" fmla="*/ 261953 h 333742"/>
                <a:gd name="connsiteX149" fmla="*/ 1854349 w 2652368"/>
                <a:gd name="connsiteY149" fmla="*/ 223494 h 333742"/>
                <a:gd name="connsiteX150" fmla="*/ 1861400 w 2652368"/>
                <a:gd name="connsiteY150" fmla="*/ 214520 h 333742"/>
                <a:gd name="connsiteX151" fmla="*/ 1923254 w 2652368"/>
                <a:gd name="connsiteY151" fmla="*/ 213559 h 333742"/>
                <a:gd name="connsiteX152" fmla="*/ 292926 w 2652368"/>
                <a:gd name="connsiteY152" fmla="*/ 212598 h 333742"/>
                <a:gd name="connsiteX153" fmla="*/ 398047 w 2652368"/>
                <a:gd name="connsiteY153" fmla="*/ 213239 h 333742"/>
                <a:gd name="connsiteX154" fmla="*/ 342282 w 2652368"/>
                <a:gd name="connsiteY154" fmla="*/ 263876 h 333742"/>
                <a:gd name="connsiteX155" fmla="*/ 236520 w 2652368"/>
                <a:gd name="connsiteY155" fmla="*/ 263876 h 333742"/>
                <a:gd name="connsiteX156" fmla="*/ 292926 w 2652368"/>
                <a:gd name="connsiteY156" fmla="*/ 212598 h 333742"/>
                <a:gd name="connsiteX157" fmla="*/ 109606 w 2652368"/>
                <a:gd name="connsiteY157" fmla="*/ 212597 h 333742"/>
                <a:gd name="connsiteX158" fmla="*/ 233956 w 2652368"/>
                <a:gd name="connsiteY158" fmla="*/ 213239 h 333742"/>
                <a:gd name="connsiteX159" fmla="*/ 179473 w 2652368"/>
                <a:gd name="connsiteY159" fmla="*/ 263235 h 333742"/>
                <a:gd name="connsiteX160" fmla="*/ 40381 w 2652368"/>
                <a:gd name="connsiteY160" fmla="*/ 263875 h 333742"/>
                <a:gd name="connsiteX161" fmla="*/ 109606 w 2652368"/>
                <a:gd name="connsiteY161" fmla="*/ 212597 h 333742"/>
                <a:gd name="connsiteX162" fmla="*/ 1309518 w 2652368"/>
                <a:gd name="connsiteY162" fmla="*/ 157473 h 333742"/>
                <a:gd name="connsiteX163" fmla="*/ 1444123 w 2652368"/>
                <a:gd name="connsiteY163" fmla="*/ 157473 h 333742"/>
                <a:gd name="connsiteX164" fmla="*/ 1450533 w 2652368"/>
                <a:gd name="connsiteY164" fmla="*/ 196574 h 333742"/>
                <a:gd name="connsiteX165" fmla="*/ 1309518 w 2652368"/>
                <a:gd name="connsiteY165" fmla="*/ 196574 h 333742"/>
                <a:gd name="connsiteX166" fmla="*/ 1309518 w 2652368"/>
                <a:gd name="connsiteY166" fmla="*/ 157473 h 333742"/>
                <a:gd name="connsiteX167" fmla="*/ 2473775 w 2652368"/>
                <a:gd name="connsiteY167" fmla="*/ 156753 h 333742"/>
                <a:gd name="connsiteX168" fmla="*/ 2535710 w 2652368"/>
                <a:gd name="connsiteY168" fmla="*/ 159396 h 333742"/>
                <a:gd name="connsiteX169" fmla="*/ 2573528 w 2652368"/>
                <a:gd name="connsiteY169" fmla="*/ 199779 h 333742"/>
                <a:gd name="connsiteX170" fmla="*/ 2441486 w 2652368"/>
                <a:gd name="connsiteY170" fmla="*/ 198497 h 333742"/>
                <a:gd name="connsiteX171" fmla="*/ 2408155 w 2652368"/>
                <a:gd name="connsiteY171" fmla="*/ 165806 h 333742"/>
                <a:gd name="connsiteX172" fmla="*/ 2411360 w 2652368"/>
                <a:gd name="connsiteY172" fmla="*/ 157474 h 333742"/>
                <a:gd name="connsiteX173" fmla="*/ 2473775 w 2652368"/>
                <a:gd name="connsiteY173" fmla="*/ 156753 h 333742"/>
                <a:gd name="connsiteX174" fmla="*/ 1679283 w 2652368"/>
                <a:gd name="connsiteY174" fmla="*/ 156352 h 333742"/>
                <a:gd name="connsiteX175" fmla="*/ 1741538 w 2652368"/>
                <a:gd name="connsiteY175" fmla="*/ 158756 h 333742"/>
                <a:gd name="connsiteX176" fmla="*/ 1767818 w 2652368"/>
                <a:gd name="connsiteY176" fmla="*/ 200420 h 333742"/>
                <a:gd name="connsiteX177" fmla="*/ 1637699 w 2652368"/>
                <a:gd name="connsiteY177" fmla="*/ 199138 h 333742"/>
                <a:gd name="connsiteX178" fmla="*/ 1610137 w 2652368"/>
                <a:gd name="connsiteY178" fmla="*/ 167088 h 333742"/>
                <a:gd name="connsiteX179" fmla="*/ 1616547 w 2652368"/>
                <a:gd name="connsiteY179" fmla="*/ 156833 h 333742"/>
                <a:gd name="connsiteX180" fmla="*/ 1679283 w 2652368"/>
                <a:gd name="connsiteY180" fmla="*/ 156352 h 333742"/>
                <a:gd name="connsiteX181" fmla="*/ 1831836 w 2652368"/>
                <a:gd name="connsiteY181" fmla="*/ 156112 h 333742"/>
                <a:gd name="connsiteX182" fmla="*/ 1892808 w 2652368"/>
                <a:gd name="connsiteY182" fmla="*/ 158755 h 333742"/>
                <a:gd name="connsiteX183" fmla="*/ 1919089 w 2652368"/>
                <a:gd name="connsiteY183" fmla="*/ 194009 h 333742"/>
                <a:gd name="connsiteX184" fmla="*/ 1909474 w 2652368"/>
                <a:gd name="connsiteY184" fmla="*/ 201059 h 333742"/>
                <a:gd name="connsiteX185" fmla="*/ 1811404 w 2652368"/>
                <a:gd name="connsiteY185" fmla="*/ 201059 h 333742"/>
                <a:gd name="connsiteX186" fmla="*/ 1770382 w 2652368"/>
                <a:gd name="connsiteY186" fmla="*/ 156833 h 333742"/>
                <a:gd name="connsiteX187" fmla="*/ 1831836 w 2652368"/>
                <a:gd name="connsiteY187" fmla="*/ 156112 h 333742"/>
                <a:gd name="connsiteX188" fmla="*/ 1525127 w 2652368"/>
                <a:gd name="connsiteY188" fmla="*/ 154830 h 333742"/>
                <a:gd name="connsiteX189" fmla="*/ 1585139 w 2652368"/>
                <a:gd name="connsiteY189" fmla="*/ 157473 h 333742"/>
                <a:gd name="connsiteX190" fmla="*/ 1610137 w 2652368"/>
                <a:gd name="connsiteY190" fmla="*/ 192086 h 333742"/>
                <a:gd name="connsiteX191" fmla="*/ 1603727 w 2652368"/>
                <a:gd name="connsiteY191" fmla="*/ 200419 h 333742"/>
                <a:gd name="connsiteX192" fmla="*/ 1480018 w 2652368"/>
                <a:gd name="connsiteY192" fmla="*/ 198495 h 333742"/>
                <a:gd name="connsiteX193" fmla="*/ 1456943 w 2652368"/>
                <a:gd name="connsiteY193" fmla="*/ 163883 h 333742"/>
                <a:gd name="connsiteX194" fmla="*/ 1464635 w 2652368"/>
                <a:gd name="connsiteY194" fmla="*/ 155551 h 333742"/>
                <a:gd name="connsiteX195" fmla="*/ 1525127 w 2652368"/>
                <a:gd name="connsiteY195" fmla="*/ 154830 h 333742"/>
                <a:gd name="connsiteX196" fmla="*/ 2131653 w 2652368"/>
                <a:gd name="connsiteY196" fmla="*/ 154509 h 333742"/>
                <a:gd name="connsiteX197" fmla="*/ 2188299 w 2652368"/>
                <a:gd name="connsiteY197" fmla="*/ 156832 h 333742"/>
                <a:gd name="connsiteX198" fmla="*/ 2228681 w 2652368"/>
                <a:gd name="connsiteY198" fmla="*/ 186958 h 333742"/>
                <a:gd name="connsiteX199" fmla="*/ 2223553 w 2652368"/>
                <a:gd name="connsiteY199" fmla="*/ 198496 h 333742"/>
                <a:gd name="connsiteX200" fmla="*/ 2093434 w 2652368"/>
                <a:gd name="connsiteY200" fmla="*/ 196573 h 333742"/>
                <a:gd name="connsiteX201" fmla="*/ 2067795 w 2652368"/>
                <a:gd name="connsiteY201" fmla="*/ 155550 h 333742"/>
                <a:gd name="connsiteX202" fmla="*/ 2131653 w 2652368"/>
                <a:gd name="connsiteY202" fmla="*/ 154509 h 333742"/>
                <a:gd name="connsiteX203" fmla="*/ 1981184 w 2652368"/>
                <a:gd name="connsiteY203" fmla="*/ 154509 h 333742"/>
                <a:gd name="connsiteX204" fmla="*/ 2037670 w 2652368"/>
                <a:gd name="connsiteY204" fmla="*/ 156832 h 333742"/>
                <a:gd name="connsiteX205" fmla="*/ 2074206 w 2652368"/>
                <a:gd name="connsiteY205" fmla="*/ 189521 h 333742"/>
                <a:gd name="connsiteX206" fmla="*/ 2067796 w 2652368"/>
                <a:gd name="connsiteY206" fmla="*/ 199777 h 333742"/>
                <a:gd name="connsiteX207" fmla="*/ 1945369 w 2652368"/>
                <a:gd name="connsiteY207" fmla="*/ 197854 h 333742"/>
                <a:gd name="connsiteX208" fmla="*/ 1916525 w 2652368"/>
                <a:gd name="connsiteY208" fmla="*/ 163883 h 333742"/>
                <a:gd name="connsiteX209" fmla="*/ 1924217 w 2652368"/>
                <a:gd name="connsiteY209" fmla="*/ 155550 h 333742"/>
                <a:gd name="connsiteX210" fmla="*/ 1981184 w 2652368"/>
                <a:gd name="connsiteY210" fmla="*/ 154509 h 333742"/>
                <a:gd name="connsiteX211" fmla="*/ 1190296 w 2652368"/>
                <a:gd name="connsiteY211" fmla="*/ 154268 h 333742"/>
                <a:gd name="connsiteX212" fmla="*/ 1257599 w 2652368"/>
                <a:gd name="connsiteY212" fmla="*/ 154910 h 333742"/>
                <a:gd name="connsiteX213" fmla="*/ 1289006 w 2652368"/>
                <a:gd name="connsiteY213" fmla="*/ 198496 h 333742"/>
                <a:gd name="connsiteX214" fmla="*/ 1156965 w 2652368"/>
                <a:gd name="connsiteY214" fmla="*/ 198496 h 333742"/>
                <a:gd name="connsiteX215" fmla="*/ 1190296 w 2652368"/>
                <a:gd name="connsiteY215" fmla="*/ 154268 h 333742"/>
                <a:gd name="connsiteX216" fmla="*/ 1039666 w 2652368"/>
                <a:gd name="connsiteY216" fmla="*/ 152987 h 333742"/>
                <a:gd name="connsiteX217" fmla="*/ 1122351 w 2652368"/>
                <a:gd name="connsiteY217" fmla="*/ 154909 h 333742"/>
                <a:gd name="connsiteX218" fmla="*/ 1137735 w 2652368"/>
                <a:gd name="connsiteY218" fmla="*/ 175420 h 333742"/>
                <a:gd name="connsiteX219" fmla="*/ 1121710 w 2652368"/>
                <a:gd name="connsiteY219" fmla="*/ 199137 h 333742"/>
                <a:gd name="connsiteX220" fmla="*/ 998002 w 2652368"/>
                <a:gd name="connsiteY220" fmla="*/ 200418 h 333742"/>
                <a:gd name="connsiteX221" fmla="*/ 1039666 w 2652368"/>
                <a:gd name="connsiteY221" fmla="*/ 152987 h 333742"/>
                <a:gd name="connsiteX222" fmla="*/ 879422 w 2652368"/>
                <a:gd name="connsiteY222" fmla="*/ 152987 h 333742"/>
                <a:gd name="connsiteX223" fmla="*/ 981978 w 2652368"/>
                <a:gd name="connsiteY223" fmla="*/ 152987 h 333742"/>
                <a:gd name="connsiteX224" fmla="*/ 945442 w 2652368"/>
                <a:gd name="connsiteY224" fmla="*/ 201701 h 333742"/>
                <a:gd name="connsiteX225" fmla="*/ 844168 w 2652368"/>
                <a:gd name="connsiteY225" fmla="*/ 201060 h 333742"/>
                <a:gd name="connsiteX226" fmla="*/ 879422 w 2652368"/>
                <a:gd name="connsiteY226" fmla="*/ 152987 h 333742"/>
                <a:gd name="connsiteX227" fmla="*/ 727509 w 2652368"/>
                <a:gd name="connsiteY227" fmla="*/ 152346 h 333742"/>
                <a:gd name="connsiteX228" fmla="*/ 828143 w 2652368"/>
                <a:gd name="connsiteY228" fmla="*/ 152988 h 333742"/>
                <a:gd name="connsiteX229" fmla="*/ 786479 w 2652368"/>
                <a:gd name="connsiteY229" fmla="*/ 201060 h 333742"/>
                <a:gd name="connsiteX230" fmla="*/ 684564 w 2652368"/>
                <a:gd name="connsiteY230" fmla="*/ 200419 h 333742"/>
                <a:gd name="connsiteX231" fmla="*/ 727509 w 2652368"/>
                <a:gd name="connsiteY231" fmla="*/ 152346 h 333742"/>
                <a:gd name="connsiteX232" fmla="*/ 136528 w 2652368"/>
                <a:gd name="connsiteY232" fmla="*/ 152346 h 333742"/>
                <a:gd name="connsiteX233" fmla="*/ 351896 w 2652368"/>
                <a:gd name="connsiteY233" fmla="*/ 152346 h 333742"/>
                <a:gd name="connsiteX234" fmla="*/ 295491 w 2652368"/>
                <a:gd name="connsiteY234" fmla="*/ 201060 h 333742"/>
                <a:gd name="connsiteX235" fmla="*/ 79481 w 2652368"/>
                <a:gd name="connsiteY235" fmla="*/ 200418 h 333742"/>
                <a:gd name="connsiteX236" fmla="*/ 136528 w 2652368"/>
                <a:gd name="connsiteY236" fmla="*/ 152346 h 333742"/>
                <a:gd name="connsiteX237" fmla="*/ 570471 w 2652368"/>
                <a:gd name="connsiteY237" fmla="*/ 151705 h 333742"/>
                <a:gd name="connsiteX238" fmla="*/ 673027 w 2652368"/>
                <a:gd name="connsiteY238" fmla="*/ 152346 h 333742"/>
                <a:gd name="connsiteX239" fmla="*/ 623671 w 2652368"/>
                <a:gd name="connsiteY239" fmla="*/ 200419 h 333742"/>
                <a:gd name="connsiteX240" fmla="*/ 523679 w 2652368"/>
                <a:gd name="connsiteY240" fmla="*/ 199778 h 333742"/>
                <a:gd name="connsiteX241" fmla="*/ 570471 w 2652368"/>
                <a:gd name="connsiteY241" fmla="*/ 151705 h 333742"/>
                <a:gd name="connsiteX242" fmla="*/ 415353 w 2652368"/>
                <a:gd name="connsiteY242" fmla="*/ 151704 h 333742"/>
                <a:gd name="connsiteX243" fmla="*/ 517910 w 2652368"/>
                <a:gd name="connsiteY243" fmla="*/ 152345 h 333742"/>
                <a:gd name="connsiteX244" fmla="*/ 467913 w 2652368"/>
                <a:gd name="connsiteY244" fmla="*/ 201059 h 333742"/>
                <a:gd name="connsiteX245" fmla="*/ 365357 w 2652368"/>
                <a:gd name="connsiteY245" fmla="*/ 200418 h 333742"/>
                <a:gd name="connsiteX246" fmla="*/ 415353 w 2652368"/>
                <a:gd name="connsiteY246" fmla="*/ 151704 h 333742"/>
                <a:gd name="connsiteX247" fmla="*/ 1239010 w 2652368"/>
                <a:gd name="connsiteY247" fmla="*/ 101067 h 333742"/>
                <a:gd name="connsiteX248" fmla="*/ 1370411 w 2652368"/>
                <a:gd name="connsiteY248" fmla="*/ 101067 h 333742"/>
                <a:gd name="connsiteX249" fmla="*/ 1372334 w 2652368"/>
                <a:gd name="connsiteY249" fmla="*/ 139526 h 333742"/>
                <a:gd name="connsiteX250" fmla="*/ 1239010 w 2652368"/>
                <a:gd name="connsiteY250" fmla="*/ 139526 h 333742"/>
                <a:gd name="connsiteX251" fmla="*/ 1239010 w 2652368"/>
                <a:gd name="connsiteY251" fmla="*/ 101067 h 333742"/>
                <a:gd name="connsiteX252" fmla="*/ 1088380 w 2652368"/>
                <a:gd name="connsiteY252" fmla="*/ 100426 h 333742"/>
                <a:gd name="connsiteX253" fmla="*/ 1220421 w 2652368"/>
                <a:gd name="connsiteY253" fmla="*/ 100426 h 333742"/>
                <a:gd name="connsiteX254" fmla="*/ 1220421 w 2652368"/>
                <a:gd name="connsiteY254" fmla="*/ 138885 h 333742"/>
                <a:gd name="connsiteX255" fmla="*/ 1083894 w 2652368"/>
                <a:gd name="connsiteY255" fmla="*/ 138885 h 333742"/>
                <a:gd name="connsiteX256" fmla="*/ 1088380 w 2652368"/>
                <a:gd name="connsiteY256" fmla="*/ 100426 h 333742"/>
                <a:gd name="connsiteX257" fmla="*/ 2437240 w 2652368"/>
                <a:gd name="connsiteY257" fmla="*/ 99385 h 333742"/>
                <a:gd name="connsiteX258" fmla="*/ 2493405 w 2652368"/>
                <a:gd name="connsiteY258" fmla="*/ 101708 h 333742"/>
                <a:gd name="connsiteX259" fmla="*/ 2530582 w 2652368"/>
                <a:gd name="connsiteY259" fmla="*/ 133757 h 333742"/>
                <a:gd name="connsiteX260" fmla="*/ 2526095 w 2652368"/>
                <a:gd name="connsiteY260" fmla="*/ 142090 h 333742"/>
                <a:gd name="connsiteX261" fmla="*/ 2409437 w 2652368"/>
                <a:gd name="connsiteY261" fmla="*/ 140809 h 333742"/>
                <a:gd name="connsiteX262" fmla="*/ 2376106 w 2652368"/>
                <a:gd name="connsiteY262" fmla="*/ 109400 h 333742"/>
                <a:gd name="connsiteX263" fmla="*/ 2380593 w 2652368"/>
                <a:gd name="connsiteY263" fmla="*/ 100426 h 333742"/>
                <a:gd name="connsiteX264" fmla="*/ 2437240 w 2652368"/>
                <a:gd name="connsiteY264" fmla="*/ 99385 h 333742"/>
                <a:gd name="connsiteX265" fmla="*/ 1595314 w 2652368"/>
                <a:gd name="connsiteY265" fmla="*/ 99225 h 333742"/>
                <a:gd name="connsiteX266" fmla="*/ 1655005 w 2652368"/>
                <a:gd name="connsiteY266" fmla="*/ 101067 h 333742"/>
                <a:gd name="connsiteX267" fmla="*/ 1678721 w 2652368"/>
                <a:gd name="connsiteY267" fmla="*/ 133116 h 333742"/>
                <a:gd name="connsiteX268" fmla="*/ 1672952 w 2652368"/>
                <a:gd name="connsiteY268" fmla="*/ 141450 h 333742"/>
                <a:gd name="connsiteX269" fmla="*/ 1553089 w 2652368"/>
                <a:gd name="connsiteY269" fmla="*/ 140168 h 333742"/>
                <a:gd name="connsiteX270" fmla="*/ 1527450 w 2652368"/>
                <a:gd name="connsiteY270" fmla="*/ 99785 h 333742"/>
                <a:gd name="connsiteX271" fmla="*/ 1595314 w 2652368"/>
                <a:gd name="connsiteY271" fmla="*/ 99225 h 333742"/>
                <a:gd name="connsiteX272" fmla="*/ 1447969 w 2652368"/>
                <a:gd name="connsiteY272" fmla="*/ 99225 h 333742"/>
                <a:gd name="connsiteX273" fmla="*/ 1507580 w 2652368"/>
                <a:gd name="connsiteY273" fmla="*/ 101067 h 333742"/>
                <a:gd name="connsiteX274" fmla="*/ 1532578 w 2652368"/>
                <a:gd name="connsiteY274" fmla="*/ 142090 h 333742"/>
                <a:gd name="connsiteX275" fmla="*/ 1404382 w 2652368"/>
                <a:gd name="connsiteY275" fmla="*/ 140808 h 333742"/>
                <a:gd name="connsiteX276" fmla="*/ 1381307 w 2652368"/>
                <a:gd name="connsiteY276" fmla="*/ 109400 h 333742"/>
                <a:gd name="connsiteX277" fmla="*/ 1388358 w 2652368"/>
                <a:gd name="connsiteY277" fmla="*/ 99785 h 333742"/>
                <a:gd name="connsiteX278" fmla="*/ 1447969 w 2652368"/>
                <a:gd name="connsiteY278" fmla="*/ 99225 h 333742"/>
                <a:gd name="connsiteX279" fmla="*/ 2138303 w 2652368"/>
                <a:gd name="connsiteY279" fmla="*/ 99144 h 333742"/>
                <a:gd name="connsiteX280" fmla="*/ 2264575 w 2652368"/>
                <a:gd name="connsiteY280" fmla="*/ 99144 h 333742"/>
                <a:gd name="connsiteX281" fmla="*/ 2408156 w 2652368"/>
                <a:gd name="connsiteY281" fmla="*/ 186318 h 333742"/>
                <a:gd name="connsiteX282" fmla="*/ 2415206 w 2652368"/>
                <a:gd name="connsiteY282" fmla="*/ 202342 h 333742"/>
                <a:gd name="connsiteX283" fmla="*/ 2262011 w 2652368"/>
                <a:gd name="connsiteY283" fmla="*/ 201060 h 333742"/>
                <a:gd name="connsiteX284" fmla="*/ 2238296 w 2652368"/>
                <a:gd name="connsiteY284" fmla="*/ 174780 h 333742"/>
                <a:gd name="connsiteX285" fmla="*/ 2185735 w 2652368"/>
                <a:gd name="connsiteY285" fmla="*/ 141449 h 333742"/>
                <a:gd name="connsiteX286" fmla="*/ 2138303 w 2652368"/>
                <a:gd name="connsiteY286" fmla="*/ 99144 h 333742"/>
                <a:gd name="connsiteX287" fmla="*/ 2041435 w 2652368"/>
                <a:gd name="connsiteY287" fmla="*/ 98984 h 333742"/>
                <a:gd name="connsiteX288" fmla="*/ 2099203 w 2652368"/>
                <a:gd name="connsiteY288" fmla="*/ 101067 h 333742"/>
                <a:gd name="connsiteX289" fmla="*/ 2128688 w 2652368"/>
                <a:gd name="connsiteY289" fmla="*/ 131835 h 333742"/>
                <a:gd name="connsiteX290" fmla="*/ 2122919 w 2652368"/>
                <a:gd name="connsiteY290" fmla="*/ 142090 h 333742"/>
                <a:gd name="connsiteX291" fmla="*/ 2008824 w 2652368"/>
                <a:gd name="connsiteY291" fmla="*/ 140808 h 333742"/>
                <a:gd name="connsiteX292" fmla="*/ 1977417 w 2652368"/>
                <a:gd name="connsiteY292" fmla="*/ 109400 h 333742"/>
                <a:gd name="connsiteX293" fmla="*/ 1983185 w 2652368"/>
                <a:gd name="connsiteY293" fmla="*/ 99785 h 333742"/>
                <a:gd name="connsiteX294" fmla="*/ 2041435 w 2652368"/>
                <a:gd name="connsiteY294" fmla="*/ 98984 h 333742"/>
                <a:gd name="connsiteX295" fmla="*/ 1892487 w 2652368"/>
                <a:gd name="connsiteY295" fmla="*/ 98984 h 333742"/>
                <a:gd name="connsiteX296" fmla="*/ 1949214 w 2652368"/>
                <a:gd name="connsiteY296" fmla="*/ 101067 h 333742"/>
                <a:gd name="connsiteX297" fmla="*/ 1979981 w 2652368"/>
                <a:gd name="connsiteY297" fmla="*/ 132476 h 333742"/>
                <a:gd name="connsiteX298" fmla="*/ 1971648 w 2652368"/>
                <a:gd name="connsiteY298" fmla="*/ 142090 h 333742"/>
                <a:gd name="connsiteX299" fmla="*/ 1860759 w 2652368"/>
                <a:gd name="connsiteY299" fmla="*/ 140808 h 333742"/>
                <a:gd name="connsiteX300" fmla="*/ 1828710 w 2652368"/>
                <a:gd name="connsiteY300" fmla="*/ 110041 h 333742"/>
                <a:gd name="connsiteX301" fmla="*/ 1835761 w 2652368"/>
                <a:gd name="connsiteY301" fmla="*/ 99785 h 333742"/>
                <a:gd name="connsiteX302" fmla="*/ 1892487 w 2652368"/>
                <a:gd name="connsiteY302" fmla="*/ 98984 h 333742"/>
                <a:gd name="connsiteX303" fmla="*/ 1744021 w 2652368"/>
                <a:gd name="connsiteY303" fmla="*/ 98343 h 333742"/>
                <a:gd name="connsiteX304" fmla="*/ 1799225 w 2652368"/>
                <a:gd name="connsiteY304" fmla="*/ 100426 h 333742"/>
                <a:gd name="connsiteX305" fmla="*/ 1828710 w 2652368"/>
                <a:gd name="connsiteY305" fmla="*/ 130553 h 333742"/>
                <a:gd name="connsiteX306" fmla="*/ 1822300 w 2652368"/>
                <a:gd name="connsiteY306" fmla="*/ 140809 h 333742"/>
                <a:gd name="connsiteX307" fmla="*/ 1703078 w 2652368"/>
                <a:gd name="connsiteY307" fmla="*/ 139527 h 333742"/>
                <a:gd name="connsiteX308" fmla="*/ 1681285 w 2652368"/>
                <a:gd name="connsiteY308" fmla="*/ 108118 h 333742"/>
                <a:gd name="connsiteX309" fmla="*/ 1688336 w 2652368"/>
                <a:gd name="connsiteY309" fmla="*/ 99144 h 333742"/>
                <a:gd name="connsiteX310" fmla="*/ 1744021 w 2652368"/>
                <a:gd name="connsiteY310" fmla="*/ 98343 h 333742"/>
                <a:gd name="connsiteX311" fmla="*/ 971723 w 2652368"/>
                <a:gd name="connsiteY311" fmla="*/ 97222 h 333742"/>
                <a:gd name="connsiteX312" fmla="*/ 1070432 w 2652368"/>
                <a:gd name="connsiteY312" fmla="*/ 97863 h 333742"/>
                <a:gd name="connsiteX313" fmla="*/ 1033897 w 2652368"/>
                <a:gd name="connsiteY313" fmla="*/ 142090 h 333742"/>
                <a:gd name="connsiteX314" fmla="*/ 935827 w 2652368"/>
                <a:gd name="connsiteY314" fmla="*/ 141449 h 333742"/>
                <a:gd name="connsiteX315" fmla="*/ 971723 w 2652368"/>
                <a:gd name="connsiteY315" fmla="*/ 97222 h 333742"/>
                <a:gd name="connsiteX316" fmla="*/ 819810 w 2652368"/>
                <a:gd name="connsiteY316" fmla="*/ 97222 h 333742"/>
                <a:gd name="connsiteX317" fmla="*/ 917880 w 2652368"/>
                <a:gd name="connsiteY317" fmla="*/ 97863 h 333742"/>
                <a:gd name="connsiteX318" fmla="*/ 884549 w 2652368"/>
                <a:gd name="connsiteY318" fmla="*/ 142090 h 333742"/>
                <a:gd name="connsiteX319" fmla="*/ 783916 w 2652368"/>
                <a:gd name="connsiteY319" fmla="*/ 141449 h 333742"/>
                <a:gd name="connsiteX320" fmla="*/ 819810 w 2652368"/>
                <a:gd name="connsiteY320" fmla="*/ 97222 h 333742"/>
                <a:gd name="connsiteX321" fmla="*/ 519191 w 2652368"/>
                <a:gd name="connsiteY321" fmla="*/ 96581 h 333742"/>
                <a:gd name="connsiteX322" fmla="*/ 619184 w 2652368"/>
                <a:gd name="connsiteY322" fmla="*/ 97221 h 333742"/>
                <a:gd name="connsiteX323" fmla="*/ 574956 w 2652368"/>
                <a:gd name="connsiteY323" fmla="*/ 142089 h 333742"/>
                <a:gd name="connsiteX324" fmla="*/ 474964 w 2652368"/>
                <a:gd name="connsiteY324" fmla="*/ 141449 h 333742"/>
                <a:gd name="connsiteX325" fmla="*/ 519191 w 2652368"/>
                <a:gd name="connsiteY325" fmla="*/ 96581 h 333742"/>
                <a:gd name="connsiteX326" fmla="*/ 670463 w 2652368"/>
                <a:gd name="connsiteY326" fmla="*/ 96580 h 333742"/>
                <a:gd name="connsiteX327" fmla="*/ 769814 w 2652368"/>
                <a:gd name="connsiteY327" fmla="*/ 97221 h 333742"/>
                <a:gd name="connsiteX328" fmla="*/ 726869 w 2652368"/>
                <a:gd name="connsiteY328" fmla="*/ 142089 h 333742"/>
                <a:gd name="connsiteX329" fmla="*/ 628799 w 2652368"/>
                <a:gd name="connsiteY329" fmla="*/ 141448 h 333742"/>
                <a:gd name="connsiteX330" fmla="*/ 670463 w 2652368"/>
                <a:gd name="connsiteY330" fmla="*/ 96580 h 333742"/>
                <a:gd name="connsiteX331" fmla="*/ 381621 w 2652368"/>
                <a:gd name="connsiteY331" fmla="*/ 95539 h 333742"/>
                <a:gd name="connsiteX332" fmla="*/ 467271 w 2652368"/>
                <a:gd name="connsiteY332" fmla="*/ 100426 h 333742"/>
                <a:gd name="connsiteX333" fmla="*/ 423044 w 2652368"/>
                <a:gd name="connsiteY333" fmla="*/ 141448 h 333742"/>
                <a:gd name="connsiteX334" fmla="*/ 146142 w 2652368"/>
                <a:gd name="connsiteY334" fmla="*/ 141448 h 333742"/>
                <a:gd name="connsiteX335" fmla="*/ 116657 w 2652368"/>
                <a:gd name="connsiteY335" fmla="*/ 138884 h 333742"/>
                <a:gd name="connsiteX336" fmla="*/ 168576 w 2652368"/>
                <a:gd name="connsiteY336" fmla="*/ 96580 h 333742"/>
                <a:gd name="connsiteX337" fmla="*/ 299336 w 2652368"/>
                <a:gd name="connsiteY337" fmla="*/ 97862 h 333742"/>
                <a:gd name="connsiteX338" fmla="*/ 330103 w 2652368"/>
                <a:gd name="connsiteY338" fmla="*/ 107477 h 333742"/>
                <a:gd name="connsiteX339" fmla="*/ 381621 w 2652368"/>
                <a:gd name="connsiteY339" fmla="*/ 95539 h 333742"/>
                <a:gd name="connsiteX340" fmla="*/ 1482582 w 2652368"/>
                <a:gd name="connsiteY340" fmla="*/ 48507 h 333742"/>
                <a:gd name="connsiteX341" fmla="*/ 1611418 w 2652368"/>
                <a:gd name="connsiteY341" fmla="*/ 48507 h 333742"/>
                <a:gd name="connsiteX342" fmla="*/ 1617187 w 2652368"/>
                <a:gd name="connsiteY342" fmla="*/ 83761 h 333742"/>
                <a:gd name="connsiteX343" fmla="*/ 1488992 w 2652368"/>
                <a:gd name="connsiteY343" fmla="*/ 83761 h 333742"/>
                <a:gd name="connsiteX344" fmla="*/ 1482582 w 2652368"/>
                <a:gd name="connsiteY344" fmla="*/ 48507 h 333742"/>
                <a:gd name="connsiteX345" fmla="*/ 2407114 w 2652368"/>
                <a:gd name="connsiteY345" fmla="*/ 47705 h 333742"/>
                <a:gd name="connsiteX346" fmla="*/ 2463279 w 2652368"/>
                <a:gd name="connsiteY346" fmla="*/ 49788 h 333742"/>
                <a:gd name="connsiteX347" fmla="*/ 2501097 w 2652368"/>
                <a:gd name="connsiteY347" fmla="*/ 86325 h 333742"/>
                <a:gd name="connsiteX348" fmla="*/ 2379311 w 2652368"/>
                <a:gd name="connsiteY348" fmla="*/ 85043 h 333742"/>
                <a:gd name="connsiteX349" fmla="*/ 2345980 w 2652368"/>
                <a:gd name="connsiteY349" fmla="*/ 58121 h 333742"/>
                <a:gd name="connsiteX350" fmla="*/ 2350467 w 2652368"/>
                <a:gd name="connsiteY350" fmla="*/ 48506 h 333742"/>
                <a:gd name="connsiteX351" fmla="*/ 2407114 w 2652368"/>
                <a:gd name="connsiteY351" fmla="*/ 47705 h 333742"/>
                <a:gd name="connsiteX352" fmla="*/ 1830873 w 2652368"/>
                <a:gd name="connsiteY352" fmla="*/ 47306 h 333742"/>
                <a:gd name="connsiteX353" fmla="*/ 1887039 w 2652368"/>
                <a:gd name="connsiteY353" fmla="*/ 49148 h 333742"/>
                <a:gd name="connsiteX354" fmla="*/ 1912037 w 2652368"/>
                <a:gd name="connsiteY354" fmla="*/ 77993 h 333742"/>
                <a:gd name="connsiteX355" fmla="*/ 1906268 w 2652368"/>
                <a:gd name="connsiteY355" fmla="*/ 85685 h 333742"/>
                <a:gd name="connsiteX356" fmla="*/ 1794738 w 2652368"/>
                <a:gd name="connsiteY356" fmla="*/ 84403 h 333742"/>
                <a:gd name="connsiteX357" fmla="*/ 1768458 w 2652368"/>
                <a:gd name="connsiteY357" fmla="*/ 57481 h 333742"/>
                <a:gd name="connsiteX358" fmla="*/ 1774226 w 2652368"/>
                <a:gd name="connsiteY358" fmla="*/ 47866 h 333742"/>
                <a:gd name="connsiteX359" fmla="*/ 1830873 w 2652368"/>
                <a:gd name="connsiteY359" fmla="*/ 47306 h 333742"/>
                <a:gd name="connsiteX360" fmla="*/ 1972851 w 2652368"/>
                <a:gd name="connsiteY360" fmla="*/ 46665 h 333742"/>
                <a:gd name="connsiteX361" fmla="*/ 2029336 w 2652368"/>
                <a:gd name="connsiteY361" fmla="*/ 48507 h 333742"/>
                <a:gd name="connsiteX362" fmla="*/ 2057539 w 2652368"/>
                <a:gd name="connsiteY362" fmla="*/ 75429 h 333742"/>
                <a:gd name="connsiteX363" fmla="*/ 2053053 w 2652368"/>
                <a:gd name="connsiteY363" fmla="*/ 85044 h 333742"/>
                <a:gd name="connsiteX364" fmla="*/ 1938318 w 2652368"/>
                <a:gd name="connsiteY364" fmla="*/ 83762 h 333742"/>
                <a:gd name="connsiteX365" fmla="*/ 1908192 w 2652368"/>
                <a:gd name="connsiteY365" fmla="*/ 47225 h 333742"/>
                <a:gd name="connsiteX366" fmla="*/ 1972851 w 2652368"/>
                <a:gd name="connsiteY366" fmla="*/ 46665 h 333742"/>
                <a:gd name="connsiteX367" fmla="*/ 1687695 w 2652368"/>
                <a:gd name="connsiteY367" fmla="*/ 46665 h 333742"/>
                <a:gd name="connsiteX368" fmla="*/ 1745383 w 2652368"/>
                <a:gd name="connsiteY368" fmla="*/ 48507 h 333742"/>
                <a:gd name="connsiteX369" fmla="*/ 1766535 w 2652368"/>
                <a:gd name="connsiteY369" fmla="*/ 77352 h 333742"/>
                <a:gd name="connsiteX370" fmla="*/ 1759484 w 2652368"/>
                <a:gd name="connsiteY370" fmla="*/ 85684 h 333742"/>
                <a:gd name="connsiteX371" fmla="*/ 1652441 w 2652368"/>
                <a:gd name="connsiteY371" fmla="*/ 84402 h 333742"/>
                <a:gd name="connsiteX372" fmla="*/ 1623597 w 2652368"/>
                <a:gd name="connsiteY372" fmla="*/ 59404 h 333742"/>
                <a:gd name="connsiteX373" fmla="*/ 1630007 w 2652368"/>
                <a:gd name="connsiteY373" fmla="*/ 47225 h 333742"/>
                <a:gd name="connsiteX374" fmla="*/ 1687695 w 2652368"/>
                <a:gd name="connsiteY374" fmla="*/ 46665 h 333742"/>
                <a:gd name="connsiteX375" fmla="*/ 2062666 w 2652368"/>
                <a:gd name="connsiteY375" fmla="*/ 46584 h 333742"/>
                <a:gd name="connsiteX376" fmla="*/ 2205605 w 2652368"/>
                <a:gd name="connsiteY376" fmla="*/ 46584 h 333742"/>
                <a:gd name="connsiteX377" fmla="*/ 2298547 w 2652368"/>
                <a:gd name="connsiteY377" fmla="*/ 46584 h 333742"/>
                <a:gd name="connsiteX378" fmla="*/ 2346620 w 2652368"/>
                <a:gd name="connsiteY378" fmla="*/ 85683 h 333742"/>
                <a:gd name="connsiteX379" fmla="*/ 2090229 w 2652368"/>
                <a:gd name="connsiteY379" fmla="*/ 84402 h 333742"/>
                <a:gd name="connsiteX380" fmla="*/ 2056898 w 2652368"/>
                <a:gd name="connsiteY380" fmla="*/ 56840 h 333742"/>
                <a:gd name="connsiteX381" fmla="*/ 2062666 w 2652368"/>
                <a:gd name="connsiteY381" fmla="*/ 46584 h 333742"/>
                <a:gd name="connsiteX382" fmla="*/ 1367205 w 2652368"/>
                <a:gd name="connsiteY382" fmla="*/ 45303 h 333742"/>
                <a:gd name="connsiteX383" fmla="*/ 1440278 w 2652368"/>
                <a:gd name="connsiteY383" fmla="*/ 45303 h 333742"/>
                <a:gd name="connsiteX384" fmla="*/ 1467840 w 2652368"/>
                <a:gd name="connsiteY384" fmla="*/ 83121 h 333742"/>
                <a:gd name="connsiteX385" fmla="*/ 1342849 w 2652368"/>
                <a:gd name="connsiteY385" fmla="*/ 83121 h 333742"/>
                <a:gd name="connsiteX386" fmla="*/ 1367205 w 2652368"/>
                <a:gd name="connsiteY386" fmla="*/ 45303 h 333742"/>
                <a:gd name="connsiteX387" fmla="*/ 1223627 w 2652368"/>
                <a:gd name="connsiteY387" fmla="*/ 44021 h 333742"/>
                <a:gd name="connsiteX388" fmla="*/ 1293493 w 2652368"/>
                <a:gd name="connsiteY388" fmla="*/ 45302 h 333742"/>
                <a:gd name="connsiteX389" fmla="*/ 1320414 w 2652368"/>
                <a:gd name="connsiteY389" fmla="*/ 83761 h 333742"/>
                <a:gd name="connsiteX390" fmla="*/ 1195423 w 2652368"/>
                <a:gd name="connsiteY390" fmla="*/ 83761 h 333742"/>
                <a:gd name="connsiteX391" fmla="*/ 1223627 w 2652368"/>
                <a:gd name="connsiteY391" fmla="*/ 44021 h 333742"/>
                <a:gd name="connsiteX392" fmla="*/ 919162 w 2652368"/>
                <a:gd name="connsiteY392" fmla="*/ 44020 h 333742"/>
                <a:gd name="connsiteX393" fmla="*/ 1028129 w 2652368"/>
                <a:gd name="connsiteY393" fmla="*/ 44020 h 333742"/>
                <a:gd name="connsiteX394" fmla="*/ 995439 w 2652368"/>
                <a:gd name="connsiteY394" fmla="*/ 85684 h 333742"/>
                <a:gd name="connsiteX395" fmla="*/ 900574 w 2652368"/>
                <a:gd name="connsiteY395" fmla="*/ 85043 h 333742"/>
                <a:gd name="connsiteX396" fmla="*/ 919162 w 2652368"/>
                <a:gd name="connsiteY396" fmla="*/ 44020 h 333742"/>
                <a:gd name="connsiteX397" fmla="*/ 1076842 w 2652368"/>
                <a:gd name="connsiteY397" fmla="*/ 43380 h 333742"/>
                <a:gd name="connsiteX398" fmla="*/ 1175553 w 2652368"/>
                <a:gd name="connsiteY398" fmla="*/ 43380 h 333742"/>
                <a:gd name="connsiteX399" fmla="*/ 1175553 w 2652368"/>
                <a:gd name="connsiteY399" fmla="*/ 82479 h 333742"/>
                <a:gd name="connsiteX400" fmla="*/ 1047998 w 2652368"/>
                <a:gd name="connsiteY400" fmla="*/ 82479 h 333742"/>
                <a:gd name="connsiteX401" fmla="*/ 1076842 w 2652368"/>
                <a:gd name="connsiteY401" fmla="*/ 43380 h 333742"/>
                <a:gd name="connsiteX402" fmla="*/ 643541 w 2652368"/>
                <a:gd name="connsiteY402" fmla="*/ 42739 h 333742"/>
                <a:gd name="connsiteX403" fmla="*/ 737765 w 2652368"/>
                <a:gd name="connsiteY403" fmla="*/ 43380 h 333742"/>
                <a:gd name="connsiteX404" fmla="*/ 698665 w 2652368"/>
                <a:gd name="connsiteY404" fmla="*/ 85685 h 333742"/>
                <a:gd name="connsiteX405" fmla="*/ 601237 w 2652368"/>
                <a:gd name="connsiteY405" fmla="*/ 85044 h 333742"/>
                <a:gd name="connsiteX406" fmla="*/ 643541 w 2652368"/>
                <a:gd name="connsiteY406" fmla="*/ 42739 h 333742"/>
                <a:gd name="connsiteX407" fmla="*/ 783915 w 2652368"/>
                <a:gd name="connsiteY407" fmla="*/ 42738 h 333742"/>
                <a:gd name="connsiteX408" fmla="*/ 883268 w 2652368"/>
                <a:gd name="connsiteY408" fmla="*/ 43379 h 333742"/>
                <a:gd name="connsiteX409" fmla="*/ 847373 w 2652368"/>
                <a:gd name="connsiteY409" fmla="*/ 85684 h 333742"/>
                <a:gd name="connsiteX410" fmla="*/ 751226 w 2652368"/>
                <a:gd name="connsiteY410" fmla="*/ 85043 h 333742"/>
                <a:gd name="connsiteX411" fmla="*/ 783915 w 2652368"/>
                <a:gd name="connsiteY411" fmla="*/ 42738 h 333742"/>
                <a:gd name="connsiteX412" fmla="*/ 496757 w 2652368"/>
                <a:gd name="connsiteY412" fmla="*/ 42097 h 333742"/>
                <a:gd name="connsiteX413" fmla="*/ 592262 w 2652368"/>
                <a:gd name="connsiteY413" fmla="*/ 42739 h 333742"/>
                <a:gd name="connsiteX414" fmla="*/ 547394 w 2652368"/>
                <a:gd name="connsiteY414" fmla="*/ 85044 h 333742"/>
                <a:gd name="connsiteX415" fmla="*/ 451889 w 2652368"/>
                <a:gd name="connsiteY415" fmla="*/ 84402 h 333742"/>
                <a:gd name="connsiteX416" fmla="*/ 496757 w 2652368"/>
                <a:gd name="connsiteY416" fmla="*/ 42097 h 333742"/>
                <a:gd name="connsiteX417" fmla="*/ 352537 w 2652368"/>
                <a:gd name="connsiteY417" fmla="*/ 42097 h 333742"/>
                <a:gd name="connsiteX418" fmla="*/ 444837 w 2652368"/>
                <a:gd name="connsiteY418" fmla="*/ 42738 h 333742"/>
                <a:gd name="connsiteX419" fmla="*/ 401252 w 2652368"/>
                <a:gd name="connsiteY419" fmla="*/ 85684 h 333742"/>
                <a:gd name="connsiteX420" fmla="*/ 301900 w 2652368"/>
                <a:gd name="connsiteY420" fmla="*/ 85043 h 333742"/>
                <a:gd name="connsiteX421" fmla="*/ 352537 w 2652368"/>
                <a:gd name="connsiteY421" fmla="*/ 42097 h 333742"/>
                <a:gd name="connsiteX422" fmla="*/ 229870 w 2652368"/>
                <a:gd name="connsiteY422" fmla="*/ 39344 h 333742"/>
                <a:gd name="connsiteX423" fmla="*/ 296772 w 2652368"/>
                <a:gd name="connsiteY423" fmla="*/ 45303 h 333742"/>
                <a:gd name="connsiteX424" fmla="*/ 253186 w 2652368"/>
                <a:gd name="connsiteY424" fmla="*/ 85684 h 333742"/>
                <a:gd name="connsiteX425" fmla="*/ 151270 w 2652368"/>
                <a:gd name="connsiteY425" fmla="*/ 85043 h 333742"/>
                <a:gd name="connsiteX426" fmla="*/ 229870 w 2652368"/>
                <a:gd name="connsiteY426" fmla="*/ 39344 h 333742"/>
                <a:gd name="connsiteX427" fmla="*/ 1149914 w 2652368"/>
                <a:gd name="connsiteY427" fmla="*/ 5561 h 333742"/>
                <a:gd name="connsiteX428" fmla="*/ 1242856 w 2652368"/>
                <a:gd name="connsiteY428" fmla="*/ 5561 h 333742"/>
                <a:gd name="connsiteX429" fmla="*/ 1253753 w 2652368"/>
                <a:gd name="connsiteY429" fmla="*/ 17099 h 333742"/>
                <a:gd name="connsiteX430" fmla="*/ 1242856 w 2652368"/>
                <a:gd name="connsiteY430" fmla="*/ 31841 h 333742"/>
                <a:gd name="connsiteX431" fmla="*/ 1194783 w 2652368"/>
                <a:gd name="connsiteY431" fmla="*/ 32482 h 333742"/>
                <a:gd name="connsiteX432" fmla="*/ 1149914 w 2652368"/>
                <a:gd name="connsiteY432" fmla="*/ 31841 h 333742"/>
                <a:gd name="connsiteX433" fmla="*/ 1137095 w 2652368"/>
                <a:gd name="connsiteY433" fmla="*/ 19022 h 333742"/>
                <a:gd name="connsiteX434" fmla="*/ 1149914 w 2652368"/>
                <a:gd name="connsiteY434" fmla="*/ 5561 h 333742"/>
                <a:gd name="connsiteX435" fmla="*/ 2398300 w 2652368"/>
                <a:gd name="connsiteY435" fmla="*/ 5401 h 333742"/>
                <a:gd name="connsiteX436" fmla="*/ 2461356 w 2652368"/>
                <a:gd name="connsiteY436" fmla="*/ 26714 h 333742"/>
                <a:gd name="connsiteX437" fmla="*/ 2331878 w 2652368"/>
                <a:gd name="connsiteY437" fmla="*/ 6202 h 333742"/>
                <a:gd name="connsiteX438" fmla="*/ 2398300 w 2652368"/>
                <a:gd name="connsiteY438" fmla="*/ 5401 h 333742"/>
                <a:gd name="connsiteX439" fmla="*/ 2240910 w 2652368"/>
                <a:gd name="connsiteY439" fmla="*/ 4950 h 333742"/>
                <a:gd name="connsiteX440" fmla="*/ 2324828 w 2652368"/>
                <a:gd name="connsiteY440" fmla="*/ 35687 h 333742"/>
                <a:gd name="connsiteX441" fmla="*/ 2193427 w 2652368"/>
                <a:gd name="connsiteY441" fmla="*/ 12612 h 333742"/>
                <a:gd name="connsiteX442" fmla="*/ 2240910 w 2652368"/>
                <a:gd name="connsiteY442" fmla="*/ 4950 h 333742"/>
                <a:gd name="connsiteX443" fmla="*/ 1557576 w 2652368"/>
                <a:gd name="connsiteY443" fmla="*/ 4921 h 333742"/>
                <a:gd name="connsiteX444" fmla="*/ 1637699 w 2652368"/>
                <a:gd name="connsiteY444" fmla="*/ 5562 h 333742"/>
                <a:gd name="connsiteX445" fmla="*/ 1661415 w 2652368"/>
                <a:gd name="connsiteY445" fmla="*/ 22868 h 333742"/>
                <a:gd name="connsiteX446" fmla="*/ 1655646 w 2652368"/>
                <a:gd name="connsiteY446" fmla="*/ 33124 h 333742"/>
                <a:gd name="connsiteX447" fmla="*/ 1557576 w 2652368"/>
                <a:gd name="connsiteY447" fmla="*/ 32483 h 333742"/>
                <a:gd name="connsiteX448" fmla="*/ 1538988 w 2652368"/>
                <a:gd name="connsiteY448" fmla="*/ 16459 h 333742"/>
                <a:gd name="connsiteX449" fmla="*/ 1557576 w 2652368"/>
                <a:gd name="connsiteY449" fmla="*/ 4921 h 333742"/>
                <a:gd name="connsiteX450" fmla="*/ 1421689 w 2652368"/>
                <a:gd name="connsiteY450" fmla="*/ 4921 h 333742"/>
                <a:gd name="connsiteX451" fmla="*/ 1505016 w 2652368"/>
                <a:gd name="connsiteY451" fmla="*/ 5562 h 333742"/>
                <a:gd name="connsiteX452" fmla="*/ 1526168 w 2652368"/>
                <a:gd name="connsiteY452" fmla="*/ 24150 h 333742"/>
                <a:gd name="connsiteX453" fmla="*/ 1520400 w 2652368"/>
                <a:gd name="connsiteY453" fmla="*/ 33124 h 333742"/>
                <a:gd name="connsiteX454" fmla="*/ 1421689 w 2652368"/>
                <a:gd name="connsiteY454" fmla="*/ 32483 h 333742"/>
                <a:gd name="connsiteX455" fmla="*/ 1405024 w 2652368"/>
                <a:gd name="connsiteY455" fmla="*/ 18381 h 333742"/>
                <a:gd name="connsiteX456" fmla="*/ 1421689 w 2652368"/>
                <a:gd name="connsiteY456" fmla="*/ 4921 h 333742"/>
                <a:gd name="connsiteX457" fmla="*/ 2020523 w 2652368"/>
                <a:gd name="connsiteY457" fmla="*/ 4920 h 333742"/>
                <a:gd name="connsiteX458" fmla="*/ 2058181 w 2652368"/>
                <a:gd name="connsiteY458" fmla="*/ 29277 h 333742"/>
                <a:gd name="connsiteX459" fmla="*/ 1937677 w 2652368"/>
                <a:gd name="connsiteY459" fmla="*/ 9407 h 333742"/>
                <a:gd name="connsiteX460" fmla="*/ 2020523 w 2652368"/>
                <a:gd name="connsiteY460" fmla="*/ 4920 h 333742"/>
                <a:gd name="connsiteX461" fmla="*/ 2107156 w 2652368"/>
                <a:gd name="connsiteY461" fmla="*/ 4429 h 333742"/>
                <a:gd name="connsiteX462" fmla="*/ 2192787 w 2652368"/>
                <a:gd name="connsiteY462" fmla="*/ 36970 h 333742"/>
                <a:gd name="connsiteX463" fmla="*/ 2061386 w 2652368"/>
                <a:gd name="connsiteY463" fmla="*/ 13253 h 333742"/>
                <a:gd name="connsiteX464" fmla="*/ 2107156 w 2652368"/>
                <a:gd name="connsiteY464" fmla="*/ 4429 h 333742"/>
                <a:gd name="connsiteX465" fmla="*/ 888716 w 2652368"/>
                <a:gd name="connsiteY465" fmla="*/ 4359 h 333742"/>
                <a:gd name="connsiteX466" fmla="*/ 993516 w 2652368"/>
                <a:gd name="connsiteY466" fmla="*/ 5562 h 333742"/>
                <a:gd name="connsiteX467" fmla="*/ 968518 w 2652368"/>
                <a:gd name="connsiteY467" fmla="*/ 31201 h 333742"/>
                <a:gd name="connsiteX468" fmla="*/ 866602 w 2652368"/>
                <a:gd name="connsiteY468" fmla="*/ 32483 h 333742"/>
                <a:gd name="connsiteX469" fmla="*/ 888716 w 2652368"/>
                <a:gd name="connsiteY469" fmla="*/ 4359 h 333742"/>
                <a:gd name="connsiteX470" fmla="*/ 1331312 w 2652368"/>
                <a:gd name="connsiteY470" fmla="*/ 4279 h 333742"/>
                <a:gd name="connsiteX471" fmla="*/ 1372334 w 2652368"/>
                <a:gd name="connsiteY471" fmla="*/ 4920 h 333742"/>
                <a:gd name="connsiteX472" fmla="*/ 1389641 w 2652368"/>
                <a:gd name="connsiteY472" fmla="*/ 18381 h 333742"/>
                <a:gd name="connsiteX473" fmla="*/ 1373616 w 2652368"/>
                <a:gd name="connsiteY473" fmla="*/ 32483 h 333742"/>
                <a:gd name="connsiteX474" fmla="*/ 1287725 w 2652368"/>
                <a:gd name="connsiteY474" fmla="*/ 32483 h 333742"/>
                <a:gd name="connsiteX475" fmla="*/ 1270419 w 2652368"/>
                <a:gd name="connsiteY475" fmla="*/ 19022 h 333742"/>
                <a:gd name="connsiteX476" fmla="*/ 1289648 w 2652368"/>
                <a:gd name="connsiteY476" fmla="*/ 4920 h 333742"/>
                <a:gd name="connsiteX477" fmla="*/ 1331312 w 2652368"/>
                <a:gd name="connsiteY477" fmla="*/ 4279 h 333742"/>
                <a:gd name="connsiteX478" fmla="*/ 1759405 w 2652368"/>
                <a:gd name="connsiteY478" fmla="*/ 3799 h 333742"/>
                <a:gd name="connsiteX479" fmla="*/ 1790252 w 2652368"/>
                <a:gd name="connsiteY479" fmla="*/ 27996 h 333742"/>
                <a:gd name="connsiteX480" fmla="*/ 1674235 w 2652368"/>
                <a:gd name="connsiteY480" fmla="*/ 7485 h 333742"/>
                <a:gd name="connsiteX481" fmla="*/ 1759405 w 2652368"/>
                <a:gd name="connsiteY481" fmla="*/ 3799 h 333742"/>
                <a:gd name="connsiteX482" fmla="*/ 1117224 w 2652368"/>
                <a:gd name="connsiteY482" fmla="*/ 3638 h 333742"/>
                <a:gd name="connsiteX483" fmla="*/ 1124916 w 2652368"/>
                <a:gd name="connsiteY483" fmla="*/ 13253 h 333742"/>
                <a:gd name="connsiteX484" fmla="*/ 1105045 w 2652368"/>
                <a:gd name="connsiteY484" fmla="*/ 31201 h 333742"/>
                <a:gd name="connsiteX485" fmla="*/ 1003771 w 2652368"/>
                <a:gd name="connsiteY485" fmla="*/ 31842 h 333742"/>
                <a:gd name="connsiteX486" fmla="*/ 998643 w 2652368"/>
                <a:gd name="connsiteY486" fmla="*/ 20945 h 333742"/>
                <a:gd name="connsiteX487" fmla="*/ 1021718 w 2652368"/>
                <a:gd name="connsiteY487" fmla="*/ 4280 h 333742"/>
                <a:gd name="connsiteX488" fmla="*/ 1117224 w 2652368"/>
                <a:gd name="connsiteY488" fmla="*/ 3638 h 333742"/>
                <a:gd name="connsiteX489" fmla="*/ 1848320 w 2652368"/>
                <a:gd name="connsiteY489" fmla="*/ 2697 h 333742"/>
                <a:gd name="connsiteX490" fmla="*/ 1924216 w 2652368"/>
                <a:gd name="connsiteY490" fmla="*/ 29919 h 333742"/>
                <a:gd name="connsiteX491" fmla="*/ 1806917 w 2652368"/>
                <a:gd name="connsiteY491" fmla="*/ 10049 h 333742"/>
                <a:gd name="connsiteX492" fmla="*/ 1848320 w 2652368"/>
                <a:gd name="connsiteY492" fmla="*/ 2697 h 333742"/>
                <a:gd name="connsiteX493" fmla="*/ 360550 w 2652368"/>
                <a:gd name="connsiteY493" fmla="*/ 1876 h 333742"/>
                <a:gd name="connsiteX494" fmla="*/ 446120 w 2652368"/>
                <a:gd name="connsiteY494" fmla="*/ 6203 h 333742"/>
                <a:gd name="connsiteX495" fmla="*/ 323052 w 2652368"/>
                <a:gd name="connsiteY495" fmla="*/ 27355 h 333742"/>
                <a:gd name="connsiteX496" fmla="*/ 360550 w 2652368"/>
                <a:gd name="connsiteY496" fmla="*/ 1876 h 333742"/>
                <a:gd name="connsiteX497" fmla="*/ 716613 w 2652368"/>
                <a:gd name="connsiteY497" fmla="*/ 1716 h 333742"/>
                <a:gd name="connsiteX498" fmla="*/ 595468 w 2652368"/>
                <a:gd name="connsiteY498" fmla="*/ 23509 h 333742"/>
                <a:gd name="connsiteX499" fmla="*/ 716613 w 2652368"/>
                <a:gd name="connsiteY499" fmla="*/ 1716 h 333742"/>
                <a:gd name="connsiteX500" fmla="*/ 800382 w 2652368"/>
                <a:gd name="connsiteY500" fmla="*/ 1645 h 333742"/>
                <a:gd name="connsiteX501" fmla="*/ 859552 w 2652368"/>
                <a:gd name="connsiteY501" fmla="*/ 6843 h 333742"/>
                <a:gd name="connsiteX502" fmla="*/ 833913 w 2652368"/>
                <a:gd name="connsiteY502" fmla="*/ 30559 h 333742"/>
                <a:gd name="connsiteX503" fmla="*/ 730074 w 2652368"/>
                <a:gd name="connsiteY503" fmla="*/ 31841 h 333742"/>
                <a:gd name="connsiteX504" fmla="*/ 800382 w 2652368"/>
                <a:gd name="connsiteY504" fmla="*/ 1645 h 333742"/>
                <a:gd name="connsiteX505" fmla="*/ 529888 w 2652368"/>
                <a:gd name="connsiteY505" fmla="*/ 603 h 333742"/>
                <a:gd name="connsiteX506" fmla="*/ 581367 w 2652368"/>
                <a:gd name="connsiteY506" fmla="*/ 6202 h 333742"/>
                <a:gd name="connsiteX507" fmla="*/ 459581 w 2652368"/>
                <a:gd name="connsiteY507" fmla="*/ 28637 h 333742"/>
                <a:gd name="connsiteX508" fmla="*/ 529888 w 2652368"/>
                <a:gd name="connsiteY508" fmla="*/ 603 h 333742"/>
                <a:gd name="connsiteX509" fmla="*/ 310875 w 2652368"/>
                <a:gd name="connsiteY509" fmla="*/ 434 h 333742"/>
                <a:gd name="connsiteX510" fmla="*/ 179474 w 2652368"/>
                <a:gd name="connsiteY510" fmla="*/ 24151 h 333742"/>
                <a:gd name="connsiteX511" fmla="*/ 310875 w 2652368"/>
                <a:gd name="connsiteY511" fmla="*/ 434 h 3337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Lst>
              <a:rect l="l" t="t" r="r" b="b"/>
              <a:pathLst>
                <a:path w="2652368" h="333742">
                  <a:moveTo>
                    <a:pt x="2048566" y="278539"/>
                  </a:moveTo>
                  <a:cubicBezTo>
                    <a:pt x="2074846" y="278458"/>
                    <a:pt x="2101126" y="278939"/>
                    <a:pt x="2127406" y="281182"/>
                  </a:cubicBezTo>
                  <a:cubicBezTo>
                    <a:pt x="2140226" y="282464"/>
                    <a:pt x="2150481" y="307463"/>
                    <a:pt x="2162660" y="321564"/>
                  </a:cubicBezTo>
                  <a:cubicBezTo>
                    <a:pt x="2160096" y="324128"/>
                    <a:pt x="2158173" y="327333"/>
                    <a:pt x="2156250" y="331178"/>
                  </a:cubicBezTo>
                  <a:cubicBezTo>
                    <a:pt x="2102408" y="331178"/>
                    <a:pt x="2049207" y="333742"/>
                    <a:pt x="1996006" y="329256"/>
                  </a:cubicBezTo>
                  <a:cubicBezTo>
                    <a:pt x="1983827" y="327974"/>
                    <a:pt x="1974213" y="301694"/>
                    <a:pt x="1963316" y="286951"/>
                  </a:cubicBezTo>
                  <a:cubicBezTo>
                    <a:pt x="1965239" y="284388"/>
                    <a:pt x="1967803" y="281824"/>
                    <a:pt x="1969726" y="279260"/>
                  </a:cubicBezTo>
                  <a:cubicBezTo>
                    <a:pt x="1996006" y="279260"/>
                    <a:pt x="2022286" y="278619"/>
                    <a:pt x="2048566" y="278539"/>
                  </a:cubicBezTo>
                  <a:close/>
                  <a:moveTo>
                    <a:pt x="517269" y="277977"/>
                  </a:moveTo>
                  <a:cubicBezTo>
                    <a:pt x="552523" y="277977"/>
                    <a:pt x="587136" y="277977"/>
                    <a:pt x="622390" y="277977"/>
                  </a:cubicBezTo>
                  <a:cubicBezTo>
                    <a:pt x="615980" y="331178"/>
                    <a:pt x="614057" y="333101"/>
                    <a:pt x="565984" y="333101"/>
                  </a:cubicBezTo>
                  <a:cubicBezTo>
                    <a:pt x="532012" y="333101"/>
                    <a:pt x="498039" y="333101"/>
                    <a:pt x="461504" y="333101"/>
                  </a:cubicBezTo>
                  <a:cubicBezTo>
                    <a:pt x="469837" y="279900"/>
                    <a:pt x="472400" y="277977"/>
                    <a:pt x="517269" y="277977"/>
                  </a:cubicBezTo>
                  <a:close/>
                  <a:moveTo>
                    <a:pt x="353819" y="277977"/>
                  </a:moveTo>
                  <a:cubicBezTo>
                    <a:pt x="388433" y="277336"/>
                    <a:pt x="421764" y="277977"/>
                    <a:pt x="458299" y="277977"/>
                  </a:cubicBezTo>
                  <a:cubicBezTo>
                    <a:pt x="443556" y="333742"/>
                    <a:pt x="443556" y="333742"/>
                    <a:pt x="393560" y="333742"/>
                  </a:cubicBezTo>
                  <a:cubicBezTo>
                    <a:pt x="360229" y="333742"/>
                    <a:pt x="326258" y="333742"/>
                    <a:pt x="291645" y="333742"/>
                  </a:cubicBezTo>
                  <a:cubicBezTo>
                    <a:pt x="303183" y="281182"/>
                    <a:pt x="306388" y="278618"/>
                    <a:pt x="353819" y="277977"/>
                  </a:cubicBezTo>
                  <a:close/>
                  <a:moveTo>
                    <a:pt x="1709408" y="277898"/>
                  </a:moveTo>
                  <a:cubicBezTo>
                    <a:pt x="1732884" y="277817"/>
                    <a:pt x="1754998" y="278298"/>
                    <a:pt x="1776791" y="280541"/>
                  </a:cubicBezTo>
                  <a:cubicBezTo>
                    <a:pt x="1787046" y="281823"/>
                    <a:pt x="1794738" y="306822"/>
                    <a:pt x="1803712" y="320282"/>
                  </a:cubicBezTo>
                  <a:cubicBezTo>
                    <a:pt x="1801148" y="324128"/>
                    <a:pt x="1798584" y="327973"/>
                    <a:pt x="1796661" y="331819"/>
                  </a:cubicBezTo>
                  <a:cubicBezTo>
                    <a:pt x="1752434" y="331819"/>
                    <a:pt x="1708206" y="334383"/>
                    <a:pt x="1663979" y="329897"/>
                  </a:cubicBezTo>
                  <a:cubicBezTo>
                    <a:pt x="1653723" y="328615"/>
                    <a:pt x="1646672" y="302334"/>
                    <a:pt x="1633853" y="278619"/>
                  </a:cubicBezTo>
                  <a:cubicBezTo>
                    <a:pt x="1661095" y="278619"/>
                    <a:pt x="1685933" y="277978"/>
                    <a:pt x="1709408" y="277898"/>
                  </a:cubicBezTo>
                  <a:close/>
                  <a:moveTo>
                    <a:pt x="2225797" y="277657"/>
                  </a:moveTo>
                  <a:cubicBezTo>
                    <a:pt x="2247751" y="277497"/>
                    <a:pt x="2269704" y="277977"/>
                    <a:pt x="2291497" y="280541"/>
                  </a:cubicBezTo>
                  <a:cubicBezTo>
                    <a:pt x="2304317" y="281823"/>
                    <a:pt x="2314572" y="306821"/>
                    <a:pt x="2325469" y="320923"/>
                  </a:cubicBezTo>
                  <a:cubicBezTo>
                    <a:pt x="2323546" y="324127"/>
                    <a:pt x="2321623" y="327333"/>
                    <a:pt x="2319700" y="330537"/>
                  </a:cubicBezTo>
                  <a:cubicBezTo>
                    <a:pt x="2277395" y="330537"/>
                    <a:pt x="2234450" y="334383"/>
                    <a:pt x="2193427" y="328615"/>
                  </a:cubicBezTo>
                  <a:cubicBezTo>
                    <a:pt x="2178685" y="326691"/>
                    <a:pt x="2167148" y="302334"/>
                    <a:pt x="2153687" y="288874"/>
                  </a:cubicBezTo>
                  <a:cubicBezTo>
                    <a:pt x="2155609" y="285669"/>
                    <a:pt x="2158174" y="282464"/>
                    <a:pt x="2160097" y="278618"/>
                  </a:cubicBezTo>
                  <a:cubicBezTo>
                    <a:pt x="2181890" y="278618"/>
                    <a:pt x="2203843" y="277817"/>
                    <a:pt x="2225797" y="277657"/>
                  </a:cubicBezTo>
                  <a:close/>
                  <a:moveTo>
                    <a:pt x="2545325" y="277416"/>
                  </a:moveTo>
                  <a:cubicBezTo>
                    <a:pt x="2567439" y="277176"/>
                    <a:pt x="2588271" y="277657"/>
                    <a:pt x="2608782" y="280541"/>
                  </a:cubicBezTo>
                  <a:cubicBezTo>
                    <a:pt x="2624806" y="282464"/>
                    <a:pt x="2637626" y="306180"/>
                    <a:pt x="2652368" y="320282"/>
                  </a:cubicBezTo>
                  <a:cubicBezTo>
                    <a:pt x="2651086" y="322846"/>
                    <a:pt x="2649804" y="326050"/>
                    <a:pt x="2647881" y="328614"/>
                  </a:cubicBezTo>
                  <a:cubicBezTo>
                    <a:pt x="2602372" y="328614"/>
                    <a:pt x="2556221" y="331819"/>
                    <a:pt x="2511353" y="326691"/>
                  </a:cubicBezTo>
                  <a:cubicBezTo>
                    <a:pt x="2499815" y="324768"/>
                    <a:pt x="2490201" y="299129"/>
                    <a:pt x="2474176" y="278618"/>
                  </a:cubicBezTo>
                  <a:cubicBezTo>
                    <a:pt x="2499815" y="278618"/>
                    <a:pt x="2523211" y="277656"/>
                    <a:pt x="2545325" y="277416"/>
                  </a:cubicBezTo>
                  <a:close/>
                  <a:moveTo>
                    <a:pt x="686487" y="277336"/>
                  </a:moveTo>
                  <a:cubicBezTo>
                    <a:pt x="720459" y="277336"/>
                    <a:pt x="753790" y="277336"/>
                    <a:pt x="787762" y="277336"/>
                  </a:cubicBezTo>
                  <a:cubicBezTo>
                    <a:pt x="785839" y="331178"/>
                    <a:pt x="783275" y="333101"/>
                    <a:pt x="735202" y="333101"/>
                  </a:cubicBezTo>
                  <a:cubicBezTo>
                    <a:pt x="699948" y="333101"/>
                    <a:pt x="665335" y="333101"/>
                    <a:pt x="627517" y="333101"/>
                  </a:cubicBezTo>
                  <a:cubicBezTo>
                    <a:pt x="640978" y="277978"/>
                    <a:pt x="640978" y="277978"/>
                    <a:pt x="686487" y="277336"/>
                  </a:cubicBezTo>
                  <a:close/>
                  <a:moveTo>
                    <a:pt x="69226" y="277336"/>
                  </a:moveTo>
                  <a:cubicBezTo>
                    <a:pt x="142938" y="277336"/>
                    <a:pt x="216009" y="277336"/>
                    <a:pt x="290363" y="277336"/>
                  </a:cubicBezTo>
                  <a:cubicBezTo>
                    <a:pt x="279466" y="328614"/>
                    <a:pt x="274979" y="333101"/>
                    <a:pt x="230111" y="333101"/>
                  </a:cubicBezTo>
                  <a:cubicBezTo>
                    <a:pt x="164090" y="333101"/>
                    <a:pt x="97429" y="333101"/>
                    <a:pt x="31408" y="333101"/>
                  </a:cubicBezTo>
                  <a:cubicBezTo>
                    <a:pt x="21153" y="333101"/>
                    <a:pt x="10896" y="332460"/>
                    <a:pt x="0" y="331819"/>
                  </a:cubicBezTo>
                  <a:cubicBezTo>
                    <a:pt x="16665" y="281182"/>
                    <a:pt x="21153" y="277336"/>
                    <a:pt x="69226" y="277336"/>
                  </a:cubicBezTo>
                  <a:close/>
                  <a:moveTo>
                    <a:pt x="1870534" y="277016"/>
                  </a:moveTo>
                  <a:cubicBezTo>
                    <a:pt x="1893128" y="276855"/>
                    <a:pt x="1914280" y="277336"/>
                    <a:pt x="1935112" y="279900"/>
                  </a:cubicBezTo>
                  <a:cubicBezTo>
                    <a:pt x="1947932" y="281823"/>
                    <a:pt x="1957546" y="306821"/>
                    <a:pt x="1969084" y="320922"/>
                  </a:cubicBezTo>
                  <a:cubicBezTo>
                    <a:pt x="1967161" y="324128"/>
                    <a:pt x="1965238" y="327332"/>
                    <a:pt x="1963315" y="329896"/>
                  </a:cubicBezTo>
                  <a:cubicBezTo>
                    <a:pt x="1917806" y="329896"/>
                    <a:pt x="1872297" y="332460"/>
                    <a:pt x="1827428" y="327974"/>
                  </a:cubicBezTo>
                  <a:cubicBezTo>
                    <a:pt x="1817172" y="326692"/>
                    <a:pt x="1810121" y="299771"/>
                    <a:pt x="1797302" y="277977"/>
                  </a:cubicBezTo>
                  <a:cubicBezTo>
                    <a:pt x="1823903" y="277977"/>
                    <a:pt x="1847939" y="277176"/>
                    <a:pt x="1870534" y="277016"/>
                  </a:cubicBezTo>
                  <a:close/>
                  <a:moveTo>
                    <a:pt x="2384278" y="276775"/>
                  </a:moveTo>
                  <a:cubicBezTo>
                    <a:pt x="2404468" y="276535"/>
                    <a:pt x="2424499" y="277016"/>
                    <a:pt x="2444048" y="279900"/>
                  </a:cubicBezTo>
                  <a:cubicBezTo>
                    <a:pt x="2460714" y="282463"/>
                    <a:pt x="2474816" y="305539"/>
                    <a:pt x="2490200" y="318999"/>
                  </a:cubicBezTo>
                  <a:cubicBezTo>
                    <a:pt x="2488276" y="322205"/>
                    <a:pt x="2486354" y="325409"/>
                    <a:pt x="2484430" y="329255"/>
                  </a:cubicBezTo>
                  <a:cubicBezTo>
                    <a:pt x="2439562" y="329255"/>
                    <a:pt x="2394693" y="332460"/>
                    <a:pt x="2349825" y="327332"/>
                  </a:cubicBezTo>
                  <a:cubicBezTo>
                    <a:pt x="2337647" y="326050"/>
                    <a:pt x="2327391" y="301052"/>
                    <a:pt x="2316494" y="286310"/>
                  </a:cubicBezTo>
                  <a:cubicBezTo>
                    <a:pt x="2319699" y="283105"/>
                    <a:pt x="2321622" y="280541"/>
                    <a:pt x="2323545" y="277977"/>
                  </a:cubicBezTo>
                  <a:cubicBezTo>
                    <a:pt x="2343736" y="277977"/>
                    <a:pt x="2364087" y="277015"/>
                    <a:pt x="2384278" y="276775"/>
                  </a:cubicBezTo>
                  <a:close/>
                  <a:moveTo>
                    <a:pt x="848655" y="276695"/>
                  </a:moveTo>
                  <a:cubicBezTo>
                    <a:pt x="1095432" y="276695"/>
                    <a:pt x="1342208" y="276695"/>
                    <a:pt x="1588985" y="277337"/>
                  </a:cubicBezTo>
                  <a:cubicBezTo>
                    <a:pt x="1630649" y="277337"/>
                    <a:pt x="1633213" y="280541"/>
                    <a:pt x="1630007" y="329897"/>
                  </a:cubicBezTo>
                  <a:cubicBezTo>
                    <a:pt x="1353105" y="329897"/>
                    <a:pt x="1076843" y="329897"/>
                    <a:pt x="799941" y="329897"/>
                  </a:cubicBezTo>
                  <a:cubicBezTo>
                    <a:pt x="801223" y="279900"/>
                    <a:pt x="803146" y="276695"/>
                    <a:pt x="848655" y="276695"/>
                  </a:cubicBezTo>
                  <a:close/>
                  <a:moveTo>
                    <a:pt x="1376820" y="216444"/>
                  </a:moveTo>
                  <a:cubicBezTo>
                    <a:pt x="1430662" y="216444"/>
                    <a:pt x="1476172" y="216444"/>
                    <a:pt x="1522963" y="216444"/>
                  </a:cubicBezTo>
                  <a:cubicBezTo>
                    <a:pt x="1525527" y="230546"/>
                    <a:pt x="1527450" y="244006"/>
                    <a:pt x="1530655" y="263235"/>
                  </a:cubicBezTo>
                  <a:cubicBezTo>
                    <a:pt x="1483864" y="263235"/>
                    <a:pt x="1439636" y="265158"/>
                    <a:pt x="1396049" y="261312"/>
                  </a:cubicBezTo>
                  <a:cubicBezTo>
                    <a:pt x="1389639" y="260671"/>
                    <a:pt x="1384512" y="235673"/>
                    <a:pt x="1376820" y="216444"/>
                  </a:cubicBezTo>
                  <a:close/>
                  <a:moveTo>
                    <a:pt x="1768377" y="215322"/>
                  </a:moveTo>
                  <a:cubicBezTo>
                    <a:pt x="1790732" y="215322"/>
                    <a:pt x="1813006" y="215803"/>
                    <a:pt x="1835119" y="217726"/>
                  </a:cubicBezTo>
                  <a:cubicBezTo>
                    <a:pt x="1842170" y="218367"/>
                    <a:pt x="1847298" y="243365"/>
                    <a:pt x="1856913" y="263876"/>
                  </a:cubicBezTo>
                  <a:cubicBezTo>
                    <a:pt x="1807557" y="263876"/>
                    <a:pt x="1767817" y="266440"/>
                    <a:pt x="1728717" y="261953"/>
                  </a:cubicBezTo>
                  <a:cubicBezTo>
                    <a:pt x="1716538" y="260671"/>
                    <a:pt x="1706283" y="239519"/>
                    <a:pt x="1694745" y="227982"/>
                  </a:cubicBezTo>
                  <a:cubicBezTo>
                    <a:pt x="1696668" y="224136"/>
                    <a:pt x="1699232" y="219649"/>
                    <a:pt x="1701155" y="215803"/>
                  </a:cubicBezTo>
                  <a:cubicBezTo>
                    <a:pt x="1723589" y="215803"/>
                    <a:pt x="1746023" y="215322"/>
                    <a:pt x="1768377" y="215322"/>
                  </a:cubicBezTo>
                  <a:close/>
                  <a:moveTo>
                    <a:pt x="2508708" y="214841"/>
                  </a:moveTo>
                  <a:cubicBezTo>
                    <a:pt x="2529620" y="214681"/>
                    <a:pt x="2550452" y="215162"/>
                    <a:pt x="2570963" y="217726"/>
                  </a:cubicBezTo>
                  <a:cubicBezTo>
                    <a:pt x="2585064" y="219648"/>
                    <a:pt x="2596602" y="241441"/>
                    <a:pt x="2610063" y="254261"/>
                  </a:cubicBezTo>
                  <a:cubicBezTo>
                    <a:pt x="2607498" y="256825"/>
                    <a:pt x="2605575" y="260670"/>
                    <a:pt x="2604293" y="263875"/>
                  </a:cubicBezTo>
                  <a:cubicBezTo>
                    <a:pt x="2563271" y="263875"/>
                    <a:pt x="2521608" y="267080"/>
                    <a:pt x="2481867" y="261952"/>
                  </a:cubicBezTo>
                  <a:cubicBezTo>
                    <a:pt x="2467124" y="260029"/>
                    <a:pt x="2454946" y="237595"/>
                    <a:pt x="2441485" y="224776"/>
                  </a:cubicBezTo>
                  <a:cubicBezTo>
                    <a:pt x="2442767" y="221571"/>
                    <a:pt x="2444690" y="218366"/>
                    <a:pt x="2445972" y="215802"/>
                  </a:cubicBezTo>
                  <a:cubicBezTo>
                    <a:pt x="2466804" y="215802"/>
                    <a:pt x="2487796" y="215001"/>
                    <a:pt x="2508708" y="214841"/>
                  </a:cubicBezTo>
                  <a:close/>
                  <a:moveTo>
                    <a:pt x="1545398" y="214521"/>
                  </a:moveTo>
                  <a:cubicBezTo>
                    <a:pt x="1585779" y="214521"/>
                    <a:pt x="1626161" y="213239"/>
                    <a:pt x="1666542" y="215161"/>
                  </a:cubicBezTo>
                  <a:cubicBezTo>
                    <a:pt x="1696027" y="216444"/>
                    <a:pt x="1685772" y="242083"/>
                    <a:pt x="1690900" y="263875"/>
                  </a:cubicBezTo>
                  <a:cubicBezTo>
                    <a:pt x="1646031" y="263875"/>
                    <a:pt x="1603727" y="266439"/>
                    <a:pt x="1562063" y="261953"/>
                  </a:cubicBezTo>
                  <a:cubicBezTo>
                    <a:pt x="1552449" y="260671"/>
                    <a:pt x="1544756" y="236955"/>
                    <a:pt x="1536424" y="223494"/>
                  </a:cubicBezTo>
                  <a:cubicBezTo>
                    <a:pt x="1539629" y="220290"/>
                    <a:pt x="1542834" y="217726"/>
                    <a:pt x="1545398" y="214521"/>
                  </a:cubicBezTo>
                  <a:close/>
                  <a:moveTo>
                    <a:pt x="2351028" y="214200"/>
                  </a:moveTo>
                  <a:cubicBezTo>
                    <a:pt x="2371459" y="214040"/>
                    <a:pt x="2391810" y="214521"/>
                    <a:pt x="2412001" y="217085"/>
                  </a:cubicBezTo>
                  <a:cubicBezTo>
                    <a:pt x="2426103" y="219007"/>
                    <a:pt x="2437000" y="241441"/>
                    <a:pt x="2449178" y="254260"/>
                  </a:cubicBezTo>
                  <a:cubicBezTo>
                    <a:pt x="2447255" y="256824"/>
                    <a:pt x="2445332" y="260029"/>
                    <a:pt x="2443409" y="263875"/>
                  </a:cubicBezTo>
                  <a:cubicBezTo>
                    <a:pt x="2403027" y="263875"/>
                    <a:pt x="2362646" y="267080"/>
                    <a:pt x="2322905" y="261953"/>
                  </a:cubicBezTo>
                  <a:cubicBezTo>
                    <a:pt x="2308803" y="260029"/>
                    <a:pt x="2296624" y="238236"/>
                    <a:pt x="2283805" y="226058"/>
                  </a:cubicBezTo>
                  <a:cubicBezTo>
                    <a:pt x="2285728" y="222212"/>
                    <a:pt x="2287651" y="219007"/>
                    <a:pt x="2289574" y="215161"/>
                  </a:cubicBezTo>
                  <a:cubicBezTo>
                    <a:pt x="2310085" y="215161"/>
                    <a:pt x="2330597" y="214360"/>
                    <a:pt x="2351028" y="214200"/>
                  </a:cubicBezTo>
                  <a:close/>
                  <a:moveTo>
                    <a:pt x="2136460" y="214040"/>
                  </a:moveTo>
                  <a:cubicBezTo>
                    <a:pt x="2174999" y="214040"/>
                    <a:pt x="2213297" y="214521"/>
                    <a:pt x="2251756" y="216444"/>
                  </a:cubicBezTo>
                  <a:cubicBezTo>
                    <a:pt x="2265216" y="217085"/>
                    <a:pt x="2278036" y="240160"/>
                    <a:pt x="2290855" y="252979"/>
                  </a:cubicBezTo>
                  <a:cubicBezTo>
                    <a:pt x="2288933" y="256825"/>
                    <a:pt x="2287010" y="260671"/>
                    <a:pt x="2285087" y="263876"/>
                  </a:cubicBezTo>
                  <a:cubicBezTo>
                    <a:pt x="2258166" y="263876"/>
                    <a:pt x="2231245" y="263876"/>
                    <a:pt x="2203682" y="263876"/>
                  </a:cubicBezTo>
                  <a:cubicBezTo>
                    <a:pt x="2158814" y="263876"/>
                    <a:pt x="2113945" y="263876"/>
                    <a:pt x="2069718" y="263876"/>
                  </a:cubicBezTo>
                  <a:cubicBezTo>
                    <a:pt x="2028696" y="263876"/>
                    <a:pt x="2027414" y="263235"/>
                    <a:pt x="2019722" y="214521"/>
                  </a:cubicBezTo>
                  <a:cubicBezTo>
                    <a:pt x="2059142" y="214521"/>
                    <a:pt x="2097921" y="214040"/>
                    <a:pt x="2136460" y="214040"/>
                  </a:cubicBezTo>
                  <a:close/>
                  <a:moveTo>
                    <a:pt x="1288205" y="214040"/>
                  </a:moveTo>
                  <a:cubicBezTo>
                    <a:pt x="1310159" y="214040"/>
                    <a:pt x="1331631" y="214521"/>
                    <a:pt x="1353104" y="216444"/>
                  </a:cubicBezTo>
                  <a:cubicBezTo>
                    <a:pt x="1360796" y="217726"/>
                    <a:pt x="1365283" y="242723"/>
                    <a:pt x="1374898" y="263876"/>
                  </a:cubicBezTo>
                  <a:cubicBezTo>
                    <a:pt x="1321055" y="263876"/>
                    <a:pt x="1280033" y="265798"/>
                    <a:pt x="1238369" y="263235"/>
                  </a:cubicBezTo>
                  <a:cubicBezTo>
                    <a:pt x="1203115" y="261312"/>
                    <a:pt x="1226831" y="235032"/>
                    <a:pt x="1220421" y="214521"/>
                  </a:cubicBezTo>
                  <a:cubicBezTo>
                    <a:pt x="1243817" y="214521"/>
                    <a:pt x="1266252" y="214040"/>
                    <a:pt x="1288205" y="214040"/>
                  </a:cubicBezTo>
                  <a:close/>
                  <a:moveTo>
                    <a:pt x="1100560" y="213880"/>
                  </a:moveTo>
                  <a:cubicBezTo>
                    <a:pt x="1133890" y="213880"/>
                    <a:pt x="1167862" y="213880"/>
                    <a:pt x="1200551" y="213880"/>
                  </a:cubicBezTo>
                  <a:cubicBezTo>
                    <a:pt x="1208884" y="262594"/>
                    <a:pt x="1208243" y="264517"/>
                    <a:pt x="1164657" y="264517"/>
                  </a:cubicBezTo>
                  <a:cubicBezTo>
                    <a:pt x="1130044" y="264517"/>
                    <a:pt x="1095431" y="264517"/>
                    <a:pt x="1060818" y="264517"/>
                  </a:cubicBezTo>
                  <a:cubicBezTo>
                    <a:pt x="1056973" y="215803"/>
                    <a:pt x="1058254" y="214522"/>
                    <a:pt x="1100560" y="213880"/>
                  </a:cubicBezTo>
                  <a:close/>
                  <a:moveTo>
                    <a:pt x="937110" y="213880"/>
                  </a:moveTo>
                  <a:cubicBezTo>
                    <a:pt x="971081" y="213880"/>
                    <a:pt x="1005053" y="213880"/>
                    <a:pt x="1040948" y="213880"/>
                  </a:cubicBezTo>
                  <a:cubicBezTo>
                    <a:pt x="1044794" y="263235"/>
                    <a:pt x="1044153" y="263876"/>
                    <a:pt x="1000567" y="263876"/>
                  </a:cubicBezTo>
                  <a:cubicBezTo>
                    <a:pt x="966595" y="263876"/>
                    <a:pt x="932623" y="263876"/>
                    <a:pt x="899292" y="263876"/>
                  </a:cubicBezTo>
                  <a:cubicBezTo>
                    <a:pt x="893523" y="218367"/>
                    <a:pt x="896728" y="213880"/>
                    <a:pt x="937110" y="213880"/>
                  </a:cubicBezTo>
                  <a:close/>
                  <a:moveTo>
                    <a:pt x="778146" y="213880"/>
                  </a:moveTo>
                  <a:cubicBezTo>
                    <a:pt x="812119" y="213880"/>
                    <a:pt x="845449" y="213880"/>
                    <a:pt x="878780" y="213880"/>
                  </a:cubicBezTo>
                  <a:cubicBezTo>
                    <a:pt x="884549" y="258748"/>
                    <a:pt x="880703" y="263876"/>
                    <a:pt x="840322" y="263876"/>
                  </a:cubicBezTo>
                  <a:cubicBezTo>
                    <a:pt x="804427" y="263876"/>
                    <a:pt x="769173" y="263876"/>
                    <a:pt x="733278" y="263876"/>
                  </a:cubicBezTo>
                  <a:cubicBezTo>
                    <a:pt x="736483" y="215803"/>
                    <a:pt x="737765" y="213880"/>
                    <a:pt x="778146" y="213880"/>
                  </a:cubicBezTo>
                  <a:close/>
                  <a:moveTo>
                    <a:pt x="616620" y="213880"/>
                  </a:moveTo>
                  <a:cubicBezTo>
                    <a:pt x="650592" y="213880"/>
                    <a:pt x="684564" y="213880"/>
                    <a:pt x="721099" y="213880"/>
                  </a:cubicBezTo>
                  <a:cubicBezTo>
                    <a:pt x="716613" y="263235"/>
                    <a:pt x="715972" y="263876"/>
                    <a:pt x="674308" y="263876"/>
                  </a:cubicBezTo>
                  <a:cubicBezTo>
                    <a:pt x="639695" y="263876"/>
                    <a:pt x="604442" y="263876"/>
                    <a:pt x="569188" y="263876"/>
                  </a:cubicBezTo>
                  <a:cubicBezTo>
                    <a:pt x="572393" y="217085"/>
                    <a:pt x="575598" y="213880"/>
                    <a:pt x="616620" y="213880"/>
                  </a:cubicBezTo>
                  <a:close/>
                  <a:moveTo>
                    <a:pt x="455094" y="213880"/>
                  </a:moveTo>
                  <a:cubicBezTo>
                    <a:pt x="489707" y="213880"/>
                    <a:pt x="524961" y="213880"/>
                    <a:pt x="560215" y="213880"/>
                  </a:cubicBezTo>
                  <a:cubicBezTo>
                    <a:pt x="552523" y="263235"/>
                    <a:pt x="551241" y="263876"/>
                    <a:pt x="508936" y="263876"/>
                  </a:cubicBezTo>
                  <a:cubicBezTo>
                    <a:pt x="473682" y="263876"/>
                    <a:pt x="439070" y="263876"/>
                    <a:pt x="403816" y="263876"/>
                  </a:cubicBezTo>
                  <a:cubicBezTo>
                    <a:pt x="410867" y="217726"/>
                    <a:pt x="414712" y="213880"/>
                    <a:pt x="455094" y="213880"/>
                  </a:cubicBezTo>
                  <a:close/>
                  <a:moveTo>
                    <a:pt x="1923254" y="213559"/>
                  </a:moveTo>
                  <a:cubicBezTo>
                    <a:pt x="1943926" y="213398"/>
                    <a:pt x="1964598" y="213879"/>
                    <a:pt x="1985109" y="216443"/>
                  </a:cubicBezTo>
                  <a:cubicBezTo>
                    <a:pt x="1997288" y="217725"/>
                    <a:pt x="2006902" y="241441"/>
                    <a:pt x="2017799" y="254261"/>
                  </a:cubicBezTo>
                  <a:cubicBezTo>
                    <a:pt x="2015235" y="257465"/>
                    <a:pt x="2012030" y="260671"/>
                    <a:pt x="2009466" y="263875"/>
                  </a:cubicBezTo>
                  <a:cubicBezTo>
                    <a:pt x="1969085" y="263875"/>
                    <a:pt x="1928062" y="267080"/>
                    <a:pt x="1888321" y="261953"/>
                  </a:cubicBezTo>
                  <a:cubicBezTo>
                    <a:pt x="1875502" y="260029"/>
                    <a:pt x="1865246" y="236954"/>
                    <a:pt x="1854349" y="223494"/>
                  </a:cubicBezTo>
                  <a:cubicBezTo>
                    <a:pt x="1856913" y="220289"/>
                    <a:pt x="1859477" y="217084"/>
                    <a:pt x="1861400" y="214520"/>
                  </a:cubicBezTo>
                  <a:cubicBezTo>
                    <a:pt x="1881911" y="214520"/>
                    <a:pt x="1902583" y="213719"/>
                    <a:pt x="1923254" y="213559"/>
                  </a:cubicBezTo>
                  <a:close/>
                  <a:moveTo>
                    <a:pt x="292926" y="212598"/>
                  </a:moveTo>
                  <a:cubicBezTo>
                    <a:pt x="327539" y="215803"/>
                    <a:pt x="362793" y="213239"/>
                    <a:pt x="398047" y="213239"/>
                  </a:cubicBezTo>
                  <a:cubicBezTo>
                    <a:pt x="387791" y="261953"/>
                    <a:pt x="385869" y="263235"/>
                    <a:pt x="342282" y="263876"/>
                  </a:cubicBezTo>
                  <a:cubicBezTo>
                    <a:pt x="308951" y="263876"/>
                    <a:pt x="274979" y="263876"/>
                    <a:pt x="236520" y="263876"/>
                  </a:cubicBezTo>
                  <a:cubicBezTo>
                    <a:pt x="244212" y="229263"/>
                    <a:pt x="257031" y="210034"/>
                    <a:pt x="292926" y="212598"/>
                  </a:cubicBezTo>
                  <a:close/>
                  <a:moveTo>
                    <a:pt x="109606" y="212597"/>
                  </a:moveTo>
                  <a:cubicBezTo>
                    <a:pt x="150629" y="215803"/>
                    <a:pt x="192292" y="213239"/>
                    <a:pt x="233956" y="213239"/>
                  </a:cubicBezTo>
                  <a:cubicBezTo>
                    <a:pt x="226264" y="257466"/>
                    <a:pt x="219854" y="263235"/>
                    <a:pt x="179473" y="263235"/>
                  </a:cubicBezTo>
                  <a:cubicBezTo>
                    <a:pt x="133964" y="263875"/>
                    <a:pt x="88455" y="263875"/>
                    <a:pt x="40381" y="263875"/>
                  </a:cubicBezTo>
                  <a:cubicBezTo>
                    <a:pt x="51277" y="223494"/>
                    <a:pt x="73070" y="210033"/>
                    <a:pt x="109606" y="212597"/>
                  </a:cubicBezTo>
                  <a:close/>
                  <a:moveTo>
                    <a:pt x="1309518" y="157473"/>
                  </a:moveTo>
                  <a:cubicBezTo>
                    <a:pt x="1354386" y="157473"/>
                    <a:pt x="1397973" y="157473"/>
                    <a:pt x="1444123" y="157473"/>
                  </a:cubicBezTo>
                  <a:cubicBezTo>
                    <a:pt x="1446046" y="169652"/>
                    <a:pt x="1447969" y="180549"/>
                    <a:pt x="1450533" y="196574"/>
                  </a:cubicBezTo>
                  <a:cubicBezTo>
                    <a:pt x="1403742" y="196574"/>
                    <a:pt x="1358232" y="196574"/>
                    <a:pt x="1309518" y="196574"/>
                  </a:cubicBezTo>
                  <a:cubicBezTo>
                    <a:pt x="1309518" y="183754"/>
                    <a:pt x="1309518" y="172857"/>
                    <a:pt x="1309518" y="157473"/>
                  </a:cubicBezTo>
                  <a:close/>
                  <a:moveTo>
                    <a:pt x="2473775" y="156753"/>
                  </a:moveTo>
                  <a:cubicBezTo>
                    <a:pt x="2494527" y="156672"/>
                    <a:pt x="2515199" y="157153"/>
                    <a:pt x="2535710" y="159396"/>
                  </a:cubicBezTo>
                  <a:cubicBezTo>
                    <a:pt x="2547889" y="160678"/>
                    <a:pt x="2557503" y="181831"/>
                    <a:pt x="2573528" y="199779"/>
                  </a:cubicBezTo>
                  <a:cubicBezTo>
                    <a:pt x="2522890" y="199779"/>
                    <a:pt x="2481868" y="202343"/>
                    <a:pt x="2441486" y="198497"/>
                  </a:cubicBezTo>
                  <a:cubicBezTo>
                    <a:pt x="2429307" y="197215"/>
                    <a:pt x="2419051" y="177344"/>
                    <a:pt x="2408155" y="165806"/>
                  </a:cubicBezTo>
                  <a:cubicBezTo>
                    <a:pt x="2409437" y="163242"/>
                    <a:pt x="2410719" y="160038"/>
                    <a:pt x="2411360" y="157474"/>
                  </a:cubicBezTo>
                  <a:cubicBezTo>
                    <a:pt x="2432192" y="157474"/>
                    <a:pt x="2453024" y="156833"/>
                    <a:pt x="2473775" y="156753"/>
                  </a:cubicBezTo>
                  <a:close/>
                  <a:moveTo>
                    <a:pt x="1679283" y="156352"/>
                  </a:moveTo>
                  <a:cubicBezTo>
                    <a:pt x="1700194" y="156352"/>
                    <a:pt x="1721026" y="156833"/>
                    <a:pt x="1741538" y="158756"/>
                  </a:cubicBezTo>
                  <a:cubicBezTo>
                    <a:pt x="1750511" y="158756"/>
                    <a:pt x="1756921" y="181190"/>
                    <a:pt x="1767818" y="200420"/>
                  </a:cubicBezTo>
                  <a:cubicBezTo>
                    <a:pt x="1718462" y="200420"/>
                    <a:pt x="1678081" y="202343"/>
                    <a:pt x="1637699" y="199138"/>
                  </a:cubicBezTo>
                  <a:cubicBezTo>
                    <a:pt x="1627443" y="198497"/>
                    <a:pt x="1619111" y="177986"/>
                    <a:pt x="1610137" y="167088"/>
                  </a:cubicBezTo>
                  <a:cubicBezTo>
                    <a:pt x="1612059" y="163884"/>
                    <a:pt x="1614623" y="160679"/>
                    <a:pt x="1616547" y="156833"/>
                  </a:cubicBezTo>
                  <a:cubicBezTo>
                    <a:pt x="1637379" y="156833"/>
                    <a:pt x="1658371" y="156352"/>
                    <a:pt x="1679283" y="156352"/>
                  </a:cubicBezTo>
                  <a:close/>
                  <a:moveTo>
                    <a:pt x="1831836" y="156112"/>
                  </a:moveTo>
                  <a:cubicBezTo>
                    <a:pt x="1852267" y="156031"/>
                    <a:pt x="1872618" y="156512"/>
                    <a:pt x="1892808" y="158755"/>
                  </a:cubicBezTo>
                  <a:cubicBezTo>
                    <a:pt x="1902423" y="160037"/>
                    <a:pt x="1910115" y="181830"/>
                    <a:pt x="1919089" y="194009"/>
                  </a:cubicBezTo>
                  <a:cubicBezTo>
                    <a:pt x="1915243" y="195932"/>
                    <a:pt x="1912679" y="198496"/>
                    <a:pt x="1909474" y="201059"/>
                  </a:cubicBezTo>
                  <a:cubicBezTo>
                    <a:pt x="1876784" y="201059"/>
                    <a:pt x="1844095" y="201059"/>
                    <a:pt x="1811404" y="201059"/>
                  </a:cubicBezTo>
                  <a:cubicBezTo>
                    <a:pt x="1774868" y="201059"/>
                    <a:pt x="1774868" y="200419"/>
                    <a:pt x="1770382" y="156833"/>
                  </a:cubicBezTo>
                  <a:cubicBezTo>
                    <a:pt x="1790893" y="156833"/>
                    <a:pt x="1811404" y="156192"/>
                    <a:pt x="1831836" y="156112"/>
                  </a:cubicBezTo>
                  <a:close/>
                  <a:moveTo>
                    <a:pt x="1525127" y="154830"/>
                  </a:moveTo>
                  <a:cubicBezTo>
                    <a:pt x="1545238" y="154749"/>
                    <a:pt x="1565268" y="155230"/>
                    <a:pt x="1585139" y="157473"/>
                  </a:cubicBezTo>
                  <a:cubicBezTo>
                    <a:pt x="1594754" y="158115"/>
                    <a:pt x="1601804" y="179908"/>
                    <a:pt x="1610137" y="192086"/>
                  </a:cubicBezTo>
                  <a:cubicBezTo>
                    <a:pt x="1608214" y="194650"/>
                    <a:pt x="1605650" y="197855"/>
                    <a:pt x="1603727" y="200419"/>
                  </a:cubicBezTo>
                  <a:cubicBezTo>
                    <a:pt x="1562705" y="200419"/>
                    <a:pt x="1521041" y="202341"/>
                    <a:pt x="1480018" y="198495"/>
                  </a:cubicBezTo>
                  <a:cubicBezTo>
                    <a:pt x="1471686" y="197855"/>
                    <a:pt x="1464635" y="176062"/>
                    <a:pt x="1456943" y="163883"/>
                  </a:cubicBezTo>
                  <a:cubicBezTo>
                    <a:pt x="1459507" y="161319"/>
                    <a:pt x="1462071" y="158755"/>
                    <a:pt x="1464635" y="155551"/>
                  </a:cubicBezTo>
                  <a:cubicBezTo>
                    <a:pt x="1484826" y="155551"/>
                    <a:pt x="1505016" y="154910"/>
                    <a:pt x="1525127" y="154830"/>
                  </a:cubicBezTo>
                  <a:close/>
                  <a:moveTo>
                    <a:pt x="2131653" y="154509"/>
                  </a:moveTo>
                  <a:cubicBezTo>
                    <a:pt x="2151443" y="154268"/>
                    <a:pt x="2170031" y="154589"/>
                    <a:pt x="2188299" y="156832"/>
                  </a:cubicBezTo>
                  <a:cubicBezTo>
                    <a:pt x="2203042" y="158755"/>
                    <a:pt x="2215220" y="176062"/>
                    <a:pt x="2228681" y="186958"/>
                  </a:cubicBezTo>
                  <a:cubicBezTo>
                    <a:pt x="2226758" y="190804"/>
                    <a:pt x="2225476" y="194650"/>
                    <a:pt x="2223553" y="198496"/>
                  </a:cubicBezTo>
                  <a:cubicBezTo>
                    <a:pt x="2179967" y="198496"/>
                    <a:pt x="2136379" y="200419"/>
                    <a:pt x="2093434" y="196573"/>
                  </a:cubicBezTo>
                  <a:cubicBezTo>
                    <a:pt x="2085101" y="196573"/>
                    <a:pt x="2078691" y="174780"/>
                    <a:pt x="2067795" y="155550"/>
                  </a:cubicBezTo>
                  <a:cubicBezTo>
                    <a:pt x="2090870" y="155550"/>
                    <a:pt x="2111862" y="154749"/>
                    <a:pt x="2131653" y="154509"/>
                  </a:cubicBezTo>
                  <a:close/>
                  <a:moveTo>
                    <a:pt x="1981184" y="154509"/>
                  </a:moveTo>
                  <a:cubicBezTo>
                    <a:pt x="2000173" y="154268"/>
                    <a:pt x="2019082" y="154589"/>
                    <a:pt x="2037670" y="156832"/>
                  </a:cubicBezTo>
                  <a:cubicBezTo>
                    <a:pt x="2051130" y="158755"/>
                    <a:pt x="2062027" y="177984"/>
                    <a:pt x="2074206" y="189521"/>
                  </a:cubicBezTo>
                  <a:cubicBezTo>
                    <a:pt x="2072282" y="192727"/>
                    <a:pt x="2069719" y="196572"/>
                    <a:pt x="2067796" y="199777"/>
                  </a:cubicBezTo>
                  <a:cubicBezTo>
                    <a:pt x="2026773" y="199777"/>
                    <a:pt x="1985751" y="202341"/>
                    <a:pt x="1945369" y="197854"/>
                  </a:cubicBezTo>
                  <a:cubicBezTo>
                    <a:pt x="1934472" y="196572"/>
                    <a:pt x="1926140" y="176061"/>
                    <a:pt x="1916525" y="163883"/>
                  </a:cubicBezTo>
                  <a:cubicBezTo>
                    <a:pt x="1919730" y="161960"/>
                    <a:pt x="1922293" y="158755"/>
                    <a:pt x="1924217" y="155550"/>
                  </a:cubicBezTo>
                  <a:cubicBezTo>
                    <a:pt x="1943126" y="155550"/>
                    <a:pt x="1962195" y="154749"/>
                    <a:pt x="1981184" y="154509"/>
                  </a:cubicBezTo>
                  <a:close/>
                  <a:moveTo>
                    <a:pt x="1190296" y="154268"/>
                  </a:moveTo>
                  <a:cubicBezTo>
                    <a:pt x="1212731" y="154268"/>
                    <a:pt x="1235164" y="154268"/>
                    <a:pt x="1257599" y="154910"/>
                  </a:cubicBezTo>
                  <a:cubicBezTo>
                    <a:pt x="1296058" y="155550"/>
                    <a:pt x="1296698" y="156192"/>
                    <a:pt x="1289006" y="198496"/>
                  </a:cubicBezTo>
                  <a:cubicBezTo>
                    <a:pt x="1245420" y="198496"/>
                    <a:pt x="1201193" y="198496"/>
                    <a:pt x="1156965" y="198496"/>
                  </a:cubicBezTo>
                  <a:cubicBezTo>
                    <a:pt x="1149274" y="156832"/>
                    <a:pt x="1151197" y="154910"/>
                    <a:pt x="1190296" y="154268"/>
                  </a:cubicBezTo>
                  <a:close/>
                  <a:moveTo>
                    <a:pt x="1039666" y="152987"/>
                  </a:moveTo>
                  <a:cubicBezTo>
                    <a:pt x="1067227" y="152987"/>
                    <a:pt x="1094789" y="152345"/>
                    <a:pt x="1122351" y="154909"/>
                  </a:cubicBezTo>
                  <a:cubicBezTo>
                    <a:pt x="1128120" y="155550"/>
                    <a:pt x="1138375" y="169011"/>
                    <a:pt x="1137735" y="175420"/>
                  </a:cubicBezTo>
                  <a:cubicBezTo>
                    <a:pt x="1137093" y="184394"/>
                    <a:pt x="1128120" y="199137"/>
                    <a:pt x="1121710" y="199137"/>
                  </a:cubicBezTo>
                  <a:cubicBezTo>
                    <a:pt x="1080047" y="201059"/>
                    <a:pt x="1039024" y="200418"/>
                    <a:pt x="998002" y="200418"/>
                  </a:cubicBezTo>
                  <a:cubicBezTo>
                    <a:pt x="998643" y="154269"/>
                    <a:pt x="999284" y="152987"/>
                    <a:pt x="1039666" y="152987"/>
                  </a:cubicBezTo>
                  <a:close/>
                  <a:moveTo>
                    <a:pt x="879422" y="152987"/>
                  </a:moveTo>
                  <a:cubicBezTo>
                    <a:pt x="912752" y="152346"/>
                    <a:pt x="946724" y="152987"/>
                    <a:pt x="981978" y="152987"/>
                  </a:cubicBezTo>
                  <a:cubicBezTo>
                    <a:pt x="986464" y="188241"/>
                    <a:pt x="978132" y="203624"/>
                    <a:pt x="945442" y="201701"/>
                  </a:cubicBezTo>
                  <a:cubicBezTo>
                    <a:pt x="911470" y="199137"/>
                    <a:pt x="877498" y="201060"/>
                    <a:pt x="844168" y="201060"/>
                  </a:cubicBezTo>
                  <a:cubicBezTo>
                    <a:pt x="839040" y="160679"/>
                    <a:pt x="844168" y="153628"/>
                    <a:pt x="879422" y="152987"/>
                  </a:cubicBezTo>
                  <a:close/>
                  <a:moveTo>
                    <a:pt x="727509" y="152346"/>
                  </a:moveTo>
                  <a:cubicBezTo>
                    <a:pt x="760840" y="152346"/>
                    <a:pt x="794171" y="152988"/>
                    <a:pt x="828143" y="152988"/>
                  </a:cubicBezTo>
                  <a:cubicBezTo>
                    <a:pt x="830065" y="189523"/>
                    <a:pt x="819169" y="203624"/>
                    <a:pt x="786479" y="201060"/>
                  </a:cubicBezTo>
                  <a:cubicBezTo>
                    <a:pt x="752507" y="198496"/>
                    <a:pt x="718536" y="200419"/>
                    <a:pt x="684564" y="200419"/>
                  </a:cubicBezTo>
                  <a:cubicBezTo>
                    <a:pt x="686487" y="156833"/>
                    <a:pt x="689692" y="152988"/>
                    <a:pt x="727509" y="152346"/>
                  </a:cubicBezTo>
                  <a:close/>
                  <a:moveTo>
                    <a:pt x="136528" y="152346"/>
                  </a:moveTo>
                  <a:cubicBezTo>
                    <a:pt x="207677" y="153628"/>
                    <a:pt x="278826" y="152346"/>
                    <a:pt x="351896" y="152346"/>
                  </a:cubicBezTo>
                  <a:cubicBezTo>
                    <a:pt x="346128" y="190804"/>
                    <a:pt x="328181" y="201700"/>
                    <a:pt x="295491" y="201060"/>
                  </a:cubicBezTo>
                  <a:cubicBezTo>
                    <a:pt x="224342" y="198496"/>
                    <a:pt x="153194" y="200418"/>
                    <a:pt x="79481" y="200418"/>
                  </a:cubicBezTo>
                  <a:cubicBezTo>
                    <a:pt x="88455" y="169011"/>
                    <a:pt x="101916" y="151063"/>
                    <a:pt x="136528" y="152346"/>
                  </a:cubicBezTo>
                  <a:close/>
                  <a:moveTo>
                    <a:pt x="570471" y="151705"/>
                  </a:moveTo>
                  <a:cubicBezTo>
                    <a:pt x="605083" y="154269"/>
                    <a:pt x="639055" y="152346"/>
                    <a:pt x="673027" y="152346"/>
                  </a:cubicBezTo>
                  <a:cubicBezTo>
                    <a:pt x="673668" y="194009"/>
                    <a:pt x="655080" y="202983"/>
                    <a:pt x="623671" y="200419"/>
                  </a:cubicBezTo>
                  <a:cubicBezTo>
                    <a:pt x="590982" y="197855"/>
                    <a:pt x="558292" y="199778"/>
                    <a:pt x="523679" y="199778"/>
                  </a:cubicBezTo>
                  <a:cubicBezTo>
                    <a:pt x="525602" y="167088"/>
                    <a:pt x="537140" y="149782"/>
                    <a:pt x="570471" y="151705"/>
                  </a:cubicBezTo>
                  <a:close/>
                  <a:moveTo>
                    <a:pt x="415353" y="151704"/>
                  </a:moveTo>
                  <a:cubicBezTo>
                    <a:pt x="448684" y="153627"/>
                    <a:pt x="482656" y="152345"/>
                    <a:pt x="517910" y="152345"/>
                  </a:cubicBezTo>
                  <a:cubicBezTo>
                    <a:pt x="515987" y="188881"/>
                    <a:pt x="501886" y="203623"/>
                    <a:pt x="467913" y="201059"/>
                  </a:cubicBezTo>
                  <a:cubicBezTo>
                    <a:pt x="434583" y="197854"/>
                    <a:pt x="400611" y="200418"/>
                    <a:pt x="365357" y="200418"/>
                  </a:cubicBezTo>
                  <a:cubicBezTo>
                    <a:pt x="369843" y="165806"/>
                    <a:pt x="382663" y="150422"/>
                    <a:pt x="415353" y="151704"/>
                  </a:cubicBezTo>
                  <a:close/>
                  <a:moveTo>
                    <a:pt x="1239010" y="101067"/>
                  </a:moveTo>
                  <a:cubicBezTo>
                    <a:pt x="1281315" y="101067"/>
                    <a:pt x="1324261" y="101067"/>
                    <a:pt x="1370411" y="101067"/>
                  </a:cubicBezTo>
                  <a:cubicBezTo>
                    <a:pt x="1371052" y="115169"/>
                    <a:pt x="1371693" y="126065"/>
                    <a:pt x="1372334" y="139526"/>
                  </a:cubicBezTo>
                  <a:cubicBezTo>
                    <a:pt x="1326183" y="139526"/>
                    <a:pt x="1283878" y="139526"/>
                    <a:pt x="1239010" y="139526"/>
                  </a:cubicBezTo>
                  <a:cubicBezTo>
                    <a:pt x="1239010" y="126707"/>
                    <a:pt x="1239010" y="115169"/>
                    <a:pt x="1239010" y="101067"/>
                  </a:cubicBezTo>
                  <a:close/>
                  <a:moveTo>
                    <a:pt x="1088380" y="100426"/>
                  </a:moveTo>
                  <a:cubicBezTo>
                    <a:pt x="1133249" y="100426"/>
                    <a:pt x="1175553" y="100426"/>
                    <a:pt x="1220421" y="100426"/>
                  </a:cubicBezTo>
                  <a:cubicBezTo>
                    <a:pt x="1220421" y="113887"/>
                    <a:pt x="1220421" y="124784"/>
                    <a:pt x="1220421" y="138885"/>
                  </a:cubicBezTo>
                  <a:cubicBezTo>
                    <a:pt x="1175553" y="138885"/>
                    <a:pt x="1131967" y="138885"/>
                    <a:pt x="1083894" y="138885"/>
                  </a:cubicBezTo>
                  <a:cubicBezTo>
                    <a:pt x="1085816" y="125424"/>
                    <a:pt x="1087099" y="113887"/>
                    <a:pt x="1088380" y="100426"/>
                  </a:cubicBezTo>
                  <a:close/>
                  <a:moveTo>
                    <a:pt x="2437240" y="99385"/>
                  </a:moveTo>
                  <a:cubicBezTo>
                    <a:pt x="2456068" y="99144"/>
                    <a:pt x="2474817" y="99465"/>
                    <a:pt x="2493405" y="101708"/>
                  </a:cubicBezTo>
                  <a:cubicBezTo>
                    <a:pt x="2506866" y="103631"/>
                    <a:pt x="2518404" y="122860"/>
                    <a:pt x="2530582" y="133757"/>
                  </a:cubicBezTo>
                  <a:cubicBezTo>
                    <a:pt x="2529300" y="136963"/>
                    <a:pt x="2528018" y="139526"/>
                    <a:pt x="2526095" y="142090"/>
                  </a:cubicBezTo>
                  <a:cubicBezTo>
                    <a:pt x="2486995" y="142090"/>
                    <a:pt x="2447896" y="144654"/>
                    <a:pt x="2409437" y="140809"/>
                  </a:cubicBezTo>
                  <a:cubicBezTo>
                    <a:pt x="2397258" y="139526"/>
                    <a:pt x="2387002" y="120296"/>
                    <a:pt x="2376106" y="109400"/>
                  </a:cubicBezTo>
                  <a:cubicBezTo>
                    <a:pt x="2377388" y="106195"/>
                    <a:pt x="2379311" y="103631"/>
                    <a:pt x="2380593" y="100426"/>
                  </a:cubicBezTo>
                  <a:cubicBezTo>
                    <a:pt x="2399502" y="100426"/>
                    <a:pt x="2418411" y="99625"/>
                    <a:pt x="2437240" y="99385"/>
                  </a:cubicBezTo>
                  <a:close/>
                  <a:moveTo>
                    <a:pt x="1595314" y="99225"/>
                  </a:moveTo>
                  <a:cubicBezTo>
                    <a:pt x="1616226" y="99145"/>
                    <a:pt x="1635776" y="99465"/>
                    <a:pt x="1655005" y="101067"/>
                  </a:cubicBezTo>
                  <a:cubicBezTo>
                    <a:pt x="1663979" y="101709"/>
                    <a:pt x="1671029" y="122220"/>
                    <a:pt x="1678721" y="133116"/>
                  </a:cubicBezTo>
                  <a:cubicBezTo>
                    <a:pt x="1676798" y="136322"/>
                    <a:pt x="1674875" y="138886"/>
                    <a:pt x="1672952" y="141450"/>
                  </a:cubicBezTo>
                  <a:cubicBezTo>
                    <a:pt x="1633212" y="141450"/>
                    <a:pt x="1592830" y="143372"/>
                    <a:pt x="1553089" y="140168"/>
                  </a:cubicBezTo>
                  <a:cubicBezTo>
                    <a:pt x="1544757" y="139526"/>
                    <a:pt x="1538987" y="118374"/>
                    <a:pt x="1527450" y="99785"/>
                  </a:cubicBezTo>
                  <a:cubicBezTo>
                    <a:pt x="1552128" y="99785"/>
                    <a:pt x="1574402" y="99305"/>
                    <a:pt x="1595314" y="99225"/>
                  </a:cubicBezTo>
                  <a:close/>
                  <a:moveTo>
                    <a:pt x="1447969" y="99225"/>
                  </a:moveTo>
                  <a:cubicBezTo>
                    <a:pt x="1467839" y="99145"/>
                    <a:pt x="1487710" y="99465"/>
                    <a:pt x="1507580" y="101067"/>
                  </a:cubicBezTo>
                  <a:cubicBezTo>
                    <a:pt x="1515271" y="101709"/>
                    <a:pt x="1521040" y="122861"/>
                    <a:pt x="1532578" y="142090"/>
                  </a:cubicBezTo>
                  <a:cubicBezTo>
                    <a:pt x="1481941" y="142090"/>
                    <a:pt x="1442841" y="144013"/>
                    <a:pt x="1404382" y="140808"/>
                  </a:cubicBezTo>
                  <a:cubicBezTo>
                    <a:pt x="1396049" y="140168"/>
                    <a:pt x="1388999" y="120297"/>
                    <a:pt x="1381307" y="109400"/>
                  </a:cubicBezTo>
                  <a:cubicBezTo>
                    <a:pt x="1383871" y="106195"/>
                    <a:pt x="1385794" y="102991"/>
                    <a:pt x="1388358" y="99785"/>
                  </a:cubicBezTo>
                  <a:cubicBezTo>
                    <a:pt x="1408228" y="99785"/>
                    <a:pt x="1428098" y="99305"/>
                    <a:pt x="1447969" y="99225"/>
                  </a:cubicBezTo>
                  <a:close/>
                  <a:moveTo>
                    <a:pt x="2138303" y="99144"/>
                  </a:moveTo>
                  <a:cubicBezTo>
                    <a:pt x="2180607" y="99144"/>
                    <a:pt x="2222912" y="99144"/>
                    <a:pt x="2264575" y="99144"/>
                  </a:cubicBezTo>
                  <a:cubicBezTo>
                    <a:pt x="2362646" y="99144"/>
                    <a:pt x="2362646" y="99144"/>
                    <a:pt x="2408156" y="186318"/>
                  </a:cubicBezTo>
                  <a:cubicBezTo>
                    <a:pt x="2410078" y="190164"/>
                    <a:pt x="2412001" y="194009"/>
                    <a:pt x="2415206" y="202342"/>
                  </a:cubicBezTo>
                  <a:cubicBezTo>
                    <a:pt x="2361364" y="202342"/>
                    <a:pt x="2311367" y="203624"/>
                    <a:pt x="2262011" y="201060"/>
                  </a:cubicBezTo>
                  <a:cubicBezTo>
                    <a:pt x="2253679" y="200419"/>
                    <a:pt x="2242141" y="185677"/>
                    <a:pt x="2238296" y="174780"/>
                  </a:cubicBezTo>
                  <a:cubicBezTo>
                    <a:pt x="2228681" y="148499"/>
                    <a:pt x="2213297" y="137603"/>
                    <a:pt x="2185735" y="141449"/>
                  </a:cubicBezTo>
                  <a:cubicBezTo>
                    <a:pt x="2157532" y="145936"/>
                    <a:pt x="2141508" y="133116"/>
                    <a:pt x="2138303" y="99144"/>
                  </a:cubicBezTo>
                  <a:close/>
                  <a:moveTo>
                    <a:pt x="2041435" y="98984"/>
                  </a:moveTo>
                  <a:cubicBezTo>
                    <a:pt x="2060744" y="98824"/>
                    <a:pt x="2079973" y="99144"/>
                    <a:pt x="2099203" y="101067"/>
                  </a:cubicBezTo>
                  <a:cubicBezTo>
                    <a:pt x="2110100" y="102349"/>
                    <a:pt x="2119073" y="120938"/>
                    <a:pt x="2128688" y="131835"/>
                  </a:cubicBezTo>
                  <a:cubicBezTo>
                    <a:pt x="2126764" y="135680"/>
                    <a:pt x="2124842" y="138886"/>
                    <a:pt x="2122919" y="142090"/>
                  </a:cubicBezTo>
                  <a:cubicBezTo>
                    <a:pt x="2084461" y="142090"/>
                    <a:pt x="2046002" y="144654"/>
                    <a:pt x="2008824" y="140808"/>
                  </a:cubicBezTo>
                  <a:cubicBezTo>
                    <a:pt x="1997288" y="139526"/>
                    <a:pt x="1987673" y="120297"/>
                    <a:pt x="1977417" y="109400"/>
                  </a:cubicBezTo>
                  <a:cubicBezTo>
                    <a:pt x="1979339" y="106195"/>
                    <a:pt x="1981263" y="102991"/>
                    <a:pt x="1983185" y="99785"/>
                  </a:cubicBezTo>
                  <a:cubicBezTo>
                    <a:pt x="2002735" y="99785"/>
                    <a:pt x="2022125" y="99144"/>
                    <a:pt x="2041435" y="98984"/>
                  </a:cubicBezTo>
                  <a:close/>
                  <a:moveTo>
                    <a:pt x="1892487" y="98984"/>
                  </a:moveTo>
                  <a:cubicBezTo>
                    <a:pt x="1911396" y="98824"/>
                    <a:pt x="1930305" y="99144"/>
                    <a:pt x="1949214" y="101067"/>
                  </a:cubicBezTo>
                  <a:cubicBezTo>
                    <a:pt x="1960111" y="102349"/>
                    <a:pt x="1969725" y="121579"/>
                    <a:pt x="1979981" y="132476"/>
                  </a:cubicBezTo>
                  <a:cubicBezTo>
                    <a:pt x="1976776" y="135680"/>
                    <a:pt x="1974212" y="138886"/>
                    <a:pt x="1971648" y="142090"/>
                  </a:cubicBezTo>
                  <a:cubicBezTo>
                    <a:pt x="1934472" y="142090"/>
                    <a:pt x="1897295" y="144654"/>
                    <a:pt x="1860759" y="140808"/>
                  </a:cubicBezTo>
                  <a:cubicBezTo>
                    <a:pt x="1849221" y="139526"/>
                    <a:pt x="1838966" y="120938"/>
                    <a:pt x="1828710" y="110041"/>
                  </a:cubicBezTo>
                  <a:cubicBezTo>
                    <a:pt x="1831274" y="106837"/>
                    <a:pt x="1833197" y="102991"/>
                    <a:pt x="1835761" y="99785"/>
                  </a:cubicBezTo>
                  <a:cubicBezTo>
                    <a:pt x="1854670" y="99785"/>
                    <a:pt x="1873579" y="99144"/>
                    <a:pt x="1892487" y="98984"/>
                  </a:cubicBezTo>
                  <a:close/>
                  <a:moveTo>
                    <a:pt x="1744021" y="98343"/>
                  </a:moveTo>
                  <a:cubicBezTo>
                    <a:pt x="1762529" y="98183"/>
                    <a:pt x="1780957" y="98503"/>
                    <a:pt x="1799225" y="100426"/>
                  </a:cubicBezTo>
                  <a:cubicBezTo>
                    <a:pt x="1810122" y="101708"/>
                    <a:pt x="1819096" y="120297"/>
                    <a:pt x="1828710" y="130553"/>
                  </a:cubicBezTo>
                  <a:cubicBezTo>
                    <a:pt x="1826787" y="133757"/>
                    <a:pt x="1824223" y="137603"/>
                    <a:pt x="1822300" y="140809"/>
                  </a:cubicBezTo>
                  <a:cubicBezTo>
                    <a:pt x="1782559" y="140809"/>
                    <a:pt x="1742178" y="142731"/>
                    <a:pt x="1703078" y="139527"/>
                  </a:cubicBezTo>
                  <a:cubicBezTo>
                    <a:pt x="1694746" y="138885"/>
                    <a:pt x="1688336" y="119015"/>
                    <a:pt x="1681285" y="108118"/>
                  </a:cubicBezTo>
                  <a:cubicBezTo>
                    <a:pt x="1683849" y="105554"/>
                    <a:pt x="1686413" y="102350"/>
                    <a:pt x="1688336" y="99144"/>
                  </a:cubicBezTo>
                  <a:cubicBezTo>
                    <a:pt x="1706924" y="99144"/>
                    <a:pt x="1725513" y="98503"/>
                    <a:pt x="1744021" y="98343"/>
                  </a:cubicBezTo>
                  <a:close/>
                  <a:moveTo>
                    <a:pt x="971723" y="97222"/>
                  </a:moveTo>
                  <a:cubicBezTo>
                    <a:pt x="1004412" y="99145"/>
                    <a:pt x="1037101" y="97863"/>
                    <a:pt x="1070432" y="97863"/>
                  </a:cubicBezTo>
                  <a:cubicBezTo>
                    <a:pt x="1075560" y="130553"/>
                    <a:pt x="1065946" y="144013"/>
                    <a:pt x="1033897" y="142090"/>
                  </a:cubicBezTo>
                  <a:cubicBezTo>
                    <a:pt x="1001848" y="140167"/>
                    <a:pt x="969158" y="141449"/>
                    <a:pt x="935827" y="141449"/>
                  </a:cubicBezTo>
                  <a:cubicBezTo>
                    <a:pt x="930699" y="106196"/>
                    <a:pt x="942878" y="95299"/>
                    <a:pt x="971723" y="97222"/>
                  </a:cubicBezTo>
                  <a:close/>
                  <a:moveTo>
                    <a:pt x="819810" y="97222"/>
                  </a:moveTo>
                  <a:cubicBezTo>
                    <a:pt x="852500" y="99145"/>
                    <a:pt x="885190" y="97863"/>
                    <a:pt x="917880" y="97863"/>
                  </a:cubicBezTo>
                  <a:cubicBezTo>
                    <a:pt x="924930" y="130553"/>
                    <a:pt x="915316" y="143372"/>
                    <a:pt x="884549" y="142090"/>
                  </a:cubicBezTo>
                  <a:cubicBezTo>
                    <a:pt x="851218" y="140167"/>
                    <a:pt x="817246" y="141449"/>
                    <a:pt x="783916" y="141449"/>
                  </a:cubicBezTo>
                  <a:cubicBezTo>
                    <a:pt x="779429" y="108118"/>
                    <a:pt x="790325" y="95940"/>
                    <a:pt x="819810" y="97222"/>
                  </a:cubicBezTo>
                  <a:close/>
                  <a:moveTo>
                    <a:pt x="519191" y="96581"/>
                  </a:moveTo>
                  <a:cubicBezTo>
                    <a:pt x="551881" y="98503"/>
                    <a:pt x="584571" y="97221"/>
                    <a:pt x="619184" y="97221"/>
                  </a:cubicBezTo>
                  <a:cubicBezTo>
                    <a:pt x="618543" y="131834"/>
                    <a:pt x="604441" y="144013"/>
                    <a:pt x="574956" y="142089"/>
                  </a:cubicBezTo>
                  <a:cubicBezTo>
                    <a:pt x="542267" y="140167"/>
                    <a:pt x="509577" y="141449"/>
                    <a:pt x="474964" y="141449"/>
                  </a:cubicBezTo>
                  <a:cubicBezTo>
                    <a:pt x="476886" y="108759"/>
                    <a:pt x="489065" y="95299"/>
                    <a:pt x="519191" y="96581"/>
                  </a:cubicBezTo>
                  <a:close/>
                  <a:moveTo>
                    <a:pt x="670463" y="96580"/>
                  </a:moveTo>
                  <a:cubicBezTo>
                    <a:pt x="703152" y="98503"/>
                    <a:pt x="736483" y="97221"/>
                    <a:pt x="769814" y="97221"/>
                  </a:cubicBezTo>
                  <a:cubicBezTo>
                    <a:pt x="771096" y="133116"/>
                    <a:pt x="756353" y="144012"/>
                    <a:pt x="726869" y="142089"/>
                  </a:cubicBezTo>
                  <a:cubicBezTo>
                    <a:pt x="694820" y="140166"/>
                    <a:pt x="662130" y="141448"/>
                    <a:pt x="628799" y="141448"/>
                  </a:cubicBezTo>
                  <a:cubicBezTo>
                    <a:pt x="627517" y="106836"/>
                    <a:pt x="640336" y="95298"/>
                    <a:pt x="670463" y="96580"/>
                  </a:cubicBezTo>
                  <a:close/>
                  <a:moveTo>
                    <a:pt x="381621" y="95539"/>
                  </a:moveTo>
                  <a:cubicBezTo>
                    <a:pt x="406699" y="94016"/>
                    <a:pt x="437466" y="95298"/>
                    <a:pt x="467271" y="100426"/>
                  </a:cubicBezTo>
                  <a:cubicBezTo>
                    <a:pt x="460862" y="138243"/>
                    <a:pt x="458298" y="141448"/>
                    <a:pt x="423044" y="141448"/>
                  </a:cubicBezTo>
                  <a:cubicBezTo>
                    <a:pt x="330744" y="141448"/>
                    <a:pt x="238443" y="141448"/>
                    <a:pt x="146142" y="141448"/>
                  </a:cubicBezTo>
                  <a:cubicBezTo>
                    <a:pt x="136528" y="141448"/>
                    <a:pt x="127554" y="139526"/>
                    <a:pt x="116657" y="138884"/>
                  </a:cubicBezTo>
                  <a:cubicBezTo>
                    <a:pt x="124349" y="109400"/>
                    <a:pt x="138450" y="95298"/>
                    <a:pt x="168576" y="96580"/>
                  </a:cubicBezTo>
                  <a:cubicBezTo>
                    <a:pt x="212163" y="98503"/>
                    <a:pt x="255749" y="96580"/>
                    <a:pt x="299336" y="97862"/>
                  </a:cubicBezTo>
                  <a:cubicBezTo>
                    <a:pt x="308310" y="97862"/>
                    <a:pt x="316642" y="103631"/>
                    <a:pt x="330103" y="107477"/>
                  </a:cubicBezTo>
                  <a:cubicBezTo>
                    <a:pt x="337154" y="101388"/>
                    <a:pt x="356543" y="97061"/>
                    <a:pt x="381621" y="95539"/>
                  </a:cubicBezTo>
                  <a:close/>
                  <a:moveTo>
                    <a:pt x="1482582" y="48507"/>
                  </a:moveTo>
                  <a:cubicBezTo>
                    <a:pt x="1526810" y="48507"/>
                    <a:pt x="1569114" y="48507"/>
                    <a:pt x="1611418" y="48507"/>
                  </a:cubicBezTo>
                  <a:cubicBezTo>
                    <a:pt x="1613341" y="61327"/>
                    <a:pt x="1615264" y="71583"/>
                    <a:pt x="1617187" y="83761"/>
                  </a:cubicBezTo>
                  <a:cubicBezTo>
                    <a:pt x="1573600" y="83761"/>
                    <a:pt x="1532578" y="83761"/>
                    <a:pt x="1488992" y="83761"/>
                  </a:cubicBezTo>
                  <a:cubicBezTo>
                    <a:pt x="1487069" y="72864"/>
                    <a:pt x="1485146" y="61968"/>
                    <a:pt x="1482582" y="48507"/>
                  </a:cubicBezTo>
                  <a:close/>
                  <a:moveTo>
                    <a:pt x="2407114" y="47705"/>
                  </a:moveTo>
                  <a:cubicBezTo>
                    <a:pt x="2425942" y="47545"/>
                    <a:pt x="2444691" y="47865"/>
                    <a:pt x="2463279" y="49788"/>
                  </a:cubicBezTo>
                  <a:cubicBezTo>
                    <a:pt x="2474176" y="51070"/>
                    <a:pt x="2483791" y="69018"/>
                    <a:pt x="2501097" y="86325"/>
                  </a:cubicBezTo>
                  <a:cubicBezTo>
                    <a:pt x="2453024" y="86325"/>
                    <a:pt x="2415847" y="88889"/>
                    <a:pt x="2379311" y="85043"/>
                  </a:cubicBezTo>
                  <a:cubicBezTo>
                    <a:pt x="2367773" y="83761"/>
                    <a:pt x="2356877" y="67095"/>
                    <a:pt x="2345980" y="58121"/>
                  </a:cubicBezTo>
                  <a:cubicBezTo>
                    <a:pt x="2347262" y="54916"/>
                    <a:pt x="2348544" y="51712"/>
                    <a:pt x="2350467" y="48506"/>
                  </a:cubicBezTo>
                  <a:cubicBezTo>
                    <a:pt x="2369376" y="48506"/>
                    <a:pt x="2388285" y="47865"/>
                    <a:pt x="2407114" y="47705"/>
                  </a:cubicBezTo>
                  <a:close/>
                  <a:moveTo>
                    <a:pt x="1830873" y="47306"/>
                  </a:moveTo>
                  <a:cubicBezTo>
                    <a:pt x="1849702" y="47226"/>
                    <a:pt x="1868451" y="47546"/>
                    <a:pt x="1887039" y="49148"/>
                  </a:cubicBezTo>
                  <a:cubicBezTo>
                    <a:pt x="1896012" y="49790"/>
                    <a:pt x="1903704" y="67737"/>
                    <a:pt x="1912037" y="77993"/>
                  </a:cubicBezTo>
                  <a:cubicBezTo>
                    <a:pt x="1909473" y="80557"/>
                    <a:pt x="1907550" y="83121"/>
                    <a:pt x="1906268" y="85685"/>
                  </a:cubicBezTo>
                  <a:cubicBezTo>
                    <a:pt x="1869092" y="85685"/>
                    <a:pt x="1831914" y="87607"/>
                    <a:pt x="1794738" y="84403"/>
                  </a:cubicBezTo>
                  <a:cubicBezTo>
                    <a:pt x="1785123" y="83761"/>
                    <a:pt x="1776791" y="67096"/>
                    <a:pt x="1768458" y="57481"/>
                  </a:cubicBezTo>
                  <a:cubicBezTo>
                    <a:pt x="1770381" y="54276"/>
                    <a:pt x="1772304" y="51072"/>
                    <a:pt x="1774226" y="47866"/>
                  </a:cubicBezTo>
                  <a:cubicBezTo>
                    <a:pt x="1793135" y="47866"/>
                    <a:pt x="1812044" y="47386"/>
                    <a:pt x="1830873" y="47306"/>
                  </a:cubicBezTo>
                  <a:close/>
                  <a:moveTo>
                    <a:pt x="1972851" y="46665"/>
                  </a:moveTo>
                  <a:cubicBezTo>
                    <a:pt x="1992641" y="46585"/>
                    <a:pt x="2011069" y="46905"/>
                    <a:pt x="2029336" y="48507"/>
                  </a:cubicBezTo>
                  <a:cubicBezTo>
                    <a:pt x="2039593" y="49149"/>
                    <a:pt x="2047925" y="65814"/>
                    <a:pt x="2057539" y="75429"/>
                  </a:cubicBezTo>
                  <a:cubicBezTo>
                    <a:pt x="2056258" y="78634"/>
                    <a:pt x="2054335" y="81838"/>
                    <a:pt x="2053053" y="85044"/>
                  </a:cubicBezTo>
                  <a:cubicBezTo>
                    <a:pt x="2014594" y="85044"/>
                    <a:pt x="1976136" y="86966"/>
                    <a:pt x="1938318" y="83762"/>
                  </a:cubicBezTo>
                  <a:cubicBezTo>
                    <a:pt x="1929344" y="83120"/>
                    <a:pt x="1921652" y="64532"/>
                    <a:pt x="1908192" y="47225"/>
                  </a:cubicBezTo>
                  <a:cubicBezTo>
                    <a:pt x="1931908" y="47225"/>
                    <a:pt x="1953060" y="46745"/>
                    <a:pt x="1972851" y="46665"/>
                  </a:cubicBezTo>
                  <a:close/>
                  <a:moveTo>
                    <a:pt x="1687695" y="46665"/>
                  </a:moveTo>
                  <a:cubicBezTo>
                    <a:pt x="1706924" y="46585"/>
                    <a:pt x="1726153" y="46905"/>
                    <a:pt x="1745383" y="48507"/>
                  </a:cubicBezTo>
                  <a:cubicBezTo>
                    <a:pt x="1753074" y="49149"/>
                    <a:pt x="1759484" y="67096"/>
                    <a:pt x="1766535" y="77352"/>
                  </a:cubicBezTo>
                  <a:cubicBezTo>
                    <a:pt x="1763330" y="79916"/>
                    <a:pt x="1761407" y="83120"/>
                    <a:pt x="1759484" y="85684"/>
                  </a:cubicBezTo>
                  <a:cubicBezTo>
                    <a:pt x="1723589" y="85684"/>
                    <a:pt x="1687695" y="87608"/>
                    <a:pt x="1652441" y="84402"/>
                  </a:cubicBezTo>
                  <a:cubicBezTo>
                    <a:pt x="1642186" y="83762"/>
                    <a:pt x="1633212" y="68378"/>
                    <a:pt x="1623597" y="59404"/>
                  </a:cubicBezTo>
                  <a:cubicBezTo>
                    <a:pt x="1625520" y="55558"/>
                    <a:pt x="1627443" y="51071"/>
                    <a:pt x="1630007" y="47225"/>
                  </a:cubicBezTo>
                  <a:cubicBezTo>
                    <a:pt x="1649236" y="47225"/>
                    <a:pt x="1668465" y="46745"/>
                    <a:pt x="1687695" y="46665"/>
                  </a:cubicBezTo>
                  <a:close/>
                  <a:moveTo>
                    <a:pt x="2062666" y="46584"/>
                  </a:moveTo>
                  <a:cubicBezTo>
                    <a:pt x="2110099" y="46584"/>
                    <a:pt x="2158172" y="46584"/>
                    <a:pt x="2205605" y="46584"/>
                  </a:cubicBezTo>
                  <a:cubicBezTo>
                    <a:pt x="2236372" y="46584"/>
                    <a:pt x="2267779" y="48506"/>
                    <a:pt x="2298547" y="46584"/>
                  </a:cubicBezTo>
                  <a:cubicBezTo>
                    <a:pt x="2325467" y="44661"/>
                    <a:pt x="2339570" y="56198"/>
                    <a:pt x="2346620" y="85683"/>
                  </a:cubicBezTo>
                  <a:cubicBezTo>
                    <a:pt x="2258806" y="85683"/>
                    <a:pt x="2174197" y="86965"/>
                    <a:pt x="2090229" y="84402"/>
                  </a:cubicBezTo>
                  <a:cubicBezTo>
                    <a:pt x="2078691" y="84402"/>
                    <a:pt x="2067795" y="66454"/>
                    <a:pt x="2056898" y="56840"/>
                  </a:cubicBezTo>
                  <a:cubicBezTo>
                    <a:pt x="2058821" y="53634"/>
                    <a:pt x="2060744" y="50430"/>
                    <a:pt x="2062666" y="46584"/>
                  </a:cubicBezTo>
                  <a:close/>
                  <a:moveTo>
                    <a:pt x="1367205" y="45303"/>
                  </a:moveTo>
                  <a:cubicBezTo>
                    <a:pt x="1391563" y="46585"/>
                    <a:pt x="1415920" y="46585"/>
                    <a:pt x="1440278" y="45303"/>
                  </a:cubicBezTo>
                  <a:cubicBezTo>
                    <a:pt x="1467840" y="44662"/>
                    <a:pt x="1473608" y="58122"/>
                    <a:pt x="1467840" y="83121"/>
                  </a:cubicBezTo>
                  <a:cubicBezTo>
                    <a:pt x="1426176" y="83121"/>
                    <a:pt x="1385153" y="83121"/>
                    <a:pt x="1342849" y="83121"/>
                  </a:cubicBezTo>
                  <a:cubicBezTo>
                    <a:pt x="1334516" y="58763"/>
                    <a:pt x="1336439" y="44021"/>
                    <a:pt x="1367205" y="45303"/>
                  </a:cubicBezTo>
                  <a:close/>
                  <a:moveTo>
                    <a:pt x="1223627" y="44021"/>
                  </a:moveTo>
                  <a:cubicBezTo>
                    <a:pt x="1246702" y="45302"/>
                    <a:pt x="1270418" y="45943"/>
                    <a:pt x="1293493" y="45302"/>
                  </a:cubicBezTo>
                  <a:cubicBezTo>
                    <a:pt x="1319132" y="44021"/>
                    <a:pt x="1329388" y="53635"/>
                    <a:pt x="1320414" y="83761"/>
                  </a:cubicBezTo>
                  <a:cubicBezTo>
                    <a:pt x="1278751" y="83761"/>
                    <a:pt x="1237728" y="83761"/>
                    <a:pt x="1195423" y="83761"/>
                  </a:cubicBezTo>
                  <a:cubicBezTo>
                    <a:pt x="1187090" y="56840"/>
                    <a:pt x="1192859" y="42098"/>
                    <a:pt x="1223627" y="44021"/>
                  </a:cubicBezTo>
                  <a:close/>
                  <a:moveTo>
                    <a:pt x="919162" y="44020"/>
                  </a:moveTo>
                  <a:cubicBezTo>
                    <a:pt x="955057" y="42097"/>
                    <a:pt x="991593" y="44020"/>
                    <a:pt x="1028129" y="44020"/>
                  </a:cubicBezTo>
                  <a:cubicBezTo>
                    <a:pt x="1036462" y="78633"/>
                    <a:pt x="1023001" y="87607"/>
                    <a:pt x="995439" y="85684"/>
                  </a:cubicBezTo>
                  <a:cubicBezTo>
                    <a:pt x="964672" y="83761"/>
                    <a:pt x="933905" y="85043"/>
                    <a:pt x="900574" y="85043"/>
                  </a:cubicBezTo>
                  <a:cubicBezTo>
                    <a:pt x="896728" y="65172"/>
                    <a:pt x="892882" y="45943"/>
                    <a:pt x="919162" y="44020"/>
                  </a:cubicBezTo>
                  <a:close/>
                  <a:moveTo>
                    <a:pt x="1076842" y="43380"/>
                  </a:moveTo>
                  <a:cubicBezTo>
                    <a:pt x="1109533" y="44020"/>
                    <a:pt x="1141582" y="43380"/>
                    <a:pt x="1175553" y="43380"/>
                  </a:cubicBezTo>
                  <a:cubicBezTo>
                    <a:pt x="1175553" y="59404"/>
                    <a:pt x="1175553" y="69660"/>
                    <a:pt x="1175553" y="82479"/>
                  </a:cubicBezTo>
                  <a:cubicBezTo>
                    <a:pt x="1132608" y="82479"/>
                    <a:pt x="1090944" y="82479"/>
                    <a:pt x="1047998" y="82479"/>
                  </a:cubicBezTo>
                  <a:cubicBezTo>
                    <a:pt x="1040947" y="56840"/>
                    <a:pt x="1046716" y="42098"/>
                    <a:pt x="1076842" y="43380"/>
                  </a:cubicBezTo>
                  <a:close/>
                  <a:moveTo>
                    <a:pt x="643541" y="42739"/>
                  </a:moveTo>
                  <a:cubicBezTo>
                    <a:pt x="674949" y="44021"/>
                    <a:pt x="706357" y="43380"/>
                    <a:pt x="737765" y="43380"/>
                  </a:cubicBezTo>
                  <a:cubicBezTo>
                    <a:pt x="739688" y="77352"/>
                    <a:pt x="726868" y="87608"/>
                    <a:pt x="698665" y="85685"/>
                  </a:cubicBezTo>
                  <a:cubicBezTo>
                    <a:pt x="666616" y="83762"/>
                    <a:pt x="635209" y="85044"/>
                    <a:pt x="601237" y="85044"/>
                  </a:cubicBezTo>
                  <a:cubicBezTo>
                    <a:pt x="601237" y="52354"/>
                    <a:pt x="615338" y="41458"/>
                    <a:pt x="643541" y="42739"/>
                  </a:cubicBezTo>
                  <a:close/>
                  <a:moveTo>
                    <a:pt x="783915" y="42738"/>
                  </a:moveTo>
                  <a:cubicBezTo>
                    <a:pt x="817246" y="44020"/>
                    <a:pt x="849937" y="43379"/>
                    <a:pt x="883268" y="43379"/>
                  </a:cubicBezTo>
                  <a:cubicBezTo>
                    <a:pt x="887114" y="77351"/>
                    <a:pt x="874294" y="87607"/>
                    <a:pt x="847373" y="85684"/>
                  </a:cubicBezTo>
                  <a:cubicBezTo>
                    <a:pt x="815964" y="83761"/>
                    <a:pt x="783915" y="85043"/>
                    <a:pt x="751226" y="85043"/>
                  </a:cubicBezTo>
                  <a:cubicBezTo>
                    <a:pt x="747380" y="56199"/>
                    <a:pt x="755712" y="42097"/>
                    <a:pt x="783915" y="42738"/>
                  </a:cubicBezTo>
                  <a:close/>
                  <a:moveTo>
                    <a:pt x="496757" y="42097"/>
                  </a:moveTo>
                  <a:cubicBezTo>
                    <a:pt x="528165" y="44021"/>
                    <a:pt x="559573" y="42739"/>
                    <a:pt x="592262" y="42739"/>
                  </a:cubicBezTo>
                  <a:cubicBezTo>
                    <a:pt x="590340" y="78634"/>
                    <a:pt x="574316" y="86966"/>
                    <a:pt x="547394" y="85044"/>
                  </a:cubicBezTo>
                  <a:cubicBezTo>
                    <a:pt x="515986" y="83120"/>
                    <a:pt x="484579" y="84402"/>
                    <a:pt x="451889" y="84402"/>
                  </a:cubicBezTo>
                  <a:cubicBezTo>
                    <a:pt x="453812" y="52994"/>
                    <a:pt x="467914" y="40175"/>
                    <a:pt x="496757" y="42097"/>
                  </a:cubicBezTo>
                  <a:close/>
                  <a:moveTo>
                    <a:pt x="352537" y="42097"/>
                  </a:moveTo>
                  <a:cubicBezTo>
                    <a:pt x="382663" y="44020"/>
                    <a:pt x="413430" y="42738"/>
                    <a:pt x="444837" y="42738"/>
                  </a:cubicBezTo>
                  <a:cubicBezTo>
                    <a:pt x="440992" y="72864"/>
                    <a:pt x="430095" y="86966"/>
                    <a:pt x="401252" y="85684"/>
                  </a:cubicBezTo>
                  <a:cubicBezTo>
                    <a:pt x="369203" y="83120"/>
                    <a:pt x="336513" y="85043"/>
                    <a:pt x="301900" y="85043"/>
                  </a:cubicBezTo>
                  <a:cubicBezTo>
                    <a:pt x="307668" y="49788"/>
                    <a:pt x="324975" y="40815"/>
                    <a:pt x="352537" y="42097"/>
                  </a:cubicBezTo>
                  <a:close/>
                  <a:moveTo>
                    <a:pt x="229870" y="39344"/>
                  </a:moveTo>
                  <a:cubicBezTo>
                    <a:pt x="247377" y="39975"/>
                    <a:pt x="269210" y="42098"/>
                    <a:pt x="296772" y="45303"/>
                  </a:cubicBezTo>
                  <a:cubicBezTo>
                    <a:pt x="294208" y="72223"/>
                    <a:pt x="282671" y="86966"/>
                    <a:pt x="253186" y="85684"/>
                  </a:cubicBezTo>
                  <a:cubicBezTo>
                    <a:pt x="219214" y="83761"/>
                    <a:pt x="185883" y="85043"/>
                    <a:pt x="151270" y="85043"/>
                  </a:cubicBezTo>
                  <a:cubicBezTo>
                    <a:pt x="163769" y="48988"/>
                    <a:pt x="177350" y="37451"/>
                    <a:pt x="229870" y="39344"/>
                  </a:cubicBezTo>
                  <a:close/>
                  <a:moveTo>
                    <a:pt x="1149914" y="5561"/>
                  </a:moveTo>
                  <a:cubicBezTo>
                    <a:pt x="1180681" y="4279"/>
                    <a:pt x="1212090" y="4920"/>
                    <a:pt x="1242856" y="5561"/>
                  </a:cubicBezTo>
                  <a:cubicBezTo>
                    <a:pt x="1246702" y="5561"/>
                    <a:pt x="1254394" y="13894"/>
                    <a:pt x="1253753" y="17099"/>
                  </a:cubicBezTo>
                  <a:cubicBezTo>
                    <a:pt x="1252471" y="22867"/>
                    <a:pt x="1247343" y="31841"/>
                    <a:pt x="1242856" y="31841"/>
                  </a:cubicBezTo>
                  <a:cubicBezTo>
                    <a:pt x="1226832" y="33764"/>
                    <a:pt x="1210807" y="32482"/>
                    <a:pt x="1194783" y="32482"/>
                  </a:cubicBezTo>
                  <a:cubicBezTo>
                    <a:pt x="1180041" y="32482"/>
                    <a:pt x="1164657" y="33764"/>
                    <a:pt x="1149914" y="31841"/>
                  </a:cubicBezTo>
                  <a:cubicBezTo>
                    <a:pt x="1144787" y="31200"/>
                    <a:pt x="1136454" y="22867"/>
                    <a:pt x="1137095" y="19022"/>
                  </a:cubicBezTo>
                  <a:cubicBezTo>
                    <a:pt x="1137736" y="13894"/>
                    <a:pt x="1145428" y="5561"/>
                    <a:pt x="1149914" y="5561"/>
                  </a:cubicBezTo>
                  <a:close/>
                  <a:moveTo>
                    <a:pt x="2398300" y="5401"/>
                  </a:moveTo>
                  <a:cubicBezTo>
                    <a:pt x="2420013" y="5241"/>
                    <a:pt x="2441165" y="8767"/>
                    <a:pt x="2461356" y="26714"/>
                  </a:cubicBezTo>
                  <a:cubicBezTo>
                    <a:pt x="2405591" y="43379"/>
                    <a:pt x="2347903" y="36329"/>
                    <a:pt x="2331878" y="6202"/>
                  </a:cubicBezTo>
                  <a:cubicBezTo>
                    <a:pt x="2354312" y="9407"/>
                    <a:pt x="2376587" y="5562"/>
                    <a:pt x="2398300" y="5401"/>
                  </a:cubicBezTo>
                  <a:close/>
                  <a:moveTo>
                    <a:pt x="2240910" y="4950"/>
                  </a:moveTo>
                  <a:cubicBezTo>
                    <a:pt x="2284566" y="2035"/>
                    <a:pt x="2315694" y="13093"/>
                    <a:pt x="2324828" y="35687"/>
                  </a:cubicBezTo>
                  <a:cubicBezTo>
                    <a:pt x="2282523" y="26072"/>
                    <a:pt x="2237654" y="50429"/>
                    <a:pt x="2193427" y="12612"/>
                  </a:cubicBezTo>
                  <a:cubicBezTo>
                    <a:pt x="2210413" y="8445"/>
                    <a:pt x="2226357" y="5922"/>
                    <a:pt x="2240910" y="4950"/>
                  </a:cubicBezTo>
                  <a:close/>
                  <a:moveTo>
                    <a:pt x="1557576" y="4921"/>
                  </a:moveTo>
                  <a:cubicBezTo>
                    <a:pt x="1583856" y="3639"/>
                    <a:pt x="1610778" y="2997"/>
                    <a:pt x="1637699" y="5562"/>
                  </a:cubicBezTo>
                  <a:cubicBezTo>
                    <a:pt x="1646031" y="6203"/>
                    <a:pt x="1653082" y="17099"/>
                    <a:pt x="1661415" y="22868"/>
                  </a:cubicBezTo>
                  <a:cubicBezTo>
                    <a:pt x="1658851" y="26714"/>
                    <a:pt x="1657569" y="29919"/>
                    <a:pt x="1655646" y="33124"/>
                  </a:cubicBezTo>
                  <a:cubicBezTo>
                    <a:pt x="1622956" y="33124"/>
                    <a:pt x="1590266" y="33765"/>
                    <a:pt x="1557576" y="32483"/>
                  </a:cubicBezTo>
                  <a:cubicBezTo>
                    <a:pt x="1551166" y="32483"/>
                    <a:pt x="1545398" y="22227"/>
                    <a:pt x="1538988" y="16459"/>
                  </a:cubicBezTo>
                  <a:cubicBezTo>
                    <a:pt x="1545398" y="12613"/>
                    <a:pt x="1551166" y="5562"/>
                    <a:pt x="1557576" y="4921"/>
                  </a:cubicBezTo>
                  <a:close/>
                  <a:moveTo>
                    <a:pt x="1421689" y="4921"/>
                  </a:moveTo>
                  <a:cubicBezTo>
                    <a:pt x="1449251" y="3639"/>
                    <a:pt x="1477454" y="2997"/>
                    <a:pt x="1505016" y="5562"/>
                  </a:cubicBezTo>
                  <a:cubicBezTo>
                    <a:pt x="1512708" y="6203"/>
                    <a:pt x="1519118" y="17741"/>
                    <a:pt x="1526168" y="24150"/>
                  </a:cubicBezTo>
                  <a:cubicBezTo>
                    <a:pt x="1524246" y="26714"/>
                    <a:pt x="1522322" y="29919"/>
                    <a:pt x="1520400" y="33124"/>
                  </a:cubicBezTo>
                  <a:cubicBezTo>
                    <a:pt x="1487710" y="33124"/>
                    <a:pt x="1454379" y="33765"/>
                    <a:pt x="1421689" y="32483"/>
                  </a:cubicBezTo>
                  <a:cubicBezTo>
                    <a:pt x="1415920" y="32483"/>
                    <a:pt x="1410152" y="23509"/>
                    <a:pt x="1405024" y="18381"/>
                  </a:cubicBezTo>
                  <a:cubicBezTo>
                    <a:pt x="1410792" y="13895"/>
                    <a:pt x="1415920" y="5562"/>
                    <a:pt x="1421689" y="4921"/>
                  </a:cubicBezTo>
                  <a:close/>
                  <a:moveTo>
                    <a:pt x="2020523" y="4920"/>
                  </a:moveTo>
                  <a:cubicBezTo>
                    <a:pt x="2040554" y="8285"/>
                    <a:pt x="2053053" y="16458"/>
                    <a:pt x="2058181" y="29277"/>
                  </a:cubicBezTo>
                  <a:cubicBezTo>
                    <a:pt x="1999852" y="44020"/>
                    <a:pt x="1947292" y="35687"/>
                    <a:pt x="1937677" y="9407"/>
                  </a:cubicBezTo>
                  <a:cubicBezTo>
                    <a:pt x="1972931" y="2997"/>
                    <a:pt x="2000493" y="1555"/>
                    <a:pt x="2020523" y="4920"/>
                  </a:cubicBezTo>
                  <a:close/>
                  <a:moveTo>
                    <a:pt x="2107156" y="4429"/>
                  </a:moveTo>
                  <a:cubicBezTo>
                    <a:pt x="2150122" y="674"/>
                    <a:pt x="2183173" y="11972"/>
                    <a:pt x="2192787" y="36970"/>
                  </a:cubicBezTo>
                  <a:cubicBezTo>
                    <a:pt x="2148559" y="25432"/>
                    <a:pt x="2103691" y="50430"/>
                    <a:pt x="2061386" y="13253"/>
                  </a:cubicBezTo>
                  <a:cubicBezTo>
                    <a:pt x="2077410" y="8606"/>
                    <a:pt x="2092834" y="5682"/>
                    <a:pt x="2107156" y="4429"/>
                  </a:cubicBezTo>
                  <a:close/>
                  <a:moveTo>
                    <a:pt x="888716" y="4359"/>
                  </a:moveTo>
                  <a:cubicBezTo>
                    <a:pt x="904901" y="914"/>
                    <a:pt x="934866" y="2356"/>
                    <a:pt x="993516" y="5562"/>
                  </a:cubicBezTo>
                  <a:cubicBezTo>
                    <a:pt x="981978" y="17740"/>
                    <a:pt x="975568" y="30559"/>
                    <a:pt x="968518" y="31201"/>
                  </a:cubicBezTo>
                  <a:cubicBezTo>
                    <a:pt x="935828" y="33123"/>
                    <a:pt x="902497" y="32483"/>
                    <a:pt x="866602" y="32483"/>
                  </a:cubicBezTo>
                  <a:cubicBezTo>
                    <a:pt x="870127" y="16138"/>
                    <a:pt x="872531" y="7805"/>
                    <a:pt x="888716" y="4359"/>
                  </a:cubicBezTo>
                  <a:close/>
                  <a:moveTo>
                    <a:pt x="1331312" y="4279"/>
                  </a:moveTo>
                  <a:cubicBezTo>
                    <a:pt x="1344772" y="4279"/>
                    <a:pt x="1358874" y="2997"/>
                    <a:pt x="1372334" y="4920"/>
                  </a:cubicBezTo>
                  <a:cubicBezTo>
                    <a:pt x="1378744" y="5562"/>
                    <a:pt x="1383872" y="13894"/>
                    <a:pt x="1389641" y="18381"/>
                  </a:cubicBezTo>
                  <a:cubicBezTo>
                    <a:pt x="1384513" y="23509"/>
                    <a:pt x="1379385" y="32483"/>
                    <a:pt x="1373616" y="32483"/>
                  </a:cubicBezTo>
                  <a:cubicBezTo>
                    <a:pt x="1345413" y="33765"/>
                    <a:pt x="1316569" y="33765"/>
                    <a:pt x="1287725" y="32483"/>
                  </a:cubicBezTo>
                  <a:cubicBezTo>
                    <a:pt x="1281956" y="32483"/>
                    <a:pt x="1276187" y="23509"/>
                    <a:pt x="1270419" y="19022"/>
                  </a:cubicBezTo>
                  <a:cubicBezTo>
                    <a:pt x="1276829" y="13894"/>
                    <a:pt x="1282597" y="6202"/>
                    <a:pt x="1289648" y="4920"/>
                  </a:cubicBezTo>
                  <a:cubicBezTo>
                    <a:pt x="1303750" y="2356"/>
                    <a:pt x="1317210" y="4279"/>
                    <a:pt x="1331312" y="4279"/>
                  </a:cubicBezTo>
                  <a:close/>
                  <a:moveTo>
                    <a:pt x="1759405" y="3799"/>
                  </a:moveTo>
                  <a:cubicBezTo>
                    <a:pt x="1777593" y="7004"/>
                    <a:pt x="1786726" y="14856"/>
                    <a:pt x="1790252" y="27996"/>
                  </a:cubicBezTo>
                  <a:cubicBezTo>
                    <a:pt x="1735769" y="44662"/>
                    <a:pt x="1678081" y="35688"/>
                    <a:pt x="1674235" y="7485"/>
                  </a:cubicBezTo>
                  <a:cubicBezTo>
                    <a:pt x="1713975" y="2036"/>
                    <a:pt x="1741217" y="594"/>
                    <a:pt x="1759405" y="3799"/>
                  </a:cubicBezTo>
                  <a:close/>
                  <a:moveTo>
                    <a:pt x="1117224" y="3638"/>
                  </a:moveTo>
                  <a:cubicBezTo>
                    <a:pt x="1119788" y="6843"/>
                    <a:pt x="1122352" y="10049"/>
                    <a:pt x="1124916" y="13253"/>
                  </a:cubicBezTo>
                  <a:cubicBezTo>
                    <a:pt x="1118506" y="19663"/>
                    <a:pt x="1112096" y="30560"/>
                    <a:pt x="1105045" y="31201"/>
                  </a:cubicBezTo>
                  <a:cubicBezTo>
                    <a:pt x="1071074" y="33124"/>
                    <a:pt x="1037743" y="31842"/>
                    <a:pt x="1003771" y="31842"/>
                  </a:cubicBezTo>
                  <a:cubicBezTo>
                    <a:pt x="1001848" y="27996"/>
                    <a:pt x="999925" y="24791"/>
                    <a:pt x="998643" y="20945"/>
                  </a:cubicBezTo>
                  <a:cubicBezTo>
                    <a:pt x="1006335" y="15176"/>
                    <a:pt x="1013386" y="4280"/>
                    <a:pt x="1021718" y="4280"/>
                  </a:cubicBezTo>
                  <a:cubicBezTo>
                    <a:pt x="1053126" y="2356"/>
                    <a:pt x="1085175" y="3638"/>
                    <a:pt x="1117224" y="3638"/>
                  </a:cubicBezTo>
                  <a:close/>
                  <a:moveTo>
                    <a:pt x="1848320" y="2697"/>
                  </a:moveTo>
                  <a:cubicBezTo>
                    <a:pt x="1887680" y="-127"/>
                    <a:pt x="1918928" y="10209"/>
                    <a:pt x="1924216" y="29919"/>
                  </a:cubicBezTo>
                  <a:cubicBezTo>
                    <a:pt x="1856913" y="43380"/>
                    <a:pt x="1812685" y="35688"/>
                    <a:pt x="1806917" y="10049"/>
                  </a:cubicBezTo>
                  <a:cubicBezTo>
                    <a:pt x="1821179" y="6043"/>
                    <a:pt x="1835200" y="3639"/>
                    <a:pt x="1848320" y="2697"/>
                  </a:cubicBezTo>
                  <a:close/>
                  <a:moveTo>
                    <a:pt x="360550" y="1876"/>
                  </a:moveTo>
                  <a:cubicBezTo>
                    <a:pt x="380901" y="-1649"/>
                    <a:pt x="409264" y="-207"/>
                    <a:pt x="446120" y="6203"/>
                  </a:cubicBezTo>
                  <a:cubicBezTo>
                    <a:pt x="437146" y="33765"/>
                    <a:pt x="386509" y="42098"/>
                    <a:pt x="323052" y="27355"/>
                  </a:cubicBezTo>
                  <a:cubicBezTo>
                    <a:pt x="327859" y="13895"/>
                    <a:pt x="340198" y="5402"/>
                    <a:pt x="360550" y="1876"/>
                  </a:cubicBezTo>
                  <a:close/>
                  <a:moveTo>
                    <a:pt x="716613" y="1716"/>
                  </a:moveTo>
                  <a:cubicBezTo>
                    <a:pt x="712126" y="35047"/>
                    <a:pt x="675590" y="41457"/>
                    <a:pt x="595468" y="23509"/>
                  </a:cubicBezTo>
                  <a:cubicBezTo>
                    <a:pt x="630081" y="-13668"/>
                    <a:pt x="675590" y="12613"/>
                    <a:pt x="716613" y="1716"/>
                  </a:cubicBezTo>
                  <a:close/>
                  <a:moveTo>
                    <a:pt x="800382" y="1645"/>
                  </a:moveTo>
                  <a:cubicBezTo>
                    <a:pt x="816246" y="2316"/>
                    <a:pt x="835675" y="4119"/>
                    <a:pt x="859552" y="6843"/>
                  </a:cubicBezTo>
                  <a:cubicBezTo>
                    <a:pt x="848014" y="17740"/>
                    <a:pt x="841604" y="29919"/>
                    <a:pt x="833913" y="30559"/>
                  </a:cubicBezTo>
                  <a:cubicBezTo>
                    <a:pt x="800582" y="33123"/>
                    <a:pt x="767251" y="31841"/>
                    <a:pt x="730074" y="31841"/>
                  </a:cubicBezTo>
                  <a:cubicBezTo>
                    <a:pt x="737285" y="7805"/>
                    <a:pt x="752789" y="-368"/>
                    <a:pt x="800382" y="1645"/>
                  </a:cubicBezTo>
                  <a:close/>
                  <a:moveTo>
                    <a:pt x="529888" y="603"/>
                  </a:moveTo>
                  <a:cubicBezTo>
                    <a:pt x="544430" y="1274"/>
                    <a:pt x="561497" y="3157"/>
                    <a:pt x="581367" y="6202"/>
                  </a:cubicBezTo>
                  <a:cubicBezTo>
                    <a:pt x="574957" y="34406"/>
                    <a:pt x="532652" y="42097"/>
                    <a:pt x="459581" y="28637"/>
                  </a:cubicBezTo>
                  <a:cubicBezTo>
                    <a:pt x="465350" y="7484"/>
                    <a:pt x="486262" y="-1410"/>
                    <a:pt x="529888" y="603"/>
                  </a:cubicBezTo>
                  <a:close/>
                  <a:moveTo>
                    <a:pt x="310875" y="434"/>
                  </a:moveTo>
                  <a:cubicBezTo>
                    <a:pt x="302542" y="33765"/>
                    <a:pt x="253187" y="42098"/>
                    <a:pt x="179474" y="24151"/>
                  </a:cubicBezTo>
                  <a:cubicBezTo>
                    <a:pt x="221138" y="-16232"/>
                    <a:pt x="268570" y="13254"/>
                    <a:pt x="310875" y="434"/>
                  </a:cubicBezTo>
                  <a:close/>
                </a:path>
              </a:pathLst>
            </a:custGeom>
            <a:solidFill>
              <a:schemeClr val="accent1">
                <a:lumMod val="75000"/>
              </a:schemeClr>
            </a:solidFill>
            <a:ln w="9525" cap="flat">
              <a:noFill/>
              <a:prstDash val="solid"/>
              <a:miter/>
            </a:ln>
          </p:spPr>
          <p:txBody>
            <a:bodyPr wrap="square" rtlCol="0" anchor="ctr">
              <a:noAutofit/>
            </a:bodyPr>
            <a:lstStyle/>
            <a:p>
              <a:endParaRPr lang="en-US" sz="1350"/>
            </a:p>
          </p:txBody>
        </p:sp>
        <p:sp>
          <p:nvSpPr>
            <p:cNvPr id="91" name="Freeform: Shape 90">
              <a:extLst>
                <a:ext uri="{FF2B5EF4-FFF2-40B4-BE49-F238E27FC236}">
                  <a16:creationId xmlns:a16="http://schemas.microsoft.com/office/drawing/2014/main" id="{0583E431-7DD8-4474-A7EC-8E58A4178F20}"/>
                </a:ext>
              </a:extLst>
            </p:cNvPr>
            <p:cNvSpPr/>
            <p:nvPr/>
          </p:nvSpPr>
          <p:spPr>
            <a:xfrm>
              <a:off x="2354140" y="5141372"/>
              <a:ext cx="621749" cy="153835"/>
            </a:xfrm>
            <a:custGeom>
              <a:avLst/>
              <a:gdLst>
                <a:gd name="connsiteX0" fmla="*/ 874395 w 923925"/>
                <a:gd name="connsiteY0" fmla="*/ 0 h 228600"/>
                <a:gd name="connsiteX1" fmla="*/ 926782 w 923925"/>
                <a:gd name="connsiteY1" fmla="*/ 228600 h 228600"/>
                <a:gd name="connsiteX2" fmla="*/ 0 w 923925"/>
                <a:gd name="connsiteY2" fmla="*/ 228600 h 228600"/>
                <a:gd name="connsiteX3" fmla="*/ 46672 w 923925"/>
                <a:gd name="connsiteY3" fmla="*/ 18097 h 228600"/>
                <a:gd name="connsiteX4" fmla="*/ 75247 w 923925"/>
                <a:gd name="connsiteY4" fmla="*/ 953 h 228600"/>
                <a:gd name="connsiteX5" fmla="*/ 874395 w 923925"/>
                <a:gd name="connsiteY5" fmla="*/ 0 h 22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23925" h="228600">
                  <a:moveTo>
                    <a:pt x="874395" y="0"/>
                  </a:moveTo>
                  <a:cubicBezTo>
                    <a:pt x="891540" y="74295"/>
                    <a:pt x="908685" y="149543"/>
                    <a:pt x="926782" y="228600"/>
                  </a:cubicBezTo>
                  <a:cubicBezTo>
                    <a:pt x="618172" y="228600"/>
                    <a:pt x="313372" y="228600"/>
                    <a:pt x="0" y="228600"/>
                  </a:cubicBezTo>
                  <a:cubicBezTo>
                    <a:pt x="16192" y="155257"/>
                    <a:pt x="29528" y="85725"/>
                    <a:pt x="46672" y="18097"/>
                  </a:cubicBezTo>
                  <a:cubicBezTo>
                    <a:pt x="48578" y="10478"/>
                    <a:pt x="64770" y="953"/>
                    <a:pt x="75247" y="953"/>
                  </a:cubicBezTo>
                  <a:cubicBezTo>
                    <a:pt x="339090" y="0"/>
                    <a:pt x="603885" y="0"/>
                    <a:pt x="874395" y="0"/>
                  </a:cubicBezTo>
                  <a:close/>
                </a:path>
              </a:pathLst>
            </a:custGeom>
            <a:solidFill>
              <a:schemeClr val="accent1">
                <a:lumMod val="75000"/>
              </a:schemeClr>
            </a:solidFill>
            <a:ln w="9525" cap="flat">
              <a:noFill/>
              <a:prstDash val="solid"/>
              <a:miter/>
            </a:ln>
          </p:spPr>
          <p:txBody>
            <a:bodyPr rtlCol="0" anchor="ctr"/>
            <a:lstStyle/>
            <a:p>
              <a:endParaRPr lang="en-US" sz="1350"/>
            </a:p>
          </p:txBody>
        </p:sp>
      </p:grpSp>
      <p:sp>
        <p:nvSpPr>
          <p:cNvPr id="122" name="Oval 121">
            <a:extLst>
              <a:ext uri="{FF2B5EF4-FFF2-40B4-BE49-F238E27FC236}">
                <a16:creationId xmlns:a16="http://schemas.microsoft.com/office/drawing/2014/main" id="{5FB91B80-9011-453D-A115-78BA400A6D83}"/>
              </a:ext>
            </a:extLst>
          </p:cNvPr>
          <p:cNvSpPr/>
          <p:nvPr/>
        </p:nvSpPr>
        <p:spPr>
          <a:xfrm>
            <a:off x="4637942" y="1412340"/>
            <a:ext cx="143445" cy="143445"/>
          </a:xfrm>
          <a:prstGeom prst="ellipse">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ko-KR" altLang="en-US" sz="2025"/>
          </a:p>
        </p:txBody>
      </p:sp>
      <p:sp>
        <p:nvSpPr>
          <p:cNvPr id="123" name="Oval 122">
            <a:extLst>
              <a:ext uri="{FF2B5EF4-FFF2-40B4-BE49-F238E27FC236}">
                <a16:creationId xmlns:a16="http://schemas.microsoft.com/office/drawing/2014/main" id="{A56274B4-2BA8-4E38-8AB1-655EFF18FA6E}"/>
              </a:ext>
            </a:extLst>
          </p:cNvPr>
          <p:cNvSpPr/>
          <p:nvPr/>
        </p:nvSpPr>
        <p:spPr>
          <a:xfrm>
            <a:off x="4637942" y="1783302"/>
            <a:ext cx="143445" cy="143445"/>
          </a:xfrm>
          <a:prstGeom prst="ellipse">
            <a:avLst/>
          </a:pr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ko-KR" altLang="en-US" sz="2025"/>
          </a:p>
        </p:txBody>
      </p:sp>
      <p:sp>
        <p:nvSpPr>
          <p:cNvPr id="124" name="Oval 123">
            <a:extLst>
              <a:ext uri="{FF2B5EF4-FFF2-40B4-BE49-F238E27FC236}">
                <a16:creationId xmlns:a16="http://schemas.microsoft.com/office/drawing/2014/main" id="{C74B41EE-3F20-4379-97E4-C6CAD47D82C0}"/>
              </a:ext>
            </a:extLst>
          </p:cNvPr>
          <p:cNvSpPr/>
          <p:nvPr/>
        </p:nvSpPr>
        <p:spPr>
          <a:xfrm>
            <a:off x="4637942" y="2154264"/>
            <a:ext cx="143445" cy="143445"/>
          </a:xfrm>
          <a:prstGeom prst="ellipse">
            <a:avLst/>
          </a:prstGeom>
          <a:solidFill>
            <a:schemeClr val="accent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ko-KR" altLang="en-US" sz="2025"/>
          </a:p>
        </p:txBody>
      </p:sp>
      <p:sp>
        <p:nvSpPr>
          <p:cNvPr id="125" name="Oval 124">
            <a:extLst>
              <a:ext uri="{FF2B5EF4-FFF2-40B4-BE49-F238E27FC236}">
                <a16:creationId xmlns:a16="http://schemas.microsoft.com/office/drawing/2014/main" id="{0F7574D0-B304-4C2D-A4AC-F86578B976A3}"/>
              </a:ext>
            </a:extLst>
          </p:cNvPr>
          <p:cNvSpPr/>
          <p:nvPr/>
        </p:nvSpPr>
        <p:spPr>
          <a:xfrm>
            <a:off x="4637942" y="2525227"/>
            <a:ext cx="143445" cy="143445"/>
          </a:xfrm>
          <a:prstGeom prst="ellipse">
            <a:avLst/>
          </a:prstGeom>
          <a:solidFill>
            <a:schemeClr val="accent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ko-KR" altLang="en-US" sz="2025"/>
          </a:p>
        </p:txBody>
      </p:sp>
      <p:sp>
        <p:nvSpPr>
          <p:cNvPr id="126" name="TextBox 125">
            <a:extLst>
              <a:ext uri="{FF2B5EF4-FFF2-40B4-BE49-F238E27FC236}">
                <a16:creationId xmlns:a16="http://schemas.microsoft.com/office/drawing/2014/main" id="{FAB79797-DA5A-4C26-B77F-3BA37128790D}"/>
              </a:ext>
            </a:extLst>
          </p:cNvPr>
          <p:cNvSpPr txBox="1"/>
          <p:nvPr/>
        </p:nvSpPr>
        <p:spPr>
          <a:xfrm>
            <a:off x="4772247" y="1373398"/>
            <a:ext cx="3864758" cy="230832"/>
          </a:xfrm>
          <a:prstGeom prst="rect">
            <a:avLst/>
          </a:prstGeom>
          <a:noFill/>
        </p:spPr>
        <p:txBody>
          <a:bodyPr wrap="square" rtlCol="0">
            <a:spAutoFit/>
          </a:bodyPr>
          <a:lstStyle/>
          <a:p>
            <a:r>
              <a:rPr lang="en-US" altLang="ko-KR" sz="900" b="1" dirty="0">
                <a:solidFill>
                  <a:schemeClr val="tx1">
                    <a:lumMod val="75000"/>
                    <a:lumOff val="25000"/>
                  </a:schemeClr>
                </a:solidFill>
                <a:cs typeface="Arial" pitchFamily="34" charset="0"/>
              </a:rPr>
              <a:t>HTML </a:t>
            </a:r>
            <a:r>
              <a:rPr lang="en-US" altLang="ko-KR" sz="900" b="1" dirty="0" err="1">
                <a:solidFill>
                  <a:schemeClr val="tx1">
                    <a:lumMod val="75000"/>
                    <a:lumOff val="25000"/>
                  </a:schemeClr>
                </a:solidFill>
                <a:cs typeface="Arial" pitchFamily="34" charset="0"/>
              </a:rPr>
              <a:t>signifie</a:t>
            </a:r>
            <a:r>
              <a:rPr lang="en-US" altLang="ko-KR" sz="900" b="1" dirty="0">
                <a:solidFill>
                  <a:schemeClr val="tx1">
                    <a:lumMod val="75000"/>
                    <a:lumOff val="25000"/>
                  </a:schemeClr>
                </a:solidFill>
                <a:cs typeface="Arial" pitchFamily="34" charset="0"/>
              </a:rPr>
              <a:t> Hyper Text Markup Language</a:t>
            </a:r>
          </a:p>
        </p:txBody>
      </p:sp>
      <p:sp>
        <p:nvSpPr>
          <p:cNvPr id="127" name="TextBox 126">
            <a:extLst>
              <a:ext uri="{FF2B5EF4-FFF2-40B4-BE49-F238E27FC236}">
                <a16:creationId xmlns:a16="http://schemas.microsoft.com/office/drawing/2014/main" id="{47C4D0B4-AB7C-4C23-8B94-C9040B20AB43}"/>
              </a:ext>
            </a:extLst>
          </p:cNvPr>
          <p:cNvSpPr txBox="1"/>
          <p:nvPr/>
        </p:nvSpPr>
        <p:spPr>
          <a:xfrm>
            <a:off x="4772247" y="1744360"/>
            <a:ext cx="3864758" cy="369332"/>
          </a:xfrm>
          <a:prstGeom prst="rect">
            <a:avLst/>
          </a:prstGeom>
          <a:noFill/>
        </p:spPr>
        <p:txBody>
          <a:bodyPr wrap="square" rtlCol="0">
            <a:spAutoFit/>
          </a:bodyPr>
          <a:lstStyle/>
          <a:p>
            <a:r>
              <a:rPr lang="fr-FR" altLang="ko-KR" sz="900" b="1" dirty="0">
                <a:solidFill>
                  <a:schemeClr val="tx1">
                    <a:lumMod val="75000"/>
                    <a:lumOff val="25000"/>
                  </a:schemeClr>
                </a:solidFill>
                <a:cs typeface="Arial" pitchFamily="34" charset="0"/>
              </a:rPr>
              <a:t>HTML est le langage de balisage standard pour la création de pages Web</a:t>
            </a:r>
          </a:p>
        </p:txBody>
      </p:sp>
      <p:sp>
        <p:nvSpPr>
          <p:cNvPr id="128" name="TextBox 127">
            <a:extLst>
              <a:ext uri="{FF2B5EF4-FFF2-40B4-BE49-F238E27FC236}">
                <a16:creationId xmlns:a16="http://schemas.microsoft.com/office/drawing/2014/main" id="{94651572-5066-4E10-8E7C-54B23D3BA4A6}"/>
              </a:ext>
            </a:extLst>
          </p:cNvPr>
          <p:cNvSpPr txBox="1"/>
          <p:nvPr/>
        </p:nvSpPr>
        <p:spPr>
          <a:xfrm>
            <a:off x="4772247" y="2115322"/>
            <a:ext cx="3864758" cy="230832"/>
          </a:xfrm>
          <a:prstGeom prst="rect">
            <a:avLst/>
          </a:prstGeom>
          <a:noFill/>
        </p:spPr>
        <p:txBody>
          <a:bodyPr wrap="square" rtlCol="0">
            <a:spAutoFit/>
          </a:bodyPr>
          <a:lstStyle/>
          <a:p>
            <a:r>
              <a:rPr lang="fr-FR" altLang="ko-KR" sz="900" b="1" dirty="0">
                <a:solidFill>
                  <a:schemeClr val="tx1">
                    <a:lumMod val="75000"/>
                    <a:lumOff val="25000"/>
                  </a:schemeClr>
                </a:solidFill>
                <a:cs typeface="Arial" pitchFamily="34" charset="0"/>
              </a:rPr>
              <a:t>HTML décrit la structure d'une page Web</a:t>
            </a:r>
          </a:p>
        </p:txBody>
      </p:sp>
      <p:sp>
        <p:nvSpPr>
          <p:cNvPr id="129" name="TextBox 128">
            <a:extLst>
              <a:ext uri="{FF2B5EF4-FFF2-40B4-BE49-F238E27FC236}">
                <a16:creationId xmlns:a16="http://schemas.microsoft.com/office/drawing/2014/main" id="{1ED137DE-A845-4EB4-81BC-295C93332302}"/>
              </a:ext>
            </a:extLst>
          </p:cNvPr>
          <p:cNvSpPr txBox="1"/>
          <p:nvPr/>
        </p:nvSpPr>
        <p:spPr>
          <a:xfrm>
            <a:off x="4772247" y="2486285"/>
            <a:ext cx="3864758" cy="230832"/>
          </a:xfrm>
          <a:prstGeom prst="rect">
            <a:avLst/>
          </a:prstGeom>
          <a:noFill/>
        </p:spPr>
        <p:txBody>
          <a:bodyPr wrap="square" rtlCol="0">
            <a:spAutoFit/>
          </a:bodyPr>
          <a:lstStyle/>
          <a:p>
            <a:r>
              <a:rPr lang="fr-FR" altLang="ko-KR" sz="900" b="1" dirty="0">
                <a:solidFill>
                  <a:schemeClr val="tx1">
                    <a:lumMod val="75000"/>
                    <a:lumOff val="25000"/>
                  </a:schemeClr>
                </a:solidFill>
                <a:cs typeface="Arial" pitchFamily="34" charset="0"/>
              </a:rPr>
              <a:t>HTML se compose d'une série d'éléments</a:t>
            </a:r>
          </a:p>
        </p:txBody>
      </p:sp>
      <p:pic>
        <p:nvPicPr>
          <p:cNvPr id="6" name="Imag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17659" y="2539579"/>
            <a:ext cx="396801" cy="600100"/>
          </a:xfrm>
          <a:prstGeom prst="rect">
            <a:avLst/>
          </a:prstGeom>
        </p:spPr>
      </p:pic>
      <p:sp>
        <p:nvSpPr>
          <p:cNvPr id="7" name="ZoneTexte 6"/>
          <p:cNvSpPr txBox="1"/>
          <p:nvPr/>
        </p:nvSpPr>
        <p:spPr>
          <a:xfrm>
            <a:off x="1415984" y="2218946"/>
            <a:ext cx="1256035" cy="369332"/>
          </a:xfrm>
          <a:prstGeom prst="rect">
            <a:avLst/>
          </a:prstGeom>
          <a:noFill/>
        </p:spPr>
        <p:txBody>
          <a:bodyPr wrap="square" rtlCol="0">
            <a:spAutoFit/>
          </a:bodyPr>
          <a:lstStyle/>
          <a:p>
            <a:r>
              <a:rPr lang="fr-FR" dirty="0">
                <a:solidFill>
                  <a:schemeClr val="accent3">
                    <a:lumMod val="50000"/>
                  </a:schemeClr>
                </a:solidFill>
              </a:rPr>
              <a:t>&lt;HTML \&gt;</a:t>
            </a:r>
          </a:p>
        </p:txBody>
      </p:sp>
      <p:sp>
        <p:nvSpPr>
          <p:cNvPr id="48" name="Text Placeholder 13"/>
          <p:cNvSpPr txBox="1">
            <a:spLocks/>
          </p:cNvSpPr>
          <p:nvPr/>
        </p:nvSpPr>
        <p:spPr>
          <a:xfrm>
            <a:off x="959191" y="1031481"/>
            <a:ext cx="2915655" cy="1028993"/>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10000"/>
              </a:lnSpc>
              <a:buNone/>
            </a:pPr>
            <a:r>
              <a:rPr lang="en-US" altLang="ko-KR" sz="2800" b="1" dirty="0" err="1">
                <a:solidFill>
                  <a:schemeClr val="tx1">
                    <a:lumMod val="75000"/>
                    <a:lumOff val="25000"/>
                  </a:schemeClr>
                </a:solidFill>
                <a:latin typeface="+mj-lt"/>
                <a:cs typeface="Arial" pitchFamily="34" charset="0"/>
              </a:rPr>
              <a:t>Qu'est-ce</a:t>
            </a:r>
            <a:r>
              <a:rPr lang="en-US" altLang="ko-KR" sz="2800" b="1" dirty="0">
                <a:solidFill>
                  <a:schemeClr val="tx1">
                    <a:lumMod val="75000"/>
                    <a:lumOff val="25000"/>
                  </a:schemeClr>
                </a:solidFill>
                <a:latin typeface="+mj-lt"/>
                <a:cs typeface="Arial" pitchFamily="34" charset="0"/>
              </a:rPr>
              <a:t> que le </a:t>
            </a:r>
            <a:r>
              <a:rPr lang="en-US" altLang="ko-KR" sz="2800" b="1" dirty="0">
                <a:solidFill>
                  <a:schemeClr val="accent1"/>
                </a:solidFill>
                <a:latin typeface="+mj-lt"/>
                <a:cs typeface="Arial" pitchFamily="34" charset="0"/>
              </a:rPr>
              <a:t>HTML?</a:t>
            </a:r>
          </a:p>
        </p:txBody>
      </p:sp>
      <p:sp>
        <p:nvSpPr>
          <p:cNvPr id="50" name="Title 1"/>
          <p:cNvSpPr txBox="1">
            <a:spLocks/>
          </p:cNvSpPr>
          <p:nvPr/>
        </p:nvSpPr>
        <p:spPr>
          <a:xfrm>
            <a:off x="0" y="25735"/>
            <a:ext cx="9144000" cy="776530"/>
          </a:xfrm>
          <a:prstGeom prst="rect">
            <a:avLst/>
          </a:prstGeom>
        </p:spPr>
        <p:txBody>
          <a:bodyPr/>
          <a:lstStyle>
            <a:lvl1pPr algn="ctr" defTabSz="914400" rtl="0" eaLnBrk="1" latinLnBrk="1" hangingPunct="1">
              <a:spcBef>
                <a:spcPct val="0"/>
              </a:spcBef>
              <a:buNone/>
              <a:defRPr sz="4400" kern="1200">
                <a:solidFill>
                  <a:schemeClr val="tx1"/>
                </a:solidFill>
                <a:latin typeface="+mj-lt"/>
                <a:ea typeface="+mj-ea"/>
                <a:cs typeface="+mj-cs"/>
              </a:defRPr>
            </a:lvl1pPr>
          </a:lstStyle>
          <a:p>
            <a:r>
              <a:rPr lang="en-US" altLang="ko-KR" sz="3600" b="1" dirty="0"/>
              <a:t> </a:t>
            </a:r>
            <a:r>
              <a:rPr lang="fr-FR" altLang="ko-KR" sz="3600" b="1" dirty="0"/>
              <a:t>ENVIRONNEMENT ET </a:t>
            </a:r>
            <a:r>
              <a:rPr lang="fr-FR" altLang="ko-KR" sz="3600" b="1" dirty="0">
                <a:solidFill>
                  <a:schemeClr val="accent1"/>
                </a:solidFill>
              </a:rPr>
              <a:t>STRUCTURE</a:t>
            </a:r>
            <a:endParaRPr lang="ko-KR" altLang="en-US" sz="3600" b="1" dirty="0">
              <a:solidFill>
                <a:schemeClr val="accent1"/>
              </a:solidFill>
            </a:endParaRPr>
          </a:p>
        </p:txBody>
      </p:sp>
      <p:sp>
        <p:nvSpPr>
          <p:cNvPr id="68" name="Oval 121">
            <a:extLst>
              <a:ext uri="{FF2B5EF4-FFF2-40B4-BE49-F238E27FC236}">
                <a16:creationId xmlns:a16="http://schemas.microsoft.com/office/drawing/2014/main" id="{5FB91B80-9011-453D-A115-78BA400A6D83}"/>
              </a:ext>
            </a:extLst>
          </p:cNvPr>
          <p:cNvSpPr/>
          <p:nvPr/>
        </p:nvSpPr>
        <p:spPr>
          <a:xfrm>
            <a:off x="4647082" y="2898211"/>
            <a:ext cx="143445" cy="143445"/>
          </a:xfrm>
          <a:prstGeom prst="ellipse">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ko-KR" altLang="en-US" sz="2025"/>
          </a:p>
        </p:txBody>
      </p:sp>
      <p:sp>
        <p:nvSpPr>
          <p:cNvPr id="69" name="Oval 122">
            <a:extLst>
              <a:ext uri="{FF2B5EF4-FFF2-40B4-BE49-F238E27FC236}">
                <a16:creationId xmlns:a16="http://schemas.microsoft.com/office/drawing/2014/main" id="{A56274B4-2BA8-4E38-8AB1-655EFF18FA6E}"/>
              </a:ext>
            </a:extLst>
          </p:cNvPr>
          <p:cNvSpPr/>
          <p:nvPr/>
        </p:nvSpPr>
        <p:spPr>
          <a:xfrm>
            <a:off x="4647082" y="3269173"/>
            <a:ext cx="143445" cy="143445"/>
          </a:xfrm>
          <a:prstGeom prst="ellipse">
            <a:avLst/>
          </a:pr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ko-KR" altLang="en-US" sz="2025"/>
          </a:p>
        </p:txBody>
      </p:sp>
      <p:sp>
        <p:nvSpPr>
          <p:cNvPr id="72" name="TextBox 125">
            <a:extLst>
              <a:ext uri="{FF2B5EF4-FFF2-40B4-BE49-F238E27FC236}">
                <a16:creationId xmlns:a16="http://schemas.microsoft.com/office/drawing/2014/main" id="{FAB79797-DA5A-4C26-B77F-3BA37128790D}"/>
              </a:ext>
            </a:extLst>
          </p:cNvPr>
          <p:cNvSpPr txBox="1"/>
          <p:nvPr/>
        </p:nvSpPr>
        <p:spPr>
          <a:xfrm>
            <a:off x="4781387" y="2859269"/>
            <a:ext cx="3864758" cy="369332"/>
          </a:xfrm>
          <a:prstGeom prst="rect">
            <a:avLst/>
          </a:prstGeom>
          <a:noFill/>
        </p:spPr>
        <p:txBody>
          <a:bodyPr wrap="square" rtlCol="0">
            <a:spAutoFit/>
          </a:bodyPr>
          <a:lstStyle/>
          <a:p>
            <a:r>
              <a:rPr lang="fr-FR" altLang="ko-KR" sz="900" b="1" dirty="0">
                <a:solidFill>
                  <a:schemeClr val="tx1">
                    <a:lumMod val="75000"/>
                    <a:lumOff val="25000"/>
                  </a:schemeClr>
                </a:solidFill>
                <a:cs typeface="Arial" pitchFamily="34" charset="0"/>
              </a:rPr>
              <a:t>Les éléments HTML indiquent au navigateur comment afficher le contenu</a:t>
            </a:r>
          </a:p>
        </p:txBody>
      </p:sp>
      <p:sp>
        <p:nvSpPr>
          <p:cNvPr id="73" name="TextBox 126">
            <a:extLst>
              <a:ext uri="{FF2B5EF4-FFF2-40B4-BE49-F238E27FC236}">
                <a16:creationId xmlns:a16="http://schemas.microsoft.com/office/drawing/2014/main" id="{47C4D0B4-AB7C-4C23-8B94-C9040B20AB43}"/>
              </a:ext>
            </a:extLst>
          </p:cNvPr>
          <p:cNvSpPr txBox="1"/>
          <p:nvPr/>
        </p:nvSpPr>
        <p:spPr>
          <a:xfrm>
            <a:off x="4781387" y="3230231"/>
            <a:ext cx="3864758" cy="369332"/>
          </a:xfrm>
          <a:prstGeom prst="rect">
            <a:avLst/>
          </a:prstGeom>
          <a:noFill/>
        </p:spPr>
        <p:txBody>
          <a:bodyPr wrap="square" rtlCol="0">
            <a:spAutoFit/>
          </a:bodyPr>
          <a:lstStyle/>
          <a:p>
            <a:r>
              <a:rPr lang="fr-FR" sz="900" b="1" dirty="0">
                <a:solidFill>
                  <a:schemeClr val="tx1">
                    <a:lumMod val="75000"/>
                    <a:lumOff val="25000"/>
                  </a:schemeClr>
                </a:solidFill>
                <a:cs typeface="Arial" pitchFamily="34" charset="0"/>
              </a:rPr>
              <a:t>Les éléments HTML étiquettent des éléments de contenu tels que "ceci est un titre", "ceci est un paragraphe", "ceci est un lien", etc.</a:t>
            </a:r>
          </a:p>
        </p:txBody>
      </p:sp>
    </p:spTree>
    <p:extLst>
      <p:ext uri="{BB962C8B-B14F-4D97-AF65-F5344CB8AC3E}">
        <p14:creationId xmlns:p14="http://schemas.microsoft.com/office/powerpoint/2010/main" val="311545418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texte 4"/>
          <p:cNvSpPr>
            <a:spLocks noGrp="1"/>
          </p:cNvSpPr>
          <p:nvPr>
            <p:ph type="body" sz="quarter" idx="10"/>
          </p:nvPr>
        </p:nvSpPr>
        <p:spPr/>
        <p:txBody>
          <a:bodyPr/>
          <a:lstStyle/>
          <a:p>
            <a:r>
              <a:rPr lang="fr-FR" dirty="0">
                <a:solidFill>
                  <a:schemeClr val="tx1"/>
                </a:solidFill>
              </a:rPr>
              <a:t>Formatage de texte </a:t>
            </a:r>
            <a:r>
              <a:rPr lang="fr-FR" dirty="0">
                <a:solidFill>
                  <a:schemeClr val="accent1"/>
                </a:solidFill>
              </a:rPr>
              <a:t>HTML</a:t>
            </a:r>
          </a:p>
        </p:txBody>
      </p:sp>
      <p:sp>
        <p:nvSpPr>
          <p:cNvPr id="89" name="ZoneTexte 88"/>
          <p:cNvSpPr txBox="1"/>
          <p:nvPr/>
        </p:nvSpPr>
        <p:spPr>
          <a:xfrm>
            <a:off x="242647" y="1203598"/>
            <a:ext cx="5049433" cy="400110"/>
          </a:xfrm>
          <a:prstGeom prst="rect">
            <a:avLst/>
          </a:prstGeom>
          <a:noFill/>
        </p:spPr>
        <p:txBody>
          <a:bodyPr wrap="square" rtlCol="0">
            <a:spAutoFit/>
          </a:bodyPr>
          <a:lstStyle/>
          <a:p>
            <a:r>
              <a:rPr lang="fr-FR" sz="2000" dirty="0"/>
              <a:t>Éléments de formatage HTML</a:t>
            </a:r>
          </a:p>
        </p:txBody>
      </p:sp>
      <p:sp>
        <p:nvSpPr>
          <p:cNvPr id="92" name="TextBox 32">
            <a:extLst>
              <a:ext uri="{FF2B5EF4-FFF2-40B4-BE49-F238E27FC236}">
                <a16:creationId xmlns:a16="http://schemas.microsoft.com/office/drawing/2014/main" id="{9B583191-69B8-463E-8E8A-295A73BDD1DC}"/>
              </a:ext>
            </a:extLst>
          </p:cNvPr>
          <p:cNvSpPr txBox="1"/>
          <p:nvPr/>
        </p:nvSpPr>
        <p:spPr>
          <a:xfrm>
            <a:off x="242647" y="1693934"/>
            <a:ext cx="8766836" cy="261610"/>
          </a:xfrm>
          <a:prstGeom prst="rect">
            <a:avLst/>
          </a:prstGeom>
          <a:ln/>
        </p:spPr>
        <p:style>
          <a:lnRef idx="2">
            <a:schemeClr val="accent1"/>
          </a:lnRef>
          <a:fillRef idx="1">
            <a:schemeClr val="lt1"/>
          </a:fillRef>
          <a:effectRef idx="0">
            <a:schemeClr val="accent1"/>
          </a:effectRef>
          <a:fontRef idx="minor">
            <a:schemeClr val="dk1"/>
          </a:fontRef>
        </p:style>
        <p:txBody>
          <a:bodyPr wrap="square" lIns="0" rtlCol="0">
            <a:spAutoFit/>
          </a:bodyPr>
          <a:lstStyle/>
          <a:p>
            <a:pPr marL="171450" lvl="0" indent="-171450" eaLnBrk="0" fontAlgn="base" latinLnBrk="0" hangingPunct="0">
              <a:spcBef>
                <a:spcPct val="0"/>
              </a:spcBef>
              <a:spcAft>
                <a:spcPct val="0"/>
              </a:spcAft>
              <a:buFont typeface="Arial" panose="020B0604020202020204" pitchFamily="34" charset="0"/>
              <a:buChar char="•"/>
            </a:pPr>
            <a:r>
              <a:rPr lang="fr-FR" altLang="fr-FR" sz="1100" dirty="0">
                <a:solidFill>
                  <a:srgbClr val="000000"/>
                </a:solidFill>
                <a:latin typeface="Verdana" panose="020B0604030504040204" pitchFamily="34" charset="0"/>
              </a:rPr>
              <a:t>HTML contient plusieurs éléments pour définir du texte avec une signification particulière.</a:t>
            </a:r>
          </a:p>
        </p:txBody>
      </p:sp>
      <p:sp>
        <p:nvSpPr>
          <p:cNvPr id="11" name="ZoneTexte 10"/>
          <p:cNvSpPr txBox="1"/>
          <p:nvPr/>
        </p:nvSpPr>
        <p:spPr>
          <a:xfrm>
            <a:off x="242647" y="1955544"/>
            <a:ext cx="2385137" cy="369332"/>
          </a:xfrm>
          <a:prstGeom prst="rect">
            <a:avLst/>
          </a:prstGeom>
          <a:noFill/>
        </p:spPr>
        <p:txBody>
          <a:bodyPr wrap="square" rtlCol="0">
            <a:spAutoFit/>
          </a:bodyPr>
          <a:lstStyle/>
          <a:p>
            <a:r>
              <a:rPr lang="fr-FR" altLang="fr-FR" b="1" dirty="0">
                <a:solidFill>
                  <a:srgbClr val="00B0F0"/>
                </a:solidFill>
                <a:latin typeface="Segoe UI" panose="020B0502040204020203" pitchFamily="34" charset="0"/>
                <a:cs typeface="Segoe UI" panose="020B0502040204020203" pitchFamily="34" charset="0"/>
              </a:rPr>
              <a:t>Exemple</a:t>
            </a:r>
          </a:p>
        </p:txBody>
      </p:sp>
      <p:sp>
        <p:nvSpPr>
          <p:cNvPr id="14" name="ZoneTexte 13"/>
          <p:cNvSpPr txBox="1"/>
          <p:nvPr/>
        </p:nvSpPr>
        <p:spPr>
          <a:xfrm>
            <a:off x="5436096" y="1891253"/>
            <a:ext cx="2385137" cy="369332"/>
          </a:xfrm>
          <a:prstGeom prst="rect">
            <a:avLst/>
          </a:prstGeom>
          <a:noFill/>
        </p:spPr>
        <p:txBody>
          <a:bodyPr wrap="square" rtlCol="0">
            <a:spAutoFit/>
          </a:bodyPr>
          <a:lstStyle/>
          <a:p>
            <a:r>
              <a:rPr lang="fr-FR" altLang="fr-FR" b="1" dirty="0">
                <a:solidFill>
                  <a:srgbClr val="00B0F0"/>
                </a:solidFill>
                <a:latin typeface="Segoe UI" panose="020B0502040204020203" pitchFamily="34" charset="0"/>
                <a:cs typeface="Segoe UI" panose="020B0502040204020203" pitchFamily="34" charset="0"/>
              </a:rPr>
              <a:t>Résultat</a:t>
            </a:r>
          </a:p>
        </p:txBody>
      </p:sp>
      <p:sp>
        <p:nvSpPr>
          <p:cNvPr id="7" name="Rectangle 6"/>
          <p:cNvSpPr/>
          <p:nvPr/>
        </p:nvSpPr>
        <p:spPr>
          <a:xfrm>
            <a:off x="2286000" y="-382905"/>
            <a:ext cx="4572000" cy="369332"/>
          </a:xfrm>
          <a:prstGeom prst="rect">
            <a:avLst/>
          </a:prstGeom>
        </p:spPr>
        <p:txBody>
          <a:bodyPr>
            <a:spAutoFit/>
          </a:bodyPr>
          <a:lstStyle/>
          <a:p>
            <a:endParaRPr lang="fr-FR" dirty="0"/>
          </a:p>
        </p:txBody>
      </p:sp>
      <p:sp>
        <p:nvSpPr>
          <p:cNvPr id="18" name="Rectangle 17"/>
          <p:cNvSpPr/>
          <p:nvPr/>
        </p:nvSpPr>
        <p:spPr>
          <a:xfrm>
            <a:off x="242647" y="2283718"/>
            <a:ext cx="5299625" cy="2446824"/>
          </a:xfrm>
          <a:prstGeom prst="rect">
            <a:avLst/>
          </a:prstGeom>
          <a:noFill/>
          <a:ln w="19050">
            <a:solidFill>
              <a:schemeClr val="accent1"/>
            </a:solidFill>
          </a:ln>
        </p:spPr>
        <p:txBody>
          <a:bodyPr wrap="square">
            <a:spAutoFit/>
          </a:bodyPr>
          <a:lstStyle/>
          <a:p>
            <a:r>
              <a:rPr lang="fr-FR" sz="900" dirty="0">
                <a:solidFill>
                  <a:srgbClr val="000000"/>
                </a:solidFill>
                <a:latin typeface="Consolas" panose="020B0609020204030204" pitchFamily="49" charset="0"/>
              </a:rPr>
              <a:t>&lt;! DOCTYPE html&gt;</a:t>
            </a:r>
          </a:p>
          <a:p>
            <a:r>
              <a:rPr lang="fr-FR" sz="900" dirty="0">
                <a:solidFill>
                  <a:srgbClr val="0000FF"/>
                </a:solidFill>
                <a:latin typeface="Consolas" panose="020B0609020204030204" pitchFamily="49" charset="0"/>
              </a:rPr>
              <a:t>&lt;</a:t>
            </a:r>
            <a:r>
              <a:rPr lang="fr-FR" sz="900" dirty="0">
                <a:solidFill>
                  <a:srgbClr val="800000"/>
                </a:solidFill>
                <a:latin typeface="Consolas" panose="020B0609020204030204" pitchFamily="49" charset="0"/>
              </a:rPr>
              <a:t>html</a:t>
            </a:r>
            <a:r>
              <a:rPr lang="fr-FR" sz="900" dirty="0">
                <a:solidFill>
                  <a:srgbClr val="0000FF"/>
                </a:solidFill>
                <a:latin typeface="Consolas" panose="020B0609020204030204" pitchFamily="49" charset="0"/>
              </a:rPr>
              <a:t>&gt;</a:t>
            </a:r>
            <a:endParaRPr lang="fr-FR" sz="900" dirty="0">
              <a:solidFill>
                <a:srgbClr val="000000"/>
              </a:solidFill>
              <a:latin typeface="Consolas" panose="020B0609020204030204" pitchFamily="49" charset="0"/>
            </a:endParaRPr>
          </a:p>
          <a:p>
            <a:r>
              <a:rPr lang="fr-FR" sz="900" dirty="0">
                <a:solidFill>
                  <a:srgbClr val="0000FF"/>
                </a:solidFill>
                <a:latin typeface="Consolas" panose="020B0609020204030204" pitchFamily="49" charset="0"/>
              </a:rPr>
              <a:t>&lt;</a:t>
            </a:r>
            <a:r>
              <a:rPr lang="fr-FR" sz="900" dirty="0">
                <a:solidFill>
                  <a:srgbClr val="800000"/>
                </a:solidFill>
                <a:latin typeface="Consolas" panose="020B0609020204030204" pitchFamily="49" charset="0"/>
              </a:rPr>
              <a:t>body</a:t>
            </a:r>
            <a:r>
              <a:rPr lang="fr-FR" sz="900" dirty="0">
                <a:solidFill>
                  <a:srgbClr val="0000FF"/>
                </a:solidFill>
                <a:latin typeface="Consolas" panose="020B0609020204030204" pitchFamily="49" charset="0"/>
              </a:rPr>
              <a:t>&gt;</a:t>
            </a:r>
            <a:endParaRPr lang="fr-FR" sz="900" dirty="0">
              <a:solidFill>
                <a:srgbClr val="000000"/>
              </a:solidFill>
              <a:latin typeface="Consolas" panose="020B0609020204030204" pitchFamily="49" charset="0"/>
            </a:endParaRPr>
          </a:p>
          <a:p>
            <a:endParaRPr lang="fr-FR" sz="900" dirty="0">
              <a:solidFill>
                <a:srgbClr val="000000"/>
              </a:solidFill>
              <a:latin typeface="Consolas" panose="020B0609020204030204" pitchFamily="49" charset="0"/>
            </a:endParaRPr>
          </a:p>
          <a:p>
            <a:r>
              <a:rPr lang="fr-FR" sz="900" dirty="0">
                <a:solidFill>
                  <a:srgbClr val="000000"/>
                </a:solidFill>
                <a:latin typeface="Consolas" panose="020B0609020204030204" pitchFamily="49" charset="0"/>
              </a:rPr>
              <a:t>    </a:t>
            </a:r>
            <a:r>
              <a:rPr lang="fr-FR" sz="900" dirty="0">
                <a:solidFill>
                  <a:srgbClr val="0000FF"/>
                </a:solidFill>
                <a:latin typeface="Consolas" panose="020B0609020204030204" pitchFamily="49" charset="0"/>
              </a:rPr>
              <a:t>&lt;</a:t>
            </a:r>
            <a:r>
              <a:rPr lang="fr-FR" sz="900" dirty="0">
                <a:solidFill>
                  <a:srgbClr val="800000"/>
                </a:solidFill>
                <a:latin typeface="Consolas" panose="020B0609020204030204" pitchFamily="49" charset="0"/>
              </a:rPr>
              <a:t>b</a:t>
            </a:r>
            <a:r>
              <a:rPr lang="fr-FR" sz="900" dirty="0">
                <a:solidFill>
                  <a:srgbClr val="0000FF"/>
                </a:solidFill>
                <a:latin typeface="Consolas" panose="020B0609020204030204" pitchFamily="49" charset="0"/>
              </a:rPr>
              <a:t>&gt;</a:t>
            </a:r>
            <a:r>
              <a:rPr lang="fr-FR" sz="900" dirty="0">
                <a:solidFill>
                  <a:srgbClr val="000000"/>
                </a:solidFill>
                <a:latin typeface="Consolas" panose="020B0609020204030204" pitchFamily="49" charset="0"/>
              </a:rPr>
              <a:t> Ce texte est en gras </a:t>
            </a:r>
            <a:r>
              <a:rPr lang="fr-FR" sz="900" dirty="0">
                <a:solidFill>
                  <a:srgbClr val="0000FF"/>
                </a:solidFill>
                <a:latin typeface="Consolas" panose="020B0609020204030204" pitchFamily="49" charset="0"/>
              </a:rPr>
              <a:t>&lt;/</a:t>
            </a:r>
            <a:r>
              <a:rPr lang="fr-FR" sz="900" dirty="0">
                <a:solidFill>
                  <a:srgbClr val="800000"/>
                </a:solidFill>
                <a:latin typeface="Consolas" panose="020B0609020204030204" pitchFamily="49" charset="0"/>
              </a:rPr>
              <a:t>b</a:t>
            </a:r>
            <a:r>
              <a:rPr lang="fr-FR" sz="900" dirty="0">
                <a:solidFill>
                  <a:srgbClr val="0000FF"/>
                </a:solidFill>
                <a:latin typeface="Consolas" panose="020B0609020204030204" pitchFamily="49" charset="0"/>
              </a:rPr>
              <a:t>&gt;</a:t>
            </a:r>
            <a:r>
              <a:rPr lang="fr-FR" sz="900" dirty="0">
                <a:solidFill>
                  <a:srgbClr val="000000"/>
                </a:solidFill>
                <a:latin typeface="Consolas" panose="020B0609020204030204" pitchFamily="49" charset="0"/>
              </a:rPr>
              <a:t> </a:t>
            </a:r>
            <a:r>
              <a:rPr lang="fr-FR" sz="900" dirty="0">
                <a:solidFill>
                  <a:srgbClr val="0000FF"/>
                </a:solidFill>
                <a:latin typeface="Consolas" panose="020B0609020204030204" pitchFamily="49" charset="0"/>
              </a:rPr>
              <a:t>&lt;</a:t>
            </a:r>
            <a:r>
              <a:rPr lang="fr-FR" sz="900" dirty="0" err="1">
                <a:solidFill>
                  <a:srgbClr val="800000"/>
                </a:solidFill>
                <a:latin typeface="Consolas" panose="020B0609020204030204" pitchFamily="49" charset="0"/>
              </a:rPr>
              <a:t>br</a:t>
            </a:r>
            <a:r>
              <a:rPr lang="fr-FR" sz="900" dirty="0">
                <a:solidFill>
                  <a:srgbClr val="000000"/>
                </a:solidFill>
                <a:latin typeface="Consolas" panose="020B0609020204030204" pitchFamily="49" charset="0"/>
              </a:rPr>
              <a:t> </a:t>
            </a:r>
            <a:r>
              <a:rPr lang="fr-FR" sz="900" dirty="0">
                <a:solidFill>
                  <a:srgbClr val="0000FF"/>
                </a:solidFill>
                <a:latin typeface="Consolas" panose="020B0609020204030204" pitchFamily="49" charset="0"/>
              </a:rPr>
              <a:t>/&gt;</a:t>
            </a:r>
            <a:endParaRPr lang="fr-FR" sz="900" dirty="0">
              <a:solidFill>
                <a:srgbClr val="000000"/>
              </a:solidFill>
              <a:latin typeface="Consolas" panose="020B0609020204030204" pitchFamily="49" charset="0"/>
            </a:endParaRPr>
          </a:p>
          <a:p>
            <a:r>
              <a:rPr lang="fr-FR" sz="900" dirty="0">
                <a:solidFill>
                  <a:srgbClr val="000000"/>
                </a:solidFill>
                <a:latin typeface="Consolas" panose="020B0609020204030204" pitchFamily="49" charset="0"/>
              </a:rPr>
              <a:t>    </a:t>
            </a:r>
            <a:r>
              <a:rPr lang="fr-FR" sz="900" dirty="0">
                <a:solidFill>
                  <a:srgbClr val="0000FF"/>
                </a:solidFill>
                <a:latin typeface="Consolas" panose="020B0609020204030204" pitchFamily="49" charset="0"/>
              </a:rPr>
              <a:t>&lt;</a:t>
            </a:r>
            <a:r>
              <a:rPr lang="fr-FR" sz="900" dirty="0" err="1">
                <a:solidFill>
                  <a:srgbClr val="800000"/>
                </a:solidFill>
                <a:latin typeface="Consolas" panose="020B0609020204030204" pitchFamily="49" charset="0"/>
              </a:rPr>
              <a:t>strong</a:t>
            </a:r>
            <a:r>
              <a:rPr lang="fr-FR" sz="900" dirty="0">
                <a:solidFill>
                  <a:srgbClr val="0000FF"/>
                </a:solidFill>
                <a:latin typeface="Consolas" panose="020B0609020204030204" pitchFamily="49" charset="0"/>
              </a:rPr>
              <a:t>&gt;</a:t>
            </a:r>
            <a:r>
              <a:rPr lang="fr-FR" sz="900" dirty="0">
                <a:solidFill>
                  <a:srgbClr val="000000"/>
                </a:solidFill>
                <a:latin typeface="Consolas" panose="020B0609020204030204" pitchFamily="49" charset="0"/>
              </a:rPr>
              <a:t> Ce texte est important! </a:t>
            </a:r>
            <a:r>
              <a:rPr lang="fr-FR" sz="900" dirty="0">
                <a:solidFill>
                  <a:srgbClr val="0000FF"/>
                </a:solidFill>
                <a:latin typeface="Consolas" panose="020B0609020204030204" pitchFamily="49" charset="0"/>
              </a:rPr>
              <a:t>&lt;/</a:t>
            </a:r>
            <a:r>
              <a:rPr lang="fr-FR" sz="900" dirty="0" err="1">
                <a:solidFill>
                  <a:srgbClr val="800000"/>
                </a:solidFill>
                <a:latin typeface="Consolas" panose="020B0609020204030204" pitchFamily="49" charset="0"/>
              </a:rPr>
              <a:t>strong</a:t>
            </a:r>
            <a:r>
              <a:rPr lang="fr-FR" sz="900" dirty="0">
                <a:solidFill>
                  <a:srgbClr val="0000FF"/>
                </a:solidFill>
                <a:latin typeface="Consolas" panose="020B0609020204030204" pitchFamily="49" charset="0"/>
              </a:rPr>
              <a:t>&gt;</a:t>
            </a:r>
            <a:r>
              <a:rPr lang="fr-FR" sz="900" dirty="0">
                <a:solidFill>
                  <a:srgbClr val="000000"/>
                </a:solidFill>
                <a:latin typeface="Consolas" panose="020B0609020204030204" pitchFamily="49" charset="0"/>
              </a:rPr>
              <a:t> </a:t>
            </a:r>
            <a:r>
              <a:rPr lang="fr-FR" sz="900" dirty="0">
                <a:solidFill>
                  <a:srgbClr val="0000FF"/>
                </a:solidFill>
                <a:latin typeface="Consolas" panose="020B0609020204030204" pitchFamily="49" charset="0"/>
              </a:rPr>
              <a:t>&lt;</a:t>
            </a:r>
            <a:r>
              <a:rPr lang="fr-FR" sz="900" dirty="0" err="1">
                <a:solidFill>
                  <a:srgbClr val="800000"/>
                </a:solidFill>
                <a:latin typeface="Consolas" panose="020B0609020204030204" pitchFamily="49" charset="0"/>
              </a:rPr>
              <a:t>br</a:t>
            </a:r>
            <a:r>
              <a:rPr lang="fr-FR" sz="900" dirty="0">
                <a:solidFill>
                  <a:srgbClr val="000000"/>
                </a:solidFill>
                <a:latin typeface="Consolas" panose="020B0609020204030204" pitchFamily="49" charset="0"/>
              </a:rPr>
              <a:t> </a:t>
            </a:r>
            <a:r>
              <a:rPr lang="fr-FR" sz="900" dirty="0">
                <a:solidFill>
                  <a:srgbClr val="0000FF"/>
                </a:solidFill>
                <a:latin typeface="Consolas" panose="020B0609020204030204" pitchFamily="49" charset="0"/>
              </a:rPr>
              <a:t>/&gt;</a:t>
            </a:r>
            <a:endParaRPr lang="fr-FR" sz="900" dirty="0">
              <a:solidFill>
                <a:srgbClr val="000000"/>
              </a:solidFill>
              <a:latin typeface="Consolas" panose="020B0609020204030204" pitchFamily="49" charset="0"/>
            </a:endParaRPr>
          </a:p>
          <a:p>
            <a:r>
              <a:rPr lang="fr-FR" sz="900" dirty="0">
                <a:solidFill>
                  <a:srgbClr val="000000"/>
                </a:solidFill>
                <a:latin typeface="Consolas" panose="020B0609020204030204" pitchFamily="49" charset="0"/>
              </a:rPr>
              <a:t>    </a:t>
            </a:r>
            <a:r>
              <a:rPr lang="fr-FR" sz="900" dirty="0">
                <a:solidFill>
                  <a:srgbClr val="0000FF"/>
                </a:solidFill>
                <a:latin typeface="Consolas" panose="020B0609020204030204" pitchFamily="49" charset="0"/>
              </a:rPr>
              <a:t>&lt;</a:t>
            </a:r>
            <a:r>
              <a:rPr lang="fr-FR" sz="900" dirty="0">
                <a:solidFill>
                  <a:srgbClr val="800000"/>
                </a:solidFill>
                <a:latin typeface="Consolas" panose="020B0609020204030204" pitchFamily="49" charset="0"/>
              </a:rPr>
              <a:t>i</a:t>
            </a:r>
            <a:r>
              <a:rPr lang="fr-FR" sz="900" dirty="0">
                <a:solidFill>
                  <a:srgbClr val="0000FF"/>
                </a:solidFill>
                <a:latin typeface="Consolas" panose="020B0609020204030204" pitchFamily="49" charset="0"/>
              </a:rPr>
              <a:t>&gt;</a:t>
            </a:r>
            <a:r>
              <a:rPr lang="fr-FR" sz="900" dirty="0">
                <a:solidFill>
                  <a:srgbClr val="000000"/>
                </a:solidFill>
                <a:latin typeface="Consolas" panose="020B0609020204030204" pitchFamily="49" charset="0"/>
              </a:rPr>
              <a:t> Ce texte est en italique </a:t>
            </a:r>
            <a:r>
              <a:rPr lang="fr-FR" sz="900" dirty="0">
                <a:solidFill>
                  <a:srgbClr val="0000FF"/>
                </a:solidFill>
                <a:latin typeface="Consolas" panose="020B0609020204030204" pitchFamily="49" charset="0"/>
              </a:rPr>
              <a:t>&lt;/</a:t>
            </a:r>
            <a:r>
              <a:rPr lang="fr-FR" sz="900" dirty="0">
                <a:solidFill>
                  <a:srgbClr val="800000"/>
                </a:solidFill>
                <a:latin typeface="Consolas" panose="020B0609020204030204" pitchFamily="49" charset="0"/>
              </a:rPr>
              <a:t>i</a:t>
            </a:r>
            <a:r>
              <a:rPr lang="fr-FR" sz="900" dirty="0">
                <a:solidFill>
                  <a:srgbClr val="0000FF"/>
                </a:solidFill>
                <a:latin typeface="Consolas" panose="020B0609020204030204" pitchFamily="49" charset="0"/>
              </a:rPr>
              <a:t>&gt;</a:t>
            </a:r>
            <a:r>
              <a:rPr lang="fr-FR" sz="900" dirty="0">
                <a:solidFill>
                  <a:srgbClr val="000000"/>
                </a:solidFill>
                <a:latin typeface="Consolas" panose="020B0609020204030204" pitchFamily="49" charset="0"/>
              </a:rPr>
              <a:t> </a:t>
            </a:r>
            <a:r>
              <a:rPr lang="fr-FR" sz="900" dirty="0">
                <a:solidFill>
                  <a:srgbClr val="0000FF"/>
                </a:solidFill>
                <a:latin typeface="Consolas" panose="020B0609020204030204" pitchFamily="49" charset="0"/>
              </a:rPr>
              <a:t>&lt;</a:t>
            </a:r>
            <a:r>
              <a:rPr lang="fr-FR" sz="900" dirty="0" err="1">
                <a:solidFill>
                  <a:srgbClr val="800000"/>
                </a:solidFill>
                <a:latin typeface="Consolas" panose="020B0609020204030204" pitchFamily="49" charset="0"/>
              </a:rPr>
              <a:t>br</a:t>
            </a:r>
            <a:r>
              <a:rPr lang="fr-FR" sz="900" dirty="0">
                <a:solidFill>
                  <a:srgbClr val="000000"/>
                </a:solidFill>
                <a:latin typeface="Consolas" panose="020B0609020204030204" pitchFamily="49" charset="0"/>
              </a:rPr>
              <a:t> </a:t>
            </a:r>
            <a:r>
              <a:rPr lang="fr-FR" sz="900" dirty="0">
                <a:solidFill>
                  <a:srgbClr val="0000FF"/>
                </a:solidFill>
                <a:latin typeface="Consolas" panose="020B0609020204030204" pitchFamily="49" charset="0"/>
              </a:rPr>
              <a:t>/&gt;</a:t>
            </a:r>
            <a:endParaRPr lang="fr-FR" sz="900" dirty="0">
              <a:solidFill>
                <a:srgbClr val="000000"/>
              </a:solidFill>
              <a:latin typeface="Consolas" panose="020B0609020204030204" pitchFamily="49" charset="0"/>
            </a:endParaRPr>
          </a:p>
          <a:p>
            <a:r>
              <a:rPr lang="fr-FR" sz="900" dirty="0">
                <a:solidFill>
                  <a:srgbClr val="000000"/>
                </a:solidFill>
                <a:latin typeface="Consolas" panose="020B0609020204030204" pitchFamily="49" charset="0"/>
              </a:rPr>
              <a:t>    </a:t>
            </a:r>
            <a:r>
              <a:rPr lang="fr-FR" sz="900" dirty="0">
                <a:solidFill>
                  <a:srgbClr val="0000FF"/>
                </a:solidFill>
                <a:latin typeface="Consolas" panose="020B0609020204030204" pitchFamily="49" charset="0"/>
              </a:rPr>
              <a:t>&lt;</a:t>
            </a:r>
            <a:r>
              <a:rPr lang="fr-FR" sz="900" dirty="0" err="1">
                <a:solidFill>
                  <a:srgbClr val="800000"/>
                </a:solidFill>
                <a:latin typeface="Consolas" panose="020B0609020204030204" pitchFamily="49" charset="0"/>
              </a:rPr>
              <a:t>em</a:t>
            </a:r>
            <a:r>
              <a:rPr lang="fr-FR" sz="900" dirty="0">
                <a:solidFill>
                  <a:srgbClr val="0000FF"/>
                </a:solidFill>
                <a:latin typeface="Consolas" panose="020B0609020204030204" pitchFamily="49" charset="0"/>
              </a:rPr>
              <a:t>&gt;</a:t>
            </a:r>
            <a:r>
              <a:rPr lang="fr-FR" sz="900" dirty="0">
                <a:solidFill>
                  <a:srgbClr val="000000"/>
                </a:solidFill>
                <a:latin typeface="Consolas" panose="020B0609020204030204" pitchFamily="49" charset="0"/>
              </a:rPr>
              <a:t> Ce texte est mis en valeur </a:t>
            </a:r>
            <a:r>
              <a:rPr lang="fr-FR" sz="900" dirty="0">
                <a:solidFill>
                  <a:srgbClr val="0000FF"/>
                </a:solidFill>
                <a:latin typeface="Consolas" panose="020B0609020204030204" pitchFamily="49" charset="0"/>
              </a:rPr>
              <a:t>&lt;/</a:t>
            </a:r>
            <a:r>
              <a:rPr lang="fr-FR" sz="900" dirty="0" err="1">
                <a:solidFill>
                  <a:srgbClr val="800000"/>
                </a:solidFill>
                <a:latin typeface="Consolas" panose="020B0609020204030204" pitchFamily="49" charset="0"/>
              </a:rPr>
              <a:t>em</a:t>
            </a:r>
            <a:r>
              <a:rPr lang="fr-FR" sz="900" dirty="0">
                <a:solidFill>
                  <a:srgbClr val="0000FF"/>
                </a:solidFill>
                <a:latin typeface="Consolas" panose="020B0609020204030204" pitchFamily="49" charset="0"/>
              </a:rPr>
              <a:t>&gt;</a:t>
            </a:r>
            <a:endParaRPr lang="fr-FR" sz="900" dirty="0">
              <a:solidFill>
                <a:srgbClr val="000000"/>
              </a:solidFill>
              <a:latin typeface="Consolas" panose="020B0609020204030204" pitchFamily="49" charset="0"/>
            </a:endParaRPr>
          </a:p>
          <a:p>
            <a:r>
              <a:rPr lang="fr-FR" sz="900" dirty="0">
                <a:solidFill>
                  <a:srgbClr val="000000"/>
                </a:solidFill>
                <a:latin typeface="Consolas" panose="020B0609020204030204" pitchFamily="49" charset="0"/>
              </a:rPr>
              <a:t>    </a:t>
            </a:r>
            <a:r>
              <a:rPr lang="fr-FR" sz="900" dirty="0">
                <a:solidFill>
                  <a:srgbClr val="0000FF"/>
                </a:solidFill>
                <a:latin typeface="Consolas" panose="020B0609020204030204" pitchFamily="49" charset="0"/>
              </a:rPr>
              <a:t>&lt;</a:t>
            </a:r>
            <a:r>
              <a:rPr lang="fr-FR" sz="900" dirty="0" err="1">
                <a:solidFill>
                  <a:srgbClr val="800000"/>
                </a:solidFill>
                <a:latin typeface="Consolas" panose="020B0609020204030204" pitchFamily="49" charset="0"/>
              </a:rPr>
              <a:t>small</a:t>
            </a:r>
            <a:r>
              <a:rPr lang="fr-FR" sz="900" dirty="0">
                <a:solidFill>
                  <a:srgbClr val="0000FF"/>
                </a:solidFill>
                <a:latin typeface="Consolas" panose="020B0609020204030204" pitchFamily="49" charset="0"/>
              </a:rPr>
              <a:t>&gt;</a:t>
            </a:r>
            <a:r>
              <a:rPr lang="fr-FR" sz="900" dirty="0">
                <a:solidFill>
                  <a:srgbClr val="000000"/>
                </a:solidFill>
                <a:latin typeface="Consolas" panose="020B0609020204030204" pitchFamily="49" charset="0"/>
              </a:rPr>
              <a:t> Ceci est un texte plus petit. </a:t>
            </a:r>
            <a:r>
              <a:rPr lang="fr-FR" sz="900" dirty="0">
                <a:solidFill>
                  <a:srgbClr val="0000FF"/>
                </a:solidFill>
                <a:latin typeface="Consolas" panose="020B0609020204030204" pitchFamily="49" charset="0"/>
              </a:rPr>
              <a:t>&lt;/</a:t>
            </a:r>
            <a:r>
              <a:rPr lang="fr-FR" sz="900" dirty="0" err="1">
                <a:solidFill>
                  <a:srgbClr val="800000"/>
                </a:solidFill>
                <a:latin typeface="Consolas" panose="020B0609020204030204" pitchFamily="49" charset="0"/>
              </a:rPr>
              <a:t>small</a:t>
            </a:r>
            <a:r>
              <a:rPr lang="fr-FR" sz="900" dirty="0">
                <a:solidFill>
                  <a:srgbClr val="0000FF"/>
                </a:solidFill>
                <a:latin typeface="Consolas" panose="020B0609020204030204" pitchFamily="49" charset="0"/>
              </a:rPr>
              <a:t>&gt;</a:t>
            </a:r>
            <a:endParaRPr lang="fr-FR" sz="900" dirty="0">
              <a:solidFill>
                <a:srgbClr val="000000"/>
              </a:solidFill>
              <a:latin typeface="Consolas" panose="020B0609020204030204" pitchFamily="49" charset="0"/>
            </a:endParaRPr>
          </a:p>
          <a:p>
            <a:r>
              <a:rPr lang="fr-FR" sz="900" dirty="0">
                <a:solidFill>
                  <a:srgbClr val="000000"/>
                </a:solidFill>
                <a:latin typeface="Consolas" panose="020B0609020204030204" pitchFamily="49" charset="0"/>
              </a:rPr>
              <a:t>    </a:t>
            </a:r>
            <a:r>
              <a:rPr lang="fr-FR" sz="900" dirty="0">
                <a:solidFill>
                  <a:srgbClr val="0000FF"/>
                </a:solidFill>
                <a:latin typeface="Consolas" panose="020B0609020204030204" pitchFamily="49" charset="0"/>
              </a:rPr>
              <a:t>&lt;</a:t>
            </a:r>
            <a:r>
              <a:rPr lang="fr-FR" sz="900" dirty="0">
                <a:solidFill>
                  <a:srgbClr val="800000"/>
                </a:solidFill>
                <a:latin typeface="Consolas" panose="020B0609020204030204" pitchFamily="49" charset="0"/>
              </a:rPr>
              <a:t>p</a:t>
            </a:r>
            <a:r>
              <a:rPr lang="fr-FR" sz="900" dirty="0">
                <a:solidFill>
                  <a:srgbClr val="0000FF"/>
                </a:solidFill>
                <a:latin typeface="Consolas" panose="020B0609020204030204" pitchFamily="49" charset="0"/>
              </a:rPr>
              <a:t>&gt;</a:t>
            </a:r>
            <a:r>
              <a:rPr lang="fr-FR" sz="900" dirty="0">
                <a:solidFill>
                  <a:srgbClr val="000000"/>
                </a:solidFill>
                <a:latin typeface="Consolas" panose="020B0609020204030204" pitchFamily="49" charset="0"/>
              </a:rPr>
              <a:t> N'oubliez pas d'acheter du </a:t>
            </a:r>
            <a:r>
              <a:rPr lang="fr-FR" sz="900" dirty="0">
                <a:solidFill>
                  <a:srgbClr val="0000FF"/>
                </a:solidFill>
                <a:latin typeface="Consolas" panose="020B0609020204030204" pitchFamily="49" charset="0"/>
              </a:rPr>
              <a:t>&lt;</a:t>
            </a:r>
            <a:r>
              <a:rPr lang="fr-FR" sz="900" dirty="0">
                <a:solidFill>
                  <a:srgbClr val="800000"/>
                </a:solidFill>
                <a:latin typeface="Consolas" panose="020B0609020204030204" pitchFamily="49" charset="0"/>
              </a:rPr>
              <a:t>mark</a:t>
            </a:r>
            <a:r>
              <a:rPr lang="fr-FR" sz="900" dirty="0">
                <a:solidFill>
                  <a:srgbClr val="0000FF"/>
                </a:solidFill>
                <a:latin typeface="Consolas" panose="020B0609020204030204" pitchFamily="49" charset="0"/>
              </a:rPr>
              <a:t>&gt;</a:t>
            </a:r>
            <a:r>
              <a:rPr lang="fr-FR" sz="900" dirty="0">
                <a:solidFill>
                  <a:srgbClr val="000000"/>
                </a:solidFill>
                <a:latin typeface="Consolas" panose="020B0609020204030204" pitchFamily="49" charset="0"/>
              </a:rPr>
              <a:t> lait </a:t>
            </a:r>
            <a:r>
              <a:rPr lang="fr-FR" sz="900" dirty="0">
                <a:solidFill>
                  <a:srgbClr val="0000FF"/>
                </a:solidFill>
                <a:latin typeface="Consolas" panose="020B0609020204030204" pitchFamily="49" charset="0"/>
              </a:rPr>
              <a:t>&lt;/</a:t>
            </a:r>
            <a:r>
              <a:rPr lang="fr-FR" sz="900" dirty="0">
                <a:solidFill>
                  <a:srgbClr val="800000"/>
                </a:solidFill>
                <a:latin typeface="Consolas" panose="020B0609020204030204" pitchFamily="49" charset="0"/>
              </a:rPr>
              <a:t>mark</a:t>
            </a:r>
            <a:r>
              <a:rPr lang="fr-FR" sz="900" dirty="0">
                <a:solidFill>
                  <a:srgbClr val="0000FF"/>
                </a:solidFill>
                <a:latin typeface="Consolas" panose="020B0609020204030204" pitchFamily="49" charset="0"/>
              </a:rPr>
              <a:t>&gt;</a:t>
            </a:r>
            <a:r>
              <a:rPr lang="fr-FR" sz="900" dirty="0">
                <a:solidFill>
                  <a:srgbClr val="000000"/>
                </a:solidFill>
                <a:latin typeface="Consolas" panose="020B0609020204030204" pitchFamily="49" charset="0"/>
              </a:rPr>
              <a:t> aujourd'hui. </a:t>
            </a:r>
            <a:r>
              <a:rPr lang="fr-FR" sz="900" dirty="0">
                <a:solidFill>
                  <a:srgbClr val="0000FF"/>
                </a:solidFill>
                <a:latin typeface="Consolas" panose="020B0609020204030204" pitchFamily="49" charset="0"/>
              </a:rPr>
              <a:t>&lt;/</a:t>
            </a:r>
            <a:r>
              <a:rPr lang="fr-FR" sz="900" dirty="0">
                <a:solidFill>
                  <a:srgbClr val="800000"/>
                </a:solidFill>
                <a:latin typeface="Consolas" panose="020B0609020204030204" pitchFamily="49" charset="0"/>
              </a:rPr>
              <a:t>p</a:t>
            </a:r>
            <a:r>
              <a:rPr lang="fr-FR" sz="900" dirty="0">
                <a:solidFill>
                  <a:srgbClr val="0000FF"/>
                </a:solidFill>
                <a:latin typeface="Consolas" panose="020B0609020204030204" pitchFamily="49" charset="0"/>
              </a:rPr>
              <a:t>&gt;</a:t>
            </a:r>
            <a:endParaRPr lang="fr-FR" sz="900" dirty="0">
              <a:solidFill>
                <a:srgbClr val="000000"/>
              </a:solidFill>
              <a:latin typeface="Consolas" panose="020B0609020204030204" pitchFamily="49" charset="0"/>
            </a:endParaRPr>
          </a:p>
          <a:p>
            <a:r>
              <a:rPr lang="fr-FR" sz="900" dirty="0">
                <a:solidFill>
                  <a:srgbClr val="000000"/>
                </a:solidFill>
                <a:latin typeface="Consolas" panose="020B0609020204030204" pitchFamily="49" charset="0"/>
              </a:rPr>
              <a:t>    </a:t>
            </a:r>
            <a:r>
              <a:rPr lang="fr-FR" sz="900" dirty="0">
                <a:solidFill>
                  <a:srgbClr val="0000FF"/>
                </a:solidFill>
                <a:latin typeface="Consolas" panose="020B0609020204030204" pitchFamily="49" charset="0"/>
              </a:rPr>
              <a:t>&lt;</a:t>
            </a:r>
            <a:r>
              <a:rPr lang="fr-FR" sz="900" dirty="0">
                <a:solidFill>
                  <a:srgbClr val="800000"/>
                </a:solidFill>
                <a:latin typeface="Consolas" panose="020B0609020204030204" pitchFamily="49" charset="0"/>
              </a:rPr>
              <a:t>p</a:t>
            </a:r>
            <a:r>
              <a:rPr lang="fr-FR" sz="900" dirty="0">
                <a:solidFill>
                  <a:srgbClr val="0000FF"/>
                </a:solidFill>
                <a:latin typeface="Consolas" panose="020B0609020204030204" pitchFamily="49" charset="0"/>
              </a:rPr>
              <a:t>&gt;</a:t>
            </a:r>
            <a:r>
              <a:rPr lang="fr-FR" sz="900" dirty="0">
                <a:solidFill>
                  <a:srgbClr val="000000"/>
                </a:solidFill>
                <a:latin typeface="Consolas" panose="020B0609020204030204" pitchFamily="49" charset="0"/>
              </a:rPr>
              <a:t> Ma couleur préférée est le </a:t>
            </a:r>
            <a:r>
              <a:rPr lang="fr-FR" sz="900" dirty="0">
                <a:solidFill>
                  <a:srgbClr val="0000FF"/>
                </a:solidFill>
                <a:latin typeface="Consolas" panose="020B0609020204030204" pitchFamily="49" charset="0"/>
              </a:rPr>
              <a:t>&lt;</a:t>
            </a:r>
            <a:r>
              <a:rPr lang="fr-FR" sz="900" dirty="0" err="1">
                <a:solidFill>
                  <a:srgbClr val="800000"/>
                </a:solidFill>
                <a:latin typeface="Consolas" panose="020B0609020204030204" pitchFamily="49" charset="0"/>
              </a:rPr>
              <a:t>del</a:t>
            </a:r>
            <a:r>
              <a:rPr lang="fr-FR" sz="900" dirty="0">
                <a:solidFill>
                  <a:srgbClr val="0000FF"/>
                </a:solidFill>
                <a:latin typeface="Consolas" panose="020B0609020204030204" pitchFamily="49" charset="0"/>
              </a:rPr>
              <a:t>&gt;</a:t>
            </a:r>
            <a:r>
              <a:rPr lang="fr-FR" sz="900" dirty="0">
                <a:solidFill>
                  <a:srgbClr val="000000"/>
                </a:solidFill>
                <a:latin typeface="Consolas" panose="020B0609020204030204" pitchFamily="49" charset="0"/>
              </a:rPr>
              <a:t> bleu </a:t>
            </a:r>
            <a:r>
              <a:rPr lang="fr-FR" sz="900" dirty="0">
                <a:solidFill>
                  <a:srgbClr val="0000FF"/>
                </a:solidFill>
                <a:latin typeface="Consolas" panose="020B0609020204030204" pitchFamily="49" charset="0"/>
              </a:rPr>
              <a:t>&lt;/</a:t>
            </a:r>
            <a:r>
              <a:rPr lang="fr-FR" sz="900" dirty="0" err="1">
                <a:solidFill>
                  <a:srgbClr val="800000"/>
                </a:solidFill>
                <a:latin typeface="Consolas" panose="020B0609020204030204" pitchFamily="49" charset="0"/>
              </a:rPr>
              <a:t>del</a:t>
            </a:r>
            <a:r>
              <a:rPr lang="fr-FR" sz="900" dirty="0">
                <a:solidFill>
                  <a:srgbClr val="0000FF"/>
                </a:solidFill>
                <a:latin typeface="Consolas" panose="020B0609020204030204" pitchFamily="49" charset="0"/>
              </a:rPr>
              <a:t>&gt;</a:t>
            </a:r>
            <a:r>
              <a:rPr lang="fr-FR" sz="900" dirty="0">
                <a:solidFill>
                  <a:srgbClr val="000000"/>
                </a:solidFill>
                <a:latin typeface="Consolas" panose="020B0609020204030204" pitchFamily="49" charset="0"/>
              </a:rPr>
              <a:t> rouge. </a:t>
            </a:r>
            <a:r>
              <a:rPr lang="fr-FR" sz="900" dirty="0">
                <a:solidFill>
                  <a:srgbClr val="0000FF"/>
                </a:solidFill>
                <a:latin typeface="Consolas" panose="020B0609020204030204" pitchFamily="49" charset="0"/>
              </a:rPr>
              <a:t>&lt;/</a:t>
            </a:r>
            <a:r>
              <a:rPr lang="fr-FR" sz="900" dirty="0">
                <a:solidFill>
                  <a:srgbClr val="800000"/>
                </a:solidFill>
                <a:latin typeface="Consolas" panose="020B0609020204030204" pitchFamily="49" charset="0"/>
              </a:rPr>
              <a:t>p</a:t>
            </a:r>
            <a:r>
              <a:rPr lang="fr-FR" sz="900" dirty="0">
                <a:solidFill>
                  <a:srgbClr val="0000FF"/>
                </a:solidFill>
                <a:latin typeface="Consolas" panose="020B0609020204030204" pitchFamily="49" charset="0"/>
              </a:rPr>
              <a:t>&gt;</a:t>
            </a:r>
            <a:endParaRPr lang="fr-FR" sz="900" dirty="0">
              <a:solidFill>
                <a:srgbClr val="000000"/>
              </a:solidFill>
              <a:latin typeface="Consolas" panose="020B0609020204030204" pitchFamily="49" charset="0"/>
            </a:endParaRPr>
          </a:p>
          <a:p>
            <a:r>
              <a:rPr lang="fr-FR" sz="900" dirty="0">
                <a:solidFill>
                  <a:srgbClr val="000000"/>
                </a:solidFill>
                <a:latin typeface="Consolas" panose="020B0609020204030204" pitchFamily="49" charset="0"/>
              </a:rPr>
              <a:t>    </a:t>
            </a:r>
            <a:r>
              <a:rPr lang="fr-FR" sz="900" dirty="0">
                <a:solidFill>
                  <a:srgbClr val="0000FF"/>
                </a:solidFill>
                <a:latin typeface="Consolas" panose="020B0609020204030204" pitchFamily="49" charset="0"/>
              </a:rPr>
              <a:t>&lt;</a:t>
            </a:r>
            <a:r>
              <a:rPr lang="fr-FR" sz="900" dirty="0">
                <a:solidFill>
                  <a:srgbClr val="800000"/>
                </a:solidFill>
                <a:latin typeface="Consolas" panose="020B0609020204030204" pitchFamily="49" charset="0"/>
              </a:rPr>
              <a:t>p</a:t>
            </a:r>
            <a:r>
              <a:rPr lang="fr-FR" sz="900" dirty="0">
                <a:solidFill>
                  <a:srgbClr val="0000FF"/>
                </a:solidFill>
                <a:latin typeface="Consolas" panose="020B0609020204030204" pitchFamily="49" charset="0"/>
              </a:rPr>
              <a:t>&gt;</a:t>
            </a:r>
            <a:r>
              <a:rPr lang="fr-FR" sz="900" dirty="0">
                <a:solidFill>
                  <a:srgbClr val="000000"/>
                </a:solidFill>
                <a:latin typeface="Consolas" panose="020B0609020204030204" pitchFamily="49" charset="0"/>
              </a:rPr>
              <a:t> Ma couleur préférée est </a:t>
            </a:r>
            <a:r>
              <a:rPr lang="fr-FR" sz="900" dirty="0">
                <a:solidFill>
                  <a:srgbClr val="0000FF"/>
                </a:solidFill>
                <a:latin typeface="Consolas" panose="020B0609020204030204" pitchFamily="49" charset="0"/>
              </a:rPr>
              <a:t>&lt;</a:t>
            </a:r>
            <a:r>
              <a:rPr lang="fr-FR" sz="900" dirty="0" err="1">
                <a:solidFill>
                  <a:srgbClr val="800000"/>
                </a:solidFill>
                <a:latin typeface="Consolas" panose="020B0609020204030204" pitchFamily="49" charset="0"/>
              </a:rPr>
              <a:t>del</a:t>
            </a:r>
            <a:r>
              <a:rPr lang="fr-FR" sz="900" dirty="0">
                <a:solidFill>
                  <a:srgbClr val="0000FF"/>
                </a:solidFill>
                <a:latin typeface="Consolas" panose="020B0609020204030204" pitchFamily="49" charset="0"/>
              </a:rPr>
              <a:t>&gt;</a:t>
            </a:r>
            <a:r>
              <a:rPr lang="fr-FR" sz="900" dirty="0">
                <a:solidFill>
                  <a:srgbClr val="000000"/>
                </a:solidFill>
                <a:latin typeface="Consolas" panose="020B0609020204030204" pitchFamily="49" charset="0"/>
              </a:rPr>
              <a:t> bleu </a:t>
            </a:r>
            <a:r>
              <a:rPr lang="fr-FR" sz="900" dirty="0">
                <a:solidFill>
                  <a:srgbClr val="0000FF"/>
                </a:solidFill>
                <a:latin typeface="Consolas" panose="020B0609020204030204" pitchFamily="49" charset="0"/>
              </a:rPr>
              <a:t>&lt;/</a:t>
            </a:r>
            <a:r>
              <a:rPr lang="fr-FR" sz="900" dirty="0" err="1">
                <a:solidFill>
                  <a:srgbClr val="800000"/>
                </a:solidFill>
                <a:latin typeface="Consolas" panose="020B0609020204030204" pitchFamily="49" charset="0"/>
              </a:rPr>
              <a:t>del</a:t>
            </a:r>
            <a:r>
              <a:rPr lang="fr-FR" sz="900" dirty="0">
                <a:solidFill>
                  <a:srgbClr val="0000FF"/>
                </a:solidFill>
                <a:latin typeface="Consolas" panose="020B0609020204030204" pitchFamily="49" charset="0"/>
              </a:rPr>
              <a:t>&gt;</a:t>
            </a:r>
            <a:r>
              <a:rPr lang="fr-FR" sz="900" dirty="0">
                <a:solidFill>
                  <a:srgbClr val="000000"/>
                </a:solidFill>
                <a:latin typeface="Consolas" panose="020B0609020204030204" pitchFamily="49" charset="0"/>
              </a:rPr>
              <a:t> </a:t>
            </a:r>
            <a:r>
              <a:rPr lang="fr-FR" sz="900" dirty="0">
                <a:solidFill>
                  <a:srgbClr val="0000FF"/>
                </a:solidFill>
                <a:latin typeface="Consolas" panose="020B0609020204030204" pitchFamily="49" charset="0"/>
              </a:rPr>
              <a:t>&lt;</a:t>
            </a:r>
            <a:r>
              <a:rPr lang="fr-FR" sz="900" dirty="0">
                <a:solidFill>
                  <a:srgbClr val="800000"/>
                </a:solidFill>
                <a:latin typeface="Consolas" panose="020B0609020204030204" pitchFamily="49" charset="0"/>
              </a:rPr>
              <a:t>ins</a:t>
            </a:r>
            <a:r>
              <a:rPr lang="fr-FR" sz="900" dirty="0">
                <a:solidFill>
                  <a:srgbClr val="0000FF"/>
                </a:solidFill>
                <a:latin typeface="Consolas" panose="020B0609020204030204" pitchFamily="49" charset="0"/>
              </a:rPr>
              <a:t>&gt;</a:t>
            </a:r>
            <a:r>
              <a:rPr lang="fr-FR" sz="900" dirty="0">
                <a:solidFill>
                  <a:srgbClr val="000000"/>
                </a:solidFill>
                <a:latin typeface="Consolas" panose="020B0609020204030204" pitchFamily="49" charset="0"/>
              </a:rPr>
              <a:t> rouge </a:t>
            </a:r>
            <a:r>
              <a:rPr lang="fr-FR" sz="900" dirty="0">
                <a:solidFill>
                  <a:srgbClr val="0000FF"/>
                </a:solidFill>
                <a:latin typeface="Consolas" panose="020B0609020204030204" pitchFamily="49" charset="0"/>
              </a:rPr>
              <a:t>&lt;/</a:t>
            </a:r>
            <a:r>
              <a:rPr lang="fr-FR" sz="900" dirty="0">
                <a:solidFill>
                  <a:srgbClr val="800000"/>
                </a:solidFill>
                <a:latin typeface="Consolas" panose="020B0609020204030204" pitchFamily="49" charset="0"/>
              </a:rPr>
              <a:t>ins</a:t>
            </a:r>
            <a:r>
              <a:rPr lang="fr-FR" sz="900" dirty="0">
                <a:solidFill>
                  <a:srgbClr val="0000FF"/>
                </a:solidFill>
                <a:latin typeface="Consolas" panose="020B0609020204030204" pitchFamily="49" charset="0"/>
              </a:rPr>
              <a:t>&gt;</a:t>
            </a:r>
            <a:r>
              <a:rPr lang="fr-FR" sz="900" dirty="0">
                <a:solidFill>
                  <a:srgbClr val="000000"/>
                </a:solidFill>
                <a:latin typeface="Consolas" panose="020B0609020204030204" pitchFamily="49" charset="0"/>
              </a:rPr>
              <a:t>. </a:t>
            </a:r>
            <a:r>
              <a:rPr lang="fr-FR" sz="900" dirty="0">
                <a:solidFill>
                  <a:srgbClr val="0000FF"/>
                </a:solidFill>
                <a:latin typeface="Consolas" panose="020B0609020204030204" pitchFamily="49" charset="0"/>
              </a:rPr>
              <a:t>&lt;/</a:t>
            </a:r>
            <a:r>
              <a:rPr lang="fr-FR" sz="900" dirty="0">
                <a:solidFill>
                  <a:srgbClr val="800000"/>
                </a:solidFill>
                <a:latin typeface="Consolas" panose="020B0609020204030204" pitchFamily="49" charset="0"/>
              </a:rPr>
              <a:t>p</a:t>
            </a:r>
            <a:r>
              <a:rPr lang="fr-FR" sz="900" dirty="0">
                <a:solidFill>
                  <a:srgbClr val="0000FF"/>
                </a:solidFill>
                <a:latin typeface="Consolas" panose="020B0609020204030204" pitchFamily="49" charset="0"/>
              </a:rPr>
              <a:t>&gt;</a:t>
            </a:r>
            <a:endParaRPr lang="fr-FR" sz="900" dirty="0">
              <a:solidFill>
                <a:srgbClr val="000000"/>
              </a:solidFill>
              <a:latin typeface="Consolas" panose="020B0609020204030204" pitchFamily="49" charset="0"/>
            </a:endParaRPr>
          </a:p>
          <a:p>
            <a:r>
              <a:rPr lang="fr-FR" sz="900" dirty="0">
                <a:solidFill>
                  <a:srgbClr val="000000"/>
                </a:solidFill>
                <a:latin typeface="Consolas" panose="020B0609020204030204" pitchFamily="49" charset="0"/>
              </a:rPr>
              <a:t>    </a:t>
            </a:r>
            <a:r>
              <a:rPr lang="fr-FR" sz="900" dirty="0">
                <a:solidFill>
                  <a:srgbClr val="0000FF"/>
                </a:solidFill>
                <a:latin typeface="Consolas" panose="020B0609020204030204" pitchFamily="49" charset="0"/>
              </a:rPr>
              <a:t>&lt;</a:t>
            </a:r>
            <a:r>
              <a:rPr lang="fr-FR" sz="900" dirty="0">
                <a:solidFill>
                  <a:srgbClr val="800000"/>
                </a:solidFill>
                <a:latin typeface="Consolas" panose="020B0609020204030204" pitchFamily="49" charset="0"/>
              </a:rPr>
              <a:t>p</a:t>
            </a:r>
            <a:r>
              <a:rPr lang="fr-FR" sz="900" dirty="0">
                <a:solidFill>
                  <a:srgbClr val="0000FF"/>
                </a:solidFill>
                <a:latin typeface="Consolas" panose="020B0609020204030204" pitchFamily="49" charset="0"/>
              </a:rPr>
              <a:t>&gt;</a:t>
            </a:r>
            <a:r>
              <a:rPr lang="fr-FR" sz="900" dirty="0">
                <a:solidFill>
                  <a:srgbClr val="000000"/>
                </a:solidFill>
                <a:latin typeface="Consolas" panose="020B0609020204030204" pitchFamily="49" charset="0"/>
              </a:rPr>
              <a:t> Ceci est un texte </a:t>
            </a:r>
            <a:r>
              <a:rPr lang="fr-FR" sz="900" dirty="0">
                <a:solidFill>
                  <a:srgbClr val="0000FF"/>
                </a:solidFill>
                <a:latin typeface="Consolas" panose="020B0609020204030204" pitchFamily="49" charset="0"/>
              </a:rPr>
              <a:t>&lt;</a:t>
            </a:r>
            <a:r>
              <a:rPr lang="fr-FR" sz="900" dirty="0" err="1">
                <a:solidFill>
                  <a:srgbClr val="800000"/>
                </a:solidFill>
                <a:latin typeface="Consolas" panose="020B0609020204030204" pitchFamily="49" charset="0"/>
              </a:rPr>
              <a:t>sub</a:t>
            </a:r>
            <a:r>
              <a:rPr lang="fr-FR" sz="900" dirty="0">
                <a:solidFill>
                  <a:srgbClr val="0000FF"/>
                </a:solidFill>
                <a:latin typeface="Consolas" panose="020B0609020204030204" pitchFamily="49" charset="0"/>
              </a:rPr>
              <a:t>&gt;</a:t>
            </a:r>
            <a:r>
              <a:rPr lang="fr-FR" sz="900" dirty="0">
                <a:solidFill>
                  <a:srgbClr val="000000"/>
                </a:solidFill>
                <a:latin typeface="Consolas" panose="020B0609020204030204" pitchFamily="49" charset="0"/>
              </a:rPr>
              <a:t> indice </a:t>
            </a:r>
            <a:r>
              <a:rPr lang="fr-FR" sz="900" dirty="0">
                <a:solidFill>
                  <a:srgbClr val="0000FF"/>
                </a:solidFill>
                <a:latin typeface="Consolas" panose="020B0609020204030204" pitchFamily="49" charset="0"/>
              </a:rPr>
              <a:t>&lt;/</a:t>
            </a:r>
            <a:r>
              <a:rPr lang="fr-FR" sz="900" dirty="0" err="1">
                <a:solidFill>
                  <a:srgbClr val="800000"/>
                </a:solidFill>
                <a:latin typeface="Consolas" panose="020B0609020204030204" pitchFamily="49" charset="0"/>
              </a:rPr>
              <a:t>sub</a:t>
            </a:r>
            <a:r>
              <a:rPr lang="fr-FR" sz="900" dirty="0">
                <a:solidFill>
                  <a:srgbClr val="0000FF"/>
                </a:solidFill>
                <a:latin typeface="Consolas" panose="020B0609020204030204" pitchFamily="49" charset="0"/>
              </a:rPr>
              <a:t>&gt;</a:t>
            </a:r>
            <a:r>
              <a:rPr lang="fr-FR" sz="900" dirty="0">
                <a:solidFill>
                  <a:srgbClr val="000000"/>
                </a:solidFill>
                <a:latin typeface="Consolas" panose="020B0609020204030204" pitchFamily="49" charset="0"/>
              </a:rPr>
              <a:t>. </a:t>
            </a:r>
            <a:r>
              <a:rPr lang="fr-FR" sz="900" dirty="0">
                <a:solidFill>
                  <a:srgbClr val="0000FF"/>
                </a:solidFill>
                <a:latin typeface="Consolas" panose="020B0609020204030204" pitchFamily="49" charset="0"/>
              </a:rPr>
              <a:t>&lt;/</a:t>
            </a:r>
            <a:r>
              <a:rPr lang="fr-FR" sz="900" dirty="0">
                <a:solidFill>
                  <a:srgbClr val="800000"/>
                </a:solidFill>
                <a:latin typeface="Consolas" panose="020B0609020204030204" pitchFamily="49" charset="0"/>
              </a:rPr>
              <a:t>p</a:t>
            </a:r>
            <a:r>
              <a:rPr lang="fr-FR" sz="900" dirty="0">
                <a:solidFill>
                  <a:srgbClr val="0000FF"/>
                </a:solidFill>
                <a:latin typeface="Consolas" panose="020B0609020204030204" pitchFamily="49" charset="0"/>
              </a:rPr>
              <a:t>&gt;</a:t>
            </a:r>
            <a:endParaRPr lang="fr-FR" sz="900" dirty="0">
              <a:solidFill>
                <a:srgbClr val="000000"/>
              </a:solidFill>
              <a:latin typeface="Consolas" panose="020B0609020204030204" pitchFamily="49" charset="0"/>
            </a:endParaRPr>
          </a:p>
          <a:p>
            <a:r>
              <a:rPr lang="fr-FR" sz="900" dirty="0">
                <a:solidFill>
                  <a:srgbClr val="000000"/>
                </a:solidFill>
                <a:latin typeface="Consolas" panose="020B0609020204030204" pitchFamily="49" charset="0"/>
              </a:rPr>
              <a:t>    </a:t>
            </a:r>
            <a:r>
              <a:rPr lang="fr-FR" sz="900" dirty="0">
                <a:solidFill>
                  <a:srgbClr val="0000FF"/>
                </a:solidFill>
                <a:latin typeface="Consolas" panose="020B0609020204030204" pitchFamily="49" charset="0"/>
              </a:rPr>
              <a:t>&lt;</a:t>
            </a:r>
            <a:r>
              <a:rPr lang="fr-FR" sz="900" dirty="0">
                <a:solidFill>
                  <a:srgbClr val="800000"/>
                </a:solidFill>
                <a:latin typeface="Consolas" panose="020B0609020204030204" pitchFamily="49" charset="0"/>
              </a:rPr>
              <a:t>p</a:t>
            </a:r>
            <a:r>
              <a:rPr lang="fr-FR" sz="900" dirty="0">
                <a:solidFill>
                  <a:srgbClr val="0000FF"/>
                </a:solidFill>
                <a:latin typeface="Consolas" panose="020B0609020204030204" pitchFamily="49" charset="0"/>
              </a:rPr>
              <a:t>&gt;</a:t>
            </a:r>
            <a:r>
              <a:rPr lang="fr-FR" sz="900" dirty="0">
                <a:solidFill>
                  <a:srgbClr val="000000"/>
                </a:solidFill>
                <a:latin typeface="Consolas" panose="020B0609020204030204" pitchFamily="49" charset="0"/>
              </a:rPr>
              <a:t> Ceci est un texte </a:t>
            </a:r>
            <a:r>
              <a:rPr lang="fr-FR" sz="900" dirty="0">
                <a:solidFill>
                  <a:srgbClr val="0000FF"/>
                </a:solidFill>
                <a:latin typeface="Consolas" panose="020B0609020204030204" pitchFamily="49" charset="0"/>
              </a:rPr>
              <a:t>&lt;</a:t>
            </a:r>
            <a:r>
              <a:rPr lang="fr-FR" sz="900" dirty="0">
                <a:solidFill>
                  <a:srgbClr val="800000"/>
                </a:solidFill>
                <a:latin typeface="Consolas" panose="020B0609020204030204" pitchFamily="49" charset="0"/>
              </a:rPr>
              <a:t>sup</a:t>
            </a:r>
            <a:r>
              <a:rPr lang="fr-FR" sz="900" dirty="0">
                <a:solidFill>
                  <a:srgbClr val="0000FF"/>
                </a:solidFill>
                <a:latin typeface="Consolas" panose="020B0609020204030204" pitchFamily="49" charset="0"/>
              </a:rPr>
              <a:t>&gt;</a:t>
            </a:r>
            <a:r>
              <a:rPr lang="fr-FR" sz="900" dirty="0">
                <a:solidFill>
                  <a:srgbClr val="000000"/>
                </a:solidFill>
                <a:latin typeface="Consolas" panose="020B0609020204030204" pitchFamily="49" charset="0"/>
              </a:rPr>
              <a:t> exposant </a:t>
            </a:r>
            <a:r>
              <a:rPr lang="fr-FR" sz="900" dirty="0">
                <a:solidFill>
                  <a:srgbClr val="0000FF"/>
                </a:solidFill>
                <a:latin typeface="Consolas" panose="020B0609020204030204" pitchFamily="49" charset="0"/>
              </a:rPr>
              <a:t>&lt;/</a:t>
            </a:r>
            <a:r>
              <a:rPr lang="fr-FR" sz="900" dirty="0">
                <a:solidFill>
                  <a:srgbClr val="800000"/>
                </a:solidFill>
                <a:latin typeface="Consolas" panose="020B0609020204030204" pitchFamily="49" charset="0"/>
              </a:rPr>
              <a:t>sup</a:t>
            </a:r>
            <a:r>
              <a:rPr lang="fr-FR" sz="900" dirty="0">
                <a:solidFill>
                  <a:srgbClr val="0000FF"/>
                </a:solidFill>
                <a:latin typeface="Consolas" panose="020B0609020204030204" pitchFamily="49" charset="0"/>
              </a:rPr>
              <a:t>&gt;</a:t>
            </a:r>
            <a:r>
              <a:rPr lang="fr-FR" sz="900" dirty="0">
                <a:solidFill>
                  <a:srgbClr val="000000"/>
                </a:solidFill>
                <a:latin typeface="Consolas" panose="020B0609020204030204" pitchFamily="49" charset="0"/>
              </a:rPr>
              <a:t>. </a:t>
            </a:r>
            <a:r>
              <a:rPr lang="fr-FR" sz="900" dirty="0">
                <a:solidFill>
                  <a:srgbClr val="0000FF"/>
                </a:solidFill>
                <a:latin typeface="Consolas" panose="020B0609020204030204" pitchFamily="49" charset="0"/>
              </a:rPr>
              <a:t>&lt;/</a:t>
            </a:r>
            <a:r>
              <a:rPr lang="fr-FR" sz="900" dirty="0">
                <a:solidFill>
                  <a:srgbClr val="800000"/>
                </a:solidFill>
                <a:latin typeface="Consolas" panose="020B0609020204030204" pitchFamily="49" charset="0"/>
              </a:rPr>
              <a:t>p</a:t>
            </a:r>
            <a:r>
              <a:rPr lang="fr-FR" sz="900" dirty="0">
                <a:solidFill>
                  <a:srgbClr val="0000FF"/>
                </a:solidFill>
                <a:latin typeface="Consolas" panose="020B0609020204030204" pitchFamily="49" charset="0"/>
              </a:rPr>
              <a:t>&gt;</a:t>
            </a:r>
            <a:endParaRPr lang="fr-FR" sz="900" dirty="0">
              <a:solidFill>
                <a:srgbClr val="000000"/>
              </a:solidFill>
              <a:latin typeface="Consolas" panose="020B0609020204030204" pitchFamily="49" charset="0"/>
            </a:endParaRPr>
          </a:p>
          <a:p>
            <a:endParaRPr lang="fr-FR" sz="900" dirty="0">
              <a:solidFill>
                <a:srgbClr val="000000"/>
              </a:solidFill>
              <a:latin typeface="Consolas" panose="020B0609020204030204" pitchFamily="49" charset="0"/>
            </a:endParaRPr>
          </a:p>
          <a:p>
            <a:r>
              <a:rPr lang="fr-FR" sz="900" dirty="0">
                <a:solidFill>
                  <a:srgbClr val="0000FF"/>
                </a:solidFill>
                <a:latin typeface="Consolas" panose="020B0609020204030204" pitchFamily="49" charset="0"/>
              </a:rPr>
              <a:t>&lt;/</a:t>
            </a:r>
            <a:r>
              <a:rPr lang="fr-FR" sz="900" dirty="0">
                <a:solidFill>
                  <a:srgbClr val="800000"/>
                </a:solidFill>
                <a:latin typeface="Consolas" panose="020B0609020204030204" pitchFamily="49" charset="0"/>
              </a:rPr>
              <a:t>body</a:t>
            </a:r>
            <a:r>
              <a:rPr lang="fr-FR" sz="900" dirty="0">
                <a:solidFill>
                  <a:srgbClr val="0000FF"/>
                </a:solidFill>
                <a:latin typeface="Consolas" panose="020B0609020204030204" pitchFamily="49" charset="0"/>
              </a:rPr>
              <a:t>&gt;</a:t>
            </a:r>
            <a:endParaRPr lang="fr-FR" sz="900" dirty="0">
              <a:solidFill>
                <a:srgbClr val="000000"/>
              </a:solidFill>
              <a:latin typeface="Consolas" panose="020B0609020204030204" pitchFamily="49" charset="0"/>
            </a:endParaRPr>
          </a:p>
          <a:p>
            <a:r>
              <a:rPr lang="fr-FR" sz="900" dirty="0">
                <a:solidFill>
                  <a:srgbClr val="0000FF"/>
                </a:solidFill>
                <a:latin typeface="Consolas" panose="020B0609020204030204" pitchFamily="49" charset="0"/>
              </a:rPr>
              <a:t>&lt;/</a:t>
            </a:r>
            <a:r>
              <a:rPr lang="fr-FR" sz="900" dirty="0">
                <a:solidFill>
                  <a:srgbClr val="800000"/>
                </a:solidFill>
                <a:latin typeface="Consolas" panose="020B0609020204030204" pitchFamily="49" charset="0"/>
              </a:rPr>
              <a:t>html</a:t>
            </a:r>
            <a:r>
              <a:rPr lang="fr-FR" sz="900" dirty="0">
                <a:solidFill>
                  <a:srgbClr val="0000FF"/>
                </a:solidFill>
                <a:latin typeface="Consolas" panose="020B0609020204030204" pitchFamily="49" charset="0"/>
              </a:rPr>
              <a:t>&gt;</a:t>
            </a:r>
            <a:endParaRPr lang="fr-FR" sz="900" dirty="0">
              <a:solidFill>
                <a:srgbClr val="0000CD"/>
              </a:solidFill>
              <a:latin typeface="Consolas" panose="020B0609020204030204" pitchFamily="49" charset="0"/>
            </a:endParaRPr>
          </a:p>
        </p:txBody>
      </p:sp>
      <p:pic>
        <p:nvPicPr>
          <p:cNvPr id="2" name="Image 1"/>
          <p:cNvPicPr>
            <a:picLocks noChangeAspect="1"/>
          </p:cNvPicPr>
          <p:nvPr/>
        </p:nvPicPr>
        <p:blipFill>
          <a:blip r:embed="rId2"/>
          <a:stretch>
            <a:fillRect/>
          </a:stretch>
        </p:blipFill>
        <p:spPr>
          <a:xfrm>
            <a:off x="5542272" y="2217154"/>
            <a:ext cx="2696402" cy="2788325"/>
          </a:xfrm>
          <a:prstGeom prst="rect">
            <a:avLst/>
          </a:prstGeom>
        </p:spPr>
      </p:pic>
    </p:spTree>
    <p:extLst>
      <p:ext uri="{BB962C8B-B14F-4D97-AF65-F5344CB8AC3E}">
        <p14:creationId xmlns:p14="http://schemas.microsoft.com/office/powerpoint/2010/main" val="427946600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texte 4"/>
          <p:cNvSpPr>
            <a:spLocks noGrp="1"/>
          </p:cNvSpPr>
          <p:nvPr>
            <p:ph type="body" sz="quarter" idx="10"/>
          </p:nvPr>
        </p:nvSpPr>
        <p:spPr/>
        <p:txBody>
          <a:bodyPr/>
          <a:lstStyle/>
          <a:p>
            <a:r>
              <a:rPr lang="fr-FR" sz="4400" dirty="0">
                <a:solidFill>
                  <a:schemeClr val="tx1"/>
                </a:solidFill>
              </a:rPr>
              <a:t>Éléments de citation </a:t>
            </a:r>
            <a:r>
              <a:rPr lang="fr-FR" sz="4400" dirty="0">
                <a:solidFill>
                  <a:schemeClr val="accent1"/>
                </a:solidFill>
              </a:rPr>
              <a:t>HTML</a:t>
            </a:r>
          </a:p>
        </p:txBody>
      </p:sp>
      <p:sp>
        <p:nvSpPr>
          <p:cNvPr id="89" name="ZoneTexte 88"/>
          <p:cNvSpPr txBox="1"/>
          <p:nvPr/>
        </p:nvSpPr>
        <p:spPr>
          <a:xfrm>
            <a:off x="242647" y="1203598"/>
            <a:ext cx="5049433" cy="400110"/>
          </a:xfrm>
          <a:prstGeom prst="rect">
            <a:avLst/>
          </a:prstGeom>
          <a:noFill/>
        </p:spPr>
        <p:txBody>
          <a:bodyPr wrap="square" rtlCol="0">
            <a:spAutoFit/>
          </a:bodyPr>
          <a:lstStyle/>
          <a:p>
            <a:r>
              <a:rPr lang="fr-FR" sz="2000" dirty="0"/>
              <a:t>HTML </a:t>
            </a:r>
            <a:r>
              <a:rPr lang="fr-FR" sz="2000" dirty="0">
                <a:solidFill>
                  <a:srgbClr val="C00000"/>
                </a:solidFill>
              </a:rPr>
              <a:t>&lt;q&gt;</a:t>
            </a:r>
            <a:r>
              <a:rPr lang="fr-FR" sz="2000" dirty="0"/>
              <a:t> pour les citations courtes</a:t>
            </a:r>
          </a:p>
        </p:txBody>
      </p:sp>
      <p:sp>
        <p:nvSpPr>
          <p:cNvPr id="92" name="TextBox 32">
            <a:extLst>
              <a:ext uri="{FF2B5EF4-FFF2-40B4-BE49-F238E27FC236}">
                <a16:creationId xmlns:a16="http://schemas.microsoft.com/office/drawing/2014/main" id="{9B583191-69B8-463E-8E8A-295A73BDD1DC}"/>
              </a:ext>
            </a:extLst>
          </p:cNvPr>
          <p:cNvSpPr txBox="1"/>
          <p:nvPr/>
        </p:nvSpPr>
        <p:spPr>
          <a:xfrm>
            <a:off x="242647" y="1693934"/>
            <a:ext cx="8766836" cy="430887"/>
          </a:xfrm>
          <a:prstGeom prst="rect">
            <a:avLst/>
          </a:prstGeom>
          <a:ln/>
        </p:spPr>
        <p:style>
          <a:lnRef idx="2">
            <a:schemeClr val="accent1"/>
          </a:lnRef>
          <a:fillRef idx="1">
            <a:schemeClr val="lt1"/>
          </a:fillRef>
          <a:effectRef idx="0">
            <a:schemeClr val="accent1"/>
          </a:effectRef>
          <a:fontRef idx="minor">
            <a:schemeClr val="dk1"/>
          </a:fontRef>
        </p:style>
        <p:txBody>
          <a:bodyPr wrap="square" lIns="0" rtlCol="0">
            <a:spAutoFit/>
          </a:bodyPr>
          <a:lstStyle/>
          <a:p>
            <a:pPr marL="171450" lvl="0" indent="-171450" eaLnBrk="0" fontAlgn="base" latinLnBrk="0" hangingPunct="0">
              <a:spcBef>
                <a:spcPct val="0"/>
              </a:spcBef>
              <a:spcAft>
                <a:spcPct val="0"/>
              </a:spcAft>
              <a:buFont typeface="Arial" panose="020B0604020202020204" pitchFamily="34" charset="0"/>
              <a:buChar char="•"/>
            </a:pPr>
            <a:r>
              <a:rPr lang="fr-FR" altLang="fr-FR" sz="1100" dirty="0">
                <a:solidFill>
                  <a:srgbClr val="000000"/>
                </a:solidFill>
                <a:latin typeface="Verdana" panose="020B0604030504040204" pitchFamily="34" charset="0"/>
              </a:rPr>
              <a:t>La </a:t>
            </a:r>
            <a:r>
              <a:rPr lang="fr-FR" altLang="fr-FR" sz="1100" dirty="0">
                <a:solidFill>
                  <a:srgbClr val="DC143C"/>
                </a:solidFill>
                <a:latin typeface="Consolas" panose="020B0609020204030204" pitchFamily="49" charset="0"/>
                <a:cs typeface="Consolas" panose="020B0609020204030204" pitchFamily="49" charset="0"/>
              </a:rPr>
              <a:t>&lt;q&gt;</a:t>
            </a:r>
            <a:r>
              <a:rPr lang="fr-FR" altLang="fr-FR" sz="1100" dirty="0">
                <a:solidFill>
                  <a:srgbClr val="000000"/>
                </a:solidFill>
                <a:latin typeface="Verdana" panose="020B0604030504040204" pitchFamily="34" charset="0"/>
              </a:rPr>
              <a:t>balise HTML définit une courte citation.</a:t>
            </a:r>
            <a:endParaRPr lang="fr-FR" altLang="fr-FR" sz="800" dirty="0">
              <a:solidFill>
                <a:schemeClr val="tx1"/>
              </a:solidFill>
            </a:endParaRPr>
          </a:p>
          <a:p>
            <a:pPr marL="171450" lvl="0" indent="-171450" eaLnBrk="0" fontAlgn="base" latinLnBrk="0" hangingPunct="0">
              <a:spcBef>
                <a:spcPct val="0"/>
              </a:spcBef>
              <a:spcAft>
                <a:spcPct val="0"/>
              </a:spcAft>
              <a:buFont typeface="Arial" panose="020B0604020202020204" pitchFamily="34" charset="0"/>
              <a:buChar char="•"/>
            </a:pPr>
            <a:r>
              <a:rPr lang="fr-FR" altLang="fr-FR" sz="1100" dirty="0">
                <a:solidFill>
                  <a:srgbClr val="000000"/>
                </a:solidFill>
                <a:latin typeface="Verdana" panose="020B0604030504040204" pitchFamily="34" charset="0"/>
              </a:rPr>
              <a:t>Les navigateurs insèrent normalement des guillemets autour de la citation.</a:t>
            </a:r>
            <a:endParaRPr lang="fr-FR" altLang="fr-FR" dirty="0">
              <a:solidFill>
                <a:schemeClr val="tx1"/>
              </a:solidFill>
              <a:latin typeface="Arial" panose="020B0604020202020204" pitchFamily="34" charset="0"/>
            </a:endParaRPr>
          </a:p>
        </p:txBody>
      </p:sp>
      <p:sp>
        <p:nvSpPr>
          <p:cNvPr id="11" name="ZoneTexte 10"/>
          <p:cNvSpPr txBox="1"/>
          <p:nvPr/>
        </p:nvSpPr>
        <p:spPr>
          <a:xfrm>
            <a:off x="242646" y="2408765"/>
            <a:ext cx="2385137" cy="369332"/>
          </a:xfrm>
          <a:prstGeom prst="rect">
            <a:avLst/>
          </a:prstGeom>
          <a:noFill/>
        </p:spPr>
        <p:txBody>
          <a:bodyPr wrap="square" rtlCol="0">
            <a:spAutoFit/>
          </a:bodyPr>
          <a:lstStyle/>
          <a:p>
            <a:r>
              <a:rPr lang="fr-FR" altLang="fr-FR" b="1" dirty="0">
                <a:solidFill>
                  <a:srgbClr val="00B0F0"/>
                </a:solidFill>
                <a:latin typeface="Segoe UI" panose="020B0502040204020203" pitchFamily="34" charset="0"/>
                <a:cs typeface="Segoe UI" panose="020B0502040204020203" pitchFamily="34" charset="0"/>
              </a:rPr>
              <a:t>Exemple</a:t>
            </a:r>
          </a:p>
        </p:txBody>
      </p:sp>
      <p:sp>
        <p:nvSpPr>
          <p:cNvPr id="14" name="ZoneTexte 13"/>
          <p:cNvSpPr txBox="1"/>
          <p:nvPr/>
        </p:nvSpPr>
        <p:spPr>
          <a:xfrm>
            <a:off x="4427984" y="2392829"/>
            <a:ext cx="2385137" cy="369332"/>
          </a:xfrm>
          <a:prstGeom prst="rect">
            <a:avLst/>
          </a:prstGeom>
          <a:noFill/>
        </p:spPr>
        <p:txBody>
          <a:bodyPr wrap="square" rtlCol="0">
            <a:spAutoFit/>
          </a:bodyPr>
          <a:lstStyle/>
          <a:p>
            <a:r>
              <a:rPr lang="fr-FR" altLang="fr-FR" b="1" dirty="0">
                <a:solidFill>
                  <a:srgbClr val="00B0F0"/>
                </a:solidFill>
                <a:latin typeface="Segoe UI" panose="020B0502040204020203" pitchFamily="34" charset="0"/>
                <a:cs typeface="Segoe UI" panose="020B0502040204020203" pitchFamily="34" charset="0"/>
              </a:rPr>
              <a:t>Résultat</a:t>
            </a:r>
          </a:p>
        </p:txBody>
      </p:sp>
      <p:sp>
        <p:nvSpPr>
          <p:cNvPr id="7" name="Rectangle 6"/>
          <p:cNvSpPr/>
          <p:nvPr/>
        </p:nvSpPr>
        <p:spPr>
          <a:xfrm>
            <a:off x="2286000" y="-382905"/>
            <a:ext cx="4572000" cy="369332"/>
          </a:xfrm>
          <a:prstGeom prst="rect">
            <a:avLst/>
          </a:prstGeom>
        </p:spPr>
        <p:txBody>
          <a:bodyPr>
            <a:spAutoFit/>
          </a:bodyPr>
          <a:lstStyle/>
          <a:p>
            <a:endParaRPr lang="fr-FR" dirty="0"/>
          </a:p>
        </p:txBody>
      </p:sp>
      <p:sp>
        <p:nvSpPr>
          <p:cNvPr id="18" name="Rectangle 17"/>
          <p:cNvSpPr/>
          <p:nvPr/>
        </p:nvSpPr>
        <p:spPr>
          <a:xfrm>
            <a:off x="208090" y="2745174"/>
            <a:ext cx="4075967" cy="2446824"/>
          </a:xfrm>
          <a:prstGeom prst="rect">
            <a:avLst/>
          </a:prstGeom>
          <a:noFill/>
          <a:ln w="19050">
            <a:solidFill>
              <a:schemeClr val="accent1"/>
            </a:solidFill>
          </a:ln>
        </p:spPr>
        <p:txBody>
          <a:bodyPr wrap="square">
            <a:spAutoFit/>
          </a:bodyPr>
          <a:lstStyle/>
          <a:p>
            <a:r>
              <a:rPr lang="fr-FR" sz="900" dirty="0">
                <a:solidFill>
                  <a:srgbClr val="000000"/>
                </a:solidFill>
                <a:latin typeface="Consolas" panose="020B0609020204030204" pitchFamily="49" charset="0"/>
              </a:rPr>
              <a:t>&lt;! DOCTYPE html&gt;</a:t>
            </a:r>
          </a:p>
          <a:p>
            <a:r>
              <a:rPr lang="fr-FR" sz="900" dirty="0">
                <a:solidFill>
                  <a:srgbClr val="0000FF"/>
                </a:solidFill>
                <a:latin typeface="Consolas" panose="020B0609020204030204" pitchFamily="49" charset="0"/>
              </a:rPr>
              <a:t>&lt;</a:t>
            </a:r>
            <a:r>
              <a:rPr lang="fr-FR" sz="900" dirty="0">
                <a:solidFill>
                  <a:srgbClr val="800000"/>
                </a:solidFill>
                <a:latin typeface="Consolas" panose="020B0609020204030204" pitchFamily="49" charset="0"/>
              </a:rPr>
              <a:t>html</a:t>
            </a:r>
            <a:r>
              <a:rPr lang="fr-FR" sz="900" dirty="0">
                <a:solidFill>
                  <a:srgbClr val="0000FF"/>
                </a:solidFill>
                <a:latin typeface="Consolas" panose="020B0609020204030204" pitchFamily="49" charset="0"/>
              </a:rPr>
              <a:t>&gt;</a:t>
            </a:r>
            <a:endParaRPr lang="fr-FR" sz="900" dirty="0">
              <a:solidFill>
                <a:srgbClr val="000000"/>
              </a:solidFill>
              <a:latin typeface="Consolas" panose="020B0609020204030204" pitchFamily="49" charset="0"/>
            </a:endParaRPr>
          </a:p>
          <a:p>
            <a:r>
              <a:rPr lang="fr-FR" sz="900" dirty="0">
                <a:solidFill>
                  <a:srgbClr val="0000FF"/>
                </a:solidFill>
                <a:latin typeface="Consolas" panose="020B0609020204030204" pitchFamily="49" charset="0"/>
              </a:rPr>
              <a:t>&lt;</a:t>
            </a:r>
            <a:r>
              <a:rPr lang="fr-FR" sz="900" dirty="0">
                <a:solidFill>
                  <a:srgbClr val="800000"/>
                </a:solidFill>
                <a:latin typeface="Consolas" panose="020B0609020204030204" pitchFamily="49" charset="0"/>
              </a:rPr>
              <a:t>body</a:t>
            </a:r>
            <a:r>
              <a:rPr lang="fr-FR" sz="900" dirty="0">
                <a:solidFill>
                  <a:srgbClr val="0000FF"/>
                </a:solidFill>
                <a:latin typeface="Consolas" panose="020B0609020204030204" pitchFamily="49" charset="0"/>
              </a:rPr>
              <a:t>&gt;</a:t>
            </a:r>
            <a:endParaRPr lang="fr-FR" sz="900" dirty="0">
              <a:solidFill>
                <a:srgbClr val="000000"/>
              </a:solidFill>
              <a:latin typeface="Consolas" panose="020B0609020204030204" pitchFamily="49" charset="0"/>
            </a:endParaRPr>
          </a:p>
          <a:p>
            <a:endParaRPr lang="fr-FR" sz="900" dirty="0">
              <a:solidFill>
                <a:srgbClr val="000000"/>
              </a:solidFill>
              <a:latin typeface="Consolas" panose="020B0609020204030204" pitchFamily="49" charset="0"/>
            </a:endParaRPr>
          </a:p>
          <a:p>
            <a:r>
              <a:rPr lang="fr-FR" sz="900" dirty="0">
                <a:solidFill>
                  <a:srgbClr val="000000"/>
                </a:solidFill>
                <a:latin typeface="Consolas" panose="020B0609020204030204" pitchFamily="49" charset="0"/>
              </a:rPr>
              <a:t>    </a:t>
            </a:r>
            <a:r>
              <a:rPr lang="fr-FR" sz="900" dirty="0">
                <a:solidFill>
                  <a:srgbClr val="0000FF"/>
                </a:solidFill>
                <a:latin typeface="Consolas" panose="020B0609020204030204" pitchFamily="49" charset="0"/>
              </a:rPr>
              <a:t>&lt;</a:t>
            </a:r>
            <a:r>
              <a:rPr lang="fr-FR" sz="900" dirty="0">
                <a:solidFill>
                  <a:srgbClr val="800000"/>
                </a:solidFill>
                <a:latin typeface="Consolas" panose="020B0609020204030204" pitchFamily="49" charset="0"/>
              </a:rPr>
              <a:t>p</a:t>
            </a:r>
            <a:r>
              <a:rPr lang="fr-FR" sz="900" dirty="0">
                <a:solidFill>
                  <a:srgbClr val="0000FF"/>
                </a:solidFill>
                <a:latin typeface="Consolas" panose="020B0609020204030204" pitchFamily="49" charset="0"/>
              </a:rPr>
              <a:t>&gt;</a:t>
            </a:r>
            <a:r>
              <a:rPr lang="fr-FR" sz="900" dirty="0">
                <a:solidFill>
                  <a:srgbClr val="000000"/>
                </a:solidFill>
                <a:latin typeface="Consolas" panose="020B0609020204030204" pitchFamily="49" charset="0"/>
              </a:rPr>
              <a:t> Les navigateurs mettent généralement en retrait les éléments </a:t>
            </a:r>
            <a:r>
              <a:rPr lang="fr-FR" sz="900" dirty="0" err="1">
                <a:solidFill>
                  <a:srgbClr val="000000"/>
                </a:solidFill>
                <a:latin typeface="Consolas" panose="020B0609020204030204" pitchFamily="49" charset="0"/>
              </a:rPr>
              <a:t>blockquote</a:t>
            </a:r>
            <a:r>
              <a:rPr lang="fr-FR" sz="900" dirty="0">
                <a:solidFill>
                  <a:srgbClr val="000000"/>
                </a:solidFill>
                <a:latin typeface="Consolas" panose="020B0609020204030204" pitchFamily="49" charset="0"/>
              </a:rPr>
              <a:t>. </a:t>
            </a:r>
            <a:r>
              <a:rPr lang="fr-FR" sz="900" dirty="0">
                <a:solidFill>
                  <a:srgbClr val="0000FF"/>
                </a:solidFill>
                <a:latin typeface="Consolas" panose="020B0609020204030204" pitchFamily="49" charset="0"/>
              </a:rPr>
              <a:t>&lt;/</a:t>
            </a:r>
            <a:r>
              <a:rPr lang="fr-FR" sz="900" dirty="0">
                <a:solidFill>
                  <a:srgbClr val="800000"/>
                </a:solidFill>
                <a:latin typeface="Consolas" panose="020B0609020204030204" pitchFamily="49" charset="0"/>
              </a:rPr>
              <a:t>p</a:t>
            </a:r>
            <a:r>
              <a:rPr lang="fr-FR" sz="900" dirty="0">
                <a:solidFill>
                  <a:srgbClr val="0000FF"/>
                </a:solidFill>
                <a:latin typeface="Consolas" panose="020B0609020204030204" pitchFamily="49" charset="0"/>
              </a:rPr>
              <a:t>&gt;</a:t>
            </a:r>
            <a:endParaRPr lang="fr-FR" sz="900" dirty="0">
              <a:solidFill>
                <a:srgbClr val="000000"/>
              </a:solidFill>
              <a:latin typeface="Consolas" panose="020B0609020204030204" pitchFamily="49" charset="0"/>
            </a:endParaRPr>
          </a:p>
          <a:p>
            <a:endParaRPr lang="fr-FR" sz="900" dirty="0">
              <a:solidFill>
                <a:srgbClr val="000000"/>
              </a:solidFill>
              <a:latin typeface="Consolas" panose="020B0609020204030204" pitchFamily="49" charset="0"/>
            </a:endParaRPr>
          </a:p>
          <a:p>
            <a:r>
              <a:rPr lang="fr-FR" sz="900" dirty="0">
                <a:solidFill>
                  <a:srgbClr val="000000"/>
                </a:solidFill>
                <a:latin typeface="Consolas" panose="020B0609020204030204" pitchFamily="49" charset="0"/>
              </a:rPr>
              <a:t>    </a:t>
            </a:r>
            <a:r>
              <a:rPr lang="fr-FR" sz="900" dirty="0">
                <a:solidFill>
                  <a:srgbClr val="0000FF"/>
                </a:solidFill>
                <a:latin typeface="Consolas" panose="020B0609020204030204" pitchFamily="49" charset="0"/>
              </a:rPr>
              <a:t>&lt;</a:t>
            </a:r>
            <a:r>
              <a:rPr lang="fr-FR" sz="900" dirty="0" err="1">
                <a:solidFill>
                  <a:srgbClr val="800000"/>
                </a:solidFill>
                <a:latin typeface="Consolas" panose="020B0609020204030204" pitchFamily="49" charset="0"/>
              </a:rPr>
              <a:t>blockquote</a:t>
            </a:r>
            <a:r>
              <a:rPr lang="fr-FR" sz="900" dirty="0">
                <a:solidFill>
                  <a:srgbClr val="000000"/>
                </a:solidFill>
                <a:latin typeface="Consolas" panose="020B0609020204030204" pitchFamily="49" charset="0"/>
              </a:rPr>
              <a:t> </a:t>
            </a:r>
            <a:r>
              <a:rPr lang="fr-FR" sz="900" dirty="0">
                <a:solidFill>
                  <a:srgbClr val="FF0000"/>
                </a:solidFill>
                <a:latin typeface="Consolas" panose="020B0609020204030204" pitchFamily="49" charset="0"/>
              </a:rPr>
              <a:t>cite</a:t>
            </a:r>
            <a:r>
              <a:rPr lang="fr-FR" sz="900" dirty="0">
                <a:solidFill>
                  <a:srgbClr val="0000FF"/>
                </a:solidFill>
                <a:latin typeface="Consolas" panose="020B0609020204030204" pitchFamily="49" charset="0"/>
              </a:rPr>
              <a:t>="http://www.worldwildlife.org/who/index.html"&gt;</a:t>
            </a:r>
            <a:endParaRPr lang="fr-FR" sz="900" dirty="0">
              <a:solidFill>
                <a:srgbClr val="000000"/>
              </a:solidFill>
              <a:latin typeface="Consolas" panose="020B0609020204030204" pitchFamily="49" charset="0"/>
            </a:endParaRPr>
          </a:p>
          <a:p>
            <a:r>
              <a:rPr lang="fr-FR" sz="900" dirty="0">
                <a:solidFill>
                  <a:srgbClr val="000000"/>
                </a:solidFill>
                <a:latin typeface="Consolas" panose="020B0609020204030204" pitchFamily="49" charset="0"/>
              </a:rPr>
              <a:t>Depuis près de 60 ans, le WWF protège l'avenir de la nature. Première organisation mondiale de conservation, le WWF travaille dans 100 pays et est soutenu par plus d'un million de membres aux États-Unis et près de cinq millions dans le monde.</a:t>
            </a:r>
          </a:p>
          <a:p>
            <a:r>
              <a:rPr lang="fr-FR" sz="900" dirty="0">
                <a:solidFill>
                  <a:srgbClr val="000000"/>
                </a:solidFill>
                <a:latin typeface="Consolas" panose="020B0609020204030204" pitchFamily="49" charset="0"/>
              </a:rPr>
              <a:t>    </a:t>
            </a:r>
            <a:r>
              <a:rPr lang="fr-FR" sz="900" dirty="0">
                <a:solidFill>
                  <a:srgbClr val="0000FF"/>
                </a:solidFill>
                <a:latin typeface="Consolas" panose="020B0609020204030204" pitchFamily="49" charset="0"/>
              </a:rPr>
              <a:t>&lt;/</a:t>
            </a:r>
            <a:r>
              <a:rPr lang="fr-FR" sz="900" dirty="0" err="1">
                <a:solidFill>
                  <a:srgbClr val="800000"/>
                </a:solidFill>
                <a:latin typeface="Consolas" panose="020B0609020204030204" pitchFamily="49" charset="0"/>
              </a:rPr>
              <a:t>blockquote</a:t>
            </a:r>
            <a:r>
              <a:rPr lang="fr-FR" sz="900" dirty="0">
                <a:solidFill>
                  <a:srgbClr val="0000FF"/>
                </a:solidFill>
                <a:latin typeface="Consolas" panose="020B0609020204030204" pitchFamily="49" charset="0"/>
              </a:rPr>
              <a:t>&gt;</a:t>
            </a:r>
            <a:endParaRPr lang="fr-FR" sz="900" dirty="0">
              <a:solidFill>
                <a:srgbClr val="000000"/>
              </a:solidFill>
              <a:latin typeface="Consolas" panose="020B0609020204030204" pitchFamily="49" charset="0"/>
            </a:endParaRPr>
          </a:p>
          <a:p>
            <a:endParaRPr lang="fr-FR" sz="900" dirty="0">
              <a:solidFill>
                <a:srgbClr val="000000"/>
              </a:solidFill>
              <a:latin typeface="Consolas" panose="020B0609020204030204" pitchFamily="49" charset="0"/>
            </a:endParaRPr>
          </a:p>
          <a:p>
            <a:r>
              <a:rPr lang="fr-FR" sz="900" dirty="0">
                <a:solidFill>
                  <a:srgbClr val="0000FF"/>
                </a:solidFill>
                <a:latin typeface="Consolas" panose="020B0609020204030204" pitchFamily="49" charset="0"/>
              </a:rPr>
              <a:t>&lt;/</a:t>
            </a:r>
            <a:r>
              <a:rPr lang="fr-FR" sz="900" dirty="0">
                <a:solidFill>
                  <a:srgbClr val="800000"/>
                </a:solidFill>
                <a:latin typeface="Consolas" panose="020B0609020204030204" pitchFamily="49" charset="0"/>
              </a:rPr>
              <a:t>body</a:t>
            </a:r>
            <a:r>
              <a:rPr lang="fr-FR" sz="900" dirty="0">
                <a:solidFill>
                  <a:srgbClr val="0000FF"/>
                </a:solidFill>
                <a:latin typeface="Consolas" panose="020B0609020204030204" pitchFamily="49" charset="0"/>
              </a:rPr>
              <a:t>&gt;</a:t>
            </a:r>
            <a:endParaRPr lang="fr-FR" sz="900" dirty="0">
              <a:solidFill>
                <a:srgbClr val="000000"/>
              </a:solidFill>
              <a:latin typeface="Consolas" panose="020B0609020204030204" pitchFamily="49" charset="0"/>
            </a:endParaRPr>
          </a:p>
          <a:p>
            <a:r>
              <a:rPr lang="fr-FR" sz="900" dirty="0">
                <a:solidFill>
                  <a:srgbClr val="0000FF"/>
                </a:solidFill>
                <a:latin typeface="Consolas" panose="020B0609020204030204" pitchFamily="49" charset="0"/>
              </a:rPr>
              <a:t>&lt;/</a:t>
            </a:r>
            <a:r>
              <a:rPr lang="fr-FR" sz="900" dirty="0">
                <a:solidFill>
                  <a:srgbClr val="800000"/>
                </a:solidFill>
                <a:latin typeface="Consolas" panose="020B0609020204030204" pitchFamily="49" charset="0"/>
              </a:rPr>
              <a:t>html</a:t>
            </a:r>
            <a:r>
              <a:rPr lang="fr-FR" sz="900" dirty="0">
                <a:solidFill>
                  <a:srgbClr val="0000FF"/>
                </a:solidFill>
                <a:latin typeface="Consolas" panose="020B0609020204030204" pitchFamily="49" charset="0"/>
              </a:rPr>
              <a:t>&gt;</a:t>
            </a:r>
            <a:endParaRPr lang="fr-FR" sz="900" dirty="0">
              <a:solidFill>
                <a:srgbClr val="0000CD"/>
              </a:solidFill>
              <a:latin typeface="Consolas" panose="020B0609020204030204" pitchFamily="49" charset="0"/>
            </a:endParaRPr>
          </a:p>
        </p:txBody>
      </p:sp>
      <p:pic>
        <p:nvPicPr>
          <p:cNvPr id="3" name="Image 2"/>
          <p:cNvPicPr>
            <a:picLocks noChangeAspect="1"/>
          </p:cNvPicPr>
          <p:nvPr/>
        </p:nvPicPr>
        <p:blipFill>
          <a:blip r:embed="rId2"/>
          <a:stretch>
            <a:fillRect/>
          </a:stretch>
        </p:blipFill>
        <p:spPr>
          <a:xfrm>
            <a:off x="4330843" y="2745174"/>
            <a:ext cx="4690870" cy="2065452"/>
          </a:xfrm>
          <a:prstGeom prst="rect">
            <a:avLst/>
          </a:prstGeom>
        </p:spPr>
      </p:pic>
    </p:spTree>
    <p:extLst>
      <p:ext uri="{BB962C8B-B14F-4D97-AF65-F5344CB8AC3E}">
        <p14:creationId xmlns:p14="http://schemas.microsoft.com/office/powerpoint/2010/main" val="336961963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texte 4"/>
          <p:cNvSpPr>
            <a:spLocks noGrp="1"/>
          </p:cNvSpPr>
          <p:nvPr>
            <p:ph type="body" sz="quarter" idx="10"/>
          </p:nvPr>
        </p:nvSpPr>
        <p:spPr/>
        <p:txBody>
          <a:bodyPr/>
          <a:lstStyle/>
          <a:p>
            <a:r>
              <a:rPr lang="fr-FR" sz="4400" dirty="0">
                <a:solidFill>
                  <a:schemeClr val="tx1"/>
                </a:solidFill>
              </a:rPr>
              <a:t>Éléments de citation </a:t>
            </a:r>
            <a:r>
              <a:rPr lang="fr-FR" sz="4400" dirty="0">
                <a:solidFill>
                  <a:schemeClr val="accent1"/>
                </a:solidFill>
              </a:rPr>
              <a:t>HTML</a:t>
            </a:r>
          </a:p>
        </p:txBody>
      </p:sp>
      <p:sp>
        <p:nvSpPr>
          <p:cNvPr id="89" name="ZoneTexte 88"/>
          <p:cNvSpPr txBox="1"/>
          <p:nvPr/>
        </p:nvSpPr>
        <p:spPr>
          <a:xfrm>
            <a:off x="242647" y="1203598"/>
            <a:ext cx="5049433" cy="400110"/>
          </a:xfrm>
          <a:prstGeom prst="rect">
            <a:avLst/>
          </a:prstGeom>
          <a:noFill/>
        </p:spPr>
        <p:txBody>
          <a:bodyPr wrap="square" rtlCol="0">
            <a:spAutoFit/>
          </a:bodyPr>
          <a:lstStyle/>
          <a:p>
            <a:r>
              <a:rPr lang="fr-FR" sz="2000" dirty="0"/>
              <a:t>HTML </a:t>
            </a:r>
            <a:r>
              <a:rPr lang="fr-FR" sz="2000" dirty="0">
                <a:solidFill>
                  <a:srgbClr val="0070C0"/>
                </a:solidFill>
              </a:rPr>
              <a:t>&lt;</a:t>
            </a:r>
            <a:r>
              <a:rPr lang="fr-FR" sz="2000" dirty="0" err="1">
                <a:solidFill>
                  <a:srgbClr val="C00000"/>
                </a:solidFill>
              </a:rPr>
              <a:t>blockquote</a:t>
            </a:r>
            <a:r>
              <a:rPr lang="fr-FR" sz="2000" dirty="0">
                <a:solidFill>
                  <a:srgbClr val="0070C0"/>
                </a:solidFill>
              </a:rPr>
              <a:t>&gt;</a:t>
            </a:r>
            <a:r>
              <a:rPr lang="fr-FR" sz="2000" dirty="0"/>
              <a:t> pour les citations</a:t>
            </a:r>
          </a:p>
        </p:txBody>
      </p:sp>
      <p:sp>
        <p:nvSpPr>
          <p:cNvPr id="92" name="TextBox 32">
            <a:extLst>
              <a:ext uri="{FF2B5EF4-FFF2-40B4-BE49-F238E27FC236}">
                <a16:creationId xmlns:a16="http://schemas.microsoft.com/office/drawing/2014/main" id="{9B583191-69B8-463E-8E8A-295A73BDD1DC}"/>
              </a:ext>
            </a:extLst>
          </p:cNvPr>
          <p:cNvSpPr txBox="1"/>
          <p:nvPr/>
        </p:nvSpPr>
        <p:spPr>
          <a:xfrm>
            <a:off x="242647" y="1693934"/>
            <a:ext cx="8766836" cy="430887"/>
          </a:xfrm>
          <a:prstGeom prst="rect">
            <a:avLst/>
          </a:prstGeom>
          <a:ln/>
        </p:spPr>
        <p:style>
          <a:lnRef idx="2">
            <a:schemeClr val="accent1"/>
          </a:lnRef>
          <a:fillRef idx="1">
            <a:schemeClr val="lt1"/>
          </a:fillRef>
          <a:effectRef idx="0">
            <a:schemeClr val="accent1"/>
          </a:effectRef>
          <a:fontRef idx="minor">
            <a:schemeClr val="dk1"/>
          </a:fontRef>
        </p:style>
        <p:txBody>
          <a:bodyPr wrap="square" lIns="0" rtlCol="0">
            <a:spAutoFit/>
          </a:bodyPr>
          <a:lstStyle/>
          <a:p>
            <a:pPr marL="171450" lvl="0" indent="-171450" eaLnBrk="0" fontAlgn="base" latinLnBrk="0" hangingPunct="0">
              <a:spcBef>
                <a:spcPct val="0"/>
              </a:spcBef>
              <a:spcAft>
                <a:spcPct val="0"/>
              </a:spcAft>
              <a:buFont typeface="Arial" panose="020B0604020202020204" pitchFamily="34" charset="0"/>
              <a:buChar char="•"/>
            </a:pPr>
            <a:r>
              <a:rPr lang="fr-FR" altLang="fr-FR" sz="1100" dirty="0">
                <a:solidFill>
                  <a:srgbClr val="000000"/>
                </a:solidFill>
                <a:latin typeface="Verdana" panose="020B0604030504040204" pitchFamily="34" charset="0"/>
              </a:rPr>
              <a:t>L' élément HTML </a:t>
            </a:r>
            <a:r>
              <a:rPr lang="fr-FR" altLang="fr-FR" sz="1100" dirty="0">
                <a:solidFill>
                  <a:srgbClr val="DC143C"/>
                </a:solidFill>
                <a:latin typeface="Consolas" panose="020B0609020204030204" pitchFamily="49" charset="0"/>
                <a:cs typeface="Consolas" panose="020B0609020204030204" pitchFamily="49" charset="0"/>
              </a:rPr>
              <a:t>&lt;</a:t>
            </a:r>
            <a:r>
              <a:rPr lang="fr-FR" altLang="fr-FR" sz="1100" dirty="0" err="1">
                <a:solidFill>
                  <a:srgbClr val="DC143C"/>
                </a:solidFill>
                <a:latin typeface="Consolas" panose="020B0609020204030204" pitchFamily="49" charset="0"/>
                <a:cs typeface="Consolas" panose="020B0609020204030204" pitchFamily="49" charset="0"/>
              </a:rPr>
              <a:t>blockquote</a:t>
            </a:r>
            <a:r>
              <a:rPr lang="fr-FR" altLang="fr-FR" sz="1100" dirty="0">
                <a:solidFill>
                  <a:srgbClr val="DC143C"/>
                </a:solidFill>
                <a:latin typeface="Consolas" panose="020B0609020204030204" pitchFamily="49" charset="0"/>
                <a:cs typeface="Consolas" panose="020B0609020204030204" pitchFamily="49" charset="0"/>
              </a:rPr>
              <a:t>&gt; </a:t>
            </a:r>
            <a:r>
              <a:rPr lang="fr-FR" altLang="fr-FR" sz="1100" dirty="0">
                <a:solidFill>
                  <a:srgbClr val="000000"/>
                </a:solidFill>
                <a:latin typeface="Verdana" panose="020B0604030504040204" pitchFamily="34" charset="0"/>
              </a:rPr>
              <a:t>définit une section citée d'une autre source.</a:t>
            </a:r>
            <a:endParaRPr lang="fr-FR" altLang="fr-FR" sz="800" dirty="0">
              <a:solidFill>
                <a:prstClr val="black"/>
              </a:solidFill>
            </a:endParaRPr>
          </a:p>
          <a:p>
            <a:pPr marL="171450" lvl="0" indent="-171450" eaLnBrk="0" fontAlgn="base" latinLnBrk="0" hangingPunct="0">
              <a:spcBef>
                <a:spcPct val="0"/>
              </a:spcBef>
              <a:spcAft>
                <a:spcPct val="0"/>
              </a:spcAft>
              <a:buFont typeface="Arial" panose="020B0604020202020204" pitchFamily="34" charset="0"/>
              <a:buChar char="•"/>
            </a:pPr>
            <a:r>
              <a:rPr lang="fr-FR" altLang="fr-FR" sz="1100" dirty="0">
                <a:solidFill>
                  <a:srgbClr val="000000"/>
                </a:solidFill>
                <a:latin typeface="Verdana" panose="020B0604030504040204" pitchFamily="34" charset="0"/>
              </a:rPr>
              <a:t>Les navigateurs mettent généralement en retrait les éléments </a:t>
            </a:r>
            <a:r>
              <a:rPr lang="fr-FR" altLang="fr-FR" sz="1100" dirty="0">
                <a:solidFill>
                  <a:srgbClr val="DC143C"/>
                </a:solidFill>
                <a:latin typeface="Consolas" panose="020B0609020204030204" pitchFamily="49" charset="0"/>
                <a:cs typeface="Consolas" panose="020B0609020204030204" pitchFamily="49" charset="0"/>
              </a:rPr>
              <a:t>&lt;</a:t>
            </a:r>
            <a:r>
              <a:rPr lang="fr-FR" altLang="fr-FR" sz="1100" dirty="0" err="1">
                <a:solidFill>
                  <a:srgbClr val="DC143C"/>
                </a:solidFill>
                <a:latin typeface="Consolas" panose="020B0609020204030204" pitchFamily="49" charset="0"/>
                <a:cs typeface="Consolas" panose="020B0609020204030204" pitchFamily="49" charset="0"/>
              </a:rPr>
              <a:t>blockquote</a:t>
            </a:r>
            <a:r>
              <a:rPr lang="fr-FR" altLang="fr-FR" sz="1100" dirty="0">
                <a:solidFill>
                  <a:srgbClr val="DC143C"/>
                </a:solidFill>
                <a:latin typeface="Consolas" panose="020B0609020204030204" pitchFamily="49" charset="0"/>
                <a:cs typeface="Consolas" panose="020B0609020204030204" pitchFamily="49" charset="0"/>
              </a:rPr>
              <a:t>&gt; </a:t>
            </a:r>
            <a:r>
              <a:rPr lang="fr-FR" altLang="fr-FR" sz="1100" dirty="0">
                <a:solidFill>
                  <a:srgbClr val="000000"/>
                </a:solidFill>
                <a:latin typeface="Verdana" panose="020B0604030504040204" pitchFamily="34" charset="0"/>
              </a:rPr>
              <a:t>.</a:t>
            </a:r>
            <a:endParaRPr lang="fr-FR" altLang="fr-FR" dirty="0">
              <a:solidFill>
                <a:prstClr val="black"/>
              </a:solidFill>
              <a:latin typeface="Arial" panose="020B0604020202020204" pitchFamily="34" charset="0"/>
            </a:endParaRPr>
          </a:p>
        </p:txBody>
      </p:sp>
      <p:sp>
        <p:nvSpPr>
          <p:cNvPr id="11" name="ZoneTexte 10"/>
          <p:cNvSpPr txBox="1"/>
          <p:nvPr/>
        </p:nvSpPr>
        <p:spPr>
          <a:xfrm>
            <a:off x="242646" y="2408765"/>
            <a:ext cx="2385137" cy="369332"/>
          </a:xfrm>
          <a:prstGeom prst="rect">
            <a:avLst/>
          </a:prstGeom>
          <a:noFill/>
        </p:spPr>
        <p:txBody>
          <a:bodyPr wrap="square" rtlCol="0">
            <a:spAutoFit/>
          </a:bodyPr>
          <a:lstStyle/>
          <a:p>
            <a:r>
              <a:rPr lang="fr-FR" altLang="fr-FR" b="1" dirty="0">
                <a:solidFill>
                  <a:srgbClr val="00B0F0"/>
                </a:solidFill>
                <a:latin typeface="Segoe UI" panose="020B0502040204020203" pitchFamily="34" charset="0"/>
                <a:cs typeface="Segoe UI" panose="020B0502040204020203" pitchFamily="34" charset="0"/>
              </a:rPr>
              <a:t>Exemple</a:t>
            </a:r>
          </a:p>
        </p:txBody>
      </p:sp>
      <p:sp>
        <p:nvSpPr>
          <p:cNvPr id="14" name="ZoneTexte 13"/>
          <p:cNvSpPr txBox="1"/>
          <p:nvPr/>
        </p:nvSpPr>
        <p:spPr>
          <a:xfrm>
            <a:off x="4427984" y="2392829"/>
            <a:ext cx="2385137" cy="369332"/>
          </a:xfrm>
          <a:prstGeom prst="rect">
            <a:avLst/>
          </a:prstGeom>
          <a:noFill/>
        </p:spPr>
        <p:txBody>
          <a:bodyPr wrap="square" rtlCol="0">
            <a:spAutoFit/>
          </a:bodyPr>
          <a:lstStyle/>
          <a:p>
            <a:r>
              <a:rPr lang="fr-FR" altLang="fr-FR" b="1" dirty="0">
                <a:solidFill>
                  <a:srgbClr val="00B0F0"/>
                </a:solidFill>
                <a:latin typeface="Segoe UI" panose="020B0502040204020203" pitchFamily="34" charset="0"/>
                <a:cs typeface="Segoe UI" panose="020B0502040204020203" pitchFamily="34" charset="0"/>
              </a:rPr>
              <a:t>Résultat</a:t>
            </a:r>
          </a:p>
        </p:txBody>
      </p:sp>
      <p:sp>
        <p:nvSpPr>
          <p:cNvPr id="7" name="Rectangle 6"/>
          <p:cNvSpPr/>
          <p:nvPr/>
        </p:nvSpPr>
        <p:spPr>
          <a:xfrm>
            <a:off x="2286000" y="-382905"/>
            <a:ext cx="4572000" cy="369332"/>
          </a:xfrm>
          <a:prstGeom prst="rect">
            <a:avLst/>
          </a:prstGeom>
        </p:spPr>
        <p:txBody>
          <a:bodyPr>
            <a:spAutoFit/>
          </a:bodyPr>
          <a:lstStyle/>
          <a:p>
            <a:endParaRPr lang="fr-FR" dirty="0"/>
          </a:p>
        </p:txBody>
      </p:sp>
      <p:sp>
        <p:nvSpPr>
          <p:cNvPr id="18" name="Rectangle 17"/>
          <p:cNvSpPr/>
          <p:nvPr/>
        </p:nvSpPr>
        <p:spPr>
          <a:xfrm>
            <a:off x="208091" y="2745174"/>
            <a:ext cx="3859854" cy="1615827"/>
          </a:xfrm>
          <a:prstGeom prst="rect">
            <a:avLst/>
          </a:prstGeom>
          <a:noFill/>
          <a:ln w="19050">
            <a:solidFill>
              <a:schemeClr val="accent1"/>
            </a:solidFill>
          </a:ln>
        </p:spPr>
        <p:txBody>
          <a:bodyPr wrap="square">
            <a:spAutoFit/>
          </a:bodyPr>
          <a:lstStyle/>
          <a:p>
            <a:r>
              <a:rPr lang="fr-FR" sz="900" dirty="0">
                <a:solidFill>
                  <a:srgbClr val="000000"/>
                </a:solidFill>
                <a:latin typeface="Consolas" panose="020B0609020204030204" pitchFamily="49" charset="0"/>
              </a:rPr>
              <a:t>&lt;! DOCTYPE html&gt;</a:t>
            </a:r>
          </a:p>
          <a:p>
            <a:r>
              <a:rPr lang="fr-FR" sz="900" dirty="0">
                <a:solidFill>
                  <a:srgbClr val="0000FF"/>
                </a:solidFill>
                <a:latin typeface="Consolas" panose="020B0609020204030204" pitchFamily="49" charset="0"/>
              </a:rPr>
              <a:t>&lt;</a:t>
            </a:r>
            <a:r>
              <a:rPr lang="fr-FR" sz="900" dirty="0">
                <a:solidFill>
                  <a:srgbClr val="800000"/>
                </a:solidFill>
                <a:latin typeface="Consolas" panose="020B0609020204030204" pitchFamily="49" charset="0"/>
              </a:rPr>
              <a:t>html</a:t>
            </a:r>
            <a:r>
              <a:rPr lang="fr-FR" sz="900" dirty="0">
                <a:solidFill>
                  <a:srgbClr val="0000FF"/>
                </a:solidFill>
                <a:latin typeface="Consolas" panose="020B0609020204030204" pitchFamily="49" charset="0"/>
              </a:rPr>
              <a:t>&gt;</a:t>
            </a:r>
            <a:endParaRPr lang="fr-FR" sz="900" dirty="0">
              <a:solidFill>
                <a:srgbClr val="000000"/>
              </a:solidFill>
              <a:latin typeface="Consolas" panose="020B0609020204030204" pitchFamily="49" charset="0"/>
            </a:endParaRPr>
          </a:p>
          <a:p>
            <a:r>
              <a:rPr lang="fr-FR" sz="900" dirty="0">
                <a:solidFill>
                  <a:srgbClr val="0000FF"/>
                </a:solidFill>
                <a:latin typeface="Consolas" panose="020B0609020204030204" pitchFamily="49" charset="0"/>
              </a:rPr>
              <a:t>&lt;</a:t>
            </a:r>
            <a:r>
              <a:rPr lang="fr-FR" sz="900" dirty="0">
                <a:solidFill>
                  <a:srgbClr val="800000"/>
                </a:solidFill>
                <a:latin typeface="Consolas" panose="020B0609020204030204" pitchFamily="49" charset="0"/>
              </a:rPr>
              <a:t>body</a:t>
            </a:r>
            <a:r>
              <a:rPr lang="fr-FR" sz="900" dirty="0">
                <a:solidFill>
                  <a:srgbClr val="0000FF"/>
                </a:solidFill>
                <a:latin typeface="Consolas" panose="020B0609020204030204" pitchFamily="49" charset="0"/>
              </a:rPr>
              <a:t>&gt;</a:t>
            </a:r>
            <a:endParaRPr lang="fr-FR" sz="900" dirty="0">
              <a:solidFill>
                <a:srgbClr val="000000"/>
              </a:solidFill>
              <a:latin typeface="Consolas" panose="020B0609020204030204" pitchFamily="49" charset="0"/>
            </a:endParaRPr>
          </a:p>
          <a:p>
            <a:endParaRPr lang="fr-FR" sz="900" dirty="0">
              <a:solidFill>
                <a:srgbClr val="000000"/>
              </a:solidFill>
              <a:latin typeface="Consolas" panose="020B0609020204030204" pitchFamily="49" charset="0"/>
            </a:endParaRPr>
          </a:p>
          <a:p>
            <a:r>
              <a:rPr lang="fr-FR" sz="900" dirty="0">
                <a:solidFill>
                  <a:srgbClr val="000000"/>
                </a:solidFill>
                <a:latin typeface="Consolas" panose="020B0609020204030204" pitchFamily="49" charset="0"/>
              </a:rPr>
              <a:t>    </a:t>
            </a:r>
            <a:r>
              <a:rPr lang="fr-FR" sz="900" dirty="0">
                <a:solidFill>
                  <a:srgbClr val="0000FF"/>
                </a:solidFill>
                <a:latin typeface="Consolas" panose="020B0609020204030204" pitchFamily="49" charset="0"/>
              </a:rPr>
              <a:t>&lt;</a:t>
            </a:r>
            <a:r>
              <a:rPr lang="fr-FR" sz="900" dirty="0">
                <a:solidFill>
                  <a:srgbClr val="800000"/>
                </a:solidFill>
                <a:latin typeface="Consolas" panose="020B0609020204030204" pitchFamily="49" charset="0"/>
              </a:rPr>
              <a:t>p</a:t>
            </a:r>
            <a:r>
              <a:rPr lang="fr-FR" sz="900" dirty="0">
                <a:solidFill>
                  <a:srgbClr val="0000FF"/>
                </a:solidFill>
                <a:latin typeface="Consolas" panose="020B0609020204030204" pitchFamily="49" charset="0"/>
              </a:rPr>
              <a:t>&gt;</a:t>
            </a:r>
            <a:r>
              <a:rPr lang="fr-FR" sz="900" dirty="0">
                <a:solidFill>
                  <a:srgbClr val="000000"/>
                </a:solidFill>
                <a:latin typeface="Consolas" panose="020B0609020204030204" pitchFamily="49" charset="0"/>
              </a:rPr>
              <a:t> Les navigateurs insèrent généralement des guillemets autour de l'élément q. </a:t>
            </a:r>
            <a:r>
              <a:rPr lang="fr-FR" sz="900" dirty="0">
                <a:solidFill>
                  <a:srgbClr val="0000FF"/>
                </a:solidFill>
                <a:latin typeface="Consolas" panose="020B0609020204030204" pitchFamily="49" charset="0"/>
              </a:rPr>
              <a:t>&lt;/</a:t>
            </a:r>
            <a:r>
              <a:rPr lang="fr-FR" sz="900" dirty="0">
                <a:solidFill>
                  <a:srgbClr val="800000"/>
                </a:solidFill>
                <a:latin typeface="Consolas" panose="020B0609020204030204" pitchFamily="49" charset="0"/>
              </a:rPr>
              <a:t>p</a:t>
            </a:r>
            <a:r>
              <a:rPr lang="fr-FR" sz="900" dirty="0">
                <a:solidFill>
                  <a:srgbClr val="0000FF"/>
                </a:solidFill>
                <a:latin typeface="Consolas" panose="020B0609020204030204" pitchFamily="49" charset="0"/>
              </a:rPr>
              <a:t>&gt;</a:t>
            </a:r>
            <a:endParaRPr lang="fr-FR" sz="900" dirty="0">
              <a:solidFill>
                <a:srgbClr val="000000"/>
              </a:solidFill>
              <a:latin typeface="Consolas" panose="020B0609020204030204" pitchFamily="49" charset="0"/>
            </a:endParaRPr>
          </a:p>
          <a:p>
            <a:endParaRPr lang="fr-FR" sz="900" dirty="0">
              <a:solidFill>
                <a:srgbClr val="000000"/>
              </a:solidFill>
              <a:latin typeface="Consolas" panose="020B0609020204030204" pitchFamily="49" charset="0"/>
            </a:endParaRPr>
          </a:p>
          <a:p>
            <a:r>
              <a:rPr lang="fr-FR" sz="900" dirty="0">
                <a:solidFill>
                  <a:srgbClr val="000000"/>
                </a:solidFill>
                <a:latin typeface="Consolas" panose="020B0609020204030204" pitchFamily="49" charset="0"/>
              </a:rPr>
              <a:t>    </a:t>
            </a:r>
            <a:r>
              <a:rPr lang="fr-FR" sz="900" dirty="0">
                <a:solidFill>
                  <a:srgbClr val="0000FF"/>
                </a:solidFill>
                <a:latin typeface="Consolas" panose="020B0609020204030204" pitchFamily="49" charset="0"/>
              </a:rPr>
              <a:t>&lt;</a:t>
            </a:r>
            <a:r>
              <a:rPr lang="fr-FR" sz="900" dirty="0">
                <a:solidFill>
                  <a:srgbClr val="800000"/>
                </a:solidFill>
                <a:latin typeface="Consolas" panose="020B0609020204030204" pitchFamily="49" charset="0"/>
              </a:rPr>
              <a:t>p</a:t>
            </a:r>
            <a:r>
              <a:rPr lang="fr-FR" sz="900" dirty="0">
                <a:solidFill>
                  <a:srgbClr val="0000FF"/>
                </a:solidFill>
                <a:latin typeface="Consolas" panose="020B0609020204030204" pitchFamily="49" charset="0"/>
              </a:rPr>
              <a:t>&gt;</a:t>
            </a:r>
            <a:r>
              <a:rPr lang="fr-FR" sz="900" dirty="0">
                <a:solidFill>
                  <a:srgbClr val="000000"/>
                </a:solidFill>
                <a:latin typeface="Consolas" panose="020B0609020204030204" pitchFamily="49" charset="0"/>
              </a:rPr>
              <a:t> L'objectif du WWF est de: </a:t>
            </a:r>
            <a:r>
              <a:rPr lang="fr-FR" sz="900" dirty="0">
                <a:solidFill>
                  <a:srgbClr val="0000FF"/>
                </a:solidFill>
                <a:latin typeface="Consolas" panose="020B0609020204030204" pitchFamily="49" charset="0"/>
              </a:rPr>
              <a:t>&lt;</a:t>
            </a:r>
            <a:r>
              <a:rPr lang="fr-FR" sz="900" dirty="0">
                <a:solidFill>
                  <a:srgbClr val="800000"/>
                </a:solidFill>
                <a:latin typeface="Consolas" panose="020B0609020204030204" pitchFamily="49" charset="0"/>
              </a:rPr>
              <a:t>q</a:t>
            </a:r>
            <a:r>
              <a:rPr lang="fr-FR" sz="900" dirty="0">
                <a:solidFill>
                  <a:srgbClr val="0000FF"/>
                </a:solidFill>
                <a:latin typeface="Consolas" panose="020B0609020204030204" pitchFamily="49" charset="0"/>
              </a:rPr>
              <a:t>&gt;</a:t>
            </a:r>
            <a:r>
              <a:rPr lang="fr-FR" sz="900" dirty="0">
                <a:solidFill>
                  <a:srgbClr val="000000"/>
                </a:solidFill>
                <a:latin typeface="Consolas" panose="020B0609020204030204" pitchFamily="49" charset="0"/>
              </a:rPr>
              <a:t> Bâtir un avenir où les gens vivent en harmonie avec la nature. </a:t>
            </a:r>
            <a:r>
              <a:rPr lang="fr-FR" sz="900" dirty="0">
                <a:solidFill>
                  <a:srgbClr val="0000FF"/>
                </a:solidFill>
                <a:latin typeface="Consolas" panose="020B0609020204030204" pitchFamily="49" charset="0"/>
              </a:rPr>
              <a:t>&lt;/</a:t>
            </a:r>
            <a:r>
              <a:rPr lang="fr-FR" sz="900" dirty="0">
                <a:solidFill>
                  <a:srgbClr val="800000"/>
                </a:solidFill>
                <a:latin typeface="Consolas" panose="020B0609020204030204" pitchFamily="49" charset="0"/>
              </a:rPr>
              <a:t>q</a:t>
            </a:r>
            <a:r>
              <a:rPr lang="fr-FR" sz="900" dirty="0">
                <a:solidFill>
                  <a:srgbClr val="0000FF"/>
                </a:solidFill>
                <a:latin typeface="Consolas" panose="020B0609020204030204" pitchFamily="49" charset="0"/>
              </a:rPr>
              <a:t>&gt;</a:t>
            </a:r>
            <a:r>
              <a:rPr lang="fr-FR" sz="900" dirty="0">
                <a:solidFill>
                  <a:srgbClr val="000000"/>
                </a:solidFill>
                <a:latin typeface="Consolas" panose="020B0609020204030204" pitchFamily="49" charset="0"/>
              </a:rPr>
              <a:t> </a:t>
            </a:r>
            <a:r>
              <a:rPr lang="fr-FR" sz="900" dirty="0">
                <a:solidFill>
                  <a:srgbClr val="0000FF"/>
                </a:solidFill>
                <a:latin typeface="Consolas" panose="020B0609020204030204" pitchFamily="49" charset="0"/>
              </a:rPr>
              <a:t>&lt;/</a:t>
            </a:r>
            <a:r>
              <a:rPr lang="fr-FR" sz="900" dirty="0">
                <a:solidFill>
                  <a:srgbClr val="800000"/>
                </a:solidFill>
                <a:latin typeface="Consolas" panose="020B0609020204030204" pitchFamily="49" charset="0"/>
              </a:rPr>
              <a:t>p</a:t>
            </a:r>
            <a:r>
              <a:rPr lang="fr-FR" sz="900" dirty="0">
                <a:solidFill>
                  <a:srgbClr val="0000FF"/>
                </a:solidFill>
                <a:latin typeface="Consolas" panose="020B0609020204030204" pitchFamily="49" charset="0"/>
              </a:rPr>
              <a:t>&gt;</a:t>
            </a:r>
            <a:endParaRPr lang="fr-FR" sz="900" dirty="0">
              <a:solidFill>
                <a:srgbClr val="000000"/>
              </a:solidFill>
              <a:latin typeface="Consolas" panose="020B0609020204030204" pitchFamily="49" charset="0"/>
            </a:endParaRPr>
          </a:p>
          <a:p>
            <a:r>
              <a:rPr lang="fr-FR" sz="900" dirty="0">
                <a:solidFill>
                  <a:srgbClr val="0000FF"/>
                </a:solidFill>
                <a:latin typeface="Consolas" panose="020B0609020204030204" pitchFamily="49" charset="0"/>
              </a:rPr>
              <a:t>&lt;/</a:t>
            </a:r>
            <a:r>
              <a:rPr lang="fr-FR" sz="900" dirty="0">
                <a:solidFill>
                  <a:srgbClr val="800000"/>
                </a:solidFill>
                <a:latin typeface="Consolas" panose="020B0609020204030204" pitchFamily="49" charset="0"/>
              </a:rPr>
              <a:t>body</a:t>
            </a:r>
            <a:r>
              <a:rPr lang="fr-FR" sz="900" dirty="0">
                <a:solidFill>
                  <a:srgbClr val="0000FF"/>
                </a:solidFill>
                <a:latin typeface="Consolas" panose="020B0609020204030204" pitchFamily="49" charset="0"/>
              </a:rPr>
              <a:t>&gt;</a:t>
            </a:r>
            <a:endParaRPr lang="fr-FR" sz="900" dirty="0">
              <a:solidFill>
                <a:srgbClr val="000000"/>
              </a:solidFill>
              <a:latin typeface="Consolas" panose="020B0609020204030204" pitchFamily="49" charset="0"/>
            </a:endParaRPr>
          </a:p>
          <a:p>
            <a:r>
              <a:rPr lang="fr-FR" sz="900" dirty="0">
                <a:solidFill>
                  <a:srgbClr val="0000FF"/>
                </a:solidFill>
                <a:latin typeface="Consolas" panose="020B0609020204030204" pitchFamily="49" charset="0"/>
              </a:rPr>
              <a:t>&lt;/</a:t>
            </a:r>
            <a:r>
              <a:rPr lang="fr-FR" sz="900" dirty="0">
                <a:solidFill>
                  <a:srgbClr val="800000"/>
                </a:solidFill>
                <a:latin typeface="Consolas" panose="020B0609020204030204" pitchFamily="49" charset="0"/>
              </a:rPr>
              <a:t>html</a:t>
            </a:r>
            <a:r>
              <a:rPr lang="fr-FR" sz="900" dirty="0">
                <a:solidFill>
                  <a:srgbClr val="0000FF"/>
                </a:solidFill>
                <a:latin typeface="Consolas" panose="020B0609020204030204" pitchFamily="49" charset="0"/>
              </a:rPr>
              <a:t>&gt;</a:t>
            </a:r>
            <a:endParaRPr lang="fr-FR" sz="900" dirty="0">
              <a:solidFill>
                <a:srgbClr val="0000CD"/>
              </a:solidFill>
              <a:latin typeface="Consolas" panose="020B0609020204030204" pitchFamily="49" charset="0"/>
            </a:endParaRPr>
          </a:p>
        </p:txBody>
      </p:sp>
      <p:pic>
        <p:nvPicPr>
          <p:cNvPr id="4" name="Image 3"/>
          <p:cNvPicPr>
            <a:picLocks noChangeAspect="1"/>
          </p:cNvPicPr>
          <p:nvPr/>
        </p:nvPicPr>
        <p:blipFill>
          <a:blip r:embed="rId2"/>
          <a:stretch>
            <a:fillRect/>
          </a:stretch>
        </p:blipFill>
        <p:spPr>
          <a:xfrm>
            <a:off x="4141694" y="2762161"/>
            <a:ext cx="4975306" cy="1700421"/>
          </a:xfrm>
          <a:prstGeom prst="rect">
            <a:avLst/>
          </a:prstGeom>
        </p:spPr>
      </p:pic>
    </p:spTree>
    <p:extLst>
      <p:ext uri="{BB962C8B-B14F-4D97-AF65-F5344CB8AC3E}">
        <p14:creationId xmlns:p14="http://schemas.microsoft.com/office/powerpoint/2010/main" val="275416342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ZoneTexte 88"/>
          <p:cNvSpPr txBox="1"/>
          <p:nvPr/>
        </p:nvSpPr>
        <p:spPr>
          <a:xfrm>
            <a:off x="242647" y="1203598"/>
            <a:ext cx="5049433" cy="400110"/>
          </a:xfrm>
          <a:prstGeom prst="rect">
            <a:avLst/>
          </a:prstGeom>
          <a:noFill/>
        </p:spPr>
        <p:txBody>
          <a:bodyPr wrap="square" rtlCol="0">
            <a:spAutoFit/>
          </a:bodyPr>
          <a:lstStyle/>
          <a:p>
            <a:r>
              <a:rPr lang="fr-FR" sz="2000" dirty="0"/>
              <a:t>HTML </a:t>
            </a:r>
            <a:r>
              <a:rPr lang="fr-FR" sz="2000" dirty="0">
                <a:solidFill>
                  <a:srgbClr val="C00000"/>
                </a:solidFill>
              </a:rPr>
              <a:t>&lt;</a:t>
            </a:r>
            <a:r>
              <a:rPr lang="fr-FR" sz="2000" dirty="0" err="1">
                <a:solidFill>
                  <a:srgbClr val="C00000"/>
                </a:solidFill>
              </a:rPr>
              <a:t>abbr</a:t>
            </a:r>
            <a:r>
              <a:rPr lang="fr-FR" sz="2000" dirty="0">
                <a:solidFill>
                  <a:srgbClr val="C00000"/>
                </a:solidFill>
              </a:rPr>
              <a:t>&gt; </a:t>
            </a:r>
            <a:r>
              <a:rPr lang="fr-FR" sz="2000" dirty="0"/>
              <a:t>pour les abréviations</a:t>
            </a:r>
          </a:p>
        </p:txBody>
      </p:sp>
      <p:sp>
        <p:nvSpPr>
          <p:cNvPr id="92" name="TextBox 32">
            <a:extLst>
              <a:ext uri="{FF2B5EF4-FFF2-40B4-BE49-F238E27FC236}">
                <a16:creationId xmlns:a16="http://schemas.microsoft.com/office/drawing/2014/main" id="{9B583191-69B8-463E-8E8A-295A73BDD1DC}"/>
              </a:ext>
            </a:extLst>
          </p:cNvPr>
          <p:cNvSpPr txBox="1"/>
          <p:nvPr/>
        </p:nvSpPr>
        <p:spPr>
          <a:xfrm>
            <a:off x="242647" y="1693934"/>
            <a:ext cx="8766836" cy="261610"/>
          </a:xfrm>
          <a:prstGeom prst="rect">
            <a:avLst/>
          </a:prstGeom>
          <a:ln/>
        </p:spPr>
        <p:style>
          <a:lnRef idx="2">
            <a:schemeClr val="accent1"/>
          </a:lnRef>
          <a:fillRef idx="1">
            <a:schemeClr val="lt1"/>
          </a:fillRef>
          <a:effectRef idx="0">
            <a:schemeClr val="accent1"/>
          </a:effectRef>
          <a:fontRef idx="minor">
            <a:schemeClr val="dk1"/>
          </a:fontRef>
        </p:style>
        <p:txBody>
          <a:bodyPr wrap="square" lIns="0" rtlCol="0">
            <a:spAutoFit/>
          </a:bodyPr>
          <a:lstStyle/>
          <a:p>
            <a:pPr marL="171450" lvl="0" indent="-171450" eaLnBrk="0" fontAlgn="base" latinLnBrk="0" hangingPunct="0">
              <a:spcBef>
                <a:spcPct val="0"/>
              </a:spcBef>
              <a:spcAft>
                <a:spcPct val="0"/>
              </a:spcAft>
              <a:buFont typeface="Arial" panose="020B0604020202020204" pitchFamily="34" charset="0"/>
              <a:buChar char="•"/>
            </a:pPr>
            <a:r>
              <a:rPr lang="fr-FR" altLang="fr-FR" sz="1100" dirty="0">
                <a:solidFill>
                  <a:srgbClr val="000000"/>
                </a:solidFill>
                <a:latin typeface="Verdana" panose="020B0604030504040204" pitchFamily="34" charset="0"/>
              </a:rPr>
              <a:t>La balise HTML </a:t>
            </a:r>
            <a:r>
              <a:rPr lang="fr-FR" altLang="fr-FR" sz="1100" dirty="0">
                <a:solidFill>
                  <a:srgbClr val="DC143C"/>
                </a:solidFill>
                <a:latin typeface="Consolas" panose="020B0609020204030204" pitchFamily="49" charset="0"/>
                <a:cs typeface="Consolas" panose="020B0609020204030204" pitchFamily="49" charset="0"/>
              </a:rPr>
              <a:t>&lt;</a:t>
            </a:r>
            <a:r>
              <a:rPr lang="fr-FR" altLang="fr-FR" sz="1100" dirty="0" err="1">
                <a:solidFill>
                  <a:srgbClr val="DC143C"/>
                </a:solidFill>
                <a:latin typeface="Consolas" panose="020B0609020204030204" pitchFamily="49" charset="0"/>
                <a:cs typeface="Consolas" panose="020B0609020204030204" pitchFamily="49" charset="0"/>
              </a:rPr>
              <a:t>abbr</a:t>
            </a:r>
            <a:r>
              <a:rPr lang="fr-FR" altLang="fr-FR" sz="1100" dirty="0">
                <a:solidFill>
                  <a:srgbClr val="DC143C"/>
                </a:solidFill>
                <a:latin typeface="Consolas" panose="020B0609020204030204" pitchFamily="49" charset="0"/>
                <a:cs typeface="Consolas" panose="020B0609020204030204" pitchFamily="49" charset="0"/>
              </a:rPr>
              <a:t>&gt; </a:t>
            </a:r>
            <a:r>
              <a:rPr lang="fr-FR" altLang="fr-FR" sz="1100" dirty="0">
                <a:solidFill>
                  <a:srgbClr val="000000"/>
                </a:solidFill>
                <a:latin typeface="Verdana" panose="020B0604030504040204" pitchFamily="34" charset="0"/>
              </a:rPr>
              <a:t>définit une abréviation ou un acronyme, comme "HTML", "CSS", "Mr.", "Dr.", "ASAP", "ATM".</a:t>
            </a:r>
            <a:r>
              <a:rPr lang="fr-FR" altLang="fr-FR" sz="800" dirty="0">
                <a:solidFill>
                  <a:schemeClr val="tx1"/>
                </a:solidFill>
              </a:rPr>
              <a:t> </a:t>
            </a:r>
            <a:endParaRPr lang="fr-FR" altLang="fr-FR" dirty="0">
              <a:solidFill>
                <a:schemeClr val="tx1"/>
              </a:solidFill>
              <a:latin typeface="Arial" panose="020B0604020202020204" pitchFamily="34" charset="0"/>
            </a:endParaRPr>
          </a:p>
        </p:txBody>
      </p:sp>
      <p:sp>
        <p:nvSpPr>
          <p:cNvPr id="11" name="ZoneTexte 10"/>
          <p:cNvSpPr txBox="1"/>
          <p:nvPr/>
        </p:nvSpPr>
        <p:spPr>
          <a:xfrm>
            <a:off x="242646" y="2408765"/>
            <a:ext cx="2385137" cy="369332"/>
          </a:xfrm>
          <a:prstGeom prst="rect">
            <a:avLst/>
          </a:prstGeom>
          <a:noFill/>
        </p:spPr>
        <p:txBody>
          <a:bodyPr wrap="square" rtlCol="0">
            <a:spAutoFit/>
          </a:bodyPr>
          <a:lstStyle/>
          <a:p>
            <a:r>
              <a:rPr lang="fr-FR" altLang="fr-FR" b="1" dirty="0">
                <a:solidFill>
                  <a:srgbClr val="00B0F0"/>
                </a:solidFill>
                <a:latin typeface="Segoe UI" panose="020B0502040204020203" pitchFamily="34" charset="0"/>
                <a:cs typeface="Segoe UI" panose="020B0502040204020203" pitchFamily="34" charset="0"/>
              </a:rPr>
              <a:t>Exemple</a:t>
            </a:r>
          </a:p>
        </p:txBody>
      </p:sp>
      <p:sp>
        <p:nvSpPr>
          <p:cNvPr id="14" name="ZoneTexte 13"/>
          <p:cNvSpPr txBox="1"/>
          <p:nvPr/>
        </p:nvSpPr>
        <p:spPr>
          <a:xfrm>
            <a:off x="4427984" y="2392829"/>
            <a:ext cx="2385137" cy="369332"/>
          </a:xfrm>
          <a:prstGeom prst="rect">
            <a:avLst/>
          </a:prstGeom>
          <a:noFill/>
        </p:spPr>
        <p:txBody>
          <a:bodyPr wrap="square" rtlCol="0">
            <a:spAutoFit/>
          </a:bodyPr>
          <a:lstStyle/>
          <a:p>
            <a:r>
              <a:rPr lang="fr-FR" altLang="fr-FR" b="1" dirty="0">
                <a:solidFill>
                  <a:srgbClr val="00B0F0"/>
                </a:solidFill>
                <a:latin typeface="Segoe UI" panose="020B0502040204020203" pitchFamily="34" charset="0"/>
                <a:cs typeface="Segoe UI" panose="020B0502040204020203" pitchFamily="34" charset="0"/>
              </a:rPr>
              <a:t>Résultat</a:t>
            </a:r>
          </a:p>
        </p:txBody>
      </p:sp>
      <p:sp>
        <p:nvSpPr>
          <p:cNvPr id="7" name="Rectangle 6"/>
          <p:cNvSpPr/>
          <p:nvPr/>
        </p:nvSpPr>
        <p:spPr>
          <a:xfrm>
            <a:off x="2286000" y="-382905"/>
            <a:ext cx="4572000" cy="369332"/>
          </a:xfrm>
          <a:prstGeom prst="rect">
            <a:avLst/>
          </a:prstGeom>
        </p:spPr>
        <p:txBody>
          <a:bodyPr>
            <a:spAutoFit/>
          </a:bodyPr>
          <a:lstStyle/>
          <a:p>
            <a:endParaRPr lang="fr-FR" dirty="0"/>
          </a:p>
        </p:txBody>
      </p:sp>
      <p:sp>
        <p:nvSpPr>
          <p:cNvPr id="18" name="Rectangle 17"/>
          <p:cNvSpPr/>
          <p:nvPr/>
        </p:nvSpPr>
        <p:spPr>
          <a:xfrm>
            <a:off x="208090" y="2745174"/>
            <a:ext cx="4075967" cy="1892826"/>
          </a:xfrm>
          <a:prstGeom prst="rect">
            <a:avLst/>
          </a:prstGeom>
          <a:noFill/>
          <a:ln w="19050">
            <a:solidFill>
              <a:schemeClr val="accent1"/>
            </a:solidFill>
          </a:ln>
        </p:spPr>
        <p:txBody>
          <a:bodyPr wrap="square">
            <a:spAutoFit/>
          </a:bodyPr>
          <a:lstStyle/>
          <a:p>
            <a:r>
              <a:rPr lang="fr-FR" sz="900" dirty="0">
                <a:solidFill>
                  <a:srgbClr val="000000"/>
                </a:solidFill>
                <a:latin typeface="Consolas" panose="020B0609020204030204" pitchFamily="49" charset="0"/>
              </a:rPr>
              <a:t>&lt;! DOCTYPE html&gt;</a:t>
            </a:r>
          </a:p>
          <a:p>
            <a:r>
              <a:rPr lang="fr-FR" sz="900" dirty="0">
                <a:solidFill>
                  <a:srgbClr val="0000FF"/>
                </a:solidFill>
                <a:latin typeface="Consolas" panose="020B0609020204030204" pitchFamily="49" charset="0"/>
              </a:rPr>
              <a:t>&lt;</a:t>
            </a:r>
            <a:r>
              <a:rPr lang="fr-FR" sz="900" dirty="0">
                <a:solidFill>
                  <a:srgbClr val="800000"/>
                </a:solidFill>
                <a:latin typeface="Consolas" panose="020B0609020204030204" pitchFamily="49" charset="0"/>
              </a:rPr>
              <a:t>html</a:t>
            </a:r>
            <a:r>
              <a:rPr lang="fr-FR" sz="900" dirty="0">
                <a:solidFill>
                  <a:srgbClr val="0000FF"/>
                </a:solidFill>
                <a:latin typeface="Consolas" panose="020B0609020204030204" pitchFamily="49" charset="0"/>
              </a:rPr>
              <a:t>&gt;</a:t>
            </a:r>
            <a:endParaRPr lang="fr-FR" sz="900" dirty="0">
              <a:solidFill>
                <a:srgbClr val="000000"/>
              </a:solidFill>
              <a:latin typeface="Consolas" panose="020B0609020204030204" pitchFamily="49" charset="0"/>
            </a:endParaRPr>
          </a:p>
          <a:p>
            <a:r>
              <a:rPr lang="fr-FR" sz="900" dirty="0">
                <a:solidFill>
                  <a:srgbClr val="0000FF"/>
                </a:solidFill>
                <a:latin typeface="Consolas" panose="020B0609020204030204" pitchFamily="49" charset="0"/>
              </a:rPr>
              <a:t>&lt;</a:t>
            </a:r>
            <a:r>
              <a:rPr lang="fr-FR" sz="900" dirty="0">
                <a:solidFill>
                  <a:srgbClr val="800000"/>
                </a:solidFill>
                <a:latin typeface="Consolas" panose="020B0609020204030204" pitchFamily="49" charset="0"/>
              </a:rPr>
              <a:t>body</a:t>
            </a:r>
            <a:r>
              <a:rPr lang="fr-FR" sz="900" dirty="0">
                <a:solidFill>
                  <a:srgbClr val="0000FF"/>
                </a:solidFill>
                <a:latin typeface="Consolas" panose="020B0609020204030204" pitchFamily="49" charset="0"/>
              </a:rPr>
              <a:t>&gt;</a:t>
            </a:r>
            <a:endParaRPr lang="fr-FR" sz="900" dirty="0">
              <a:solidFill>
                <a:srgbClr val="000000"/>
              </a:solidFill>
              <a:latin typeface="Consolas" panose="020B0609020204030204" pitchFamily="49" charset="0"/>
            </a:endParaRPr>
          </a:p>
          <a:p>
            <a:endParaRPr lang="fr-FR" sz="900" dirty="0">
              <a:solidFill>
                <a:srgbClr val="000000"/>
              </a:solidFill>
              <a:latin typeface="Consolas" panose="020B0609020204030204" pitchFamily="49" charset="0"/>
            </a:endParaRPr>
          </a:p>
          <a:p>
            <a:r>
              <a:rPr lang="fr-FR" sz="900" dirty="0">
                <a:solidFill>
                  <a:srgbClr val="000000"/>
                </a:solidFill>
                <a:latin typeface="Consolas" panose="020B0609020204030204" pitchFamily="49" charset="0"/>
              </a:rPr>
              <a:t>    </a:t>
            </a:r>
            <a:r>
              <a:rPr lang="fr-FR" sz="900" dirty="0">
                <a:solidFill>
                  <a:srgbClr val="0000FF"/>
                </a:solidFill>
                <a:latin typeface="Consolas" panose="020B0609020204030204" pitchFamily="49" charset="0"/>
              </a:rPr>
              <a:t>&lt;</a:t>
            </a:r>
            <a:r>
              <a:rPr lang="fr-FR" sz="900" dirty="0">
                <a:solidFill>
                  <a:srgbClr val="800000"/>
                </a:solidFill>
                <a:latin typeface="Consolas" panose="020B0609020204030204" pitchFamily="49" charset="0"/>
              </a:rPr>
              <a:t>p</a:t>
            </a:r>
            <a:r>
              <a:rPr lang="fr-FR" sz="900" dirty="0">
                <a:solidFill>
                  <a:srgbClr val="0000FF"/>
                </a:solidFill>
                <a:latin typeface="Consolas" panose="020B0609020204030204" pitchFamily="49" charset="0"/>
              </a:rPr>
              <a:t>&gt;</a:t>
            </a:r>
            <a:r>
              <a:rPr lang="fr-FR" sz="900" dirty="0">
                <a:solidFill>
                  <a:srgbClr val="000000"/>
                </a:solidFill>
                <a:latin typeface="Consolas" panose="020B0609020204030204" pitchFamily="49" charset="0"/>
              </a:rPr>
              <a:t> L '</a:t>
            </a:r>
            <a:r>
              <a:rPr lang="fr-FR" sz="900" dirty="0">
                <a:solidFill>
                  <a:srgbClr val="0000FF"/>
                </a:solidFill>
                <a:latin typeface="Consolas" panose="020B0609020204030204" pitchFamily="49" charset="0"/>
              </a:rPr>
              <a:t>&lt;</a:t>
            </a:r>
            <a:r>
              <a:rPr lang="fr-FR" sz="900" dirty="0" err="1">
                <a:solidFill>
                  <a:srgbClr val="800000"/>
                </a:solidFill>
                <a:latin typeface="Consolas" panose="020B0609020204030204" pitchFamily="49" charset="0"/>
              </a:rPr>
              <a:t>abbr</a:t>
            </a:r>
            <a:r>
              <a:rPr lang="fr-FR" sz="900" dirty="0">
                <a:solidFill>
                  <a:srgbClr val="000000"/>
                </a:solidFill>
                <a:latin typeface="Consolas" panose="020B0609020204030204" pitchFamily="49" charset="0"/>
              </a:rPr>
              <a:t> </a:t>
            </a:r>
            <a:r>
              <a:rPr lang="fr-FR" sz="900" dirty="0" err="1">
                <a:solidFill>
                  <a:srgbClr val="FF0000"/>
                </a:solidFill>
                <a:latin typeface="Consolas" panose="020B0609020204030204" pitchFamily="49" charset="0"/>
              </a:rPr>
              <a:t>title</a:t>
            </a:r>
            <a:r>
              <a:rPr lang="fr-FR" sz="900" dirty="0">
                <a:solidFill>
                  <a:srgbClr val="0000FF"/>
                </a:solidFill>
                <a:latin typeface="Consolas" panose="020B0609020204030204" pitchFamily="49" charset="0"/>
              </a:rPr>
              <a:t>="Organisation mondiale de la Santé"&gt;</a:t>
            </a:r>
            <a:r>
              <a:rPr lang="fr-FR" sz="900" dirty="0">
                <a:solidFill>
                  <a:srgbClr val="000000"/>
                </a:solidFill>
                <a:latin typeface="Consolas" panose="020B0609020204030204" pitchFamily="49" charset="0"/>
              </a:rPr>
              <a:t> OMS </a:t>
            </a:r>
            <a:r>
              <a:rPr lang="fr-FR" sz="900" dirty="0">
                <a:solidFill>
                  <a:srgbClr val="0000FF"/>
                </a:solidFill>
                <a:latin typeface="Consolas" panose="020B0609020204030204" pitchFamily="49" charset="0"/>
              </a:rPr>
              <a:t>&lt;/</a:t>
            </a:r>
            <a:r>
              <a:rPr lang="fr-FR" sz="900" dirty="0" err="1">
                <a:solidFill>
                  <a:srgbClr val="800000"/>
                </a:solidFill>
                <a:latin typeface="Consolas" panose="020B0609020204030204" pitchFamily="49" charset="0"/>
              </a:rPr>
              <a:t>abbr</a:t>
            </a:r>
            <a:r>
              <a:rPr lang="fr-FR" sz="900" dirty="0">
                <a:solidFill>
                  <a:srgbClr val="0000FF"/>
                </a:solidFill>
                <a:latin typeface="Consolas" panose="020B0609020204030204" pitchFamily="49" charset="0"/>
              </a:rPr>
              <a:t>&gt;</a:t>
            </a:r>
            <a:r>
              <a:rPr lang="fr-FR" sz="900" dirty="0">
                <a:solidFill>
                  <a:srgbClr val="000000"/>
                </a:solidFill>
                <a:latin typeface="Consolas" panose="020B0609020204030204" pitchFamily="49" charset="0"/>
              </a:rPr>
              <a:t> a été fondée en 1948. </a:t>
            </a:r>
            <a:r>
              <a:rPr lang="fr-FR" sz="900" dirty="0">
                <a:solidFill>
                  <a:srgbClr val="0000FF"/>
                </a:solidFill>
                <a:latin typeface="Consolas" panose="020B0609020204030204" pitchFamily="49" charset="0"/>
              </a:rPr>
              <a:t>&lt;/</a:t>
            </a:r>
            <a:r>
              <a:rPr lang="fr-FR" sz="900" dirty="0">
                <a:solidFill>
                  <a:srgbClr val="800000"/>
                </a:solidFill>
                <a:latin typeface="Consolas" panose="020B0609020204030204" pitchFamily="49" charset="0"/>
              </a:rPr>
              <a:t>p</a:t>
            </a:r>
            <a:r>
              <a:rPr lang="fr-FR" sz="900" dirty="0">
                <a:solidFill>
                  <a:srgbClr val="0000FF"/>
                </a:solidFill>
                <a:latin typeface="Consolas" panose="020B0609020204030204" pitchFamily="49" charset="0"/>
              </a:rPr>
              <a:t>&gt;</a:t>
            </a:r>
            <a:endParaRPr lang="fr-FR" sz="900" dirty="0">
              <a:solidFill>
                <a:srgbClr val="000000"/>
              </a:solidFill>
              <a:latin typeface="Consolas" panose="020B0609020204030204" pitchFamily="49" charset="0"/>
            </a:endParaRPr>
          </a:p>
          <a:p>
            <a:endParaRPr lang="fr-FR" sz="900" dirty="0">
              <a:solidFill>
                <a:srgbClr val="000000"/>
              </a:solidFill>
              <a:latin typeface="Consolas" panose="020B0609020204030204" pitchFamily="49" charset="0"/>
            </a:endParaRPr>
          </a:p>
          <a:p>
            <a:r>
              <a:rPr lang="fr-FR" sz="900" dirty="0">
                <a:solidFill>
                  <a:srgbClr val="000000"/>
                </a:solidFill>
                <a:latin typeface="Consolas" panose="020B0609020204030204" pitchFamily="49" charset="0"/>
              </a:rPr>
              <a:t>    </a:t>
            </a:r>
            <a:r>
              <a:rPr lang="fr-FR" sz="900" dirty="0">
                <a:solidFill>
                  <a:srgbClr val="0000FF"/>
                </a:solidFill>
                <a:latin typeface="Consolas" panose="020B0609020204030204" pitchFamily="49" charset="0"/>
              </a:rPr>
              <a:t>&lt;</a:t>
            </a:r>
            <a:r>
              <a:rPr lang="fr-FR" sz="900" dirty="0">
                <a:solidFill>
                  <a:srgbClr val="800000"/>
                </a:solidFill>
                <a:latin typeface="Consolas" panose="020B0609020204030204" pitchFamily="49" charset="0"/>
              </a:rPr>
              <a:t>p</a:t>
            </a:r>
            <a:r>
              <a:rPr lang="fr-FR" sz="900" dirty="0">
                <a:solidFill>
                  <a:srgbClr val="0000FF"/>
                </a:solidFill>
                <a:latin typeface="Consolas" panose="020B0609020204030204" pitchFamily="49" charset="0"/>
              </a:rPr>
              <a:t>&gt;</a:t>
            </a:r>
            <a:r>
              <a:rPr lang="fr-FR" sz="900" dirty="0">
                <a:solidFill>
                  <a:srgbClr val="000000"/>
                </a:solidFill>
                <a:latin typeface="Consolas" panose="020B0609020204030204" pitchFamily="49" charset="0"/>
              </a:rPr>
              <a:t> Le marquage des abréviations peut donner des informations utiles aux navigateurs, aux systèmes de traduction et aux moteurs de recherche. </a:t>
            </a:r>
            <a:r>
              <a:rPr lang="fr-FR" sz="900" dirty="0">
                <a:solidFill>
                  <a:srgbClr val="0000FF"/>
                </a:solidFill>
                <a:latin typeface="Consolas" panose="020B0609020204030204" pitchFamily="49" charset="0"/>
              </a:rPr>
              <a:t>&lt;/</a:t>
            </a:r>
            <a:r>
              <a:rPr lang="fr-FR" sz="900" dirty="0">
                <a:solidFill>
                  <a:srgbClr val="800000"/>
                </a:solidFill>
                <a:latin typeface="Consolas" panose="020B0609020204030204" pitchFamily="49" charset="0"/>
              </a:rPr>
              <a:t>p</a:t>
            </a:r>
            <a:r>
              <a:rPr lang="fr-FR" sz="900" dirty="0">
                <a:solidFill>
                  <a:srgbClr val="0000FF"/>
                </a:solidFill>
                <a:latin typeface="Consolas" panose="020B0609020204030204" pitchFamily="49" charset="0"/>
              </a:rPr>
              <a:t>&gt;</a:t>
            </a:r>
            <a:endParaRPr lang="fr-FR" sz="900" dirty="0">
              <a:solidFill>
                <a:srgbClr val="000000"/>
              </a:solidFill>
              <a:latin typeface="Consolas" panose="020B0609020204030204" pitchFamily="49" charset="0"/>
            </a:endParaRPr>
          </a:p>
          <a:p>
            <a:endParaRPr lang="fr-FR" sz="900" dirty="0">
              <a:solidFill>
                <a:srgbClr val="000000"/>
              </a:solidFill>
              <a:latin typeface="Consolas" panose="020B0609020204030204" pitchFamily="49" charset="0"/>
            </a:endParaRPr>
          </a:p>
          <a:p>
            <a:r>
              <a:rPr lang="fr-FR" sz="900" dirty="0">
                <a:solidFill>
                  <a:srgbClr val="0000FF"/>
                </a:solidFill>
                <a:latin typeface="Consolas" panose="020B0609020204030204" pitchFamily="49" charset="0"/>
              </a:rPr>
              <a:t>&lt;/</a:t>
            </a:r>
            <a:r>
              <a:rPr lang="fr-FR" sz="900" dirty="0">
                <a:solidFill>
                  <a:srgbClr val="800000"/>
                </a:solidFill>
                <a:latin typeface="Consolas" panose="020B0609020204030204" pitchFamily="49" charset="0"/>
              </a:rPr>
              <a:t>body</a:t>
            </a:r>
            <a:r>
              <a:rPr lang="fr-FR" sz="900" dirty="0">
                <a:solidFill>
                  <a:srgbClr val="0000FF"/>
                </a:solidFill>
                <a:latin typeface="Consolas" panose="020B0609020204030204" pitchFamily="49" charset="0"/>
              </a:rPr>
              <a:t>&gt;</a:t>
            </a:r>
            <a:endParaRPr lang="fr-FR" sz="900" dirty="0">
              <a:solidFill>
                <a:srgbClr val="000000"/>
              </a:solidFill>
              <a:latin typeface="Consolas" panose="020B0609020204030204" pitchFamily="49" charset="0"/>
            </a:endParaRPr>
          </a:p>
          <a:p>
            <a:r>
              <a:rPr lang="fr-FR" sz="900" dirty="0">
                <a:solidFill>
                  <a:srgbClr val="0000FF"/>
                </a:solidFill>
                <a:latin typeface="Consolas" panose="020B0609020204030204" pitchFamily="49" charset="0"/>
              </a:rPr>
              <a:t>&lt;/</a:t>
            </a:r>
            <a:r>
              <a:rPr lang="fr-FR" sz="900" dirty="0">
                <a:solidFill>
                  <a:srgbClr val="800000"/>
                </a:solidFill>
                <a:latin typeface="Consolas" panose="020B0609020204030204" pitchFamily="49" charset="0"/>
              </a:rPr>
              <a:t>html</a:t>
            </a:r>
            <a:r>
              <a:rPr lang="fr-FR" sz="900" dirty="0">
                <a:solidFill>
                  <a:srgbClr val="0000FF"/>
                </a:solidFill>
                <a:latin typeface="Consolas" panose="020B0609020204030204" pitchFamily="49" charset="0"/>
              </a:rPr>
              <a:t>&gt;</a:t>
            </a:r>
            <a:endParaRPr lang="fr-FR" sz="900" dirty="0">
              <a:solidFill>
                <a:srgbClr val="0000CD"/>
              </a:solidFill>
              <a:latin typeface="Consolas" panose="020B0609020204030204" pitchFamily="49" charset="0"/>
            </a:endParaRPr>
          </a:p>
        </p:txBody>
      </p:sp>
      <p:sp>
        <p:nvSpPr>
          <p:cNvPr id="12" name="Espace réservé du texte 4"/>
          <p:cNvSpPr>
            <a:spLocks noGrp="1"/>
          </p:cNvSpPr>
          <p:nvPr>
            <p:ph type="body" sz="quarter" idx="10"/>
          </p:nvPr>
        </p:nvSpPr>
        <p:spPr>
          <a:xfrm>
            <a:off x="242647" y="254632"/>
            <a:ext cx="8679898" cy="543185"/>
          </a:xfrm>
        </p:spPr>
        <p:txBody>
          <a:bodyPr/>
          <a:lstStyle/>
          <a:p>
            <a:r>
              <a:rPr lang="fr-FR" sz="4400" dirty="0">
                <a:solidFill>
                  <a:schemeClr val="tx1"/>
                </a:solidFill>
              </a:rPr>
              <a:t>Éléments de citation </a:t>
            </a:r>
            <a:r>
              <a:rPr lang="fr-FR" sz="4400" dirty="0">
                <a:solidFill>
                  <a:schemeClr val="accent1"/>
                </a:solidFill>
              </a:rPr>
              <a:t>HTML</a:t>
            </a:r>
          </a:p>
        </p:txBody>
      </p:sp>
      <p:pic>
        <p:nvPicPr>
          <p:cNvPr id="3" name="Image 2"/>
          <p:cNvPicPr>
            <a:picLocks noChangeAspect="1"/>
          </p:cNvPicPr>
          <p:nvPr/>
        </p:nvPicPr>
        <p:blipFill>
          <a:blip r:embed="rId2"/>
          <a:stretch>
            <a:fillRect/>
          </a:stretch>
        </p:blipFill>
        <p:spPr>
          <a:xfrm>
            <a:off x="4384834" y="2745174"/>
            <a:ext cx="4735942" cy="1739382"/>
          </a:xfrm>
          <a:prstGeom prst="rect">
            <a:avLst/>
          </a:prstGeom>
        </p:spPr>
      </p:pic>
    </p:spTree>
    <p:extLst>
      <p:ext uri="{BB962C8B-B14F-4D97-AF65-F5344CB8AC3E}">
        <p14:creationId xmlns:p14="http://schemas.microsoft.com/office/powerpoint/2010/main" val="323138147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ZoneTexte 88"/>
          <p:cNvSpPr txBox="1"/>
          <p:nvPr/>
        </p:nvSpPr>
        <p:spPr>
          <a:xfrm>
            <a:off x="242647" y="1203598"/>
            <a:ext cx="6129553" cy="400110"/>
          </a:xfrm>
          <a:prstGeom prst="rect">
            <a:avLst/>
          </a:prstGeom>
          <a:noFill/>
        </p:spPr>
        <p:txBody>
          <a:bodyPr wrap="square" rtlCol="0">
            <a:spAutoFit/>
          </a:bodyPr>
          <a:lstStyle/>
          <a:p>
            <a:r>
              <a:rPr lang="fr-FR" sz="2000" dirty="0"/>
              <a:t>HTML </a:t>
            </a:r>
            <a:r>
              <a:rPr lang="fr-FR" sz="2000" dirty="0">
                <a:solidFill>
                  <a:srgbClr val="C00000"/>
                </a:solidFill>
              </a:rPr>
              <a:t>&lt;</a:t>
            </a:r>
            <a:r>
              <a:rPr lang="fr-FR" sz="2000" dirty="0" err="1">
                <a:solidFill>
                  <a:srgbClr val="C00000"/>
                </a:solidFill>
              </a:rPr>
              <a:t>address</a:t>
            </a:r>
            <a:r>
              <a:rPr lang="fr-FR" sz="2000" dirty="0">
                <a:solidFill>
                  <a:srgbClr val="C00000"/>
                </a:solidFill>
              </a:rPr>
              <a:t>&gt; </a:t>
            </a:r>
            <a:r>
              <a:rPr lang="fr-FR" sz="2000" dirty="0"/>
              <a:t>pour les informations de contact</a:t>
            </a:r>
          </a:p>
        </p:txBody>
      </p:sp>
      <p:sp>
        <p:nvSpPr>
          <p:cNvPr id="92" name="TextBox 32">
            <a:extLst>
              <a:ext uri="{FF2B5EF4-FFF2-40B4-BE49-F238E27FC236}">
                <a16:creationId xmlns:a16="http://schemas.microsoft.com/office/drawing/2014/main" id="{9B583191-69B8-463E-8E8A-295A73BDD1DC}"/>
              </a:ext>
            </a:extLst>
          </p:cNvPr>
          <p:cNvSpPr txBox="1"/>
          <p:nvPr/>
        </p:nvSpPr>
        <p:spPr>
          <a:xfrm>
            <a:off x="242647" y="1693934"/>
            <a:ext cx="8766836" cy="261610"/>
          </a:xfrm>
          <a:prstGeom prst="rect">
            <a:avLst/>
          </a:prstGeom>
          <a:ln/>
        </p:spPr>
        <p:style>
          <a:lnRef idx="2">
            <a:schemeClr val="accent1"/>
          </a:lnRef>
          <a:fillRef idx="1">
            <a:schemeClr val="lt1"/>
          </a:fillRef>
          <a:effectRef idx="0">
            <a:schemeClr val="accent1"/>
          </a:effectRef>
          <a:fontRef idx="minor">
            <a:schemeClr val="dk1"/>
          </a:fontRef>
        </p:style>
        <p:txBody>
          <a:bodyPr wrap="square" lIns="0" rtlCol="0">
            <a:spAutoFit/>
          </a:bodyPr>
          <a:lstStyle/>
          <a:p>
            <a:pPr marL="171450" lvl="0" indent="-171450" eaLnBrk="0" fontAlgn="base" latinLnBrk="0" hangingPunct="0">
              <a:spcBef>
                <a:spcPct val="0"/>
              </a:spcBef>
              <a:spcAft>
                <a:spcPct val="0"/>
              </a:spcAft>
              <a:buFont typeface="Arial" panose="020B0604020202020204" pitchFamily="34" charset="0"/>
              <a:buChar char="•"/>
            </a:pPr>
            <a:r>
              <a:rPr lang="fr-FR" altLang="fr-FR" sz="1100" dirty="0">
                <a:solidFill>
                  <a:srgbClr val="000000"/>
                </a:solidFill>
                <a:latin typeface="Verdana" panose="020B0604030504040204" pitchFamily="34" charset="0"/>
              </a:rPr>
              <a:t>La balise HTML </a:t>
            </a:r>
            <a:r>
              <a:rPr lang="fr-FR" altLang="fr-FR" sz="1100" dirty="0">
                <a:solidFill>
                  <a:srgbClr val="C00000"/>
                </a:solidFill>
                <a:latin typeface="Verdana" panose="020B0604030504040204" pitchFamily="34" charset="0"/>
              </a:rPr>
              <a:t>&lt;</a:t>
            </a:r>
            <a:r>
              <a:rPr lang="fr-FR" altLang="fr-FR" sz="1100" dirty="0" err="1">
                <a:solidFill>
                  <a:srgbClr val="C00000"/>
                </a:solidFill>
                <a:latin typeface="Verdana" panose="020B0604030504040204" pitchFamily="34" charset="0"/>
              </a:rPr>
              <a:t>address</a:t>
            </a:r>
            <a:r>
              <a:rPr lang="fr-FR" altLang="fr-FR" sz="1100" dirty="0">
                <a:solidFill>
                  <a:srgbClr val="C00000"/>
                </a:solidFill>
                <a:latin typeface="Verdana" panose="020B0604030504040204" pitchFamily="34" charset="0"/>
              </a:rPr>
              <a:t>&gt; </a:t>
            </a:r>
            <a:r>
              <a:rPr lang="fr-FR" altLang="fr-FR" sz="1100" dirty="0">
                <a:solidFill>
                  <a:srgbClr val="000000"/>
                </a:solidFill>
                <a:latin typeface="Verdana" panose="020B0604030504040204" pitchFamily="34" charset="0"/>
              </a:rPr>
              <a:t>définit les coordonnées de l'auteur / propriétaire d'un document ou d'un article.</a:t>
            </a:r>
          </a:p>
        </p:txBody>
      </p:sp>
      <p:sp>
        <p:nvSpPr>
          <p:cNvPr id="11" name="ZoneTexte 10"/>
          <p:cNvSpPr txBox="1"/>
          <p:nvPr/>
        </p:nvSpPr>
        <p:spPr>
          <a:xfrm>
            <a:off x="238202" y="2045770"/>
            <a:ext cx="2385137" cy="369332"/>
          </a:xfrm>
          <a:prstGeom prst="rect">
            <a:avLst/>
          </a:prstGeom>
          <a:noFill/>
        </p:spPr>
        <p:txBody>
          <a:bodyPr wrap="square" rtlCol="0">
            <a:spAutoFit/>
          </a:bodyPr>
          <a:lstStyle/>
          <a:p>
            <a:r>
              <a:rPr lang="fr-FR" altLang="fr-FR" b="1" dirty="0">
                <a:solidFill>
                  <a:srgbClr val="00B0F0"/>
                </a:solidFill>
                <a:latin typeface="Segoe UI" panose="020B0502040204020203" pitchFamily="34" charset="0"/>
                <a:cs typeface="Segoe UI" panose="020B0502040204020203" pitchFamily="34" charset="0"/>
              </a:rPr>
              <a:t>Exemple</a:t>
            </a:r>
          </a:p>
        </p:txBody>
      </p:sp>
      <p:sp>
        <p:nvSpPr>
          <p:cNvPr id="14" name="ZoneTexte 13"/>
          <p:cNvSpPr txBox="1"/>
          <p:nvPr/>
        </p:nvSpPr>
        <p:spPr>
          <a:xfrm>
            <a:off x="4395375" y="2045770"/>
            <a:ext cx="2385137" cy="369332"/>
          </a:xfrm>
          <a:prstGeom prst="rect">
            <a:avLst/>
          </a:prstGeom>
          <a:noFill/>
        </p:spPr>
        <p:txBody>
          <a:bodyPr wrap="square" rtlCol="0">
            <a:spAutoFit/>
          </a:bodyPr>
          <a:lstStyle/>
          <a:p>
            <a:r>
              <a:rPr lang="fr-FR" altLang="fr-FR" b="1" dirty="0">
                <a:solidFill>
                  <a:srgbClr val="00B0F0"/>
                </a:solidFill>
                <a:latin typeface="Segoe UI" panose="020B0502040204020203" pitchFamily="34" charset="0"/>
                <a:cs typeface="Segoe UI" panose="020B0502040204020203" pitchFamily="34" charset="0"/>
              </a:rPr>
              <a:t>Résultat</a:t>
            </a:r>
          </a:p>
        </p:txBody>
      </p:sp>
      <p:sp>
        <p:nvSpPr>
          <p:cNvPr id="7" name="Rectangle 6"/>
          <p:cNvSpPr/>
          <p:nvPr/>
        </p:nvSpPr>
        <p:spPr>
          <a:xfrm>
            <a:off x="2286000" y="-382905"/>
            <a:ext cx="4572000" cy="369332"/>
          </a:xfrm>
          <a:prstGeom prst="rect">
            <a:avLst/>
          </a:prstGeom>
        </p:spPr>
        <p:txBody>
          <a:bodyPr>
            <a:spAutoFit/>
          </a:bodyPr>
          <a:lstStyle/>
          <a:p>
            <a:endParaRPr lang="fr-FR" dirty="0"/>
          </a:p>
        </p:txBody>
      </p:sp>
      <p:sp>
        <p:nvSpPr>
          <p:cNvPr id="18" name="Rectangle 17"/>
          <p:cNvSpPr/>
          <p:nvPr/>
        </p:nvSpPr>
        <p:spPr>
          <a:xfrm>
            <a:off x="216320" y="2397606"/>
            <a:ext cx="4075967" cy="2723823"/>
          </a:xfrm>
          <a:prstGeom prst="rect">
            <a:avLst/>
          </a:prstGeom>
          <a:noFill/>
          <a:ln w="19050">
            <a:solidFill>
              <a:schemeClr val="accent1"/>
            </a:solidFill>
          </a:ln>
        </p:spPr>
        <p:txBody>
          <a:bodyPr wrap="square">
            <a:spAutoFit/>
          </a:bodyPr>
          <a:lstStyle/>
          <a:p>
            <a:r>
              <a:rPr lang="fr-FR" sz="900" dirty="0">
                <a:solidFill>
                  <a:srgbClr val="000000"/>
                </a:solidFill>
                <a:latin typeface="Consolas" panose="020B0609020204030204" pitchFamily="49" charset="0"/>
              </a:rPr>
              <a:t>&lt;! DOCTYPE html&gt;</a:t>
            </a:r>
          </a:p>
          <a:p>
            <a:r>
              <a:rPr lang="fr-FR" sz="900" dirty="0">
                <a:solidFill>
                  <a:srgbClr val="0000FF"/>
                </a:solidFill>
                <a:latin typeface="Consolas" panose="020B0609020204030204" pitchFamily="49" charset="0"/>
              </a:rPr>
              <a:t>&lt;</a:t>
            </a:r>
            <a:r>
              <a:rPr lang="fr-FR" sz="900" dirty="0">
                <a:solidFill>
                  <a:srgbClr val="800000"/>
                </a:solidFill>
                <a:latin typeface="Consolas" panose="020B0609020204030204" pitchFamily="49" charset="0"/>
              </a:rPr>
              <a:t>html</a:t>
            </a:r>
            <a:r>
              <a:rPr lang="fr-FR" sz="900" dirty="0">
                <a:solidFill>
                  <a:srgbClr val="0000FF"/>
                </a:solidFill>
                <a:latin typeface="Consolas" panose="020B0609020204030204" pitchFamily="49" charset="0"/>
              </a:rPr>
              <a:t>&gt;</a:t>
            </a:r>
            <a:endParaRPr lang="fr-FR" sz="900" dirty="0">
              <a:solidFill>
                <a:srgbClr val="000000"/>
              </a:solidFill>
              <a:latin typeface="Consolas" panose="020B0609020204030204" pitchFamily="49" charset="0"/>
            </a:endParaRPr>
          </a:p>
          <a:p>
            <a:r>
              <a:rPr lang="fr-FR" sz="900" dirty="0">
                <a:solidFill>
                  <a:srgbClr val="0000FF"/>
                </a:solidFill>
                <a:latin typeface="Consolas" panose="020B0609020204030204" pitchFamily="49" charset="0"/>
              </a:rPr>
              <a:t>&lt;</a:t>
            </a:r>
            <a:r>
              <a:rPr lang="fr-FR" sz="900" dirty="0">
                <a:solidFill>
                  <a:srgbClr val="800000"/>
                </a:solidFill>
                <a:latin typeface="Consolas" panose="020B0609020204030204" pitchFamily="49" charset="0"/>
              </a:rPr>
              <a:t>body</a:t>
            </a:r>
            <a:r>
              <a:rPr lang="fr-FR" sz="900" dirty="0">
                <a:solidFill>
                  <a:srgbClr val="0000FF"/>
                </a:solidFill>
                <a:latin typeface="Consolas" panose="020B0609020204030204" pitchFamily="49" charset="0"/>
              </a:rPr>
              <a:t>&gt;</a:t>
            </a:r>
            <a:endParaRPr lang="fr-FR" sz="900" dirty="0">
              <a:solidFill>
                <a:srgbClr val="000000"/>
              </a:solidFill>
              <a:latin typeface="Consolas" panose="020B0609020204030204" pitchFamily="49" charset="0"/>
            </a:endParaRPr>
          </a:p>
          <a:p>
            <a:endParaRPr lang="fr-FR" sz="900" dirty="0">
              <a:solidFill>
                <a:srgbClr val="000000"/>
              </a:solidFill>
              <a:latin typeface="Consolas" panose="020B0609020204030204" pitchFamily="49" charset="0"/>
            </a:endParaRPr>
          </a:p>
          <a:p>
            <a:r>
              <a:rPr lang="fr-FR" sz="900" dirty="0">
                <a:solidFill>
                  <a:srgbClr val="000000"/>
                </a:solidFill>
                <a:latin typeface="Consolas" panose="020B0609020204030204" pitchFamily="49" charset="0"/>
              </a:rPr>
              <a:t>    </a:t>
            </a:r>
            <a:r>
              <a:rPr lang="fr-FR" sz="900" dirty="0">
                <a:solidFill>
                  <a:srgbClr val="0000FF"/>
                </a:solidFill>
                <a:latin typeface="Consolas" panose="020B0609020204030204" pitchFamily="49" charset="0"/>
              </a:rPr>
              <a:t>&lt;</a:t>
            </a:r>
            <a:r>
              <a:rPr lang="fr-FR" sz="900" dirty="0">
                <a:solidFill>
                  <a:srgbClr val="800000"/>
                </a:solidFill>
                <a:latin typeface="Consolas" panose="020B0609020204030204" pitchFamily="49" charset="0"/>
              </a:rPr>
              <a:t>p</a:t>
            </a:r>
            <a:r>
              <a:rPr lang="fr-FR" sz="900" dirty="0">
                <a:solidFill>
                  <a:srgbClr val="0000FF"/>
                </a:solidFill>
                <a:latin typeface="Consolas" panose="020B0609020204030204" pitchFamily="49" charset="0"/>
              </a:rPr>
              <a:t>&gt;</a:t>
            </a:r>
            <a:r>
              <a:rPr lang="fr-FR" sz="900" dirty="0">
                <a:solidFill>
                  <a:srgbClr val="000000"/>
                </a:solidFill>
                <a:latin typeface="Consolas" panose="020B0609020204030204" pitchFamily="49" charset="0"/>
              </a:rPr>
              <a:t> L'élément d'adresse HTML définit les informations de contact (auteur / propriétaire) d'un document ou d'un article. </a:t>
            </a:r>
            <a:r>
              <a:rPr lang="fr-FR" sz="900" dirty="0">
                <a:solidFill>
                  <a:srgbClr val="0000FF"/>
                </a:solidFill>
                <a:latin typeface="Consolas" panose="020B0609020204030204" pitchFamily="49" charset="0"/>
              </a:rPr>
              <a:t>&lt;/</a:t>
            </a:r>
            <a:r>
              <a:rPr lang="fr-FR" sz="900" dirty="0">
                <a:solidFill>
                  <a:srgbClr val="800000"/>
                </a:solidFill>
                <a:latin typeface="Consolas" panose="020B0609020204030204" pitchFamily="49" charset="0"/>
              </a:rPr>
              <a:t>p</a:t>
            </a:r>
            <a:r>
              <a:rPr lang="fr-FR" sz="900" dirty="0">
                <a:solidFill>
                  <a:srgbClr val="0000FF"/>
                </a:solidFill>
                <a:latin typeface="Consolas" panose="020B0609020204030204" pitchFamily="49" charset="0"/>
              </a:rPr>
              <a:t>&gt;</a:t>
            </a:r>
            <a:endParaRPr lang="fr-FR" sz="900" dirty="0">
              <a:solidFill>
                <a:srgbClr val="000000"/>
              </a:solidFill>
              <a:latin typeface="Consolas" panose="020B0609020204030204" pitchFamily="49" charset="0"/>
            </a:endParaRPr>
          </a:p>
          <a:p>
            <a:endParaRPr lang="fr-FR" sz="900" dirty="0">
              <a:solidFill>
                <a:srgbClr val="000000"/>
              </a:solidFill>
              <a:latin typeface="Consolas" panose="020B0609020204030204" pitchFamily="49" charset="0"/>
            </a:endParaRPr>
          </a:p>
          <a:p>
            <a:r>
              <a:rPr lang="fr-FR" sz="900" dirty="0">
                <a:solidFill>
                  <a:srgbClr val="000000"/>
                </a:solidFill>
                <a:latin typeface="Consolas" panose="020B0609020204030204" pitchFamily="49" charset="0"/>
              </a:rPr>
              <a:t>    </a:t>
            </a:r>
            <a:r>
              <a:rPr lang="fr-FR" sz="900" dirty="0">
                <a:solidFill>
                  <a:srgbClr val="0000FF"/>
                </a:solidFill>
                <a:latin typeface="Consolas" panose="020B0609020204030204" pitchFamily="49" charset="0"/>
              </a:rPr>
              <a:t>&lt;</a:t>
            </a:r>
            <a:r>
              <a:rPr lang="fr-FR" sz="900" dirty="0" err="1">
                <a:solidFill>
                  <a:srgbClr val="800000"/>
                </a:solidFill>
                <a:latin typeface="Consolas" panose="020B0609020204030204" pitchFamily="49" charset="0"/>
              </a:rPr>
              <a:t>address</a:t>
            </a:r>
            <a:r>
              <a:rPr lang="fr-FR" sz="900" dirty="0">
                <a:solidFill>
                  <a:srgbClr val="0000FF"/>
                </a:solidFill>
                <a:latin typeface="Consolas" panose="020B0609020204030204" pitchFamily="49" charset="0"/>
              </a:rPr>
              <a:t>&gt;</a:t>
            </a:r>
            <a:endParaRPr lang="fr-FR" sz="900" dirty="0">
              <a:solidFill>
                <a:srgbClr val="000000"/>
              </a:solidFill>
              <a:latin typeface="Consolas" panose="020B0609020204030204" pitchFamily="49" charset="0"/>
            </a:endParaRPr>
          </a:p>
          <a:p>
            <a:r>
              <a:rPr lang="fr-FR" sz="900" dirty="0">
                <a:solidFill>
                  <a:srgbClr val="000000"/>
                </a:solidFill>
                <a:latin typeface="Consolas" panose="020B0609020204030204" pitchFamily="49" charset="0"/>
              </a:rPr>
              <a:t>        Écrit par John </a:t>
            </a:r>
            <a:r>
              <a:rPr lang="fr-FR" sz="900" dirty="0" err="1">
                <a:solidFill>
                  <a:srgbClr val="000000"/>
                </a:solidFill>
                <a:latin typeface="Consolas" panose="020B0609020204030204" pitchFamily="49" charset="0"/>
              </a:rPr>
              <a:t>Doe</a:t>
            </a:r>
            <a:r>
              <a:rPr lang="fr-FR" sz="900" dirty="0">
                <a:solidFill>
                  <a:srgbClr val="000000"/>
                </a:solidFill>
                <a:latin typeface="Consolas" panose="020B0609020204030204" pitchFamily="49" charset="0"/>
              </a:rPr>
              <a:t>. </a:t>
            </a:r>
            <a:r>
              <a:rPr lang="fr-FR" sz="900" dirty="0">
                <a:solidFill>
                  <a:srgbClr val="0000FF"/>
                </a:solidFill>
                <a:latin typeface="Consolas" panose="020B0609020204030204" pitchFamily="49" charset="0"/>
              </a:rPr>
              <a:t>&lt;</a:t>
            </a:r>
            <a:r>
              <a:rPr lang="fr-FR" sz="900" dirty="0" err="1">
                <a:solidFill>
                  <a:srgbClr val="800000"/>
                </a:solidFill>
                <a:latin typeface="Consolas" panose="020B0609020204030204" pitchFamily="49" charset="0"/>
              </a:rPr>
              <a:t>br</a:t>
            </a:r>
            <a:r>
              <a:rPr lang="fr-FR" sz="900" dirty="0">
                <a:solidFill>
                  <a:srgbClr val="0000FF"/>
                </a:solidFill>
                <a:latin typeface="Consolas" panose="020B0609020204030204" pitchFamily="49" charset="0"/>
              </a:rPr>
              <a:t>&gt;</a:t>
            </a:r>
            <a:endParaRPr lang="fr-FR" sz="900" dirty="0">
              <a:solidFill>
                <a:srgbClr val="000000"/>
              </a:solidFill>
              <a:latin typeface="Consolas" panose="020B0609020204030204" pitchFamily="49" charset="0"/>
            </a:endParaRPr>
          </a:p>
          <a:p>
            <a:r>
              <a:rPr lang="fr-FR" sz="900" dirty="0">
                <a:solidFill>
                  <a:srgbClr val="000000"/>
                </a:solidFill>
                <a:latin typeface="Consolas" panose="020B0609020204030204" pitchFamily="49" charset="0"/>
              </a:rPr>
              <a:t>        Rendez-nous visite sur: </a:t>
            </a:r>
            <a:r>
              <a:rPr lang="fr-FR" sz="900" dirty="0">
                <a:solidFill>
                  <a:srgbClr val="0000FF"/>
                </a:solidFill>
                <a:latin typeface="Consolas" panose="020B0609020204030204" pitchFamily="49" charset="0"/>
              </a:rPr>
              <a:t>&lt;</a:t>
            </a:r>
            <a:r>
              <a:rPr lang="fr-FR" sz="900" dirty="0" err="1">
                <a:solidFill>
                  <a:srgbClr val="800000"/>
                </a:solidFill>
                <a:latin typeface="Consolas" panose="020B0609020204030204" pitchFamily="49" charset="0"/>
              </a:rPr>
              <a:t>br</a:t>
            </a:r>
            <a:r>
              <a:rPr lang="fr-FR" sz="900" dirty="0">
                <a:solidFill>
                  <a:srgbClr val="0000FF"/>
                </a:solidFill>
                <a:latin typeface="Consolas" panose="020B0609020204030204" pitchFamily="49" charset="0"/>
              </a:rPr>
              <a:t>&gt;</a:t>
            </a:r>
            <a:endParaRPr lang="fr-FR" sz="900" dirty="0">
              <a:solidFill>
                <a:srgbClr val="000000"/>
              </a:solidFill>
              <a:latin typeface="Consolas" panose="020B0609020204030204" pitchFamily="49" charset="0"/>
            </a:endParaRPr>
          </a:p>
          <a:p>
            <a:r>
              <a:rPr lang="fr-FR" sz="900" dirty="0">
                <a:solidFill>
                  <a:srgbClr val="000000"/>
                </a:solidFill>
                <a:latin typeface="Consolas" panose="020B0609020204030204" pitchFamily="49" charset="0"/>
              </a:rPr>
              <a:t>        Example.com </a:t>
            </a:r>
            <a:r>
              <a:rPr lang="fr-FR" sz="900" dirty="0">
                <a:solidFill>
                  <a:srgbClr val="0000FF"/>
                </a:solidFill>
                <a:latin typeface="Consolas" panose="020B0609020204030204" pitchFamily="49" charset="0"/>
              </a:rPr>
              <a:t>&lt;</a:t>
            </a:r>
            <a:r>
              <a:rPr lang="fr-FR" sz="900" dirty="0" err="1">
                <a:solidFill>
                  <a:srgbClr val="800000"/>
                </a:solidFill>
                <a:latin typeface="Consolas" panose="020B0609020204030204" pitchFamily="49" charset="0"/>
              </a:rPr>
              <a:t>br</a:t>
            </a:r>
            <a:r>
              <a:rPr lang="fr-FR" sz="900" dirty="0">
                <a:solidFill>
                  <a:srgbClr val="0000FF"/>
                </a:solidFill>
                <a:latin typeface="Consolas" panose="020B0609020204030204" pitchFamily="49" charset="0"/>
              </a:rPr>
              <a:t>&gt;</a:t>
            </a:r>
            <a:endParaRPr lang="fr-FR" sz="900" dirty="0">
              <a:solidFill>
                <a:srgbClr val="000000"/>
              </a:solidFill>
              <a:latin typeface="Consolas" panose="020B0609020204030204" pitchFamily="49" charset="0"/>
            </a:endParaRPr>
          </a:p>
          <a:p>
            <a:r>
              <a:rPr lang="fr-FR" sz="900" dirty="0">
                <a:solidFill>
                  <a:srgbClr val="000000"/>
                </a:solidFill>
                <a:latin typeface="Consolas" panose="020B0609020204030204" pitchFamily="49" charset="0"/>
              </a:rPr>
              <a:t>        Boîte 564, Disneyland </a:t>
            </a:r>
            <a:r>
              <a:rPr lang="fr-FR" sz="900" dirty="0">
                <a:solidFill>
                  <a:srgbClr val="0000FF"/>
                </a:solidFill>
                <a:latin typeface="Consolas" panose="020B0609020204030204" pitchFamily="49" charset="0"/>
              </a:rPr>
              <a:t>&lt;</a:t>
            </a:r>
            <a:r>
              <a:rPr lang="fr-FR" sz="900" dirty="0" err="1">
                <a:solidFill>
                  <a:srgbClr val="800000"/>
                </a:solidFill>
                <a:latin typeface="Consolas" panose="020B0609020204030204" pitchFamily="49" charset="0"/>
              </a:rPr>
              <a:t>br</a:t>
            </a:r>
            <a:r>
              <a:rPr lang="fr-FR" sz="900" dirty="0">
                <a:solidFill>
                  <a:srgbClr val="0000FF"/>
                </a:solidFill>
                <a:latin typeface="Consolas" panose="020B0609020204030204" pitchFamily="49" charset="0"/>
              </a:rPr>
              <a:t>&gt;</a:t>
            </a:r>
            <a:endParaRPr lang="fr-FR" sz="900" dirty="0">
              <a:solidFill>
                <a:srgbClr val="000000"/>
              </a:solidFill>
              <a:latin typeface="Consolas" panose="020B0609020204030204" pitchFamily="49" charset="0"/>
            </a:endParaRPr>
          </a:p>
          <a:p>
            <a:r>
              <a:rPr lang="fr-FR" sz="900" dirty="0">
                <a:solidFill>
                  <a:srgbClr val="000000"/>
                </a:solidFill>
                <a:latin typeface="Consolas" panose="020B0609020204030204" pitchFamily="49" charset="0"/>
              </a:rPr>
              <a:t>        +212 6 55 55 88 88 </a:t>
            </a:r>
            <a:r>
              <a:rPr lang="fr-FR" sz="900" dirty="0">
                <a:solidFill>
                  <a:srgbClr val="0000FF"/>
                </a:solidFill>
                <a:latin typeface="Consolas" panose="020B0609020204030204" pitchFamily="49" charset="0"/>
              </a:rPr>
              <a:t>&lt;</a:t>
            </a:r>
            <a:r>
              <a:rPr lang="fr-FR" sz="900" dirty="0" err="1">
                <a:solidFill>
                  <a:srgbClr val="800000"/>
                </a:solidFill>
                <a:latin typeface="Consolas" panose="020B0609020204030204" pitchFamily="49" charset="0"/>
              </a:rPr>
              <a:t>br</a:t>
            </a:r>
            <a:r>
              <a:rPr lang="fr-FR" sz="900" dirty="0">
                <a:solidFill>
                  <a:srgbClr val="0000FF"/>
                </a:solidFill>
                <a:latin typeface="Consolas" panose="020B0609020204030204" pitchFamily="49" charset="0"/>
              </a:rPr>
              <a:t>&gt;</a:t>
            </a:r>
            <a:endParaRPr lang="fr-FR" sz="900" dirty="0">
              <a:solidFill>
                <a:srgbClr val="000000"/>
              </a:solidFill>
              <a:latin typeface="Consolas" panose="020B0609020204030204" pitchFamily="49" charset="0"/>
            </a:endParaRPr>
          </a:p>
          <a:p>
            <a:r>
              <a:rPr lang="fr-FR" sz="900" dirty="0">
                <a:solidFill>
                  <a:srgbClr val="000000"/>
                </a:solidFill>
                <a:latin typeface="Consolas" panose="020B0609020204030204" pitchFamily="49" charset="0"/>
              </a:rPr>
              <a:t>        Etats-Unis</a:t>
            </a:r>
          </a:p>
          <a:p>
            <a:r>
              <a:rPr lang="fr-FR" sz="900" dirty="0">
                <a:solidFill>
                  <a:srgbClr val="000000"/>
                </a:solidFill>
                <a:latin typeface="Consolas" panose="020B0609020204030204" pitchFamily="49" charset="0"/>
              </a:rPr>
              <a:t>        </a:t>
            </a:r>
            <a:r>
              <a:rPr lang="fr-FR" sz="900" dirty="0">
                <a:solidFill>
                  <a:srgbClr val="0000FF"/>
                </a:solidFill>
                <a:latin typeface="Consolas" panose="020B0609020204030204" pitchFamily="49" charset="0"/>
              </a:rPr>
              <a:t>&lt;/</a:t>
            </a:r>
            <a:r>
              <a:rPr lang="fr-FR" sz="900" dirty="0" err="1">
                <a:solidFill>
                  <a:srgbClr val="800000"/>
                </a:solidFill>
                <a:latin typeface="Consolas" panose="020B0609020204030204" pitchFamily="49" charset="0"/>
              </a:rPr>
              <a:t>address</a:t>
            </a:r>
            <a:r>
              <a:rPr lang="fr-FR" sz="900" dirty="0">
                <a:solidFill>
                  <a:srgbClr val="0000FF"/>
                </a:solidFill>
                <a:latin typeface="Consolas" panose="020B0609020204030204" pitchFamily="49" charset="0"/>
              </a:rPr>
              <a:t>&gt;</a:t>
            </a:r>
            <a:endParaRPr lang="fr-FR" sz="900" dirty="0">
              <a:solidFill>
                <a:srgbClr val="000000"/>
              </a:solidFill>
              <a:latin typeface="Consolas" panose="020B0609020204030204" pitchFamily="49" charset="0"/>
            </a:endParaRPr>
          </a:p>
          <a:p>
            <a:endParaRPr lang="fr-FR" sz="900" dirty="0">
              <a:solidFill>
                <a:srgbClr val="000000"/>
              </a:solidFill>
              <a:latin typeface="Consolas" panose="020B0609020204030204" pitchFamily="49" charset="0"/>
            </a:endParaRPr>
          </a:p>
          <a:p>
            <a:r>
              <a:rPr lang="fr-FR" sz="900" dirty="0">
                <a:solidFill>
                  <a:srgbClr val="0000FF"/>
                </a:solidFill>
                <a:latin typeface="Consolas" panose="020B0609020204030204" pitchFamily="49" charset="0"/>
              </a:rPr>
              <a:t>&lt;/</a:t>
            </a:r>
            <a:r>
              <a:rPr lang="fr-FR" sz="900" dirty="0">
                <a:solidFill>
                  <a:srgbClr val="800000"/>
                </a:solidFill>
                <a:latin typeface="Consolas" panose="020B0609020204030204" pitchFamily="49" charset="0"/>
              </a:rPr>
              <a:t>body</a:t>
            </a:r>
            <a:r>
              <a:rPr lang="fr-FR" sz="900" dirty="0">
                <a:solidFill>
                  <a:srgbClr val="0000FF"/>
                </a:solidFill>
                <a:latin typeface="Consolas" panose="020B0609020204030204" pitchFamily="49" charset="0"/>
              </a:rPr>
              <a:t>&gt;</a:t>
            </a:r>
            <a:endParaRPr lang="fr-FR" sz="900" dirty="0">
              <a:solidFill>
                <a:srgbClr val="000000"/>
              </a:solidFill>
              <a:latin typeface="Consolas" panose="020B0609020204030204" pitchFamily="49" charset="0"/>
            </a:endParaRPr>
          </a:p>
          <a:p>
            <a:r>
              <a:rPr lang="fr-FR" sz="900" dirty="0">
                <a:solidFill>
                  <a:srgbClr val="0000FF"/>
                </a:solidFill>
                <a:latin typeface="Consolas" panose="020B0609020204030204" pitchFamily="49" charset="0"/>
              </a:rPr>
              <a:t>&lt;/</a:t>
            </a:r>
            <a:r>
              <a:rPr lang="fr-FR" sz="900" dirty="0">
                <a:solidFill>
                  <a:srgbClr val="800000"/>
                </a:solidFill>
                <a:latin typeface="Consolas" panose="020B0609020204030204" pitchFamily="49" charset="0"/>
              </a:rPr>
              <a:t>html</a:t>
            </a:r>
            <a:r>
              <a:rPr lang="fr-FR" sz="900" dirty="0">
                <a:solidFill>
                  <a:srgbClr val="0000FF"/>
                </a:solidFill>
                <a:latin typeface="Consolas" panose="020B0609020204030204" pitchFamily="49" charset="0"/>
              </a:rPr>
              <a:t>&gt;</a:t>
            </a:r>
            <a:endParaRPr lang="fr-FR" sz="900" dirty="0">
              <a:solidFill>
                <a:srgbClr val="0000CD"/>
              </a:solidFill>
              <a:latin typeface="Consolas" panose="020B0609020204030204" pitchFamily="49" charset="0"/>
            </a:endParaRPr>
          </a:p>
        </p:txBody>
      </p:sp>
      <p:sp>
        <p:nvSpPr>
          <p:cNvPr id="12" name="Espace réservé du texte 4"/>
          <p:cNvSpPr>
            <a:spLocks noGrp="1"/>
          </p:cNvSpPr>
          <p:nvPr>
            <p:ph type="body" sz="quarter" idx="10"/>
          </p:nvPr>
        </p:nvSpPr>
        <p:spPr>
          <a:xfrm>
            <a:off x="242647" y="254632"/>
            <a:ext cx="8679898" cy="543185"/>
          </a:xfrm>
        </p:spPr>
        <p:txBody>
          <a:bodyPr/>
          <a:lstStyle/>
          <a:p>
            <a:r>
              <a:rPr lang="fr-FR" sz="4400" dirty="0">
                <a:solidFill>
                  <a:schemeClr val="tx1"/>
                </a:solidFill>
              </a:rPr>
              <a:t>Éléments de citation </a:t>
            </a:r>
            <a:r>
              <a:rPr lang="fr-FR" sz="4400" dirty="0">
                <a:solidFill>
                  <a:schemeClr val="accent1"/>
                </a:solidFill>
              </a:rPr>
              <a:t>HTML</a:t>
            </a:r>
          </a:p>
        </p:txBody>
      </p:sp>
      <p:pic>
        <p:nvPicPr>
          <p:cNvPr id="4" name="Image 3"/>
          <p:cNvPicPr>
            <a:picLocks noChangeAspect="1"/>
          </p:cNvPicPr>
          <p:nvPr/>
        </p:nvPicPr>
        <p:blipFill>
          <a:blip r:embed="rId2"/>
          <a:stretch>
            <a:fillRect/>
          </a:stretch>
        </p:blipFill>
        <p:spPr>
          <a:xfrm>
            <a:off x="4363008" y="2397606"/>
            <a:ext cx="4646475" cy="2141932"/>
          </a:xfrm>
          <a:prstGeom prst="rect">
            <a:avLst/>
          </a:prstGeom>
        </p:spPr>
      </p:pic>
    </p:spTree>
    <p:extLst>
      <p:ext uri="{BB962C8B-B14F-4D97-AF65-F5344CB8AC3E}">
        <p14:creationId xmlns:p14="http://schemas.microsoft.com/office/powerpoint/2010/main" val="372359177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ZoneTexte 88"/>
          <p:cNvSpPr txBox="1"/>
          <p:nvPr/>
        </p:nvSpPr>
        <p:spPr>
          <a:xfrm>
            <a:off x="242647" y="1203598"/>
            <a:ext cx="6129553" cy="1015663"/>
          </a:xfrm>
          <a:prstGeom prst="rect">
            <a:avLst/>
          </a:prstGeom>
          <a:noFill/>
        </p:spPr>
        <p:txBody>
          <a:bodyPr wrap="square" rtlCol="0">
            <a:spAutoFit/>
          </a:bodyPr>
          <a:lstStyle/>
          <a:p>
            <a:r>
              <a:rPr lang="fr-FR" sz="2000" dirty="0">
                <a:solidFill>
                  <a:srgbClr val="000000"/>
                </a:solidFill>
                <a:latin typeface="Segoe UI" panose="020B0502040204020203" pitchFamily="34" charset="0"/>
              </a:rPr>
              <a:t>HTML </a:t>
            </a:r>
            <a:r>
              <a:rPr lang="fr-FR" sz="2000" dirty="0">
                <a:solidFill>
                  <a:srgbClr val="C00000"/>
                </a:solidFill>
                <a:latin typeface="Segoe UI" panose="020B0502040204020203" pitchFamily="34" charset="0"/>
              </a:rPr>
              <a:t>&lt;cite&gt; </a:t>
            </a:r>
            <a:r>
              <a:rPr lang="fr-FR" sz="2000" dirty="0">
                <a:solidFill>
                  <a:srgbClr val="000000"/>
                </a:solidFill>
                <a:latin typeface="Segoe UI" panose="020B0502040204020203" pitchFamily="34" charset="0"/>
              </a:rPr>
              <a:t>pour le titre du travail</a:t>
            </a:r>
          </a:p>
          <a:p>
            <a:br>
              <a:rPr lang="fr-FR" sz="2000" dirty="0"/>
            </a:br>
            <a:endParaRPr lang="fr-FR" sz="2000" dirty="0"/>
          </a:p>
        </p:txBody>
      </p:sp>
      <p:sp>
        <p:nvSpPr>
          <p:cNvPr id="92" name="TextBox 32">
            <a:extLst>
              <a:ext uri="{FF2B5EF4-FFF2-40B4-BE49-F238E27FC236}">
                <a16:creationId xmlns:a16="http://schemas.microsoft.com/office/drawing/2014/main" id="{9B583191-69B8-463E-8E8A-295A73BDD1DC}"/>
              </a:ext>
            </a:extLst>
          </p:cNvPr>
          <p:cNvSpPr txBox="1"/>
          <p:nvPr/>
        </p:nvSpPr>
        <p:spPr>
          <a:xfrm>
            <a:off x="242647" y="1693934"/>
            <a:ext cx="8766836" cy="430887"/>
          </a:xfrm>
          <a:prstGeom prst="rect">
            <a:avLst/>
          </a:prstGeom>
          <a:ln/>
        </p:spPr>
        <p:style>
          <a:lnRef idx="2">
            <a:schemeClr val="accent1"/>
          </a:lnRef>
          <a:fillRef idx="1">
            <a:schemeClr val="lt1"/>
          </a:fillRef>
          <a:effectRef idx="0">
            <a:schemeClr val="accent1"/>
          </a:effectRef>
          <a:fontRef idx="minor">
            <a:schemeClr val="dk1"/>
          </a:fontRef>
        </p:style>
        <p:txBody>
          <a:bodyPr wrap="square" lIns="0" rtlCol="0">
            <a:spAutoFit/>
          </a:bodyPr>
          <a:lstStyle/>
          <a:p>
            <a:pPr marL="171450" lvl="0" indent="-171450" eaLnBrk="0" fontAlgn="base" latinLnBrk="0" hangingPunct="0">
              <a:spcBef>
                <a:spcPct val="0"/>
              </a:spcBef>
              <a:spcAft>
                <a:spcPct val="0"/>
              </a:spcAft>
              <a:buFont typeface="Arial" panose="020B0604020202020204" pitchFamily="34" charset="0"/>
              <a:buChar char="•"/>
            </a:pPr>
            <a:r>
              <a:rPr lang="fr-FR" altLang="fr-FR" sz="1100" dirty="0">
                <a:solidFill>
                  <a:srgbClr val="000000"/>
                </a:solidFill>
                <a:latin typeface="Verdana" panose="020B0604030504040204" pitchFamily="34" charset="0"/>
              </a:rPr>
              <a:t>La balise HTML </a:t>
            </a:r>
            <a:r>
              <a:rPr lang="fr-FR" altLang="fr-FR" sz="1100" dirty="0">
                <a:solidFill>
                  <a:srgbClr val="DC143C"/>
                </a:solidFill>
                <a:latin typeface="Consolas" panose="020B0609020204030204" pitchFamily="49" charset="0"/>
                <a:cs typeface="Consolas" panose="020B0609020204030204" pitchFamily="49" charset="0"/>
              </a:rPr>
              <a:t>&lt;cite&gt;</a:t>
            </a:r>
            <a:r>
              <a:rPr lang="fr-FR" altLang="fr-FR" sz="1100" dirty="0">
                <a:solidFill>
                  <a:srgbClr val="000000"/>
                </a:solidFill>
                <a:latin typeface="Verdana" panose="020B0604030504040204" pitchFamily="34" charset="0"/>
              </a:rPr>
              <a:t> définit le titre d'une œuvre créative (par exemple un livre, un poème, une chanson, un film, une peinture, une sculpture, etc.).</a:t>
            </a:r>
            <a:r>
              <a:rPr lang="fr-FR" altLang="fr-FR" sz="800" dirty="0">
                <a:solidFill>
                  <a:prstClr val="black"/>
                </a:solidFill>
              </a:rPr>
              <a:t> </a:t>
            </a:r>
            <a:endParaRPr lang="fr-FR" altLang="fr-FR" dirty="0">
              <a:solidFill>
                <a:prstClr val="black"/>
              </a:solidFill>
              <a:latin typeface="Arial" panose="020B0604020202020204" pitchFamily="34" charset="0"/>
            </a:endParaRPr>
          </a:p>
        </p:txBody>
      </p:sp>
      <p:sp>
        <p:nvSpPr>
          <p:cNvPr id="11" name="ZoneTexte 10"/>
          <p:cNvSpPr txBox="1"/>
          <p:nvPr/>
        </p:nvSpPr>
        <p:spPr>
          <a:xfrm>
            <a:off x="238291" y="2230436"/>
            <a:ext cx="2385137" cy="369332"/>
          </a:xfrm>
          <a:prstGeom prst="rect">
            <a:avLst/>
          </a:prstGeom>
          <a:noFill/>
        </p:spPr>
        <p:txBody>
          <a:bodyPr wrap="square" rtlCol="0">
            <a:spAutoFit/>
          </a:bodyPr>
          <a:lstStyle/>
          <a:p>
            <a:r>
              <a:rPr lang="fr-FR" altLang="fr-FR" b="1" dirty="0">
                <a:solidFill>
                  <a:srgbClr val="00B0F0"/>
                </a:solidFill>
                <a:latin typeface="Segoe UI" panose="020B0502040204020203" pitchFamily="34" charset="0"/>
                <a:cs typeface="Segoe UI" panose="020B0502040204020203" pitchFamily="34" charset="0"/>
              </a:rPr>
              <a:t>Exemple</a:t>
            </a:r>
          </a:p>
        </p:txBody>
      </p:sp>
      <p:sp>
        <p:nvSpPr>
          <p:cNvPr id="14" name="ZoneTexte 13"/>
          <p:cNvSpPr txBox="1"/>
          <p:nvPr/>
        </p:nvSpPr>
        <p:spPr>
          <a:xfrm>
            <a:off x="4416546" y="2219465"/>
            <a:ext cx="2385137" cy="369332"/>
          </a:xfrm>
          <a:prstGeom prst="rect">
            <a:avLst/>
          </a:prstGeom>
          <a:noFill/>
        </p:spPr>
        <p:txBody>
          <a:bodyPr wrap="square" rtlCol="0">
            <a:spAutoFit/>
          </a:bodyPr>
          <a:lstStyle/>
          <a:p>
            <a:r>
              <a:rPr lang="fr-FR" altLang="fr-FR" b="1" dirty="0">
                <a:solidFill>
                  <a:srgbClr val="00B0F0"/>
                </a:solidFill>
                <a:latin typeface="Segoe UI" panose="020B0502040204020203" pitchFamily="34" charset="0"/>
                <a:cs typeface="Segoe UI" panose="020B0502040204020203" pitchFamily="34" charset="0"/>
              </a:rPr>
              <a:t>Résultat</a:t>
            </a:r>
          </a:p>
        </p:txBody>
      </p:sp>
      <p:sp>
        <p:nvSpPr>
          <p:cNvPr id="7" name="Rectangle 6"/>
          <p:cNvSpPr/>
          <p:nvPr/>
        </p:nvSpPr>
        <p:spPr>
          <a:xfrm>
            <a:off x="2286000" y="-382905"/>
            <a:ext cx="4572000" cy="369332"/>
          </a:xfrm>
          <a:prstGeom prst="rect">
            <a:avLst/>
          </a:prstGeom>
        </p:spPr>
        <p:txBody>
          <a:bodyPr>
            <a:spAutoFit/>
          </a:bodyPr>
          <a:lstStyle/>
          <a:p>
            <a:endParaRPr lang="fr-FR" dirty="0"/>
          </a:p>
        </p:txBody>
      </p:sp>
      <p:sp>
        <p:nvSpPr>
          <p:cNvPr id="18" name="Rectangle 17"/>
          <p:cNvSpPr/>
          <p:nvPr/>
        </p:nvSpPr>
        <p:spPr>
          <a:xfrm>
            <a:off x="216320" y="2778189"/>
            <a:ext cx="4179055" cy="2169825"/>
          </a:xfrm>
          <a:prstGeom prst="rect">
            <a:avLst/>
          </a:prstGeom>
          <a:noFill/>
          <a:ln w="19050">
            <a:solidFill>
              <a:schemeClr val="accent1"/>
            </a:solidFill>
          </a:ln>
        </p:spPr>
        <p:txBody>
          <a:bodyPr wrap="square">
            <a:spAutoFit/>
          </a:bodyPr>
          <a:lstStyle/>
          <a:p>
            <a:r>
              <a:rPr lang="fr-FR" sz="900" dirty="0">
                <a:solidFill>
                  <a:srgbClr val="000000"/>
                </a:solidFill>
                <a:latin typeface="Consolas" panose="020B0609020204030204" pitchFamily="49" charset="0"/>
              </a:rPr>
              <a:t>&lt;! DOCTYPE html&gt;</a:t>
            </a:r>
          </a:p>
          <a:p>
            <a:r>
              <a:rPr lang="fr-FR" sz="900" dirty="0">
                <a:solidFill>
                  <a:srgbClr val="0000FF"/>
                </a:solidFill>
                <a:latin typeface="Consolas" panose="020B0609020204030204" pitchFamily="49" charset="0"/>
              </a:rPr>
              <a:t>&lt;</a:t>
            </a:r>
            <a:r>
              <a:rPr lang="fr-FR" sz="900" dirty="0">
                <a:solidFill>
                  <a:srgbClr val="800000"/>
                </a:solidFill>
                <a:latin typeface="Consolas" panose="020B0609020204030204" pitchFamily="49" charset="0"/>
              </a:rPr>
              <a:t>html</a:t>
            </a:r>
            <a:r>
              <a:rPr lang="fr-FR" sz="900" dirty="0">
                <a:solidFill>
                  <a:srgbClr val="0000FF"/>
                </a:solidFill>
                <a:latin typeface="Consolas" panose="020B0609020204030204" pitchFamily="49" charset="0"/>
              </a:rPr>
              <a:t>&gt;</a:t>
            </a:r>
            <a:endParaRPr lang="fr-FR" sz="900" dirty="0">
              <a:solidFill>
                <a:srgbClr val="000000"/>
              </a:solidFill>
              <a:latin typeface="Consolas" panose="020B0609020204030204" pitchFamily="49" charset="0"/>
            </a:endParaRPr>
          </a:p>
          <a:p>
            <a:r>
              <a:rPr lang="fr-FR" sz="900" dirty="0">
                <a:solidFill>
                  <a:srgbClr val="0000FF"/>
                </a:solidFill>
                <a:latin typeface="Consolas" panose="020B0609020204030204" pitchFamily="49" charset="0"/>
              </a:rPr>
              <a:t>&lt;</a:t>
            </a:r>
            <a:r>
              <a:rPr lang="fr-FR" sz="900" dirty="0">
                <a:solidFill>
                  <a:srgbClr val="800000"/>
                </a:solidFill>
                <a:latin typeface="Consolas" panose="020B0609020204030204" pitchFamily="49" charset="0"/>
              </a:rPr>
              <a:t>body</a:t>
            </a:r>
            <a:r>
              <a:rPr lang="fr-FR" sz="900" dirty="0">
                <a:solidFill>
                  <a:srgbClr val="0000FF"/>
                </a:solidFill>
                <a:latin typeface="Consolas" panose="020B0609020204030204" pitchFamily="49" charset="0"/>
              </a:rPr>
              <a:t>&gt;</a:t>
            </a:r>
            <a:endParaRPr lang="fr-FR" sz="900" dirty="0">
              <a:solidFill>
                <a:srgbClr val="000000"/>
              </a:solidFill>
              <a:latin typeface="Consolas" panose="020B0609020204030204" pitchFamily="49" charset="0"/>
            </a:endParaRPr>
          </a:p>
          <a:p>
            <a:endParaRPr lang="fr-FR" sz="900" dirty="0">
              <a:solidFill>
                <a:srgbClr val="000000"/>
              </a:solidFill>
              <a:latin typeface="Consolas" panose="020B0609020204030204" pitchFamily="49" charset="0"/>
            </a:endParaRPr>
          </a:p>
          <a:p>
            <a:r>
              <a:rPr lang="fr-FR" sz="900" dirty="0">
                <a:solidFill>
                  <a:srgbClr val="000000"/>
                </a:solidFill>
                <a:latin typeface="Consolas" panose="020B0609020204030204" pitchFamily="49" charset="0"/>
              </a:rPr>
              <a:t>    </a:t>
            </a:r>
            <a:r>
              <a:rPr lang="fr-FR" sz="900" dirty="0">
                <a:solidFill>
                  <a:srgbClr val="0000FF"/>
                </a:solidFill>
                <a:latin typeface="Consolas" panose="020B0609020204030204" pitchFamily="49" charset="0"/>
              </a:rPr>
              <a:t>&lt;</a:t>
            </a:r>
            <a:r>
              <a:rPr lang="fr-FR" sz="900" dirty="0">
                <a:solidFill>
                  <a:srgbClr val="800000"/>
                </a:solidFill>
                <a:latin typeface="Consolas" panose="020B0609020204030204" pitchFamily="49" charset="0"/>
              </a:rPr>
              <a:t>p</a:t>
            </a:r>
            <a:r>
              <a:rPr lang="fr-FR" sz="900" dirty="0">
                <a:solidFill>
                  <a:srgbClr val="0000FF"/>
                </a:solidFill>
                <a:latin typeface="Consolas" panose="020B0609020204030204" pitchFamily="49" charset="0"/>
              </a:rPr>
              <a:t>&gt;</a:t>
            </a:r>
            <a:r>
              <a:rPr lang="fr-FR" sz="900" dirty="0">
                <a:solidFill>
                  <a:srgbClr val="000000"/>
                </a:solidFill>
                <a:latin typeface="Consolas" panose="020B0609020204030204" pitchFamily="49" charset="0"/>
              </a:rPr>
              <a:t> L'élément HTML cite définit le titre d'une œuvre. </a:t>
            </a:r>
            <a:r>
              <a:rPr lang="fr-FR" sz="900" dirty="0">
                <a:solidFill>
                  <a:srgbClr val="0000FF"/>
                </a:solidFill>
                <a:latin typeface="Consolas" panose="020B0609020204030204" pitchFamily="49" charset="0"/>
              </a:rPr>
              <a:t>&lt;/</a:t>
            </a:r>
            <a:r>
              <a:rPr lang="fr-FR" sz="900" dirty="0">
                <a:solidFill>
                  <a:srgbClr val="800000"/>
                </a:solidFill>
                <a:latin typeface="Consolas" panose="020B0609020204030204" pitchFamily="49" charset="0"/>
              </a:rPr>
              <a:t>p</a:t>
            </a:r>
            <a:r>
              <a:rPr lang="fr-FR" sz="900" dirty="0">
                <a:solidFill>
                  <a:srgbClr val="0000FF"/>
                </a:solidFill>
                <a:latin typeface="Consolas" panose="020B0609020204030204" pitchFamily="49" charset="0"/>
              </a:rPr>
              <a:t>&gt;</a:t>
            </a:r>
            <a:endParaRPr lang="fr-FR" sz="900" dirty="0">
              <a:solidFill>
                <a:srgbClr val="000000"/>
              </a:solidFill>
              <a:latin typeface="Consolas" panose="020B0609020204030204" pitchFamily="49" charset="0"/>
            </a:endParaRPr>
          </a:p>
          <a:p>
            <a:r>
              <a:rPr lang="fr-FR" sz="900" dirty="0">
                <a:solidFill>
                  <a:srgbClr val="000000"/>
                </a:solidFill>
                <a:latin typeface="Consolas" panose="020B0609020204030204" pitchFamily="49" charset="0"/>
              </a:rPr>
              <a:t>    </a:t>
            </a:r>
            <a:r>
              <a:rPr lang="fr-FR" sz="900" dirty="0">
                <a:solidFill>
                  <a:srgbClr val="0000FF"/>
                </a:solidFill>
                <a:latin typeface="Consolas" panose="020B0609020204030204" pitchFamily="49" charset="0"/>
              </a:rPr>
              <a:t>&lt;</a:t>
            </a:r>
            <a:r>
              <a:rPr lang="fr-FR" sz="900" dirty="0">
                <a:solidFill>
                  <a:srgbClr val="800000"/>
                </a:solidFill>
                <a:latin typeface="Consolas" panose="020B0609020204030204" pitchFamily="49" charset="0"/>
              </a:rPr>
              <a:t>p</a:t>
            </a:r>
            <a:r>
              <a:rPr lang="fr-FR" sz="900" dirty="0">
                <a:solidFill>
                  <a:srgbClr val="0000FF"/>
                </a:solidFill>
                <a:latin typeface="Consolas" panose="020B0609020204030204" pitchFamily="49" charset="0"/>
              </a:rPr>
              <a:t>&gt;</a:t>
            </a:r>
            <a:r>
              <a:rPr lang="fr-FR" sz="900" dirty="0">
                <a:solidFill>
                  <a:srgbClr val="000000"/>
                </a:solidFill>
                <a:latin typeface="Consolas" panose="020B0609020204030204" pitchFamily="49" charset="0"/>
              </a:rPr>
              <a:t> Les navigateurs affichent généralement les éléments de citation en italique. </a:t>
            </a:r>
            <a:r>
              <a:rPr lang="fr-FR" sz="900" dirty="0">
                <a:solidFill>
                  <a:srgbClr val="0000FF"/>
                </a:solidFill>
                <a:latin typeface="Consolas" panose="020B0609020204030204" pitchFamily="49" charset="0"/>
              </a:rPr>
              <a:t>&lt;/</a:t>
            </a:r>
            <a:r>
              <a:rPr lang="fr-FR" sz="900" dirty="0">
                <a:solidFill>
                  <a:srgbClr val="800000"/>
                </a:solidFill>
                <a:latin typeface="Consolas" panose="020B0609020204030204" pitchFamily="49" charset="0"/>
              </a:rPr>
              <a:t>p</a:t>
            </a:r>
            <a:r>
              <a:rPr lang="fr-FR" sz="900" dirty="0">
                <a:solidFill>
                  <a:srgbClr val="0000FF"/>
                </a:solidFill>
                <a:latin typeface="Consolas" panose="020B0609020204030204" pitchFamily="49" charset="0"/>
              </a:rPr>
              <a:t>&gt;</a:t>
            </a:r>
            <a:endParaRPr lang="fr-FR" sz="900" dirty="0">
              <a:solidFill>
                <a:srgbClr val="000000"/>
              </a:solidFill>
              <a:latin typeface="Consolas" panose="020B0609020204030204" pitchFamily="49" charset="0"/>
            </a:endParaRPr>
          </a:p>
          <a:p>
            <a:endParaRPr lang="fr-FR" sz="900" dirty="0">
              <a:solidFill>
                <a:srgbClr val="000000"/>
              </a:solidFill>
              <a:latin typeface="Consolas" panose="020B0609020204030204" pitchFamily="49" charset="0"/>
            </a:endParaRPr>
          </a:p>
          <a:p>
            <a:r>
              <a:rPr lang="en-US" sz="900" dirty="0">
                <a:solidFill>
                  <a:srgbClr val="000000"/>
                </a:solidFill>
                <a:latin typeface="Consolas" panose="020B0609020204030204" pitchFamily="49" charset="0"/>
              </a:rPr>
              <a:t>    </a:t>
            </a:r>
            <a:r>
              <a:rPr lang="en-US" sz="900" dirty="0">
                <a:solidFill>
                  <a:srgbClr val="0000FF"/>
                </a:solidFill>
                <a:latin typeface="Consolas" panose="020B0609020204030204" pitchFamily="49" charset="0"/>
              </a:rPr>
              <a:t>&lt;</a:t>
            </a:r>
            <a:r>
              <a:rPr lang="en-US" sz="900" dirty="0" err="1">
                <a:solidFill>
                  <a:srgbClr val="800000"/>
                </a:solidFill>
                <a:latin typeface="Consolas" panose="020B0609020204030204" pitchFamily="49" charset="0"/>
              </a:rPr>
              <a:t>img</a:t>
            </a:r>
            <a:r>
              <a:rPr lang="en-US" sz="900" dirty="0">
                <a:solidFill>
                  <a:srgbClr val="000000"/>
                </a:solidFill>
                <a:latin typeface="Consolas" panose="020B0609020204030204" pitchFamily="49" charset="0"/>
              </a:rPr>
              <a:t> </a:t>
            </a:r>
            <a:r>
              <a:rPr lang="en-US" sz="900" dirty="0" err="1">
                <a:solidFill>
                  <a:srgbClr val="FF0000"/>
                </a:solidFill>
                <a:latin typeface="Consolas" panose="020B0609020204030204" pitchFamily="49" charset="0"/>
              </a:rPr>
              <a:t>src</a:t>
            </a:r>
            <a:r>
              <a:rPr lang="en-US" sz="900" dirty="0">
                <a:solidFill>
                  <a:srgbClr val="0000FF"/>
                </a:solidFill>
                <a:latin typeface="Consolas" panose="020B0609020204030204" pitchFamily="49" charset="0"/>
              </a:rPr>
              <a:t>="img_oeuvre.jpg"</a:t>
            </a:r>
            <a:r>
              <a:rPr lang="en-US" sz="900" dirty="0">
                <a:solidFill>
                  <a:srgbClr val="000000"/>
                </a:solidFill>
                <a:latin typeface="Consolas" panose="020B0609020204030204" pitchFamily="49" charset="0"/>
              </a:rPr>
              <a:t> </a:t>
            </a:r>
            <a:r>
              <a:rPr lang="en-US" sz="900" dirty="0">
                <a:solidFill>
                  <a:srgbClr val="FF0000"/>
                </a:solidFill>
                <a:latin typeface="Consolas" panose="020B0609020204030204" pitchFamily="49" charset="0"/>
              </a:rPr>
              <a:t>width</a:t>
            </a:r>
            <a:r>
              <a:rPr lang="en-US" sz="900" dirty="0">
                <a:solidFill>
                  <a:srgbClr val="0000FF"/>
                </a:solidFill>
                <a:latin typeface="Consolas" panose="020B0609020204030204" pitchFamily="49" charset="0"/>
              </a:rPr>
              <a:t>="220"</a:t>
            </a:r>
            <a:r>
              <a:rPr lang="en-US" sz="900" dirty="0">
                <a:solidFill>
                  <a:srgbClr val="000000"/>
                </a:solidFill>
                <a:latin typeface="Consolas" panose="020B0609020204030204" pitchFamily="49" charset="0"/>
              </a:rPr>
              <a:t> </a:t>
            </a:r>
            <a:r>
              <a:rPr lang="en-US" sz="900" dirty="0">
                <a:solidFill>
                  <a:srgbClr val="FF0000"/>
                </a:solidFill>
                <a:latin typeface="Consolas" panose="020B0609020204030204" pitchFamily="49" charset="0"/>
              </a:rPr>
              <a:t>height</a:t>
            </a:r>
            <a:r>
              <a:rPr lang="en-US" sz="900" dirty="0">
                <a:solidFill>
                  <a:srgbClr val="0000FF"/>
                </a:solidFill>
                <a:latin typeface="Consolas" panose="020B0609020204030204" pitchFamily="49" charset="0"/>
              </a:rPr>
              <a:t>="277"</a:t>
            </a:r>
            <a:r>
              <a:rPr lang="en-US" sz="900" dirty="0">
                <a:solidFill>
                  <a:srgbClr val="000000"/>
                </a:solidFill>
                <a:latin typeface="Consolas" panose="020B0609020204030204" pitchFamily="49" charset="0"/>
              </a:rPr>
              <a:t> </a:t>
            </a:r>
            <a:r>
              <a:rPr lang="en-US" sz="900" dirty="0">
                <a:solidFill>
                  <a:srgbClr val="FF0000"/>
                </a:solidFill>
                <a:latin typeface="Consolas" panose="020B0609020204030204" pitchFamily="49" charset="0"/>
              </a:rPr>
              <a:t>alt</a:t>
            </a:r>
            <a:r>
              <a:rPr lang="en-US" sz="900" dirty="0">
                <a:solidFill>
                  <a:srgbClr val="0000FF"/>
                </a:solidFill>
                <a:latin typeface="Consolas" panose="020B0609020204030204" pitchFamily="49" charset="0"/>
              </a:rPr>
              <a:t>="The Scream"&gt;</a:t>
            </a:r>
            <a:endParaRPr lang="en-US" sz="900" dirty="0">
              <a:solidFill>
                <a:srgbClr val="000000"/>
              </a:solidFill>
              <a:latin typeface="Consolas" panose="020B0609020204030204" pitchFamily="49" charset="0"/>
            </a:endParaRPr>
          </a:p>
          <a:p>
            <a:r>
              <a:rPr lang="fr-FR" sz="900" dirty="0">
                <a:solidFill>
                  <a:srgbClr val="000000"/>
                </a:solidFill>
                <a:latin typeface="Consolas" panose="020B0609020204030204" pitchFamily="49" charset="0"/>
              </a:rPr>
              <a:t>    </a:t>
            </a:r>
            <a:r>
              <a:rPr lang="fr-FR" sz="900" dirty="0">
                <a:solidFill>
                  <a:srgbClr val="0000FF"/>
                </a:solidFill>
                <a:latin typeface="Consolas" panose="020B0609020204030204" pitchFamily="49" charset="0"/>
              </a:rPr>
              <a:t>&lt;</a:t>
            </a:r>
            <a:r>
              <a:rPr lang="fr-FR" sz="900" dirty="0">
                <a:solidFill>
                  <a:srgbClr val="800000"/>
                </a:solidFill>
                <a:latin typeface="Consolas" panose="020B0609020204030204" pitchFamily="49" charset="0"/>
              </a:rPr>
              <a:t>p</a:t>
            </a:r>
            <a:r>
              <a:rPr lang="fr-FR" sz="900" dirty="0">
                <a:solidFill>
                  <a:srgbClr val="0000FF"/>
                </a:solidFill>
                <a:latin typeface="Consolas" panose="020B0609020204030204" pitchFamily="49" charset="0"/>
              </a:rPr>
              <a:t>&gt;</a:t>
            </a:r>
            <a:r>
              <a:rPr lang="fr-FR" sz="900" dirty="0">
                <a:solidFill>
                  <a:srgbClr val="000000"/>
                </a:solidFill>
                <a:latin typeface="Consolas" panose="020B0609020204030204" pitchFamily="49" charset="0"/>
              </a:rPr>
              <a:t> </a:t>
            </a:r>
            <a:r>
              <a:rPr lang="fr-FR" sz="900" dirty="0">
                <a:solidFill>
                  <a:srgbClr val="0000FF"/>
                </a:solidFill>
                <a:latin typeface="Consolas" panose="020B0609020204030204" pitchFamily="49" charset="0"/>
              </a:rPr>
              <a:t>&lt;</a:t>
            </a:r>
            <a:r>
              <a:rPr lang="fr-FR" sz="900" dirty="0">
                <a:solidFill>
                  <a:srgbClr val="800000"/>
                </a:solidFill>
                <a:latin typeface="Consolas" panose="020B0609020204030204" pitchFamily="49" charset="0"/>
              </a:rPr>
              <a:t>cite</a:t>
            </a:r>
            <a:r>
              <a:rPr lang="fr-FR" sz="900" dirty="0">
                <a:solidFill>
                  <a:srgbClr val="0000FF"/>
                </a:solidFill>
                <a:latin typeface="Consolas" panose="020B0609020204030204" pitchFamily="49" charset="0"/>
              </a:rPr>
              <a:t>&gt;</a:t>
            </a:r>
            <a:r>
              <a:rPr lang="fr-FR" sz="900" dirty="0">
                <a:solidFill>
                  <a:srgbClr val="000000"/>
                </a:solidFill>
                <a:latin typeface="Consolas" panose="020B0609020204030204" pitchFamily="49" charset="0"/>
              </a:rPr>
              <a:t> Le Dernier Jour d'un condamné </a:t>
            </a:r>
            <a:r>
              <a:rPr lang="fr-FR" sz="900" dirty="0">
                <a:solidFill>
                  <a:srgbClr val="0000FF"/>
                </a:solidFill>
                <a:latin typeface="Consolas" panose="020B0609020204030204" pitchFamily="49" charset="0"/>
              </a:rPr>
              <a:t>&lt;/</a:t>
            </a:r>
            <a:r>
              <a:rPr lang="fr-FR" sz="900" dirty="0">
                <a:solidFill>
                  <a:srgbClr val="800000"/>
                </a:solidFill>
                <a:latin typeface="Consolas" panose="020B0609020204030204" pitchFamily="49" charset="0"/>
              </a:rPr>
              <a:t>cite</a:t>
            </a:r>
            <a:r>
              <a:rPr lang="fr-FR" sz="900" dirty="0">
                <a:solidFill>
                  <a:srgbClr val="0000FF"/>
                </a:solidFill>
                <a:latin typeface="Consolas" panose="020B0609020204030204" pitchFamily="49" charset="0"/>
              </a:rPr>
              <a:t>&gt;</a:t>
            </a:r>
            <a:r>
              <a:rPr lang="fr-FR" sz="900" dirty="0">
                <a:solidFill>
                  <a:srgbClr val="000000"/>
                </a:solidFill>
                <a:latin typeface="Consolas" panose="020B0609020204030204" pitchFamily="49" charset="0"/>
              </a:rPr>
              <a:t> par Victor Hugo. publié en 1829. </a:t>
            </a:r>
            <a:r>
              <a:rPr lang="fr-FR" sz="900" dirty="0">
                <a:solidFill>
                  <a:srgbClr val="0000FF"/>
                </a:solidFill>
                <a:latin typeface="Consolas" panose="020B0609020204030204" pitchFamily="49" charset="0"/>
              </a:rPr>
              <a:t>&lt;/</a:t>
            </a:r>
            <a:r>
              <a:rPr lang="fr-FR" sz="900" dirty="0">
                <a:solidFill>
                  <a:srgbClr val="800000"/>
                </a:solidFill>
                <a:latin typeface="Consolas" panose="020B0609020204030204" pitchFamily="49" charset="0"/>
              </a:rPr>
              <a:t>p</a:t>
            </a:r>
            <a:r>
              <a:rPr lang="fr-FR" sz="900" dirty="0">
                <a:solidFill>
                  <a:srgbClr val="0000FF"/>
                </a:solidFill>
                <a:latin typeface="Consolas" panose="020B0609020204030204" pitchFamily="49" charset="0"/>
              </a:rPr>
              <a:t>&gt;</a:t>
            </a:r>
            <a:endParaRPr lang="fr-FR" sz="900" dirty="0">
              <a:solidFill>
                <a:srgbClr val="000000"/>
              </a:solidFill>
              <a:latin typeface="Consolas" panose="020B0609020204030204" pitchFamily="49" charset="0"/>
            </a:endParaRPr>
          </a:p>
          <a:p>
            <a:endParaRPr lang="fr-FR" sz="900" dirty="0">
              <a:solidFill>
                <a:srgbClr val="000000"/>
              </a:solidFill>
              <a:latin typeface="Consolas" panose="020B0609020204030204" pitchFamily="49" charset="0"/>
            </a:endParaRPr>
          </a:p>
          <a:p>
            <a:r>
              <a:rPr lang="fr-FR" sz="900" dirty="0">
                <a:solidFill>
                  <a:srgbClr val="0000FF"/>
                </a:solidFill>
                <a:latin typeface="Consolas" panose="020B0609020204030204" pitchFamily="49" charset="0"/>
              </a:rPr>
              <a:t>&lt;/</a:t>
            </a:r>
            <a:r>
              <a:rPr lang="fr-FR" sz="900" dirty="0">
                <a:solidFill>
                  <a:srgbClr val="800000"/>
                </a:solidFill>
                <a:latin typeface="Consolas" panose="020B0609020204030204" pitchFamily="49" charset="0"/>
              </a:rPr>
              <a:t>body</a:t>
            </a:r>
            <a:r>
              <a:rPr lang="fr-FR" sz="900" dirty="0">
                <a:solidFill>
                  <a:srgbClr val="0000FF"/>
                </a:solidFill>
                <a:latin typeface="Consolas" panose="020B0609020204030204" pitchFamily="49" charset="0"/>
              </a:rPr>
              <a:t>&gt;</a:t>
            </a:r>
            <a:endParaRPr lang="fr-FR" sz="900" dirty="0">
              <a:solidFill>
                <a:srgbClr val="000000"/>
              </a:solidFill>
              <a:latin typeface="Consolas" panose="020B0609020204030204" pitchFamily="49" charset="0"/>
            </a:endParaRPr>
          </a:p>
          <a:p>
            <a:r>
              <a:rPr lang="fr-FR" sz="900" dirty="0">
                <a:solidFill>
                  <a:srgbClr val="0000FF"/>
                </a:solidFill>
                <a:latin typeface="Consolas" panose="020B0609020204030204" pitchFamily="49" charset="0"/>
              </a:rPr>
              <a:t>&lt;/</a:t>
            </a:r>
            <a:r>
              <a:rPr lang="fr-FR" sz="900" dirty="0">
                <a:solidFill>
                  <a:srgbClr val="800000"/>
                </a:solidFill>
                <a:latin typeface="Consolas" panose="020B0609020204030204" pitchFamily="49" charset="0"/>
              </a:rPr>
              <a:t>html</a:t>
            </a:r>
            <a:r>
              <a:rPr lang="fr-FR" sz="900" dirty="0">
                <a:solidFill>
                  <a:srgbClr val="0000FF"/>
                </a:solidFill>
                <a:latin typeface="Consolas" panose="020B0609020204030204" pitchFamily="49" charset="0"/>
              </a:rPr>
              <a:t>&gt;</a:t>
            </a:r>
            <a:endParaRPr lang="fr-FR" sz="900" dirty="0">
              <a:solidFill>
                <a:srgbClr val="0000CD"/>
              </a:solidFill>
              <a:latin typeface="Consolas" panose="020B0609020204030204" pitchFamily="49" charset="0"/>
            </a:endParaRPr>
          </a:p>
        </p:txBody>
      </p:sp>
      <p:sp>
        <p:nvSpPr>
          <p:cNvPr id="12" name="Espace réservé du texte 4"/>
          <p:cNvSpPr>
            <a:spLocks noGrp="1"/>
          </p:cNvSpPr>
          <p:nvPr>
            <p:ph type="body" sz="quarter" idx="10"/>
          </p:nvPr>
        </p:nvSpPr>
        <p:spPr>
          <a:xfrm>
            <a:off x="242647" y="254632"/>
            <a:ext cx="8679898" cy="543185"/>
          </a:xfrm>
        </p:spPr>
        <p:txBody>
          <a:bodyPr/>
          <a:lstStyle/>
          <a:p>
            <a:r>
              <a:rPr lang="fr-FR" sz="4400" dirty="0">
                <a:solidFill>
                  <a:schemeClr val="tx1"/>
                </a:solidFill>
              </a:rPr>
              <a:t>Éléments de citation </a:t>
            </a:r>
            <a:r>
              <a:rPr lang="fr-FR" sz="4400" dirty="0">
                <a:solidFill>
                  <a:schemeClr val="accent1"/>
                </a:solidFill>
              </a:rPr>
              <a:t>HTML</a:t>
            </a:r>
          </a:p>
        </p:txBody>
      </p:sp>
      <p:pic>
        <p:nvPicPr>
          <p:cNvPr id="3" name="Image 2"/>
          <p:cNvPicPr>
            <a:picLocks noChangeAspect="1"/>
          </p:cNvPicPr>
          <p:nvPr/>
        </p:nvPicPr>
        <p:blipFill>
          <a:blip r:embed="rId2"/>
          <a:stretch>
            <a:fillRect/>
          </a:stretch>
        </p:blipFill>
        <p:spPr>
          <a:xfrm>
            <a:off x="4582596" y="2564478"/>
            <a:ext cx="2780512" cy="2552185"/>
          </a:xfrm>
          <a:prstGeom prst="rect">
            <a:avLst/>
          </a:prstGeom>
        </p:spPr>
      </p:pic>
    </p:spTree>
    <p:extLst>
      <p:ext uri="{BB962C8B-B14F-4D97-AF65-F5344CB8AC3E}">
        <p14:creationId xmlns:p14="http://schemas.microsoft.com/office/powerpoint/2010/main" val="389745448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ZoneTexte 88"/>
          <p:cNvSpPr txBox="1"/>
          <p:nvPr/>
        </p:nvSpPr>
        <p:spPr>
          <a:xfrm>
            <a:off x="242647" y="1203598"/>
            <a:ext cx="6129553" cy="400110"/>
          </a:xfrm>
          <a:prstGeom prst="rect">
            <a:avLst/>
          </a:prstGeom>
          <a:noFill/>
        </p:spPr>
        <p:txBody>
          <a:bodyPr wrap="square" rtlCol="0">
            <a:spAutoFit/>
          </a:bodyPr>
          <a:lstStyle/>
          <a:p>
            <a:r>
              <a:rPr lang="fr-FR" sz="2000" dirty="0">
                <a:solidFill>
                  <a:srgbClr val="000000"/>
                </a:solidFill>
                <a:latin typeface="Segoe UI" panose="020B0502040204020203" pitchFamily="34" charset="0"/>
              </a:rPr>
              <a:t>HTML </a:t>
            </a:r>
            <a:r>
              <a:rPr lang="fr-FR" sz="2000" dirty="0">
                <a:solidFill>
                  <a:srgbClr val="C00000"/>
                </a:solidFill>
                <a:latin typeface="Segoe UI" panose="020B0502040204020203" pitchFamily="34" charset="0"/>
              </a:rPr>
              <a:t>&lt;</a:t>
            </a:r>
            <a:r>
              <a:rPr lang="fr-FR" sz="2000" dirty="0" err="1">
                <a:solidFill>
                  <a:srgbClr val="C00000"/>
                </a:solidFill>
                <a:latin typeface="Segoe UI" panose="020B0502040204020203" pitchFamily="34" charset="0"/>
              </a:rPr>
              <a:t>bdo</a:t>
            </a:r>
            <a:r>
              <a:rPr lang="fr-FR" sz="2000" dirty="0">
                <a:solidFill>
                  <a:srgbClr val="C00000"/>
                </a:solidFill>
                <a:latin typeface="Segoe UI" panose="020B0502040204020203" pitchFamily="34" charset="0"/>
              </a:rPr>
              <a:t>&gt; </a:t>
            </a:r>
            <a:r>
              <a:rPr lang="fr-FR" sz="2000" dirty="0">
                <a:solidFill>
                  <a:srgbClr val="000000"/>
                </a:solidFill>
                <a:latin typeface="Segoe UI" panose="020B0502040204020203" pitchFamily="34" charset="0"/>
              </a:rPr>
              <a:t>pour le remplacement bidirectionnel</a:t>
            </a:r>
          </a:p>
        </p:txBody>
      </p:sp>
      <p:sp>
        <p:nvSpPr>
          <p:cNvPr id="92" name="TextBox 32">
            <a:extLst>
              <a:ext uri="{FF2B5EF4-FFF2-40B4-BE49-F238E27FC236}">
                <a16:creationId xmlns:a16="http://schemas.microsoft.com/office/drawing/2014/main" id="{9B583191-69B8-463E-8E8A-295A73BDD1DC}"/>
              </a:ext>
            </a:extLst>
          </p:cNvPr>
          <p:cNvSpPr txBox="1"/>
          <p:nvPr/>
        </p:nvSpPr>
        <p:spPr>
          <a:xfrm>
            <a:off x="242647" y="1693934"/>
            <a:ext cx="8766836" cy="430887"/>
          </a:xfrm>
          <a:prstGeom prst="rect">
            <a:avLst/>
          </a:prstGeom>
          <a:ln/>
        </p:spPr>
        <p:style>
          <a:lnRef idx="2">
            <a:schemeClr val="accent1"/>
          </a:lnRef>
          <a:fillRef idx="1">
            <a:schemeClr val="lt1"/>
          </a:fillRef>
          <a:effectRef idx="0">
            <a:schemeClr val="accent1"/>
          </a:effectRef>
          <a:fontRef idx="minor">
            <a:schemeClr val="dk1"/>
          </a:fontRef>
        </p:style>
        <p:txBody>
          <a:bodyPr wrap="square" lIns="0" rtlCol="0">
            <a:spAutoFit/>
          </a:bodyPr>
          <a:lstStyle/>
          <a:p>
            <a:pPr marL="171450" lvl="0" indent="-171450" eaLnBrk="0" fontAlgn="base" latinLnBrk="0" hangingPunct="0">
              <a:spcBef>
                <a:spcPct val="0"/>
              </a:spcBef>
              <a:spcAft>
                <a:spcPct val="0"/>
              </a:spcAft>
              <a:buFont typeface="Arial" panose="020B0604020202020204" pitchFamily="34" charset="0"/>
              <a:buChar char="•"/>
            </a:pPr>
            <a:r>
              <a:rPr lang="fr-FR" altLang="fr-FR" sz="1100" dirty="0">
                <a:solidFill>
                  <a:srgbClr val="000000"/>
                </a:solidFill>
                <a:latin typeface="Verdana" panose="020B0604030504040204" pitchFamily="34" charset="0"/>
              </a:rPr>
              <a:t>BDO signifie Bi-</a:t>
            </a:r>
            <a:r>
              <a:rPr lang="fr-FR" altLang="fr-FR" sz="1100" dirty="0" err="1">
                <a:solidFill>
                  <a:srgbClr val="000000"/>
                </a:solidFill>
                <a:latin typeface="Verdana" panose="020B0604030504040204" pitchFamily="34" charset="0"/>
              </a:rPr>
              <a:t>Directional</a:t>
            </a:r>
            <a:r>
              <a:rPr lang="fr-FR" altLang="fr-FR" sz="1100" dirty="0">
                <a:solidFill>
                  <a:srgbClr val="000000"/>
                </a:solidFill>
                <a:latin typeface="Verdana" panose="020B0604030504040204" pitchFamily="34" charset="0"/>
              </a:rPr>
              <a:t> </a:t>
            </a:r>
            <a:r>
              <a:rPr lang="fr-FR" altLang="fr-FR" sz="1100" dirty="0" err="1">
                <a:solidFill>
                  <a:srgbClr val="000000"/>
                </a:solidFill>
                <a:latin typeface="Verdana" panose="020B0604030504040204" pitchFamily="34" charset="0"/>
              </a:rPr>
              <a:t>Override</a:t>
            </a:r>
            <a:r>
              <a:rPr lang="fr-FR" altLang="fr-FR" sz="1100" dirty="0">
                <a:solidFill>
                  <a:srgbClr val="000000"/>
                </a:solidFill>
                <a:latin typeface="Verdana" panose="020B0604030504040204" pitchFamily="34" charset="0"/>
              </a:rPr>
              <a:t>.</a:t>
            </a:r>
            <a:endParaRPr lang="fr-FR" altLang="fr-FR" sz="800" dirty="0">
              <a:solidFill>
                <a:schemeClr val="tx1"/>
              </a:solidFill>
            </a:endParaRPr>
          </a:p>
          <a:p>
            <a:pPr marL="171450" lvl="0" indent="-171450" eaLnBrk="0" fontAlgn="base" latinLnBrk="0" hangingPunct="0">
              <a:spcBef>
                <a:spcPct val="0"/>
              </a:spcBef>
              <a:spcAft>
                <a:spcPct val="0"/>
              </a:spcAft>
              <a:buFont typeface="Arial" panose="020B0604020202020204" pitchFamily="34" charset="0"/>
              <a:buChar char="•"/>
            </a:pPr>
            <a:r>
              <a:rPr lang="fr-FR" altLang="fr-FR" sz="1100" dirty="0">
                <a:solidFill>
                  <a:srgbClr val="000000"/>
                </a:solidFill>
                <a:latin typeface="Verdana" panose="020B0604030504040204" pitchFamily="34" charset="0"/>
              </a:rPr>
              <a:t>La balise HTML </a:t>
            </a:r>
            <a:r>
              <a:rPr lang="fr-FR" altLang="fr-FR" sz="1100" dirty="0">
                <a:solidFill>
                  <a:srgbClr val="DC143C"/>
                </a:solidFill>
                <a:latin typeface="Consolas" panose="020B0609020204030204" pitchFamily="49" charset="0"/>
                <a:cs typeface="Consolas" panose="020B0609020204030204" pitchFamily="49" charset="0"/>
              </a:rPr>
              <a:t>&lt;</a:t>
            </a:r>
            <a:r>
              <a:rPr lang="fr-FR" altLang="fr-FR" sz="1100" dirty="0" err="1">
                <a:solidFill>
                  <a:srgbClr val="DC143C"/>
                </a:solidFill>
                <a:latin typeface="Consolas" panose="020B0609020204030204" pitchFamily="49" charset="0"/>
                <a:cs typeface="Consolas" panose="020B0609020204030204" pitchFamily="49" charset="0"/>
              </a:rPr>
              <a:t>bdo</a:t>
            </a:r>
            <a:r>
              <a:rPr lang="fr-FR" altLang="fr-FR" sz="1100" dirty="0">
                <a:solidFill>
                  <a:srgbClr val="DC143C"/>
                </a:solidFill>
                <a:latin typeface="Consolas" panose="020B0609020204030204" pitchFamily="49" charset="0"/>
                <a:cs typeface="Consolas" panose="020B0609020204030204" pitchFamily="49" charset="0"/>
              </a:rPr>
              <a:t>&gt; </a:t>
            </a:r>
            <a:r>
              <a:rPr lang="fr-FR" altLang="fr-FR" sz="1100" dirty="0">
                <a:solidFill>
                  <a:srgbClr val="000000"/>
                </a:solidFill>
                <a:latin typeface="Verdana" panose="020B0604030504040204" pitchFamily="34" charset="0"/>
              </a:rPr>
              <a:t>est utilisée pour remplacer la direction actuelle du texte:</a:t>
            </a:r>
            <a:endParaRPr lang="fr-FR" altLang="fr-FR" dirty="0">
              <a:solidFill>
                <a:schemeClr val="tx1"/>
              </a:solidFill>
              <a:latin typeface="Arial" panose="020B0604020202020204" pitchFamily="34" charset="0"/>
            </a:endParaRPr>
          </a:p>
        </p:txBody>
      </p:sp>
      <p:sp>
        <p:nvSpPr>
          <p:cNvPr id="11" name="ZoneTexte 10"/>
          <p:cNvSpPr txBox="1"/>
          <p:nvPr/>
        </p:nvSpPr>
        <p:spPr>
          <a:xfrm>
            <a:off x="242647" y="2340265"/>
            <a:ext cx="2385137" cy="369332"/>
          </a:xfrm>
          <a:prstGeom prst="rect">
            <a:avLst/>
          </a:prstGeom>
          <a:noFill/>
        </p:spPr>
        <p:txBody>
          <a:bodyPr wrap="square" rtlCol="0">
            <a:spAutoFit/>
          </a:bodyPr>
          <a:lstStyle/>
          <a:p>
            <a:r>
              <a:rPr lang="fr-FR" altLang="fr-FR" b="1" dirty="0">
                <a:solidFill>
                  <a:srgbClr val="00B0F0"/>
                </a:solidFill>
                <a:latin typeface="Segoe UI" panose="020B0502040204020203" pitchFamily="34" charset="0"/>
                <a:cs typeface="Segoe UI" panose="020B0502040204020203" pitchFamily="34" charset="0"/>
              </a:rPr>
              <a:t>Exemple</a:t>
            </a:r>
          </a:p>
        </p:txBody>
      </p:sp>
      <p:sp>
        <p:nvSpPr>
          <p:cNvPr id="14" name="ZoneTexte 13"/>
          <p:cNvSpPr txBox="1"/>
          <p:nvPr/>
        </p:nvSpPr>
        <p:spPr>
          <a:xfrm>
            <a:off x="4502775" y="2293045"/>
            <a:ext cx="2385137" cy="369332"/>
          </a:xfrm>
          <a:prstGeom prst="rect">
            <a:avLst/>
          </a:prstGeom>
          <a:noFill/>
        </p:spPr>
        <p:txBody>
          <a:bodyPr wrap="square" rtlCol="0">
            <a:spAutoFit/>
          </a:bodyPr>
          <a:lstStyle/>
          <a:p>
            <a:r>
              <a:rPr lang="fr-FR" altLang="fr-FR" b="1" dirty="0">
                <a:solidFill>
                  <a:srgbClr val="00B0F0"/>
                </a:solidFill>
                <a:latin typeface="Segoe UI" panose="020B0502040204020203" pitchFamily="34" charset="0"/>
                <a:cs typeface="Segoe UI" panose="020B0502040204020203" pitchFamily="34" charset="0"/>
              </a:rPr>
              <a:t>Résultat</a:t>
            </a:r>
          </a:p>
        </p:txBody>
      </p:sp>
      <p:sp>
        <p:nvSpPr>
          <p:cNvPr id="7" name="Rectangle 6"/>
          <p:cNvSpPr/>
          <p:nvPr/>
        </p:nvSpPr>
        <p:spPr>
          <a:xfrm>
            <a:off x="2286000" y="-382905"/>
            <a:ext cx="4572000" cy="369332"/>
          </a:xfrm>
          <a:prstGeom prst="rect">
            <a:avLst/>
          </a:prstGeom>
        </p:spPr>
        <p:txBody>
          <a:bodyPr>
            <a:spAutoFit/>
          </a:bodyPr>
          <a:lstStyle/>
          <a:p>
            <a:endParaRPr lang="fr-FR" dirty="0"/>
          </a:p>
        </p:txBody>
      </p:sp>
      <p:sp>
        <p:nvSpPr>
          <p:cNvPr id="18" name="Rectangle 17"/>
          <p:cNvSpPr/>
          <p:nvPr/>
        </p:nvSpPr>
        <p:spPr>
          <a:xfrm>
            <a:off x="242647" y="2830601"/>
            <a:ext cx="4179055" cy="1892826"/>
          </a:xfrm>
          <a:prstGeom prst="rect">
            <a:avLst/>
          </a:prstGeom>
          <a:noFill/>
          <a:ln w="19050">
            <a:solidFill>
              <a:schemeClr val="accent1"/>
            </a:solidFill>
          </a:ln>
        </p:spPr>
        <p:txBody>
          <a:bodyPr wrap="square">
            <a:spAutoFit/>
          </a:bodyPr>
          <a:lstStyle/>
          <a:p>
            <a:r>
              <a:rPr lang="fr-FR" sz="900" dirty="0">
                <a:solidFill>
                  <a:srgbClr val="000000"/>
                </a:solidFill>
                <a:latin typeface="Consolas" panose="020B0609020204030204" pitchFamily="49" charset="0"/>
              </a:rPr>
              <a:t>&lt;! DOCTYPE html&gt;</a:t>
            </a:r>
          </a:p>
          <a:p>
            <a:r>
              <a:rPr lang="fr-FR" sz="900" dirty="0">
                <a:solidFill>
                  <a:srgbClr val="0000FF"/>
                </a:solidFill>
                <a:latin typeface="Consolas" panose="020B0609020204030204" pitchFamily="49" charset="0"/>
              </a:rPr>
              <a:t>&lt;</a:t>
            </a:r>
            <a:r>
              <a:rPr lang="fr-FR" sz="900" dirty="0">
                <a:solidFill>
                  <a:srgbClr val="800000"/>
                </a:solidFill>
                <a:latin typeface="Consolas" panose="020B0609020204030204" pitchFamily="49" charset="0"/>
              </a:rPr>
              <a:t>html</a:t>
            </a:r>
            <a:r>
              <a:rPr lang="fr-FR" sz="900" dirty="0">
                <a:solidFill>
                  <a:srgbClr val="0000FF"/>
                </a:solidFill>
                <a:latin typeface="Consolas" panose="020B0609020204030204" pitchFamily="49" charset="0"/>
              </a:rPr>
              <a:t>&gt;</a:t>
            </a:r>
            <a:endParaRPr lang="fr-FR" sz="900" dirty="0">
              <a:solidFill>
                <a:srgbClr val="000000"/>
              </a:solidFill>
              <a:latin typeface="Consolas" panose="020B0609020204030204" pitchFamily="49" charset="0"/>
            </a:endParaRPr>
          </a:p>
          <a:p>
            <a:r>
              <a:rPr lang="fr-FR" sz="900" dirty="0">
                <a:solidFill>
                  <a:srgbClr val="0000FF"/>
                </a:solidFill>
                <a:latin typeface="Consolas" panose="020B0609020204030204" pitchFamily="49" charset="0"/>
              </a:rPr>
              <a:t>&lt;</a:t>
            </a:r>
            <a:r>
              <a:rPr lang="fr-FR" sz="900" dirty="0">
                <a:solidFill>
                  <a:srgbClr val="800000"/>
                </a:solidFill>
                <a:latin typeface="Consolas" panose="020B0609020204030204" pitchFamily="49" charset="0"/>
              </a:rPr>
              <a:t>body</a:t>
            </a:r>
            <a:r>
              <a:rPr lang="fr-FR" sz="900" dirty="0">
                <a:solidFill>
                  <a:srgbClr val="0000FF"/>
                </a:solidFill>
                <a:latin typeface="Consolas" panose="020B0609020204030204" pitchFamily="49" charset="0"/>
              </a:rPr>
              <a:t>&gt;</a:t>
            </a:r>
            <a:endParaRPr lang="fr-FR" sz="900" dirty="0">
              <a:solidFill>
                <a:srgbClr val="000000"/>
              </a:solidFill>
              <a:latin typeface="Consolas" panose="020B0609020204030204" pitchFamily="49" charset="0"/>
            </a:endParaRPr>
          </a:p>
          <a:p>
            <a:endParaRPr lang="fr-FR" sz="900" dirty="0">
              <a:solidFill>
                <a:srgbClr val="000000"/>
              </a:solidFill>
              <a:latin typeface="Consolas" panose="020B0609020204030204" pitchFamily="49" charset="0"/>
            </a:endParaRPr>
          </a:p>
          <a:p>
            <a:r>
              <a:rPr lang="fr-FR" sz="900" dirty="0">
                <a:solidFill>
                  <a:srgbClr val="000000"/>
                </a:solidFill>
                <a:latin typeface="Consolas" panose="020B0609020204030204" pitchFamily="49" charset="0"/>
              </a:rPr>
              <a:t>    </a:t>
            </a:r>
            <a:r>
              <a:rPr lang="fr-FR" sz="900" dirty="0">
                <a:solidFill>
                  <a:srgbClr val="0000FF"/>
                </a:solidFill>
                <a:latin typeface="Consolas" panose="020B0609020204030204" pitchFamily="49" charset="0"/>
              </a:rPr>
              <a:t>&lt;</a:t>
            </a:r>
            <a:r>
              <a:rPr lang="fr-FR" sz="900" dirty="0">
                <a:solidFill>
                  <a:srgbClr val="800000"/>
                </a:solidFill>
                <a:latin typeface="Consolas" panose="020B0609020204030204" pitchFamily="49" charset="0"/>
              </a:rPr>
              <a:t>p</a:t>
            </a:r>
            <a:r>
              <a:rPr lang="fr-FR" sz="900" dirty="0">
                <a:solidFill>
                  <a:srgbClr val="0000FF"/>
                </a:solidFill>
                <a:latin typeface="Consolas" panose="020B0609020204030204" pitchFamily="49" charset="0"/>
              </a:rPr>
              <a:t>&gt;</a:t>
            </a:r>
            <a:r>
              <a:rPr lang="fr-FR" sz="900" dirty="0">
                <a:solidFill>
                  <a:srgbClr val="000000"/>
                </a:solidFill>
                <a:latin typeface="Consolas" panose="020B0609020204030204" pitchFamily="49" charset="0"/>
              </a:rPr>
              <a:t> Si votre navigateur prend en charge le remplacement bidirectionnel (</a:t>
            </a:r>
            <a:r>
              <a:rPr lang="fr-FR" sz="900" dirty="0" err="1">
                <a:solidFill>
                  <a:srgbClr val="000000"/>
                </a:solidFill>
                <a:latin typeface="Consolas" panose="020B0609020204030204" pitchFamily="49" charset="0"/>
              </a:rPr>
              <a:t>bdo</a:t>
            </a:r>
            <a:r>
              <a:rPr lang="fr-FR" sz="900" dirty="0">
                <a:solidFill>
                  <a:srgbClr val="000000"/>
                </a:solidFill>
                <a:latin typeface="Consolas" panose="020B0609020204030204" pitchFamily="49" charset="0"/>
              </a:rPr>
              <a:t>), la ligne suivante sera écrite de droite à gauche (</a:t>
            </a:r>
            <a:r>
              <a:rPr lang="fr-FR" sz="900" dirty="0" err="1">
                <a:solidFill>
                  <a:srgbClr val="000000"/>
                </a:solidFill>
                <a:latin typeface="Consolas" panose="020B0609020204030204" pitchFamily="49" charset="0"/>
              </a:rPr>
              <a:t>rtl</a:t>
            </a:r>
            <a:r>
              <a:rPr lang="fr-FR" sz="900" dirty="0">
                <a:solidFill>
                  <a:srgbClr val="000000"/>
                </a:solidFill>
                <a:latin typeface="Consolas" panose="020B0609020204030204" pitchFamily="49" charset="0"/>
              </a:rPr>
              <a:t>): </a:t>
            </a:r>
            <a:r>
              <a:rPr lang="fr-FR" sz="900" dirty="0">
                <a:solidFill>
                  <a:srgbClr val="0000FF"/>
                </a:solidFill>
                <a:latin typeface="Consolas" panose="020B0609020204030204" pitchFamily="49" charset="0"/>
              </a:rPr>
              <a:t>&lt;/</a:t>
            </a:r>
            <a:r>
              <a:rPr lang="fr-FR" sz="900" dirty="0">
                <a:solidFill>
                  <a:srgbClr val="800000"/>
                </a:solidFill>
                <a:latin typeface="Consolas" panose="020B0609020204030204" pitchFamily="49" charset="0"/>
              </a:rPr>
              <a:t>p</a:t>
            </a:r>
            <a:r>
              <a:rPr lang="fr-FR" sz="900" dirty="0">
                <a:solidFill>
                  <a:srgbClr val="0000FF"/>
                </a:solidFill>
                <a:latin typeface="Consolas" panose="020B0609020204030204" pitchFamily="49" charset="0"/>
              </a:rPr>
              <a:t>&gt;</a:t>
            </a:r>
            <a:endParaRPr lang="fr-FR" sz="900" dirty="0">
              <a:solidFill>
                <a:srgbClr val="000000"/>
              </a:solidFill>
              <a:latin typeface="Consolas" panose="020B0609020204030204" pitchFamily="49" charset="0"/>
            </a:endParaRPr>
          </a:p>
          <a:p>
            <a:endParaRPr lang="fr-FR" sz="900" dirty="0">
              <a:solidFill>
                <a:srgbClr val="000000"/>
              </a:solidFill>
              <a:latin typeface="Consolas" panose="020B0609020204030204" pitchFamily="49" charset="0"/>
            </a:endParaRPr>
          </a:p>
          <a:p>
            <a:r>
              <a:rPr lang="fr-FR" sz="900" dirty="0">
                <a:solidFill>
                  <a:srgbClr val="000000"/>
                </a:solidFill>
                <a:latin typeface="Consolas" panose="020B0609020204030204" pitchFamily="49" charset="0"/>
              </a:rPr>
              <a:t>    </a:t>
            </a:r>
            <a:r>
              <a:rPr lang="fr-FR" sz="900" dirty="0">
                <a:solidFill>
                  <a:srgbClr val="0000FF"/>
                </a:solidFill>
                <a:latin typeface="Consolas" panose="020B0609020204030204" pitchFamily="49" charset="0"/>
              </a:rPr>
              <a:t>&lt;</a:t>
            </a:r>
            <a:r>
              <a:rPr lang="fr-FR" sz="900" dirty="0" err="1">
                <a:solidFill>
                  <a:srgbClr val="800000"/>
                </a:solidFill>
                <a:latin typeface="Consolas" panose="020B0609020204030204" pitchFamily="49" charset="0"/>
              </a:rPr>
              <a:t>bdo</a:t>
            </a:r>
            <a:r>
              <a:rPr lang="fr-FR" sz="900" dirty="0">
                <a:solidFill>
                  <a:srgbClr val="000000"/>
                </a:solidFill>
                <a:latin typeface="Consolas" panose="020B0609020204030204" pitchFamily="49" charset="0"/>
              </a:rPr>
              <a:t> </a:t>
            </a:r>
            <a:r>
              <a:rPr lang="fr-FR" sz="900" dirty="0" err="1">
                <a:solidFill>
                  <a:srgbClr val="FF0000"/>
                </a:solidFill>
                <a:latin typeface="Consolas" panose="020B0609020204030204" pitchFamily="49" charset="0"/>
              </a:rPr>
              <a:t>dir</a:t>
            </a:r>
            <a:r>
              <a:rPr lang="fr-FR" sz="900" dirty="0">
                <a:solidFill>
                  <a:srgbClr val="000000"/>
                </a:solidFill>
                <a:latin typeface="Consolas" panose="020B0609020204030204" pitchFamily="49" charset="0"/>
              </a:rPr>
              <a:t> </a:t>
            </a:r>
            <a:r>
              <a:rPr lang="fr-FR" sz="900" dirty="0">
                <a:solidFill>
                  <a:srgbClr val="0000FF"/>
                </a:solidFill>
                <a:latin typeface="Consolas" panose="020B0609020204030204" pitchFamily="49" charset="0"/>
              </a:rPr>
              <a:t>=</a:t>
            </a:r>
            <a:r>
              <a:rPr lang="fr-FR" sz="900" dirty="0">
                <a:solidFill>
                  <a:srgbClr val="000000"/>
                </a:solidFill>
                <a:latin typeface="Consolas" panose="020B0609020204030204" pitchFamily="49" charset="0"/>
              </a:rPr>
              <a:t> </a:t>
            </a:r>
            <a:r>
              <a:rPr lang="fr-FR" sz="900" dirty="0">
                <a:solidFill>
                  <a:srgbClr val="0000FF"/>
                </a:solidFill>
                <a:latin typeface="Consolas" panose="020B0609020204030204" pitchFamily="49" charset="0"/>
              </a:rPr>
              <a:t>"</a:t>
            </a:r>
            <a:r>
              <a:rPr lang="fr-FR" sz="900" dirty="0" err="1">
                <a:solidFill>
                  <a:srgbClr val="0000FF"/>
                </a:solidFill>
                <a:latin typeface="Consolas" panose="020B0609020204030204" pitchFamily="49" charset="0"/>
              </a:rPr>
              <a:t>rtl</a:t>
            </a:r>
            <a:r>
              <a:rPr lang="fr-FR" sz="900" dirty="0">
                <a:solidFill>
                  <a:srgbClr val="0000FF"/>
                </a:solidFill>
                <a:latin typeface="Consolas" panose="020B0609020204030204" pitchFamily="49" charset="0"/>
              </a:rPr>
              <a:t>"&gt;</a:t>
            </a:r>
            <a:r>
              <a:rPr lang="fr-FR" sz="900" dirty="0">
                <a:solidFill>
                  <a:srgbClr val="000000"/>
                </a:solidFill>
                <a:latin typeface="Consolas" panose="020B0609020204030204" pitchFamily="49" charset="0"/>
              </a:rPr>
              <a:t> Cette ligne sera écrite de droite à gauche </a:t>
            </a:r>
            <a:r>
              <a:rPr lang="fr-FR" sz="900" dirty="0">
                <a:solidFill>
                  <a:srgbClr val="0000FF"/>
                </a:solidFill>
                <a:latin typeface="Consolas" panose="020B0609020204030204" pitchFamily="49" charset="0"/>
              </a:rPr>
              <a:t>&lt;/</a:t>
            </a:r>
            <a:r>
              <a:rPr lang="fr-FR" sz="900" dirty="0" err="1">
                <a:solidFill>
                  <a:srgbClr val="800000"/>
                </a:solidFill>
                <a:latin typeface="Consolas" panose="020B0609020204030204" pitchFamily="49" charset="0"/>
              </a:rPr>
              <a:t>bdo</a:t>
            </a:r>
            <a:r>
              <a:rPr lang="fr-FR" sz="900" dirty="0">
                <a:solidFill>
                  <a:srgbClr val="0000FF"/>
                </a:solidFill>
                <a:latin typeface="Consolas" panose="020B0609020204030204" pitchFamily="49" charset="0"/>
              </a:rPr>
              <a:t>&gt;</a:t>
            </a:r>
            <a:endParaRPr lang="fr-FR" sz="900" dirty="0">
              <a:solidFill>
                <a:srgbClr val="000000"/>
              </a:solidFill>
              <a:latin typeface="Consolas" panose="020B0609020204030204" pitchFamily="49" charset="0"/>
            </a:endParaRPr>
          </a:p>
          <a:p>
            <a:endParaRPr lang="fr-FR" sz="900" dirty="0">
              <a:solidFill>
                <a:srgbClr val="000000"/>
              </a:solidFill>
              <a:latin typeface="Consolas" panose="020B0609020204030204" pitchFamily="49" charset="0"/>
            </a:endParaRPr>
          </a:p>
          <a:p>
            <a:r>
              <a:rPr lang="fr-FR" sz="900" dirty="0">
                <a:solidFill>
                  <a:srgbClr val="0000FF"/>
                </a:solidFill>
                <a:latin typeface="Consolas" panose="020B0609020204030204" pitchFamily="49" charset="0"/>
              </a:rPr>
              <a:t>&lt;/</a:t>
            </a:r>
            <a:r>
              <a:rPr lang="fr-FR" sz="900" dirty="0">
                <a:solidFill>
                  <a:srgbClr val="800000"/>
                </a:solidFill>
                <a:latin typeface="Consolas" panose="020B0609020204030204" pitchFamily="49" charset="0"/>
              </a:rPr>
              <a:t>body</a:t>
            </a:r>
            <a:r>
              <a:rPr lang="fr-FR" sz="900" dirty="0">
                <a:solidFill>
                  <a:srgbClr val="0000FF"/>
                </a:solidFill>
                <a:latin typeface="Consolas" panose="020B0609020204030204" pitchFamily="49" charset="0"/>
              </a:rPr>
              <a:t>&gt;</a:t>
            </a:r>
            <a:endParaRPr lang="fr-FR" sz="900" dirty="0">
              <a:solidFill>
                <a:srgbClr val="000000"/>
              </a:solidFill>
              <a:latin typeface="Consolas" panose="020B0609020204030204" pitchFamily="49" charset="0"/>
            </a:endParaRPr>
          </a:p>
          <a:p>
            <a:r>
              <a:rPr lang="fr-FR" sz="900" dirty="0">
                <a:solidFill>
                  <a:srgbClr val="0000FF"/>
                </a:solidFill>
                <a:latin typeface="Consolas" panose="020B0609020204030204" pitchFamily="49" charset="0"/>
              </a:rPr>
              <a:t>&lt;/</a:t>
            </a:r>
            <a:r>
              <a:rPr lang="fr-FR" sz="900" dirty="0">
                <a:solidFill>
                  <a:srgbClr val="800000"/>
                </a:solidFill>
                <a:latin typeface="Consolas" panose="020B0609020204030204" pitchFamily="49" charset="0"/>
              </a:rPr>
              <a:t>html</a:t>
            </a:r>
            <a:r>
              <a:rPr lang="fr-FR" sz="900" dirty="0">
                <a:solidFill>
                  <a:srgbClr val="0000FF"/>
                </a:solidFill>
                <a:latin typeface="Consolas" panose="020B0609020204030204" pitchFamily="49" charset="0"/>
              </a:rPr>
              <a:t>&gt;</a:t>
            </a:r>
            <a:endParaRPr lang="fr-FR" sz="900" dirty="0">
              <a:solidFill>
                <a:srgbClr val="0000CD"/>
              </a:solidFill>
              <a:latin typeface="Consolas" panose="020B0609020204030204" pitchFamily="49" charset="0"/>
            </a:endParaRPr>
          </a:p>
        </p:txBody>
      </p:sp>
      <p:sp>
        <p:nvSpPr>
          <p:cNvPr id="12" name="Espace réservé du texte 4"/>
          <p:cNvSpPr>
            <a:spLocks noGrp="1"/>
          </p:cNvSpPr>
          <p:nvPr>
            <p:ph type="body" sz="quarter" idx="10"/>
          </p:nvPr>
        </p:nvSpPr>
        <p:spPr>
          <a:xfrm>
            <a:off x="242647" y="254632"/>
            <a:ext cx="8679898" cy="543185"/>
          </a:xfrm>
        </p:spPr>
        <p:txBody>
          <a:bodyPr/>
          <a:lstStyle/>
          <a:p>
            <a:r>
              <a:rPr lang="fr-FR" sz="4400" dirty="0">
                <a:solidFill>
                  <a:schemeClr val="tx1"/>
                </a:solidFill>
              </a:rPr>
              <a:t>Éléments de citation </a:t>
            </a:r>
            <a:r>
              <a:rPr lang="fr-FR" sz="4400" dirty="0">
                <a:solidFill>
                  <a:schemeClr val="accent1"/>
                </a:solidFill>
              </a:rPr>
              <a:t>HTML</a:t>
            </a:r>
          </a:p>
        </p:txBody>
      </p:sp>
      <p:pic>
        <p:nvPicPr>
          <p:cNvPr id="4" name="Image 3"/>
          <p:cNvPicPr>
            <a:picLocks noChangeAspect="1"/>
          </p:cNvPicPr>
          <p:nvPr/>
        </p:nvPicPr>
        <p:blipFill>
          <a:blip r:embed="rId2"/>
          <a:stretch>
            <a:fillRect/>
          </a:stretch>
        </p:blipFill>
        <p:spPr>
          <a:xfrm>
            <a:off x="4582596" y="2830601"/>
            <a:ext cx="4339949" cy="1585099"/>
          </a:xfrm>
          <a:prstGeom prst="rect">
            <a:avLst/>
          </a:prstGeom>
        </p:spPr>
      </p:pic>
    </p:spTree>
    <p:extLst>
      <p:ext uri="{BB962C8B-B14F-4D97-AF65-F5344CB8AC3E}">
        <p14:creationId xmlns:p14="http://schemas.microsoft.com/office/powerpoint/2010/main" val="84890342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ZoneTexte 88"/>
          <p:cNvSpPr txBox="1"/>
          <p:nvPr/>
        </p:nvSpPr>
        <p:spPr>
          <a:xfrm>
            <a:off x="242647" y="1203598"/>
            <a:ext cx="6129553" cy="400110"/>
          </a:xfrm>
          <a:prstGeom prst="rect">
            <a:avLst/>
          </a:prstGeom>
          <a:noFill/>
        </p:spPr>
        <p:txBody>
          <a:bodyPr wrap="square" rtlCol="0">
            <a:spAutoFit/>
          </a:bodyPr>
          <a:lstStyle/>
          <a:p>
            <a:r>
              <a:rPr lang="fr-FR" sz="2000" dirty="0">
                <a:solidFill>
                  <a:srgbClr val="000000"/>
                </a:solidFill>
                <a:latin typeface="Segoe UI" panose="020B0502040204020203" pitchFamily="34" charset="0"/>
              </a:rPr>
              <a:t>Balises de commentaire </a:t>
            </a:r>
            <a:r>
              <a:rPr lang="fr-FR" sz="2000" dirty="0">
                <a:solidFill>
                  <a:schemeClr val="accent1"/>
                </a:solidFill>
                <a:latin typeface="Segoe UI" panose="020B0502040204020203" pitchFamily="34" charset="0"/>
              </a:rPr>
              <a:t>HTML</a:t>
            </a:r>
          </a:p>
        </p:txBody>
      </p:sp>
      <p:sp>
        <p:nvSpPr>
          <p:cNvPr id="92" name="TextBox 32">
            <a:extLst>
              <a:ext uri="{FF2B5EF4-FFF2-40B4-BE49-F238E27FC236}">
                <a16:creationId xmlns:a16="http://schemas.microsoft.com/office/drawing/2014/main" id="{9B583191-69B8-463E-8E8A-295A73BDD1DC}"/>
              </a:ext>
            </a:extLst>
          </p:cNvPr>
          <p:cNvSpPr txBox="1"/>
          <p:nvPr/>
        </p:nvSpPr>
        <p:spPr>
          <a:xfrm>
            <a:off x="242647" y="1693934"/>
            <a:ext cx="8766836" cy="261610"/>
          </a:xfrm>
          <a:prstGeom prst="rect">
            <a:avLst/>
          </a:prstGeom>
          <a:ln/>
        </p:spPr>
        <p:style>
          <a:lnRef idx="2">
            <a:schemeClr val="accent1"/>
          </a:lnRef>
          <a:fillRef idx="1">
            <a:schemeClr val="lt1"/>
          </a:fillRef>
          <a:effectRef idx="0">
            <a:schemeClr val="accent1"/>
          </a:effectRef>
          <a:fontRef idx="minor">
            <a:schemeClr val="dk1"/>
          </a:fontRef>
        </p:style>
        <p:txBody>
          <a:bodyPr wrap="square" lIns="0" rtlCol="0">
            <a:spAutoFit/>
          </a:bodyPr>
          <a:lstStyle/>
          <a:p>
            <a:pPr marL="171450" lvl="0" indent="-171450" eaLnBrk="0" fontAlgn="base" latinLnBrk="0" hangingPunct="0">
              <a:spcBef>
                <a:spcPct val="0"/>
              </a:spcBef>
              <a:spcAft>
                <a:spcPct val="0"/>
              </a:spcAft>
              <a:buFont typeface="Arial" panose="020B0604020202020204" pitchFamily="34" charset="0"/>
              <a:buChar char="•"/>
            </a:pPr>
            <a:r>
              <a:rPr lang="fr-FR" sz="1100" dirty="0">
                <a:solidFill>
                  <a:srgbClr val="000000"/>
                </a:solidFill>
                <a:latin typeface="Verdana" panose="020B0604030504040204" pitchFamily="34" charset="0"/>
              </a:rPr>
              <a:t>Vous pouvez ajouter des commentaires à votre source HTML en utilisant la syntaxe suivante:</a:t>
            </a:r>
            <a:endParaRPr lang="fr-FR" altLang="fr-FR" dirty="0">
              <a:solidFill>
                <a:schemeClr val="tx1"/>
              </a:solidFill>
              <a:latin typeface="Arial" panose="020B0604020202020204" pitchFamily="34" charset="0"/>
            </a:endParaRPr>
          </a:p>
        </p:txBody>
      </p:sp>
      <p:sp>
        <p:nvSpPr>
          <p:cNvPr id="11" name="ZoneTexte 10"/>
          <p:cNvSpPr txBox="1"/>
          <p:nvPr/>
        </p:nvSpPr>
        <p:spPr>
          <a:xfrm>
            <a:off x="242647" y="2340265"/>
            <a:ext cx="2385137" cy="369332"/>
          </a:xfrm>
          <a:prstGeom prst="rect">
            <a:avLst/>
          </a:prstGeom>
          <a:noFill/>
        </p:spPr>
        <p:txBody>
          <a:bodyPr wrap="square" rtlCol="0">
            <a:spAutoFit/>
          </a:bodyPr>
          <a:lstStyle/>
          <a:p>
            <a:r>
              <a:rPr lang="fr-FR" altLang="fr-FR" b="1" dirty="0">
                <a:solidFill>
                  <a:srgbClr val="00B0F0"/>
                </a:solidFill>
                <a:latin typeface="Segoe UI" panose="020B0502040204020203" pitchFamily="34" charset="0"/>
                <a:cs typeface="Segoe UI" panose="020B0502040204020203" pitchFamily="34" charset="0"/>
              </a:rPr>
              <a:t>Exemple</a:t>
            </a:r>
          </a:p>
        </p:txBody>
      </p:sp>
      <p:sp>
        <p:nvSpPr>
          <p:cNvPr id="14" name="ZoneTexte 13"/>
          <p:cNvSpPr txBox="1"/>
          <p:nvPr/>
        </p:nvSpPr>
        <p:spPr>
          <a:xfrm>
            <a:off x="4502775" y="2293045"/>
            <a:ext cx="2385137" cy="369332"/>
          </a:xfrm>
          <a:prstGeom prst="rect">
            <a:avLst/>
          </a:prstGeom>
          <a:noFill/>
        </p:spPr>
        <p:txBody>
          <a:bodyPr wrap="square" rtlCol="0">
            <a:spAutoFit/>
          </a:bodyPr>
          <a:lstStyle/>
          <a:p>
            <a:r>
              <a:rPr lang="fr-FR" altLang="fr-FR" b="1" dirty="0">
                <a:solidFill>
                  <a:srgbClr val="00B0F0"/>
                </a:solidFill>
                <a:latin typeface="Segoe UI" panose="020B0502040204020203" pitchFamily="34" charset="0"/>
                <a:cs typeface="Segoe UI" panose="020B0502040204020203" pitchFamily="34" charset="0"/>
              </a:rPr>
              <a:t>Résultat</a:t>
            </a:r>
          </a:p>
        </p:txBody>
      </p:sp>
      <p:sp>
        <p:nvSpPr>
          <p:cNvPr id="7" name="Rectangle 6"/>
          <p:cNvSpPr/>
          <p:nvPr/>
        </p:nvSpPr>
        <p:spPr>
          <a:xfrm>
            <a:off x="2286000" y="-382905"/>
            <a:ext cx="4572000" cy="369332"/>
          </a:xfrm>
          <a:prstGeom prst="rect">
            <a:avLst/>
          </a:prstGeom>
        </p:spPr>
        <p:txBody>
          <a:bodyPr>
            <a:spAutoFit/>
          </a:bodyPr>
          <a:lstStyle/>
          <a:p>
            <a:endParaRPr lang="fr-FR" dirty="0"/>
          </a:p>
        </p:txBody>
      </p:sp>
      <p:sp>
        <p:nvSpPr>
          <p:cNvPr id="18" name="Rectangle 17"/>
          <p:cNvSpPr/>
          <p:nvPr/>
        </p:nvSpPr>
        <p:spPr>
          <a:xfrm>
            <a:off x="242647" y="2830601"/>
            <a:ext cx="4179055" cy="2031325"/>
          </a:xfrm>
          <a:prstGeom prst="rect">
            <a:avLst/>
          </a:prstGeom>
          <a:noFill/>
          <a:ln w="19050">
            <a:solidFill>
              <a:schemeClr val="accent1"/>
            </a:solidFill>
          </a:ln>
        </p:spPr>
        <p:txBody>
          <a:bodyPr wrap="square">
            <a:spAutoFit/>
          </a:bodyPr>
          <a:lstStyle/>
          <a:p>
            <a:r>
              <a:rPr lang="fr-FR" sz="900" dirty="0">
                <a:solidFill>
                  <a:srgbClr val="000000"/>
                </a:solidFill>
                <a:latin typeface="Consolas" panose="020B0609020204030204" pitchFamily="49" charset="0"/>
              </a:rPr>
              <a:t>&lt;! DOCTYPE html&gt;</a:t>
            </a:r>
          </a:p>
          <a:p>
            <a:r>
              <a:rPr lang="fr-FR" sz="900" dirty="0">
                <a:solidFill>
                  <a:srgbClr val="0000FF"/>
                </a:solidFill>
                <a:latin typeface="Consolas" panose="020B0609020204030204" pitchFamily="49" charset="0"/>
              </a:rPr>
              <a:t>&lt;</a:t>
            </a:r>
            <a:r>
              <a:rPr lang="fr-FR" sz="900" dirty="0">
                <a:solidFill>
                  <a:srgbClr val="800000"/>
                </a:solidFill>
                <a:latin typeface="Consolas" panose="020B0609020204030204" pitchFamily="49" charset="0"/>
              </a:rPr>
              <a:t>html</a:t>
            </a:r>
            <a:r>
              <a:rPr lang="fr-FR" sz="900" dirty="0">
                <a:solidFill>
                  <a:srgbClr val="0000FF"/>
                </a:solidFill>
                <a:latin typeface="Consolas" panose="020B0609020204030204" pitchFamily="49" charset="0"/>
              </a:rPr>
              <a:t>&gt;</a:t>
            </a:r>
            <a:endParaRPr lang="fr-FR" sz="900" dirty="0">
              <a:solidFill>
                <a:srgbClr val="000000"/>
              </a:solidFill>
              <a:latin typeface="Consolas" panose="020B0609020204030204" pitchFamily="49" charset="0"/>
            </a:endParaRPr>
          </a:p>
          <a:p>
            <a:r>
              <a:rPr lang="fr-FR" sz="900" dirty="0">
                <a:solidFill>
                  <a:srgbClr val="0000FF"/>
                </a:solidFill>
                <a:latin typeface="Consolas" panose="020B0609020204030204" pitchFamily="49" charset="0"/>
              </a:rPr>
              <a:t>&lt;</a:t>
            </a:r>
            <a:r>
              <a:rPr lang="fr-FR" sz="900" dirty="0">
                <a:solidFill>
                  <a:srgbClr val="800000"/>
                </a:solidFill>
                <a:latin typeface="Consolas" panose="020B0609020204030204" pitchFamily="49" charset="0"/>
              </a:rPr>
              <a:t>body</a:t>
            </a:r>
            <a:r>
              <a:rPr lang="fr-FR" sz="900" dirty="0">
                <a:solidFill>
                  <a:srgbClr val="0000FF"/>
                </a:solidFill>
                <a:latin typeface="Consolas" panose="020B0609020204030204" pitchFamily="49" charset="0"/>
              </a:rPr>
              <a:t>&gt;</a:t>
            </a:r>
            <a:endParaRPr lang="fr-FR" sz="900" dirty="0">
              <a:solidFill>
                <a:srgbClr val="000000"/>
              </a:solidFill>
              <a:latin typeface="Consolas" panose="020B0609020204030204" pitchFamily="49" charset="0"/>
            </a:endParaRPr>
          </a:p>
          <a:p>
            <a:endParaRPr lang="fr-FR" sz="900" dirty="0">
              <a:solidFill>
                <a:srgbClr val="000000"/>
              </a:solidFill>
              <a:latin typeface="Consolas" panose="020B0609020204030204" pitchFamily="49" charset="0"/>
            </a:endParaRPr>
          </a:p>
          <a:p>
            <a:r>
              <a:rPr lang="fr-FR" sz="900" dirty="0">
                <a:solidFill>
                  <a:srgbClr val="000000"/>
                </a:solidFill>
                <a:latin typeface="Consolas" panose="020B0609020204030204" pitchFamily="49" charset="0"/>
              </a:rPr>
              <a:t>    </a:t>
            </a:r>
            <a:r>
              <a:rPr lang="fr-FR" sz="900" dirty="0">
                <a:solidFill>
                  <a:srgbClr val="006400"/>
                </a:solidFill>
                <a:latin typeface="Consolas" panose="020B0609020204030204" pitchFamily="49" charset="0"/>
              </a:rPr>
              <a:t>&lt;!-- Ceci est un commentaire --&gt;</a:t>
            </a:r>
            <a:endParaRPr lang="fr-FR" sz="900" dirty="0">
              <a:solidFill>
                <a:srgbClr val="000000"/>
              </a:solidFill>
              <a:latin typeface="Consolas" panose="020B0609020204030204" pitchFamily="49" charset="0"/>
            </a:endParaRPr>
          </a:p>
          <a:p>
            <a:r>
              <a:rPr lang="fr-FR" sz="900" dirty="0">
                <a:solidFill>
                  <a:srgbClr val="000000"/>
                </a:solidFill>
                <a:latin typeface="Consolas" panose="020B0609020204030204" pitchFamily="49" charset="0"/>
              </a:rPr>
              <a:t>    </a:t>
            </a:r>
            <a:r>
              <a:rPr lang="fr-FR" sz="900" dirty="0">
                <a:solidFill>
                  <a:srgbClr val="0000FF"/>
                </a:solidFill>
                <a:latin typeface="Consolas" panose="020B0609020204030204" pitchFamily="49" charset="0"/>
              </a:rPr>
              <a:t>&lt;</a:t>
            </a:r>
            <a:r>
              <a:rPr lang="fr-FR" sz="900" dirty="0">
                <a:solidFill>
                  <a:srgbClr val="800000"/>
                </a:solidFill>
                <a:latin typeface="Consolas" panose="020B0609020204030204" pitchFamily="49" charset="0"/>
              </a:rPr>
              <a:t>p</a:t>
            </a:r>
            <a:r>
              <a:rPr lang="fr-FR" sz="900" dirty="0">
                <a:solidFill>
                  <a:srgbClr val="0000FF"/>
                </a:solidFill>
                <a:latin typeface="Consolas" panose="020B0609020204030204" pitchFamily="49" charset="0"/>
              </a:rPr>
              <a:t>&gt;</a:t>
            </a:r>
            <a:r>
              <a:rPr lang="fr-FR" sz="900" dirty="0">
                <a:solidFill>
                  <a:srgbClr val="000000"/>
                </a:solidFill>
                <a:latin typeface="Consolas" panose="020B0609020204030204" pitchFamily="49" charset="0"/>
              </a:rPr>
              <a:t> Ceci est un paragraphe. </a:t>
            </a:r>
            <a:r>
              <a:rPr lang="fr-FR" sz="900" dirty="0">
                <a:solidFill>
                  <a:srgbClr val="0000FF"/>
                </a:solidFill>
                <a:latin typeface="Consolas" panose="020B0609020204030204" pitchFamily="49" charset="0"/>
              </a:rPr>
              <a:t>&lt;/</a:t>
            </a:r>
            <a:r>
              <a:rPr lang="fr-FR" sz="900" dirty="0">
                <a:solidFill>
                  <a:srgbClr val="800000"/>
                </a:solidFill>
                <a:latin typeface="Consolas" panose="020B0609020204030204" pitchFamily="49" charset="0"/>
              </a:rPr>
              <a:t>p</a:t>
            </a:r>
            <a:r>
              <a:rPr lang="fr-FR" sz="900" dirty="0">
                <a:solidFill>
                  <a:srgbClr val="0000FF"/>
                </a:solidFill>
                <a:latin typeface="Consolas" panose="020B0609020204030204" pitchFamily="49" charset="0"/>
              </a:rPr>
              <a:t>&gt;</a:t>
            </a:r>
            <a:endParaRPr lang="fr-FR" sz="900" dirty="0">
              <a:solidFill>
                <a:srgbClr val="000000"/>
              </a:solidFill>
              <a:latin typeface="Consolas" panose="020B0609020204030204" pitchFamily="49" charset="0"/>
            </a:endParaRPr>
          </a:p>
          <a:p>
            <a:r>
              <a:rPr lang="fr-FR" sz="900" dirty="0">
                <a:solidFill>
                  <a:srgbClr val="000000"/>
                </a:solidFill>
                <a:latin typeface="Consolas" panose="020B0609020204030204" pitchFamily="49" charset="0"/>
              </a:rPr>
              <a:t>    </a:t>
            </a:r>
            <a:r>
              <a:rPr lang="fr-FR" sz="900" dirty="0">
                <a:solidFill>
                  <a:srgbClr val="006400"/>
                </a:solidFill>
                <a:latin typeface="Consolas" panose="020B0609020204030204" pitchFamily="49" charset="0"/>
              </a:rPr>
              <a:t>&lt;!-- Les commentaires ne sont pas affichés dans le navigateur --&gt;</a:t>
            </a:r>
            <a:endParaRPr lang="fr-FR" sz="900" dirty="0">
              <a:solidFill>
                <a:srgbClr val="000000"/>
              </a:solidFill>
              <a:latin typeface="Consolas" panose="020B0609020204030204" pitchFamily="49" charset="0"/>
            </a:endParaRPr>
          </a:p>
          <a:p>
            <a:endParaRPr lang="fr-FR" sz="900" dirty="0">
              <a:solidFill>
                <a:srgbClr val="000000"/>
              </a:solidFill>
              <a:latin typeface="Consolas" panose="020B0609020204030204" pitchFamily="49" charset="0"/>
            </a:endParaRPr>
          </a:p>
          <a:p>
            <a:r>
              <a:rPr lang="fr-FR" sz="900" dirty="0">
                <a:solidFill>
                  <a:srgbClr val="000000"/>
                </a:solidFill>
                <a:latin typeface="Consolas" panose="020B0609020204030204" pitchFamily="49" charset="0"/>
              </a:rPr>
              <a:t>    </a:t>
            </a:r>
            <a:r>
              <a:rPr lang="fr-FR" sz="900" dirty="0">
                <a:solidFill>
                  <a:srgbClr val="006400"/>
                </a:solidFill>
                <a:latin typeface="Consolas" panose="020B0609020204030204" pitchFamily="49" charset="0"/>
              </a:rPr>
              <a:t>&lt;!-- Ne pas afficher cette image pour le moment</a:t>
            </a:r>
          </a:p>
          <a:p>
            <a:r>
              <a:rPr lang="da-DK" sz="900" dirty="0">
                <a:solidFill>
                  <a:srgbClr val="006400"/>
                </a:solidFill>
                <a:latin typeface="Consolas" panose="020B0609020204030204" pitchFamily="49" charset="0"/>
              </a:rPr>
              <a:t>    &lt;img border="0" src="pic_trulli.jpg" alt="Trulli"&gt;</a:t>
            </a:r>
          </a:p>
          <a:p>
            <a:r>
              <a:rPr lang="fr-FR" sz="900" dirty="0">
                <a:solidFill>
                  <a:srgbClr val="006400"/>
                </a:solidFill>
                <a:latin typeface="Consolas" panose="020B0609020204030204" pitchFamily="49" charset="0"/>
              </a:rPr>
              <a:t>    --&gt;</a:t>
            </a:r>
            <a:endParaRPr lang="fr-FR" sz="900" dirty="0">
              <a:solidFill>
                <a:srgbClr val="000000"/>
              </a:solidFill>
              <a:latin typeface="Consolas" panose="020B0609020204030204" pitchFamily="49" charset="0"/>
            </a:endParaRPr>
          </a:p>
          <a:p>
            <a:r>
              <a:rPr lang="fr-FR" sz="900" dirty="0">
                <a:solidFill>
                  <a:srgbClr val="0000FF"/>
                </a:solidFill>
                <a:latin typeface="Consolas" panose="020B0609020204030204" pitchFamily="49" charset="0"/>
              </a:rPr>
              <a:t>&lt;/</a:t>
            </a:r>
            <a:r>
              <a:rPr lang="fr-FR" sz="900" dirty="0">
                <a:solidFill>
                  <a:srgbClr val="800000"/>
                </a:solidFill>
                <a:latin typeface="Consolas" panose="020B0609020204030204" pitchFamily="49" charset="0"/>
              </a:rPr>
              <a:t>body</a:t>
            </a:r>
            <a:r>
              <a:rPr lang="fr-FR" sz="900" dirty="0">
                <a:solidFill>
                  <a:srgbClr val="0000FF"/>
                </a:solidFill>
                <a:latin typeface="Consolas" panose="020B0609020204030204" pitchFamily="49" charset="0"/>
              </a:rPr>
              <a:t>&gt;</a:t>
            </a:r>
            <a:endParaRPr lang="fr-FR" sz="900" dirty="0">
              <a:solidFill>
                <a:srgbClr val="000000"/>
              </a:solidFill>
              <a:latin typeface="Consolas" panose="020B0609020204030204" pitchFamily="49" charset="0"/>
            </a:endParaRPr>
          </a:p>
          <a:p>
            <a:r>
              <a:rPr lang="fr-FR" sz="900" dirty="0">
                <a:solidFill>
                  <a:srgbClr val="0000FF"/>
                </a:solidFill>
                <a:latin typeface="Consolas" panose="020B0609020204030204" pitchFamily="49" charset="0"/>
              </a:rPr>
              <a:t>&lt;/</a:t>
            </a:r>
            <a:r>
              <a:rPr lang="fr-FR" sz="900" dirty="0">
                <a:solidFill>
                  <a:srgbClr val="800000"/>
                </a:solidFill>
                <a:latin typeface="Consolas" panose="020B0609020204030204" pitchFamily="49" charset="0"/>
              </a:rPr>
              <a:t>html</a:t>
            </a:r>
            <a:r>
              <a:rPr lang="fr-FR" sz="900" dirty="0">
                <a:solidFill>
                  <a:srgbClr val="0000FF"/>
                </a:solidFill>
                <a:latin typeface="Consolas" panose="020B0609020204030204" pitchFamily="49" charset="0"/>
              </a:rPr>
              <a:t>&gt;</a:t>
            </a:r>
            <a:endParaRPr lang="fr-FR" sz="900" dirty="0">
              <a:solidFill>
                <a:srgbClr val="0000CD"/>
              </a:solidFill>
              <a:latin typeface="Consolas" panose="020B0609020204030204" pitchFamily="49" charset="0"/>
            </a:endParaRPr>
          </a:p>
        </p:txBody>
      </p:sp>
      <p:sp>
        <p:nvSpPr>
          <p:cNvPr id="12" name="Espace réservé du texte 4"/>
          <p:cNvSpPr>
            <a:spLocks noGrp="1"/>
          </p:cNvSpPr>
          <p:nvPr>
            <p:ph type="body" sz="quarter" idx="10"/>
          </p:nvPr>
        </p:nvSpPr>
        <p:spPr>
          <a:xfrm>
            <a:off x="242647" y="254632"/>
            <a:ext cx="8679898" cy="543185"/>
          </a:xfrm>
        </p:spPr>
        <p:txBody>
          <a:bodyPr/>
          <a:lstStyle/>
          <a:p>
            <a:r>
              <a:rPr lang="fr-FR" sz="4400" dirty="0">
                <a:solidFill>
                  <a:schemeClr val="tx1"/>
                </a:solidFill>
              </a:rPr>
              <a:t>Commentaires </a:t>
            </a:r>
            <a:r>
              <a:rPr lang="fr-FR" sz="4400" dirty="0">
                <a:solidFill>
                  <a:schemeClr val="accent1"/>
                </a:solidFill>
              </a:rPr>
              <a:t>HTML</a:t>
            </a:r>
          </a:p>
        </p:txBody>
      </p:sp>
      <p:pic>
        <p:nvPicPr>
          <p:cNvPr id="2" name="Image 1"/>
          <p:cNvPicPr>
            <a:picLocks noChangeAspect="1"/>
          </p:cNvPicPr>
          <p:nvPr/>
        </p:nvPicPr>
        <p:blipFill>
          <a:blip r:embed="rId2"/>
          <a:stretch>
            <a:fillRect/>
          </a:stretch>
        </p:blipFill>
        <p:spPr>
          <a:xfrm>
            <a:off x="4932040" y="2854872"/>
            <a:ext cx="3495675" cy="1695450"/>
          </a:xfrm>
          <a:prstGeom prst="rect">
            <a:avLst/>
          </a:prstGeom>
        </p:spPr>
      </p:pic>
    </p:spTree>
    <p:extLst>
      <p:ext uri="{BB962C8B-B14F-4D97-AF65-F5344CB8AC3E}">
        <p14:creationId xmlns:p14="http://schemas.microsoft.com/office/powerpoint/2010/main" val="13517400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55D59553-A039-471C-AE26-F96ADECAB6CF}"/>
              </a:ext>
            </a:extLst>
          </p:cNvPr>
          <p:cNvGrpSpPr/>
          <p:nvPr/>
        </p:nvGrpSpPr>
        <p:grpSpPr>
          <a:xfrm>
            <a:off x="511550" y="1964546"/>
            <a:ext cx="2966127" cy="2332949"/>
            <a:chOff x="668085" y="2656301"/>
            <a:chExt cx="3954836" cy="3110599"/>
          </a:xfrm>
        </p:grpSpPr>
        <p:sp>
          <p:nvSpPr>
            <p:cNvPr id="94" name="Freeform: Shape 93">
              <a:extLst>
                <a:ext uri="{FF2B5EF4-FFF2-40B4-BE49-F238E27FC236}">
                  <a16:creationId xmlns:a16="http://schemas.microsoft.com/office/drawing/2014/main" id="{751AE6B3-E184-44A5-BDD7-FD4611BA780A}"/>
                </a:ext>
              </a:extLst>
            </p:cNvPr>
            <p:cNvSpPr/>
            <p:nvPr/>
          </p:nvSpPr>
          <p:spPr>
            <a:xfrm>
              <a:off x="1359982" y="2656301"/>
              <a:ext cx="2595962" cy="1801149"/>
            </a:xfrm>
            <a:custGeom>
              <a:avLst/>
              <a:gdLst>
                <a:gd name="connsiteX0" fmla="*/ 3863340 w 3857625"/>
                <a:gd name="connsiteY0" fmla="*/ 153352 h 2676525"/>
                <a:gd name="connsiteX1" fmla="*/ 3707130 w 3857625"/>
                <a:gd name="connsiteY1" fmla="*/ 0 h 2676525"/>
                <a:gd name="connsiteX2" fmla="*/ 1952625 w 3857625"/>
                <a:gd name="connsiteY2" fmla="*/ 952 h 2676525"/>
                <a:gd name="connsiteX3" fmla="*/ 156210 w 3857625"/>
                <a:gd name="connsiteY3" fmla="*/ 0 h 2676525"/>
                <a:gd name="connsiteX4" fmla="*/ 0 w 3857625"/>
                <a:gd name="connsiteY4" fmla="*/ 153352 h 2676525"/>
                <a:gd name="connsiteX5" fmla="*/ 0 w 3857625"/>
                <a:gd name="connsiteY5" fmla="*/ 2525078 h 2676525"/>
                <a:gd name="connsiteX6" fmla="*/ 156210 w 3857625"/>
                <a:gd name="connsiteY6" fmla="*/ 2680335 h 2676525"/>
                <a:gd name="connsiteX7" fmla="*/ 2029778 w 3857625"/>
                <a:gd name="connsiteY7" fmla="*/ 2680335 h 2676525"/>
                <a:gd name="connsiteX8" fmla="*/ 2029778 w 3857625"/>
                <a:gd name="connsiteY8" fmla="*/ 2680335 h 2676525"/>
                <a:gd name="connsiteX9" fmla="*/ 3708083 w 3857625"/>
                <a:gd name="connsiteY9" fmla="*/ 2680335 h 2676525"/>
                <a:gd name="connsiteX10" fmla="*/ 3864293 w 3857625"/>
                <a:gd name="connsiteY10" fmla="*/ 2525078 h 2676525"/>
                <a:gd name="connsiteX11" fmla="*/ 3863340 w 3857625"/>
                <a:gd name="connsiteY11" fmla="*/ 153352 h 2676525"/>
                <a:gd name="connsiteX12" fmla="*/ 3618548 w 3857625"/>
                <a:gd name="connsiteY12" fmla="*/ 2458403 h 2676525"/>
                <a:gd name="connsiteX13" fmla="*/ 2455545 w 3857625"/>
                <a:gd name="connsiteY13" fmla="*/ 2458403 h 2676525"/>
                <a:gd name="connsiteX14" fmla="*/ 2455545 w 3857625"/>
                <a:gd name="connsiteY14" fmla="*/ 2458403 h 2676525"/>
                <a:gd name="connsiteX15" fmla="*/ 244792 w 3857625"/>
                <a:gd name="connsiteY15" fmla="*/ 2458403 h 2676525"/>
                <a:gd name="connsiteX16" fmla="*/ 143827 w 3857625"/>
                <a:gd name="connsiteY16" fmla="*/ 2355533 h 2676525"/>
                <a:gd name="connsiteX17" fmla="*/ 143827 w 3857625"/>
                <a:gd name="connsiteY17" fmla="*/ 345757 h 2676525"/>
                <a:gd name="connsiteX18" fmla="*/ 237172 w 3857625"/>
                <a:gd name="connsiteY18" fmla="*/ 249555 h 2676525"/>
                <a:gd name="connsiteX19" fmla="*/ 1890713 w 3857625"/>
                <a:gd name="connsiteY19" fmla="*/ 249555 h 2676525"/>
                <a:gd name="connsiteX20" fmla="*/ 1890713 w 3857625"/>
                <a:gd name="connsiteY20" fmla="*/ 249555 h 2676525"/>
                <a:gd name="connsiteX21" fmla="*/ 3626168 w 3857625"/>
                <a:gd name="connsiteY21" fmla="*/ 249555 h 2676525"/>
                <a:gd name="connsiteX22" fmla="*/ 3719513 w 3857625"/>
                <a:gd name="connsiteY22" fmla="*/ 345757 h 2676525"/>
                <a:gd name="connsiteX23" fmla="*/ 3719513 w 3857625"/>
                <a:gd name="connsiteY23" fmla="*/ 2355533 h 2676525"/>
                <a:gd name="connsiteX24" fmla="*/ 3618548 w 3857625"/>
                <a:gd name="connsiteY24" fmla="*/ 2458403 h 2676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3857625" h="2676525">
                  <a:moveTo>
                    <a:pt x="3863340" y="153352"/>
                  </a:moveTo>
                  <a:cubicBezTo>
                    <a:pt x="3863340" y="49530"/>
                    <a:pt x="3811905" y="0"/>
                    <a:pt x="3707130" y="0"/>
                  </a:cubicBezTo>
                  <a:cubicBezTo>
                    <a:pt x="3122295" y="0"/>
                    <a:pt x="2537460" y="0"/>
                    <a:pt x="1952625" y="952"/>
                  </a:cubicBezTo>
                  <a:cubicBezTo>
                    <a:pt x="1353503" y="0"/>
                    <a:pt x="755333" y="0"/>
                    <a:pt x="156210" y="0"/>
                  </a:cubicBezTo>
                  <a:cubicBezTo>
                    <a:pt x="51435" y="0"/>
                    <a:pt x="0" y="49530"/>
                    <a:pt x="0" y="153352"/>
                  </a:cubicBezTo>
                  <a:cubicBezTo>
                    <a:pt x="0" y="943927"/>
                    <a:pt x="0" y="1734502"/>
                    <a:pt x="0" y="2525078"/>
                  </a:cubicBezTo>
                  <a:cubicBezTo>
                    <a:pt x="0" y="2627948"/>
                    <a:pt x="53340" y="2680335"/>
                    <a:pt x="156210" y="2680335"/>
                  </a:cubicBezTo>
                  <a:cubicBezTo>
                    <a:pt x="781050" y="2680335"/>
                    <a:pt x="1404938" y="2680335"/>
                    <a:pt x="2029778" y="2680335"/>
                  </a:cubicBezTo>
                  <a:cubicBezTo>
                    <a:pt x="2029778" y="2680335"/>
                    <a:pt x="2029778" y="2680335"/>
                    <a:pt x="2029778" y="2680335"/>
                  </a:cubicBezTo>
                  <a:cubicBezTo>
                    <a:pt x="2588895" y="2680335"/>
                    <a:pt x="3148965" y="2680335"/>
                    <a:pt x="3708083" y="2680335"/>
                  </a:cubicBezTo>
                  <a:cubicBezTo>
                    <a:pt x="3810953" y="2680335"/>
                    <a:pt x="3864293" y="2627948"/>
                    <a:pt x="3864293" y="2525078"/>
                  </a:cubicBezTo>
                  <a:cubicBezTo>
                    <a:pt x="3864293" y="1733550"/>
                    <a:pt x="3864293" y="943927"/>
                    <a:pt x="3863340" y="153352"/>
                  </a:cubicBezTo>
                  <a:close/>
                  <a:moveTo>
                    <a:pt x="3618548" y="2458403"/>
                  </a:moveTo>
                  <a:cubicBezTo>
                    <a:pt x="3230880" y="2458403"/>
                    <a:pt x="2843213" y="2458403"/>
                    <a:pt x="2455545" y="2458403"/>
                  </a:cubicBezTo>
                  <a:lnTo>
                    <a:pt x="2455545" y="2458403"/>
                  </a:lnTo>
                  <a:cubicBezTo>
                    <a:pt x="1718310" y="2458403"/>
                    <a:pt x="982028" y="2458403"/>
                    <a:pt x="244792" y="2458403"/>
                  </a:cubicBezTo>
                  <a:cubicBezTo>
                    <a:pt x="158115" y="2458403"/>
                    <a:pt x="143827" y="2444115"/>
                    <a:pt x="143827" y="2355533"/>
                  </a:cubicBezTo>
                  <a:cubicBezTo>
                    <a:pt x="143827" y="1685925"/>
                    <a:pt x="143827" y="1016318"/>
                    <a:pt x="143827" y="345757"/>
                  </a:cubicBezTo>
                  <a:cubicBezTo>
                    <a:pt x="143827" y="265747"/>
                    <a:pt x="159067" y="249555"/>
                    <a:pt x="237172" y="249555"/>
                  </a:cubicBezTo>
                  <a:cubicBezTo>
                    <a:pt x="788670" y="249555"/>
                    <a:pt x="1339215" y="249555"/>
                    <a:pt x="1890713" y="249555"/>
                  </a:cubicBezTo>
                  <a:cubicBezTo>
                    <a:pt x="1890713" y="249555"/>
                    <a:pt x="1890713" y="249555"/>
                    <a:pt x="1890713" y="249555"/>
                  </a:cubicBezTo>
                  <a:cubicBezTo>
                    <a:pt x="2468880" y="249555"/>
                    <a:pt x="3047048" y="249555"/>
                    <a:pt x="3626168" y="249555"/>
                  </a:cubicBezTo>
                  <a:cubicBezTo>
                    <a:pt x="3704273" y="249555"/>
                    <a:pt x="3719513" y="265747"/>
                    <a:pt x="3719513" y="345757"/>
                  </a:cubicBezTo>
                  <a:cubicBezTo>
                    <a:pt x="3719513" y="1015365"/>
                    <a:pt x="3719513" y="1684973"/>
                    <a:pt x="3719513" y="2355533"/>
                  </a:cubicBezTo>
                  <a:cubicBezTo>
                    <a:pt x="3719513" y="2444115"/>
                    <a:pt x="3705225" y="2458403"/>
                    <a:pt x="3618548" y="2458403"/>
                  </a:cubicBezTo>
                  <a:close/>
                </a:path>
              </a:pathLst>
            </a:custGeom>
            <a:solidFill>
              <a:schemeClr val="accent2"/>
            </a:solidFill>
            <a:ln w="9525" cap="flat">
              <a:noFill/>
              <a:prstDash val="solid"/>
              <a:miter/>
            </a:ln>
          </p:spPr>
          <p:txBody>
            <a:bodyPr rtlCol="0" anchor="ctr"/>
            <a:lstStyle/>
            <a:p>
              <a:endParaRPr lang="en-US" sz="1350"/>
            </a:p>
          </p:txBody>
        </p:sp>
        <p:grpSp>
          <p:nvGrpSpPr>
            <p:cNvPr id="52" name="Group 51">
              <a:extLst>
                <a:ext uri="{FF2B5EF4-FFF2-40B4-BE49-F238E27FC236}">
                  <a16:creationId xmlns:a16="http://schemas.microsoft.com/office/drawing/2014/main" id="{3480DBFD-B6D4-420D-95A4-9DD9E200101D}"/>
                </a:ext>
              </a:extLst>
            </p:cNvPr>
            <p:cNvGrpSpPr/>
            <p:nvPr/>
          </p:nvGrpSpPr>
          <p:grpSpPr>
            <a:xfrm>
              <a:off x="2192550" y="3241722"/>
              <a:ext cx="972539" cy="365852"/>
              <a:chOff x="4232726" y="4505682"/>
              <a:chExt cx="1618059" cy="608685"/>
            </a:xfrm>
          </p:grpSpPr>
          <p:sp>
            <p:nvSpPr>
              <p:cNvPr id="63" name="Rectangle 22">
                <a:extLst>
                  <a:ext uri="{FF2B5EF4-FFF2-40B4-BE49-F238E27FC236}">
                    <a16:creationId xmlns:a16="http://schemas.microsoft.com/office/drawing/2014/main" id="{BF033FB8-301F-4737-A1A1-F8EEAB2A337F}"/>
                  </a:ext>
                </a:extLst>
              </p:cNvPr>
              <p:cNvSpPr/>
              <p:nvPr/>
            </p:nvSpPr>
            <p:spPr>
              <a:xfrm flipH="1">
                <a:off x="4232726" y="4895420"/>
                <a:ext cx="1618059" cy="218947"/>
              </a:xfrm>
              <a:custGeom>
                <a:avLst/>
                <a:gdLst>
                  <a:gd name="connsiteX0" fmla="*/ 0 w 2376264"/>
                  <a:gd name="connsiteY0" fmla="*/ 0 h 321543"/>
                  <a:gd name="connsiteX1" fmla="*/ 2376264 w 2376264"/>
                  <a:gd name="connsiteY1" fmla="*/ 0 h 321543"/>
                  <a:gd name="connsiteX2" fmla="*/ 2376264 w 2376264"/>
                  <a:gd name="connsiteY2" fmla="*/ 321543 h 321543"/>
                  <a:gd name="connsiteX3" fmla="*/ 0 w 2376264"/>
                  <a:gd name="connsiteY3" fmla="*/ 321543 h 321543"/>
                  <a:gd name="connsiteX4" fmla="*/ 0 w 2376264"/>
                  <a:gd name="connsiteY4" fmla="*/ 0 h 321543"/>
                  <a:gd name="connsiteX0" fmla="*/ 0 w 2376264"/>
                  <a:gd name="connsiteY0" fmla="*/ 0 h 321543"/>
                  <a:gd name="connsiteX1" fmla="*/ 2376264 w 2376264"/>
                  <a:gd name="connsiteY1" fmla="*/ 0 h 321543"/>
                  <a:gd name="connsiteX2" fmla="*/ 2376264 w 2376264"/>
                  <a:gd name="connsiteY2" fmla="*/ 321543 h 321543"/>
                  <a:gd name="connsiteX3" fmla="*/ 0 w 2376264"/>
                  <a:gd name="connsiteY3" fmla="*/ 321543 h 321543"/>
                  <a:gd name="connsiteX4" fmla="*/ 0 w 2376264"/>
                  <a:gd name="connsiteY4" fmla="*/ 0 h 321543"/>
                  <a:gd name="connsiteX0" fmla="*/ 0 w 2376264"/>
                  <a:gd name="connsiteY0" fmla="*/ 0 h 321543"/>
                  <a:gd name="connsiteX1" fmla="*/ 2376264 w 2376264"/>
                  <a:gd name="connsiteY1" fmla="*/ 0 h 321543"/>
                  <a:gd name="connsiteX2" fmla="*/ 2376264 w 2376264"/>
                  <a:gd name="connsiteY2" fmla="*/ 321543 h 321543"/>
                  <a:gd name="connsiteX3" fmla="*/ 0 w 2376264"/>
                  <a:gd name="connsiteY3" fmla="*/ 321543 h 321543"/>
                  <a:gd name="connsiteX4" fmla="*/ 0 w 2376264"/>
                  <a:gd name="connsiteY4" fmla="*/ 0 h 321543"/>
                  <a:gd name="connsiteX0" fmla="*/ 0 w 2376264"/>
                  <a:gd name="connsiteY0" fmla="*/ 0 h 321543"/>
                  <a:gd name="connsiteX1" fmla="*/ 2376264 w 2376264"/>
                  <a:gd name="connsiteY1" fmla="*/ 0 h 321543"/>
                  <a:gd name="connsiteX2" fmla="*/ 2376264 w 2376264"/>
                  <a:gd name="connsiteY2" fmla="*/ 321543 h 321543"/>
                  <a:gd name="connsiteX3" fmla="*/ 0 w 2376264"/>
                  <a:gd name="connsiteY3" fmla="*/ 321543 h 321543"/>
                  <a:gd name="connsiteX4" fmla="*/ 0 w 2376264"/>
                  <a:gd name="connsiteY4" fmla="*/ 0 h 3215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6264" h="321543">
                    <a:moveTo>
                      <a:pt x="0" y="0"/>
                    </a:moveTo>
                    <a:lnTo>
                      <a:pt x="2376264" y="0"/>
                    </a:lnTo>
                    <a:lnTo>
                      <a:pt x="2376264" y="321543"/>
                    </a:lnTo>
                    <a:lnTo>
                      <a:pt x="0" y="321543"/>
                    </a:lnTo>
                    <a:cubicBezTo>
                      <a:pt x="34925" y="258812"/>
                      <a:pt x="50800" y="110356"/>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26"/>
              </a:p>
            </p:txBody>
          </p:sp>
          <p:sp>
            <p:nvSpPr>
              <p:cNvPr id="61" name="Rectangle 22">
                <a:extLst>
                  <a:ext uri="{FF2B5EF4-FFF2-40B4-BE49-F238E27FC236}">
                    <a16:creationId xmlns:a16="http://schemas.microsoft.com/office/drawing/2014/main" id="{38EF642D-56BE-4E6D-A977-BBCCF9C73E4B}"/>
                  </a:ext>
                </a:extLst>
              </p:cNvPr>
              <p:cNvSpPr/>
              <p:nvPr/>
            </p:nvSpPr>
            <p:spPr>
              <a:xfrm>
                <a:off x="4259275" y="4505682"/>
                <a:ext cx="1549253" cy="209637"/>
              </a:xfrm>
              <a:custGeom>
                <a:avLst/>
                <a:gdLst>
                  <a:gd name="connsiteX0" fmla="*/ 0 w 2376264"/>
                  <a:gd name="connsiteY0" fmla="*/ 0 h 321543"/>
                  <a:gd name="connsiteX1" fmla="*/ 2376264 w 2376264"/>
                  <a:gd name="connsiteY1" fmla="*/ 0 h 321543"/>
                  <a:gd name="connsiteX2" fmla="*/ 2376264 w 2376264"/>
                  <a:gd name="connsiteY2" fmla="*/ 321543 h 321543"/>
                  <a:gd name="connsiteX3" fmla="*/ 0 w 2376264"/>
                  <a:gd name="connsiteY3" fmla="*/ 321543 h 321543"/>
                  <a:gd name="connsiteX4" fmla="*/ 0 w 2376264"/>
                  <a:gd name="connsiteY4" fmla="*/ 0 h 321543"/>
                  <a:gd name="connsiteX0" fmla="*/ 0 w 2376264"/>
                  <a:gd name="connsiteY0" fmla="*/ 0 h 321543"/>
                  <a:gd name="connsiteX1" fmla="*/ 2376264 w 2376264"/>
                  <a:gd name="connsiteY1" fmla="*/ 0 h 321543"/>
                  <a:gd name="connsiteX2" fmla="*/ 2376264 w 2376264"/>
                  <a:gd name="connsiteY2" fmla="*/ 321543 h 321543"/>
                  <a:gd name="connsiteX3" fmla="*/ 0 w 2376264"/>
                  <a:gd name="connsiteY3" fmla="*/ 321543 h 321543"/>
                  <a:gd name="connsiteX4" fmla="*/ 0 w 2376264"/>
                  <a:gd name="connsiteY4" fmla="*/ 0 h 321543"/>
                  <a:gd name="connsiteX0" fmla="*/ 0 w 2376264"/>
                  <a:gd name="connsiteY0" fmla="*/ 0 h 321543"/>
                  <a:gd name="connsiteX1" fmla="*/ 2376264 w 2376264"/>
                  <a:gd name="connsiteY1" fmla="*/ 0 h 321543"/>
                  <a:gd name="connsiteX2" fmla="*/ 2376264 w 2376264"/>
                  <a:gd name="connsiteY2" fmla="*/ 321543 h 321543"/>
                  <a:gd name="connsiteX3" fmla="*/ 0 w 2376264"/>
                  <a:gd name="connsiteY3" fmla="*/ 321543 h 321543"/>
                  <a:gd name="connsiteX4" fmla="*/ 0 w 2376264"/>
                  <a:gd name="connsiteY4" fmla="*/ 0 h 321543"/>
                  <a:gd name="connsiteX0" fmla="*/ 0 w 2376264"/>
                  <a:gd name="connsiteY0" fmla="*/ 0 h 321543"/>
                  <a:gd name="connsiteX1" fmla="*/ 2376264 w 2376264"/>
                  <a:gd name="connsiteY1" fmla="*/ 0 h 321543"/>
                  <a:gd name="connsiteX2" fmla="*/ 2376264 w 2376264"/>
                  <a:gd name="connsiteY2" fmla="*/ 321543 h 321543"/>
                  <a:gd name="connsiteX3" fmla="*/ 0 w 2376264"/>
                  <a:gd name="connsiteY3" fmla="*/ 321543 h 321543"/>
                  <a:gd name="connsiteX4" fmla="*/ 0 w 2376264"/>
                  <a:gd name="connsiteY4" fmla="*/ 0 h 3215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6264" h="321543">
                    <a:moveTo>
                      <a:pt x="0" y="0"/>
                    </a:moveTo>
                    <a:lnTo>
                      <a:pt x="2376264" y="0"/>
                    </a:lnTo>
                    <a:lnTo>
                      <a:pt x="2376264" y="321543"/>
                    </a:lnTo>
                    <a:lnTo>
                      <a:pt x="0" y="321543"/>
                    </a:lnTo>
                    <a:cubicBezTo>
                      <a:pt x="34925" y="258812"/>
                      <a:pt x="50800" y="110356"/>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26"/>
              </a:p>
            </p:txBody>
          </p:sp>
        </p:grpSp>
        <p:sp>
          <p:nvSpPr>
            <p:cNvPr id="4" name="Freeform: Shape 3">
              <a:extLst>
                <a:ext uri="{FF2B5EF4-FFF2-40B4-BE49-F238E27FC236}">
                  <a16:creationId xmlns:a16="http://schemas.microsoft.com/office/drawing/2014/main" id="{96F85BB2-FB72-4106-A80E-8EC54D4E390F}"/>
                </a:ext>
              </a:extLst>
            </p:cNvPr>
            <p:cNvSpPr/>
            <p:nvPr/>
          </p:nvSpPr>
          <p:spPr>
            <a:xfrm>
              <a:off x="668085" y="4549042"/>
              <a:ext cx="3954836" cy="1217858"/>
            </a:xfrm>
            <a:custGeom>
              <a:avLst/>
              <a:gdLst>
                <a:gd name="connsiteX0" fmla="*/ 2940786 w 5876925"/>
                <a:gd name="connsiteY0" fmla="*/ 1810802 h 1809750"/>
                <a:gd name="connsiteX1" fmla="*/ 265213 w 5876925"/>
                <a:gd name="connsiteY1" fmla="*/ 1810802 h 1809750"/>
                <a:gd name="connsiteX2" fmla="*/ 10896 w 5876925"/>
                <a:gd name="connsiteY2" fmla="*/ 1631732 h 1809750"/>
                <a:gd name="connsiteX3" fmla="*/ 54711 w 5876925"/>
                <a:gd name="connsiteY3" fmla="*/ 1386940 h 1809750"/>
                <a:gd name="connsiteX4" fmla="*/ 1051978 w 5876925"/>
                <a:gd name="connsiteY4" fmla="*/ 88682 h 1809750"/>
                <a:gd name="connsiteX5" fmla="*/ 1066266 w 5876925"/>
                <a:gd name="connsiteY5" fmla="*/ 69632 h 1809750"/>
                <a:gd name="connsiteX6" fmla="*/ 1208188 w 5876925"/>
                <a:gd name="connsiteY6" fmla="*/ 99 h 1809750"/>
                <a:gd name="connsiteX7" fmla="*/ 3893286 w 5876925"/>
                <a:gd name="connsiteY7" fmla="*/ 18197 h 1809750"/>
                <a:gd name="connsiteX8" fmla="*/ 4812448 w 5876925"/>
                <a:gd name="connsiteY8" fmla="*/ 24864 h 1809750"/>
                <a:gd name="connsiteX9" fmla="*/ 4868646 w 5876925"/>
                <a:gd name="connsiteY9" fmla="*/ 61059 h 1809750"/>
                <a:gd name="connsiteX10" fmla="*/ 4895316 w 5876925"/>
                <a:gd name="connsiteY10" fmla="*/ 105827 h 1809750"/>
                <a:gd name="connsiteX11" fmla="*/ 5849721 w 5876925"/>
                <a:gd name="connsiteY11" fmla="*/ 1482190 h 1809750"/>
                <a:gd name="connsiteX12" fmla="*/ 5862103 w 5876925"/>
                <a:gd name="connsiteY12" fmla="*/ 1672690 h 1809750"/>
                <a:gd name="connsiteX13" fmla="*/ 5635408 w 5876925"/>
                <a:gd name="connsiteY13" fmla="*/ 1810802 h 1809750"/>
                <a:gd name="connsiteX14" fmla="*/ 5287746 w 5876925"/>
                <a:gd name="connsiteY14" fmla="*/ 1810802 h 1809750"/>
                <a:gd name="connsiteX15" fmla="*/ 2940786 w 5876925"/>
                <a:gd name="connsiteY15" fmla="*/ 1810802 h 1809750"/>
                <a:gd name="connsiteX16" fmla="*/ 714793 w 5876925"/>
                <a:gd name="connsiteY16" fmla="*/ 760194 h 1809750"/>
                <a:gd name="connsiteX17" fmla="*/ 5211546 w 5876925"/>
                <a:gd name="connsiteY17" fmla="*/ 760194 h 1809750"/>
                <a:gd name="connsiteX18" fmla="*/ 5184876 w 5876925"/>
                <a:gd name="connsiteY18" fmla="*/ 717332 h 1809750"/>
                <a:gd name="connsiteX19" fmla="*/ 4838166 w 5876925"/>
                <a:gd name="connsiteY19" fmla="*/ 217269 h 1809750"/>
                <a:gd name="connsiteX20" fmla="*/ 4760061 w 5876925"/>
                <a:gd name="connsiteY20" fmla="*/ 177264 h 1809750"/>
                <a:gd name="connsiteX21" fmla="*/ 1142466 w 5876925"/>
                <a:gd name="connsiteY21" fmla="*/ 173454 h 1809750"/>
                <a:gd name="connsiteX22" fmla="*/ 1069123 w 5876925"/>
                <a:gd name="connsiteY22" fmla="*/ 211554 h 1809750"/>
                <a:gd name="connsiteX23" fmla="*/ 739558 w 5876925"/>
                <a:gd name="connsiteY23" fmla="*/ 718284 h 1809750"/>
                <a:gd name="connsiteX24" fmla="*/ 714793 w 5876925"/>
                <a:gd name="connsiteY24" fmla="*/ 760194 h 1809750"/>
                <a:gd name="connsiteX25" fmla="*/ 3505618 w 5876925"/>
                <a:gd name="connsiteY25" fmla="*/ 1132622 h 1809750"/>
                <a:gd name="connsiteX26" fmla="*/ 3443706 w 5876925"/>
                <a:gd name="connsiteY26" fmla="*/ 870684 h 1809750"/>
                <a:gd name="connsiteX27" fmla="*/ 3407511 w 5876925"/>
                <a:gd name="connsiteY27" fmla="*/ 851634 h 1809750"/>
                <a:gd name="connsiteX28" fmla="*/ 3255111 w 5876925"/>
                <a:gd name="connsiteY28" fmla="*/ 850682 h 1809750"/>
                <a:gd name="connsiteX29" fmla="*/ 2546451 w 5876925"/>
                <a:gd name="connsiteY29" fmla="*/ 854492 h 1809750"/>
                <a:gd name="connsiteX30" fmla="*/ 2495016 w 5876925"/>
                <a:gd name="connsiteY30" fmla="*/ 872589 h 1809750"/>
                <a:gd name="connsiteX31" fmla="*/ 2435008 w 5876925"/>
                <a:gd name="connsiteY31" fmla="*/ 1131669 h 1809750"/>
                <a:gd name="connsiteX32" fmla="*/ 3505618 w 5876925"/>
                <a:gd name="connsiteY32" fmla="*/ 1132622 h 1809750"/>
                <a:gd name="connsiteX33" fmla="*/ 2922688 w 5876925"/>
                <a:gd name="connsiteY33" fmla="*/ 1231682 h 1809750"/>
                <a:gd name="connsiteX34" fmla="*/ 2491206 w 5876925"/>
                <a:gd name="connsiteY34" fmla="*/ 1231682 h 1809750"/>
                <a:gd name="connsiteX35" fmla="*/ 2494063 w 5876925"/>
                <a:gd name="connsiteY35" fmla="*/ 1199297 h 1809750"/>
                <a:gd name="connsiteX36" fmla="*/ 2496921 w 5876925"/>
                <a:gd name="connsiteY36" fmla="*/ 1168817 h 1809750"/>
                <a:gd name="connsiteX37" fmla="*/ 2435008 w 5876925"/>
                <a:gd name="connsiteY37" fmla="*/ 1250732 h 1809750"/>
                <a:gd name="connsiteX38" fmla="*/ 3478948 w 5876925"/>
                <a:gd name="connsiteY38" fmla="*/ 1250732 h 1809750"/>
                <a:gd name="connsiteX39" fmla="*/ 3409416 w 5876925"/>
                <a:gd name="connsiteY39" fmla="*/ 1170722 h 1809750"/>
                <a:gd name="connsiteX40" fmla="*/ 3413226 w 5876925"/>
                <a:gd name="connsiteY40" fmla="*/ 1234540 h 1809750"/>
                <a:gd name="connsiteX41" fmla="*/ 2990316 w 5876925"/>
                <a:gd name="connsiteY41" fmla="*/ 1234540 h 1809750"/>
                <a:gd name="connsiteX42" fmla="*/ 2986506 w 5876925"/>
                <a:gd name="connsiteY42" fmla="*/ 1167865 h 1809750"/>
                <a:gd name="connsiteX43" fmla="*/ 2928403 w 5876925"/>
                <a:gd name="connsiteY43" fmla="*/ 1167865 h 1809750"/>
                <a:gd name="connsiteX44" fmla="*/ 2922688 w 5876925"/>
                <a:gd name="connsiteY44" fmla="*/ 1231682 h 1809750"/>
                <a:gd name="connsiteX45" fmla="*/ 4566703 w 5876925"/>
                <a:gd name="connsiteY45" fmla="*/ 1389797 h 1809750"/>
                <a:gd name="connsiteX46" fmla="*/ 4764823 w 5876925"/>
                <a:gd name="connsiteY46" fmla="*/ 1389797 h 1809750"/>
                <a:gd name="connsiteX47" fmla="*/ 4725771 w 5876925"/>
                <a:gd name="connsiteY47" fmla="*/ 1339315 h 1809750"/>
                <a:gd name="connsiteX48" fmla="*/ 4602898 w 5876925"/>
                <a:gd name="connsiteY48" fmla="*/ 1337409 h 1809750"/>
                <a:gd name="connsiteX49" fmla="*/ 4566703 w 5876925"/>
                <a:gd name="connsiteY49" fmla="*/ 1389797 h 1809750"/>
                <a:gd name="connsiteX50" fmla="*/ 1342491 w 5876925"/>
                <a:gd name="connsiteY50" fmla="*/ 1383129 h 1809750"/>
                <a:gd name="connsiteX51" fmla="*/ 1313916 w 5876925"/>
                <a:gd name="connsiteY51" fmla="*/ 1337409 h 1809750"/>
                <a:gd name="connsiteX52" fmla="*/ 1175803 w 5876925"/>
                <a:gd name="connsiteY52" fmla="*/ 1334552 h 1809750"/>
                <a:gd name="connsiteX53" fmla="*/ 1127226 w 5876925"/>
                <a:gd name="connsiteY53" fmla="*/ 1383129 h 1809750"/>
                <a:gd name="connsiteX54" fmla="*/ 1342491 w 5876925"/>
                <a:gd name="connsiteY54" fmla="*/ 1383129 h 1809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5876925" h="1809750">
                  <a:moveTo>
                    <a:pt x="2940786" y="1810802"/>
                  </a:moveTo>
                  <a:cubicBezTo>
                    <a:pt x="2049246" y="1810802"/>
                    <a:pt x="1156753" y="1810802"/>
                    <a:pt x="265213" y="1810802"/>
                  </a:cubicBezTo>
                  <a:cubicBezTo>
                    <a:pt x="134721" y="1810802"/>
                    <a:pt x="35661" y="1745079"/>
                    <a:pt x="10896" y="1631732"/>
                  </a:cubicBezTo>
                  <a:cubicBezTo>
                    <a:pt x="-8154" y="1546959"/>
                    <a:pt x="-7202" y="1466949"/>
                    <a:pt x="54711" y="1386940"/>
                  </a:cubicBezTo>
                  <a:cubicBezTo>
                    <a:pt x="390943" y="956409"/>
                    <a:pt x="720508" y="522069"/>
                    <a:pt x="1051978" y="88682"/>
                  </a:cubicBezTo>
                  <a:cubicBezTo>
                    <a:pt x="1056741" y="82014"/>
                    <a:pt x="1064361" y="76299"/>
                    <a:pt x="1066266" y="69632"/>
                  </a:cubicBezTo>
                  <a:cubicBezTo>
                    <a:pt x="1088173" y="-5616"/>
                    <a:pt x="1145323" y="99"/>
                    <a:pt x="1208188" y="99"/>
                  </a:cubicBezTo>
                  <a:cubicBezTo>
                    <a:pt x="2103538" y="7719"/>
                    <a:pt x="2997936" y="12482"/>
                    <a:pt x="3893286" y="18197"/>
                  </a:cubicBezTo>
                  <a:cubicBezTo>
                    <a:pt x="4199991" y="20102"/>
                    <a:pt x="4505743" y="22959"/>
                    <a:pt x="4812448" y="24864"/>
                  </a:cubicBezTo>
                  <a:cubicBezTo>
                    <a:pt x="4841976" y="24864"/>
                    <a:pt x="4859121" y="32484"/>
                    <a:pt x="4868646" y="61059"/>
                  </a:cubicBezTo>
                  <a:cubicBezTo>
                    <a:pt x="4874361" y="77252"/>
                    <a:pt x="4885791" y="91539"/>
                    <a:pt x="4895316" y="105827"/>
                  </a:cubicBezTo>
                  <a:cubicBezTo>
                    <a:pt x="5213451" y="564932"/>
                    <a:pt x="5529681" y="1024989"/>
                    <a:pt x="5849721" y="1482190"/>
                  </a:cubicBezTo>
                  <a:cubicBezTo>
                    <a:pt x="5896393" y="1548865"/>
                    <a:pt x="5893536" y="1607920"/>
                    <a:pt x="5862103" y="1672690"/>
                  </a:cubicBezTo>
                  <a:cubicBezTo>
                    <a:pt x="5817336" y="1766034"/>
                    <a:pt x="5737326" y="1808897"/>
                    <a:pt x="5635408" y="1810802"/>
                  </a:cubicBezTo>
                  <a:cubicBezTo>
                    <a:pt x="5519203" y="1811754"/>
                    <a:pt x="5403951" y="1810802"/>
                    <a:pt x="5287746" y="1810802"/>
                  </a:cubicBezTo>
                  <a:cubicBezTo>
                    <a:pt x="4505743" y="1810802"/>
                    <a:pt x="3722788" y="1810802"/>
                    <a:pt x="2940786" y="1810802"/>
                  </a:cubicBezTo>
                  <a:close/>
                  <a:moveTo>
                    <a:pt x="714793" y="760194"/>
                  </a:moveTo>
                  <a:cubicBezTo>
                    <a:pt x="2214981" y="760194"/>
                    <a:pt x="3709453" y="760194"/>
                    <a:pt x="5211546" y="760194"/>
                  </a:cubicBezTo>
                  <a:cubicBezTo>
                    <a:pt x="5199164" y="740192"/>
                    <a:pt x="5193448" y="728762"/>
                    <a:pt x="5184876" y="717332"/>
                  </a:cubicBezTo>
                  <a:cubicBezTo>
                    <a:pt x="5069623" y="550644"/>
                    <a:pt x="4952466" y="384909"/>
                    <a:pt x="4838166" y="217269"/>
                  </a:cubicBezTo>
                  <a:cubicBezTo>
                    <a:pt x="4817211" y="186789"/>
                    <a:pt x="4795303" y="177264"/>
                    <a:pt x="4760061" y="177264"/>
                  </a:cubicBezTo>
                  <a:cubicBezTo>
                    <a:pt x="3554196" y="177264"/>
                    <a:pt x="2348331" y="175359"/>
                    <a:pt x="1142466" y="173454"/>
                  </a:cubicBezTo>
                  <a:cubicBezTo>
                    <a:pt x="1109128" y="173454"/>
                    <a:pt x="1088173" y="182027"/>
                    <a:pt x="1069123" y="211554"/>
                  </a:cubicBezTo>
                  <a:cubicBezTo>
                    <a:pt x="960538" y="381099"/>
                    <a:pt x="849096" y="549692"/>
                    <a:pt x="739558" y="718284"/>
                  </a:cubicBezTo>
                  <a:cubicBezTo>
                    <a:pt x="730986" y="731619"/>
                    <a:pt x="724318" y="744954"/>
                    <a:pt x="714793" y="760194"/>
                  </a:cubicBezTo>
                  <a:close/>
                  <a:moveTo>
                    <a:pt x="3505618" y="1132622"/>
                  </a:moveTo>
                  <a:cubicBezTo>
                    <a:pt x="3484663" y="1042134"/>
                    <a:pt x="3465613" y="955457"/>
                    <a:pt x="3443706" y="870684"/>
                  </a:cubicBezTo>
                  <a:cubicBezTo>
                    <a:pt x="3441801" y="862112"/>
                    <a:pt x="3419893" y="852587"/>
                    <a:pt x="3407511" y="851634"/>
                  </a:cubicBezTo>
                  <a:cubicBezTo>
                    <a:pt x="3357028" y="849729"/>
                    <a:pt x="3306546" y="850682"/>
                    <a:pt x="3255111" y="850682"/>
                  </a:cubicBezTo>
                  <a:cubicBezTo>
                    <a:pt x="3018891" y="851634"/>
                    <a:pt x="2782671" y="852587"/>
                    <a:pt x="2546451" y="854492"/>
                  </a:cubicBezTo>
                  <a:cubicBezTo>
                    <a:pt x="2528353" y="854492"/>
                    <a:pt x="2497873" y="862112"/>
                    <a:pt x="2495016" y="872589"/>
                  </a:cubicBezTo>
                  <a:cubicBezTo>
                    <a:pt x="2472156" y="956409"/>
                    <a:pt x="2455011" y="1041182"/>
                    <a:pt x="2435008" y="1131669"/>
                  </a:cubicBezTo>
                  <a:cubicBezTo>
                    <a:pt x="2794101" y="1132622"/>
                    <a:pt x="3145573" y="1132622"/>
                    <a:pt x="3505618" y="1132622"/>
                  </a:cubicBezTo>
                  <a:close/>
                  <a:moveTo>
                    <a:pt x="2922688" y="1231682"/>
                  </a:moveTo>
                  <a:cubicBezTo>
                    <a:pt x="2776003" y="1231682"/>
                    <a:pt x="2634081" y="1231682"/>
                    <a:pt x="2491206" y="1231682"/>
                  </a:cubicBezTo>
                  <a:cubicBezTo>
                    <a:pt x="2492158" y="1218347"/>
                    <a:pt x="2493111" y="1208822"/>
                    <a:pt x="2494063" y="1199297"/>
                  </a:cubicBezTo>
                  <a:cubicBezTo>
                    <a:pt x="2495016" y="1188819"/>
                    <a:pt x="2495968" y="1178342"/>
                    <a:pt x="2496921" y="1168817"/>
                  </a:cubicBezTo>
                  <a:cubicBezTo>
                    <a:pt x="2438818" y="1161197"/>
                    <a:pt x="2432151" y="1169769"/>
                    <a:pt x="2435008" y="1250732"/>
                  </a:cubicBezTo>
                  <a:cubicBezTo>
                    <a:pt x="2782671" y="1250732"/>
                    <a:pt x="3130333" y="1250732"/>
                    <a:pt x="3478948" y="1250732"/>
                  </a:cubicBezTo>
                  <a:cubicBezTo>
                    <a:pt x="3483711" y="1167865"/>
                    <a:pt x="3474186" y="1157387"/>
                    <a:pt x="3409416" y="1170722"/>
                  </a:cubicBezTo>
                  <a:cubicBezTo>
                    <a:pt x="3410368" y="1191677"/>
                    <a:pt x="3412273" y="1213584"/>
                    <a:pt x="3413226" y="1234540"/>
                  </a:cubicBezTo>
                  <a:cubicBezTo>
                    <a:pt x="3270351" y="1234540"/>
                    <a:pt x="3130333" y="1234540"/>
                    <a:pt x="2990316" y="1234540"/>
                  </a:cubicBezTo>
                  <a:cubicBezTo>
                    <a:pt x="2989363" y="1208822"/>
                    <a:pt x="2988411" y="1188819"/>
                    <a:pt x="2986506" y="1167865"/>
                  </a:cubicBezTo>
                  <a:cubicBezTo>
                    <a:pt x="2965551" y="1167865"/>
                    <a:pt x="2947453" y="1167865"/>
                    <a:pt x="2928403" y="1167865"/>
                  </a:cubicBezTo>
                  <a:cubicBezTo>
                    <a:pt x="2925546" y="1189772"/>
                    <a:pt x="2923641" y="1208822"/>
                    <a:pt x="2922688" y="1231682"/>
                  </a:cubicBezTo>
                  <a:close/>
                  <a:moveTo>
                    <a:pt x="4566703" y="1389797"/>
                  </a:moveTo>
                  <a:cubicBezTo>
                    <a:pt x="4634331" y="1389797"/>
                    <a:pt x="4700053" y="1389797"/>
                    <a:pt x="4764823" y="1389797"/>
                  </a:cubicBezTo>
                  <a:cubicBezTo>
                    <a:pt x="4771491" y="1353602"/>
                    <a:pt x="4759108" y="1338362"/>
                    <a:pt x="4725771" y="1339315"/>
                  </a:cubicBezTo>
                  <a:cubicBezTo>
                    <a:pt x="4684813" y="1340267"/>
                    <a:pt x="4643856" y="1340267"/>
                    <a:pt x="4602898" y="1337409"/>
                  </a:cubicBezTo>
                  <a:cubicBezTo>
                    <a:pt x="4563846" y="1335504"/>
                    <a:pt x="4556226" y="1353602"/>
                    <a:pt x="4566703" y="1389797"/>
                  </a:cubicBezTo>
                  <a:close/>
                  <a:moveTo>
                    <a:pt x="1342491" y="1383129"/>
                  </a:moveTo>
                  <a:cubicBezTo>
                    <a:pt x="1347253" y="1339315"/>
                    <a:pt x="1347253" y="1338362"/>
                    <a:pt x="1313916" y="1337409"/>
                  </a:cubicBezTo>
                  <a:cubicBezTo>
                    <a:pt x="1268196" y="1335504"/>
                    <a:pt x="1222476" y="1336457"/>
                    <a:pt x="1175803" y="1334552"/>
                  </a:cubicBezTo>
                  <a:cubicBezTo>
                    <a:pt x="1143418" y="1333599"/>
                    <a:pt x="1132941" y="1351697"/>
                    <a:pt x="1127226" y="1383129"/>
                  </a:cubicBezTo>
                  <a:cubicBezTo>
                    <a:pt x="1201521" y="1383129"/>
                    <a:pt x="1272006" y="1383129"/>
                    <a:pt x="1342491" y="1383129"/>
                  </a:cubicBezTo>
                  <a:close/>
                </a:path>
              </a:pathLst>
            </a:custGeom>
            <a:solidFill>
              <a:schemeClr val="accent2"/>
            </a:solidFill>
            <a:ln w="9525" cap="flat">
              <a:noFill/>
              <a:prstDash val="solid"/>
              <a:miter/>
            </a:ln>
          </p:spPr>
          <p:txBody>
            <a:bodyPr rtlCol="0" anchor="ctr"/>
            <a:lstStyle/>
            <a:p>
              <a:endParaRPr lang="en-US" sz="1350"/>
            </a:p>
          </p:txBody>
        </p:sp>
        <p:sp>
          <p:nvSpPr>
            <p:cNvPr id="96" name="Freeform: Shape 95">
              <a:extLst>
                <a:ext uri="{FF2B5EF4-FFF2-40B4-BE49-F238E27FC236}">
                  <a16:creationId xmlns:a16="http://schemas.microsoft.com/office/drawing/2014/main" id="{D28B84F7-E38C-4C45-97DF-B9E211E8B4F8}"/>
                </a:ext>
              </a:extLst>
            </p:cNvPr>
            <p:cNvSpPr/>
            <p:nvPr/>
          </p:nvSpPr>
          <p:spPr>
            <a:xfrm>
              <a:off x="1331139" y="4697381"/>
              <a:ext cx="2652368" cy="333742"/>
            </a:xfrm>
            <a:custGeom>
              <a:avLst/>
              <a:gdLst>
                <a:gd name="connsiteX0" fmla="*/ 2048566 w 2652368"/>
                <a:gd name="connsiteY0" fmla="*/ 278539 h 333742"/>
                <a:gd name="connsiteX1" fmla="*/ 2127406 w 2652368"/>
                <a:gd name="connsiteY1" fmla="*/ 281182 h 333742"/>
                <a:gd name="connsiteX2" fmla="*/ 2162660 w 2652368"/>
                <a:gd name="connsiteY2" fmla="*/ 321564 h 333742"/>
                <a:gd name="connsiteX3" fmla="*/ 2156250 w 2652368"/>
                <a:gd name="connsiteY3" fmla="*/ 331178 h 333742"/>
                <a:gd name="connsiteX4" fmla="*/ 1996006 w 2652368"/>
                <a:gd name="connsiteY4" fmla="*/ 329256 h 333742"/>
                <a:gd name="connsiteX5" fmla="*/ 1963316 w 2652368"/>
                <a:gd name="connsiteY5" fmla="*/ 286951 h 333742"/>
                <a:gd name="connsiteX6" fmla="*/ 1969726 w 2652368"/>
                <a:gd name="connsiteY6" fmla="*/ 279260 h 333742"/>
                <a:gd name="connsiteX7" fmla="*/ 2048566 w 2652368"/>
                <a:gd name="connsiteY7" fmla="*/ 278539 h 333742"/>
                <a:gd name="connsiteX8" fmla="*/ 517269 w 2652368"/>
                <a:gd name="connsiteY8" fmla="*/ 277977 h 333742"/>
                <a:gd name="connsiteX9" fmla="*/ 622390 w 2652368"/>
                <a:gd name="connsiteY9" fmla="*/ 277977 h 333742"/>
                <a:gd name="connsiteX10" fmla="*/ 565984 w 2652368"/>
                <a:gd name="connsiteY10" fmla="*/ 333101 h 333742"/>
                <a:gd name="connsiteX11" fmla="*/ 461504 w 2652368"/>
                <a:gd name="connsiteY11" fmla="*/ 333101 h 333742"/>
                <a:gd name="connsiteX12" fmla="*/ 517269 w 2652368"/>
                <a:gd name="connsiteY12" fmla="*/ 277977 h 333742"/>
                <a:gd name="connsiteX13" fmla="*/ 353819 w 2652368"/>
                <a:gd name="connsiteY13" fmla="*/ 277977 h 333742"/>
                <a:gd name="connsiteX14" fmla="*/ 458299 w 2652368"/>
                <a:gd name="connsiteY14" fmla="*/ 277977 h 333742"/>
                <a:gd name="connsiteX15" fmla="*/ 393560 w 2652368"/>
                <a:gd name="connsiteY15" fmla="*/ 333742 h 333742"/>
                <a:gd name="connsiteX16" fmla="*/ 291645 w 2652368"/>
                <a:gd name="connsiteY16" fmla="*/ 333742 h 333742"/>
                <a:gd name="connsiteX17" fmla="*/ 353819 w 2652368"/>
                <a:gd name="connsiteY17" fmla="*/ 277977 h 333742"/>
                <a:gd name="connsiteX18" fmla="*/ 1709408 w 2652368"/>
                <a:gd name="connsiteY18" fmla="*/ 277898 h 333742"/>
                <a:gd name="connsiteX19" fmla="*/ 1776791 w 2652368"/>
                <a:gd name="connsiteY19" fmla="*/ 280541 h 333742"/>
                <a:gd name="connsiteX20" fmla="*/ 1803712 w 2652368"/>
                <a:gd name="connsiteY20" fmla="*/ 320282 h 333742"/>
                <a:gd name="connsiteX21" fmla="*/ 1796661 w 2652368"/>
                <a:gd name="connsiteY21" fmla="*/ 331819 h 333742"/>
                <a:gd name="connsiteX22" fmla="*/ 1663979 w 2652368"/>
                <a:gd name="connsiteY22" fmla="*/ 329897 h 333742"/>
                <a:gd name="connsiteX23" fmla="*/ 1633853 w 2652368"/>
                <a:gd name="connsiteY23" fmla="*/ 278619 h 333742"/>
                <a:gd name="connsiteX24" fmla="*/ 1709408 w 2652368"/>
                <a:gd name="connsiteY24" fmla="*/ 277898 h 333742"/>
                <a:gd name="connsiteX25" fmla="*/ 2225797 w 2652368"/>
                <a:gd name="connsiteY25" fmla="*/ 277657 h 333742"/>
                <a:gd name="connsiteX26" fmla="*/ 2291497 w 2652368"/>
                <a:gd name="connsiteY26" fmla="*/ 280541 h 333742"/>
                <a:gd name="connsiteX27" fmla="*/ 2325469 w 2652368"/>
                <a:gd name="connsiteY27" fmla="*/ 320923 h 333742"/>
                <a:gd name="connsiteX28" fmla="*/ 2319700 w 2652368"/>
                <a:gd name="connsiteY28" fmla="*/ 330537 h 333742"/>
                <a:gd name="connsiteX29" fmla="*/ 2193427 w 2652368"/>
                <a:gd name="connsiteY29" fmla="*/ 328615 h 333742"/>
                <a:gd name="connsiteX30" fmla="*/ 2153687 w 2652368"/>
                <a:gd name="connsiteY30" fmla="*/ 288874 h 333742"/>
                <a:gd name="connsiteX31" fmla="*/ 2160097 w 2652368"/>
                <a:gd name="connsiteY31" fmla="*/ 278618 h 333742"/>
                <a:gd name="connsiteX32" fmla="*/ 2225797 w 2652368"/>
                <a:gd name="connsiteY32" fmla="*/ 277657 h 333742"/>
                <a:gd name="connsiteX33" fmla="*/ 2545325 w 2652368"/>
                <a:gd name="connsiteY33" fmla="*/ 277416 h 333742"/>
                <a:gd name="connsiteX34" fmla="*/ 2608782 w 2652368"/>
                <a:gd name="connsiteY34" fmla="*/ 280541 h 333742"/>
                <a:gd name="connsiteX35" fmla="*/ 2652368 w 2652368"/>
                <a:gd name="connsiteY35" fmla="*/ 320282 h 333742"/>
                <a:gd name="connsiteX36" fmla="*/ 2647881 w 2652368"/>
                <a:gd name="connsiteY36" fmla="*/ 328614 h 333742"/>
                <a:gd name="connsiteX37" fmla="*/ 2511353 w 2652368"/>
                <a:gd name="connsiteY37" fmla="*/ 326691 h 333742"/>
                <a:gd name="connsiteX38" fmla="*/ 2474176 w 2652368"/>
                <a:gd name="connsiteY38" fmla="*/ 278618 h 333742"/>
                <a:gd name="connsiteX39" fmla="*/ 2545325 w 2652368"/>
                <a:gd name="connsiteY39" fmla="*/ 277416 h 333742"/>
                <a:gd name="connsiteX40" fmla="*/ 686487 w 2652368"/>
                <a:gd name="connsiteY40" fmla="*/ 277336 h 333742"/>
                <a:gd name="connsiteX41" fmla="*/ 787762 w 2652368"/>
                <a:gd name="connsiteY41" fmla="*/ 277336 h 333742"/>
                <a:gd name="connsiteX42" fmla="*/ 735202 w 2652368"/>
                <a:gd name="connsiteY42" fmla="*/ 333101 h 333742"/>
                <a:gd name="connsiteX43" fmla="*/ 627517 w 2652368"/>
                <a:gd name="connsiteY43" fmla="*/ 333101 h 333742"/>
                <a:gd name="connsiteX44" fmla="*/ 686487 w 2652368"/>
                <a:gd name="connsiteY44" fmla="*/ 277336 h 333742"/>
                <a:gd name="connsiteX45" fmla="*/ 69226 w 2652368"/>
                <a:gd name="connsiteY45" fmla="*/ 277336 h 333742"/>
                <a:gd name="connsiteX46" fmla="*/ 290363 w 2652368"/>
                <a:gd name="connsiteY46" fmla="*/ 277336 h 333742"/>
                <a:gd name="connsiteX47" fmla="*/ 230111 w 2652368"/>
                <a:gd name="connsiteY47" fmla="*/ 333101 h 333742"/>
                <a:gd name="connsiteX48" fmla="*/ 31408 w 2652368"/>
                <a:gd name="connsiteY48" fmla="*/ 333101 h 333742"/>
                <a:gd name="connsiteX49" fmla="*/ 0 w 2652368"/>
                <a:gd name="connsiteY49" fmla="*/ 331819 h 333742"/>
                <a:gd name="connsiteX50" fmla="*/ 69226 w 2652368"/>
                <a:gd name="connsiteY50" fmla="*/ 277336 h 333742"/>
                <a:gd name="connsiteX51" fmla="*/ 1870534 w 2652368"/>
                <a:gd name="connsiteY51" fmla="*/ 277016 h 333742"/>
                <a:gd name="connsiteX52" fmla="*/ 1935112 w 2652368"/>
                <a:gd name="connsiteY52" fmla="*/ 279900 h 333742"/>
                <a:gd name="connsiteX53" fmla="*/ 1969084 w 2652368"/>
                <a:gd name="connsiteY53" fmla="*/ 320922 h 333742"/>
                <a:gd name="connsiteX54" fmla="*/ 1963315 w 2652368"/>
                <a:gd name="connsiteY54" fmla="*/ 329896 h 333742"/>
                <a:gd name="connsiteX55" fmla="*/ 1827428 w 2652368"/>
                <a:gd name="connsiteY55" fmla="*/ 327974 h 333742"/>
                <a:gd name="connsiteX56" fmla="*/ 1797302 w 2652368"/>
                <a:gd name="connsiteY56" fmla="*/ 277977 h 333742"/>
                <a:gd name="connsiteX57" fmla="*/ 1870534 w 2652368"/>
                <a:gd name="connsiteY57" fmla="*/ 277016 h 333742"/>
                <a:gd name="connsiteX58" fmla="*/ 2384278 w 2652368"/>
                <a:gd name="connsiteY58" fmla="*/ 276775 h 333742"/>
                <a:gd name="connsiteX59" fmla="*/ 2444048 w 2652368"/>
                <a:gd name="connsiteY59" fmla="*/ 279900 h 333742"/>
                <a:gd name="connsiteX60" fmla="*/ 2490200 w 2652368"/>
                <a:gd name="connsiteY60" fmla="*/ 318999 h 333742"/>
                <a:gd name="connsiteX61" fmla="*/ 2484430 w 2652368"/>
                <a:gd name="connsiteY61" fmla="*/ 329255 h 333742"/>
                <a:gd name="connsiteX62" fmla="*/ 2349825 w 2652368"/>
                <a:gd name="connsiteY62" fmla="*/ 327332 h 333742"/>
                <a:gd name="connsiteX63" fmla="*/ 2316494 w 2652368"/>
                <a:gd name="connsiteY63" fmla="*/ 286310 h 333742"/>
                <a:gd name="connsiteX64" fmla="*/ 2323545 w 2652368"/>
                <a:gd name="connsiteY64" fmla="*/ 277977 h 333742"/>
                <a:gd name="connsiteX65" fmla="*/ 2384278 w 2652368"/>
                <a:gd name="connsiteY65" fmla="*/ 276775 h 333742"/>
                <a:gd name="connsiteX66" fmla="*/ 848655 w 2652368"/>
                <a:gd name="connsiteY66" fmla="*/ 276695 h 333742"/>
                <a:gd name="connsiteX67" fmla="*/ 1588985 w 2652368"/>
                <a:gd name="connsiteY67" fmla="*/ 277337 h 333742"/>
                <a:gd name="connsiteX68" fmla="*/ 1630007 w 2652368"/>
                <a:gd name="connsiteY68" fmla="*/ 329897 h 333742"/>
                <a:gd name="connsiteX69" fmla="*/ 799941 w 2652368"/>
                <a:gd name="connsiteY69" fmla="*/ 329897 h 333742"/>
                <a:gd name="connsiteX70" fmla="*/ 848655 w 2652368"/>
                <a:gd name="connsiteY70" fmla="*/ 276695 h 333742"/>
                <a:gd name="connsiteX71" fmla="*/ 1376820 w 2652368"/>
                <a:gd name="connsiteY71" fmla="*/ 216444 h 333742"/>
                <a:gd name="connsiteX72" fmla="*/ 1522963 w 2652368"/>
                <a:gd name="connsiteY72" fmla="*/ 216444 h 333742"/>
                <a:gd name="connsiteX73" fmla="*/ 1530655 w 2652368"/>
                <a:gd name="connsiteY73" fmla="*/ 263235 h 333742"/>
                <a:gd name="connsiteX74" fmla="*/ 1396049 w 2652368"/>
                <a:gd name="connsiteY74" fmla="*/ 261312 h 333742"/>
                <a:gd name="connsiteX75" fmla="*/ 1376820 w 2652368"/>
                <a:gd name="connsiteY75" fmla="*/ 216444 h 333742"/>
                <a:gd name="connsiteX76" fmla="*/ 1768377 w 2652368"/>
                <a:gd name="connsiteY76" fmla="*/ 215322 h 333742"/>
                <a:gd name="connsiteX77" fmla="*/ 1835119 w 2652368"/>
                <a:gd name="connsiteY77" fmla="*/ 217726 h 333742"/>
                <a:gd name="connsiteX78" fmla="*/ 1856913 w 2652368"/>
                <a:gd name="connsiteY78" fmla="*/ 263876 h 333742"/>
                <a:gd name="connsiteX79" fmla="*/ 1728717 w 2652368"/>
                <a:gd name="connsiteY79" fmla="*/ 261953 h 333742"/>
                <a:gd name="connsiteX80" fmla="*/ 1694745 w 2652368"/>
                <a:gd name="connsiteY80" fmla="*/ 227982 h 333742"/>
                <a:gd name="connsiteX81" fmla="*/ 1701155 w 2652368"/>
                <a:gd name="connsiteY81" fmla="*/ 215803 h 333742"/>
                <a:gd name="connsiteX82" fmla="*/ 1768377 w 2652368"/>
                <a:gd name="connsiteY82" fmla="*/ 215322 h 333742"/>
                <a:gd name="connsiteX83" fmla="*/ 2508708 w 2652368"/>
                <a:gd name="connsiteY83" fmla="*/ 214841 h 333742"/>
                <a:gd name="connsiteX84" fmla="*/ 2570963 w 2652368"/>
                <a:gd name="connsiteY84" fmla="*/ 217726 h 333742"/>
                <a:gd name="connsiteX85" fmla="*/ 2610063 w 2652368"/>
                <a:gd name="connsiteY85" fmla="*/ 254261 h 333742"/>
                <a:gd name="connsiteX86" fmla="*/ 2604293 w 2652368"/>
                <a:gd name="connsiteY86" fmla="*/ 263875 h 333742"/>
                <a:gd name="connsiteX87" fmla="*/ 2481867 w 2652368"/>
                <a:gd name="connsiteY87" fmla="*/ 261952 h 333742"/>
                <a:gd name="connsiteX88" fmla="*/ 2441485 w 2652368"/>
                <a:gd name="connsiteY88" fmla="*/ 224776 h 333742"/>
                <a:gd name="connsiteX89" fmla="*/ 2445972 w 2652368"/>
                <a:gd name="connsiteY89" fmla="*/ 215802 h 333742"/>
                <a:gd name="connsiteX90" fmla="*/ 2508708 w 2652368"/>
                <a:gd name="connsiteY90" fmla="*/ 214841 h 333742"/>
                <a:gd name="connsiteX91" fmla="*/ 1545398 w 2652368"/>
                <a:gd name="connsiteY91" fmla="*/ 214521 h 333742"/>
                <a:gd name="connsiteX92" fmla="*/ 1666542 w 2652368"/>
                <a:gd name="connsiteY92" fmla="*/ 215161 h 333742"/>
                <a:gd name="connsiteX93" fmla="*/ 1690900 w 2652368"/>
                <a:gd name="connsiteY93" fmla="*/ 263875 h 333742"/>
                <a:gd name="connsiteX94" fmla="*/ 1562063 w 2652368"/>
                <a:gd name="connsiteY94" fmla="*/ 261953 h 333742"/>
                <a:gd name="connsiteX95" fmla="*/ 1536424 w 2652368"/>
                <a:gd name="connsiteY95" fmla="*/ 223494 h 333742"/>
                <a:gd name="connsiteX96" fmla="*/ 1545398 w 2652368"/>
                <a:gd name="connsiteY96" fmla="*/ 214521 h 333742"/>
                <a:gd name="connsiteX97" fmla="*/ 2351028 w 2652368"/>
                <a:gd name="connsiteY97" fmla="*/ 214200 h 333742"/>
                <a:gd name="connsiteX98" fmla="*/ 2412001 w 2652368"/>
                <a:gd name="connsiteY98" fmla="*/ 217085 h 333742"/>
                <a:gd name="connsiteX99" fmla="*/ 2449178 w 2652368"/>
                <a:gd name="connsiteY99" fmla="*/ 254260 h 333742"/>
                <a:gd name="connsiteX100" fmla="*/ 2443409 w 2652368"/>
                <a:gd name="connsiteY100" fmla="*/ 263875 h 333742"/>
                <a:gd name="connsiteX101" fmla="*/ 2322905 w 2652368"/>
                <a:gd name="connsiteY101" fmla="*/ 261953 h 333742"/>
                <a:gd name="connsiteX102" fmla="*/ 2283805 w 2652368"/>
                <a:gd name="connsiteY102" fmla="*/ 226058 h 333742"/>
                <a:gd name="connsiteX103" fmla="*/ 2289574 w 2652368"/>
                <a:gd name="connsiteY103" fmla="*/ 215161 h 333742"/>
                <a:gd name="connsiteX104" fmla="*/ 2351028 w 2652368"/>
                <a:gd name="connsiteY104" fmla="*/ 214200 h 333742"/>
                <a:gd name="connsiteX105" fmla="*/ 2136460 w 2652368"/>
                <a:gd name="connsiteY105" fmla="*/ 214040 h 333742"/>
                <a:gd name="connsiteX106" fmla="*/ 2251756 w 2652368"/>
                <a:gd name="connsiteY106" fmla="*/ 216444 h 333742"/>
                <a:gd name="connsiteX107" fmla="*/ 2290855 w 2652368"/>
                <a:gd name="connsiteY107" fmla="*/ 252979 h 333742"/>
                <a:gd name="connsiteX108" fmla="*/ 2285087 w 2652368"/>
                <a:gd name="connsiteY108" fmla="*/ 263876 h 333742"/>
                <a:gd name="connsiteX109" fmla="*/ 2203682 w 2652368"/>
                <a:gd name="connsiteY109" fmla="*/ 263876 h 333742"/>
                <a:gd name="connsiteX110" fmla="*/ 2069718 w 2652368"/>
                <a:gd name="connsiteY110" fmla="*/ 263876 h 333742"/>
                <a:gd name="connsiteX111" fmla="*/ 2019722 w 2652368"/>
                <a:gd name="connsiteY111" fmla="*/ 214521 h 333742"/>
                <a:gd name="connsiteX112" fmla="*/ 2136460 w 2652368"/>
                <a:gd name="connsiteY112" fmla="*/ 214040 h 333742"/>
                <a:gd name="connsiteX113" fmla="*/ 1288205 w 2652368"/>
                <a:gd name="connsiteY113" fmla="*/ 214040 h 333742"/>
                <a:gd name="connsiteX114" fmla="*/ 1353104 w 2652368"/>
                <a:gd name="connsiteY114" fmla="*/ 216444 h 333742"/>
                <a:gd name="connsiteX115" fmla="*/ 1374898 w 2652368"/>
                <a:gd name="connsiteY115" fmla="*/ 263876 h 333742"/>
                <a:gd name="connsiteX116" fmla="*/ 1238369 w 2652368"/>
                <a:gd name="connsiteY116" fmla="*/ 263235 h 333742"/>
                <a:gd name="connsiteX117" fmla="*/ 1220421 w 2652368"/>
                <a:gd name="connsiteY117" fmla="*/ 214521 h 333742"/>
                <a:gd name="connsiteX118" fmla="*/ 1288205 w 2652368"/>
                <a:gd name="connsiteY118" fmla="*/ 214040 h 333742"/>
                <a:gd name="connsiteX119" fmla="*/ 1100560 w 2652368"/>
                <a:gd name="connsiteY119" fmla="*/ 213880 h 333742"/>
                <a:gd name="connsiteX120" fmla="*/ 1200551 w 2652368"/>
                <a:gd name="connsiteY120" fmla="*/ 213880 h 333742"/>
                <a:gd name="connsiteX121" fmla="*/ 1164657 w 2652368"/>
                <a:gd name="connsiteY121" fmla="*/ 264517 h 333742"/>
                <a:gd name="connsiteX122" fmla="*/ 1060818 w 2652368"/>
                <a:gd name="connsiteY122" fmla="*/ 264517 h 333742"/>
                <a:gd name="connsiteX123" fmla="*/ 1100560 w 2652368"/>
                <a:gd name="connsiteY123" fmla="*/ 213880 h 333742"/>
                <a:gd name="connsiteX124" fmla="*/ 937110 w 2652368"/>
                <a:gd name="connsiteY124" fmla="*/ 213880 h 333742"/>
                <a:gd name="connsiteX125" fmla="*/ 1040948 w 2652368"/>
                <a:gd name="connsiteY125" fmla="*/ 213880 h 333742"/>
                <a:gd name="connsiteX126" fmla="*/ 1000567 w 2652368"/>
                <a:gd name="connsiteY126" fmla="*/ 263876 h 333742"/>
                <a:gd name="connsiteX127" fmla="*/ 899292 w 2652368"/>
                <a:gd name="connsiteY127" fmla="*/ 263876 h 333742"/>
                <a:gd name="connsiteX128" fmla="*/ 937110 w 2652368"/>
                <a:gd name="connsiteY128" fmla="*/ 213880 h 333742"/>
                <a:gd name="connsiteX129" fmla="*/ 778146 w 2652368"/>
                <a:gd name="connsiteY129" fmla="*/ 213880 h 333742"/>
                <a:gd name="connsiteX130" fmla="*/ 878780 w 2652368"/>
                <a:gd name="connsiteY130" fmla="*/ 213880 h 333742"/>
                <a:gd name="connsiteX131" fmla="*/ 840322 w 2652368"/>
                <a:gd name="connsiteY131" fmla="*/ 263876 h 333742"/>
                <a:gd name="connsiteX132" fmla="*/ 733278 w 2652368"/>
                <a:gd name="connsiteY132" fmla="*/ 263876 h 333742"/>
                <a:gd name="connsiteX133" fmla="*/ 778146 w 2652368"/>
                <a:gd name="connsiteY133" fmla="*/ 213880 h 333742"/>
                <a:gd name="connsiteX134" fmla="*/ 616620 w 2652368"/>
                <a:gd name="connsiteY134" fmla="*/ 213880 h 333742"/>
                <a:gd name="connsiteX135" fmla="*/ 721099 w 2652368"/>
                <a:gd name="connsiteY135" fmla="*/ 213880 h 333742"/>
                <a:gd name="connsiteX136" fmla="*/ 674308 w 2652368"/>
                <a:gd name="connsiteY136" fmla="*/ 263876 h 333742"/>
                <a:gd name="connsiteX137" fmla="*/ 569188 w 2652368"/>
                <a:gd name="connsiteY137" fmla="*/ 263876 h 333742"/>
                <a:gd name="connsiteX138" fmla="*/ 616620 w 2652368"/>
                <a:gd name="connsiteY138" fmla="*/ 213880 h 333742"/>
                <a:gd name="connsiteX139" fmla="*/ 455094 w 2652368"/>
                <a:gd name="connsiteY139" fmla="*/ 213880 h 333742"/>
                <a:gd name="connsiteX140" fmla="*/ 560215 w 2652368"/>
                <a:gd name="connsiteY140" fmla="*/ 213880 h 333742"/>
                <a:gd name="connsiteX141" fmla="*/ 508936 w 2652368"/>
                <a:gd name="connsiteY141" fmla="*/ 263876 h 333742"/>
                <a:gd name="connsiteX142" fmla="*/ 403816 w 2652368"/>
                <a:gd name="connsiteY142" fmla="*/ 263876 h 333742"/>
                <a:gd name="connsiteX143" fmla="*/ 455094 w 2652368"/>
                <a:gd name="connsiteY143" fmla="*/ 213880 h 333742"/>
                <a:gd name="connsiteX144" fmla="*/ 1923254 w 2652368"/>
                <a:gd name="connsiteY144" fmla="*/ 213559 h 333742"/>
                <a:gd name="connsiteX145" fmla="*/ 1985109 w 2652368"/>
                <a:gd name="connsiteY145" fmla="*/ 216443 h 333742"/>
                <a:gd name="connsiteX146" fmla="*/ 2017799 w 2652368"/>
                <a:gd name="connsiteY146" fmla="*/ 254261 h 333742"/>
                <a:gd name="connsiteX147" fmla="*/ 2009466 w 2652368"/>
                <a:gd name="connsiteY147" fmla="*/ 263875 h 333742"/>
                <a:gd name="connsiteX148" fmla="*/ 1888321 w 2652368"/>
                <a:gd name="connsiteY148" fmla="*/ 261953 h 333742"/>
                <a:gd name="connsiteX149" fmla="*/ 1854349 w 2652368"/>
                <a:gd name="connsiteY149" fmla="*/ 223494 h 333742"/>
                <a:gd name="connsiteX150" fmla="*/ 1861400 w 2652368"/>
                <a:gd name="connsiteY150" fmla="*/ 214520 h 333742"/>
                <a:gd name="connsiteX151" fmla="*/ 1923254 w 2652368"/>
                <a:gd name="connsiteY151" fmla="*/ 213559 h 333742"/>
                <a:gd name="connsiteX152" fmla="*/ 292926 w 2652368"/>
                <a:gd name="connsiteY152" fmla="*/ 212598 h 333742"/>
                <a:gd name="connsiteX153" fmla="*/ 398047 w 2652368"/>
                <a:gd name="connsiteY153" fmla="*/ 213239 h 333742"/>
                <a:gd name="connsiteX154" fmla="*/ 342282 w 2652368"/>
                <a:gd name="connsiteY154" fmla="*/ 263876 h 333742"/>
                <a:gd name="connsiteX155" fmla="*/ 236520 w 2652368"/>
                <a:gd name="connsiteY155" fmla="*/ 263876 h 333742"/>
                <a:gd name="connsiteX156" fmla="*/ 292926 w 2652368"/>
                <a:gd name="connsiteY156" fmla="*/ 212598 h 333742"/>
                <a:gd name="connsiteX157" fmla="*/ 109606 w 2652368"/>
                <a:gd name="connsiteY157" fmla="*/ 212597 h 333742"/>
                <a:gd name="connsiteX158" fmla="*/ 233956 w 2652368"/>
                <a:gd name="connsiteY158" fmla="*/ 213239 h 333742"/>
                <a:gd name="connsiteX159" fmla="*/ 179473 w 2652368"/>
                <a:gd name="connsiteY159" fmla="*/ 263235 h 333742"/>
                <a:gd name="connsiteX160" fmla="*/ 40381 w 2652368"/>
                <a:gd name="connsiteY160" fmla="*/ 263875 h 333742"/>
                <a:gd name="connsiteX161" fmla="*/ 109606 w 2652368"/>
                <a:gd name="connsiteY161" fmla="*/ 212597 h 333742"/>
                <a:gd name="connsiteX162" fmla="*/ 1309518 w 2652368"/>
                <a:gd name="connsiteY162" fmla="*/ 157473 h 333742"/>
                <a:gd name="connsiteX163" fmla="*/ 1444123 w 2652368"/>
                <a:gd name="connsiteY163" fmla="*/ 157473 h 333742"/>
                <a:gd name="connsiteX164" fmla="*/ 1450533 w 2652368"/>
                <a:gd name="connsiteY164" fmla="*/ 196574 h 333742"/>
                <a:gd name="connsiteX165" fmla="*/ 1309518 w 2652368"/>
                <a:gd name="connsiteY165" fmla="*/ 196574 h 333742"/>
                <a:gd name="connsiteX166" fmla="*/ 1309518 w 2652368"/>
                <a:gd name="connsiteY166" fmla="*/ 157473 h 333742"/>
                <a:gd name="connsiteX167" fmla="*/ 2473775 w 2652368"/>
                <a:gd name="connsiteY167" fmla="*/ 156753 h 333742"/>
                <a:gd name="connsiteX168" fmla="*/ 2535710 w 2652368"/>
                <a:gd name="connsiteY168" fmla="*/ 159396 h 333742"/>
                <a:gd name="connsiteX169" fmla="*/ 2573528 w 2652368"/>
                <a:gd name="connsiteY169" fmla="*/ 199779 h 333742"/>
                <a:gd name="connsiteX170" fmla="*/ 2441486 w 2652368"/>
                <a:gd name="connsiteY170" fmla="*/ 198497 h 333742"/>
                <a:gd name="connsiteX171" fmla="*/ 2408155 w 2652368"/>
                <a:gd name="connsiteY171" fmla="*/ 165806 h 333742"/>
                <a:gd name="connsiteX172" fmla="*/ 2411360 w 2652368"/>
                <a:gd name="connsiteY172" fmla="*/ 157474 h 333742"/>
                <a:gd name="connsiteX173" fmla="*/ 2473775 w 2652368"/>
                <a:gd name="connsiteY173" fmla="*/ 156753 h 333742"/>
                <a:gd name="connsiteX174" fmla="*/ 1679283 w 2652368"/>
                <a:gd name="connsiteY174" fmla="*/ 156352 h 333742"/>
                <a:gd name="connsiteX175" fmla="*/ 1741538 w 2652368"/>
                <a:gd name="connsiteY175" fmla="*/ 158756 h 333742"/>
                <a:gd name="connsiteX176" fmla="*/ 1767818 w 2652368"/>
                <a:gd name="connsiteY176" fmla="*/ 200420 h 333742"/>
                <a:gd name="connsiteX177" fmla="*/ 1637699 w 2652368"/>
                <a:gd name="connsiteY177" fmla="*/ 199138 h 333742"/>
                <a:gd name="connsiteX178" fmla="*/ 1610137 w 2652368"/>
                <a:gd name="connsiteY178" fmla="*/ 167088 h 333742"/>
                <a:gd name="connsiteX179" fmla="*/ 1616547 w 2652368"/>
                <a:gd name="connsiteY179" fmla="*/ 156833 h 333742"/>
                <a:gd name="connsiteX180" fmla="*/ 1679283 w 2652368"/>
                <a:gd name="connsiteY180" fmla="*/ 156352 h 333742"/>
                <a:gd name="connsiteX181" fmla="*/ 1831836 w 2652368"/>
                <a:gd name="connsiteY181" fmla="*/ 156112 h 333742"/>
                <a:gd name="connsiteX182" fmla="*/ 1892808 w 2652368"/>
                <a:gd name="connsiteY182" fmla="*/ 158755 h 333742"/>
                <a:gd name="connsiteX183" fmla="*/ 1919089 w 2652368"/>
                <a:gd name="connsiteY183" fmla="*/ 194009 h 333742"/>
                <a:gd name="connsiteX184" fmla="*/ 1909474 w 2652368"/>
                <a:gd name="connsiteY184" fmla="*/ 201059 h 333742"/>
                <a:gd name="connsiteX185" fmla="*/ 1811404 w 2652368"/>
                <a:gd name="connsiteY185" fmla="*/ 201059 h 333742"/>
                <a:gd name="connsiteX186" fmla="*/ 1770382 w 2652368"/>
                <a:gd name="connsiteY186" fmla="*/ 156833 h 333742"/>
                <a:gd name="connsiteX187" fmla="*/ 1831836 w 2652368"/>
                <a:gd name="connsiteY187" fmla="*/ 156112 h 333742"/>
                <a:gd name="connsiteX188" fmla="*/ 1525127 w 2652368"/>
                <a:gd name="connsiteY188" fmla="*/ 154830 h 333742"/>
                <a:gd name="connsiteX189" fmla="*/ 1585139 w 2652368"/>
                <a:gd name="connsiteY189" fmla="*/ 157473 h 333742"/>
                <a:gd name="connsiteX190" fmla="*/ 1610137 w 2652368"/>
                <a:gd name="connsiteY190" fmla="*/ 192086 h 333742"/>
                <a:gd name="connsiteX191" fmla="*/ 1603727 w 2652368"/>
                <a:gd name="connsiteY191" fmla="*/ 200419 h 333742"/>
                <a:gd name="connsiteX192" fmla="*/ 1480018 w 2652368"/>
                <a:gd name="connsiteY192" fmla="*/ 198495 h 333742"/>
                <a:gd name="connsiteX193" fmla="*/ 1456943 w 2652368"/>
                <a:gd name="connsiteY193" fmla="*/ 163883 h 333742"/>
                <a:gd name="connsiteX194" fmla="*/ 1464635 w 2652368"/>
                <a:gd name="connsiteY194" fmla="*/ 155551 h 333742"/>
                <a:gd name="connsiteX195" fmla="*/ 1525127 w 2652368"/>
                <a:gd name="connsiteY195" fmla="*/ 154830 h 333742"/>
                <a:gd name="connsiteX196" fmla="*/ 2131653 w 2652368"/>
                <a:gd name="connsiteY196" fmla="*/ 154509 h 333742"/>
                <a:gd name="connsiteX197" fmla="*/ 2188299 w 2652368"/>
                <a:gd name="connsiteY197" fmla="*/ 156832 h 333742"/>
                <a:gd name="connsiteX198" fmla="*/ 2228681 w 2652368"/>
                <a:gd name="connsiteY198" fmla="*/ 186958 h 333742"/>
                <a:gd name="connsiteX199" fmla="*/ 2223553 w 2652368"/>
                <a:gd name="connsiteY199" fmla="*/ 198496 h 333742"/>
                <a:gd name="connsiteX200" fmla="*/ 2093434 w 2652368"/>
                <a:gd name="connsiteY200" fmla="*/ 196573 h 333742"/>
                <a:gd name="connsiteX201" fmla="*/ 2067795 w 2652368"/>
                <a:gd name="connsiteY201" fmla="*/ 155550 h 333742"/>
                <a:gd name="connsiteX202" fmla="*/ 2131653 w 2652368"/>
                <a:gd name="connsiteY202" fmla="*/ 154509 h 333742"/>
                <a:gd name="connsiteX203" fmla="*/ 1981184 w 2652368"/>
                <a:gd name="connsiteY203" fmla="*/ 154509 h 333742"/>
                <a:gd name="connsiteX204" fmla="*/ 2037670 w 2652368"/>
                <a:gd name="connsiteY204" fmla="*/ 156832 h 333742"/>
                <a:gd name="connsiteX205" fmla="*/ 2074206 w 2652368"/>
                <a:gd name="connsiteY205" fmla="*/ 189521 h 333742"/>
                <a:gd name="connsiteX206" fmla="*/ 2067796 w 2652368"/>
                <a:gd name="connsiteY206" fmla="*/ 199777 h 333742"/>
                <a:gd name="connsiteX207" fmla="*/ 1945369 w 2652368"/>
                <a:gd name="connsiteY207" fmla="*/ 197854 h 333742"/>
                <a:gd name="connsiteX208" fmla="*/ 1916525 w 2652368"/>
                <a:gd name="connsiteY208" fmla="*/ 163883 h 333742"/>
                <a:gd name="connsiteX209" fmla="*/ 1924217 w 2652368"/>
                <a:gd name="connsiteY209" fmla="*/ 155550 h 333742"/>
                <a:gd name="connsiteX210" fmla="*/ 1981184 w 2652368"/>
                <a:gd name="connsiteY210" fmla="*/ 154509 h 333742"/>
                <a:gd name="connsiteX211" fmla="*/ 1190296 w 2652368"/>
                <a:gd name="connsiteY211" fmla="*/ 154268 h 333742"/>
                <a:gd name="connsiteX212" fmla="*/ 1257599 w 2652368"/>
                <a:gd name="connsiteY212" fmla="*/ 154910 h 333742"/>
                <a:gd name="connsiteX213" fmla="*/ 1289006 w 2652368"/>
                <a:gd name="connsiteY213" fmla="*/ 198496 h 333742"/>
                <a:gd name="connsiteX214" fmla="*/ 1156965 w 2652368"/>
                <a:gd name="connsiteY214" fmla="*/ 198496 h 333742"/>
                <a:gd name="connsiteX215" fmla="*/ 1190296 w 2652368"/>
                <a:gd name="connsiteY215" fmla="*/ 154268 h 333742"/>
                <a:gd name="connsiteX216" fmla="*/ 1039666 w 2652368"/>
                <a:gd name="connsiteY216" fmla="*/ 152987 h 333742"/>
                <a:gd name="connsiteX217" fmla="*/ 1122351 w 2652368"/>
                <a:gd name="connsiteY217" fmla="*/ 154909 h 333742"/>
                <a:gd name="connsiteX218" fmla="*/ 1137735 w 2652368"/>
                <a:gd name="connsiteY218" fmla="*/ 175420 h 333742"/>
                <a:gd name="connsiteX219" fmla="*/ 1121710 w 2652368"/>
                <a:gd name="connsiteY219" fmla="*/ 199137 h 333742"/>
                <a:gd name="connsiteX220" fmla="*/ 998002 w 2652368"/>
                <a:gd name="connsiteY220" fmla="*/ 200418 h 333742"/>
                <a:gd name="connsiteX221" fmla="*/ 1039666 w 2652368"/>
                <a:gd name="connsiteY221" fmla="*/ 152987 h 333742"/>
                <a:gd name="connsiteX222" fmla="*/ 879422 w 2652368"/>
                <a:gd name="connsiteY222" fmla="*/ 152987 h 333742"/>
                <a:gd name="connsiteX223" fmla="*/ 981978 w 2652368"/>
                <a:gd name="connsiteY223" fmla="*/ 152987 h 333742"/>
                <a:gd name="connsiteX224" fmla="*/ 945442 w 2652368"/>
                <a:gd name="connsiteY224" fmla="*/ 201701 h 333742"/>
                <a:gd name="connsiteX225" fmla="*/ 844168 w 2652368"/>
                <a:gd name="connsiteY225" fmla="*/ 201060 h 333742"/>
                <a:gd name="connsiteX226" fmla="*/ 879422 w 2652368"/>
                <a:gd name="connsiteY226" fmla="*/ 152987 h 333742"/>
                <a:gd name="connsiteX227" fmla="*/ 727509 w 2652368"/>
                <a:gd name="connsiteY227" fmla="*/ 152346 h 333742"/>
                <a:gd name="connsiteX228" fmla="*/ 828143 w 2652368"/>
                <a:gd name="connsiteY228" fmla="*/ 152988 h 333742"/>
                <a:gd name="connsiteX229" fmla="*/ 786479 w 2652368"/>
                <a:gd name="connsiteY229" fmla="*/ 201060 h 333742"/>
                <a:gd name="connsiteX230" fmla="*/ 684564 w 2652368"/>
                <a:gd name="connsiteY230" fmla="*/ 200419 h 333742"/>
                <a:gd name="connsiteX231" fmla="*/ 727509 w 2652368"/>
                <a:gd name="connsiteY231" fmla="*/ 152346 h 333742"/>
                <a:gd name="connsiteX232" fmla="*/ 136528 w 2652368"/>
                <a:gd name="connsiteY232" fmla="*/ 152346 h 333742"/>
                <a:gd name="connsiteX233" fmla="*/ 351896 w 2652368"/>
                <a:gd name="connsiteY233" fmla="*/ 152346 h 333742"/>
                <a:gd name="connsiteX234" fmla="*/ 295491 w 2652368"/>
                <a:gd name="connsiteY234" fmla="*/ 201060 h 333742"/>
                <a:gd name="connsiteX235" fmla="*/ 79481 w 2652368"/>
                <a:gd name="connsiteY235" fmla="*/ 200418 h 333742"/>
                <a:gd name="connsiteX236" fmla="*/ 136528 w 2652368"/>
                <a:gd name="connsiteY236" fmla="*/ 152346 h 333742"/>
                <a:gd name="connsiteX237" fmla="*/ 570471 w 2652368"/>
                <a:gd name="connsiteY237" fmla="*/ 151705 h 333742"/>
                <a:gd name="connsiteX238" fmla="*/ 673027 w 2652368"/>
                <a:gd name="connsiteY238" fmla="*/ 152346 h 333742"/>
                <a:gd name="connsiteX239" fmla="*/ 623671 w 2652368"/>
                <a:gd name="connsiteY239" fmla="*/ 200419 h 333742"/>
                <a:gd name="connsiteX240" fmla="*/ 523679 w 2652368"/>
                <a:gd name="connsiteY240" fmla="*/ 199778 h 333742"/>
                <a:gd name="connsiteX241" fmla="*/ 570471 w 2652368"/>
                <a:gd name="connsiteY241" fmla="*/ 151705 h 333742"/>
                <a:gd name="connsiteX242" fmla="*/ 415353 w 2652368"/>
                <a:gd name="connsiteY242" fmla="*/ 151704 h 333742"/>
                <a:gd name="connsiteX243" fmla="*/ 517910 w 2652368"/>
                <a:gd name="connsiteY243" fmla="*/ 152345 h 333742"/>
                <a:gd name="connsiteX244" fmla="*/ 467913 w 2652368"/>
                <a:gd name="connsiteY244" fmla="*/ 201059 h 333742"/>
                <a:gd name="connsiteX245" fmla="*/ 365357 w 2652368"/>
                <a:gd name="connsiteY245" fmla="*/ 200418 h 333742"/>
                <a:gd name="connsiteX246" fmla="*/ 415353 w 2652368"/>
                <a:gd name="connsiteY246" fmla="*/ 151704 h 333742"/>
                <a:gd name="connsiteX247" fmla="*/ 1239010 w 2652368"/>
                <a:gd name="connsiteY247" fmla="*/ 101067 h 333742"/>
                <a:gd name="connsiteX248" fmla="*/ 1370411 w 2652368"/>
                <a:gd name="connsiteY248" fmla="*/ 101067 h 333742"/>
                <a:gd name="connsiteX249" fmla="*/ 1372334 w 2652368"/>
                <a:gd name="connsiteY249" fmla="*/ 139526 h 333742"/>
                <a:gd name="connsiteX250" fmla="*/ 1239010 w 2652368"/>
                <a:gd name="connsiteY250" fmla="*/ 139526 h 333742"/>
                <a:gd name="connsiteX251" fmla="*/ 1239010 w 2652368"/>
                <a:gd name="connsiteY251" fmla="*/ 101067 h 333742"/>
                <a:gd name="connsiteX252" fmla="*/ 1088380 w 2652368"/>
                <a:gd name="connsiteY252" fmla="*/ 100426 h 333742"/>
                <a:gd name="connsiteX253" fmla="*/ 1220421 w 2652368"/>
                <a:gd name="connsiteY253" fmla="*/ 100426 h 333742"/>
                <a:gd name="connsiteX254" fmla="*/ 1220421 w 2652368"/>
                <a:gd name="connsiteY254" fmla="*/ 138885 h 333742"/>
                <a:gd name="connsiteX255" fmla="*/ 1083894 w 2652368"/>
                <a:gd name="connsiteY255" fmla="*/ 138885 h 333742"/>
                <a:gd name="connsiteX256" fmla="*/ 1088380 w 2652368"/>
                <a:gd name="connsiteY256" fmla="*/ 100426 h 333742"/>
                <a:gd name="connsiteX257" fmla="*/ 2437240 w 2652368"/>
                <a:gd name="connsiteY257" fmla="*/ 99385 h 333742"/>
                <a:gd name="connsiteX258" fmla="*/ 2493405 w 2652368"/>
                <a:gd name="connsiteY258" fmla="*/ 101708 h 333742"/>
                <a:gd name="connsiteX259" fmla="*/ 2530582 w 2652368"/>
                <a:gd name="connsiteY259" fmla="*/ 133757 h 333742"/>
                <a:gd name="connsiteX260" fmla="*/ 2526095 w 2652368"/>
                <a:gd name="connsiteY260" fmla="*/ 142090 h 333742"/>
                <a:gd name="connsiteX261" fmla="*/ 2409437 w 2652368"/>
                <a:gd name="connsiteY261" fmla="*/ 140809 h 333742"/>
                <a:gd name="connsiteX262" fmla="*/ 2376106 w 2652368"/>
                <a:gd name="connsiteY262" fmla="*/ 109400 h 333742"/>
                <a:gd name="connsiteX263" fmla="*/ 2380593 w 2652368"/>
                <a:gd name="connsiteY263" fmla="*/ 100426 h 333742"/>
                <a:gd name="connsiteX264" fmla="*/ 2437240 w 2652368"/>
                <a:gd name="connsiteY264" fmla="*/ 99385 h 333742"/>
                <a:gd name="connsiteX265" fmla="*/ 1595314 w 2652368"/>
                <a:gd name="connsiteY265" fmla="*/ 99225 h 333742"/>
                <a:gd name="connsiteX266" fmla="*/ 1655005 w 2652368"/>
                <a:gd name="connsiteY266" fmla="*/ 101067 h 333742"/>
                <a:gd name="connsiteX267" fmla="*/ 1678721 w 2652368"/>
                <a:gd name="connsiteY267" fmla="*/ 133116 h 333742"/>
                <a:gd name="connsiteX268" fmla="*/ 1672952 w 2652368"/>
                <a:gd name="connsiteY268" fmla="*/ 141450 h 333742"/>
                <a:gd name="connsiteX269" fmla="*/ 1553089 w 2652368"/>
                <a:gd name="connsiteY269" fmla="*/ 140168 h 333742"/>
                <a:gd name="connsiteX270" fmla="*/ 1527450 w 2652368"/>
                <a:gd name="connsiteY270" fmla="*/ 99785 h 333742"/>
                <a:gd name="connsiteX271" fmla="*/ 1595314 w 2652368"/>
                <a:gd name="connsiteY271" fmla="*/ 99225 h 333742"/>
                <a:gd name="connsiteX272" fmla="*/ 1447969 w 2652368"/>
                <a:gd name="connsiteY272" fmla="*/ 99225 h 333742"/>
                <a:gd name="connsiteX273" fmla="*/ 1507580 w 2652368"/>
                <a:gd name="connsiteY273" fmla="*/ 101067 h 333742"/>
                <a:gd name="connsiteX274" fmla="*/ 1532578 w 2652368"/>
                <a:gd name="connsiteY274" fmla="*/ 142090 h 333742"/>
                <a:gd name="connsiteX275" fmla="*/ 1404382 w 2652368"/>
                <a:gd name="connsiteY275" fmla="*/ 140808 h 333742"/>
                <a:gd name="connsiteX276" fmla="*/ 1381307 w 2652368"/>
                <a:gd name="connsiteY276" fmla="*/ 109400 h 333742"/>
                <a:gd name="connsiteX277" fmla="*/ 1388358 w 2652368"/>
                <a:gd name="connsiteY277" fmla="*/ 99785 h 333742"/>
                <a:gd name="connsiteX278" fmla="*/ 1447969 w 2652368"/>
                <a:gd name="connsiteY278" fmla="*/ 99225 h 333742"/>
                <a:gd name="connsiteX279" fmla="*/ 2138303 w 2652368"/>
                <a:gd name="connsiteY279" fmla="*/ 99144 h 333742"/>
                <a:gd name="connsiteX280" fmla="*/ 2264575 w 2652368"/>
                <a:gd name="connsiteY280" fmla="*/ 99144 h 333742"/>
                <a:gd name="connsiteX281" fmla="*/ 2408156 w 2652368"/>
                <a:gd name="connsiteY281" fmla="*/ 186318 h 333742"/>
                <a:gd name="connsiteX282" fmla="*/ 2415206 w 2652368"/>
                <a:gd name="connsiteY282" fmla="*/ 202342 h 333742"/>
                <a:gd name="connsiteX283" fmla="*/ 2262011 w 2652368"/>
                <a:gd name="connsiteY283" fmla="*/ 201060 h 333742"/>
                <a:gd name="connsiteX284" fmla="*/ 2238296 w 2652368"/>
                <a:gd name="connsiteY284" fmla="*/ 174780 h 333742"/>
                <a:gd name="connsiteX285" fmla="*/ 2185735 w 2652368"/>
                <a:gd name="connsiteY285" fmla="*/ 141449 h 333742"/>
                <a:gd name="connsiteX286" fmla="*/ 2138303 w 2652368"/>
                <a:gd name="connsiteY286" fmla="*/ 99144 h 333742"/>
                <a:gd name="connsiteX287" fmla="*/ 2041435 w 2652368"/>
                <a:gd name="connsiteY287" fmla="*/ 98984 h 333742"/>
                <a:gd name="connsiteX288" fmla="*/ 2099203 w 2652368"/>
                <a:gd name="connsiteY288" fmla="*/ 101067 h 333742"/>
                <a:gd name="connsiteX289" fmla="*/ 2128688 w 2652368"/>
                <a:gd name="connsiteY289" fmla="*/ 131835 h 333742"/>
                <a:gd name="connsiteX290" fmla="*/ 2122919 w 2652368"/>
                <a:gd name="connsiteY290" fmla="*/ 142090 h 333742"/>
                <a:gd name="connsiteX291" fmla="*/ 2008824 w 2652368"/>
                <a:gd name="connsiteY291" fmla="*/ 140808 h 333742"/>
                <a:gd name="connsiteX292" fmla="*/ 1977417 w 2652368"/>
                <a:gd name="connsiteY292" fmla="*/ 109400 h 333742"/>
                <a:gd name="connsiteX293" fmla="*/ 1983185 w 2652368"/>
                <a:gd name="connsiteY293" fmla="*/ 99785 h 333742"/>
                <a:gd name="connsiteX294" fmla="*/ 2041435 w 2652368"/>
                <a:gd name="connsiteY294" fmla="*/ 98984 h 333742"/>
                <a:gd name="connsiteX295" fmla="*/ 1892487 w 2652368"/>
                <a:gd name="connsiteY295" fmla="*/ 98984 h 333742"/>
                <a:gd name="connsiteX296" fmla="*/ 1949214 w 2652368"/>
                <a:gd name="connsiteY296" fmla="*/ 101067 h 333742"/>
                <a:gd name="connsiteX297" fmla="*/ 1979981 w 2652368"/>
                <a:gd name="connsiteY297" fmla="*/ 132476 h 333742"/>
                <a:gd name="connsiteX298" fmla="*/ 1971648 w 2652368"/>
                <a:gd name="connsiteY298" fmla="*/ 142090 h 333742"/>
                <a:gd name="connsiteX299" fmla="*/ 1860759 w 2652368"/>
                <a:gd name="connsiteY299" fmla="*/ 140808 h 333742"/>
                <a:gd name="connsiteX300" fmla="*/ 1828710 w 2652368"/>
                <a:gd name="connsiteY300" fmla="*/ 110041 h 333742"/>
                <a:gd name="connsiteX301" fmla="*/ 1835761 w 2652368"/>
                <a:gd name="connsiteY301" fmla="*/ 99785 h 333742"/>
                <a:gd name="connsiteX302" fmla="*/ 1892487 w 2652368"/>
                <a:gd name="connsiteY302" fmla="*/ 98984 h 333742"/>
                <a:gd name="connsiteX303" fmla="*/ 1744021 w 2652368"/>
                <a:gd name="connsiteY303" fmla="*/ 98343 h 333742"/>
                <a:gd name="connsiteX304" fmla="*/ 1799225 w 2652368"/>
                <a:gd name="connsiteY304" fmla="*/ 100426 h 333742"/>
                <a:gd name="connsiteX305" fmla="*/ 1828710 w 2652368"/>
                <a:gd name="connsiteY305" fmla="*/ 130553 h 333742"/>
                <a:gd name="connsiteX306" fmla="*/ 1822300 w 2652368"/>
                <a:gd name="connsiteY306" fmla="*/ 140809 h 333742"/>
                <a:gd name="connsiteX307" fmla="*/ 1703078 w 2652368"/>
                <a:gd name="connsiteY307" fmla="*/ 139527 h 333742"/>
                <a:gd name="connsiteX308" fmla="*/ 1681285 w 2652368"/>
                <a:gd name="connsiteY308" fmla="*/ 108118 h 333742"/>
                <a:gd name="connsiteX309" fmla="*/ 1688336 w 2652368"/>
                <a:gd name="connsiteY309" fmla="*/ 99144 h 333742"/>
                <a:gd name="connsiteX310" fmla="*/ 1744021 w 2652368"/>
                <a:gd name="connsiteY310" fmla="*/ 98343 h 333742"/>
                <a:gd name="connsiteX311" fmla="*/ 971723 w 2652368"/>
                <a:gd name="connsiteY311" fmla="*/ 97222 h 333742"/>
                <a:gd name="connsiteX312" fmla="*/ 1070432 w 2652368"/>
                <a:gd name="connsiteY312" fmla="*/ 97863 h 333742"/>
                <a:gd name="connsiteX313" fmla="*/ 1033897 w 2652368"/>
                <a:gd name="connsiteY313" fmla="*/ 142090 h 333742"/>
                <a:gd name="connsiteX314" fmla="*/ 935827 w 2652368"/>
                <a:gd name="connsiteY314" fmla="*/ 141449 h 333742"/>
                <a:gd name="connsiteX315" fmla="*/ 971723 w 2652368"/>
                <a:gd name="connsiteY315" fmla="*/ 97222 h 333742"/>
                <a:gd name="connsiteX316" fmla="*/ 819810 w 2652368"/>
                <a:gd name="connsiteY316" fmla="*/ 97222 h 333742"/>
                <a:gd name="connsiteX317" fmla="*/ 917880 w 2652368"/>
                <a:gd name="connsiteY317" fmla="*/ 97863 h 333742"/>
                <a:gd name="connsiteX318" fmla="*/ 884549 w 2652368"/>
                <a:gd name="connsiteY318" fmla="*/ 142090 h 333742"/>
                <a:gd name="connsiteX319" fmla="*/ 783916 w 2652368"/>
                <a:gd name="connsiteY319" fmla="*/ 141449 h 333742"/>
                <a:gd name="connsiteX320" fmla="*/ 819810 w 2652368"/>
                <a:gd name="connsiteY320" fmla="*/ 97222 h 333742"/>
                <a:gd name="connsiteX321" fmla="*/ 519191 w 2652368"/>
                <a:gd name="connsiteY321" fmla="*/ 96581 h 333742"/>
                <a:gd name="connsiteX322" fmla="*/ 619184 w 2652368"/>
                <a:gd name="connsiteY322" fmla="*/ 97221 h 333742"/>
                <a:gd name="connsiteX323" fmla="*/ 574956 w 2652368"/>
                <a:gd name="connsiteY323" fmla="*/ 142089 h 333742"/>
                <a:gd name="connsiteX324" fmla="*/ 474964 w 2652368"/>
                <a:gd name="connsiteY324" fmla="*/ 141449 h 333742"/>
                <a:gd name="connsiteX325" fmla="*/ 519191 w 2652368"/>
                <a:gd name="connsiteY325" fmla="*/ 96581 h 333742"/>
                <a:gd name="connsiteX326" fmla="*/ 670463 w 2652368"/>
                <a:gd name="connsiteY326" fmla="*/ 96580 h 333742"/>
                <a:gd name="connsiteX327" fmla="*/ 769814 w 2652368"/>
                <a:gd name="connsiteY327" fmla="*/ 97221 h 333742"/>
                <a:gd name="connsiteX328" fmla="*/ 726869 w 2652368"/>
                <a:gd name="connsiteY328" fmla="*/ 142089 h 333742"/>
                <a:gd name="connsiteX329" fmla="*/ 628799 w 2652368"/>
                <a:gd name="connsiteY329" fmla="*/ 141448 h 333742"/>
                <a:gd name="connsiteX330" fmla="*/ 670463 w 2652368"/>
                <a:gd name="connsiteY330" fmla="*/ 96580 h 333742"/>
                <a:gd name="connsiteX331" fmla="*/ 381621 w 2652368"/>
                <a:gd name="connsiteY331" fmla="*/ 95539 h 333742"/>
                <a:gd name="connsiteX332" fmla="*/ 467271 w 2652368"/>
                <a:gd name="connsiteY332" fmla="*/ 100426 h 333742"/>
                <a:gd name="connsiteX333" fmla="*/ 423044 w 2652368"/>
                <a:gd name="connsiteY333" fmla="*/ 141448 h 333742"/>
                <a:gd name="connsiteX334" fmla="*/ 146142 w 2652368"/>
                <a:gd name="connsiteY334" fmla="*/ 141448 h 333742"/>
                <a:gd name="connsiteX335" fmla="*/ 116657 w 2652368"/>
                <a:gd name="connsiteY335" fmla="*/ 138884 h 333742"/>
                <a:gd name="connsiteX336" fmla="*/ 168576 w 2652368"/>
                <a:gd name="connsiteY336" fmla="*/ 96580 h 333742"/>
                <a:gd name="connsiteX337" fmla="*/ 299336 w 2652368"/>
                <a:gd name="connsiteY337" fmla="*/ 97862 h 333742"/>
                <a:gd name="connsiteX338" fmla="*/ 330103 w 2652368"/>
                <a:gd name="connsiteY338" fmla="*/ 107477 h 333742"/>
                <a:gd name="connsiteX339" fmla="*/ 381621 w 2652368"/>
                <a:gd name="connsiteY339" fmla="*/ 95539 h 333742"/>
                <a:gd name="connsiteX340" fmla="*/ 1482582 w 2652368"/>
                <a:gd name="connsiteY340" fmla="*/ 48507 h 333742"/>
                <a:gd name="connsiteX341" fmla="*/ 1611418 w 2652368"/>
                <a:gd name="connsiteY341" fmla="*/ 48507 h 333742"/>
                <a:gd name="connsiteX342" fmla="*/ 1617187 w 2652368"/>
                <a:gd name="connsiteY342" fmla="*/ 83761 h 333742"/>
                <a:gd name="connsiteX343" fmla="*/ 1488992 w 2652368"/>
                <a:gd name="connsiteY343" fmla="*/ 83761 h 333742"/>
                <a:gd name="connsiteX344" fmla="*/ 1482582 w 2652368"/>
                <a:gd name="connsiteY344" fmla="*/ 48507 h 333742"/>
                <a:gd name="connsiteX345" fmla="*/ 2407114 w 2652368"/>
                <a:gd name="connsiteY345" fmla="*/ 47705 h 333742"/>
                <a:gd name="connsiteX346" fmla="*/ 2463279 w 2652368"/>
                <a:gd name="connsiteY346" fmla="*/ 49788 h 333742"/>
                <a:gd name="connsiteX347" fmla="*/ 2501097 w 2652368"/>
                <a:gd name="connsiteY347" fmla="*/ 86325 h 333742"/>
                <a:gd name="connsiteX348" fmla="*/ 2379311 w 2652368"/>
                <a:gd name="connsiteY348" fmla="*/ 85043 h 333742"/>
                <a:gd name="connsiteX349" fmla="*/ 2345980 w 2652368"/>
                <a:gd name="connsiteY349" fmla="*/ 58121 h 333742"/>
                <a:gd name="connsiteX350" fmla="*/ 2350467 w 2652368"/>
                <a:gd name="connsiteY350" fmla="*/ 48506 h 333742"/>
                <a:gd name="connsiteX351" fmla="*/ 2407114 w 2652368"/>
                <a:gd name="connsiteY351" fmla="*/ 47705 h 333742"/>
                <a:gd name="connsiteX352" fmla="*/ 1830873 w 2652368"/>
                <a:gd name="connsiteY352" fmla="*/ 47306 h 333742"/>
                <a:gd name="connsiteX353" fmla="*/ 1887039 w 2652368"/>
                <a:gd name="connsiteY353" fmla="*/ 49148 h 333742"/>
                <a:gd name="connsiteX354" fmla="*/ 1912037 w 2652368"/>
                <a:gd name="connsiteY354" fmla="*/ 77993 h 333742"/>
                <a:gd name="connsiteX355" fmla="*/ 1906268 w 2652368"/>
                <a:gd name="connsiteY355" fmla="*/ 85685 h 333742"/>
                <a:gd name="connsiteX356" fmla="*/ 1794738 w 2652368"/>
                <a:gd name="connsiteY356" fmla="*/ 84403 h 333742"/>
                <a:gd name="connsiteX357" fmla="*/ 1768458 w 2652368"/>
                <a:gd name="connsiteY357" fmla="*/ 57481 h 333742"/>
                <a:gd name="connsiteX358" fmla="*/ 1774226 w 2652368"/>
                <a:gd name="connsiteY358" fmla="*/ 47866 h 333742"/>
                <a:gd name="connsiteX359" fmla="*/ 1830873 w 2652368"/>
                <a:gd name="connsiteY359" fmla="*/ 47306 h 333742"/>
                <a:gd name="connsiteX360" fmla="*/ 1972851 w 2652368"/>
                <a:gd name="connsiteY360" fmla="*/ 46665 h 333742"/>
                <a:gd name="connsiteX361" fmla="*/ 2029336 w 2652368"/>
                <a:gd name="connsiteY361" fmla="*/ 48507 h 333742"/>
                <a:gd name="connsiteX362" fmla="*/ 2057539 w 2652368"/>
                <a:gd name="connsiteY362" fmla="*/ 75429 h 333742"/>
                <a:gd name="connsiteX363" fmla="*/ 2053053 w 2652368"/>
                <a:gd name="connsiteY363" fmla="*/ 85044 h 333742"/>
                <a:gd name="connsiteX364" fmla="*/ 1938318 w 2652368"/>
                <a:gd name="connsiteY364" fmla="*/ 83762 h 333742"/>
                <a:gd name="connsiteX365" fmla="*/ 1908192 w 2652368"/>
                <a:gd name="connsiteY365" fmla="*/ 47225 h 333742"/>
                <a:gd name="connsiteX366" fmla="*/ 1972851 w 2652368"/>
                <a:gd name="connsiteY366" fmla="*/ 46665 h 333742"/>
                <a:gd name="connsiteX367" fmla="*/ 1687695 w 2652368"/>
                <a:gd name="connsiteY367" fmla="*/ 46665 h 333742"/>
                <a:gd name="connsiteX368" fmla="*/ 1745383 w 2652368"/>
                <a:gd name="connsiteY368" fmla="*/ 48507 h 333742"/>
                <a:gd name="connsiteX369" fmla="*/ 1766535 w 2652368"/>
                <a:gd name="connsiteY369" fmla="*/ 77352 h 333742"/>
                <a:gd name="connsiteX370" fmla="*/ 1759484 w 2652368"/>
                <a:gd name="connsiteY370" fmla="*/ 85684 h 333742"/>
                <a:gd name="connsiteX371" fmla="*/ 1652441 w 2652368"/>
                <a:gd name="connsiteY371" fmla="*/ 84402 h 333742"/>
                <a:gd name="connsiteX372" fmla="*/ 1623597 w 2652368"/>
                <a:gd name="connsiteY372" fmla="*/ 59404 h 333742"/>
                <a:gd name="connsiteX373" fmla="*/ 1630007 w 2652368"/>
                <a:gd name="connsiteY373" fmla="*/ 47225 h 333742"/>
                <a:gd name="connsiteX374" fmla="*/ 1687695 w 2652368"/>
                <a:gd name="connsiteY374" fmla="*/ 46665 h 333742"/>
                <a:gd name="connsiteX375" fmla="*/ 2062666 w 2652368"/>
                <a:gd name="connsiteY375" fmla="*/ 46584 h 333742"/>
                <a:gd name="connsiteX376" fmla="*/ 2205605 w 2652368"/>
                <a:gd name="connsiteY376" fmla="*/ 46584 h 333742"/>
                <a:gd name="connsiteX377" fmla="*/ 2298547 w 2652368"/>
                <a:gd name="connsiteY377" fmla="*/ 46584 h 333742"/>
                <a:gd name="connsiteX378" fmla="*/ 2346620 w 2652368"/>
                <a:gd name="connsiteY378" fmla="*/ 85683 h 333742"/>
                <a:gd name="connsiteX379" fmla="*/ 2090229 w 2652368"/>
                <a:gd name="connsiteY379" fmla="*/ 84402 h 333742"/>
                <a:gd name="connsiteX380" fmla="*/ 2056898 w 2652368"/>
                <a:gd name="connsiteY380" fmla="*/ 56840 h 333742"/>
                <a:gd name="connsiteX381" fmla="*/ 2062666 w 2652368"/>
                <a:gd name="connsiteY381" fmla="*/ 46584 h 333742"/>
                <a:gd name="connsiteX382" fmla="*/ 1367205 w 2652368"/>
                <a:gd name="connsiteY382" fmla="*/ 45303 h 333742"/>
                <a:gd name="connsiteX383" fmla="*/ 1440278 w 2652368"/>
                <a:gd name="connsiteY383" fmla="*/ 45303 h 333742"/>
                <a:gd name="connsiteX384" fmla="*/ 1467840 w 2652368"/>
                <a:gd name="connsiteY384" fmla="*/ 83121 h 333742"/>
                <a:gd name="connsiteX385" fmla="*/ 1342849 w 2652368"/>
                <a:gd name="connsiteY385" fmla="*/ 83121 h 333742"/>
                <a:gd name="connsiteX386" fmla="*/ 1367205 w 2652368"/>
                <a:gd name="connsiteY386" fmla="*/ 45303 h 333742"/>
                <a:gd name="connsiteX387" fmla="*/ 1223627 w 2652368"/>
                <a:gd name="connsiteY387" fmla="*/ 44021 h 333742"/>
                <a:gd name="connsiteX388" fmla="*/ 1293493 w 2652368"/>
                <a:gd name="connsiteY388" fmla="*/ 45302 h 333742"/>
                <a:gd name="connsiteX389" fmla="*/ 1320414 w 2652368"/>
                <a:gd name="connsiteY389" fmla="*/ 83761 h 333742"/>
                <a:gd name="connsiteX390" fmla="*/ 1195423 w 2652368"/>
                <a:gd name="connsiteY390" fmla="*/ 83761 h 333742"/>
                <a:gd name="connsiteX391" fmla="*/ 1223627 w 2652368"/>
                <a:gd name="connsiteY391" fmla="*/ 44021 h 333742"/>
                <a:gd name="connsiteX392" fmla="*/ 919162 w 2652368"/>
                <a:gd name="connsiteY392" fmla="*/ 44020 h 333742"/>
                <a:gd name="connsiteX393" fmla="*/ 1028129 w 2652368"/>
                <a:gd name="connsiteY393" fmla="*/ 44020 h 333742"/>
                <a:gd name="connsiteX394" fmla="*/ 995439 w 2652368"/>
                <a:gd name="connsiteY394" fmla="*/ 85684 h 333742"/>
                <a:gd name="connsiteX395" fmla="*/ 900574 w 2652368"/>
                <a:gd name="connsiteY395" fmla="*/ 85043 h 333742"/>
                <a:gd name="connsiteX396" fmla="*/ 919162 w 2652368"/>
                <a:gd name="connsiteY396" fmla="*/ 44020 h 333742"/>
                <a:gd name="connsiteX397" fmla="*/ 1076842 w 2652368"/>
                <a:gd name="connsiteY397" fmla="*/ 43380 h 333742"/>
                <a:gd name="connsiteX398" fmla="*/ 1175553 w 2652368"/>
                <a:gd name="connsiteY398" fmla="*/ 43380 h 333742"/>
                <a:gd name="connsiteX399" fmla="*/ 1175553 w 2652368"/>
                <a:gd name="connsiteY399" fmla="*/ 82479 h 333742"/>
                <a:gd name="connsiteX400" fmla="*/ 1047998 w 2652368"/>
                <a:gd name="connsiteY400" fmla="*/ 82479 h 333742"/>
                <a:gd name="connsiteX401" fmla="*/ 1076842 w 2652368"/>
                <a:gd name="connsiteY401" fmla="*/ 43380 h 333742"/>
                <a:gd name="connsiteX402" fmla="*/ 643541 w 2652368"/>
                <a:gd name="connsiteY402" fmla="*/ 42739 h 333742"/>
                <a:gd name="connsiteX403" fmla="*/ 737765 w 2652368"/>
                <a:gd name="connsiteY403" fmla="*/ 43380 h 333742"/>
                <a:gd name="connsiteX404" fmla="*/ 698665 w 2652368"/>
                <a:gd name="connsiteY404" fmla="*/ 85685 h 333742"/>
                <a:gd name="connsiteX405" fmla="*/ 601237 w 2652368"/>
                <a:gd name="connsiteY405" fmla="*/ 85044 h 333742"/>
                <a:gd name="connsiteX406" fmla="*/ 643541 w 2652368"/>
                <a:gd name="connsiteY406" fmla="*/ 42739 h 333742"/>
                <a:gd name="connsiteX407" fmla="*/ 783915 w 2652368"/>
                <a:gd name="connsiteY407" fmla="*/ 42738 h 333742"/>
                <a:gd name="connsiteX408" fmla="*/ 883268 w 2652368"/>
                <a:gd name="connsiteY408" fmla="*/ 43379 h 333742"/>
                <a:gd name="connsiteX409" fmla="*/ 847373 w 2652368"/>
                <a:gd name="connsiteY409" fmla="*/ 85684 h 333742"/>
                <a:gd name="connsiteX410" fmla="*/ 751226 w 2652368"/>
                <a:gd name="connsiteY410" fmla="*/ 85043 h 333742"/>
                <a:gd name="connsiteX411" fmla="*/ 783915 w 2652368"/>
                <a:gd name="connsiteY411" fmla="*/ 42738 h 333742"/>
                <a:gd name="connsiteX412" fmla="*/ 496757 w 2652368"/>
                <a:gd name="connsiteY412" fmla="*/ 42097 h 333742"/>
                <a:gd name="connsiteX413" fmla="*/ 592262 w 2652368"/>
                <a:gd name="connsiteY413" fmla="*/ 42739 h 333742"/>
                <a:gd name="connsiteX414" fmla="*/ 547394 w 2652368"/>
                <a:gd name="connsiteY414" fmla="*/ 85044 h 333742"/>
                <a:gd name="connsiteX415" fmla="*/ 451889 w 2652368"/>
                <a:gd name="connsiteY415" fmla="*/ 84402 h 333742"/>
                <a:gd name="connsiteX416" fmla="*/ 496757 w 2652368"/>
                <a:gd name="connsiteY416" fmla="*/ 42097 h 333742"/>
                <a:gd name="connsiteX417" fmla="*/ 352537 w 2652368"/>
                <a:gd name="connsiteY417" fmla="*/ 42097 h 333742"/>
                <a:gd name="connsiteX418" fmla="*/ 444837 w 2652368"/>
                <a:gd name="connsiteY418" fmla="*/ 42738 h 333742"/>
                <a:gd name="connsiteX419" fmla="*/ 401252 w 2652368"/>
                <a:gd name="connsiteY419" fmla="*/ 85684 h 333742"/>
                <a:gd name="connsiteX420" fmla="*/ 301900 w 2652368"/>
                <a:gd name="connsiteY420" fmla="*/ 85043 h 333742"/>
                <a:gd name="connsiteX421" fmla="*/ 352537 w 2652368"/>
                <a:gd name="connsiteY421" fmla="*/ 42097 h 333742"/>
                <a:gd name="connsiteX422" fmla="*/ 229870 w 2652368"/>
                <a:gd name="connsiteY422" fmla="*/ 39344 h 333742"/>
                <a:gd name="connsiteX423" fmla="*/ 296772 w 2652368"/>
                <a:gd name="connsiteY423" fmla="*/ 45303 h 333742"/>
                <a:gd name="connsiteX424" fmla="*/ 253186 w 2652368"/>
                <a:gd name="connsiteY424" fmla="*/ 85684 h 333742"/>
                <a:gd name="connsiteX425" fmla="*/ 151270 w 2652368"/>
                <a:gd name="connsiteY425" fmla="*/ 85043 h 333742"/>
                <a:gd name="connsiteX426" fmla="*/ 229870 w 2652368"/>
                <a:gd name="connsiteY426" fmla="*/ 39344 h 333742"/>
                <a:gd name="connsiteX427" fmla="*/ 1149914 w 2652368"/>
                <a:gd name="connsiteY427" fmla="*/ 5561 h 333742"/>
                <a:gd name="connsiteX428" fmla="*/ 1242856 w 2652368"/>
                <a:gd name="connsiteY428" fmla="*/ 5561 h 333742"/>
                <a:gd name="connsiteX429" fmla="*/ 1253753 w 2652368"/>
                <a:gd name="connsiteY429" fmla="*/ 17099 h 333742"/>
                <a:gd name="connsiteX430" fmla="*/ 1242856 w 2652368"/>
                <a:gd name="connsiteY430" fmla="*/ 31841 h 333742"/>
                <a:gd name="connsiteX431" fmla="*/ 1194783 w 2652368"/>
                <a:gd name="connsiteY431" fmla="*/ 32482 h 333742"/>
                <a:gd name="connsiteX432" fmla="*/ 1149914 w 2652368"/>
                <a:gd name="connsiteY432" fmla="*/ 31841 h 333742"/>
                <a:gd name="connsiteX433" fmla="*/ 1137095 w 2652368"/>
                <a:gd name="connsiteY433" fmla="*/ 19022 h 333742"/>
                <a:gd name="connsiteX434" fmla="*/ 1149914 w 2652368"/>
                <a:gd name="connsiteY434" fmla="*/ 5561 h 333742"/>
                <a:gd name="connsiteX435" fmla="*/ 2398300 w 2652368"/>
                <a:gd name="connsiteY435" fmla="*/ 5401 h 333742"/>
                <a:gd name="connsiteX436" fmla="*/ 2461356 w 2652368"/>
                <a:gd name="connsiteY436" fmla="*/ 26714 h 333742"/>
                <a:gd name="connsiteX437" fmla="*/ 2331878 w 2652368"/>
                <a:gd name="connsiteY437" fmla="*/ 6202 h 333742"/>
                <a:gd name="connsiteX438" fmla="*/ 2398300 w 2652368"/>
                <a:gd name="connsiteY438" fmla="*/ 5401 h 333742"/>
                <a:gd name="connsiteX439" fmla="*/ 2240910 w 2652368"/>
                <a:gd name="connsiteY439" fmla="*/ 4950 h 333742"/>
                <a:gd name="connsiteX440" fmla="*/ 2324828 w 2652368"/>
                <a:gd name="connsiteY440" fmla="*/ 35687 h 333742"/>
                <a:gd name="connsiteX441" fmla="*/ 2193427 w 2652368"/>
                <a:gd name="connsiteY441" fmla="*/ 12612 h 333742"/>
                <a:gd name="connsiteX442" fmla="*/ 2240910 w 2652368"/>
                <a:gd name="connsiteY442" fmla="*/ 4950 h 333742"/>
                <a:gd name="connsiteX443" fmla="*/ 1557576 w 2652368"/>
                <a:gd name="connsiteY443" fmla="*/ 4921 h 333742"/>
                <a:gd name="connsiteX444" fmla="*/ 1637699 w 2652368"/>
                <a:gd name="connsiteY444" fmla="*/ 5562 h 333742"/>
                <a:gd name="connsiteX445" fmla="*/ 1661415 w 2652368"/>
                <a:gd name="connsiteY445" fmla="*/ 22868 h 333742"/>
                <a:gd name="connsiteX446" fmla="*/ 1655646 w 2652368"/>
                <a:gd name="connsiteY446" fmla="*/ 33124 h 333742"/>
                <a:gd name="connsiteX447" fmla="*/ 1557576 w 2652368"/>
                <a:gd name="connsiteY447" fmla="*/ 32483 h 333742"/>
                <a:gd name="connsiteX448" fmla="*/ 1538988 w 2652368"/>
                <a:gd name="connsiteY448" fmla="*/ 16459 h 333742"/>
                <a:gd name="connsiteX449" fmla="*/ 1557576 w 2652368"/>
                <a:gd name="connsiteY449" fmla="*/ 4921 h 333742"/>
                <a:gd name="connsiteX450" fmla="*/ 1421689 w 2652368"/>
                <a:gd name="connsiteY450" fmla="*/ 4921 h 333742"/>
                <a:gd name="connsiteX451" fmla="*/ 1505016 w 2652368"/>
                <a:gd name="connsiteY451" fmla="*/ 5562 h 333742"/>
                <a:gd name="connsiteX452" fmla="*/ 1526168 w 2652368"/>
                <a:gd name="connsiteY452" fmla="*/ 24150 h 333742"/>
                <a:gd name="connsiteX453" fmla="*/ 1520400 w 2652368"/>
                <a:gd name="connsiteY453" fmla="*/ 33124 h 333742"/>
                <a:gd name="connsiteX454" fmla="*/ 1421689 w 2652368"/>
                <a:gd name="connsiteY454" fmla="*/ 32483 h 333742"/>
                <a:gd name="connsiteX455" fmla="*/ 1405024 w 2652368"/>
                <a:gd name="connsiteY455" fmla="*/ 18381 h 333742"/>
                <a:gd name="connsiteX456" fmla="*/ 1421689 w 2652368"/>
                <a:gd name="connsiteY456" fmla="*/ 4921 h 333742"/>
                <a:gd name="connsiteX457" fmla="*/ 2020523 w 2652368"/>
                <a:gd name="connsiteY457" fmla="*/ 4920 h 333742"/>
                <a:gd name="connsiteX458" fmla="*/ 2058181 w 2652368"/>
                <a:gd name="connsiteY458" fmla="*/ 29277 h 333742"/>
                <a:gd name="connsiteX459" fmla="*/ 1937677 w 2652368"/>
                <a:gd name="connsiteY459" fmla="*/ 9407 h 333742"/>
                <a:gd name="connsiteX460" fmla="*/ 2020523 w 2652368"/>
                <a:gd name="connsiteY460" fmla="*/ 4920 h 333742"/>
                <a:gd name="connsiteX461" fmla="*/ 2107156 w 2652368"/>
                <a:gd name="connsiteY461" fmla="*/ 4429 h 333742"/>
                <a:gd name="connsiteX462" fmla="*/ 2192787 w 2652368"/>
                <a:gd name="connsiteY462" fmla="*/ 36970 h 333742"/>
                <a:gd name="connsiteX463" fmla="*/ 2061386 w 2652368"/>
                <a:gd name="connsiteY463" fmla="*/ 13253 h 333742"/>
                <a:gd name="connsiteX464" fmla="*/ 2107156 w 2652368"/>
                <a:gd name="connsiteY464" fmla="*/ 4429 h 333742"/>
                <a:gd name="connsiteX465" fmla="*/ 888716 w 2652368"/>
                <a:gd name="connsiteY465" fmla="*/ 4359 h 333742"/>
                <a:gd name="connsiteX466" fmla="*/ 993516 w 2652368"/>
                <a:gd name="connsiteY466" fmla="*/ 5562 h 333742"/>
                <a:gd name="connsiteX467" fmla="*/ 968518 w 2652368"/>
                <a:gd name="connsiteY467" fmla="*/ 31201 h 333742"/>
                <a:gd name="connsiteX468" fmla="*/ 866602 w 2652368"/>
                <a:gd name="connsiteY468" fmla="*/ 32483 h 333742"/>
                <a:gd name="connsiteX469" fmla="*/ 888716 w 2652368"/>
                <a:gd name="connsiteY469" fmla="*/ 4359 h 333742"/>
                <a:gd name="connsiteX470" fmla="*/ 1331312 w 2652368"/>
                <a:gd name="connsiteY470" fmla="*/ 4279 h 333742"/>
                <a:gd name="connsiteX471" fmla="*/ 1372334 w 2652368"/>
                <a:gd name="connsiteY471" fmla="*/ 4920 h 333742"/>
                <a:gd name="connsiteX472" fmla="*/ 1389641 w 2652368"/>
                <a:gd name="connsiteY472" fmla="*/ 18381 h 333742"/>
                <a:gd name="connsiteX473" fmla="*/ 1373616 w 2652368"/>
                <a:gd name="connsiteY473" fmla="*/ 32483 h 333742"/>
                <a:gd name="connsiteX474" fmla="*/ 1287725 w 2652368"/>
                <a:gd name="connsiteY474" fmla="*/ 32483 h 333742"/>
                <a:gd name="connsiteX475" fmla="*/ 1270419 w 2652368"/>
                <a:gd name="connsiteY475" fmla="*/ 19022 h 333742"/>
                <a:gd name="connsiteX476" fmla="*/ 1289648 w 2652368"/>
                <a:gd name="connsiteY476" fmla="*/ 4920 h 333742"/>
                <a:gd name="connsiteX477" fmla="*/ 1331312 w 2652368"/>
                <a:gd name="connsiteY477" fmla="*/ 4279 h 333742"/>
                <a:gd name="connsiteX478" fmla="*/ 1759405 w 2652368"/>
                <a:gd name="connsiteY478" fmla="*/ 3799 h 333742"/>
                <a:gd name="connsiteX479" fmla="*/ 1790252 w 2652368"/>
                <a:gd name="connsiteY479" fmla="*/ 27996 h 333742"/>
                <a:gd name="connsiteX480" fmla="*/ 1674235 w 2652368"/>
                <a:gd name="connsiteY480" fmla="*/ 7485 h 333742"/>
                <a:gd name="connsiteX481" fmla="*/ 1759405 w 2652368"/>
                <a:gd name="connsiteY481" fmla="*/ 3799 h 333742"/>
                <a:gd name="connsiteX482" fmla="*/ 1117224 w 2652368"/>
                <a:gd name="connsiteY482" fmla="*/ 3638 h 333742"/>
                <a:gd name="connsiteX483" fmla="*/ 1124916 w 2652368"/>
                <a:gd name="connsiteY483" fmla="*/ 13253 h 333742"/>
                <a:gd name="connsiteX484" fmla="*/ 1105045 w 2652368"/>
                <a:gd name="connsiteY484" fmla="*/ 31201 h 333742"/>
                <a:gd name="connsiteX485" fmla="*/ 1003771 w 2652368"/>
                <a:gd name="connsiteY485" fmla="*/ 31842 h 333742"/>
                <a:gd name="connsiteX486" fmla="*/ 998643 w 2652368"/>
                <a:gd name="connsiteY486" fmla="*/ 20945 h 333742"/>
                <a:gd name="connsiteX487" fmla="*/ 1021718 w 2652368"/>
                <a:gd name="connsiteY487" fmla="*/ 4280 h 333742"/>
                <a:gd name="connsiteX488" fmla="*/ 1117224 w 2652368"/>
                <a:gd name="connsiteY488" fmla="*/ 3638 h 333742"/>
                <a:gd name="connsiteX489" fmla="*/ 1848320 w 2652368"/>
                <a:gd name="connsiteY489" fmla="*/ 2697 h 333742"/>
                <a:gd name="connsiteX490" fmla="*/ 1924216 w 2652368"/>
                <a:gd name="connsiteY490" fmla="*/ 29919 h 333742"/>
                <a:gd name="connsiteX491" fmla="*/ 1806917 w 2652368"/>
                <a:gd name="connsiteY491" fmla="*/ 10049 h 333742"/>
                <a:gd name="connsiteX492" fmla="*/ 1848320 w 2652368"/>
                <a:gd name="connsiteY492" fmla="*/ 2697 h 333742"/>
                <a:gd name="connsiteX493" fmla="*/ 360550 w 2652368"/>
                <a:gd name="connsiteY493" fmla="*/ 1876 h 333742"/>
                <a:gd name="connsiteX494" fmla="*/ 446120 w 2652368"/>
                <a:gd name="connsiteY494" fmla="*/ 6203 h 333742"/>
                <a:gd name="connsiteX495" fmla="*/ 323052 w 2652368"/>
                <a:gd name="connsiteY495" fmla="*/ 27355 h 333742"/>
                <a:gd name="connsiteX496" fmla="*/ 360550 w 2652368"/>
                <a:gd name="connsiteY496" fmla="*/ 1876 h 333742"/>
                <a:gd name="connsiteX497" fmla="*/ 716613 w 2652368"/>
                <a:gd name="connsiteY497" fmla="*/ 1716 h 333742"/>
                <a:gd name="connsiteX498" fmla="*/ 595468 w 2652368"/>
                <a:gd name="connsiteY498" fmla="*/ 23509 h 333742"/>
                <a:gd name="connsiteX499" fmla="*/ 716613 w 2652368"/>
                <a:gd name="connsiteY499" fmla="*/ 1716 h 333742"/>
                <a:gd name="connsiteX500" fmla="*/ 800382 w 2652368"/>
                <a:gd name="connsiteY500" fmla="*/ 1645 h 333742"/>
                <a:gd name="connsiteX501" fmla="*/ 859552 w 2652368"/>
                <a:gd name="connsiteY501" fmla="*/ 6843 h 333742"/>
                <a:gd name="connsiteX502" fmla="*/ 833913 w 2652368"/>
                <a:gd name="connsiteY502" fmla="*/ 30559 h 333742"/>
                <a:gd name="connsiteX503" fmla="*/ 730074 w 2652368"/>
                <a:gd name="connsiteY503" fmla="*/ 31841 h 333742"/>
                <a:gd name="connsiteX504" fmla="*/ 800382 w 2652368"/>
                <a:gd name="connsiteY504" fmla="*/ 1645 h 333742"/>
                <a:gd name="connsiteX505" fmla="*/ 529888 w 2652368"/>
                <a:gd name="connsiteY505" fmla="*/ 603 h 333742"/>
                <a:gd name="connsiteX506" fmla="*/ 581367 w 2652368"/>
                <a:gd name="connsiteY506" fmla="*/ 6202 h 333742"/>
                <a:gd name="connsiteX507" fmla="*/ 459581 w 2652368"/>
                <a:gd name="connsiteY507" fmla="*/ 28637 h 333742"/>
                <a:gd name="connsiteX508" fmla="*/ 529888 w 2652368"/>
                <a:gd name="connsiteY508" fmla="*/ 603 h 333742"/>
                <a:gd name="connsiteX509" fmla="*/ 310875 w 2652368"/>
                <a:gd name="connsiteY509" fmla="*/ 434 h 333742"/>
                <a:gd name="connsiteX510" fmla="*/ 179474 w 2652368"/>
                <a:gd name="connsiteY510" fmla="*/ 24151 h 333742"/>
                <a:gd name="connsiteX511" fmla="*/ 310875 w 2652368"/>
                <a:gd name="connsiteY511" fmla="*/ 434 h 3337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Lst>
              <a:rect l="l" t="t" r="r" b="b"/>
              <a:pathLst>
                <a:path w="2652368" h="333742">
                  <a:moveTo>
                    <a:pt x="2048566" y="278539"/>
                  </a:moveTo>
                  <a:cubicBezTo>
                    <a:pt x="2074846" y="278458"/>
                    <a:pt x="2101126" y="278939"/>
                    <a:pt x="2127406" y="281182"/>
                  </a:cubicBezTo>
                  <a:cubicBezTo>
                    <a:pt x="2140226" y="282464"/>
                    <a:pt x="2150481" y="307463"/>
                    <a:pt x="2162660" y="321564"/>
                  </a:cubicBezTo>
                  <a:cubicBezTo>
                    <a:pt x="2160096" y="324128"/>
                    <a:pt x="2158173" y="327333"/>
                    <a:pt x="2156250" y="331178"/>
                  </a:cubicBezTo>
                  <a:cubicBezTo>
                    <a:pt x="2102408" y="331178"/>
                    <a:pt x="2049207" y="333742"/>
                    <a:pt x="1996006" y="329256"/>
                  </a:cubicBezTo>
                  <a:cubicBezTo>
                    <a:pt x="1983827" y="327974"/>
                    <a:pt x="1974213" y="301694"/>
                    <a:pt x="1963316" y="286951"/>
                  </a:cubicBezTo>
                  <a:cubicBezTo>
                    <a:pt x="1965239" y="284388"/>
                    <a:pt x="1967803" y="281824"/>
                    <a:pt x="1969726" y="279260"/>
                  </a:cubicBezTo>
                  <a:cubicBezTo>
                    <a:pt x="1996006" y="279260"/>
                    <a:pt x="2022286" y="278619"/>
                    <a:pt x="2048566" y="278539"/>
                  </a:cubicBezTo>
                  <a:close/>
                  <a:moveTo>
                    <a:pt x="517269" y="277977"/>
                  </a:moveTo>
                  <a:cubicBezTo>
                    <a:pt x="552523" y="277977"/>
                    <a:pt x="587136" y="277977"/>
                    <a:pt x="622390" y="277977"/>
                  </a:cubicBezTo>
                  <a:cubicBezTo>
                    <a:pt x="615980" y="331178"/>
                    <a:pt x="614057" y="333101"/>
                    <a:pt x="565984" y="333101"/>
                  </a:cubicBezTo>
                  <a:cubicBezTo>
                    <a:pt x="532012" y="333101"/>
                    <a:pt x="498039" y="333101"/>
                    <a:pt x="461504" y="333101"/>
                  </a:cubicBezTo>
                  <a:cubicBezTo>
                    <a:pt x="469837" y="279900"/>
                    <a:pt x="472400" y="277977"/>
                    <a:pt x="517269" y="277977"/>
                  </a:cubicBezTo>
                  <a:close/>
                  <a:moveTo>
                    <a:pt x="353819" y="277977"/>
                  </a:moveTo>
                  <a:cubicBezTo>
                    <a:pt x="388433" y="277336"/>
                    <a:pt x="421764" y="277977"/>
                    <a:pt x="458299" y="277977"/>
                  </a:cubicBezTo>
                  <a:cubicBezTo>
                    <a:pt x="443556" y="333742"/>
                    <a:pt x="443556" y="333742"/>
                    <a:pt x="393560" y="333742"/>
                  </a:cubicBezTo>
                  <a:cubicBezTo>
                    <a:pt x="360229" y="333742"/>
                    <a:pt x="326258" y="333742"/>
                    <a:pt x="291645" y="333742"/>
                  </a:cubicBezTo>
                  <a:cubicBezTo>
                    <a:pt x="303183" y="281182"/>
                    <a:pt x="306388" y="278618"/>
                    <a:pt x="353819" y="277977"/>
                  </a:cubicBezTo>
                  <a:close/>
                  <a:moveTo>
                    <a:pt x="1709408" y="277898"/>
                  </a:moveTo>
                  <a:cubicBezTo>
                    <a:pt x="1732884" y="277817"/>
                    <a:pt x="1754998" y="278298"/>
                    <a:pt x="1776791" y="280541"/>
                  </a:cubicBezTo>
                  <a:cubicBezTo>
                    <a:pt x="1787046" y="281823"/>
                    <a:pt x="1794738" y="306822"/>
                    <a:pt x="1803712" y="320282"/>
                  </a:cubicBezTo>
                  <a:cubicBezTo>
                    <a:pt x="1801148" y="324128"/>
                    <a:pt x="1798584" y="327973"/>
                    <a:pt x="1796661" y="331819"/>
                  </a:cubicBezTo>
                  <a:cubicBezTo>
                    <a:pt x="1752434" y="331819"/>
                    <a:pt x="1708206" y="334383"/>
                    <a:pt x="1663979" y="329897"/>
                  </a:cubicBezTo>
                  <a:cubicBezTo>
                    <a:pt x="1653723" y="328615"/>
                    <a:pt x="1646672" y="302334"/>
                    <a:pt x="1633853" y="278619"/>
                  </a:cubicBezTo>
                  <a:cubicBezTo>
                    <a:pt x="1661095" y="278619"/>
                    <a:pt x="1685933" y="277978"/>
                    <a:pt x="1709408" y="277898"/>
                  </a:cubicBezTo>
                  <a:close/>
                  <a:moveTo>
                    <a:pt x="2225797" y="277657"/>
                  </a:moveTo>
                  <a:cubicBezTo>
                    <a:pt x="2247751" y="277497"/>
                    <a:pt x="2269704" y="277977"/>
                    <a:pt x="2291497" y="280541"/>
                  </a:cubicBezTo>
                  <a:cubicBezTo>
                    <a:pt x="2304317" y="281823"/>
                    <a:pt x="2314572" y="306821"/>
                    <a:pt x="2325469" y="320923"/>
                  </a:cubicBezTo>
                  <a:cubicBezTo>
                    <a:pt x="2323546" y="324127"/>
                    <a:pt x="2321623" y="327333"/>
                    <a:pt x="2319700" y="330537"/>
                  </a:cubicBezTo>
                  <a:cubicBezTo>
                    <a:pt x="2277395" y="330537"/>
                    <a:pt x="2234450" y="334383"/>
                    <a:pt x="2193427" y="328615"/>
                  </a:cubicBezTo>
                  <a:cubicBezTo>
                    <a:pt x="2178685" y="326691"/>
                    <a:pt x="2167148" y="302334"/>
                    <a:pt x="2153687" y="288874"/>
                  </a:cubicBezTo>
                  <a:cubicBezTo>
                    <a:pt x="2155609" y="285669"/>
                    <a:pt x="2158174" y="282464"/>
                    <a:pt x="2160097" y="278618"/>
                  </a:cubicBezTo>
                  <a:cubicBezTo>
                    <a:pt x="2181890" y="278618"/>
                    <a:pt x="2203843" y="277817"/>
                    <a:pt x="2225797" y="277657"/>
                  </a:cubicBezTo>
                  <a:close/>
                  <a:moveTo>
                    <a:pt x="2545325" y="277416"/>
                  </a:moveTo>
                  <a:cubicBezTo>
                    <a:pt x="2567439" y="277176"/>
                    <a:pt x="2588271" y="277657"/>
                    <a:pt x="2608782" y="280541"/>
                  </a:cubicBezTo>
                  <a:cubicBezTo>
                    <a:pt x="2624806" y="282464"/>
                    <a:pt x="2637626" y="306180"/>
                    <a:pt x="2652368" y="320282"/>
                  </a:cubicBezTo>
                  <a:cubicBezTo>
                    <a:pt x="2651086" y="322846"/>
                    <a:pt x="2649804" y="326050"/>
                    <a:pt x="2647881" y="328614"/>
                  </a:cubicBezTo>
                  <a:cubicBezTo>
                    <a:pt x="2602372" y="328614"/>
                    <a:pt x="2556221" y="331819"/>
                    <a:pt x="2511353" y="326691"/>
                  </a:cubicBezTo>
                  <a:cubicBezTo>
                    <a:pt x="2499815" y="324768"/>
                    <a:pt x="2490201" y="299129"/>
                    <a:pt x="2474176" y="278618"/>
                  </a:cubicBezTo>
                  <a:cubicBezTo>
                    <a:pt x="2499815" y="278618"/>
                    <a:pt x="2523211" y="277656"/>
                    <a:pt x="2545325" y="277416"/>
                  </a:cubicBezTo>
                  <a:close/>
                  <a:moveTo>
                    <a:pt x="686487" y="277336"/>
                  </a:moveTo>
                  <a:cubicBezTo>
                    <a:pt x="720459" y="277336"/>
                    <a:pt x="753790" y="277336"/>
                    <a:pt x="787762" y="277336"/>
                  </a:cubicBezTo>
                  <a:cubicBezTo>
                    <a:pt x="785839" y="331178"/>
                    <a:pt x="783275" y="333101"/>
                    <a:pt x="735202" y="333101"/>
                  </a:cubicBezTo>
                  <a:cubicBezTo>
                    <a:pt x="699948" y="333101"/>
                    <a:pt x="665335" y="333101"/>
                    <a:pt x="627517" y="333101"/>
                  </a:cubicBezTo>
                  <a:cubicBezTo>
                    <a:pt x="640978" y="277978"/>
                    <a:pt x="640978" y="277978"/>
                    <a:pt x="686487" y="277336"/>
                  </a:cubicBezTo>
                  <a:close/>
                  <a:moveTo>
                    <a:pt x="69226" y="277336"/>
                  </a:moveTo>
                  <a:cubicBezTo>
                    <a:pt x="142938" y="277336"/>
                    <a:pt x="216009" y="277336"/>
                    <a:pt x="290363" y="277336"/>
                  </a:cubicBezTo>
                  <a:cubicBezTo>
                    <a:pt x="279466" y="328614"/>
                    <a:pt x="274979" y="333101"/>
                    <a:pt x="230111" y="333101"/>
                  </a:cubicBezTo>
                  <a:cubicBezTo>
                    <a:pt x="164090" y="333101"/>
                    <a:pt x="97429" y="333101"/>
                    <a:pt x="31408" y="333101"/>
                  </a:cubicBezTo>
                  <a:cubicBezTo>
                    <a:pt x="21153" y="333101"/>
                    <a:pt x="10896" y="332460"/>
                    <a:pt x="0" y="331819"/>
                  </a:cubicBezTo>
                  <a:cubicBezTo>
                    <a:pt x="16665" y="281182"/>
                    <a:pt x="21153" y="277336"/>
                    <a:pt x="69226" y="277336"/>
                  </a:cubicBezTo>
                  <a:close/>
                  <a:moveTo>
                    <a:pt x="1870534" y="277016"/>
                  </a:moveTo>
                  <a:cubicBezTo>
                    <a:pt x="1893128" y="276855"/>
                    <a:pt x="1914280" y="277336"/>
                    <a:pt x="1935112" y="279900"/>
                  </a:cubicBezTo>
                  <a:cubicBezTo>
                    <a:pt x="1947932" y="281823"/>
                    <a:pt x="1957546" y="306821"/>
                    <a:pt x="1969084" y="320922"/>
                  </a:cubicBezTo>
                  <a:cubicBezTo>
                    <a:pt x="1967161" y="324128"/>
                    <a:pt x="1965238" y="327332"/>
                    <a:pt x="1963315" y="329896"/>
                  </a:cubicBezTo>
                  <a:cubicBezTo>
                    <a:pt x="1917806" y="329896"/>
                    <a:pt x="1872297" y="332460"/>
                    <a:pt x="1827428" y="327974"/>
                  </a:cubicBezTo>
                  <a:cubicBezTo>
                    <a:pt x="1817172" y="326692"/>
                    <a:pt x="1810121" y="299771"/>
                    <a:pt x="1797302" y="277977"/>
                  </a:cubicBezTo>
                  <a:cubicBezTo>
                    <a:pt x="1823903" y="277977"/>
                    <a:pt x="1847939" y="277176"/>
                    <a:pt x="1870534" y="277016"/>
                  </a:cubicBezTo>
                  <a:close/>
                  <a:moveTo>
                    <a:pt x="2384278" y="276775"/>
                  </a:moveTo>
                  <a:cubicBezTo>
                    <a:pt x="2404468" y="276535"/>
                    <a:pt x="2424499" y="277016"/>
                    <a:pt x="2444048" y="279900"/>
                  </a:cubicBezTo>
                  <a:cubicBezTo>
                    <a:pt x="2460714" y="282463"/>
                    <a:pt x="2474816" y="305539"/>
                    <a:pt x="2490200" y="318999"/>
                  </a:cubicBezTo>
                  <a:cubicBezTo>
                    <a:pt x="2488276" y="322205"/>
                    <a:pt x="2486354" y="325409"/>
                    <a:pt x="2484430" y="329255"/>
                  </a:cubicBezTo>
                  <a:cubicBezTo>
                    <a:pt x="2439562" y="329255"/>
                    <a:pt x="2394693" y="332460"/>
                    <a:pt x="2349825" y="327332"/>
                  </a:cubicBezTo>
                  <a:cubicBezTo>
                    <a:pt x="2337647" y="326050"/>
                    <a:pt x="2327391" y="301052"/>
                    <a:pt x="2316494" y="286310"/>
                  </a:cubicBezTo>
                  <a:cubicBezTo>
                    <a:pt x="2319699" y="283105"/>
                    <a:pt x="2321622" y="280541"/>
                    <a:pt x="2323545" y="277977"/>
                  </a:cubicBezTo>
                  <a:cubicBezTo>
                    <a:pt x="2343736" y="277977"/>
                    <a:pt x="2364087" y="277015"/>
                    <a:pt x="2384278" y="276775"/>
                  </a:cubicBezTo>
                  <a:close/>
                  <a:moveTo>
                    <a:pt x="848655" y="276695"/>
                  </a:moveTo>
                  <a:cubicBezTo>
                    <a:pt x="1095432" y="276695"/>
                    <a:pt x="1342208" y="276695"/>
                    <a:pt x="1588985" y="277337"/>
                  </a:cubicBezTo>
                  <a:cubicBezTo>
                    <a:pt x="1630649" y="277337"/>
                    <a:pt x="1633213" y="280541"/>
                    <a:pt x="1630007" y="329897"/>
                  </a:cubicBezTo>
                  <a:cubicBezTo>
                    <a:pt x="1353105" y="329897"/>
                    <a:pt x="1076843" y="329897"/>
                    <a:pt x="799941" y="329897"/>
                  </a:cubicBezTo>
                  <a:cubicBezTo>
                    <a:pt x="801223" y="279900"/>
                    <a:pt x="803146" y="276695"/>
                    <a:pt x="848655" y="276695"/>
                  </a:cubicBezTo>
                  <a:close/>
                  <a:moveTo>
                    <a:pt x="1376820" y="216444"/>
                  </a:moveTo>
                  <a:cubicBezTo>
                    <a:pt x="1430662" y="216444"/>
                    <a:pt x="1476172" y="216444"/>
                    <a:pt x="1522963" y="216444"/>
                  </a:cubicBezTo>
                  <a:cubicBezTo>
                    <a:pt x="1525527" y="230546"/>
                    <a:pt x="1527450" y="244006"/>
                    <a:pt x="1530655" y="263235"/>
                  </a:cubicBezTo>
                  <a:cubicBezTo>
                    <a:pt x="1483864" y="263235"/>
                    <a:pt x="1439636" y="265158"/>
                    <a:pt x="1396049" y="261312"/>
                  </a:cubicBezTo>
                  <a:cubicBezTo>
                    <a:pt x="1389639" y="260671"/>
                    <a:pt x="1384512" y="235673"/>
                    <a:pt x="1376820" y="216444"/>
                  </a:cubicBezTo>
                  <a:close/>
                  <a:moveTo>
                    <a:pt x="1768377" y="215322"/>
                  </a:moveTo>
                  <a:cubicBezTo>
                    <a:pt x="1790732" y="215322"/>
                    <a:pt x="1813006" y="215803"/>
                    <a:pt x="1835119" y="217726"/>
                  </a:cubicBezTo>
                  <a:cubicBezTo>
                    <a:pt x="1842170" y="218367"/>
                    <a:pt x="1847298" y="243365"/>
                    <a:pt x="1856913" y="263876"/>
                  </a:cubicBezTo>
                  <a:cubicBezTo>
                    <a:pt x="1807557" y="263876"/>
                    <a:pt x="1767817" y="266440"/>
                    <a:pt x="1728717" y="261953"/>
                  </a:cubicBezTo>
                  <a:cubicBezTo>
                    <a:pt x="1716538" y="260671"/>
                    <a:pt x="1706283" y="239519"/>
                    <a:pt x="1694745" y="227982"/>
                  </a:cubicBezTo>
                  <a:cubicBezTo>
                    <a:pt x="1696668" y="224136"/>
                    <a:pt x="1699232" y="219649"/>
                    <a:pt x="1701155" y="215803"/>
                  </a:cubicBezTo>
                  <a:cubicBezTo>
                    <a:pt x="1723589" y="215803"/>
                    <a:pt x="1746023" y="215322"/>
                    <a:pt x="1768377" y="215322"/>
                  </a:cubicBezTo>
                  <a:close/>
                  <a:moveTo>
                    <a:pt x="2508708" y="214841"/>
                  </a:moveTo>
                  <a:cubicBezTo>
                    <a:pt x="2529620" y="214681"/>
                    <a:pt x="2550452" y="215162"/>
                    <a:pt x="2570963" y="217726"/>
                  </a:cubicBezTo>
                  <a:cubicBezTo>
                    <a:pt x="2585064" y="219648"/>
                    <a:pt x="2596602" y="241441"/>
                    <a:pt x="2610063" y="254261"/>
                  </a:cubicBezTo>
                  <a:cubicBezTo>
                    <a:pt x="2607498" y="256825"/>
                    <a:pt x="2605575" y="260670"/>
                    <a:pt x="2604293" y="263875"/>
                  </a:cubicBezTo>
                  <a:cubicBezTo>
                    <a:pt x="2563271" y="263875"/>
                    <a:pt x="2521608" y="267080"/>
                    <a:pt x="2481867" y="261952"/>
                  </a:cubicBezTo>
                  <a:cubicBezTo>
                    <a:pt x="2467124" y="260029"/>
                    <a:pt x="2454946" y="237595"/>
                    <a:pt x="2441485" y="224776"/>
                  </a:cubicBezTo>
                  <a:cubicBezTo>
                    <a:pt x="2442767" y="221571"/>
                    <a:pt x="2444690" y="218366"/>
                    <a:pt x="2445972" y="215802"/>
                  </a:cubicBezTo>
                  <a:cubicBezTo>
                    <a:pt x="2466804" y="215802"/>
                    <a:pt x="2487796" y="215001"/>
                    <a:pt x="2508708" y="214841"/>
                  </a:cubicBezTo>
                  <a:close/>
                  <a:moveTo>
                    <a:pt x="1545398" y="214521"/>
                  </a:moveTo>
                  <a:cubicBezTo>
                    <a:pt x="1585779" y="214521"/>
                    <a:pt x="1626161" y="213239"/>
                    <a:pt x="1666542" y="215161"/>
                  </a:cubicBezTo>
                  <a:cubicBezTo>
                    <a:pt x="1696027" y="216444"/>
                    <a:pt x="1685772" y="242083"/>
                    <a:pt x="1690900" y="263875"/>
                  </a:cubicBezTo>
                  <a:cubicBezTo>
                    <a:pt x="1646031" y="263875"/>
                    <a:pt x="1603727" y="266439"/>
                    <a:pt x="1562063" y="261953"/>
                  </a:cubicBezTo>
                  <a:cubicBezTo>
                    <a:pt x="1552449" y="260671"/>
                    <a:pt x="1544756" y="236955"/>
                    <a:pt x="1536424" y="223494"/>
                  </a:cubicBezTo>
                  <a:cubicBezTo>
                    <a:pt x="1539629" y="220290"/>
                    <a:pt x="1542834" y="217726"/>
                    <a:pt x="1545398" y="214521"/>
                  </a:cubicBezTo>
                  <a:close/>
                  <a:moveTo>
                    <a:pt x="2351028" y="214200"/>
                  </a:moveTo>
                  <a:cubicBezTo>
                    <a:pt x="2371459" y="214040"/>
                    <a:pt x="2391810" y="214521"/>
                    <a:pt x="2412001" y="217085"/>
                  </a:cubicBezTo>
                  <a:cubicBezTo>
                    <a:pt x="2426103" y="219007"/>
                    <a:pt x="2437000" y="241441"/>
                    <a:pt x="2449178" y="254260"/>
                  </a:cubicBezTo>
                  <a:cubicBezTo>
                    <a:pt x="2447255" y="256824"/>
                    <a:pt x="2445332" y="260029"/>
                    <a:pt x="2443409" y="263875"/>
                  </a:cubicBezTo>
                  <a:cubicBezTo>
                    <a:pt x="2403027" y="263875"/>
                    <a:pt x="2362646" y="267080"/>
                    <a:pt x="2322905" y="261953"/>
                  </a:cubicBezTo>
                  <a:cubicBezTo>
                    <a:pt x="2308803" y="260029"/>
                    <a:pt x="2296624" y="238236"/>
                    <a:pt x="2283805" y="226058"/>
                  </a:cubicBezTo>
                  <a:cubicBezTo>
                    <a:pt x="2285728" y="222212"/>
                    <a:pt x="2287651" y="219007"/>
                    <a:pt x="2289574" y="215161"/>
                  </a:cubicBezTo>
                  <a:cubicBezTo>
                    <a:pt x="2310085" y="215161"/>
                    <a:pt x="2330597" y="214360"/>
                    <a:pt x="2351028" y="214200"/>
                  </a:cubicBezTo>
                  <a:close/>
                  <a:moveTo>
                    <a:pt x="2136460" y="214040"/>
                  </a:moveTo>
                  <a:cubicBezTo>
                    <a:pt x="2174999" y="214040"/>
                    <a:pt x="2213297" y="214521"/>
                    <a:pt x="2251756" y="216444"/>
                  </a:cubicBezTo>
                  <a:cubicBezTo>
                    <a:pt x="2265216" y="217085"/>
                    <a:pt x="2278036" y="240160"/>
                    <a:pt x="2290855" y="252979"/>
                  </a:cubicBezTo>
                  <a:cubicBezTo>
                    <a:pt x="2288933" y="256825"/>
                    <a:pt x="2287010" y="260671"/>
                    <a:pt x="2285087" y="263876"/>
                  </a:cubicBezTo>
                  <a:cubicBezTo>
                    <a:pt x="2258166" y="263876"/>
                    <a:pt x="2231245" y="263876"/>
                    <a:pt x="2203682" y="263876"/>
                  </a:cubicBezTo>
                  <a:cubicBezTo>
                    <a:pt x="2158814" y="263876"/>
                    <a:pt x="2113945" y="263876"/>
                    <a:pt x="2069718" y="263876"/>
                  </a:cubicBezTo>
                  <a:cubicBezTo>
                    <a:pt x="2028696" y="263876"/>
                    <a:pt x="2027414" y="263235"/>
                    <a:pt x="2019722" y="214521"/>
                  </a:cubicBezTo>
                  <a:cubicBezTo>
                    <a:pt x="2059142" y="214521"/>
                    <a:pt x="2097921" y="214040"/>
                    <a:pt x="2136460" y="214040"/>
                  </a:cubicBezTo>
                  <a:close/>
                  <a:moveTo>
                    <a:pt x="1288205" y="214040"/>
                  </a:moveTo>
                  <a:cubicBezTo>
                    <a:pt x="1310159" y="214040"/>
                    <a:pt x="1331631" y="214521"/>
                    <a:pt x="1353104" y="216444"/>
                  </a:cubicBezTo>
                  <a:cubicBezTo>
                    <a:pt x="1360796" y="217726"/>
                    <a:pt x="1365283" y="242723"/>
                    <a:pt x="1374898" y="263876"/>
                  </a:cubicBezTo>
                  <a:cubicBezTo>
                    <a:pt x="1321055" y="263876"/>
                    <a:pt x="1280033" y="265798"/>
                    <a:pt x="1238369" y="263235"/>
                  </a:cubicBezTo>
                  <a:cubicBezTo>
                    <a:pt x="1203115" y="261312"/>
                    <a:pt x="1226831" y="235032"/>
                    <a:pt x="1220421" y="214521"/>
                  </a:cubicBezTo>
                  <a:cubicBezTo>
                    <a:pt x="1243817" y="214521"/>
                    <a:pt x="1266252" y="214040"/>
                    <a:pt x="1288205" y="214040"/>
                  </a:cubicBezTo>
                  <a:close/>
                  <a:moveTo>
                    <a:pt x="1100560" y="213880"/>
                  </a:moveTo>
                  <a:cubicBezTo>
                    <a:pt x="1133890" y="213880"/>
                    <a:pt x="1167862" y="213880"/>
                    <a:pt x="1200551" y="213880"/>
                  </a:cubicBezTo>
                  <a:cubicBezTo>
                    <a:pt x="1208884" y="262594"/>
                    <a:pt x="1208243" y="264517"/>
                    <a:pt x="1164657" y="264517"/>
                  </a:cubicBezTo>
                  <a:cubicBezTo>
                    <a:pt x="1130044" y="264517"/>
                    <a:pt x="1095431" y="264517"/>
                    <a:pt x="1060818" y="264517"/>
                  </a:cubicBezTo>
                  <a:cubicBezTo>
                    <a:pt x="1056973" y="215803"/>
                    <a:pt x="1058254" y="214522"/>
                    <a:pt x="1100560" y="213880"/>
                  </a:cubicBezTo>
                  <a:close/>
                  <a:moveTo>
                    <a:pt x="937110" y="213880"/>
                  </a:moveTo>
                  <a:cubicBezTo>
                    <a:pt x="971081" y="213880"/>
                    <a:pt x="1005053" y="213880"/>
                    <a:pt x="1040948" y="213880"/>
                  </a:cubicBezTo>
                  <a:cubicBezTo>
                    <a:pt x="1044794" y="263235"/>
                    <a:pt x="1044153" y="263876"/>
                    <a:pt x="1000567" y="263876"/>
                  </a:cubicBezTo>
                  <a:cubicBezTo>
                    <a:pt x="966595" y="263876"/>
                    <a:pt x="932623" y="263876"/>
                    <a:pt x="899292" y="263876"/>
                  </a:cubicBezTo>
                  <a:cubicBezTo>
                    <a:pt x="893523" y="218367"/>
                    <a:pt x="896728" y="213880"/>
                    <a:pt x="937110" y="213880"/>
                  </a:cubicBezTo>
                  <a:close/>
                  <a:moveTo>
                    <a:pt x="778146" y="213880"/>
                  </a:moveTo>
                  <a:cubicBezTo>
                    <a:pt x="812119" y="213880"/>
                    <a:pt x="845449" y="213880"/>
                    <a:pt x="878780" y="213880"/>
                  </a:cubicBezTo>
                  <a:cubicBezTo>
                    <a:pt x="884549" y="258748"/>
                    <a:pt x="880703" y="263876"/>
                    <a:pt x="840322" y="263876"/>
                  </a:cubicBezTo>
                  <a:cubicBezTo>
                    <a:pt x="804427" y="263876"/>
                    <a:pt x="769173" y="263876"/>
                    <a:pt x="733278" y="263876"/>
                  </a:cubicBezTo>
                  <a:cubicBezTo>
                    <a:pt x="736483" y="215803"/>
                    <a:pt x="737765" y="213880"/>
                    <a:pt x="778146" y="213880"/>
                  </a:cubicBezTo>
                  <a:close/>
                  <a:moveTo>
                    <a:pt x="616620" y="213880"/>
                  </a:moveTo>
                  <a:cubicBezTo>
                    <a:pt x="650592" y="213880"/>
                    <a:pt x="684564" y="213880"/>
                    <a:pt x="721099" y="213880"/>
                  </a:cubicBezTo>
                  <a:cubicBezTo>
                    <a:pt x="716613" y="263235"/>
                    <a:pt x="715972" y="263876"/>
                    <a:pt x="674308" y="263876"/>
                  </a:cubicBezTo>
                  <a:cubicBezTo>
                    <a:pt x="639695" y="263876"/>
                    <a:pt x="604442" y="263876"/>
                    <a:pt x="569188" y="263876"/>
                  </a:cubicBezTo>
                  <a:cubicBezTo>
                    <a:pt x="572393" y="217085"/>
                    <a:pt x="575598" y="213880"/>
                    <a:pt x="616620" y="213880"/>
                  </a:cubicBezTo>
                  <a:close/>
                  <a:moveTo>
                    <a:pt x="455094" y="213880"/>
                  </a:moveTo>
                  <a:cubicBezTo>
                    <a:pt x="489707" y="213880"/>
                    <a:pt x="524961" y="213880"/>
                    <a:pt x="560215" y="213880"/>
                  </a:cubicBezTo>
                  <a:cubicBezTo>
                    <a:pt x="552523" y="263235"/>
                    <a:pt x="551241" y="263876"/>
                    <a:pt x="508936" y="263876"/>
                  </a:cubicBezTo>
                  <a:cubicBezTo>
                    <a:pt x="473682" y="263876"/>
                    <a:pt x="439070" y="263876"/>
                    <a:pt x="403816" y="263876"/>
                  </a:cubicBezTo>
                  <a:cubicBezTo>
                    <a:pt x="410867" y="217726"/>
                    <a:pt x="414712" y="213880"/>
                    <a:pt x="455094" y="213880"/>
                  </a:cubicBezTo>
                  <a:close/>
                  <a:moveTo>
                    <a:pt x="1923254" y="213559"/>
                  </a:moveTo>
                  <a:cubicBezTo>
                    <a:pt x="1943926" y="213398"/>
                    <a:pt x="1964598" y="213879"/>
                    <a:pt x="1985109" y="216443"/>
                  </a:cubicBezTo>
                  <a:cubicBezTo>
                    <a:pt x="1997288" y="217725"/>
                    <a:pt x="2006902" y="241441"/>
                    <a:pt x="2017799" y="254261"/>
                  </a:cubicBezTo>
                  <a:cubicBezTo>
                    <a:pt x="2015235" y="257465"/>
                    <a:pt x="2012030" y="260671"/>
                    <a:pt x="2009466" y="263875"/>
                  </a:cubicBezTo>
                  <a:cubicBezTo>
                    <a:pt x="1969085" y="263875"/>
                    <a:pt x="1928062" y="267080"/>
                    <a:pt x="1888321" y="261953"/>
                  </a:cubicBezTo>
                  <a:cubicBezTo>
                    <a:pt x="1875502" y="260029"/>
                    <a:pt x="1865246" y="236954"/>
                    <a:pt x="1854349" y="223494"/>
                  </a:cubicBezTo>
                  <a:cubicBezTo>
                    <a:pt x="1856913" y="220289"/>
                    <a:pt x="1859477" y="217084"/>
                    <a:pt x="1861400" y="214520"/>
                  </a:cubicBezTo>
                  <a:cubicBezTo>
                    <a:pt x="1881911" y="214520"/>
                    <a:pt x="1902583" y="213719"/>
                    <a:pt x="1923254" y="213559"/>
                  </a:cubicBezTo>
                  <a:close/>
                  <a:moveTo>
                    <a:pt x="292926" y="212598"/>
                  </a:moveTo>
                  <a:cubicBezTo>
                    <a:pt x="327539" y="215803"/>
                    <a:pt x="362793" y="213239"/>
                    <a:pt x="398047" y="213239"/>
                  </a:cubicBezTo>
                  <a:cubicBezTo>
                    <a:pt x="387791" y="261953"/>
                    <a:pt x="385869" y="263235"/>
                    <a:pt x="342282" y="263876"/>
                  </a:cubicBezTo>
                  <a:cubicBezTo>
                    <a:pt x="308951" y="263876"/>
                    <a:pt x="274979" y="263876"/>
                    <a:pt x="236520" y="263876"/>
                  </a:cubicBezTo>
                  <a:cubicBezTo>
                    <a:pt x="244212" y="229263"/>
                    <a:pt x="257031" y="210034"/>
                    <a:pt x="292926" y="212598"/>
                  </a:cubicBezTo>
                  <a:close/>
                  <a:moveTo>
                    <a:pt x="109606" y="212597"/>
                  </a:moveTo>
                  <a:cubicBezTo>
                    <a:pt x="150629" y="215803"/>
                    <a:pt x="192292" y="213239"/>
                    <a:pt x="233956" y="213239"/>
                  </a:cubicBezTo>
                  <a:cubicBezTo>
                    <a:pt x="226264" y="257466"/>
                    <a:pt x="219854" y="263235"/>
                    <a:pt x="179473" y="263235"/>
                  </a:cubicBezTo>
                  <a:cubicBezTo>
                    <a:pt x="133964" y="263875"/>
                    <a:pt x="88455" y="263875"/>
                    <a:pt x="40381" y="263875"/>
                  </a:cubicBezTo>
                  <a:cubicBezTo>
                    <a:pt x="51277" y="223494"/>
                    <a:pt x="73070" y="210033"/>
                    <a:pt x="109606" y="212597"/>
                  </a:cubicBezTo>
                  <a:close/>
                  <a:moveTo>
                    <a:pt x="1309518" y="157473"/>
                  </a:moveTo>
                  <a:cubicBezTo>
                    <a:pt x="1354386" y="157473"/>
                    <a:pt x="1397973" y="157473"/>
                    <a:pt x="1444123" y="157473"/>
                  </a:cubicBezTo>
                  <a:cubicBezTo>
                    <a:pt x="1446046" y="169652"/>
                    <a:pt x="1447969" y="180549"/>
                    <a:pt x="1450533" y="196574"/>
                  </a:cubicBezTo>
                  <a:cubicBezTo>
                    <a:pt x="1403742" y="196574"/>
                    <a:pt x="1358232" y="196574"/>
                    <a:pt x="1309518" y="196574"/>
                  </a:cubicBezTo>
                  <a:cubicBezTo>
                    <a:pt x="1309518" y="183754"/>
                    <a:pt x="1309518" y="172857"/>
                    <a:pt x="1309518" y="157473"/>
                  </a:cubicBezTo>
                  <a:close/>
                  <a:moveTo>
                    <a:pt x="2473775" y="156753"/>
                  </a:moveTo>
                  <a:cubicBezTo>
                    <a:pt x="2494527" y="156672"/>
                    <a:pt x="2515199" y="157153"/>
                    <a:pt x="2535710" y="159396"/>
                  </a:cubicBezTo>
                  <a:cubicBezTo>
                    <a:pt x="2547889" y="160678"/>
                    <a:pt x="2557503" y="181831"/>
                    <a:pt x="2573528" y="199779"/>
                  </a:cubicBezTo>
                  <a:cubicBezTo>
                    <a:pt x="2522890" y="199779"/>
                    <a:pt x="2481868" y="202343"/>
                    <a:pt x="2441486" y="198497"/>
                  </a:cubicBezTo>
                  <a:cubicBezTo>
                    <a:pt x="2429307" y="197215"/>
                    <a:pt x="2419051" y="177344"/>
                    <a:pt x="2408155" y="165806"/>
                  </a:cubicBezTo>
                  <a:cubicBezTo>
                    <a:pt x="2409437" y="163242"/>
                    <a:pt x="2410719" y="160038"/>
                    <a:pt x="2411360" y="157474"/>
                  </a:cubicBezTo>
                  <a:cubicBezTo>
                    <a:pt x="2432192" y="157474"/>
                    <a:pt x="2453024" y="156833"/>
                    <a:pt x="2473775" y="156753"/>
                  </a:cubicBezTo>
                  <a:close/>
                  <a:moveTo>
                    <a:pt x="1679283" y="156352"/>
                  </a:moveTo>
                  <a:cubicBezTo>
                    <a:pt x="1700194" y="156352"/>
                    <a:pt x="1721026" y="156833"/>
                    <a:pt x="1741538" y="158756"/>
                  </a:cubicBezTo>
                  <a:cubicBezTo>
                    <a:pt x="1750511" y="158756"/>
                    <a:pt x="1756921" y="181190"/>
                    <a:pt x="1767818" y="200420"/>
                  </a:cubicBezTo>
                  <a:cubicBezTo>
                    <a:pt x="1718462" y="200420"/>
                    <a:pt x="1678081" y="202343"/>
                    <a:pt x="1637699" y="199138"/>
                  </a:cubicBezTo>
                  <a:cubicBezTo>
                    <a:pt x="1627443" y="198497"/>
                    <a:pt x="1619111" y="177986"/>
                    <a:pt x="1610137" y="167088"/>
                  </a:cubicBezTo>
                  <a:cubicBezTo>
                    <a:pt x="1612059" y="163884"/>
                    <a:pt x="1614623" y="160679"/>
                    <a:pt x="1616547" y="156833"/>
                  </a:cubicBezTo>
                  <a:cubicBezTo>
                    <a:pt x="1637379" y="156833"/>
                    <a:pt x="1658371" y="156352"/>
                    <a:pt x="1679283" y="156352"/>
                  </a:cubicBezTo>
                  <a:close/>
                  <a:moveTo>
                    <a:pt x="1831836" y="156112"/>
                  </a:moveTo>
                  <a:cubicBezTo>
                    <a:pt x="1852267" y="156031"/>
                    <a:pt x="1872618" y="156512"/>
                    <a:pt x="1892808" y="158755"/>
                  </a:cubicBezTo>
                  <a:cubicBezTo>
                    <a:pt x="1902423" y="160037"/>
                    <a:pt x="1910115" y="181830"/>
                    <a:pt x="1919089" y="194009"/>
                  </a:cubicBezTo>
                  <a:cubicBezTo>
                    <a:pt x="1915243" y="195932"/>
                    <a:pt x="1912679" y="198496"/>
                    <a:pt x="1909474" y="201059"/>
                  </a:cubicBezTo>
                  <a:cubicBezTo>
                    <a:pt x="1876784" y="201059"/>
                    <a:pt x="1844095" y="201059"/>
                    <a:pt x="1811404" y="201059"/>
                  </a:cubicBezTo>
                  <a:cubicBezTo>
                    <a:pt x="1774868" y="201059"/>
                    <a:pt x="1774868" y="200419"/>
                    <a:pt x="1770382" y="156833"/>
                  </a:cubicBezTo>
                  <a:cubicBezTo>
                    <a:pt x="1790893" y="156833"/>
                    <a:pt x="1811404" y="156192"/>
                    <a:pt x="1831836" y="156112"/>
                  </a:cubicBezTo>
                  <a:close/>
                  <a:moveTo>
                    <a:pt x="1525127" y="154830"/>
                  </a:moveTo>
                  <a:cubicBezTo>
                    <a:pt x="1545238" y="154749"/>
                    <a:pt x="1565268" y="155230"/>
                    <a:pt x="1585139" y="157473"/>
                  </a:cubicBezTo>
                  <a:cubicBezTo>
                    <a:pt x="1594754" y="158115"/>
                    <a:pt x="1601804" y="179908"/>
                    <a:pt x="1610137" y="192086"/>
                  </a:cubicBezTo>
                  <a:cubicBezTo>
                    <a:pt x="1608214" y="194650"/>
                    <a:pt x="1605650" y="197855"/>
                    <a:pt x="1603727" y="200419"/>
                  </a:cubicBezTo>
                  <a:cubicBezTo>
                    <a:pt x="1562705" y="200419"/>
                    <a:pt x="1521041" y="202341"/>
                    <a:pt x="1480018" y="198495"/>
                  </a:cubicBezTo>
                  <a:cubicBezTo>
                    <a:pt x="1471686" y="197855"/>
                    <a:pt x="1464635" y="176062"/>
                    <a:pt x="1456943" y="163883"/>
                  </a:cubicBezTo>
                  <a:cubicBezTo>
                    <a:pt x="1459507" y="161319"/>
                    <a:pt x="1462071" y="158755"/>
                    <a:pt x="1464635" y="155551"/>
                  </a:cubicBezTo>
                  <a:cubicBezTo>
                    <a:pt x="1484826" y="155551"/>
                    <a:pt x="1505016" y="154910"/>
                    <a:pt x="1525127" y="154830"/>
                  </a:cubicBezTo>
                  <a:close/>
                  <a:moveTo>
                    <a:pt x="2131653" y="154509"/>
                  </a:moveTo>
                  <a:cubicBezTo>
                    <a:pt x="2151443" y="154268"/>
                    <a:pt x="2170031" y="154589"/>
                    <a:pt x="2188299" y="156832"/>
                  </a:cubicBezTo>
                  <a:cubicBezTo>
                    <a:pt x="2203042" y="158755"/>
                    <a:pt x="2215220" y="176062"/>
                    <a:pt x="2228681" y="186958"/>
                  </a:cubicBezTo>
                  <a:cubicBezTo>
                    <a:pt x="2226758" y="190804"/>
                    <a:pt x="2225476" y="194650"/>
                    <a:pt x="2223553" y="198496"/>
                  </a:cubicBezTo>
                  <a:cubicBezTo>
                    <a:pt x="2179967" y="198496"/>
                    <a:pt x="2136379" y="200419"/>
                    <a:pt x="2093434" y="196573"/>
                  </a:cubicBezTo>
                  <a:cubicBezTo>
                    <a:pt x="2085101" y="196573"/>
                    <a:pt x="2078691" y="174780"/>
                    <a:pt x="2067795" y="155550"/>
                  </a:cubicBezTo>
                  <a:cubicBezTo>
                    <a:pt x="2090870" y="155550"/>
                    <a:pt x="2111862" y="154749"/>
                    <a:pt x="2131653" y="154509"/>
                  </a:cubicBezTo>
                  <a:close/>
                  <a:moveTo>
                    <a:pt x="1981184" y="154509"/>
                  </a:moveTo>
                  <a:cubicBezTo>
                    <a:pt x="2000173" y="154268"/>
                    <a:pt x="2019082" y="154589"/>
                    <a:pt x="2037670" y="156832"/>
                  </a:cubicBezTo>
                  <a:cubicBezTo>
                    <a:pt x="2051130" y="158755"/>
                    <a:pt x="2062027" y="177984"/>
                    <a:pt x="2074206" y="189521"/>
                  </a:cubicBezTo>
                  <a:cubicBezTo>
                    <a:pt x="2072282" y="192727"/>
                    <a:pt x="2069719" y="196572"/>
                    <a:pt x="2067796" y="199777"/>
                  </a:cubicBezTo>
                  <a:cubicBezTo>
                    <a:pt x="2026773" y="199777"/>
                    <a:pt x="1985751" y="202341"/>
                    <a:pt x="1945369" y="197854"/>
                  </a:cubicBezTo>
                  <a:cubicBezTo>
                    <a:pt x="1934472" y="196572"/>
                    <a:pt x="1926140" y="176061"/>
                    <a:pt x="1916525" y="163883"/>
                  </a:cubicBezTo>
                  <a:cubicBezTo>
                    <a:pt x="1919730" y="161960"/>
                    <a:pt x="1922293" y="158755"/>
                    <a:pt x="1924217" y="155550"/>
                  </a:cubicBezTo>
                  <a:cubicBezTo>
                    <a:pt x="1943126" y="155550"/>
                    <a:pt x="1962195" y="154749"/>
                    <a:pt x="1981184" y="154509"/>
                  </a:cubicBezTo>
                  <a:close/>
                  <a:moveTo>
                    <a:pt x="1190296" y="154268"/>
                  </a:moveTo>
                  <a:cubicBezTo>
                    <a:pt x="1212731" y="154268"/>
                    <a:pt x="1235164" y="154268"/>
                    <a:pt x="1257599" y="154910"/>
                  </a:cubicBezTo>
                  <a:cubicBezTo>
                    <a:pt x="1296058" y="155550"/>
                    <a:pt x="1296698" y="156192"/>
                    <a:pt x="1289006" y="198496"/>
                  </a:cubicBezTo>
                  <a:cubicBezTo>
                    <a:pt x="1245420" y="198496"/>
                    <a:pt x="1201193" y="198496"/>
                    <a:pt x="1156965" y="198496"/>
                  </a:cubicBezTo>
                  <a:cubicBezTo>
                    <a:pt x="1149274" y="156832"/>
                    <a:pt x="1151197" y="154910"/>
                    <a:pt x="1190296" y="154268"/>
                  </a:cubicBezTo>
                  <a:close/>
                  <a:moveTo>
                    <a:pt x="1039666" y="152987"/>
                  </a:moveTo>
                  <a:cubicBezTo>
                    <a:pt x="1067227" y="152987"/>
                    <a:pt x="1094789" y="152345"/>
                    <a:pt x="1122351" y="154909"/>
                  </a:cubicBezTo>
                  <a:cubicBezTo>
                    <a:pt x="1128120" y="155550"/>
                    <a:pt x="1138375" y="169011"/>
                    <a:pt x="1137735" y="175420"/>
                  </a:cubicBezTo>
                  <a:cubicBezTo>
                    <a:pt x="1137093" y="184394"/>
                    <a:pt x="1128120" y="199137"/>
                    <a:pt x="1121710" y="199137"/>
                  </a:cubicBezTo>
                  <a:cubicBezTo>
                    <a:pt x="1080047" y="201059"/>
                    <a:pt x="1039024" y="200418"/>
                    <a:pt x="998002" y="200418"/>
                  </a:cubicBezTo>
                  <a:cubicBezTo>
                    <a:pt x="998643" y="154269"/>
                    <a:pt x="999284" y="152987"/>
                    <a:pt x="1039666" y="152987"/>
                  </a:cubicBezTo>
                  <a:close/>
                  <a:moveTo>
                    <a:pt x="879422" y="152987"/>
                  </a:moveTo>
                  <a:cubicBezTo>
                    <a:pt x="912752" y="152346"/>
                    <a:pt x="946724" y="152987"/>
                    <a:pt x="981978" y="152987"/>
                  </a:cubicBezTo>
                  <a:cubicBezTo>
                    <a:pt x="986464" y="188241"/>
                    <a:pt x="978132" y="203624"/>
                    <a:pt x="945442" y="201701"/>
                  </a:cubicBezTo>
                  <a:cubicBezTo>
                    <a:pt x="911470" y="199137"/>
                    <a:pt x="877498" y="201060"/>
                    <a:pt x="844168" y="201060"/>
                  </a:cubicBezTo>
                  <a:cubicBezTo>
                    <a:pt x="839040" y="160679"/>
                    <a:pt x="844168" y="153628"/>
                    <a:pt x="879422" y="152987"/>
                  </a:cubicBezTo>
                  <a:close/>
                  <a:moveTo>
                    <a:pt x="727509" y="152346"/>
                  </a:moveTo>
                  <a:cubicBezTo>
                    <a:pt x="760840" y="152346"/>
                    <a:pt x="794171" y="152988"/>
                    <a:pt x="828143" y="152988"/>
                  </a:cubicBezTo>
                  <a:cubicBezTo>
                    <a:pt x="830065" y="189523"/>
                    <a:pt x="819169" y="203624"/>
                    <a:pt x="786479" y="201060"/>
                  </a:cubicBezTo>
                  <a:cubicBezTo>
                    <a:pt x="752507" y="198496"/>
                    <a:pt x="718536" y="200419"/>
                    <a:pt x="684564" y="200419"/>
                  </a:cubicBezTo>
                  <a:cubicBezTo>
                    <a:pt x="686487" y="156833"/>
                    <a:pt x="689692" y="152988"/>
                    <a:pt x="727509" y="152346"/>
                  </a:cubicBezTo>
                  <a:close/>
                  <a:moveTo>
                    <a:pt x="136528" y="152346"/>
                  </a:moveTo>
                  <a:cubicBezTo>
                    <a:pt x="207677" y="153628"/>
                    <a:pt x="278826" y="152346"/>
                    <a:pt x="351896" y="152346"/>
                  </a:cubicBezTo>
                  <a:cubicBezTo>
                    <a:pt x="346128" y="190804"/>
                    <a:pt x="328181" y="201700"/>
                    <a:pt x="295491" y="201060"/>
                  </a:cubicBezTo>
                  <a:cubicBezTo>
                    <a:pt x="224342" y="198496"/>
                    <a:pt x="153194" y="200418"/>
                    <a:pt x="79481" y="200418"/>
                  </a:cubicBezTo>
                  <a:cubicBezTo>
                    <a:pt x="88455" y="169011"/>
                    <a:pt x="101916" y="151063"/>
                    <a:pt x="136528" y="152346"/>
                  </a:cubicBezTo>
                  <a:close/>
                  <a:moveTo>
                    <a:pt x="570471" y="151705"/>
                  </a:moveTo>
                  <a:cubicBezTo>
                    <a:pt x="605083" y="154269"/>
                    <a:pt x="639055" y="152346"/>
                    <a:pt x="673027" y="152346"/>
                  </a:cubicBezTo>
                  <a:cubicBezTo>
                    <a:pt x="673668" y="194009"/>
                    <a:pt x="655080" y="202983"/>
                    <a:pt x="623671" y="200419"/>
                  </a:cubicBezTo>
                  <a:cubicBezTo>
                    <a:pt x="590982" y="197855"/>
                    <a:pt x="558292" y="199778"/>
                    <a:pt x="523679" y="199778"/>
                  </a:cubicBezTo>
                  <a:cubicBezTo>
                    <a:pt x="525602" y="167088"/>
                    <a:pt x="537140" y="149782"/>
                    <a:pt x="570471" y="151705"/>
                  </a:cubicBezTo>
                  <a:close/>
                  <a:moveTo>
                    <a:pt x="415353" y="151704"/>
                  </a:moveTo>
                  <a:cubicBezTo>
                    <a:pt x="448684" y="153627"/>
                    <a:pt x="482656" y="152345"/>
                    <a:pt x="517910" y="152345"/>
                  </a:cubicBezTo>
                  <a:cubicBezTo>
                    <a:pt x="515987" y="188881"/>
                    <a:pt x="501886" y="203623"/>
                    <a:pt x="467913" y="201059"/>
                  </a:cubicBezTo>
                  <a:cubicBezTo>
                    <a:pt x="434583" y="197854"/>
                    <a:pt x="400611" y="200418"/>
                    <a:pt x="365357" y="200418"/>
                  </a:cubicBezTo>
                  <a:cubicBezTo>
                    <a:pt x="369843" y="165806"/>
                    <a:pt x="382663" y="150422"/>
                    <a:pt x="415353" y="151704"/>
                  </a:cubicBezTo>
                  <a:close/>
                  <a:moveTo>
                    <a:pt x="1239010" y="101067"/>
                  </a:moveTo>
                  <a:cubicBezTo>
                    <a:pt x="1281315" y="101067"/>
                    <a:pt x="1324261" y="101067"/>
                    <a:pt x="1370411" y="101067"/>
                  </a:cubicBezTo>
                  <a:cubicBezTo>
                    <a:pt x="1371052" y="115169"/>
                    <a:pt x="1371693" y="126065"/>
                    <a:pt x="1372334" y="139526"/>
                  </a:cubicBezTo>
                  <a:cubicBezTo>
                    <a:pt x="1326183" y="139526"/>
                    <a:pt x="1283878" y="139526"/>
                    <a:pt x="1239010" y="139526"/>
                  </a:cubicBezTo>
                  <a:cubicBezTo>
                    <a:pt x="1239010" y="126707"/>
                    <a:pt x="1239010" y="115169"/>
                    <a:pt x="1239010" y="101067"/>
                  </a:cubicBezTo>
                  <a:close/>
                  <a:moveTo>
                    <a:pt x="1088380" y="100426"/>
                  </a:moveTo>
                  <a:cubicBezTo>
                    <a:pt x="1133249" y="100426"/>
                    <a:pt x="1175553" y="100426"/>
                    <a:pt x="1220421" y="100426"/>
                  </a:cubicBezTo>
                  <a:cubicBezTo>
                    <a:pt x="1220421" y="113887"/>
                    <a:pt x="1220421" y="124784"/>
                    <a:pt x="1220421" y="138885"/>
                  </a:cubicBezTo>
                  <a:cubicBezTo>
                    <a:pt x="1175553" y="138885"/>
                    <a:pt x="1131967" y="138885"/>
                    <a:pt x="1083894" y="138885"/>
                  </a:cubicBezTo>
                  <a:cubicBezTo>
                    <a:pt x="1085816" y="125424"/>
                    <a:pt x="1087099" y="113887"/>
                    <a:pt x="1088380" y="100426"/>
                  </a:cubicBezTo>
                  <a:close/>
                  <a:moveTo>
                    <a:pt x="2437240" y="99385"/>
                  </a:moveTo>
                  <a:cubicBezTo>
                    <a:pt x="2456068" y="99144"/>
                    <a:pt x="2474817" y="99465"/>
                    <a:pt x="2493405" y="101708"/>
                  </a:cubicBezTo>
                  <a:cubicBezTo>
                    <a:pt x="2506866" y="103631"/>
                    <a:pt x="2518404" y="122860"/>
                    <a:pt x="2530582" y="133757"/>
                  </a:cubicBezTo>
                  <a:cubicBezTo>
                    <a:pt x="2529300" y="136963"/>
                    <a:pt x="2528018" y="139526"/>
                    <a:pt x="2526095" y="142090"/>
                  </a:cubicBezTo>
                  <a:cubicBezTo>
                    <a:pt x="2486995" y="142090"/>
                    <a:pt x="2447896" y="144654"/>
                    <a:pt x="2409437" y="140809"/>
                  </a:cubicBezTo>
                  <a:cubicBezTo>
                    <a:pt x="2397258" y="139526"/>
                    <a:pt x="2387002" y="120296"/>
                    <a:pt x="2376106" y="109400"/>
                  </a:cubicBezTo>
                  <a:cubicBezTo>
                    <a:pt x="2377388" y="106195"/>
                    <a:pt x="2379311" y="103631"/>
                    <a:pt x="2380593" y="100426"/>
                  </a:cubicBezTo>
                  <a:cubicBezTo>
                    <a:pt x="2399502" y="100426"/>
                    <a:pt x="2418411" y="99625"/>
                    <a:pt x="2437240" y="99385"/>
                  </a:cubicBezTo>
                  <a:close/>
                  <a:moveTo>
                    <a:pt x="1595314" y="99225"/>
                  </a:moveTo>
                  <a:cubicBezTo>
                    <a:pt x="1616226" y="99145"/>
                    <a:pt x="1635776" y="99465"/>
                    <a:pt x="1655005" y="101067"/>
                  </a:cubicBezTo>
                  <a:cubicBezTo>
                    <a:pt x="1663979" y="101709"/>
                    <a:pt x="1671029" y="122220"/>
                    <a:pt x="1678721" y="133116"/>
                  </a:cubicBezTo>
                  <a:cubicBezTo>
                    <a:pt x="1676798" y="136322"/>
                    <a:pt x="1674875" y="138886"/>
                    <a:pt x="1672952" y="141450"/>
                  </a:cubicBezTo>
                  <a:cubicBezTo>
                    <a:pt x="1633212" y="141450"/>
                    <a:pt x="1592830" y="143372"/>
                    <a:pt x="1553089" y="140168"/>
                  </a:cubicBezTo>
                  <a:cubicBezTo>
                    <a:pt x="1544757" y="139526"/>
                    <a:pt x="1538987" y="118374"/>
                    <a:pt x="1527450" y="99785"/>
                  </a:cubicBezTo>
                  <a:cubicBezTo>
                    <a:pt x="1552128" y="99785"/>
                    <a:pt x="1574402" y="99305"/>
                    <a:pt x="1595314" y="99225"/>
                  </a:cubicBezTo>
                  <a:close/>
                  <a:moveTo>
                    <a:pt x="1447969" y="99225"/>
                  </a:moveTo>
                  <a:cubicBezTo>
                    <a:pt x="1467839" y="99145"/>
                    <a:pt x="1487710" y="99465"/>
                    <a:pt x="1507580" y="101067"/>
                  </a:cubicBezTo>
                  <a:cubicBezTo>
                    <a:pt x="1515271" y="101709"/>
                    <a:pt x="1521040" y="122861"/>
                    <a:pt x="1532578" y="142090"/>
                  </a:cubicBezTo>
                  <a:cubicBezTo>
                    <a:pt x="1481941" y="142090"/>
                    <a:pt x="1442841" y="144013"/>
                    <a:pt x="1404382" y="140808"/>
                  </a:cubicBezTo>
                  <a:cubicBezTo>
                    <a:pt x="1396049" y="140168"/>
                    <a:pt x="1388999" y="120297"/>
                    <a:pt x="1381307" y="109400"/>
                  </a:cubicBezTo>
                  <a:cubicBezTo>
                    <a:pt x="1383871" y="106195"/>
                    <a:pt x="1385794" y="102991"/>
                    <a:pt x="1388358" y="99785"/>
                  </a:cubicBezTo>
                  <a:cubicBezTo>
                    <a:pt x="1408228" y="99785"/>
                    <a:pt x="1428098" y="99305"/>
                    <a:pt x="1447969" y="99225"/>
                  </a:cubicBezTo>
                  <a:close/>
                  <a:moveTo>
                    <a:pt x="2138303" y="99144"/>
                  </a:moveTo>
                  <a:cubicBezTo>
                    <a:pt x="2180607" y="99144"/>
                    <a:pt x="2222912" y="99144"/>
                    <a:pt x="2264575" y="99144"/>
                  </a:cubicBezTo>
                  <a:cubicBezTo>
                    <a:pt x="2362646" y="99144"/>
                    <a:pt x="2362646" y="99144"/>
                    <a:pt x="2408156" y="186318"/>
                  </a:cubicBezTo>
                  <a:cubicBezTo>
                    <a:pt x="2410078" y="190164"/>
                    <a:pt x="2412001" y="194009"/>
                    <a:pt x="2415206" y="202342"/>
                  </a:cubicBezTo>
                  <a:cubicBezTo>
                    <a:pt x="2361364" y="202342"/>
                    <a:pt x="2311367" y="203624"/>
                    <a:pt x="2262011" y="201060"/>
                  </a:cubicBezTo>
                  <a:cubicBezTo>
                    <a:pt x="2253679" y="200419"/>
                    <a:pt x="2242141" y="185677"/>
                    <a:pt x="2238296" y="174780"/>
                  </a:cubicBezTo>
                  <a:cubicBezTo>
                    <a:pt x="2228681" y="148499"/>
                    <a:pt x="2213297" y="137603"/>
                    <a:pt x="2185735" y="141449"/>
                  </a:cubicBezTo>
                  <a:cubicBezTo>
                    <a:pt x="2157532" y="145936"/>
                    <a:pt x="2141508" y="133116"/>
                    <a:pt x="2138303" y="99144"/>
                  </a:cubicBezTo>
                  <a:close/>
                  <a:moveTo>
                    <a:pt x="2041435" y="98984"/>
                  </a:moveTo>
                  <a:cubicBezTo>
                    <a:pt x="2060744" y="98824"/>
                    <a:pt x="2079973" y="99144"/>
                    <a:pt x="2099203" y="101067"/>
                  </a:cubicBezTo>
                  <a:cubicBezTo>
                    <a:pt x="2110100" y="102349"/>
                    <a:pt x="2119073" y="120938"/>
                    <a:pt x="2128688" y="131835"/>
                  </a:cubicBezTo>
                  <a:cubicBezTo>
                    <a:pt x="2126764" y="135680"/>
                    <a:pt x="2124842" y="138886"/>
                    <a:pt x="2122919" y="142090"/>
                  </a:cubicBezTo>
                  <a:cubicBezTo>
                    <a:pt x="2084461" y="142090"/>
                    <a:pt x="2046002" y="144654"/>
                    <a:pt x="2008824" y="140808"/>
                  </a:cubicBezTo>
                  <a:cubicBezTo>
                    <a:pt x="1997288" y="139526"/>
                    <a:pt x="1987673" y="120297"/>
                    <a:pt x="1977417" y="109400"/>
                  </a:cubicBezTo>
                  <a:cubicBezTo>
                    <a:pt x="1979339" y="106195"/>
                    <a:pt x="1981263" y="102991"/>
                    <a:pt x="1983185" y="99785"/>
                  </a:cubicBezTo>
                  <a:cubicBezTo>
                    <a:pt x="2002735" y="99785"/>
                    <a:pt x="2022125" y="99144"/>
                    <a:pt x="2041435" y="98984"/>
                  </a:cubicBezTo>
                  <a:close/>
                  <a:moveTo>
                    <a:pt x="1892487" y="98984"/>
                  </a:moveTo>
                  <a:cubicBezTo>
                    <a:pt x="1911396" y="98824"/>
                    <a:pt x="1930305" y="99144"/>
                    <a:pt x="1949214" y="101067"/>
                  </a:cubicBezTo>
                  <a:cubicBezTo>
                    <a:pt x="1960111" y="102349"/>
                    <a:pt x="1969725" y="121579"/>
                    <a:pt x="1979981" y="132476"/>
                  </a:cubicBezTo>
                  <a:cubicBezTo>
                    <a:pt x="1976776" y="135680"/>
                    <a:pt x="1974212" y="138886"/>
                    <a:pt x="1971648" y="142090"/>
                  </a:cubicBezTo>
                  <a:cubicBezTo>
                    <a:pt x="1934472" y="142090"/>
                    <a:pt x="1897295" y="144654"/>
                    <a:pt x="1860759" y="140808"/>
                  </a:cubicBezTo>
                  <a:cubicBezTo>
                    <a:pt x="1849221" y="139526"/>
                    <a:pt x="1838966" y="120938"/>
                    <a:pt x="1828710" y="110041"/>
                  </a:cubicBezTo>
                  <a:cubicBezTo>
                    <a:pt x="1831274" y="106837"/>
                    <a:pt x="1833197" y="102991"/>
                    <a:pt x="1835761" y="99785"/>
                  </a:cubicBezTo>
                  <a:cubicBezTo>
                    <a:pt x="1854670" y="99785"/>
                    <a:pt x="1873579" y="99144"/>
                    <a:pt x="1892487" y="98984"/>
                  </a:cubicBezTo>
                  <a:close/>
                  <a:moveTo>
                    <a:pt x="1744021" y="98343"/>
                  </a:moveTo>
                  <a:cubicBezTo>
                    <a:pt x="1762529" y="98183"/>
                    <a:pt x="1780957" y="98503"/>
                    <a:pt x="1799225" y="100426"/>
                  </a:cubicBezTo>
                  <a:cubicBezTo>
                    <a:pt x="1810122" y="101708"/>
                    <a:pt x="1819096" y="120297"/>
                    <a:pt x="1828710" y="130553"/>
                  </a:cubicBezTo>
                  <a:cubicBezTo>
                    <a:pt x="1826787" y="133757"/>
                    <a:pt x="1824223" y="137603"/>
                    <a:pt x="1822300" y="140809"/>
                  </a:cubicBezTo>
                  <a:cubicBezTo>
                    <a:pt x="1782559" y="140809"/>
                    <a:pt x="1742178" y="142731"/>
                    <a:pt x="1703078" y="139527"/>
                  </a:cubicBezTo>
                  <a:cubicBezTo>
                    <a:pt x="1694746" y="138885"/>
                    <a:pt x="1688336" y="119015"/>
                    <a:pt x="1681285" y="108118"/>
                  </a:cubicBezTo>
                  <a:cubicBezTo>
                    <a:pt x="1683849" y="105554"/>
                    <a:pt x="1686413" y="102350"/>
                    <a:pt x="1688336" y="99144"/>
                  </a:cubicBezTo>
                  <a:cubicBezTo>
                    <a:pt x="1706924" y="99144"/>
                    <a:pt x="1725513" y="98503"/>
                    <a:pt x="1744021" y="98343"/>
                  </a:cubicBezTo>
                  <a:close/>
                  <a:moveTo>
                    <a:pt x="971723" y="97222"/>
                  </a:moveTo>
                  <a:cubicBezTo>
                    <a:pt x="1004412" y="99145"/>
                    <a:pt x="1037101" y="97863"/>
                    <a:pt x="1070432" y="97863"/>
                  </a:cubicBezTo>
                  <a:cubicBezTo>
                    <a:pt x="1075560" y="130553"/>
                    <a:pt x="1065946" y="144013"/>
                    <a:pt x="1033897" y="142090"/>
                  </a:cubicBezTo>
                  <a:cubicBezTo>
                    <a:pt x="1001848" y="140167"/>
                    <a:pt x="969158" y="141449"/>
                    <a:pt x="935827" y="141449"/>
                  </a:cubicBezTo>
                  <a:cubicBezTo>
                    <a:pt x="930699" y="106196"/>
                    <a:pt x="942878" y="95299"/>
                    <a:pt x="971723" y="97222"/>
                  </a:cubicBezTo>
                  <a:close/>
                  <a:moveTo>
                    <a:pt x="819810" y="97222"/>
                  </a:moveTo>
                  <a:cubicBezTo>
                    <a:pt x="852500" y="99145"/>
                    <a:pt x="885190" y="97863"/>
                    <a:pt x="917880" y="97863"/>
                  </a:cubicBezTo>
                  <a:cubicBezTo>
                    <a:pt x="924930" y="130553"/>
                    <a:pt x="915316" y="143372"/>
                    <a:pt x="884549" y="142090"/>
                  </a:cubicBezTo>
                  <a:cubicBezTo>
                    <a:pt x="851218" y="140167"/>
                    <a:pt x="817246" y="141449"/>
                    <a:pt x="783916" y="141449"/>
                  </a:cubicBezTo>
                  <a:cubicBezTo>
                    <a:pt x="779429" y="108118"/>
                    <a:pt x="790325" y="95940"/>
                    <a:pt x="819810" y="97222"/>
                  </a:cubicBezTo>
                  <a:close/>
                  <a:moveTo>
                    <a:pt x="519191" y="96581"/>
                  </a:moveTo>
                  <a:cubicBezTo>
                    <a:pt x="551881" y="98503"/>
                    <a:pt x="584571" y="97221"/>
                    <a:pt x="619184" y="97221"/>
                  </a:cubicBezTo>
                  <a:cubicBezTo>
                    <a:pt x="618543" y="131834"/>
                    <a:pt x="604441" y="144013"/>
                    <a:pt x="574956" y="142089"/>
                  </a:cubicBezTo>
                  <a:cubicBezTo>
                    <a:pt x="542267" y="140167"/>
                    <a:pt x="509577" y="141449"/>
                    <a:pt x="474964" y="141449"/>
                  </a:cubicBezTo>
                  <a:cubicBezTo>
                    <a:pt x="476886" y="108759"/>
                    <a:pt x="489065" y="95299"/>
                    <a:pt x="519191" y="96581"/>
                  </a:cubicBezTo>
                  <a:close/>
                  <a:moveTo>
                    <a:pt x="670463" y="96580"/>
                  </a:moveTo>
                  <a:cubicBezTo>
                    <a:pt x="703152" y="98503"/>
                    <a:pt x="736483" y="97221"/>
                    <a:pt x="769814" y="97221"/>
                  </a:cubicBezTo>
                  <a:cubicBezTo>
                    <a:pt x="771096" y="133116"/>
                    <a:pt x="756353" y="144012"/>
                    <a:pt x="726869" y="142089"/>
                  </a:cubicBezTo>
                  <a:cubicBezTo>
                    <a:pt x="694820" y="140166"/>
                    <a:pt x="662130" y="141448"/>
                    <a:pt x="628799" y="141448"/>
                  </a:cubicBezTo>
                  <a:cubicBezTo>
                    <a:pt x="627517" y="106836"/>
                    <a:pt x="640336" y="95298"/>
                    <a:pt x="670463" y="96580"/>
                  </a:cubicBezTo>
                  <a:close/>
                  <a:moveTo>
                    <a:pt x="381621" y="95539"/>
                  </a:moveTo>
                  <a:cubicBezTo>
                    <a:pt x="406699" y="94016"/>
                    <a:pt x="437466" y="95298"/>
                    <a:pt x="467271" y="100426"/>
                  </a:cubicBezTo>
                  <a:cubicBezTo>
                    <a:pt x="460862" y="138243"/>
                    <a:pt x="458298" y="141448"/>
                    <a:pt x="423044" y="141448"/>
                  </a:cubicBezTo>
                  <a:cubicBezTo>
                    <a:pt x="330744" y="141448"/>
                    <a:pt x="238443" y="141448"/>
                    <a:pt x="146142" y="141448"/>
                  </a:cubicBezTo>
                  <a:cubicBezTo>
                    <a:pt x="136528" y="141448"/>
                    <a:pt x="127554" y="139526"/>
                    <a:pt x="116657" y="138884"/>
                  </a:cubicBezTo>
                  <a:cubicBezTo>
                    <a:pt x="124349" y="109400"/>
                    <a:pt x="138450" y="95298"/>
                    <a:pt x="168576" y="96580"/>
                  </a:cubicBezTo>
                  <a:cubicBezTo>
                    <a:pt x="212163" y="98503"/>
                    <a:pt x="255749" y="96580"/>
                    <a:pt x="299336" y="97862"/>
                  </a:cubicBezTo>
                  <a:cubicBezTo>
                    <a:pt x="308310" y="97862"/>
                    <a:pt x="316642" y="103631"/>
                    <a:pt x="330103" y="107477"/>
                  </a:cubicBezTo>
                  <a:cubicBezTo>
                    <a:pt x="337154" y="101388"/>
                    <a:pt x="356543" y="97061"/>
                    <a:pt x="381621" y="95539"/>
                  </a:cubicBezTo>
                  <a:close/>
                  <a:moveTo>
                    <a:pt x="1482582" y="48507"/>
                  </a:moveTo>
                  <a:cubicBezTo>
                    <a:pt x="1526810" y="48507"/>
                    <a:pt x="1569114" y="48507"/>
                    <a:pt x="1611418" y="48507"/>
                  </a:cubicBezTo>
                  <a:cubicBezTo>
                    <a:pt x="1613341" y="61327"/>
                    <a:pt x="1615264" y="71583"/>
                    <a:pt x="1617187" y="83761"/>
                  </a:cubicBezTo>
                  <a:cubicBezTo>
                    <a:pt x="1573600" y="83761"/>
                    <a:pt x="1532578" y="83761"/>
                    <a:pt x="1488992" y="83761"/>
                  </a:cubicBezTo>
                  <a:cubicBezTo>
                    <a:pt x="1487069" y="72864"/>
                    <a:pt x="1485146" y="61968"/>
                    <a:pt x="1482582" y="48507"/>
                  </a:cubicBezTo>
                  <a:close/>
                  <a:moveTo>
                    <a:pt x="2407114" y="47705"/>
                  </a:moveTo>
                  <a:cubicBezTo>
                    <a:pt x="2425942" y="47545"/>
                    <a:pt x="2444691" y="47865"/>
                    <a:pt x="2463279" y="49788"/>
                  </a:cubicBezTo>
                  <a:cubicBezTo>
                    <a:pt x="2474176" y="51070"/>
                    <a:pt x="2483791" y="69018"/>
                    <a:pt x="2501097" y="86325"/>
                  </a:cubicBezTo>
                  <a:cubicBezTo>
                    <a:pt x="2453024" y="86325"/>
                    <a:pt x="2415847" y="88889"/>
                    <a:pt x="2379311" y="85043"/>
                  </a:cubicBezTo>
                  <a:cubicBezTo>
                    <a:pt x="2367773" y="83761"/>
                    <a:pt x="2356877" y="67095"/>
                    <a:pt x="2345980" y="58121"/>
                  </a:cubicBezTo>
                  <a:cubicBezTo>
                    <a:pt x="2347262" y="54916"/>
                    <a:pt x="2348544" y="51712"/>
                    <a:pt x="2350467" y="48506"/>
                  </a:cubicBezTo>
                  <a:cubicBezTo>
                    <a:pt x="2369376" y="48506"/>
                    <a:pt x="2388285" y="47865"/>
                    <a:pt x="2407114" y="47705"/>
                  </a:cubicBezTo>
                  <a:close/>
                  <a:moveTo>
                    <a:pt x="1830873" y="47306"/>
                  </a:moveTo>
                  <a:cubicBezTo>
                    <a:pt x="1849702" y="47226"/>
                    <a:pt x="1868451" y="47546"/>
                    <a:pt x="1887039" y="49148"/>
                  </a:cubicBezTo>
                  <a:cubicBezTo>
                    <a:pt x="1896012" y="49790"/>
                    <a:pt x="1903704" y="67737"/>
                    <a:pt x="1912037" y="77993"/>
                  </a:cubicBezTo>
                  <a:cubicBezTo>
                    <a:pt x="1909473" y="80557"/>
                    <a:pt x="1907550" y="83121"/>
                    <a:pt x="1906268" y="85685"/>
                  </a:cubicBezTo>
                  <a:cubicBezTo>
                    <a:pt x="1869092" y="85685"/>
                    <a:pt x="1831914" y="87607"/>
                    <a:pt x="1794738" y="84403"/>
                  </a:cubicBezTo>
                  <a:cubicBezTo>
                    <a:pt x="1785123" y="83761"/>
                    <a:pt x="1776791" y="67096"/>
                    <a:pt x="1768458" y="57481"/>
                  </a:cubicBezTo>
                  <a:cubicBezTo>
                    <a:pt x="1770381" y="54276"/>
                    <a:pt x="1772304" y="51072"/>
                    <a:pt x="1774226" y="47866"/>
                  </a:cubicBezTo>
                  <a:cubicBezTo>
                    <a:pt x="1793135" y="47866"/>
                    <a:pt x="1812044" y="47386"/>
                    <a:pt x="1830873" y="47306"/>
                  </a:cubicBezTo>
                  <a:close/>
                  <a:moveTo>
                    <a:pt x="1972851" y="46665"/>
                  </a:moveTo>
                  <a:cubicBezTo>
                    <a:pt x="1992641" y="46585"/>
                    <a:pt x="2011069" y="46905"/>
                    <a:pt x="2029336" y="48507"/>
                  </a:cubicBezTo>
                  <a:cubicBezTo>
                    <a:pt x="2039593" y="49149"/>
                    <a:pt x="2047925" y="65814"/>
                    <a:pt x="2057539" y="75429"/>
                  </a:cubicBezTo>
                  <a:cubicBezTo>
                    <a:pt x="2056258" y="78634"/>
                    <a:pt x="2054335" y="81838"/>
                    <a:pt x="2053053" y="85044"/>
                  </a:cubicBezTo>
                  <a:cubicBezTo>
                    <a:pt x="2014594" y="85044"/>
                    <a:pt x="1976136" y="86966"/>
                    <a:pt x="1938318" y="83762"/>
                  </a:cubicBezTo>
                  <a:cubicBezTo>
                    <a:pt x="1929344" y="83120"/>
                    <a:pt x="1921652" y="64532"/>
                    <a:pt x="1908192" y="47225"/>
                  </a:cubicBezTo>
                  <a:cubicBezTo>
                    <a:pt x="1931908" y="47225"/>
                    <a:pt x="1953060" y="46745"/>
                    <a:pt x="1972851" y="46665"/>
                  </a:cubicBezTo>
                  <a:close/>
                  <a:moveTo>
                    <a:pt x="1687695" y="46665"/>
                  </a:moveTo>
                  <a:cubicBezTo>
                    <a:pt x="1706924" y="46585"/>
                    <a:pt x="1726153" y="46905"/>
                    <a:pt x="1745383" y="48507"/>
                  </a:cubicBezTo>
                  <a:cubicBezTo>
                    <a:pt x="1753074" y="49149"/>
                    <a:pt x="1759484" y="67096"/>
                    <a:pt x="1766535" y="77352"/>
                  </a:cubicBezTo>
                  <a:cubicBezTo>
                    <a:pt x="1763330" y="79916"/>
                    <a:pt x="1761407" y="83120"/>
                    <a:pt x="1759484" y="85684"/>
                  </a:cubicBezTo>
                  <a:cubicBezTo>
                    <a:pt x="1723589" y="85684"/>
                    <a:pt x="1687695" y="87608"/>
                    <a:pt x="1652441" y="84402"/>
                  </a:cubicBezTo>
                  <a:cubicBezTo>
                    <a:pt x="1642186" y="83762"/>
                    <a:pt x="1633212" y="68378"/>
                    <a:pt x="1623597" y="59404"/>
                  </a:cubicBezTo>
                  <a:cubicBezTo>
                    <a:pt x="1625520" y="55558"/>
                    <a:pt x="1627443" y="51071"/>
                    <a:pt x="1630007" y="47225"/>
                  </a:cubicBezTo>
                  <a:cubicBezTo>
                    <a:pt x="1649236" y="47225"/>
                    <a:pt x="1668465" y="46745"/>
                    <a:pt x="1687695" y="46665"/>
                  </a:cubicBezTo>
                  <a:close/>
                  <a:moveTo>
                    <a:pt x="2062666" y="46584"/>
                  </a:moveTo>
                  <a:cubicBezTo>
                    <a:pt x="2110099" y="46584"/>
                    <a:pt x="2158172" y="46584"/>
                    <a:pt x="2205605" y="46584"/>
                  </a:cubicBezTo>
                  <a:cubicBezTo>
                    <a:pt x="2236372" y="46584"/>
                    <a:pt x="2267779" y="48506"/>
                    <a:pt x="2298547" y="46584"/>
                  </a:cubicBezTo>
                  <a:cubicBezTo>
                    <a:pt x="2325467" y="44661"/>
                    <a:pt x="2339570" y="56198"/>
                    <a:pt x="2346620" y="85683"/>
                  </a:cubicBezTo>
                  <a:cubicBezTo>
                    <a:pt x="2258806" y="85683"/>
                    <a:pt x="2174197" y="86965"/>
                    <a:pt x="2090229" y="84402"/>
                  </a:cubicBezTo>
                  <a:cubicBezTo>
                    <a:pt x="2078691" y="84402"/>
                    <a:pt x="2067795" y="66454"/>
                    <a:pt x="2056898" y="56840"/>
                  </a:cubicBezTo>
                  <a:cubicBezTo>
                    <a:pt x="2058821" y="53634"/>
                    <a:pt x="2060744" y="50430"/>
                    <a:pt x="2062666" y="46584"/>
                  </a:cubicBezTo>
                  <a:close/>
                  <a:moveTo>
                    <a:pt x="1367205" y="45303"/>
                  </a:moveTo>
                  <a:cubicBezTo>
                    <a:pt x="1391563" y="46585"/>
                    <a:pt x="1415920" y="46585"/>
                    <a:pt x="1440278" y="45303"/>
                  </a:cubicBezTo>
                  <a:cubicBezTo>
                    <a:pt x="1467840" y="44662"/>
                    <a:pt x="1473608" y="58122"/>
                    <a:pt x="1467840" y="83121"/>
                  </a:cubicBezTo>
                  <a:cubicBezTo>
                    <a:pt x="1426176" y="83121"/>
                    <a:pt x="1385153" y="83121"/>
                    <a:pt x="1342849" y="83121"/>
                  </a:cubicBezTo>
                  <a:cubicBezTo>
                    <a:pt x="1334516" y="58763"/>
                    <a:pt x="1336439" y="44021"/>
                    <a:pt x="1367205" y="45303"/>
                  </a:cubicBezTo>
                  <a:close/>
                  <a:moveTo>
                    <a:pt x="1223627" y="44021"/>
                  </a:moveTo>
                  <a:cubicBezTo>
                    <a:pt x="1246702" y="45302"/>
                    <a:pt x="1270418" y="45943"/>
                    <a:pt x="1293493" y="45302"/>
                  </a:cubicBezTo>
                  <a:cubicBezTo>
                    <a:pt x="1319132" y="44021"/>
                    <a:pt x="1329388" y="53635"/>
                    <a:pt x="1320414" y="83761"/>
                  </a:cubicBezTo>
                  <a:cubicBezTo>
                    <a:pt x="1278751" y="83761"/>
                    <a:pt x="1237728" y="83761"/>
                    <a:pt x="1195423" y="83761"/>
                  </a:cubicBezTo>
                  <a:cubicBezTo>
                    <a:pt x="1187090" y="56840"/>
                    <a:pt x="1192859" y="42098"/>
                    <a:pt x="1223627" y="44021"/>
                  </a:cubicBezTo>
                  <a:close/>
                  <a:moveTo>
                    <a:pt x="919162" y="44020"/>
                  </a:moveTo>
                  <a:cubicBezTo>
                    <a:pt x="955057" y="42097"/>
                    <a:pt x="991593" y="44020"/>
                    <a:pt x="1028129" y="44020"/>
                  </a:cubicBezTo>
                  <a:cubicBezTo>
                    <a:pt x="1036462" y="78633"/>
                    <a:pt x="1023001" y="87607"/>
                    <a:pt x="995439" y="85684"/>
                  </a:cubicBezTo>
                  <a:cubicBezTo>
                    <a:pt x="964672" y="83761"/>
                    <a:pt x="933905" y="85043"/>
                    <a:pt x="900574" y="85043"/>
                  </a:cubicBezTo>
                  <a:cubicBezTo>
                    <a:pt x="896728" y="65172"/>
                    <a:pt x="892882" y="45943"/>
                    <a:pt x="919162" y="44020"/>
                  </a:cubicBezTo>
                  <a:close/>
                  <a:moveTo>
                    <a:pt x="1076842" y="43380"/>
                  </a:moveTo>
                  <a:cubicBezTo>
                    <a:pt x="1109533" y="44020"/>
                    <a:pt x="1141582" y="43380"/>
                    <a:pt x="1175553" y="43380"/>
                  </a:cubicBezTo>
                  <a:cubicBezTo>
                    <a:pt x="1175553" y="59404"/>
                    <a:pt x="1175553" y="69660"/>
                    <a:pt x="1175553" y="82479"/>
                  </a:cubicBezTo>
                  <a:cubicBezTo>
                    <a:pt x="1132608" y="82479"/>
                    <a:pt x="1090944" y="82479"/>
                    <a:pt x="1047998" y="82479"/>
                  </a:cubicBezTo>
                  <a:cubicBezTo>
                    <a:pt x="1040947" y="56840"/>
                    <a:pt x="1046716" y="42098"/>
                    <a:pt x="1076842" y="43380"/>
                  </a:cubicBezTo>
                  <a:close/>
                  <a:moveTo>
                    <a:pt x="643541" y="42739"/>
                  </a:moveTo>
                  <a:cubicBezTo>
                    <a:pt x="674949" y="44021"/>
                    <a:pt x="706357" y="43380"/>
                    <a:pt x="737765" y="43380"/>
                  </a:cubicBezTo>
                  <a:cubicBezTo>
                    <a:pt x="739688" y="77352"/>
                    <a:pt x="726868" y="87608"/>
                    <a:pt x="698665" y="85685"/>
                  </a:cubicBezTo>
                  <a:cubicBezTo>
                    <a:pt x="666616" y="83762"/>
                    <a:pt x="635209" y="85044"/>
                    <a:pt x="601237" y="85044"/>
                  </a:cubicBezTo>
                  <a:cubicBezTo>
                    <a:pt x="601237" y="52354"/>
                    <a:pt x="615338" y="41458"/>
                    <a:pt x="643541" y="42739"/>
                  </a:cubicBezTo>
                  <a:close/>
                  <a:moveTo>
                    <a:pt x="783915" y="42738"/>
                  </a:moveTo>
                  <a:cubicBezTo>
                    <a:pt x="817246" y="44020"/>
                    <a:pt x="849937" y="43379"/>
                    <a:pt x="883268" y="43379"/>
                  </a:cubicBezTo>
                  <a:cubicBezTo>
                    <a:pt x="887114" y="77351"/>
                    <a:pt x="874294" y="87607"/>
                    <a:pt x="847373" y="85684"/>
                  </a:cubicBezTo>
                  <a:cubicBezTo>
                    <a:pt x="815964" y="83761"/>
                    <a:pt x="783915" y="85043"/>
                    <a:pt x="751226" y="85043"/>
                  </a:cubicBezTo>
                  <a:cubicBezTo>
                    <a:pt x="747380" y="56199"/>
                    <a:pt x="755712" y="42097"/>
                    <a:pt x="783915" y="42738"/>
                  </a:cubicBezTo>
                  <a:close/>
                  <a:moveTo>
                    <a:pt x="496757" y="42097"/>
                  </a:moveTo>
                  <a:cubicBezTo>
                    <a:pt x="528165" y="44021"/>
                    <a:pt x="559573" y="42739"/>
                    <a:pt x="592262" y="42739"/>
                  </a:cubicBezTo>
                  <a:cubicBezTo>
                    <a:pt x="590340" y="78634"/>
                    <a:pt x="574316" y="86966"/>
                    <a:pt x="547394" y="85044"/>
                  </a:cubicBezTo>
                  <a:cubicBezTo>
                    <a:pt x="515986" y="83120"/>
                    <a:pt x="484579" y="84402"/>
                    <a:pt x="451889" y="84402"/>
                  </a:cubicBezTo>
                  <a:cubicBezTo>
                    <a:pt x="453812" y="52994"/>
                    <a:pt x="467914" y="40175"/>
                    <a:pt x="496757" y="42097"/>
                  </a:cubicBezTo>
                  <a:close/>
                  <a:moveTo>
                    <a:pt x="352537" y="42097"/>
                  </a:moveTo>
                  <a:cubicBezTo>
                    <a:pt x="382663" y="44020"/>
                    <a:pt x="413430" y="42738"/>
                    <a:pt x="444837" y="42738"/>
                  </a:cubicBezTo>
                  <a:cubicBezTo>
                    <a:pt x="440992" y="72864"/>
                    <a:pt x="430095" y="86966"/>
                    <a:pt x="401252" y="85684"/>
                  </a:cubicBezTo>
                  <a:cubicBezTo>
                    <a:pt x="369203" y="83120"/>
                    <a:pt x="336513" y="85043"/>
                    <a:pt x="301900" y="85043"/>
                  </a:cubicBezTo>
                  <a:cubicBezTo>
                    <a:pt x="307668" y="49788"/>
                    <a:pt x="324975" y="40815"/>
                    <a:pt x="352537" y="42097"/>
                  </a:cubicBezTo>
                  <a:close/>
                  <a:moveTo>
                    <a:pt x="229870" y="39344"/>
                  </a:moveTo>
                  <a:cubicBezTo>
                    <a:pt x="247377" y="39975"/>
                    <a:pt x="269210" y="42098"/>
                    <a:pt x="296772" y="45303"/>
                  </a:cubicBezTo>
                  <a:cubicBezTo>
                    <a:pt x="294208" y="72223"/>
                    <a:pt x="282671" y="86966"/>
                    <a:pt x="253186" y="85684"/>
                  </a:cubicBezTo>
                  <a:cubicBezTo>
                    <a:pt x="219214" y="83761"/>
                    <a:pt x="185883" y="85043"/>
                    <a:pt x="151270" y="85043"/>
                  </a:cubicBezTo>
                  <a:cubicBezTo>
                    <a:pt x="163769" y="48988"/>
                    <a:pt x="177350" y="37451"/>
                    <a:pt x="229870" y="39344"/>
                  </a:cubicBezTo>
                  <a:close/>
                  <a:moveTo>
                    <a:pt x="1149914" y="5561"/>
                  </a:moveTo>
                  <a:cubicBezTo>
                    <a:pt x="1180681" y="4279"/>
                    <a:pt x="1212090" y="4920"/>
                    <a:pt x="1242856" y="5561"/>
                  </a:cubicBezTo>
                  <a:cubicBezTo>
                    <a:pt x="1246702" y="5561"/>
                    <a:pt x="1254394" y="13894"/>
                    <a:pt x="1253753" y="17099"/>
                  </a:cubicBezTo>
                  <a:cubicBezTo>
                    <a:pt x="1252471" y="22867"/>
                    <a:pt x="1247343" y="31841"/>
                    <a:pt x="1242856" y="31841"/>
                  </a:cubicBezTo>
                  <a:cubicBezTo>
                    <a:pt x="1226832" y="33764"/>
                    <a:pt x="1210807" y="32482"/>
                    <a:pt x="1194783" y="32482"/>
                  </a:cubicBezTo>
                  <a:cubicBezTo>
                    <a:pt x="1180041" y="32482"/>
                    <a:pt x="1164657" y="33764"/>
                    <a:pt x="1149914" y="31841"/>
                  </a:cubicBezTo>
                  <a:cubicBezTo>
                    <a:pt x="1144787" y="31200"/>
                    <a:pt x="1136454" y="22867"/>
                    <a:pt x="1137095" y="19022"/>
                  </a:cubicBezTo>
                  <a:cubicBezTo>
                    <a:pt x="1137736" y="13894"/>
                    <a:pt x="1145428" y="5561"/>
                    <a:pt x="1149914" y="5561"/>
                  </a:cubicBezTo>
                  <a:close/>
                  <a:moveTo>
                    <a:pt x="2398300" y="5401"/>
                  </a:moveTo>
                  <a:cubicBezTo>
                    <a:pt x="2420013" y="5241"/>
                    <a:pt x="2441165" y="8767"/>
                    <a:pt x="2461356" y="26714"/>
                  </a:cubicBezTo>
                  <a:cubicBezTo>
                    <a:pt x="2405591" y="43379"/>
                    <a:pt x="2347903" y="36329"/>
                    <a:pt x="2331878" y="6202"/>
                  </a:cubicBezTo>
                  <a:cubicBezTo>
                    <a:pt x="2354312" y="9407"/>
                    <a:pt x="2376587" y="5562"/>
                    <a:pt x="2398300" y="5401"/>
                  </a:cubicBezTo>
                  <a:close/>
                  <a:moveTo>
                    <a:pt x="2240910" y="4950"/>
                  </a:moveTo>
                  <a:cubicBezTo>
                    <a:pt x="2284566" y="2035"/>
                    <a:pt x="2315694" y="13093"/>
                    <a:pt x="2324828" y="35687"/>
                  </a:cubicBezTo>
                  <a:cubicBezTo>
                    <a:pt x="2282523" y="26072"/>
                    <a:pt x="2237654" y="50429"/>
                    <a:pt x="2193427" y="12612"/>
                  </a:cubicBezTo>
                  <a:cubicBezTo>
                    <a:pt x="2210413" y="8445"/>
                    <a:pt x="2226357" y="5922"/>
                    <a:pt x="2240910" y="4950"/>
                  </a:cubicBezTo>
                  <a:close/>
                  <a:moveTo>
                    <a:pt x="1557576" y="4921"/>
                  </a:moveTo>
                  <a:cubicBezTo>
                    <a:pt x="1583856" y="3639"/>
                    <a:pt x="1610778" y="2997"/>
                    <a:pt x="1637699" y="5562"/>
                  </a:cubicBezTo>
                  <a:cubicBezTo>
                    <a:pt x="1646031" y="6203"/>
                    <a:pt x="1653082" y="17099"/>
                    <a:pt x="1661415" y="22868"/>
                  </a:cubicBezTo>
                  <a:cubicBezTo>
                    <a:pt x="1658851" y="26714"/>
                    <a:pt x="1657569" y="29919"/>
                    <a:pt x="1655646" y="33124"/>
                  </a:cubicBezTo>
                  <a:cubicBezTo>
                    <a:pt x="1622956" y="33124"/>
                    <a:pt x="1590266" y="33765"/>
                    <a:pt x="1557576" y="32483"/>
                  </a:cubicBezTo>
                  <a:cubicBezTo>
                    <a:pt x="1551166" y="32483"/>
                    <a:pt x="1545398" y="22227"/>
                    <a:pt x="1538988" y="16459"/>
                  </a:cubicBezTo>
                  <a:cubicBezTo>
                    <a:pt x="1545398" y="12613"/>
                    <a:pt x="1551166" y="5562"/>
                    <a:pt x="1557576" y="4921"/>
                  </a:cubicBezTo>
                  <a:close/>
                  <a:moveTo>
                    <a:pt x="1421689" y="4921"/>
                  </a:moveTo>
                  <a:cubicBezTo>
                    <a:pt x="1449251" y="3639"/>
                    <a:pt x="1477454" y="2997"/>
                    <a:pt x="1505016" y="5562"/>
                  </a:cubicBezTo>
                  <a:cubicBezTo>
                    <a:pt x="1512708" y="6203"/>
                    <a:pt x="1519118" y="17741"/>
                    <a:pt x="1526168" y="24150"/>
                  </a:cubicBezTo>
                  <a:cubicBezTo>
                    <a:pt x="1524246" y="26714"/>
                    <a:pt x="1522322" y="29919"/>
                    <a:pt x="1520400" y="33124"/>
                  </a:cubicBezTo>
                  <a:cubicBezTo>
                    <a:pt x="1487710" y="33124"/>
                    <a:pt x="1454379" y="33765"/>
                    <a:pt x="1421689" y="32483"/>
                  </a:cubicBezTo>
                  <a:cubicBezTo>
                    <a:pt x="1415920" y="32483"/>
                    <a:pt x="1410152" y="23509"/>
                    <a:pt x="1405024" y="18381"/>
                  </a:cubicBezTo>
                  <a:cubicBezTo>
                    <a:pt x="1410792" y="13895"/>
                    <a:pt x="1415920" y="5562"/>
                    <a:pt x="1421689" y="4921"/>
                  </a:cubicBezTo>
                  <a:close/>
                  <a:moveTo>
                    <a:pt x="2020523" y="4920"/>
                  </a:moveTo>
                  <a:cubicBezTo>
                    <a:pt x="2040554" y="8285"/>
                    <a:pt x="2053053" y="16458"/>
                    <a:pt x="2058181" y="29277"/>
                  </a:cubicBezTo>
                  <a:cubicBezTo>
                    <a:pt x="1999852" y="44020"/>
                    <a:pt x="1947292" y="35687"/>
                    <a:pt x="1937677" y="9407"/>
                  </a:cubicBezTo>
                  <a:cubicBezTo>
                    <a:pt x="1972931" y="2997"/>
                    <a:pt x="2000493" y="1555"/>
                    <a:pt x="2020523" y="4920"/>
                  </a:cubicBezTo>
                  <a:close/>
                  <a:moveTo>
                    <a:pt x="2107156" y="4429"/>
                  </a:moveTo>
                  <a:cubicBezTo>
                    <a:pt x="2150122" y="674"/>
                    <a:pt x="2183173" y="11972"/>
                    <a:pt x="2192787" y="36970"/>
                  </a:cubicBezTo>
                  <a:cubicBezTo>
                    <a:pt x="2148559" y="25432"/>
                    <a:pt x="2103691" y="50430"/>
                    <a:pt x="2061386" y="13253"/>
                  </a:cubicBezTo>
                  <a:cubicBezTo>
                    <a:pt x="2077410" y="8606"/>
                    <a:pt x="2092834" y="5682"/>
                    <a:pt x="2107156" y="4429"/>
                  </a:cubicBezTo>
                  <a:close/>
                  <a:moveTo>
                    <a:pt x="888716" y="4359"/>
                  </a:moveTo>
                  <a:cubicBezTo>
                    <a:pt x="904901" y="914"/>
                    <a:pt x="934866" y="2356"/>
                    <a:pt x="993516" y="5562"/>
                  </a:cubicBezTo>
                  <a:cubicBezTo>
                    <a:pt x="981978" y="17740"/>
                    <a:pt x="975568" y="30559"/>
                    <a:pt x="968518" y="31201"/>
                  </a:cubicBezTo>
                  <a:cubicBezTo>
                    <a:pt x="935828" y="33123"/>
                    <a:pt x="902497" y="32483"/>
                    <a:pt x="866602" y="32483"/>
                  </a:cubicBezTo>
                  <a:cubicBezTo>
                    <a:pt x="870127" y="16138"/>
                    <a:pt x="872531" y="7805"/>
                    <a:pt x="888716" y="4359"/>
                  </a:cubicBezTo>
                  <a:close/>
                  <a:moveTo>
                    <a:pt x="1331312" y="4279"/>
                  </a:moveTo>
                  <a:cubicBezTo>
                    <a:pt x="1344772" y="4279"/>
                    <a:pt x="1358874" y="2997"/>
                    <a:pt x="1372334" y="4920"/>
                  </a:cubicBezTo>
                  <a:cubicBezTo>
                    <a:pt x="1378744" y="5562"/>
                    <a:pt x="1383872" y="13894"/>
                    <a:pt x="1389641" y="18381"/>
                  </a:cubicBezTo>
                  <a:cubicBezTo>
                    <a:pt x="1384513" y="23509"/>
                    <a:pt x="1379385" y="32483"/>
                    <a:pt x="1373616" y="32483"/>
                  </a:cubicBezTo>
                  <a:cubicBezTo>
                    <a:pt x="1345413" y="33765"/>
                    <a:pt x="1316569" y="33765"/>
                    <a:pt x="1287725" y="32483"/>
                  </a:cubicBezTo>
                  <a:cubicBezTo>
                    <a:pt x="1281956" y="32483"/>
                    <a:pt x="1276187" y="23509"/>
                    <a:pt x="1270419" y="19022"/>
                  </a:cubicBezTo>
                  <a:cubicBezTo>
                    <a:pt x="1276829" y="13894"/>
                    <a:pt x="1282597" y="6202"/>
                    <a:pt x="1289648" y="4920"/>
                  </a:cubicBezTo>
                  <a:cubicBezTo>
                    <a:pt x="1303750" y="2356"/>
                    <a:pt x="1317210" y="4279"/>
                    <a:pt x="1331312" y="4279"/>
                  </a:cubicBezTo>
                  <a:close/>
                  <a:moveTo>
                    <a:pt x="1759405" y="3799"/>
                  </a:moveTo>
                  <a:cubicBezTo>
                    <a:pt x="1777593" y="7004"/>
                    <a:pt x="1786726" y="14856"/>
                    <a:pt x="1790252" y="27996"/>
                  </a:cubicBezTo>
                  <a:cubicBezTo>
                    <a:pt x="1735769" y="44662"/>
                    <a:pt x="1678081" y="35688"/>
                    <a:pt x="1674235" y="7485"/>
                  </a:cubicBezTo>
                  <a:cubicBezTo>
                    <a:pt x="1713975" y="2036"/>
                    <a:pt x="1741217" y="594"/>
                    <a:pt x="1759405" y="3799"/>
                  </a:cubicBezTo>
                  <a:close/>
                  <a:moveTo>
                    <a:pt x="1117224" y="3638"/>
                  </a:moveTo>
                  <a:cubicBezTo>
                    <a:pt x="1119788" y="6843"/>
                    <a:pt x="1122352" y="10049"/>
                    <a:pt x="1124916" y="13253"/>
                  </a:cubicBezTo>
                  <a:cubicBezTo>
                    <a:pt x="1118506" y="19663"/>
                    <a:pt x="1112096" y="30560"/>
                    <a:pt x="1105045" y="31201"/>
                  </a:cubicBezTo>
                  <a:cubicBezTo>
                    <a:pt x="1071074" y="33124"/>
                    <a:pt x="1037743" y="31842"/>
                    <a:pt x="1003771" y="31842"/>
                  </a:cubicBezTo>
                  <a:cubicBezTo>
                    <a:pt x="1001848" y="27996"/>
                    <a:pt x="999925" y="24791"/>
                    <a:pt x="998643" y="20945"/>
                  </a:cubicBezTo>
                  <a:cubicBezTo>
                    <a:pt x="1006335" y="15176"/>
                    <a:pt x="1013386" y="4280"/>
                    <a:pt x="1021718" y="4280"/>
                  </a:cubicBezTo>
                  <a:cubicBezTo>
                    <a:pt x="1053126" y="2356"/>
                    <a:pt x="1085175" y="3638"/>
                    <a:pt x="1117224" y="3638"/>
                  </a:cubicBezTo>
                  <a:close/>
                  <a:moveTo>
                    <a:pt x="1848320" y="2697"/>
                  </a:moveTo>
                  <a:cubicBezTo>
                    <a:pt x="1887680" y="-127"/>
                    <a:pt x="1918928" y="10209"/>
                    <a:pt x="1924216" y="29919"/>
                  </a:cubicBezTo>
                  <a:cubicBezTo>
                    <a:pt x="1856913" y="43380"/>
                    <a:pt x="1812685" y="35688"/>
                    <a:pt x="1806917" y="10049"/>
                  </a:cubicBezTo>
                  <a:cubicBezTo>
                    <a:pt x="1821179" y="6043"/>
                    <a:pt x="1835200" y="3639"/>
                    <a:pt x="1848320" y="2697"/>
                  </a:cubicBezTo>
                  <a:close/>
                  <a:moveTo>
                    <a:pt x="360550" y="1876"/>
                  </a:moveTo>
                  <a:cubicBezTo>
                    <a:pt x="380901" y="-1649"/>
                    <a:pt x="409264" y="-207"/>
                    <a:pt x="446120" y="6203"/>
                  </a:cubicBezTo>
                  <a:cubicBezTo>
                    <a:pt x="437146" y="33765"/>
                    <a:pt x="386509" y="42098"/>
                    <a:pt x="323052" y="27355"/>
                  </a:cubicBezTo>
                  <a:cubicBezTo>
                    <a:pt x="327859" y="13895"/>
                    <a:pt x="340198" y="5402"/>
                    <a:pt x="360550" y="1876"/>
                  </a:cubicBezTo>
                  <a:close/>
                  <a:moveTo>
                    <a:pt x="716613" y="1716"/>
                  </a:moveTo>
                  <a:cubicBezTo>
                    <a:pt x="712126" y="35047"/>
                    <a:pt x="675590" y="41457"/>
                    <a:pt x="595468" y="23509"/>
                  </a:cubicBezTo>
                  <a:cubicBezTo>
                    <a:pt x="630081" y="-13668"/>
                    <a:pt x="675590" y="12613"/>
                    <a:pt x="716613" y="1716"/>
                  </a:cubicBezTo>
                  <a:close/>
                  <a:moveTo>
                    <a:pt x="800382" y="1645"/>
                  </a:moveTo>
                  <a:cubicBezTo>
                    <a:pt x="816246" y="2316"/>
                    <a:pt x="835675" y="4119"/>
                    <a:pt x="859552" y="6843"/>
                  </a:cubicBezTo>
                  <a:cubicBezTo>
                    <a:pt x="848014" y="17740"/>
                    <a:pt x="841604" y="29919"/>
                    <a:pt x="833913" y="30559"/>
                  </a:cubicBezTo>
                  <a:cubicBezTo>
                    <a:pt x="800582" y="33123"/>
                    <a:pt x="767251" y="31841"/>
                    <a:pt x="730074" y="31841"/>
                  </a:cubicBezTo>
                  <a:cubicBezTo>
                    <a:pt x="737285" y="7805"/>
                    <a:pt x="752789" y="-368"/>
                    <a:pt x="800382" y="1645"/>
                  </a:cubicBezTo>
                  <a:close/>
                  <a:moveTo>
                    <a:pt x="529888" y="603"/>
                  </a:moveTo>
                  <a:cubicBezTo>
                    <a:pt x="544430" y="1274"/>
                    <a:pt x="561497" y="3157"/>
                    <a:pt x="581367" y="6202"/>
                  </a:cubicBezTo>
                  <a:cubicBezTo>
                    <a:pt x="574957" y="34406"/>
                    <a:pt x="532652" y="42097"/>
                    <a:pt x="459581" y="28637"/>
                  </a:cubicBezTo>
                  <a:cubicBezTo>
                    <a:pt x="465350" y="7484"/>
                    <a:pt x="486262" y="-1410"/>
                    <a:pt x="529888" y="603"/>
                  </a:cubicBezTo>
                  <a:close/>
                  <a:moveTo>
                    <a:pt x="310875" y="434"/>
                  </a:moveTo>
                  <a:cubicBezTo>
                    <a:pt x="302542" y="33765"/>
                    <a:pt x="253187" y="42098"/>
                    <a:pt x="179474" y="24151"/>
                  </a:cubicBezTo>
                  <a:cubicBezTo>
                    <a:pt x="221138" y="-16232"/>
                    <a:pt x="268570" y="13254"/>
                    <a:pt x="310875" y="434"/>
                  </a:cubicBezTo>
                  <a:close/>
                </a:path>
              </a:pathLst>
            </a:custGeom>
            <a:solidFill>
              <a:schemeClr val="accent1">
                <a:lumMod val="75000"/>
              </a:schemeClr>
            </a:solidFill>
            <a:ln w="9525" cap="flat">
              <a:noFill/>
              <a:prstDash val="solid"/>
              <a:miter/>
            </a:ln>
          </p:spPr>
          <p:txBody>
            <a:bodyPr wrap="square" rtlCol="0" anchor="ctr">
              <a:noAutofit/>
            </a:bodyPr>
            <a:lstStyle/>
            <a:p>
              <a:endParaRPr lang="en-US" sz="1350"/>
            </a:p>
          </p:txBody>
        </p:sp>
        <p:sp>
          <p:nvSpPr>
            <p:cNvPr id="91" name="Freeform: Shape 90">
              <a:extLst>
                <a:ext uri="{FF2B5EF4-FFF2-40B4-BE49-F238E27FC236}">
                  <a16:creationId xmlns:a16="http://schemas.microsoft.com/office/drawing/2014/main" id="{0583E431-7DD8-4474-A7EC-8E58A4178F20}"/>
                </a:ext>
              </a:extLst>
            </p:cNvPr>
            <p:cNvSpPr/>
            <p:nvPr/>
          </p:nvSpPr>
          <p:spPr>
            <a:xfrm>
              <a:off x="2354140" y="5141372"/>
              <a:ext cx="621749" cy="153835"/>
            </a:xfrm>
            <a:custGeom>
              <a:avLst/>
              <a:gdLst>
                <a:gd name="connsiteX0" fmla="*/ 874395 w 923925"/>
                <a:gd name="connsiteY0" fmla="*/ 0 h 228600"/>
                <a:gd name="connsiteX1" fmla="*/ 926782 w 923925"/>
                <a:gd name="connsiteY1" fmla="*/ 228600 h 228600"/>
                <a:gd name="connsiteX2" fmla="*/ 0 w 923925"/>
                <a:gd name="connsiteY2" fmla="*/ 228600 h 228600"/>
                <a:gd name="connsiteX3" fmla="*/ 46672 w 923925"/>
                <a:gd name="connsiteY3" fmla="*/ 18097 h 228600"/>
                <a:gd name="connsiteX4" fmla="*/ 75247 w 923925"/>
                <a:gd name="connsiteY4" fmla="*/ 953 h 228600"/>
                <a:gd name="connsiteX5" fmla="*/ 874395 w 923925"/>
                <a:gd name="connsiteY5" fmla="*/ 0 h 22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23925" h="228600">
                  <a:moveTo>
                    <a:pt x="874395" y="0"/>
                  </a:moveTo>
                  <a:cubicBezTo>
                    <a:pt x="891540" y="74295"/>
                    <a:pt x="908685" y="149543"/>
                    <a:pt x="926782" y="228600"/>
                  </a:cubicBezTo>
                  <a:cubicBezTo>
                    <a:pt x="618172" y="228600"/>
                    <a:pt x="313372" y="228600"/>
                    <a:pt x="0" y="228600"/>
                  </a:cubicBezTo>
                  <a:cubicBezTo>
                    <a:pt x="16192" y="155257"/>
                    <a:pt x="29528" y="85725"/>
                    <a:pt x="46672" y="18097"/>
                  </a:cubicBezTo>
                  <a:cubicBezTo>
                    <a:pt x="48578" y="10478"/>
                    <a:pt x="64770" y="953"/>
                    <a:pt x="75247" y="953"/>
                  </a:cubicBezTo>
                  <a:cubicBezTo>
                    <a:pt x="339090" y="0"/>
                    <a:pt x="603885" y="0"/>
                    <a:pt x="874395" y="0"/>
                  </a:cubicBezTo>
                  <a:close/>
                </a:path>
              </a:pathLst>
            </a:custGeom>
            <a:solidFill>
              <a:schemeClr val="accent1">
                <a:lumMod val="75000"/>
              </a:schemeClr>
            </a:solidFill>
            <a:ln w="9525" cap="flat">
              <a:noFill/>
              <a:prstDash val="solid"/>
              <a:miter/>
            </a:ln>
          </p:spPr>
          <p:txBody>
            <a:bodyPr rtlCol="0" anchor="ctr"/>
            <a:lstStyle/>
            <a:p>
              <a:endParaRPr lang="en-US" sz="1350"/>
            </a:p>
          </p:txBody>
        </p:sp>
      </p:grpSp>
      <p:pic>
        <p:nvPicPr>
          <p:cNvPr id="6" name="Imag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17659" y="2539579"/>
            <a:ext cx="396801" cy="600100"/>
          </a:xfrm>
          <a:prstGeom prst="rect">
            <a:avLst/>
          </a:prstGeom>
        </p:spPr>
      </p:pic>
      <p:sp>
        <p:nvSpPr>
          <p:cNvPr id="7" name="ZoneTexte 6"/>
          <p:cNvSpPr txBox="1"/>
          <p:nvPr/>
        </p:nvSpPr>
        <p:spPr>
          <a:xfrm>
            <a:off x="1415984" y="2218946"/>
            <a:ext cx="1256035" cy="369332"/>
          </a:xfrm>
          <a:prstGeom prst="rect">
            <a:avLst/>
          </a:prstGeom>
          <a:noFill/>
        </p:spPr>
        <p:txBody>
          <a:bodyPr wrap="square" rtlCol="0">
            <a:spAutoFit/>
          </a:bodyPr>
          <a:lstStyle/>
          <a:p>
            <a:r>
              <a:rPr lang="fr-FR" dirty="0">
                <a:solidFill>
                  <a:schemeClr val="accent3">
                    <a:lumMod val="50000"/>
                  </a:schemeClr>
                </a:solidFill>
              </a:rPr>
              <a:t>&lt;HTML \&gt;</a:t>
            </a:r>
          </a:p>
        </p:txBody>
      </p:sp>
      <p:sp>
        <p:nvSpPr>
          <p:cNvPr id="48" name="Text Placeholder 13"/>
          <p:cNvSpPr txBox="1">
            <a:spLocks/>
          </p:cNvSpPr>
          <p:nvPr/>
        </p:nvSpPr>
        <p:spPr>
          <a:xfrm>
            <a:off x="959191" y="1031481"/>
            <a:ext cx="2915655" cy="1028993"/>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10000"/>
              </a:lnSpc>
              <a:buNone/>
            </a:pPr>
            <a:r>
              <a:rPr lang="en-US" altLang="ko-KR" sz="2800" b="1" dirty="0">
                <a:solidFill>
                  <a:schemeClr val="tx1">
                    <a:lumMod val="75000"/>
                    <a:lumOff val="25000"/>
                  </a:schemeClr>
                </a:solidFill>
                <a:latin typeface="+mj-lt"/>
                <a:cs typeface="Arial" pitchFamily="34" charset="0"/>
              </a:rPr>
              <a:t>Un document </a:t>
            </a:r>
            <a:r>
              <a:rPr lang="en-US" altLang="ko-KR" sz="2800" b="1" dirty="0">
                <a:solidFill>
                  <a:schemeClr val="accent1"/>
                </a:solidFill>
                <a:latin typeface="+mj-lt"/>
                <a:cs typeface="Arial" pitchFamily="34" charset="0"/>
              </a:rPr>
              <a:t>HTML </a:t>
            </a:r>
            <a:r>
              <a:rPr lang="en-US" altLang="ko-KR" sz="2800" b="1" dirty="0">
                <a:solidFill>
                  <a:schemeClr val="tx1">
                    <a:lumMod val="75000"/>
                    <a:lumOff val="25000"/>
                  </a:schemeClr>
                </a:solidFill>
                <a:latin typeface="+mj-lt"/>
                <a:cs typeface="Arial" pitchFamily="34" charset="0"/>
              </a:rPr>
              <a:t>simple</a:t>
            </a:r>
          </a:p>
        </p:txBody>
      </p:sp>
      <p:sp>
        <p:nvSpPr>
          <p:cNvPr id="50" name="Title 1"/>
          <p:cNvSpPr txBox="1">
            <a:spLocks/>
          </p:cNvSpPr>
          <p:nvPr/>
        </p:nvSpPr>
        <p:spPr>
          <a:xfrm>
            <a:off x="0" y="25735"/>
            <a:ext cx="9144000" cy="776530"/>
          </a:xfrm>
          <a:prstGeom prst="rect">
            <a:avLst/>
          </a:prstGeom>
        </p:spPr>
        <p:txBody>
          <a:bodyPr/>
          <a:lstStyle>
            <a:lvl1pPr algn="ctr" defTabSz="914400" rtl="0" eaLnBrk="1" latinLnBrk="1" hangingPunct="1">
              <a:spcBef>
                <a:spcPct val="0"/>
              </a:spcBef>
              <a:buNone/>
              <a:defRPr sz="4400" kern="1200">
                <a:solidFill>
                  <a:schemeClr val="tx1"/>
                </a:solidFill>
                <a:latin typeface="+mj-lt"/>
                <a:ea typeface="+mj-ea"/>
                <a:cs typeface="+mj-cs"/>
              </a:defRPr>
            </a:lvl1pPr>
          </a:lstStyle>
          <a:p>
            <a:r>
              <a:rPr lang="en-US" altLang="ko-KR" sz="3600" b="1" dirty="0"/>
              <a:t> </a:t>
            </a:r>
            <a:r>
              <a:rPr lang="fr-FR" altLang="ko-KR" sz="3600" b="1" dirty="0"/>
              <a:t>ENVIRONNEMENT ET </a:t>
            </a:r>
            <a:r>
              <a:rPr lang="fr-FR" altLang="ko-KR" sz="3600" b="1" dirty="0">
                <a:solidFill>
                  <a:schemeClr val="accent1"/>
                </a:solidFill>
              </a:rPr>
              <a:t>STRUCTURE</a:t>
            </a:r>
            <a:endParaRPr lang="ko-KR" altLang="en-US" sz="3600" b="1" dirty="0">
              <a:solidFill>
                <a:schemeClr val="accent1"/>
              </a:solidFill>
            </a:endParaRPr>
          </a:p>
        </p:txBody>
      </p:sp>
      <p:sp>
        <p:nvSpPr>
          <p:cNvPr id="5" name="Rectangle 4"/>
          <p:cNvSpPr/>
          <p:nvPr/>
        </p:nvSpPr>
        <p:spPr>
          <a:xfrm>
            <a:off x="4056511" y="1041066"/>
            <a:ext cx="4572000" cy="3416320"/>
          </a:xfrm>
          <a:prstGeom prst="rect">
            <a:avLst/>
          </a:prstGeom>
        </p:spPr>
        <p:txBody>
          <a:bodyPr>
            <a:spAutoFit/>
          </a:bodyPr>
          <a:lstStyle/>
          <a:p>
            <a:r>
              <a:rPr lang="en-US" dirty="0">
                <a:solidFill>
                  <a:srgbClr val="0000CD"/>
                </a:solidFill>
                <a:latin typeface="Consolas" panose="020B0609020204030204" pitchFamily="49" charset="0"/>
              </a:rPr>
              <a:t>&lt;</a:t>
            </a:r>
            <a:r>
              <a:rPr lang="en-US" dirty="0">
                <a:solidFill>
                  <a:srgbClr val="A52A2A"/>
                </a:solidFill>
                <a:latin typeface="Consolas" panose="020B0609020204030204" pitchFamily="49" charset="0"/>
              </a:rPr>
              <a:t>!DOCTYPE</a:t>
            </a:r>
            <a:r>
              <a:rPr lang="en-US" dirty="0">
                <a:solidFill>
                  <a:srgbClr val="FF0000"/>
                </a:solidFill>
                <a:latin typeface="Consolas" panose="020B0609020204030204" pitchFamily="49" charset="0"/>
              </a:rPr>
              <a:t> html</a:t>
            </a:r>
            <a:r>
              <a:rPr lang="en-US" dirty="0">
                <a:solidFill>
                  <a:srgbClr val="0000CD"/>
                </a:solidFill>
                <a:latin typeface="Consolas" panose="020B0609020204030204" pitchFamily="49" charset="0"/>
              </a:rPr>
              <a:t>&gt;</a:t>
            </a:r>
            <a:br>
              <a:rPr lang="en-US" dirty="0"/>
            </a:br>
            <a:r>
              <a:rPr lang="en-US" dirty="0">
                <a:solidFill>
                  <a:srgbClr val="0000CD"/>
                </a:solidFill>
                <a:latin typeface="Consolas" panose="020B0609020204030204" pitchFamily="49" charset="0"/>
              </a:rPr>
              <a:t>&lt;</a:t>
            </a:r>
            <a:r>
              <a:rPr lang="en-US" dirty="0">
                <a:solidFill>
                  <a:srgbClr val="A52A2A"/>
                </a:solidFill>
                <a:latin typeface="Consolas" panose="020B0609020204030204" pitchFamily="49" charset="0"/>
              </a:rPr>
              <a:t>html</a:t>
            </a:r>
            <a:r>
              <a:rPr lang="en-US" dirty="0">
                <a:solidFill>
                  <a:srgbClr val="0000CD"/>
                </a:solidFill>
                <a:latin typeface="Consolas" panose="020B0609020204030204" pitchFamily="49" charset="0"/>
              </a:rPr>
              <a:t>&gt;</a:t>
            </a:r>
            <a:br>
              <a:rPr lang="en-US" dirty="0"/>
            </a:br>
            <a:r>
              <a:rPr lang="en-US" dirty="0">
                <a:solidFill>
                  <a:srgbClr val="0000CD"/>
                </a:solidFill>
                <a:latin typeface="Consolas" panose="020B0609020204030204" pitchFamily="49" charset="0"/>
              </a:rPr>
              <a:t>&lt;</a:t>
            </a:r>
            <a:r>
              <a:rPr lang="en-US" dirty="0">
                <a:solidFill>
                  <a:srgbClr val="A52A2A"/>
                </a:solidFill>
                <a:latin typeface="Consolas" panose="020B0609020204030204" pitchFamily="49" charset="0"/>
              </a:rPr>
              <a:t>head</a:t>
            </a:r>
            <a:r>
              <a:rPr lang="en-US" dirty="0">
                <a:solidFill>
                  <a:srgbClr val="0000CD"/>
                </a:solidFill>
                <a:latin typeface="Consolas" panose="020B0609020204030204" pitchFamily="49" charset="0"/>
              </a:rPr>
              <a:t>&gt;</a:t>
            </a:r>
            <a:br>
              <a:rPr lang="en-US" dirty="0"/>
            </a:br>
            <a:r>
              <a:rPr lang="en-US" dirty="0">
                <a:solidFill>
                  <a:srgbClr val="0000CD"/>
                </a:solidFill>
                <a:latin typeface="Consolas" panose="020B0609020204030204" pitchFamily="49" charset="0"/>
              </a:rPr>
              <a:t>&lt;</a:t>
            </a:r>
            <a:r>
              <a:rPr lang="en-US" dirty="0">
                <a:solidFill>
                  <a:srgbClr val="A52A2A"/>
                </a:solidFill>
                <a:latin typeface="Consolas" panose="020B0609020204030204" pitchFamily="49" charset="0"/>
              </a:rPr>
              <a:t>title</a:t>
            </a:r>
            <a:r>
              <a:rPr lang="en-US" dirty="0">
                <a:solidFill>
                  <a:srgbClr val="0000CD"/>
                </a:solidFill>
                <a:latin typeface="Consolas" panose="020B0609020204030204" pitchFamily="49" charset="0"/>
              </a:rPr>
              <a:t>&gt;</a:t>
            </a:r>
            <a:r>
              <a:rPr lang="en-US" dirty="0">
                <a:solidFill>
                  <a:srgbClr val="000000"/>
                </a:solidFill>
                <a:latin typeface="Consolas" panose="020B0609020204030204" pitchFamily="49" charset="0"/>
              </a:rPr>
              <a:t>Page Title</a:t>
            </a:r>
            <a:r>
              <a:rPr lang="en-US" dirty="0">
                <a:solidFill>
                  <a:srgbClr val="0000CD"/>
                </a:solidFill>
                <a:latin typeface="Consolas" panose="020B0609020204030204" pitchFamily="49" charset="0"/>
              </a:rPr>
              <a:t>&lt;</a:t>
            </a:r>
            <a:r>
              <a:rPr lang="en-US" dirty="0">
                <a:solidFill>
                  <a:srgbClr val="A52A2A"/>
                </a:solidFill>
                <a:latin typeface="Consolas" panose="020B0609020204030204" pitchFamily="49" charset="0"/>
              </a:rPr>
              <a:t>/title</a:t>
            </a:r>
            <a:r>
              <a:rPr lang="en-US" dirty="0">
                <a:solidFill>
                  <a:srgbClr val="0000CD"/>
                </a:solidFill>
                <a:latin typeface="Consolas" panose="020B0609020204030204" pitchFamily="49" charset="0"/>
              </a:rPr>
              <a:t>&gt;</a:t>
            </a:r>
            <a:br>
              <a:rPr lang="en-US" dirty="0"/>
            </a:br>
            <a:r>
              <a:rPr lang="en-US" dirty="0">
                <a:solidFill>
                  <a:srgbClr val="0000CD"/>
                </a:solidFill>
                <a:latin typeface="Consolas" panose="020B0609020204030204" pitchFamily="49" charset="0"/>
              </a:rPr>
              <a:t>&lt;</a:t>
            </a:r>
            <a:r>
              <a:rPr lang="en-US" dirty="0">
                <a:solidFill>
                  <a:srgbClr val="A52A2A"/>
                </a:solidFill>
                <a:latin typeface="Consolas" panose="020B0609020204030204" pitchFamily="49" charset="0"/>
              </a:rPr>
              <a:t>/head</a:t>
            </a:r>
            <a:r>
              <a:rPr lang="en-US" dirty="0">
                <a:solidFill>
                  <a:srgbClr val="0000CD"/>
                </a:solidFill>
                <a:latin typeface="Consolas" panose="020B0609020204030204" pitchFamily="49" charset="0"/>
              </a:rPr>
              <a:t>&gt;</a:t>
            </a:r>
            <a:br>
              <a:rPr lang="en-US" dirty="0"/>
            </a:br>
            <a:r>
              <a:rPr lang="en-US" dirty="0">
                <a:solidFill>
                  <a:srgbClr val="0000CD"/>
                </a:solidFill>
                <a:latin typeface="Consolas" panose="020B0609020204030204" pitchFamily="49" charset="0"/>
              </a:rPr>
              <a:t>&lt;</a:t>
            </a:r>
            <a:r>
              <a:rPr lang="en-US" dirty="0">
                <a:solidFill>
                  <a:srgbClr val="A52A2A"/>
                </a:solidFill>
                <a:latin typeface="Consolas" panose="020B0609020204030204" pitchFamily="49" charset="0"/>
              </a:rPr>
              <a:t>body</a:t>
            </a:r>
            <a:r>
              <a:rPr lang="en-US" dirty="0">
                <a:solidFill>
                  <a:srgbClr val="0000CD"/>
                </a:solidFill>
                <a:latin typeface="Consolas" panose="020B0609020204030204" pitchFamily="49" charset="0"/>
              </a:rPr>
              <a:t>&gt;</a:t>
            </a:r>
            <a:br>
              <a:rPr lang="en-US" dirty="0"/>
            </a:br>
            <a:br>
              <a:rPr lang="en-US" dirty="0"/>
            </a:br>
            <a:r>
              <a:rPr lang="en-US" dirty="0">
                <a:solidFill>
                  <a:srgbClr val="0000CD"/>
                </a:solidFill>
                <a:latin typeface="Consolas" panose="020B0609020204030204" pitchFamily="49" charset="0"/>
              </a:rPr>
              <a:t>&lt;</a:t>
            </a:r>
            <a:r>
              <a:rPr lang="en-US" dirty="0">
                <a:solidFill>
                  <a:srgbClr val="A52A2A"/>
                </a:solidFill>
                <a:latin typeface="Consolas" panose="020B0609020204030204" pitchFamily="49" charset="0"/>
              </a:rPr>
              <a:t>h1</a:t>
            </a:r>
            <a:r>
              <a:rPr lang="en-US" dirty="0">
                <a:solidFill>
                  <a:srgbClr val="0000CD"/>
                </a:solidFill>
                <a:latin typeface="Consolas" panose="020B0609020204030204" pitchFamily="49" charset="0"/>
              </a:rPr>
              <a:t>&gt;</a:t>
            </a:r>
            <a:r>
              <a:rPr lang="en-US" dirty="0">
                <a:solidFill>
                  <a:srgbClr val="000000"/>
                </a:solidFill>
                <a:latin typeface="Consolas" panose="020B0609020204030204" pitchFamily="49" charset="0"/>
              </a:rPr>
              <a:t>My First Heading</a:t>
            </a:r>
            <a:r>
              <a:rPr lang="en-US" dirty="0">
                <a:solidFill>
                  <a:srgbClr val="0000CD"/>
                </a:solidFill>
                <a:latin typeface="Consolas" panose="020B0609020204030204" pitchFamily="49" charset="0"/>
              </a:rPr>
              <a:t>&lt;</a:t>
            </a:r>
            <a:r>
              <a:rPr lang="en-US" dirty="0">
                <a:solidFill>
                  <a:srgbClr val="A52A2A"/>
                </a:solidFill>
                <a:latin typeface="Consolas" panose="020B0609020204030204" pitchFamily="49" charset="0"/>
              </a:rPr>
              <a:t>/h1</a:t>
            </a:r>
            <a:r>
              <a:rPr lang="en-US" dirty="0">
                <a:solidFill>
                  <a:srgbClr val="0000CD"/>
                </a:solidFill>
                <a:latin typeface="Consolas" panose="020B0609020204030204" pitchFamily="49" charset="0"/>
              </a:rPr>
              <a:t>&gt;</a:t>
            </a:r>
            <a:br>
              <a:rPr lang="en-US" dirty="0"/>
            </a:br>
            <a:r>
              <a:rPr lang="en-US" dirty="0">
                <a:solidFill>
                  <a:srgbClr val="0000CD"/>
                </a:solidFill>
                <a:latin typeface="Consolas" panose="020B0609020204030204" pitchFamily="49" charset="0"/>
              </a:rPr>
              <a:t>&lt;</a:t>
            </a:r>
            <a:r>
              <a:rPr lang="en-US" dirty="0">
                <a:solidFill>
                  <a:srgbClr val="A52A2A"/>
                </a:solidFill>
                <a:latin typeface="Consolas" panose="020B0609020204030204" pitchFamily="49" charset="0"/>
              </a:rPr>
              <a:t>p</a:t>
            </a:r>
            <a:r>
              <a:rPr lang="en-US" dirty="0">
                <a:solidFill>
                  <a:srgbClr val="0000CD"/>
                </a:solidFill>
                <a:latin typeface="Consolas" panose="020B0609020204030204" pitchFamily="49" charset="0"/>
              </a:rPr>
              <a:t>&gt;</a:t>
            </a:r>
            <a:r>
              <a:rPr lang="en-US" dirty="0">
                <a:solidFill>
                  <a:srgbClr val="000000"/>
                </a:solidFill>
                <a:latin typeface="Consolas" panose="020B0609020204030204" pitchFamily="49" charset="0"/>
              </a:rPr>
              <a:t>My first paragraph.</a:t>
            </a:r>
            <a:r>
              <a:rPr lang="en-US" dirty="0">
                <a:solidFill>
                  <a:srgbClr val="0000CD"/>
                </a:solidFill>
                <a:latin typeface="Consolas" panose="020B0609020204030204" pitchFamily="49" charset="0"/>
              </a:rPr>
              <a:t>&lt;</a:t>
            </a:r>
            <a:r>
              <a:rPr lang="en-US" dirty="0">
                <a:solidFill>
                  <a:srgbClr val="A52A2A"/>
                </a:solidFill>
                <a:latin typeface="Consolas" panose="020B0609020204030204" pitchFamily="49" charset="0"/>
              </a:rPr>
              <a:t>/p</a:t>
            </a:r>
            <a:r>
              <a:rPr lang="en-US" dirty="0">
                <a:solidFill>
                  <a:srgbClr val="0000CD"/>
                </a:solidFill>
                <a:latin typeface="Consolas" panose="020B0609020204030204" pitchFamily="49" charset="0"/>
              </a:rPr>
              <a:t>&gt;</a:t>
            </a:r>
            <a:br>
              <a:rPr lang="en-US" dirty="0"/>
            </a:br>
            <a:br>
              <a:rPr lang="en-US" dirty="0"/>
            </a:br>
            <a:r>
              <a:rPr lang="en-US" dirty="0">
                <a:solidFill>
                  <a:srgbClr val="0000CD"/>
                </a:solidFill>
                <a:latin typeface="Consolas" panose="020B0609020204030204" pitchFamily="49" charset="0"/>
              </a:rPr>
              <a:t>&lt;</a:t>
            </a:r>
            <a:r>
              <a:rPr lang="en-US" dirty="0">
                <a:solidFill>
                  <a:srgbClr val="A52A2A"/>
                </a:solidFill>
                <a:latin typeface="Consolas" panose="020B0609020204030204" pitchFamily="49" charset="0"/>
              </a:rPr>
              <a:t>/body</a:t>
            </a:r>
            <a:r>
              <a:rPr lang="en-US" dirty="0">
                <a:solidFill>
                  <a:srgbClr val="0000CD"/>
                </a:solidFill>
                <a:latin typeface="Consolas" panose="020B0609020204030204" pitchFamily="49" charset="0"/>
              </a:rPr>
              <a:t>&gt;</a:t>
            </a:r>
            <a:br>
              <a:rPr lang="en-US" dirty="0"/>
            </a:br>
            <a:r>
              <a:rPr lang="en-US" dirty="0">
                <a:solidFill>
                  <a:srgbClr val="0000CD"/>
                </a:solidFill>
                <a:latin typeface="Consolas" panose="020B0609020204030204" pitchFamily="49" charset="0"/>
              </a:rPr>
              <a:t>&lt;</a:t>
            </a:r>
            <a:r>
              <a:rPr lang="en-US" dirty="0">
                <a:solidFill>
                  <a:srgbClr val="A52A2A"/>
                </a:solidFill>
                <a:latin typeface="Consolas" panose="020B0609020204030204" pitchFamily="49" charset="0"/>
              </a:rPr>
              <a:t>/html</a:t>
            </a:r>
            <a:r>
              <a:rPr lang="en-US" dirty="0">
                <a:solidFill>
                  <a:srgbClr val="0000CD"/>
                </a:solidFill>
                <a:latin typeface="Consolas" panose="020B0609020204030204" pitchFamily="49" charset="0"/>
              </a:rPr>
              <a:t>&gt;</a:t>
            </a:r>
            <a:endParaRPr lang="fr-FR" dirty="0"/>
          </a:p>
        </p:txBody>
      </p:sp>
    </p:spTree>
    <p:extLst>
      <p:ext uri="{BB962C8B-B14F-4D97-AF65-F5344CB8AC3E}">
        <p14:creationId xmlns:p14="http://schemas.microsoft.com/office/powerpoint/2010/main" val="22031220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55D59553-A039-471C-AE26-F96ADECAB6CF}"/>
              </a:ext>
            </a:extLst>
          </p:cNvPr>
          <p:cNvGrpSpPr/>
          <p:nvPr/>
        </p:nvGrpSpPr>
        <p:grpSpPr>
          <a:xfrm>
            <a:off x="511550" y="1964546"/>
            <a:ext cx="2966127" cy="2332949"/>
            <a:chOff x="668085" y="2656301"/>
            <a:chExt cx="3954836" cy="3110599"/>
          </a:xfrm>
        </p:grpSpPr>
        <p:sp>
          <p:nvSpPr>
            <p:cNvPr id="94" name="Freeform: Shape 93">
              <a:extLst>
                <a:ext uri="{FF2B5EF4-FFF2-40B4-BE49-F238E27FC236}">
                  <a16:creationId xmlns:a16="http://schemas.microsoft.com/office/drawing/2014/main" id="{751AE6B3-E184-44A5-BDD7-FD4611BA780A}"/>
                </a:ext>
              </a:extLst>
            </p:cNvPr>
            <p:cNvSpPr/>
            <p:nvPr/>
          </p:nvSpPr>
          <p:spPr>
            <a:xfrm>
              <a:off x="1359982" y="2656301"/>
              <a:ext cx="2595962" cy="1801149"/>
            </a:xfrm>
            <a:custGeom>
              <a:avLst/>
              <a:gdLst>
                <a:gd name="connsiteX0" fmla="*/ 3863340 w 3857625"/>
                <a:gd name="connsiteY0" fmla="*/ 153352 h 2676525"/>
                <a:gd name="connsiteX1" fmla="*/ 3707130 w 3857625"/>
                <a:gd name="connsiteY1" fmla="*/ 0 h 2676525"/>
                <a:gd name="connsiteX2" fmla="*/ 1952625 w 3857625"/>
                <a:gd name="connsiteY2" fmla="*/ 952 h 2676525"/>
                <a:gd name="connsiteX3" fmla="*/ 156210 w 3857625"/>
                <a:gd name="connsiteY3" fmla="*/ 0 h 2676525"/>
                <a:gd name="connsiteX4" fmla="*/ 0 w 3857625"/>
                <a:gd name="connsiteY4" fmla="*/ 153352 h 2676525"/>
                <a:gd name="connsiteX5" fmla="*/ 0 w 3857625"/>
                <a:gd name="connsiteY5" fmla="*/ 2525078 h 2676525"/>
                <a:gd name="connsiteX6" fmla="*/ 156210 w 3857625"/>
                <a:gd name="connsiteY6" fmla="*/ 2680335 h 2676525"/>
                <a:gd name="connsiteX7" fmla="*/ 2029778 w 3857625"/>
                <a:gd name="connsiteY7" fmla="*/ 2680335 h 2676525"/>
                <a:gd name="connsiteX8" fmla="*/ 2029778 w 3857625"/>
                <a:gd name="connsiteY8" fmla="*/ 2680335 h 2676525"/>
                <a:gd name="connsiteX9" fmla="*/ 3708083 w 3857625"/>
                <a:gd name="connsiteY9" fmla="*/ 2680335 h 2676525"/>
                <a:gd name="connsiteX10" fmla="*/ 3864293 w 3857625"/>
                <a:gd name="connsiteY10" fmla="*/ 2525078 h 2676525"/>
                <a:gd name="connsiteX11" fmla="*/ 3863340 w 3857625"/>
                <a:gd name="connsiteY11" fmla="*/ 153352 h 2676525"/>
                <a:gd name="connsiteX12" fmla="*/ 3618548 w 3857625"/>
                <a:gd name="connsiteY12" fmla="*/ 2458403 h 2676525"/>
                <a:gd name="connsiteX13" fmla="*/ 2455545 w 3857625"/>
                <a:gd name="connsiteY13" fmla="*/ 2458403 h 2676525"/>
                <a:gd name="connsiteX14" fmla="*/ 2455545 w 3857625"/>
                <a:gd name="connsiteY14" fmla="*/ 2458403 h 2676525"/>
                <a:gd name="connsiteX15" fmla="*/ 244792 w 3857625"/>
                <a:gd name="connsiteY15" fmla="*/ 2458403 h 2676525"/>
                <a:gd name="connsiteX16" fmla="*/ 143827 w 3857625"/>
                <a:gd name="connsiteY16" fmla="*/ 2355533 h 2676525"/>
                <a:gd name="connsiteX17" fmla="*/ 143827 w 3857625"/>
                <a:gd name="connsiteY17" fmla="*/ 345757 h 2676525"/>
                <a:gd name="connsiteX18" fmla="*/ 237172 w 3857625"/>
                <a:gd name="connsiteY18" fmla="*/ 249555 h 2676525"/>
                <a:gd name="connsiteX19" fmla="*/ 1890713 w 3857625"/>
                <a:gd name="connsiteY19" fmla="*/ 249555 h 2676525"/>
                <a:gd name="connsiteX20" fmla="*/ 1890713 w 3857625"/>
                <a:gd name="connsiteY20" fmla="*/ 249555 h 2676525"/>
                <a:gd name="connsiteX21" fmla="*/ 3626168 w 3857625"/>
                <a:gd name="connsiteY21" fmla="*/ 249555 h 2676525"/>
                <a:gd name="connsiteX22" fmla="*/ 3719513 w 3857625"/>
                <a:gd name="connsiteY22" fmla="*/ 345757 h 2676525"/>
                <a:gd name="connsiteX23" fmla="*/ 3719513 w 3857625"/>
                <a:gd name="connsiteY23" fmla="*/ 2355533 h 2676525"/>
                <a:gd name="connsiteX24" fmla="*/ 3618548 w 3857625"/>
                <a:gd name="connsiteY24" fmla="*/ 2458403 h 2676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3857625" h="2676525">
                  <a:moveTo>
                    <a:pt x="3863340" y="153352"/>
                  </a:moveTo>
                  <a:cubicBezTo>
                    <a:pt x="3863340" y="49530"/>
                    <a:pt x="3811905" y="0"/>
                    <a:pt x="3707130" y="0"/>
                  </a:cubicBezTo>
                  <a:cubicBezTo>
                    <a:pt x="3122295" y="0"/>
                    <a:pt x="2537460" y="0"/>
                    <a:pt x="1952625" y="952"/>
                  </a:cubicBezTo>
                  <a:cubicBezTo>
                    <a:pt x="1353503" y="0"/>
                    <a:pt x="755333" y="0"/>
                    <a:pt x="156210" y="0"/>
                  </a:cubicBezTo>
                  <a:cubicBezTo>
                    <a:pt x="51435" y="0"/>
                    <a:pt x="0" y="49530"/>
                    <a:pt x="0" y="153352"/>
                  </a:cubicBezTo>
                  <a:cubicBezTo>
                    <a:pt x="0" y="943927"/>
                    <a:pt x="0" y="1734502"/>
                    <a:pt x="0" y="2525078"/>
                  </a:cubicBezTo>
                  <a:cubicBezTo>
                    <a:pt x="0" y="2627948"/>
                    <a:pt x="53340" y="2680335"/>
                    <a:pt x="156210" y="2680335"/>
                  </a:cubicBezTo>
                  <a:cubicBezTo>
                    <a:pt x="781050" y="2680335"/>
                    <a:pt x="1404938" y="2680335"/>
                    <a:pt x="2029778" y="2680335"/>
                  </a:cubicBezTo>
                  <a:cubicBezTo>
                    <a:pt x="2029778" y="2680335"/>
                    <a:pt x="2029778" y="2680335"/>
                    <a:pt x="2029778" y="2680335"/>
                  </a:cubicBezTo>
                  <a:cubicBezTo>
                    <a:pt x="2588895" y="2680335"/>
                    <a:pt x="3148965" y="2680335"/>
                    <a:pt x="3708083" y="2680335"/>
                  </a:cubicBezTo>
                  <a:cubicBezTo>
                    <a:pt x="3810953" y="2680335"/>
                    <a:pt x="3864293" y="2627948"/>
                    <a:pt x="3864293" y="2525078"/>
                  </a:cubicBezTo>
                  <a:cubicBezTo>
                    <a:pt x="3864293" y="1733550"/>
                    <a:pt x="3864293" y="943927"/>
                    <a:pt x="3863340" y="153352"/>
                  </a:cubicBezTo>
                  <a:close/>
                  <a:moveTo>
                    <a:pt x="3618548" y="2458403"/>
                  </a:moveTo>
                  <a:cubicBezTo>
                    <a:pt x="3230880" y="2458403"/>
                    <a:pt x="2843213" y="2458403"/>
                    <a:pt x="2455545" y="2458403"/>
                  </a:cubicBezTo>
                  <a:lnTo>
                    <a:pt x="2455545" y="2458403"/>
                  </a:lnTo>
                  <a:cubicBezTo>
                    <a:pt x="1718310" y="2458403"/>
                    <a:pt x="982028" y="2458403"/>
                    <a:pt x="244792" y="2458403"/>
                  </a:cubicBezTo>
                  <a:cubicBezTo>
                    <a:pt x="158115" y="2458403"/>
                    <a:pt x="143827" y="2444115"/>
                    <a:pt x="143827" y="2355533"/>
                  </a:cubicBezTo>
                  <a:cubicBezTo>
                    <a:pt x="143827" y="1685925"/>
                    <a:pt x="143827" y="1016318"/>
                    <a:pt x="143827" y="345757"/>
                  </a:cubicBezTo>
                  <a:cubicBezTo>
                    <a:pt x="143827" y="265747"/>
                    <a:pt x="159067" y="249555"/>
                    <a:pt x="237172" y="249555"/>
                  </a:cubicBezTo>
                  <a:cubicBezTo>
                    <a:pt x="788670" y="249555"/>
                    <a:pt x="1339215" y="249555"/>
                    <a:pt x="1890713" y="249555"/>
                  </a:cubicBezTo>
                  <a:cubicBezTo>
                    <a:pt x="1890713" y="249555"/>
                    <a:pt x="1890713" y="249555"/>
                    <a:pt x="1890713" y="249555"/>
                  </a:cubicBezTo>
                  <a:cubicBezTo>
                    <a:pt x="2468880" y="249555"/>
                    <a:pt x="3047048" y="249555"/>
                    <a:pt x="3626168" y="249555"/>
                  </a:cubicBezTo>
                  <a:cubicBezTo>
                    <a:pt x="3704273" y="249555"/>
                    <a:pt x="3719513" y="265747"/>
                    <a:pt x="3719513" y="345757"/>
                  </a:cubicBezTo>
                  <a:cubicBezTo>
                    <a:pt x="3719513" y="1015365"/>
                    <a:pt x="3719513" y="1684973"/>
                    <a:pt x="3719513" y="2355533"/>
                  </a:cubicBezTo>
                  <a:cubicBezTo>
                    <a:pt x="3719513" y="2444115"/>
                    <a:pt x="3705225" y="2458403"/>
                    <a:pt x="3618548" y="2458403"/>
                  </a:cubicBezTo>
                  <a:close/>
                </a:path>
              </a:pathLst>
            </a:custGeom>
            <a:solidFill>
              <a:schemeClr val="accent2"/>
            </a:solidFill>
            <a:ln w="9525" cap="flat">
              <a:noFill/>
              <a:prstDash val="solid"/>
              <a:miter/>
            </a:ln>
          </p:spPr>
          <p:txBody>
            <a:bodyPr rtlCol="0" anchor="ctr"/>
            <a:lstStyle/>
            <a:p>
              <a:endParaRPr lang="en-US" sz="1350"/>
            </a:p>
          </p:txBody>
        </p:sp>
        <p:grpSp>
          <p:nvGrpSpPr>
            <p:cNvPr id="52" name="Group 51">
              <a:extLst>
                <a:ext uri="{FF2B5EF4-FFF2-40B4-BE49-F238E27FC236}">
                  <a16:creationId xmlns:a16="http://schemas.microsoft.com/office/drawing/2014/main" id="{3480DBFD-B6D4-420D-95A4-9DD9E200101D}"/>
                </a:ext>
              </a:extLst>
            </p:cNvPr>
            <p:cNvGrpSpPr/>
            <p:nvPr/>
          </p:nvGrpSpPr>
          <p:grpSpPr>
            <a:xfrm>
              <a:off x="2192550" y="3241722"/>
              <a:ext cx="972539" cy="365852"/>
              <a:chOff x="4232726" y="4505682"/>
              <a:chExt cx="1618059" cy="608685"/>
            </a:xfrm>
          </p:grpSpPr>
          <p:sp>
            <p:nvSpPr>
              <p:cNvPr id="63" name="Rectangle 22">
                <a:extLst>
                  <a:ext uri="{FF2B5EF4-FFF2-40B4-BE49-F238E27FC236}">
                    <a16:creationId xmlns:a16="http://schemas.microsoft.com/office/drawing/2014/main" id="{BF033FB8-301F-4737-A1A1-F8EEAB2A337F}"/>
                  </a:ext>
                </a:extLst>
              </p:cNvPr>
              <p:cNvSpPr/>
              <p:nvPr/>
            </p:nvSpPr>
            <p:spPr>
              <a:xfrm flipH="1">
                <a:off x="4232726" y="4895420"/>
                <a:ext cx="1618059" cy="218947"/>
              </a:xfrm>
              <a:custGeom>
                <a:avLst/>
                <a:gdLst>
                  <a:gd name="connsiteX0" fmla="*/ 0 w 2376264"/>
                  <a:gd name="connsiteY0" fmla="*/ 0 h 321543"/>
                  <a:gd name="connsiteX1" fmla="*/ 2376264 w 2376264"/>
                  <a:gd name="connsiteY1" fmla="*/ 0 h 321543"/>
                  <a:gd name="connsiteX2" fmla="*/ 2376264 w 2376264"/>
                  <a:gd name="connsiteY2" fmla="*/ 321543 h 321543"/>
                  <a:gd name="connsiteX3" fmla="*/ 0 w 2376264"/>
                  <a:gd name="connsiteY3" fmla="*/ 321543 h 321543"/>
                  <a:gd name="connsiteX4" fmla="*/ 0 w 2376264"/>
                  <a:gd name="connsiteY4" fmla="*/ 0 h 321543"/>
                  <a:gd name="connsiteX0" fmla="*/ 0 w 2376264"/>
                  <a:gd name="connsiteY0" fmla="*/ 0 h 321543"/>
                  <a:gd name="connsiteX1" fmla="*/ 2376264 w 2376264"/>
                  <a:gd name="connsiteY1" fmla="*/ 0 h 321543"/>
                  <a:gd name="connsiteX2" fmla="*/ 2376264 w 2376264"/>
                  <a:gd name="connsiteY2" fmla="*/ 321543 h 321543"/>
                  <a:gd name="connsiteX3" fmla="*/ 0 w 2376264"/>
                  <a:gd name="connsiteY3" fmla="*/ 321543 h 321543"/>
                  <a:gd name="connsiteX4" fmla="*/ 0 w 2376264"/>
                  <a:gd name="connsiteY4" fmla="*/ 0 h 321543"/>
                  <a:gd name="connsiteX0" fmla="*/ 0 w 2376264"/>
                  <a:gd name="connsiteY0" fmla="*/ 0 h 321543"/>
                  <a:gd name="connsiteX1" fmla="*/ 2376264 w 2376264"/>
                  <a:gd name="connsiteY1" fmla="*/ 0 h 321543"/>
                  <a:gd name="connsiteX2" fmla="*/ 2376264 w 2376264"/>
                  <a:gd name="connsiteY2" fmla="*/ 321543 h 321543"/>
                  <a:gd name="connsiteX3" fmla="*/ 0 w 2376264"/>
                  <a:gd name="connsiteY3" fmla="*/ 321543 h 321543"/>
                  <a:gd name="connsiteX4" fmla="*/ 0 w 2376264"/>
                  <a:gd name="connsiteY4" fmla="*/ 0 h 321543"/>
                  <a:gd name="connsiteX0" fmla="*/ 0 w 2376264"/>
                  <a:gd name="connsiteY0" fmla="*/ 0 h 321543"/>
                  <a:gd name="connsiteX1" fmla="*/ 2376264 w 2376264"/>
                  <a:gd name="connsiteY1" fmla="*/ 0 h 321543"/>
                  <a:gd name="connsiteX2" fmla="*/ 2376264 w 2376264"/>
                  <a:gd name="connsiteY2" fmla="*/ 321543 h 321543"/>
                  <a:gd name="connsiteX3" fmla="*/ 0 w 2376264"/>
                  <a:gd name="connsiteY3" fmla="*/ 321543 h 321543"/>
                  <a:gd name="connsiteX4" fmla="*/ 0 w 2376264"/>
                  <a:gd name="connsiteY4" fmla="*/ 0 h 3215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6264" h="321543">
                    <a:moveTo>
                      <a:pt x="0" y="0"/>
                    </a:moveTo>
                    <a:lnTo>
                      <a:pt x="2376264" y="0"/>
                    </a:lnTo>
                    <a:lnTo>
                      <a:pt x="2376264" y="321543"/>
                    </a:lnTo>
                    <a:lnTo>
                      <a:pt x="0" y="321543"/>
                    </a:lnTo>
                    <a:cubicBezTo>
                      <a:pt x="34925" y="258812"/>
                      <a:pt x="50800" y="110356"/>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26"/>
              </a:p>
            </p:txBody>
          </p:sp>
          <p:sp>
            <p:nvSpPr>
              <p:cNvPr id="61" name="Rectangle 22">
                <a:extLst>
                  <a:ext uri="{FF2B5EF4-FFF2-40B4-BE49-F238E27FC236}">
                    <a16:creationId xmlns:a16="http://schemas.microsoft.com/office/drawing/2014/main" id="{38EF642D-56BE-4E6D-A977-BBCCF9C73E4B}"/>
                  </a:ext>
                </a:extLst>
              </p:cNvPr>
              <p:cNvSpPr/>
              <p:nvPr/>
            </p:nvSpPr>
            <p:spPr>
              <a:xfrm>
                <a:off x="4259275" y="4505682"/>
                <a:ext cx="1549253" cy="209637"/>
              </a:xfrm>
              <a:custGeom>
                <a:avLst/>
                <a:gdLst>
                  <a:gd name="connsiteX0" fmla="*/ 0 w 2376264"/>
                  <a:gd name="connsiteY0" fmla="*/ 0 h 321543"/>
                  <a:gd name="connsiteX1" fmla="*/ 2376264 w 2376264"/>
                  <a:gd name="connsiteY1" fmla="*/ 0 h 321543"/>
                  <a:gd name="connsiteX2" fmla="*/ 2376264 w 2376264"/>
                  <a:gd name="connsiteY2" fmla="*/ 321543 h 321543"/>
                  <a:gd name="connsiteX3" fmla="*/ 0 w 2376264"/>
                  <a:gd name="connsiteY3" fmla="*/ 321543 h 321543"/>
                  <a:gd name="connsiteX4" fmla="*/ 0 w 2376264"/>
                  <a:gd name="connsiteY4" fmla="*/ 0 h 321543"/>
                  <a:gd name="connsiteX0" fmla="*/ 0 w 2376264"/>
                  <a:gd name="connsiteY0" fmla="*/ 0 h 321543"/>
                  <a:gd name="connsiteX1" fmla="*/ 2376264 w 2376264"/>
                  <a:gd name="connsiteY1" fmla="*/ 0 h 321543"/>
                  <a:gd name="connsiteX2" fmla="*/ 2376264 w 2376264"/>
                  <a:gd name="connsiteY2" fmla="*/ 321543 h 321543"/>
                  <a:gd name="connsiteX3" fmla="*/ 0 w 2376264"/>
                  <a:gd name="connsiteY3" fmla="*/ 321543 h 321543"/>
                  <a:gd name="connsiteX4" fmla="*/ 0 w 2376264"/>
                  <a:gd name="connsiteY4" fmla="*/ 0 h 321543"/>
                  <a:gd name="connsiteX0" fmla="*/ 0 w 2376264"/>
                  <a:gd name="connsiteY0" fmla="*/ 0 h 321543"/>
                  <a:gd name="connsiteX1" fmla="*/ 2376264 w 2376264"/>
                  <a:gd name="connsiteY1" fmla="*/ 0 h 321543"/>
                  <a:gd name="connsiteX2" fmla="*/ 2376264 w 2376264"/>
                  <a:gd name="connsiteY2" fmla="*/ 321543 h 321543"/>
                  <a:gd name="connsiteX3" fmla="*/ 0 w 2376264"/>
                  <a:gd name="connsiteY3" fmla="*/ 321543 h 321543"/>
                  <a:gd name="connsiteX4" fmla="*/ 0 w 2376264"/>
                  <a:gd name="connsiteY4" fmla="*/ 0 h 321543"/>
                  <a:gd name="connsiteX0" fmla="*/ 0 w 2376264"/>
                  <a:gd name="connsiteY0" fmla="*/ 0 h 321543"/>
                  <a:gd name="connsiteX1" fmla="*/ 2376264 w 2376264"/>
                  <a:gd name="connsiteY1" fmla="*/ 0 h 321543"/>
                  <a:gd name="connsiteX2" fmla="*/ 2376264 w 2376264"/>
                  <a:gd name="connsiteY2" fmla="*/ 321543 h 321543"/>
                  <a:gd name="connsiteX3" fmla="*/ 0 w 2376264"/>
                  <a:gd name="connsiteY3" fmla="*/ 321543 h 321543"/>
                  <a:gd name="connsiteX4" fmla="*/ 0 w 2376264"/>
                  <a:gd name="connsiteY4" fmla="*/ 0 h 3215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6264" h="321543">
                    <a:moveTo>
                      <a:pt x="0" y="0"/>
                    </a:moveTo>
                    <a:lnTo>
                      <a:pt x="2376264" y="0"/>
                    </a:lnTo>
                    <a:lnTo>
                      <a:pt x="2376264" y="321543"/>
                    </a:lnTo>
                    <a:lnTo>
                      <a:pt x="0" y="321543"/>
                    </a:lnTo>
                    <a:cubicBezTo>
                      <a:pt x="34925" y="258812"/>
                      <a:pt x="50800" y="110356"/>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26"/>
              </a:p>
            </p:txBody>
          </p:sp>
        </p:grpSp>
        <p:sp>
          <p:nvSpPr>
            <p:cNvPr id="4" name="Freeform: Shape 3">
              <a:extLst>
                <a:ext uri="{FF2B5EF4-FFF2-40B4-BE49-F238E27FC236}">
                  <a16:creationId xmlns:a16="http://schemas.microsoft.com/office/drawing/2014/main" id="{96F85BB2-FB72-4106-A80E-8EC54D4E390F}"/>
                </a:ext>
              </a:extLst>
            </p:cNvPr>
            <p:cNvSpPr/>
            <p:nvPr/>
          </p:nvSpPr>
          <p:spPr>
            <a:xfrm>
              <a:off x="668085" y="4549042"/>
              <a:ext cx="3954836" cy="1217858"/>
            </a:xfrm>
            <a:custGeom>
              <a:avLst/>
              <a:gdLst>
                <a:gd name="connsiteX0" fmla="*/ 2940786 w 5876925"/>
                <a:gd name="connsiteY0" fmla="*/ 1810802 h 1809750"/>
                <a:gd name="connsiteX1" fmla="*/ 265213 w 5876925"/>
                <a:gd name="connsiteY1" fmla="*/ 1810802 h 1809750"/>
                <a:gd name="connsiteX2" fmla="*/ 10896 w 5876925"/>
                <a:gd name="connsiteY2" fmla="*/ 1631732 h 1809750"/>
                <a:gd name="connsiteX3" fmla="*/ 54711 w 5876925"/>
                <a:gd name="connsiteY3" fmla="*/ 1386940 h 1809750"/>
                <a:gd name="connsiteX4" fmla="*/ 1051978 w 5876925"/>
                <a:gd name="connsiteY4" fmla="*/ 88682 h 1809750"/>
                <a:gd name="connsiteX5" fmla="*/ 1066266 w 5876925"/>
                <a:gd name="connsiteY5" fmla="*/ 69632 h 1809750"/>
                <a:gd name="connsiteX6" fmla="*/ 1208188 w 5876925"/>
                <a:gd name="connsiteY6" fmla="*/ 99 h 1809750"/>
                <a:gd name="connsiteX7" fmla="*/ 3893286 w 5876925"/>
                <a:gd name="connsiteY7" fmla="*/ 18197 h 1809750"/>
                <a:gd name="connsiteX8" fmla="*/ 4812448 w 5876925"/>
                <a:gd name="connsiteY8" fmla="*/ 24864 h 1809750"/>
                <a:gd name="connsiteX9" fmla="*/ 4868646 w 5876925"/>
                <a:gd name="connsiteY9" fmla="*/ 61059 h 1809750"/>
                <a:gd name="connsiteX10" fmla="*/ 4895316 w 5876925"/>
                <a:gd name="connsiteY10" fmla="*/ 105827 h 1809750"/>
                <a:gd name="connsiteX11" fmla="*/ 5849721 w 5876925"/>
                <a:gd name="connsiteY11" fmla="*/ 1482190 h 1809750"/>
                <a:gd name="connsiteX12" fmla="*/ 5862103 w 5876925"/>
                <a:gd name="connsiteY12" fmla="*/ 1672690 h 1809750"/>
                <a:gd name="connsiteX13" fmla="*/ 5635408 w 5876925"/>
                <a:gd name="connsiteY13" fmla="*/ 1810802 h 1809750"/>
                <a:gd name="connsiteX14" fmla="*/ 5287746 w 5876925"/>
                <a:gd name="connsiteY14" fmla="*/ 1810802 h 1809750"/>
                <a:gd name="connsiteX15" fmla="*/ 2940786 w 5876925"/>
                <a:gd name="connsiteY15" fmla="*/ 1810802 h 1809750"/>
                <a:gd name="connsiteX16" fmla="*/ 714793 w 5876925"/>
                <a:gd name="connsiteY16" fmla="*/ 760194 h 1809750"/>
                <a:gd name="connsiteX17" fmla="*/ 5211546 w 5876925"/>
                <a:gd name="connsiteY17" fmla="*/ 760194 h 1809750"/>
                <a:gd name="connsiteX18" fmla="*/ 5184876 w 5876925"/>
                <a:gd name="connsiteY18" fmla="*/ 717332 h 1809750"/>
                <a:gd name="connsiteX19" fmla="*/ 4838166 w 5876925"/>
                <a:gd name="connsiteY19" fmla="*/ 217269 h 1809750"/>
                <a:gd name="connsiteX20" fmla="*/ 4760061 w 5876925"/>
                <a:gd name="connsiteY20" fmla="*/ 177264 h 1809750"/>
                <a:gd name="connsiteX21" fmla="*/ 1142466 w 5876925"/>
                <a:gd name="connsiteY21" fmla="*/ 173454 h 1809750"/>
                <a:gd name="connsiteX22" fmla="*/ 1069123 w 5876925"/>
                <a:gd name="connsiteY22" fmla="*/ 211554 h 1809750"/>
                <a:gd name="connsiteX23" fmla="*/ 739558 w 5876925"/>
                <a:gd name="connsiteY23" fmla="*/ 718284 h 1809750"/>
                <a:gd name="connsiteX24" fmla="*/ 714793 w 5876925"/>
                <a:gd name="connsiteY24" fmla="*/ 760194 h 1809750"/>
                <a:gd name="connsiteX25" fmla="*/ 3505618 w 5876925"/>
                <a:gd name="connsiteY25" fmla="*/ 1132622 h 1809750"/>
                <a:gd name="connsiteX26" fmla="*/ 3443706 w 5876925"/>
                <a:gd name="connsiteY26" fmla="*/ 870684 h 1809750"/>
                <a:gd name="connsiteX27" fmla="*/ 3407511 w 5876925"/>
                <a:gd name="connsiteY27" fmla="*/ 851634 h 1809750"/>
                <a:gd name="connsiteX28" fmla="*/ 3255111 w 5876925"/>
                <a:gd name="connsiteY28" fmla="*/ 850682 h 1809750"/>
                <a:gd name="connsiteX29" fmla="*/ 2546451 w 5876925"/>
                <a:gd name="connsiteY29" fmla="*/ 854492 h 1809750"/>
                <a:gd name="connsiteX30" fmla="*/ 2495016 w 5876925"/>
                <a:gd name="connsiteY30" fmla="*/ 872589 h 1809750"/>
                <a:gd name="connsiteX31" fmla="*/ 2435008 w 5876925"/>
                <a:gd name="connsiteY31" fmla="*/ 1131669 h 1809750"/>
                <a:gd name="connsiteX32" fmla="*/ 3505618 w 5876925"/>
                <a:gd name="connsiteY32" fmla="*/ 1132622 h 1809750"/>
                <a:gd name="connsiteX33" fmla="*/ 2922688 w 5876925"/>
                <a:gd name="connsiteY33" fmla="*/ 1231682 h 1809750"/>
                <a:gd name="connsiteX34" fmla="*/ 2491206 w 5876925"/>
                <a:gd name="connsiteY34" fmla="*/ 1231682 h 1809750"/>
                <a:gd name="connsiteX35" fmla="*/ 2494063 w 5876925"/>
                <a:gd name="connsiteY35" fmla="*/ 1199297 h 1809750"/>
                <a:gd name="connsiteX36" fmla="*/ 2496921 w 5876925"/>
                <a:gd name="connsiteY36" fmla="*/ 1168817 h 1809750"/>
                <a:gd name="connsiteX37" fmla="*/ 2435008 w 5876925"/>
                <a:gd name="connsiteY37" fmla="*/ 1250732 h 1809750"/>
                <a:gd name="connsiteX38" fmla="*/ 3478948 w 5876925"/>
                <a:gd name="connsiteY38" fmla="*/ 1250732 h 1809750"/>
                <a:gd name="connsiteX39" fmla="*/ 3409416 w 5876925"/>
                <a:gd name="connsiteY39" fmla="*/ 1170722 h 1809750"/>
                <a:gd name="connsiteX40" fmla="*/ 3413226 w 5876925"/>
                <a:gd name="connsiteY40" fmla="*/ 1234540 h 1809750"/>
                <a:gd name="connsiteX41" fmla="*/ 2990316 w 5876925"/>
                <a:gd name="connsiteY41" fmla="*/ 1234540 h 1809750"/>
                <a:gd name="connsiteX42" fmla="*/ 2986506 w 5876925"/>
                <a:gd name="connsiteY42" fmla="*/ 1167865 h 1809750"/>
                <a:gd name="connsiteX43" fmla="*/ 2928403 w 5876925"/>
                <a:gd name="connsiteY43" fmla="*/ 1167865 h 1809750"/>
                <a:gd name="connsiteX44" fmla="*/ 2922688 w 5876925"/>
                <a:gd name="connsiteY44" fmla="*/ 1231682 h 1809750"/>
                <a:gd name="connsiteX45" fmla="*/ 4566703 w 5876925"/>
                <a:gd name="connsiteY45" fmla="*/ 1389797 h 1809750"/>
                <a:gd name="connsiteX46" fmla="*/ 4764823 w 5876925"/>
                <a:gd name="connsiteY46" fmla="*/ 1389797 h 1809750"/>
                <a:gd name="connsiteX47" fmla="*/ 4725771 w 5876925"/>
                <a:gd name="connsiteY47" fmla="*/ 1339315 h 1809750"/>
                <a:gd name="connsiteX48" fmla="*/ 4602898 w 5876925"/>
                <a:gd name="connsiteY48" fmla="*/ 1337409 h 1809750"/>
                <a:gd name="connsiteX49" fmla="*/ 4566703 w 5876925"/>
                <a:gd name="connsiteY49" fmla="*/ 1389797 h 1809750"/>
                <a:gd name="connsiteX50" fmla="*/ 1342491 w 5876925"/>
                <a:gd name="connsiteY50" fmla="*/ 1383129 h 1809750"/>
                <a:gd name="connsiteX51" fmla="*/ 1313916 w 5876925"/>
                <a:gd name="connsiteY51" fmla="*/ 1337409 h 1809750"/>
                <a:gd name="connsiteX52" fmla="*/ 1175803 w 5876925"/>
                <a:gd name="connsiteY52" fmla="*/ 1334552 h 1809750"/>
                <a:gd name="connsiteX53" fmla="*/ 1127226 w 5876925"/>
                <a:gd name="connsiteY53" fmla="*/ 1383129 h 1809750"/>
                <a:gd name="connsiteX54" fmla="*/ 1342491 w 5876925"/>
                <a:gd name="connsiteY54" fmla="*/ 1383129 h 1809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5876925" h="1809750">
                  <a:moveTo>
                    <a:pt x="2940786" y="1810802"/>
                  </a:moveTo>
                  <a:cubicBezTo>
                    <a:pt x="2049246" y="1810802"/>
                    <a:pt x="1156753" y="1810802"/>
                    <a:pt x="265213" y="1810802"/>
                  </a:cubicBezTo>
                  <a:cubicBezTo>
                    <a:pt x="134721" y="1810802"/>
                    <a:pt x="35661" y="1745079"/>
                    <a:pt x="10896" y="1631732"/>
                  </a:cubicBezTo>
                  <a:cubicBezTo>
                    <a:pt x="-8154" y="1546959"/>
                    <a:pt x="-7202" y="1466949"/>
                    <a:pt x="54711" y="1386940"/>
                  </a:cubicBezTo>
                  <a:cubicBezTo>
                    <a:pt x="390943" y="956409"/>
                    <a:pt x="720508" y="522069"/>
                    <a:pt x="1051978" y="88682"/>
                  </a:cubicBezTo>
                  <a:cubicBezTo>
                    <a:pt x="1056741" y="82014"/>
                    <a:pt x="1064361" y="76299"/>
                    <a:pt x="1066266" y="69632"/>
                  </a:cubicBezTo>
                  <a:cubicBezTo>
                    <a:pt x="1088173" y="-5616"/>
                    <a:pt x="1145323" y="99"/>
                    <a:pt x="1208188" y="99"/>
                  </a:cubicBezTo>
                  <a:cubicBezTo>
                    <a:pt x="2103538" y="7719"/>
                    <a:pt x="2997936" y="12482"/>
                    <a:pt x="3893286" y="18197"/>
                  </a:cubicBezTo>
                  <a:cubicBezTo>
                    <a:pt x="4199991" y="20102"/>
                    <a:pt x="4505743" y="22959"/>
                    <a:pt x="4812448" y="24864"/>
                  </a:cubicBezTo>
                  <a:cubicBezTo>
                    <a:pt x="4841976" y="24864"/>
                    <a:pt x="4859121" y="32484"/>
                    <a:pt x="4868646" y="61059"/>
                  </a:cubicBezTo>
                  <a:cubicBezTo>
                    <a:pt x="4874361" y="77252"/>
                    <a:pt x="4885791" y="91539"/>
                    <a:pt x="4895316" y="105827"/>
                  </a:cubicBezTo>
                  <a:cubicBezTo>
                    <a:pt x="5213451" y="564932"/>
                    <a:pt x="5529681" y="1024989"/>
                    <a:pt x="5849721" y="1482190"/>
                  </a:cubicBezTo>
                  <a:cubicBezTo>
                    <a:pt x="5896393" y="1548865"/>
                    <a:pt x="5893536" y="1607920"/>
                    <a:pt x="5862103" y="1672690"/>
                  </a:cubicBezTo>
                  <a:cubicBezTo>
                    <a:pt x="5817336" y="1766034"/>
                    <a:pt x="5737326" y="1808897"/>
                    <a:pt x="5635408" y="1810802"/>
                  </a:cubicBezTo>
                  <a:cubicBezTo>
                    <a:pt x="5519203" y="1811754"/>
                    <a:pt x="5403951" y="1810802"/>
                    <a:pt x="5287746" y="1810802"/>
                  </a:cubicBezTo>
                  <a:cubicBezTo>
                    <a:pt x="4505743" y="1810802"/>
                    <a:pt x="3722788" y="1810802"/>
                    <a:pt x="2940786" y="1810802"/>
                  </a:cubicBezTo>
                  <a:close/>
                  <a:moveTo>
                    <a:pt x="714793" y="760194"/>
                  </a:moveTo>
                  <a:cubicBezTo>
                    <a:pt x="2214981" y="760194"/>
                    <a:pt x="3709453" y="760194"/>
                    <a:pt x="5211546" y="760194"/>
                  </a:cubicBezTo>
                  <a:cubicBezTo>
                    <a:pt x="5199164" y="740192"/>
                    <a:pt x="5193448" y="728762"/>
                    <a:pt x="5184876" y="717332"/>
                  </a:cubicBezTo>
                  <a:cubicBezTo>
                    <a:pt x="5069623" y="550644"/>
                    <a:pt x="4952466" y="384909"/>
                    <a:pt x="4838166" y="217269"/>
                  </a:cubicBezTo>
                  <a:cubicBezTo>
                    <a:pt x="4817211" y="186789"/>
                    <a:pt x="4795303" y="177264"/>
                    <a:pt x="4760061" y="177264"/>
                  </a:cubicBezTo>
                  <a:cubicBezTo>
                    <a:pt x="3554196" y="177264"/>
                    <a:pt x="2348331" y="175359"/>
                    <a:pt x="1142466" y="173454"/>
                  </a:cubicBezTo>
                  <a:cubicBezTo>
                    <a:pt x="1109128" y="173454"/>
                    <a:pt x="1088173" y="182027"/>
                    <a:pt x="1069123" y="211554"/>
                  </a:cubicBezTo>
                  <a:cubicBezTo>
                    <a:pt x="960538" y="381099"/>
                    <a:pt x="849096" y="549692"/>
                    <a:pt x="739558" y="718284"/>
                  </a:cubicBezTo>
                  <a:cubicBezTo>
                    <a:pt x="730986" y="731619"/>
                    <a:pt x="724318" y="744954"/>
                    <a:pt x="714793" y="760194"/>
                  </a:cubicBezTo>
                  <a:close/>
                  <a:moveTo>
                    <a:pt x="3505618" y="1132622"/>
                  </a:moveTo>
                  <a:cubicBezTo>
                    <a:pt x="3484663" y="1042134"/>
                    <a:pt x="3465613" y="955457"/>
                    <a:pt x="3443706" y="870684"/>
                  </a:cubicBezTo>
                  <a:cubicBezTo>
                    <a:pt x="3441801" y="862112"/>
                    <a:pt x="3419893" y="852587"/>
                    <a:pt x="3407511" y="851634"/>
                  </a:cubicBezTo>
                  <a:cubicBezTo>
                    <a:pt x="3357028" y="849729"/>
                    <a:pt x="3306546" y="850682"/>
                    <a:pt x="3255111" y="850682"/>
                  </a:cubicBezTo>
                  <a:cubicBezTo>
                    <a:pt x="3018891" y="851634"/>
                    <a:pt x="2782671" y="852587"/>
                    <a:pt x="2546451" y="854492"/>
                  </a:cubicBezTo>
                  <a:cubicBezTo>
                    <a:pt x="2528353" y="854492"/>
                    <a:pt x="2497873" y="862112"/>
                    <a:pt x="2495016" y="872589"/>
                  </a:cubicBezTo>
                  <a:cubicBezTo>
                    <a:pt x="2472156" y="956409"/>
                    <a:pt x="2455011" y="1041182"/>
                    <a:pt x="2435008" y="1131669"/>
                  </a:cubicBezTo>
                  <a:cubicBezTo>
                    <a:pt x="2794101" y="1132622"/>
                    <a:pt x="3145573" y="1132622"/>
                    <a:pt x="3505618" y="1132622"/>
                  </a:cubicBezTo>
                  <a:close/>
                  <a:moveTo>
                    <a:pt x="2922688" y="1231682"/>
                  </a:moveTo>
                  <a:cubicBezTo>
                    <a:pt x="2776003" y="1231682"/>
                    <a:pt x="2634081" y="1231682"/>
                    <a:pt x="2491206" y="1231682"/>
                  </a:cubicBezTo>
                  <a:cubicBezTo>
                    <a:pt x="2492158" y="1218347"/>
                    <a:pt x="2493111" y="1208822"/>
                    <a:pt x="2494063" y="1199297"/>
                  </a:cubicBezTo>
                  <a:cubicBezTo>
                    <a:pt x="2495016" y="1188819"/>
                    <a:pt x="2495968" y="1178342"/>
                    <a:pt x="2496921" y="1168817"/>
                  </a:cubicBezTo>
                  <a:cubicBezTo>
                    <a:pt x="2438818" y="1161197"/>
                    <a:pt x="2432151" y="1169769"/>
                    <a:pt x="2435008" y="1250732"/>
                  </a:cubicBezTo>
                  <a:cubicBezTo>
                    <a:pt x="2782671" y="1250732"/>
                    <a:pt x="3130333" y="1250732"/>
                    <a:pt x="3478948" y="1250732"/>
                  </a:cubicBezTo>
                  <a:cubicBezTo>
                    <a:pt x="3483711" y="1167865"/>
                    <a:pt x="3474186" y="1157387"/>
                    <a:pt x="3409416" y="1170722"/>
                  </a:cubicBezTo>
                  <a:cubicBezTo>
                    <a:pt x="3410368" y="1191677"/>
                    <a:pt x="3412273" y="1213584"/>
                    <a:pt x="3413226" y="1234540"/>
                  </a:cubicBezTo>
                  <a:cubicBezTo>
                    <a:pt x="3270351" y="1234540"/>
                    <a:pt x="3130333" y="1234540"/>
                    <a:pt x="2990316" y="1234540"/>
                  </a:cubicBezTo>
                  <a:cubicBezTo>
                    <a:pt x="2989363" y="1208822"/>
                    <a:pt x="2988411" y="1188819"/>
                    <a:pt x="2986506" y="1167865"/>
                  </a:cubicBezTo>
                  <a:cubicBezTo>
                    <a:pt x="2965551" y="1167865"/>
                    <a:pt x="2947453" y="1167865"/>
                    <a:pt x="2928403" y="1167865"/>
                  </a:cubicBezTo>
                  <a:cubicBezTo>
                    <a:pt x="2925546" y="1189772"/>
                    <a:pt x="2923641" y="1208822"/>
                    <a:pt x="2922688" y="1231682"/>
                  </a:cubicBezTo>
                  <a:close/>
                  <a:moveTo>
                    <a:pt x="4566703" y="1389797"/>
                  </a:moveTo>
                  <a:cubicBezTo>
                    <a:pt x="4634331" y="1389797"/>
                    <a:pt x="4700053" y="1389797"/>
                    <a:pt x="4764823" y="1389797"/>
                  </a:cubicBezTo>
                  <a:cubicBezTo>
                    <a:pt x="4771491" y="1353602"/>
                    <a:pt x="4759108" y="1338362"/>
                    <a:pt x="4725771" y="1339315"/>
                  </a:cubicBezTo>
                  <a:cubicBezTo>
                    <a:pt x="4684813" y="1340267"/>
                    <a:pt x="4643856" y="1340267"/>
                    <a:pt x="4602898" y="1337409"/>
                  </a:cubicBezTo>
                  <a:cubicBezTo>
                    <a:pt x="4563846" y="1335504"/>
                    <a:pt x="4556226" y="1353602"/>
                    <a:pt x="4566703" y="1389797"/>
                  </a:cubicBezTo>
                  <a:close/>
                  <a:moveTo>
                    <a:pt x="1342491" y="1383129"/>
                  </a:moveTo>
                  <a:cubicBezTo>
                    <a:pt x="1347253" y="1339315"/>
                    <a:pt x="1347253" y="1338362"/>
                    <a:pt x="1313916" y="1337409"/>
                  </a:cubicBezTo>
                  <a:cubicBezTo>
                    <a:pt x="1268196" y="1335504"/>
                    <a:pt x="1222476" y="1336457"/>
                    <a:pt x="1175803" y="1334552"/>
                  </a:cubicBezTo>
                  <a:cubicBezTo>
                    <a:pt x="1143418" y="1333599"/>
                    <a:pt x="1132941" y="1351697"/>
                    <a:pt x="1127226" y="1383129"/>
                  </a:cubicBezTo>
                  <a:cubicBezTo>
                    <a:pt x="1201521" y="1383129"/>
                    <a:pt x="1272006" y="1383129"/>
                    <a:pt x="1342491" y="1383129"/>
                  </a:cubicBezTo>
                  <a:close/>
                </a:path>
              </a:pathLst>
            </a:custGeom>
            <a:solidFill>
              <a:schemeClr val="accent2"/>
            </a:solidFill>
            <a:ln w="9525" cap="flat">
              <a:noFill/>
              <a:prstDash val="solid"/>
              <a:miter/>
            </a:ln>
          </p:spPr>
          <p:txBody>
            <a:bodyPr rtlCol="0" anchor="ctr"/>
            <a:lstStyle/>
            <a:p>
              <a:endParaRPr lang="en-US" sz="1350"/>
            </a:p>
          </p:txBody>
        </p:sp>
        <p:sp>
          <p:nvSpPr>
            <p:cNvPr id="96" name="Freeform: Shape 95">
              <a:extLst>
                <a:ext uri="{FF2B5EF4-FFF2-40B4-BE49-F238E27FC236}">
                  <a16:creationId xmlns:a16="http://schemas.microsoft.com/office/drawing/2014/main" id="{D28B84F7-E38C-4C45-97DF-B9E211E8B4F8}"/>
                </a:ext>
              </a:extLst>
            </p:cNvPr>
            <p:cNvSpPr/>
            <p:nvPr/>
          </p:nvSpPr>
          <p:spPr>
            <a:xfrm>
              <a:off x="1331139" y="4697381"/>
              <a:ext cx="2652368" cy="333742"/>
            </a:xfrm>
            <a:custGeom>
              <a:avLst/>
              <a:gdLst>
                <a:gd name="connsiteX0" fmla="*/ 2048566 w 2652368"/>
                <a:gd name="connsiteY0" fmla="*/ 278539 h 333742"/>
                <a:gd name="connsiteX1" fmla="*/ 2127406 w 2652368"/>
                <a:gd name="connsiteY1" fmla="*/ 281182 h 333742"/>
                <a:gd name="connsiteX2" fmla="*/ 2162660 w 2652368"/>
                <a:gd name="connsiteY2" fmla="*/ 321564 h 333742"/>
                <a:gd name="connsiteX3" fmla="*/ 2156250 w 2652368"/>
                <a:gd name="connsiteY3" fmla="*/ 331178 h 333742"/>
                <a:gd name="connsiteX4" fmla="*/ 1996006 w 2652368"/>
                <a:gd name="connsiteY4" fmla="*/ 329256 h 333742"/>
                <a:gd name="connsiteX5" fmla="*/ 1963316 w 2652368"/>
                <a:gd name="connsiteY5" fmla="*/ 286951 h 333742"/>
                <a:gd name="connsiteX6" fmla="*/ 1969726 w 2652368"/>
                <a:gd name="connsiteY6" fmla="*/ 279260 h 333742"/>
                <a:gd name="connsiteX7" fmla="*/ 2048566 w 2652368"/>
                <a:gd name="connsiteY7" fmla="*/ 278539 h 333742"/>
                <a:gd name="connsiteX8" fmla="*/ 517269 w 2652368"/>
                <a:gd name="connsiteY8" fmla="*/ 277977 h 333742"/>
                <a:gd name="connsiteX9" fmla="*/ 622390 w 2652368"/>
                <a:gd name="connsiteY9" fmla="*/ 277977 h 333742"/>
                <a:gd name="connsiteX10" fmla="*/ 565984 w 2652368"/>
                <a:gd name="connsiteY10" fmla="*/ 333101 h 333742"/>
                <a:gd name="connsiteX11" fmla="*/ 461504 w 2652368"/>
                <a:gd name="connsiteY11" fmla="*/ 333101 h 333742"/>
                <a:gd name="connsiteX12" fmla="*/ 517269 w 2652368"/>
                <a:gd name="connsiteY12" fmla="*/ 277977 h 333742"/>
                <a:gd name="connsiteX13" fmla="*/ 353819 w 2652368"/>
                <a:gd name="connsiteY13" fmla="*/ 277977 h 333742"/>
                <a:gd name="connsiteX14" fmla="*/ 458299 w 2652368"/>
                <a:gd name="connsiteY14" fmla="*/ 277977 h 333742"/>
                <a:gd name="connsiteX15" fmla="*/ 393560 w 2652368"/>
                <a:gd name="connsiteY15" fmla="*/ 333742 h 333742"/>
                <a:gd name="connsiteX16" fmla="*/ 291645 w 2652368"/>
                <a:gd name="connsiteY16" fmla="*/ 333742 h 333742"/>
                <a:gd name="connsiteX17" fmla="*/ 353819 w 2652368"/>
                <a:gd name="connsiteY17" fmla="*/ 277977 h 333742"/>
                <a:gd name="connsiteX18" fmla="*/ 1709408 w 2652368"/>
                <a:gd name="connsiteY18" fmla="*/ 277898 h 333742"/>
                <a:gd name="connsiteX19" fmla="*/ 1776791 w 2652368"/>
                <a:gd name="connsiteY19" fmla="*/ 280541 h 333742"/>
                <a:gd name="connsiteX20" fmla="*/ 1803712 w 2652368"/>
                <a:gd name="connsiteY20" fmla="*/ 320282 h 333742"/>
                <a:gd name="connsiteX21" fmla="*/ 1796661 w 2652368"/>
                <a:gd name="connsiteY21" fmla="*/ 331819 h 333742"/>
                <a:gd name="connsiteX22" fmla="*/ 1663979 w 2652368"/>
                <a:gd name="connsiteY22" fmla="*/ 329897 h 333742"/>
                <a:gd name="connsiteX23" fmla="*/ 1633853 w 2652368"/>
                <a:gd name="connsiteY23" fmla="*/ 278619 h 333742"/>
                <a:gd name="connsiteX24" fmla="*/ 1709408 w 2652368"/>
                <a:gd name="connsiteY24" fmla="*/ 277898 h 333742"/>
                <a:gd name="connsiteX25" fmla="*/ 2225797 w 2652368"/>
                <a:gd name="connsiteY25" fmla="*/ 277657 h 333742"/>
                <a:gd name="connsiteX26" fmla="*/ 2291497 w 2652368"/>
                <a:gd name="connsiteY26" fmla="*/ 280541 h 333742"/>
                <a:gd name="connsiteX27" fmla="*/ 2325469 w 2652368"/>
                <a:gd name="connsiteY27" fmla="*/ 320923 h 333742"/>
                <a:gd name="connsiteX28" fmla="*/ 2319700 w 2652368"/>
                <a:gd name="connsiteY28" fmla="*/ 330537 h 333742"/>
                <a:gd name="connsiteX29" fmla="*/ 2193427 w 2652368"/>
                <a:gd name="connsiteY29" fmla="*/ 328615 h 333742"/>
                <a:gd name="connsiteX30" fmla="*/ 2153687 w 2652368"/>
                <a:gd name="connsiteY30" fmla="*/ 288874 h 333742"/>
                <a:gd name="connsiteX31" fmla="*/ 2160097 w 2652368"/>
                <a:gd name="connsiteY31" fmla="*/ 278618 h 333742"/>
                <a:gd name="connsiteX32" fmla="*/ 2225797 w 2652368"/>
                <a:gd name="connsiteY32" fmla="*/ 277657 h 333742"/>
                <a:gd name="connsiteX33" fmla="*/ 2545325 w 2652368"/>
                <a:gd name="connsiteY33" fmla="*/ 277416 h 333742"/>
                <a:gd name="connsiteX34" fmla="*/ 2608782 w 2652368"/>
                <a:gd name="connsiteY34" fmla="*/ 280541 h 333742"/>
                <a:gd name="connsiteX35" fmla="*/ 2652368 w 2652368"/>
                <a:gd name="connsiteY35" fmla="*/ 320282 h 333742"/>
                <a:gd name="connsiteX36" fmla="*/ 2647881 w 2652368"/>
                <a:gd name="connsiteY36" fmla="*/ 328614 h 333742"/>
                <a:gd name="connsiteX37" fmla="*/ 2511353 w 2652368"/>
                <a:gd name="connsiteY37" fmla="*/ 326691 h 333742"/>
                <a:gd name="connsiteX38" fmla="*/ 2474176 w 2652368"/>
                <a:gd name="connsiteY38" fmla="*/ 278618 h 333742"/>
                <a:gd name="connsiteX39" fmla="*/ 2545325 w 2652368"/>
                <a:gd name="connsiteY39" fmla="*/ 277416 h 333742"/>
                <a:gd name="connsiteX40" fmla="*/ 686487 w 2652368"/>
                <a:gd name="connsiteY40" fmla="*/ 277336 h 333742"/>
                <a:gd name="connsiteX41" fmla="*/ 787762 w 2652368"/>
                <a:gd name="connsiteY41" fmla="*/ 277336 h 333742"/>
                <a:gd name="connsiteX42" fmla="*/ 735202 w 2652368"/>
                <a:gd name="connsiteY42" fmla="*/ 333101 h 333742"/>
                <a:gd name="connsiteX43" fmla="*/ 627517 w 2652368"/>
                <a:gd name="connsiteY43" fmla="*/ 333101 h 333742"/>
                <a:gd name="connsiteX44" fmla="*/ 686487 w 2652368"/>
                <a:gd name="connsiteY44" fmla="*/ 277336 h 333742"/>
                <a:gd name="connsiteX45" fmla="*/ 69226 w 2652368"/>
                <a:gd name="connsiteY45" fmla="*/ 277336 h 333742"/>
                <a:gd name="connsiteX46" fmla="*/ 290363 w 2652368"/>
                <a:gd name="connsiteY46" fmla="*/ 277336 h 333742"/>
                <a:gd name="connsiteX47" fmla="*/ 230111 w 2652368"/>
                <a:gd name="connsiteY47" fmla="*/ 333101 h 333742"/>
                <a:gd name="connsiteX48" fmla="*/ 31408 w 2652368"/>
                <a:gd name="connsiteY48" fmla="*/ 333101 h 333742"/>
                <a:gd name="connsiteX49" fmla="*/ 0 w 2652368"/>
                <a:gd name="connsiteY49" fmla="*/ 331819 h 333742"/>
                <a:gd name="connsiteX50" fmla="*/ 69226 w 2652368"/>
                <a:gd name="connsiteY50" fmla="*/ 277336 h 333742"/>
                <a:gd name="connsiteX51" fmla="*/ 1870534 w 2652368"/>
                <a:gd name="connsiteY51" fmla="*/ 277016 h 333742"/>
                <a:gd name="connsiteX52" fmla="*/ 1935112 w 2652368"/>
                <a:gd name="connsiteY52" fmla="*/ 279900 h 333742"/>
                <a:gd name="connsiteX53" fmla="*/ 1969084 w 2652368"/>
                <a:gd name="connsiteY53" fmla="*/ 320922 h 333742"/>
                <a:gd name="connsiteX54" fmla="*/ 1963315 w 2652368"/>
                <a:gd name="connsiteY54" fmla="*/ 329896 h 333742"/>
                <a:gd name="connsiteX55" fmla="*/ 1827428 w 2652368"/>
                <a:gd name="connsiteY55" fmla="*/ 327974 h 333742"/>
                <a:gd name="connsiteX56" fmla="*/ 1797302 w 2652368"/>
                <a:gd name="connsiteY56" fmla="*/ 277977 h 333742"/>
                <a:gd name="connsiteX57" fmla="*/ 1870534 w 2652368"/>
                <a:gd name="connsiteY57" fmla="*/ 277016 h 333742"/>
                <a:gd name="connsiteX58" fmla="*/ 2384278 w 2652368"/>
                <a:gd name="connsiteY58" fmla="*/ 276775 h 333742"/>
                <a:gd name="connsiteX59" fmla="*/ 2444048 w 2652368"/>
                <a:gd name="connsiteY59" fmla="*/ 279900 h 333742"/>
                <a:gd name="connsiteX60" fmla="*/ 2490200 w 2652368"/>
                <a:gd name="connsiteY60" fmla="*/ 318999 h 333742"/>
                <a:gd name="connsiteX61" fmla="*/ 2484430 w 2652368"/>
                <a:gd name="connsiteY61" fmla="*/ 329255 h 333742"/>
                <a:gd name="connsiteX62" fmla="*/ 2349825 w 2652368"/>
                <a:gd name="connsiteY62" fmla="*/ 327332 h 333742"/>
                <a:gd name="connsiteX63" fmla="*/ 2316494 w 2652368"/>
                <a:gd name="connsiteY63" fmla="*/ 286310 h 333742"/>
                <a:gd name="connsiteX64" fmla="*/ 2323545 w 2652368"/>
                <a:gd name="connsiteY64" fmla="*/ 277977 h 333742"/>
                <a:gd name="connsiteX65" fmla="*/ 2384278 w 2652368"/>
                <a:gd name="connsiteY65" fmla="*/ 276775 h 333742"/>
                <a:gd name="connsiteX66" fmla="*/ 848655 w 2652368"/>
                <a:gd name="connsiteY66" fmla="*/ 276695 h 333742"/>
                <a:gd name="connsiteX67" fmla="*/ 1588985 w 2652368"/>
                <a:gd name="connsiteY67" fmla="*/ 277337 h 333742"/>
                <a:gd name="connsiteX68" fmla="*/ 1630007 w 2652368"/>
                <a:gd name="connsiteY68" fmla="*/ 329897 h 333742"/>
                <a:gd name="connsiteX69" fmla="*/ 799941 w 2652368"/>
                <a:gd name="connsiteY69" fmla="*/ 329897 h 333742"/>
                <a:gd name="connsiteX70" fmla="*/ 848655 w 2652368"/>
                <a:gd name="connsiteY70" fmla="*/ 276695 h 333742"/>
                <a:gd name="connsiteX71" fmla="*/ 1376820 w 2652368"/>
                <a:gd name="connsiteY71" fmla="*/ 216444 h 333742"/>
                <a:gd name="connsiteX72" fmla="*/ 1522963 w 2652368"/>
                <a:gd name="connsiteY72" fmla="*/ 216444 h 333742"/>
                <a:gd name="connsiteX73" fmla="*/ 1530655 w 2652368"/>
                <a:gd name="connsiteY73" fmla="*/ 263235 h 333742"/>
                <a:gd name="connsiteX74" fmla="*/ 1396049 w 2652368"/>
                <a:gd name="connsiteY74" fmla="*/ 261312 h 333742"/>
                <a:gd name="connsiteX75" fmla="*/ 1376820 w 2652368"/>
                <a:gd name="connsiteY75" fmla="*/ 216444 h 333742"/>
                <a:gd name="connsiteX76" fmla="*/ 1768377 w 2652368"/>
                <a:gd name="connsiteY76" fmla="*/ 215322 h 333742"/>
                <a:gd name="connsiteX77" fmla="*/ 1835119 w 2652368"/>
                <a:gd name="connsiteY77" fmla="*/ 217726 h 333742"/>
                <a:gd name="connsiteX78" fmla="*/ 1856913 w 2652368"/>
                <a:gd name="connsiteY78" fmla="*/ 263876 h 333742"/>
                <a:gd name="connsiteX79" fmla="*/ 1728717 w 2652368"/>
                <a:gd name="connsiteY79" fmla="*/ 261953 h 333742"/>
                <a:gd name="connsiteX80" fmla="*/ 1694745 w 2652368"/>
                <a:gd name="connsiteY80" fmla="*/ 227982 h 333742"/>
                <a:gd name="connsiteX81" fmla="*/ 1701155 w 2652368"/>
                <a:gd name="connsiteY81" fmla="*/ 215803 h 333742"/>
                <a:gd name="connsiteX82" fmla="*/ 1768377 w 2652368"/>
                <a:gd name="connsiteY82" fmla="*/ 215322 h 333742"/>
                <a:gd name="connsiteX83" fmla="*/ 2508708 w 2652368"/>
                <a:gd name="connsiteY83" fmla="*/ 214841 h 333742"/>
                <a:gd name="connsiteX84" fmla="*/ 2570963 w 2652368"/>
                <a:gd name="connsiteY84" fmla="*/ 217726 h 333742"/>
                <a:gd name="connsiteX85" fmla="*/ 2610063 w 2652368"/>
                <a:gd name="connsiteY85" fmla="*/ 254261 h 333742"/>
                <a:gd name="connsiteX86" fmla="*/ 2604293 w 2652368"/>
                <a:gd name="connsiteY86" fmla="*/ 263875 h 333742"/>
                <a:gd name="connsiteX87" fmla="*/ 2481867 w 2652368"/>
                <a:gd name="connsiteY87" fmla="*/ 261952 h 333742"/>
                <a:gd name="connsiteX88" fmla="*/ 2441485 w 2652368"/>
                <a:gd name="connsiteY88" fmla="*/ 224776 h 333742"/>
                <a:gd name="connsiteX89" fmla="*/ 2445972 w 2652368"/>
                <a:gd name="connsiteY89" fmla="*/ 215802 h 333742"/>
                <a:gd name="connsiteX90" fmla="*/ 2508708 w 2652368"/>
                <a:gd name="connsiteY90" fmla="*/ 214841 h 333742"/>
                <a:gd name="connsiteX91" fmla="*/ 1545398 w 2652368"/>
                <a:gd name="connsiteY91" fmla="*/ 214521 h 333742"/>
                <a:gd name="connsiteX92" fmla="*/ 1666542 w 2652368"/>
                <a:gd name="connsiteY92" fmla="*/ 215161 h 333742"/>
                <a:gd name="connsiteX93" fmla="*/ 1690900 w 2652368"/>
                <a:gd name="connsiteY93" fmla="*/ 263875 h 333742"/>
                <a:gd name="connsiteX94" fmla="*/ 1562063 w 2652368"/>
                <a:gd name="connsiteY94" fmla="*/ 261953 h 333742"/>
                <a:gd name="connsiteX95" fmla="*/ 1536424 w 2652368"/>
                <a:gd name="connsiteY95" fmla="*/ 223494 h 333742"/>
                <a:gd name="connsiteX96" fmla="*/ 1545398 w 2652368"/>
                <a:gd name="connsiteY96" fmla="*/ 214521 h 333742"/>
                <a:gd name="connsiteX97" fmla="*/ 2351028 w 2652368"/>
                <a:gd name="connsiteY97" fmla="*/ 214200 h 333742"/>
                <a:gd name="connsiteX98" fmla="*/ 2412001 w 2652368"/>
                <a:gd name="connsiteY98" fmla="*/ 217085 h 333742"/>
                <a:gd name="connsiteX99" fmla="*/ 2449178 w 2652368"/>
                <a:gd name="connsiteY99" fmla="*/ 254260 h 333742"/>
                <a:gd name="connsiteX100" fmla="*/ 2443409 w 2652368"/>
                <a:gd name="connsiteY100" fmla="*/ 263875 h 333742"/>
                <a:gd name="connsiteX101" fmla="*/ 2322905 w 2652368"/>
                <a:gd name="connsiteY101" fmla="*/ 261953 h 333742"/>
                <a:gd name="connsiteX102" fmla="*/ 2283805 w 2652368"/>
                <a:gd name="connsiteY102" fmla="*/ 226058 h 333742"/>
                <a:gd name="connsiteX103" fmla="*/ 2289574 w 2652368"/>
                <a:gd name="connsiteY103" fmla="*/ 215161 h 333742"/>
                <a:gd name="connsiteX104" fmla="*/ 2351028 w 2652368"/>
                <a:gd name="connsiteY104" fmla="*/ 214200 h 333742"/>
                <a:gd name="connsiteX105" fmla="*/ 2136460 w 2652368"/>
                <a:gd name="connsiteY105" fmla="*/ 214040 h 333742"/>
                <a:gd name="connsiteX106" fmla="*/ 2251756 w 2652368"/>
                <a:gd name="connsiteY106" fmla="*/ 216444 h 333742"/>
                <a:gd name="connsiteX107" fmla="*/ 2290855 w 2652368"/>
                <a:gd name="connsiteY107" fmla="*/ 252979 h 333742"/>
                <a:gd name="connsiteX108" fmla="*/ 2285087 w 2652368"/>
                <a:gd name="connsiteY108" fmla="*/ 263876 h 333742"/>
                <a:gd name="connsiteX109" fmla="*/ 2203682 w 2652368"/>
                <a:gd name="connsiteY109" fmla="*/ 263876 h 333742"/>
                <a:gd name="connsiteX110" fmla="*/ 2069718 w 2652368"/>
                <a:gd name="connsiteY110" fmla="*/ 263876 h 333742"/>
                <a:gd name="connsiteX111" fmla="*/ 2019722 w 2652368"/>
                <a:gd name="connsiteY111" fmla="*/ 214521 h 333742"/>
                <a:gd name="connsiteX112" fmla="*/ 2136460 w 2652368"/>
                <a:gd name="connsiteY112" fmla="*/ 214040 h 333742"/>
                <a:gd name="connsiteX113" fmla="*/ 1288205 w 2652368"/>
                <a:gd name="connsiteY113" fmla="*/ 214040 h 333742"/>
                <a:gd name="connsiteX114" fmla="*/ 1353104 w 2652368"/>
                <a:gd name="connsiteY114" fmla="*/ 216444 h 333742"/>
                <a:gd name="connsiteX115" fmla="*/ 1374898 w 2652368"/>
                <a:gd name="connsiteY115" fmla="*/ 263876 h 333742"/>
                <a:gd name="connsiteX116" fmla="*/ 1238369 w 2652368"/>
                <a:gd name="connsiteY116" fmla="*/ 263235 h 333742"/>
                <a:gd name="connsiteX117" fmla="*/ 1220421 w 2652368"/>
                <a:gd name="connsiteY117" fmla="*/ 214521 h 333742"/>
                <a:gd name="connsiteX118" fmla="*/ 1288205 w 2652368"/>
                <a:gd name="connsiteY118" fmla="*/ 214040 h 333742"/>
                <a:gd name="connsiteX119" fmla="*/ 1100560 w 2652368"/>
                <a:gd name="connsiteY119" fmla="*/ 213880 h 333742"/>
                <a:gd name="connsiteX120" fmla="*/ 1200551 w 2652368"/>
                <a:gd name="connsiteY120" fmla="*/ 213880 h 333742"/>
                <a:gd name="connsiteX121" fmla="*/ 1164657 w 2652368"/>
                <a:gd name="connsiteY121" fmla="*/ 264517 h 333742"/>
                <a:gd name="connsiteX122" fmla="*/ 1060818 w 2652368"/>
                <a:gd name="connsiteY122" fmla="*/ 264517 h 333742"/>
                <a:gd name="connsiteX123" fmla="*/ 1100560 w 2652368"/>
                <a:gd name="connsiteY123" fmla="*/ 213880 h 333742"/>
                <a:gd name="connsiteX124" fmla="*/ 937110 w 2652368"/>
                <a:gd name="connsiteY124" fmla="*/ 213880 h 333742"/>
                <a:gd name="connsiteX125" fmla="*/ 1040948 w 2652368"/>
                <a:gd name="connsiteY125" fmla="*/ 213880 h 333742"/>
                <a:gd name="connsiteX126" fmla="*/ 1000567 w 2652368"/>
                <a:gd name="connsiteY126" fmla="*/ 263876 h 333742"/>
                <a:gd name="connsiteX127" fmla="*/ 899292 w 2652368"/>
                <a:gd name="connsiteY127" fmla="*/ 263876 h 333742"/>
                <a:gd name="connsiteX128" fmla="*/ 937110 w 2652368"/>
                <a:gd name="connsiteY128" fmla="*/ 213880 h 333742"/>
                <a:gd name="connsiteX129" fmla="*/ 778146 w 2652368"/>
                <a:gd name="connsiteY129" fmla="*/ 213880 h 333742"/>
                <a:gd name="connsiteX130" fmla="*/ 878780 w 2652368"/>
                <a:gd name="connsiteY130" fmla="*/ 213880 h 333742"/>
                <a:gd name="connsiteX131" fmla="*/ 840322 w 2652368"/>
                <a:gd name="connsiteY131" fmla="*/ 263876 h 333742"/>
                <a:gd name="connsiteX132" fmla="*/ 733278 w 2652368"/>
                <a:gd name="connsiteY132" fmla="*/ 263876 h 333742"/>
                <a:gd name="connsiteX133" fmla="*/ 778146 w 2652368"/>
                <a:gd name="connsiteY133" fmla="*/ 213880 h 333742"/>
                <a:gd name="connsiteX134" fmla="*/ 616620 w 2652368"/>
                <a:gd name="connsiteY134" fmla="*/ 213880 h 333742"/>
                <a:gd name="connsiteX135" fmla="*/ 721099 w 2652368"/>
                <a:gd name="connsiteY135" fmla="*/ 213880 h 333742"/>
                <a:gd name="connsiteX136" fmla="*/ 674308 w 2652368"/>
                <a:gd name="connsiteY136" fmla="*/ 263876 h 333742"/>
                <a:gd name="connsiteX137" fmla="*/ 569188 w 2652368"/>
                <a:gd name="connsiteY137" fmla="*/ 263876 h 333742"/>
                <a:gd name="connsiteX138" fmla="*/ 616620 w 2652368"/>
                <a:gd name="connsiteY138" fmla="*/ 213880 h 333742"/>
                <a:gd name="connsiteX139" fmla="*/ 455094 w 2652368"/>
                <a:gd name="connsiteY139" fmla="*/ 213880 h 333742"/>
                <a:gd name="connsiteX140" fmla="*/ 560215 w 2652368"/>
                <a:gd name="connsiteY140" fmla="*/ 213880 h 333742"/>
                <a:gd name="connsiteX141" fmla="*/ 508936 w 2652368"/>
                <a:gd name="connsiteY141" fmla="*/ 263876 h 333742"/>
                <a:gd name="connsiteX142" fmla="*/ 403816 w 2652368"/>
                <a:gd name="connsiteY142" fmla="*/ 263876 h 333742"/>
                <a:gd name="connsiteX143" fmla="*/ 455094 w 2652368"/>
                <a:gd name="connsiteY143" fmla="*/ 213880 h 333742"/>
                <a:gd name="connsiteX144" fmla="*/ 1923254 w 2652368"/>
                <a:gd name="connsiteY144" fmla="*/ 213559 h 333742"/>
                <a:gd name="connsiteX145" fmla="*/ 1985109 w 2652368"/>
                <a:gd name="connsiteY145" fmla="*/ 216443 h 333742"/>
                <a:gd name="connsiteX146" fmla="*/ 2017799 w 2652368"/>
                <a:gd name="connsiteY146" fmla="*/ 254261 h 333742"/>
                <a:gd name="connsiteX147" fmla="*/ 2009466 w 2652368"/>
                <a:gd name="connsiteY147" fmla="*/ 263875 h 333742"/>
                <a:gd name="connsiteX148" fmla="*/ 1888321 w 2652368"/>
                <a:gd name="connsiteY148" fmla="*/ 261953 h 333742"/>
                <a:gd name="connsiteX149" fmla="*/ 1854349 w 2652368"/>
                <a:gd name="connsiteY149" fmla="*/ 223494 h 333742"/>
                <a:gd name="connsiteX150" fmla="*/ 1861400 w 2652368"/>
                <a:gd name="connsiteY150" fmla="*/ 214520 h 333742"/>
                <a:gd name="connsiteX151" fmla="*/ 1923254 w 2652368"/>
                <a:gd name="connsiteY151" fmla="*/ 213559 h 333742"/>
                <a:gd name="connsiteX152" fmla="*/ 292926 w 2652368"/>
                <a:gd name="connsiteY152" fmla="*/ 212598 h 333742"/>
                <a:gd name="connsiteX153" fmla="*/ 398047 w 2652368"/>
                <a:gd name="connsiteY153" fmla="*/ 213239 h 333742"/>
                <a:gd name="connsiteX154" fmla="*/ 342282 w 2652368"/>
                <a:gd name="connsiteY154" fmla="*/ 263876 h 333742"/>
                <a:gd name="connsiteX155" fmla="*/ 236520 w 2652368"/>
                <a:gd name="connsiteY155" fmla="*/ 263876 h 333742"/>
                <a:gd name="connsiteX156" fmla="*/ 292926 w 2652368"/>
                <a:gd name="connsiteY156" fmla="*/ 212598 h 333742"/>
                <a:gd name="connsiteX157" fmla="*/ 109606 w 2652368"/>
                <a:gd name="connsiteY157" fmla="*/ 212597 h 333742"/>
                <a:gd name="connsiteX158" fmla="*/ 233956 w 2652368"/>
                <a:gd name="connsiteY158" fmla="*/ 213239 h 333742"/>
                <a:gd name="connsiteX159" fmla="*/ 179473 w 2652368"/>
                <a:gd name="connsiteY159" fmla="*/ 263235 h 333742"/>
                <a:gd name="connsiteX160" fmla="*/ 40381 w 2652368"/>
                <a:gd name="connsiteY160" fmla="*/ 263875 h 333742"/>
                <a:gd name="connsiteX161" fmla="*/ 109606 w 2652368"/>
                <a:gd name="connsiteY161" fmla="*/ 212597 h 333742"/>
                <a:gd name="connsiteX162" fmla="*/ 1309518 w 2652368"/>
                <a:gd name="connsiteY162" fmla="*/ 157473 h 333742"/>
                <a:gd name="connsiteX163" fmla="*/ 1444123 w 2652368"/>
                <a:gd name="connsiteY163" fmla="*/ 157473 h 333742"/>
                <a:gd name="connsiteX164" fmla="*/ 1450533 w 2652368"/>
                <a:gd name="connsiteY164" fmla="*/ 196574 h 333742"/>
                <a:gd name="connsiteX165" fmla="*/ 1309518 w 2652368"/>
                <a:gd name="connsiteY165" fmla="*/ 196574 h 333742"/>
                <a:gd name="connsiteX166" fmla="*/ 1309518 w 2652368"/>
                <a:gd name="connsiteY166" fmla="*/ 157473 h 333742"/>
                <a:gd name="connsiteX167" fmla="*/ 2473775 w 2652368"/>
                <a:gd name="connsiteY167" fmla="*/ 156753 h 333742"/>
                <a:gd name="connsiteX168" fmla="*/ 2535710 w 2652368"/>
                <a:gd name="connsiteY168" fmla="*/ 159396 h 333742"/>
                <a:gd name="connsiteX169" fmla="*/ 2573528 w 2652368"/>
                <a:gd name="connsiteY169" fmla="*/ 199779 h 333742"/>
                <a:gd name="connsiteX170" fmla="*/ 2441486 w 2652368"/>
                <a:gd name="connsiteY170" fmla="*/ 198497 h 333742"/>
                <a:gd name="connsiteX171" fmla="*/ 2408155 w 2652368"/>
                <a:gd name="connsiteY171" fmla="*/ 165806 h 333742"/>
                <a:gd name="connsiteX172" fmla="*/ 2411360 w 2652368"/>
                <a:gd name="connsiteY172" fmla="*/ 157474 h 333742"/>
                <a:gd name="connsiteX173" fmla="*/ 2473775 w 2652368"/>
                <a:gd name="connsiteY173" fmla="*/ 156753 h 333742"/>
                <a:gd name="connsiteX174" fmla="*/ 1679283 w 2652368"/>
                <a:gd name="connsiteY174" fmla="*/ 156352 h 333742"/>
                <a:gd name="connsiteX175" fmla="*/ 1741538 w 2652368"/>
                <a:gd name="connsiteY175" fmla="*/ 158756 h 333742"/>
                <a:gd name="connsiteX176" fmla="*/ 1767818 w 2652368"/>
                <a:gd name="connsiteY176" fmla="*/ 200420 h 333742"/>
                <a:gd name="connsiteX177" fmla="*/ 1637699 w 2652368"/>
                <a:gd name="connsiteY177" fmla="*/ 199138 h 333742"/>
                <a:gd name="connsiteX178" fmla="*/ 1610137 w 2652368"/>
                <a:gd name="connsiteY178" fmla="*/ 167088 h 333742"/>
                <a:gd name="connsiteX179" fmla="*/ 1616547 w 2652368"/>
                <a:gd name="connsiteY179" fmla="*/ 156833 h 333742"/>
                <a:gd name="connsiteX180" fmla="*/ 1679283 w 2652368"/>
                <a:gd name="connsiteY180" fmla="*/ 156352 h 333742"/>
                <a:gd name="connsiteX181" fmla="*/ 1831836 w 2652368"/>
                <a:gd name="connsiteY181" fmla="*/ 156112 h 333742"/>
                <a:gd name="connsiteX182" fmla="*/ 1892808 w 2652368"/>
                <a:gd name="connsiteY182" fmla="*/ 158755 h 333742"/>
                <a:gd name="connsiteX183" fmla="*/ 1919089 w 2652368"/>
                <a:gd name="connsiteY183" fmla="*/ 194009 h 333742"/>
                <a:gd name="connsiteX184" fmla="*/ 1909474 w 2652368"/>
                <a:gd name="connsiteY184" fmla="*/ 201059 h 333742"/>
                <a:gd name="connsiteX185" fmla="*/ 1811404 w 2652368"/>
                <a:gd name="connsiteY185" fmla="*/ 201059 h 333742"/>
                <a:gd name="connsiteX186" fmla="*/ 1770382 w 2652368"/>
                <a:gd name="connsiteY186" fmla="*/ 156833 h 333742"/>
                <a:gd name="connsiteX187" fmla="*/ 1831836 w 2652368"/>
                <a:gd name="connsiteY187" fmla="*/ 156112 h 333742"/>
                <a:gd name="connsiteX188" fmla="*/ 1525127 w 2652368"/>
                <a:gd name="connsiteY188" fmla="*/ 154830 h 333742"/>
                <a:gd name="connsiteX189" fmla="*/ 1585139 w 2652368"/>
                <a:gd name="connsiteY189" fmla="*/ 157473 h 333742"/>
                <a:gd name="connsiteX190" fmla="*/ 1610137 w 2652368"/>
                <a:gd name="connsiteY190" fmla="*/ 192086 h 333742"/>
                <a:gd name="connsiteX191" fmla="*/ 1603727 w 2652368"/>
                <a:gd name="connsiteY191" fmla="*/ 200419 h 333742"/>
                <a:gd name="connsiteX192" fmla="*/ 1480018 w 2652368"/>
                <a:gd name="connsiteY192" fmla="*/ 198495 h 333742"/>
                <a:gd name="connsiteX193" fmla="*/ 1456943 w 2652368"/>
                <a:gd name="connsiteY193" fmla="*/ 163883 h 333742"/>
                <a:gd name="connsiteX194" fmla="*/ 1464635 w 2652368"/>
                <a:gd name="connsiteY194" fmla="*/ 155551 h 333742"/>
                <a:gd name="connsiteX195" fmla="*/ 1525127 w 2652368"/>
                <a:gd name="connsiteY195" fmla="*/ 154830 h 333742"/>
                <a:gd name="connsiteX196" fmla="*/ 2131653 w 2652368"/>
                <a:gd name="connsiteY196" fmla="*/ 154509 h 333742"/>
                <a:gd name="connsiteX197" fmla="*/ 2188299 w 2652368"/>
                <a:gd name="connsiteY197" fmla="*/ 156832 h 333742"/>
                <a:gd name="connsiteX198" fmla="*/ 2228681 w 2652368"/>
                <a:gd name="connsiteY198" fmla="*/ 186958 h 333742"/>
                <a:gd name="connsiteX199" fmla="*/ 2223553 w 2652368"/>
                <a:gd name="connsiteY199" fmla="*/ 198496 h 333742"/>
                <a:gd name="connsiteX200" fmla="*/ 2093434 w 2652368"/>
                <a:gd name="connsiteY200" fmla="*/ 196573 h 333742"/>
                <a:gd name="connsiteX201" fmla="*/ 2067795 w 2652368"/>
                <a:gd name="connsiteY201" fmla="*/ 155550 h 333742"/>
                <a:gd name="connsiteX202" fmla="*/ 2131653 w 2652368"/>
                <a:gd name="connsiteY202" fmla="*/ 154509 h 333742"/>
                <a:gd name="connsiteX203" fmla="*/ 1981184 w 2652368"/>
                <a:gd name="connsiteY203" fmla="*/ 154509 h 333742"/>
                <a:gd name="connsiteX204" fmla="*/ 2037670 w 2652368"/>
                <a:gd name="connsiteY204" fmla="*/ 156832 h 333742"/>
                <a:gd name="connsiteX205" fmla="*/ 2074206 w 2652368"/>
                <a:gd name="connsiteY205" fmla="*/ 189521 h 333742"/>
                <a:gd name="connsiteX206" fmla="*/ 2067796 w 2652368"/>
                <a:gd name="connsiteY206" fmla="*/ 199777 h 333742"/>
                <a:gd name="connsiteX207" fmla="*/ 1945369 w 2652368"/>
                <a:gd name="connsiteY207" fmla="*/ 197854 h 333742"/>
                <a:gd name="connsiteX208" fmla="*/ 1916525 w 2652368"/>
                <a:gd name="connsiteY208" fmla="*/ 163883 h 333742"/>
                <a:gd name="connsiteX209" fmla="*/ 1924217 w 2652368"/>
                <a:gd name="connsiteY209" fmla="*/ 155550 h 333742"/>
                <a:gd name="connsiteX210" fmla="*/ 1981184 w 2652368"/>
                <a:gd name="connsiteY210" fmla="*/ 154509 h 333742"/>
                <a:gd name="connsiteX211" fmla="*/ 1190296 w 2652368"/>
                <a:gd name="connsiteY211" fmla="*/ 154268 h 333742"/>
                <a:gd name="connsiteX212" fmla="*/ 1257599 w 2652368"/>
                <a:gd name="connsiteY212" fmla="*/ 154910 h 333742"/>
                <a:gd name="connsiteX213" fmla="*/ 1289006 w 2652368"/>
                <a:gd name="connsiteY213" fmla="*/ 198496 h 333742"/>
                <a:gd name="connsiteX214" fmla="*/ 1156965 w 2652368"/>
                <a:gd name="connsiteY214" fmla="*/ 198496 h 333742"/>
                <a:gd name="connsiteX215" fmla="*/ 1190296 w 2652368"/>
                <a:gd name="connsiteY215" fmla="*/ 154268 h 333742"/>
                <a:gd name="connsiteX216" fmla="*/ 1039666 w 2652368"/>
                <a:gd name="connsiteY216" fmla="*/ 152987 h 333742"/>
                <a:gd name="connsiteX217" fmla="*/ 1122351 w 2652368"/>
                <a:gd name="connsiteY217" fmla="*/ 154909 h 333742"/>
                <a:gd name="connsiteX218" fmla="*/ 1137735 w 2652368"/>
                <a:gd name="connsiteY218" fmla="*/ 175420 h 333742"/>
                <a:gd name="connsiteX219" fmla="*/ 1121710 w 2652368"/>
                <a:gd name="connsiteY219" fmla="*/ 199137 h 333742"/>
                <a:gd name="connsiteX220" fmla="*/ 998002 w 2652368"/>
                <a:gd name="connsiteY220" fmla="*/ 200418 h 333742"/>
                <a:gd name="connsiteX221" fmla="*/ 1039666 w 2652368"/>
                <a:gd name="connsiteY221" fmla="*/ 152987 h 333742"/>
                <a:gd name="connsiteX222" fmla="*/ 879422 w 2652368"/>
                <a:gd name="connsiteY222" fmla="*/ 152987 h 333742"/>
                <a:gd name="connsiteX223" fmla="*/ 981978 w 2652368"/>
                <a:gd name="connsiteY223" fmla="*/ 152987 h 333742"/>
                <a:gd name="connsiteX224" fmla="*/ 945442 w 2652368"/>
                <a:gd name="connsiteY224" fmla="*/ 201701 h 333742"/>
                <a:gd name="connsiteX225" fmla="*/ 844168 w 2652368"/>
                <a:gd name="connsiteY225" fmla="*/ 201060 h 333742"/>
                <a:gd name="connsiteX226" fmla="*/ 879422 w 2652368"/>
                <a:gd name="connsiteY226" fmla="*/ 152987 h 333742"/>
                <a:gd name="connsiteX227" fmla="*/ 727509 w 2652368"/>
                <a:gd name="connsiteY227" fmla="*/ 152346 h 333742"/>
                <a:gd name="connsiteX228" fmla="*/ 828143 w 2652368"/>
                <a:gd name="connsiteY228" fmla="*/ 152988 h 333742"/>
                <a:gd name="connsiteX229" fmla="*/ 786479 w 2652368"/>
                <a:gd name="connsiteY229" fmla="*/ 201060 h 333742"/>
                <a:gd name="connsiteX230" fmla="*/ 684564 w 2652368"/>
                <a:gd name="connsiteY230" fmla="*/ 200419 h 333742"/>
                <a:gd name="connsiteX231" fmla="*/ 727509 w 2652368"/>
                <a:gd name="connsiteY231" fmla="*/ 152346 h 333742"/>
                <a:gd name="connsiteX232" fmla="*/ 136528 w 2652368"/>
                <a:gd name="connsiteY232" fmla="*/ 152346 h 333742"/>
                <a:gd name="connsiteX233" fmla="*/ 351896 w 2652368"/>
                <a:gd name="connsiteY233" fmla="*/ 152346 h 333742"/>
                <a:gd name="connsiteX234" fmla="*/ 295491 w 2652368"/>
                <a:gd name="connsiteY234" fmla="*/ 201060 h 333742"/>
                <a:gd name="connsiteX235" fmla="*/ 79481 w 2652368"/>
                <a:gd name="connsiteY235" fmla="*/ 200418 h 333742"/>
                <a:gd name="connsiteX236" fmla="*/ 136528 w 2652368"/>
                <a:gd name="connsiteY236" fmla="*/ 152346 h 333742"/>
                <a:gd name="connsiteX237" fmla="*/ 570471 w 2652368"/>
                <a:gd name="connsiteY237" fmla="*/ 151705 h 333742"/>
                <a:gd name="connsiteX238" fmla="*/ 673027 w 2652368"/>
                <a:gd name="connsiteY238" fmla="*/ 152346 h 333742"/>
                <a:gd name="connsiteX239" fmla="*/ 623671 w 2652368"/>
                <a:gd name="connsiteY239" fmla="*/ 200419 h 333742"/>
                <a:gd name="connsiteX240" fmla="*/ 523679 w 2652368"/>
                <a:gd name="connsiteY240" fmla="*/ 199778 h 333742"/>
                <a:gd name="connsiteX241" fmla="*/ 570471 w 2652368"/>
                <a:gd name="connsiteY241" fmla="*/ 151705 h 333742"/>
                <a:gd name="connsiteX242" fmla="*/ 415353 w 2652368"/>
                <a:gd name="connsiteY242" fmla="*/ 151704 h 333742"/>
                <a:gd name="connsiteX243" fmla="*/ 517910 w 2652368"/>
                <a:gd name="connsiteY243" fmla="*/ 152345 h 333742"/>
                <a:gd name="connsiteX244" fmla="*/ 467913 w 2652368"/>
                <a:gd name="connsiteY244" fmla="*/ 201059 h 333742"/>
                <a:gd name="connsiteX245" fmla="*/ 365357 w 2652368"/>
                <a:gd name="connsiteY245" fmla="*/ 200418 h 333742"/>
                <a:gd name="connsiteX246" fmla="*/ 415353 w 2652368"/>
                <a:gd name="connsiteY246" fmla="*/ 151704 h 333742"/>
                <a:gd name="connsiteX247" fmla="*/ 1239010 w 2652368"/>
                <a:gd name="connsiteY247" fmla="*/ 101067 h 333742"/>
                <a:gd name="connsiteX248" fmla="*/ 1370411 w 2652368"/>
                <a:gd name="connsiteY248" fmla="*/ 101067 h 333742"/>
                <a:gd name="connsiteX249" fmla="*/ 1372334 w 2652368"/>
                <a:gd name="connsiteY249" fmla="*/ 139526 h 333742"/>
                <a:gd name="connsiteX250" fmla="*/ 1239010 w 2652368"/>
                <a:gd name="connsiteY250" fmla="*/ 139526 h 333742"/>
                <a:gd name="connsiteX251" fmla="*/ 1239010 w 2652368"/>
                <a:gd name="connsiteY251" fmla="*/ 101067 h 333742"/>
                <a:gd name="connsiteX252" fmla="*/ 1088380 w 2652368"/>
                <a:gd name="connsiteY252" fmla="*/ 100426 h 333742"/>
                <a:gd name="connsiteX253" fmla="*/ 1220421 w 2652368"/>
                <a:gd name="connsiteY253" fmla="*/ 100426 h 333742"/>
                <a:gd name="connsiteX254" fmla="*/ 1220421 w 2652368"/>
                <a:gd name="connsiteY254" fmla="*/ 138885 h 333742"/>
                <a:gd name="connsiteX255" fmla="*/ 1083894 w 2652368"/>
                <a:gd name="connsiteY255" fmla="*/ 138885 h 333742"/>
                <a:gd name="connsiteX256" fmla="*/ 1088380 w 2652368"/>
                <a:gd name="connsiteY256" fmla="*/ 100426 h 333742"/>
                <a:gd name="connsiteX257" fmla="*/ 2437240 w 2652368"/>
                <a:gd name="connsiteY257" fmla="*/ 99385 h 333742"/>
                <a:gd name="connsiteX258" fmla="*/ 2493405 w 2652368"/>
                <a:gd name="connsiteY258" fmla="*/ 101708 h 333742"/>
                <a:gd name="connsiteX259" fmla="*/ 2530582 w 2652368"/>
                <a:gd name="connsiteY259" fmla="*/ 133757 h 333742"/>
                <a:gd name="connsiteX260" fmla="*/ 2526095 w 2652368"/>
                <a:gd name="connsiteY260" fmla="*/ 142090 h 333742"/>
                <a:gd name="connsiteX261" fmla="*/ 2409437 w 2652368"/>
                <a:gd name="connsiteY261" fmla="*/ 140809 h 333742"/>
                <a:gd name="connsiteX262" fmla="*/ 2376106 w 2652368"/>
                <a:gd name="connsiteY262" fmla="*/ 109400 h 333742"/>
                <a:gd name="connsiteX263" fmla="*/ 2380593 w 2652368"/>
                <a:gd name="connsiteY263" fmla="*/ 100426 h 333742"/>
                <a:gd name="connsiteX264" fmla="*/ 2437240 w 2652368"/>
                <a:gd name="connsiteY264" fmla="*/ 99385 h 333742"/>
                <a:gd name="connsiteX265" fmla="*/ 1595314 w 2652368"/>
                <a:gd name="connsiteY265" fmla="*/ 99225 h 333742"/>
                <a:gd name="connsiteX266" fmla="*/ 1655005 w 2652368"/>
                <a:gd name="connsiteY266" fmla="*/ 101067 h 333742"/>
                <a:gd name="connsiteX267" fmla="*/ 1678721 w 2652368"/>
                <a:gd name="connsiteY267" fmla="*/ 133116 h 333742"/>
                <a:gd name="connsiteX268" fmla="*/ 1672952 w 2652368"/>
                <a:gd name="connsiteY268" fmla="*/ 141450 h 333742"/>
                <a:gd name="connsiteX269" fmla="*/ 1553089 w 2652368"/>
                <a:gd name="connsiteY269" fmla="*/ 140168 h 333742"/>
                <a:gd name="connsiteX270" fmla="*/ 1527450 w 2652368"/>
                <a:gd name="connsiteY270" fmla="*/ 99785 h 333742"/>
                <a:gd name="connsiteX271" fmla="*/ 1595314 w 2652368"/>
                <a:gd name="connsiteY271" fmla="*/ 99225 h 333742"/>
                <a:gd name="connsiteX272" fmla="*/ 1447969 w 2652368"/>
                <a:gd name="connsiteY272" fmla="*/ 99225 h 333742"/>
                <a:gd name="connsiteX273" fmla="*/ 1507580 w 2652368"/>
                <a:gd name="connsiteY273" fmla="*/ 101067 h 333742"/>
                <a:gd name="connsiteX274" fmla="*/ 1532578 w 2652368"/>
                <a:gd name="connsiteY274" fmla="*/ 142090 h 333742"/>
                <a:gd name="connsiteX275" fmla="*/ 1404382 w 2652368"/>
                <a:gd name="connsiteY275" fmla="*/ 140808 h 333742"/>
                <a:gd name="connsiteX276" fmla="*/ 1381307 w 2652368"/>
                <a:gd name="connsiteY276" fmla="*/ 109400 h 333742"/>
                <a:gd name="connsiteX277" fmla="*/ 1388358 w 2652368"/>
                <a:gd name="connsiteY277" fmla="*/ 99785 h 333742"/>
                <a:gd name="connsiteX278" fmla="*/ 1447969 w 2652368"/>
                <a:gd name="connsiteY278" fmla="*/ 99225 h 333742"/>
                <a:gd name="connsiteX279" fmla="*/ 2138303 w 2652368"/>
                <a:gd name="connsiteY279" fmla="*/ 99144 h 333742"/>
                <a:gd name="connsiteX280" fmla="*/ 2264575 w 2652368"/>
                <a:gd name="connsiteY280" fmla="*/ 99144 h 333742"/>
                <a:gd name="connsiteX281" fmla="*/ 2408156 w 2652368"/>
                <a:gd name="connsiteY281" fmla="*/ 186318 h 333742"/>
                <a:gd name="connsiteX282" fmla="*/ 2415206 w 2652368"/>
                <a:gd name="connsiteY282" fmla="*/ 202342 h 333742"/>
                <a:gd name="connsiteX283" fmla="*/ 2262011 w 2652368"/>
                <a:gd name="connsiteY283" fmla="*/ 201060 h 333742"/>
                <a:gd name="connsiteX284" fmla="*/ 2238296 w 2652368"/>
                <a:gd name="connsiteY284" fmla="*/ 174780 h 333742"/>
                <a:gd name="connsiteX285" fmla="*/ 2185735 w 2652368"/>
                <a:gd name="connsiteY285" fmla="*/ 141449 h 333742"/>
                <a:gd name="connsiteX286" fmla="*/ 2138303 w 2652368"/>
                <a:gd name="connsiteY286" fmla="*/ 99144 h 333742"/>
                <a:gd name="connsiteX287" fmla="*/ 2041435 w 2652368"/>
                <a:gd name="connsiteY287" fmla="*/ 98984 h 333742"/>
                <a:gd name="connsiteX288" fmla="*/ 2099203 w 2652368"/>
                <a:gd name="connsiteY288" fmla="*/ 101067 h 333742"/>
                <a:gd name="connsiteX289" fmla="*/ 2128688 w 2652368"/>
                <a:gd name="connsiteY289" fmla="*/ 131835 h 333742"/>
                <a:gd name="connsiteX290" fmla="*/ 2122919 w 2652368"/>
                <a:gd name="connsiteY290" fmla="*/ 142090 h 333742"/>
                <a:gd name="connsiteX291" fmla="*/ 2008824 w 2652368"/>
                <a:gd name="connsiteY291" fmla="*/ 140808 h 333742"/>
                <a:gd name="connsiteX292" fmla="*/ 1977417 w 2652368"/>
                <a:gd name="connsiteY292" fmla="*/ 109400 h 333742"/>
                <a:gd name="connsiteX293" fmla="*/ 1983185 w 2652368"/>
                <a:gd name="connsiteY293" fmla="*/ 99785 h 333742"/>
                <a:gd name="connsiteX294" fmla="*/ 2041435 w 2652368"/>
                <a:gd name="connsiteY294" fmla="*/ 98984 h 333742"/>
                <a:gd name="connsiteX295" fmla="*/ 1892487 w 2652368"/>
                <a:gd name="connsiteY295" fmla="*/ 98984 h 333742"/>
                <a:gd name="connsiteX296" fmla="*/ 1949214 w 2652368"/>
                <a:gd name="connsiteY296" fmla="*/ 101067 h 333742"/>
                <a:gd name="connsiteX297" fmla="*/ 1979981 w 2652368"/>
                <a:gd name="connsiteY297" fmla="*/ 132476 h 333742"/>
                <a:gd name="connsiteX298" fmla="*/ 1971648 w 2652368"/>
                <a:gd name="connsiteY298" fmla="*/ 142090 h 333742"/>
                <a:gd name="connsiteX299" fmla="*/ 1860759 w 2652368"/>
                <a:gd name="connsiteY299" fmla="*/ 140808 h 333742"/>
                <a:gd name="connsiteX300" fmla="*/ 1828710 w 2652368"/>
                <a:gd name="connsiteY300" fmla="*/ 110041 h 333742"/>
                <a:gd name="connsiteX301" fmla="*/ 1835761 w 2652368"/>
                <a:gd name="connsiteY301" fmla="*/ 99785 h 333742"/>
                <a:gd name="connsiteX302" fmla="*/ 1892487 w 2652368"/>
                <a:gd name="connsiteY302" fmla="*/ 98984 h 333742"/>
                <a:gd name="connsiteX303" fmla="*/ 1744021 w 2652368"/>
                <a:gd name="connsiteY303" fmla="*/ 98343 h 333742"/>
                <a:gd name="connsiteX304" fmla="*/ 1799225 w 2652368"/>
                <a:gd name="connsiteY304" fmla="*/ 100426 h 333742"/>
                <a:gd name="connsiteX305" fmla="*/ 1828710 w 2652368"/>
                <a:gd name="connsiteY305" fmla="*/ 130553 h 333742"/>
                <a:gd name="connsiteX306" fmla="*/ 1822300 w 2652368"/>
                <a:gd name="connsiteY306" fmla="*/ 140809 h 333742"/>
                <a:gd name="connsiteX307" fmla="*/ 1703078 w 2652368"/>
                <a:gd name="connsiteY307" fmla="*/ 139527 h 333742"/>
                <a:gd name="connsiteX308" fmla="*/ 1681285 w 2652368"/>
                <a:gd name="connsiteY308" fmla="*/ 108118 h 333742"/>
                <a:gd name="connsiteX309" fmla="*/ 1688336 w 2652368"/>
                <a:gd name="connsiteY309" fmla="*/ 99144 h 333742"/>
                <a:gd name="connsiteX310" fmla="*/ 1744021 w 2652368"/>
                <a:gd name="connsiteY310" fmla="*/ 98343 h 333742"/>
                <a:gd name="connsiteX311" fmla="*/ 971723 w 2652368"/>
                <a:gd name="connsiteY311" fmla="*/ 97222 h 333742"/>
                <a:gd name="connsiteX312" fmla="*/ 1070432 w 2652368"/>
                <a:gd name="connsiteY312" fmla="*/ 97863 h 333742"/>
                <a:gd name="connsiteX313" fmla="*/ 1033897 w 2652368"/>
                <a:gd name="connsiteY313" fmla="*/ 142090 h 333742"/>
                <a:gd name="connsiteX314" fmla="*/ 935827 w 2652368"/>
                <a:gd name="connsiteY314" fmla="*/ 141449 h 333742"/>
                <a:gd name="connsiteX315" fmla="*/ 971723 w 2652368"/>
                <a:gd name="connsiteY315" fmla="*/ 97222 h 333742"/>
                <a:gd name="connsiteX316" fmla="*/ 819810 w 2652368"/>
                <a:gd name="connsiteY316" fmla="*/ 97222 h 333742"/>
                <a:gd name="connsiteX317" fmla="*/ 917880 w 2652368"/>
                <a:gd name="connsiteY317" fmla="*/ 97863 h 333742"/>
                <a:gd name="connsiteX318" fmla="*/ 884549 w 2652368"/>
                <a:gd name="connsiteY318" fmla="*/ 142090 h 333742"/>
                <a:gd name="connsiteX319" fmla="*/ 783916 w 2652368"/>
                <a:gd name="connsiteY319" fmla="*/ 141449 h 333742"/>
                <a:gd name="connsiteX320" fmla="*/ 819810 w 2652368"/>
                <a:gd name="connsiteY320" fmla="*/ 97222 h 333742"/>
                <a:gd name="connsiteX321" fmla="*/ 519191 w 2652368"/>
                <a:gd name="connsiteY321" fmla="*/ 96581 h 333742"/>
                <a:gd name="connsiteX322" fmla="*/ 619184 w 2652368"/>
                <a:gd name="connsiteY322" fmla="*/ 97221 h 333742"/>
                <a:gd name="connsiteX323" fmla="*/ 574956 w 2652368"/>
                <a:gd name="connsiteY323" fmla="*/ 142089 h 333742"/>
                <a:gd name="connsiteX324" fmla="*/ 474964 w 2652368"/>
                <a:gd name="connsiteY324" fmla="*/ 141449 h 333742"/>
                <a:gd name="connsiteX325" fmla="*/ 519191 w 2652368"/>
                <a:gd name="connsiteY325" fmla="*/ 96581 h 333742"/>
                <a:gd name="connsiteX326" fmla="*/ 670463 w 2652368"/>
                <a:gd name="connsiteY326" fmla="*/ 96580 h 333742"/>
                <a:gd name="connsiteX327" fmla="*/ 769814 w 2652368"/>
                <a:gd name="connsiteY327" fmla="*/ 97221 h 333742"/>
                <a:gd name="connsiteX328" fmla="*/ 726869 w 2652368"/>
                <a:gd name="connsiteY328" fmla="*/ 142089 h 333742"/>
                <a:gd name="connsiteX329" fmla="*/ 628799 w 2652368"/>
                <a:gd name="connsiteY329" fmla="*/ 141448 h 333742"/>
                <a:gd name="connsiteX330" fmla="*/ 670463 w 2652368"/>
                <a:gd name="connsiteY330" fmla="*/ 96580 h 333742"/>
                <a:gd name="connsiteX331" fmla="*/ 381621 w 2652368"/>
                <a:gd name="connsiteY331" fmla="*/ 95539 h 333742"/>
                <a:gd name="connsiteX332" fmla="*/ 467271 w 2652368"/>
                <a:gd name="connsiteY332" fmla="*/ 100426 h 333742"/>
                <a:gd name="connsiteX333" fmla="*/ 423044 w 2652368"/>
                <a:gd name="connsiteY333" fmla="*/ 141448 h 333742"/>
                <a:gd name="connsiteX334" fmla="*/ 146142 w 2652368"/>
                <a:gd name="connsiteY334" fmla="*/ 141448 h 333742"/>
                <a:gd name="connsiteX335" fmla="*/ 116657 w 2652368"/>
                <a:gd name="connsiteY335" fmla="*/ 138884 h 333742"/>
                <a:gd name="connsiteX336" fmla="*/ 168576 w 2652368"/>
                <a:gd name="connsiteY336" fmla="*/ 96580 h 333742"/>
                <a:gd name="connsiteX337" fmla="*/ 299336 w 2652368"/>
                <a:gd name="connsiteY337" fmla="*/ 97862 h 333742"/>
                <a:gd name="connsiteX338" fmla="*/ 330103 w 2652368"/>
                <a:gd name="connsiteY338" fmla="*/ 107477 h 333742"/>
                <a:gd name="connsiteX339" fmla="*/ 381621 w 2652368"/>
                <a:gd name="connsiteY339" fmla="*/ 95539 h 333742"/>
                <a:gd name="connsiteX340" fmla="*/ 1482582 w 2652368"/>
                <a:gd name="connsiteY340" fmla="*/ 48507 h 333742"/>
                <a:gd name="connsiteX341" fmla="*/ 1611418 w 2652368"/>
                <a:gd name="connsiteY341" fmla="*/ 48507 h 333742"/>
                <a:gd name="connsiteX342" fmla="*/ 1617187 w 2652368"/>
                <a:gd name="connsiteY342" fmla="*/ 83761 h 333742"/>
                <a:gd name="connsiteX343" fmla="*/ 1488992 w 2652368"/>
                <a:gd name="connsiteY343" fmla="*/ 83761 h 333742"/>
                <a:gd name="connsiteX344" fmla="*/ 1482582 w 2652368"/>
                <a:gd name="connsiteY344" fmla="*/ 48507 h 333742"/>
                <a:gd name="connsiteX345" fmla="*/ 2407114 w 2652368"/>
                <a:gd name="connsiteY345" fmla="*/ 47705 h 333742"/>
                <a:gd name="connsiteX346" fmla="*/ 2463279 w 2652368"/>
                <a:gd name="connsiteY346" fmla="*/ 49788 h 333742"/>
                <a:gd name="connsiteX347" fmla="*/ 2501097 w 2652368"/>
                <a:gd name="connsiteY347" fmla="*/ 86325 h 333742"/>
                <a:gd name="connsiteX348" fmla="*/ 2379311 w 2652368"/>
                <a:gd name="connsiteY348" fmla="*/ 85043 h 333742"/>
                <a:gd name="connsiteX349" fmla="*/ 2345980 w 2652368"/>
                <a:gd name="connsiteY349" fmla="*/ 58121 h 333742"/>
                <a:gd name="connsiteX350" fmla="*/ 2350467 w 2652368"/>
                <a:gd name="connsiteY350" fmla="*/ 48506 h 333742"/>
                <a:gd name="connsiteX351" fmla="*/ 2407114 w 2652368"/>
                <a:gd name="connsiteY351" fmla="*/ 47705 h 333742"/>
                <a:gd name="connsiteX352" fmla="*/ 1830873 w 2652368"/>
                <a:gd name="connsiteY352" fmla="*/ 47306 h 333742"/>
                <a:gd name="connsiteX353" fmla="*/ 1887039 w 2652368"/>
                <a:gd name="connsiteY353" fmla="*/ 49148 h 333742"/>
                <a:gd name="connsiteX354" fmla="*/ 1912037 w 2652368"/>
                <a:gd name="connsiteY354" fmla="*/ 77993 h 333742"/>
                <a:gd name="connsiteX355" fmla="*/ 1906268 w 2652368"/>
                <a:gd name="connsiteY355" fmla="*/ 85685 h 333742"/>
                <a:gd name="connsiteX356" fmla="*/ 1794738 w 2652368"/>
                <a:gd name="connsiteY356" fmla="*/ 84403 h 333742"/>
                <a:gd name="connsiteX357" fmla="*/ 1768458 w 2652368"/>
                <a:gd name="connsiteY357" fmla="*/ 57481 h 333742"/>
                <a:gd name="connsiteX358" fmla="*/ 1774226 w 2652368"/>
                <a:gd name="connsiteY358" fmla="*/ 47866 h 333742"/>
                <a:gd name="connsiteX359" fmla="*/ 1830873 w 2652368"/>
                <a:gd name="connsiteY359" fmla="*/ 47306 h 333742"/>
                <a:gd name="connsiteX360" fmla="*/ 1972851 w 2652368"/>
                <a:gd name="connsiteY360" fmla="*/ 46665 h 333742"/>
                <a:gd name="connsiteX361" fmla="*/ 2029336 w 2652368"/>
                <a:gd name="connsiteY361" fmla="*/ 48507 h 333742"/>
                <a:gd name="connsiteX362" fmla="*/ 2057539 w 2652368"/>
                <a:gd name="connsiteY362" fmla="*/ 75429 h 333742"/>
                <a:gd name="connsiteX363" fmla="*/ 2053053 w 2652368"/>
                <a:gd name="connsiteY363" fmla="*/ 85044 h 333742"/>
                <a:gd name="connsiteX364" fmla="*/ 1938318 w 2652368"/>
                <a:gd name="connsiteY364" fmla="*/ 83762 h 333742"/>
                <a:gd name="connsiteX365" fmla="*/ 1908192 w 2652368"/>
                <a:gd name="connsiteY365" fmla="*/ 47225 h 333742"/>
                <a:gd name="connsiteX366" fmla="*/ 1972851 w 2652368"/>
                <a:gd name="connsiteY366" fmla="*/ 46665 h 333742"/>
                <a:gd name="connsiteX367" fmla="*/ 1687695 w 2652368"/>
                <a:gd name="connsiteY367" fmla="*/ 46665 h 333742"/>
                <a:gd name="connsiteX368" fmla="*/ 1745383 w 2652368"/>
                <a:gd name="connsiteY368" fmla="*/ 48507 h 333742"/>
                <a:gd name="connsiteX369" fmla="*/ 1766535 w 2652368"/>
                <a:gd name="connsiteY369" fmla="*/ 77352 h 333742"/>
                <a:gd name="connsiteX370" fmla="*/ 1759484 w 2652368"/>
                <a:gd name="connsiteY370" fmla="*/ 85684 h 333742"/>
                <a:gd name="connsiteX371" fmla="*/ 1652441 w 2652368"/>
                <a:gd name="connsiteY371" fmla="*/ 84402 h 333742"/>
                <a:gd name="connsiteX372" fmla="*/ 1623597 w 2652368"/>
                <a:gd name="connsiteY372" fmla="*/ 59404 h 333742"/>
                <a:gd name="connsiteX373" fmla="*/ 1630007 w 2652368"/>
                <a:gd name="connsiteY373" fmla="*/ 47225 h 333742"/>
                <a:gd name="connsiteX374" fmla="*/ 1687695 w 2652368"/>
                <a:gd name="connsiteY374" fmla="*/ 46665 h 333742"/>
                <a:gd name="connsiteX375" fmla="*/ 2062666 w 2652368"/>
                <a:gd name="connsiteY375" fmla="*/ 46584 h 333742"/>
                <a:gd name="connsiteX376" fmla="*/ 2205605 w 2652368"/>
                <a:gd name="connsiteY376" fmla="*/ 46584 h 333742"/>
                <a:gd name="connsiteX377" fmla="*/ 2298547 w 2652368"/>
                <a:gd name="connsiteY377" fmla="*/ 46584 h 333742"/>
                <a:gd name="connsiteX378" fmla="*/ 2346620 w 2652368"/>
                <a:gd name="connsiteY378" fmla="*/ 85683 h 333742"/>
                <a:gd name="connsiteX379" fmla="*/ 2090229 w 2652368"/>
                <a:gd name="connsiteY379" fmla="*/ 84402 h 333742"/>
                <a:gd name="connsiteX380" fmla="*/ 2056898 w 2652368"/>
                <a:gd name="connsiteY380" fmla="*/ 56840 h 333742"/>
                <a:gd name="connsiteX381" fmla="*/ 2062666 w 2652368"/>
                <a:gd name="connsiteY381" fmla="*/ 46584 h 333742"/>
                <a:gd name="connsiteX382" fmla="*/ 1367205 w 2652368"/>
                <a:gd name="connsiteY382" fmla="*/ 45303 h 333742"/>
                <a:gd name="connsiteX383" fmla="*/ 1440278 w 2652368"/>
                <a:gd name="connsiteY383" fmla="*/ 45303 h 333742"/>
                <a:gd name="connsiteX384" fmla="*/ 1467840 w 2652368"/>
                <a:gd name="connsiteY384" fmla="*/ 83121 h 333742"/>
                <a:gd name="connsiteX385" fmla="*/ 1342849 w 2652368"/>
                <a:gd name="connsiteY385" fmla="*/ 83121 h 333742"/>
                <a:gd name="connsiteX386" fmla="*/ 1367205 w 2652368"/>
                <a:gd name="connsiteY386" fmla="*/ 45303 h 333742"/>
                <a:gd name="connsiteX387" fmla="*/ 1223627 w 2652368"/>
                <a:gd name="connsiteY387" fmla="*/ 44021 h 333742"/>
                <a:gd name="connsiteX388" fmla="*/ 1293493 w 2652368"/>
                <a:gd name="connsiteY388" fmla="*/ 45302 h 333742"/>
                <a:gd name="connsiteX389" fmla="*/ 1320414 w 2652368"/>
                <a:gd name="connsiteY389" fmla="*/ 83761 h 333742"/>
                <a:gd name="connsiteX390" fmla="*/ 1195423 w 2652368"/>
                <a:gd name="connsiteY390" fmla="*/ 83761 h 333742"/>
                <a:gd name="connsiteX391" fmla="*/ 1223627 w 2652368"/>
                <a:gd name="connsiteY391" fmla="*/ 44021 h 333742"/>
                <a:gd name="connsiteX392" fmla="*/ 919162 w 2652368"/>
                <a:gd name="connsiteY392" fmla="*/ 44020 h 333742"/>
                <a:gd name="connsiteX393" fmla="*/ 1028129 w 2652368"/>
                <a:gd name="connsiteY393" fmla="*/ 44020 h 333742"/>
                <a:gd name="connsiteX394" fmla="*/ 995439 w 2652368"/>
                <a:gd name="connsiteY394" fmla="*/ 85684 h 333742"/>
                <a:gd name="connsiteX395" fmla="*/ 900574 w 2652368"/>
                <a:gd name="connsiteY395" fmla="*/ 85043 h 333742"/>
                <a:gd name="connsiteX396" fmla="*/ 919162 w 2652368"/>
                <a:gd name="connsiteY396" fmla="*/ 44020 h 333742"/>
                <a:gd name="connsiteX397" fmla="*/ 1076842 w 2652368"/>
                <a:gd name="connsiteY397" fmla="*/ 43380 h 333742"/>
                <a:gd name="connsiteX398" fmla="*/ 1175553 w 2652368"/>
                <a:gd name="connsiteY398" fmla="*/ 43380 h 333742"/>
                <a:gd name="connsiteX399" fmla="*/ 1175553 w 2652368"/>
                <a:gd name="connsiteY399" fmla="*/ 82479 h 333742"/>
                <a:gd name="connsiteX400" fmla="*/ 1047998 w 2652368"/>
                <a:gd name="connsiteY400" fmla="*/ 82479 h 333742"/>
                <a:gd name="connsiteX401" fmla="*/ 1076842 w 2652368"/>
                <a:gd name="connsiteY401" fmla="*/ 43380 h 333742"/>
                <a:gd name="connsiteX402" fmla="*/ 643541 w 2652368"/>
                <a:gd name="connsiteY402" fmla="*/ 42739 h 333742"/>
                <a:gd name="connsiteX403" fmla="*/ 737765 w 2652368"/>
                <a:gd name="connsiteY403" fmla="*/ 43380 h 333742"/>
                <a:gd name="connsiteX404" fmla="*/ 698665 w 2652368"/>
                <a:gd name="connsiteY404" fmla="*/ 85685 h 333742"/>
                <a:gd name="connsiteX405" fmla="*/ 601237 w 2652368"/>
                <a:gd name="connsiteY405" fmla="*/ 85044 h 333742"/>
                <a:gd name="connsiteX406" fmla="*/ 643541 w 2652368"/>
                <a:gd name="connsiteY406" fmla="*/ 42739 h 333742"/>
                <a:gd name="connsiteX407" fmla="*/ 783915 w 2652368"/>
                <a:gd name="connsiteY407" fmla="*/ 42738 h 333742"/>
                <a:gd name="connsiteX408" fmla="*/ 883268 w 2652368"/>
                <a:gd name="connsiteY408" fmla="*/ 43379 h 333742"/>
                <a:gd name="connsiteX409" fmla="*/ 847373 w 2652368"/>
                <a:gd name="connsiteY409" fmla="*/ 85684 h 333742"/>
                <a:gd name="connsiteX410" fmla="*/ 751226 w 2652368"/>
                <a:gd name="connsiteY410" fmla="*/ 85043 h 333742"/>
                <a:gd name="connsiteX411" fmla="*/ 783915 w 2652368"/>
                <a:gd name="connsiteY411" fmla="*/ 42738 h 333742"/>
                <a:gd name="connsiteX412" fmla="*/ 496757 w 2652368"/>
                <a:gd name="connsiteY412" fmla="*/ 42097 h 333742"/>
                <a:gd name="connsiteX413" fmla="*/ 592262 w 2652368"/>
                <a:gd name="connsiteY413" fmla="*/ 42739 h 333742"/>
                <a:gd name="connsiteX414" fmla="*/ 547394 w 2652368"/>
                <a:gd name="connsiteY414" fmla="*/ 85044 h 333742"/>
                <a:gd name="connsiteX415" fmla="*/ 451889 w 2652368"/>
                <a:gd name="connsiteY415" fmla="*/ 84402 h 333742"/>
                <a:gd name="connsiteX416" fmla="*/ 496757 w 2652368"/>
                <a:gd name="connsiteY416" fmla="*/ 42097 h 333742"/>
                <a:gd name="connsiteX417" fmla="*/ 352537 w 2652368"/>
                <a:gd name="connsiteY417" fmla="*/ 42097 h 333742"/>
                <a:gd name="connsiteX418" fmla="*/ 444837 w 2652368"/>
                <a:gd name="connsiteY418" fmla="*/ 42738 h 333742"/>
                <a:gd name="connsiteX419" fmla="*/ 401252 w 2652368"/>
                <a:gd name="connsiteY419" fmla="*/ 85684 h 333742"/>
                <a:gd name="connsiteX420" fmla="*/ 301900 w 2652368"/>
                <a:gd name="connsiteY420" fmla="*/ 85043 h 333742"/>
                <a:gd name="connsiteX421" fmla="*/ 352537 w 2652368"/>
                <a:gd name="connsiteY421" fmla="*/ 42097 h 333742"/>
                <a:gd name="connsiteX422" fmla="*/ 229870 w 2652368"/>
                <a:gd name="connsiteY422" fmla="*/ 39344 h 333742"/>
                <a:gd name="connsiteX423" fmla="*/ 296772 w 2652368"/>
                <a:gd name="connsiteY423" fmla="*/ 45303 h 333742"/>
                <a:gd name="connsiteX424" fmla="*/ 253186 w 2652368"/>
                <a:gd name="connsiteY424" fmla="*/ 85684 h 333742"/>
                <a:gd name="connsiteX425" fmla="*/ 151270 w 2652368"/>
                <a:gd name="connsiteY425" fmla="*/ 85043 h 333742"/>
                <a:gd name="connsiteX426" fmla="*/ 229870 w 2652368"/>
                <a:gd name="connsiteY426" fmla="*/ 39344 h 333742"/>
                <a:gd name="connsiteX427" fmla="*/ 1149914 w 2652368"/>
                <a:gd name="connsiteY427" fmla="*/ 5561 h 333742"/>
                <a:gd name="connsiteX428" fmla="*/ 1242856 w 2652368"/>
                <a:gd name="connsiteY428" fmla="*/ 5561 h 333742"/>
                <a:gd name="connsiteX429" fmla="*/ 1253753 w 2652368"/>
                <a:gd name="connsiteY429" fmla="*/ 17099 h 333742"/>
                <a:gd name="connsiteX430" fmla="*/ 1242856 w 2652368"/>
                <a:gd name="connsiteY430" fmla="*/ 31841 h 333742"/>
                <a:gd name="connsiteX431" fmla="*/ 1194783 w 2652368"/>
                <a:gd name="connsiteY431" fmla="*/ 32482 h 333742"/>
                <a:gd name="connsiteX432" fmla="*/ 1149914 w 2652368"/>
                <a:gd name="connsiteY432" fmla="*/ 31841 h 333742"/>
                <a:gd name="connsiteX433" fmla="*/ 1137095 w 2652368"/>
                <a:gd name="connsiteY433" fmla="*/ 19022 h 333742"/>
                <a:gd name="connsiteX434" fmla="*/ 1149914 w 2652368"/>
                <a:gd name="connsiteY434" fmla="*/ 5561 h 333742"/>
                <a:gd name="connsiteX435" fmla="*/ 2398300 w 2652368"/>
                <a:gd name="connsiteY435" fmla="*/ 5401 h 333742"/>
                <a:gd name="connsiteX436" fmla="*/ 2461356 w 2652368"/>
                <a:gd name="connsiteY436" fmla="*/ 26714 h 333742"/>
                <a:gd name="connsiteX437" fmla="*/ 2331878 w 2652368"/>
                <a:gd name="connsiteY437" fmla="*/ 6202 h 333742"/>
                <a:gd name="connsiteX438" fmla="*/ 2398300 w 2652368"/>
                <a:gd name="connsiteY438" fmla="*/ 5401 h 333742"/>
                <a:gd name="connsiteX439" fmla="*/ 2240910 w 2652368"/>
                <a:gd name="connsiteY439" fmla="*/ 4950 h 333742"/>
                <a:gd name="connsiteX440" fmla="*/ 2324828 w 2652368"/>
                <a:gd name="connsiteY440" fmla="*/ 35687 h 333742"/>
                <a:gd name="connsiteX441" fmla="*/ 2193427 w 2652368"/>
                <a:gd name="connsiteY441" fmla="*/ 12612 h 333742"/>
                <a:gd name="connsiteX442" fmla="*/ 2240910 w 2652368"/>
                <a:gd name="connsiteY442" fmla="*/ 4950 h 333742"/>
                <a:gd name="connsiteX443" fmla="*/ 1557576 w 2652368"/>
                <a:gd name="connsiteY443" fmla="*/ 4921 h 333742"/>
                <a:gd name="connsiteX444" fmla="*/ 1637699 w 2652368"/>
                <a:gd name="connsiteY444" fmla="*/ 5562 h 333742"/>
                <a:gd name="connsiteX445" fmla="*/ 1661415 w 2652368"/>
                <a:gd name="connsiteY445" fmla="*/ 22868 h 333742"/>
                <a:gd name="connsiteX446" fmla="*/ 1655646 w 2652368"/>
                <a:gd name="connsiteY446" fmla="*/ 33124 h 333742"/>
                <a:gd name="connsiteX447" fmla="*/ 1557576 w 2652368"/>
                <a:gd name="connsiteY447" fmla="*/ 32483 h 333742"/>
                <a:gd name="connsiteX448" fmla="*/ 1538988 w 2652368"/>
                <a:gd name="connsiteY448" fmla="*/ 16459 h 333742"/>
                <a:gd name="connsiteX449" fmla="*/ 1557576 w 2652368"/>
                <a:gd name="connsiteY449" fmla="*/ 4921 h 333742"/>
                <a:gd name="connsiteX450" fmla="*/ 1421689 w 2652368"/>
                <a:gd name="connsiteY450" fmla="*/ 4921 h 333742"/>
                <a:gd name="connsiteX451" fmla="*/ 1505016 w 2652368"/>
                <a:gd name="connsiteY451" fmla="*/ 5562 h 333742"/>
                <a:gd name="connsiteX452" fmla="*/ 1526168 w 2652368"/>
                <a:gd name="connsiteY452" fmla="*/ 24150 h 333742"/>
                <a:gd name="connsiteX453" fmla="*/ 1520400 w 2652368"/>
                <a:gd name="connsiteY453" fmla="*/ 33124 h 333742"/>
                <a:gd name="connsiteX454" fmla="*/ 1421689 w 2652368"/>
                <a:gd name="connsiteY454" fmla="*/ 32483 h 333742"/>
                <a:gd name="connsiteX455" fmla="*/ 1405024 w 2652368"/>
                <a:gd name="connsiteY455" fmla="*/ 18381 h 333742"/>
                <a:gd name="connsiteX456" fmla="*/ 1421689 w 2652368"/>
                <a:gd name="connsiteY456" fmla="*/ 4921 h 333742"/>
                <a:gd name="connsiteX457" fmla="*/ 2020523 w 2652368"/>
                <a:gd name="connsiteY457" fmla="*/ 4920 h 333742"/>
                <a:gd name="connsiteX458" fmla="*/ 2058181 w 2652368"/>
                <a:gd name="connsiteY458" fmla="*/ 29277 h 333742"/>
                <a:gd name="connsiteX459" fmla="*/ 1937677 w 2652368"/>
                <a:gd name="connsiteY459" fmla="*/ 9407 h 333742"/>
                <a:gd name="connsiteX460" fmla="*/ 2020523 w 2652368"/>
                <a:gd name="connsiteY460" fmla="*/ 4920 h 333742"/>
                <a:gd name="connsiteX461" fmla="*/ 2107156 w 2652368"/>
                <a:gd name="connsiteY461" fmla="*/ 4429 h 333742"/>
                <a:gd name="connsiteX462" fmla="*/ 2192787 w 2652368"/>
                <a:gd name="connsiteY462" fmla="*/ 36970 h 333742"/>
                <a:gd name="connsiteX463" fmla="*/ 2061386 w 2652368"/>
                <a:gd name="connsiteY463" fmla="*/ 13253 h 333742"/>
                <a:gd name="connsiteX464" fmla="*/ 2107156 w 2652368"/>
                <a:gd name="connsiteY464" fmla="*/ 4429 h 333742"/>
                <a:gd name="connsiteX465" fmla="*/ 888716 w 2652368"/>
                <a:gd name="connsiteY465" fmla="*/ 4359 h 333742"/>
                <a:gd name="connsiteX466" fmla="*/ 993516 w 2652368"/>
                <a:gd name="connsiteY466" fmla="*/ 5562 h 333742"/>
                <a:gd name="connsiteX467" fmla="*/ 968518 w 2652368"/>
                <a:gd name="connsiteY467" fmla="*/ 31201 h 333742"/>
                <a:gd name="connsiteX468" fmla="*/ 866602 w 2652368"/>
                <a:gd name="connsiteY468" fmla="*/ 32483 h 333742"/>
                <a:gd name="connsiteX469" fmla="*/ 888716 w 2652368"/>
                <a:gd name="connsiteY469" fmla="*/ 4359 h 333742"/>
                <a:gd name="connsiteX470" fmla="*/ 1331312 w 2652368"/>
                <a:gd name="connsiteY470" fmla="*/ 4279 h 333742"/>
                <a:gd name="connsiteX471" fmla="*/ 1372334 w 2652368"/>
                <a:gd name="connsiteY471" fmla="*/ 4920 h 333742"/>
                <a:gd name="connsiteX472" fmla="*/ 1389641 w 2652368"/>
                <a:gd name="connsiteY472" fmla="*/ 18381 h 333742"/>
                <a:gd name="connsiteX473" fmla="*/ 1373616 w 2652368"/>
                <a:gd name="connsiteY473" fmla="*/ 32483 h 333742"/>
                <a:gd name="connsiteX474" fmla="*/ 1287725 w 2652368"/>
                <a:gd name="connsiteY474" fmla="*/ 32483 h 333742"/>
                <a:gd name="connsiteX475" fmla="*/ 1270419 w 2652368"/>
                <a:gd name="connsiteY475" fmla="*/ 19022 h 333742"/>
                <a:gd name="connsiteX476" fmla="*/ 1289648 w 2652368"/>
                <a:gd name="connsiteY476" fmla="*/ 4920 h 333742"/>
                <a:gd name="connsiteX477" fmla="*/ 1331312 w 2652368"/>
                <a:gd name="connsiteY477" fmla="*/ 4279 h 333742"/>
                <a:gd name="connsiteX478" fmla="*/ 1759405 w 2652368"/>
                <a:gd name="connsiteY478" fmla="*/ 3799 h 333742"/>
                <a:gd name="connsiteX479" fmla="*/ 1790252 w 2652368"/>
                <a:gd name="connsiteY479" fmla="*/ 27996 h 333742"/>
                <a:gd name="connsiteX480" fmla="*/ 1674235 w 2652368"/>
                <a:gd name="connsiteY480" fmla="*/ 7485 h 333742"/>
                <a:gd name="connsiteX481" fmla="*/ 1759405 w 2652368"/>
                <a:gd name="connsiteY481" fmla="*/ 3799 h 333742"/>
                <a:gd name="connsiteX482" fmla="*/ 1117224 w 2652368"/>
                <a:gd name="connsiteY482" fmla="*/ 3638 h 333742"/>
                <a:gd name="connsiteX483" fmla="*/ 1124916 w 2652368"/>
                <a:gd name="connsiteY483" fmla="*/ 13253 h 333742"/>
                <a:gd name="connsiteX484" fmla="*/ 1105045 w 2652368"/>
                <a:gd name="connsiteY484" fmla="*/ 31201 h 333742"/>
                <a:gd name="connsiteX485" fmla="*/ 1003771 w 2652368"/>
                <a:gd name="connsiteY485" fmla="*/ 31842 h 333742"/>
                <a:gd name="connsiteX486" fmla="*/ 998643 w 2652368"/>
                <a:gd name="connsiteY486" fmla="*/ 20945 h 333742"/>
                <a:gd name="connsiteX487" fmla="*/ 1021718 w 2652368"/>
                <a:gd name="connsiteY487" fmla="*/ 4280 h 333742"/>
                <a:gd name="connsiteX488" fmla="*/ 1117224 w 2652368"/>
                <a:gd name="connsiteY488" fmla="*/ 3638 h 333742"/>
                <a:gd name="connsiteX489" fmla="*/ 1848320 w 2652368"/>
                <a:gd name="connsiteY489" fmla="*/ 2697 h 333742"/>
                <a:gd name="connsiteX490" fmla="*/ 1924216 w 2652368"/>
                <a:gd name="connsiteY490" fmla="*/ 29919 h 333742"/>
                <a:gd name="connsiteX491" fmla="*/ 1806917 w 2652368"/>
                <a:gd name="connsiteY491" fmla="*/ 10049 h 333742"/>
                <a:gd name="connsiteX492" fmla="*/ 1848320 w 2652368"/>
                <a:gd name="connsiteY492" fmla="*/ 2697 h 333742"/>
                <a:gd name="connsiteX493" fmla="*/ 360550 w 2652368"/>
                <a:gd name="connsiteY493" fmla="*/ 1876 h 333742"/>
                <a:gd name="connsiteX494" fmla="*/ 446120 w 2652368"/>
                <a:gd name="connsiteY494" fmla="*/ 6203 h 333742"/>
                <a:gd name="connsiteX495" fmla="*/ 323052 w 2652368"/>
                <a:gd name="connsiteY495" fmla="*/ 27355 h 333742"/>
                <a:gd name="connsiteX496" fmla="*/ 360550 w 2652368"/>
                <a:gd name="connsiteY496" fmla="*/ 1876 h 333742"/>
                <a:gd name="connsiteX497" fmla="*/ 716613 w 2652368"/>
                <a:gd name="connsiteY497" fmla="*/ 1716 h 333742"/>
                <a:gd name="connsiteX498" fmla="*/ 595468 w 2652368"/>
                <a:gd name="connsiteY498" fmla="*/ 23509 h 333742"/>
                <a:gd name="connsiteX499" fmla="*/ 716613 w 2652368"/>
                <a:gd name="connsiteY499" fmla="*/ 1716 h 333742"/>
                <a:gd name="connsiteX500" fmla="*/ 800382 w 2652368"/>
                <a:gd name="connsiteY500" fmla="*/ 1645 h 333742"/>
                <a:gd name="connsiteX501" fmla="*/ 859552 w 2652368"/>
                <a:gd name="connsiteY501" fmla="*/ 6843 h 333742"/>
                <a:gd name="connsiteX502" fmla="*/ 833913 w 2652368"/>
                <a:gd name="connsiteY502" fmla="*/ 30559 h 333742"/>
                <a:gd name="connsiteX503" fmla="*/ 730074 w 2652368"/>
                <a:gd name="connsiteY503" fmla="*/ 31841 h 333742"/>
                <a:gd name="connsiteX504" fmla="*/ 800382 w 2652368"/>
                <a:gd name="connsiteY504" fmla="*/ 1645 h 333742"/>
                <a:gd name="connsiteX505" fmla="*/ 529888 w 2652368"/>
                <a:gd name="connsiteY505" fmla="*/ 603 h 333742"/>
                <a:gd name="connsiteX506" fmla="*/ 581367 w 2652368"/>
                <a:gd name="connsiteY506" fmla="*/ 6202 h 333742"/>
                <a:gd name="connsiteX507" fmla="*/ 459581 w 2652368"/>
                <a:gd name="connsiteY507" fmla="*/ 28637 h 333742"/>
                <a:gd name="connsiteX508" fmla="*/ 529888 w 2652368"/>
                <a:gd name="connsiteY508" fmla="*/ 603 h 333742"/>
                <a:gd name="connsiteX509" fmla="*/ 310875 w 2652368"/>
                <a:gd name="connsiteY509" fmla="*/ 434 h 333742"/>
                <a:gd name="connsiteX510" fmla="*/ 179474 w 2652368"/>
                <a:gd name="connsiteY510" fmla="*/ 24151 h 333742"/>
                <a:gd name="connsiteX511" fmla="*/ 310875 w 2652368"/>
                <a:gd name="connsiteY511" fmla="*/ 434 h 3337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Lst>
              <a:rect l="l" t="t" r="r" b="b"/>
              <a:pathLst>
                <a:path w="2652368" h="333742">
                  <a:moveTo>
                    <a:pt x="2048566" y="278539"/>
                  </a:moveTo>
                  <a:cubicBezTo>
                    <a:pt x="2074846" y="278458"/>
                    <a:pt x="2101126" y="278939"/>
                    <a:pt x="2127406" y="281182"/>
                  </a:cubicBezTo>
                  <a:cubicBezTo>
                    <a:pt x="2140226" y="282464"/>
                    <a:pt x="2150481" y="307463"/>
                    <a:pt x="2162660" y="321564"/>
                  </a:cubicBezTo>
                  <a:cubicBezTo>
                    <a:pt x="2160096" y="324128"/>
                    <a:pt x="2158173" y="327333"/>
                    <a:pt x="2156250" y="331178"/>
                  </a:cubicBezTo>
                  <a:cubicBezTo>
                    <a:pt x="2102408" y="331178"/>
                    <a:pt x="2049207" y="333742"/>
                    <a:pt x="1996006" y="329256"/>
                  </a:cubicBezTo>
                  <a:cubicBezTo>
                    <a:pt x="1983827" y="327974"/>
                    <a:pt x="1974213" y="301694"/>
                    <a:pt x="1963316" y="286951"/>
                  </a:cubicBezTo>
                  <a:cubicBezTo>
                    <a:pt x="1965239" y="284388"/>
                    <a:pt x="1967803" y="281824"/>
                    <a:pt x="1969726" y="279260"/>
                  </a:cubicBezTo>
                  <a:cubicBezTo>
                    <a:pt x="1996006" y="279260"/>
                    <a:pt x="2022286" y="278619"/>
                    <a:pt x="2048566" y="278539"/>
                  </a:cubicBezTo>
                  <a:close/>
                  <a:moveTo>
                    <a:pt x="517269" y="277977"/>
                  </a:moveTo>
                  <a:cubicBezTo>
                    <a:pt x="552523" y="277977"/>
                    <a:pt x="587136" y="277977"/>
                    <a:pt x="622390" y="277977"/>
                  </a:cubicBezTo>
                  <a:cubicBezTo>
                    <a:pt x="615980" y="331178"/>
                    <a:pt x="614057" y="333101"/>
                    <a:pt x="565984" y="333101"/>
                  </a:cubicBezTo>
                  <a:cubicBezTo>
                    <a:pt x="532012" y="333101"/>
                    <a:pt x="498039" y="333101"/>
                    <a:pt x="461504" y="333101"/>
                  </a:cubicBezTo>
                  <a:cubicBezTo>
                    <a:pt x="469837" y="279900"/>
                    <a:pt x="472400" y="277977"/>
                    <a:pt x="517269" y="277977"/>
                  </a:cubicBezTo>
                  <a:close/>
                  <a:moveTo>
                    <a:pt x="353819" y="277977"/>
                  </a:moveTo>
                  <a:cubicBezTo>
                    <a:pt x="388433" y="277336"/>
                    <a:pt x="421764" y="277977"/>
                    <a:pt x="458299" y="277977"/>
                  </a:cubicBezTo>
                  <a:cubicBezTo>
                    <a:pt x="443556" y="333742"/>
                    <a:pt x="443556" y="333742"/>
                    <a:pt x="393560" y="333742"/>
                  </a:cubicBezTo>
                  <a:cubicBezTo>
                    <a:pt x="360229" y="333742"/>
                    <a:pt x="326258" y="333742"/>
                    <a:pt x="291645" y="333742"/>
                  </a:cubicBezTo>
                  <a:cubicBezTo>
                    <a:pt x="303183" y="281182"/>
                    <a:pt x="306388" y="278618"/>
                    <a:pt x="353819" y="277977"/>
                  </a:cubicBezTo>
                  <a:close/>
                  <a:moveTo>
                    <a:pt x="1709408" y="277898"/>
                  </a:moveTo>
                  <a:cubicBezTo>
                    <a:pt x="1732884" y="277817"/>
                    <a:pt x="1754998" y="278298"/>
                    <a:pt x="1776791" y="280541"/>
                  </a:cubicBezTo>
                  <a:cubicBezTo>
                    <a:pt x="1787046" y="281823"/>
                    <a:pt x="1794738" y="306822"/>
                    <a:pt x="1803712" y="320282"/>
                  </a:cubicBezTo>
                  <a:cubicBezTo>
                    <a:pt x="1801148" y="324128"/>
                    <a:pt x="1798584" y="327973"/>
                    <a:pt x="1796661" y="331819"/>
                  </a:cubicBezTo>
                  <a:cubicBezTo>
                    <a:pt x="1752434" y="331819"/>
                    <a:pt x="1708206" y="334383"/>
                    <a:pt x="1663979" y="329897"/>
                  </a:cubicBezTo>
                  <a:cubicBezTo>
                    <a:pt x="1653723" y="328615"/>
                    <a:pt x="1646672" y="302334"/>
                    <a:pt x="1633853" y="278619"/>
                  </a:cubicBezTo>
                  <a:cubicBezTo>
                    <a:pt x="1661095" y="278619"/>
                    <a:pt x="1685933" y="277978"/>
                    <a:pt x="1709408" y="277898"/>
                  </a:cubicBezTo>
                  <a:close/>
                  <a:moveTo>
                    <a:pt x="2225797" y="277657"/>
                  </a:moveTo>
                  <a:cubicBezTo>
                    <a:pt x="2247751" y="277497"/>
                    <a:pt x="2269704" y="277977"/>
                    <a:pt x="2291497" y="280541"/>
                  </a:cubicBezTo>
                  <a:cubicBezTo>
                    <a:pt x="2304317" y="281823"/>
                    <a:pt x="2314572" y="306821"/>
                    <a:pt x="2325469" y="320923"/>
                  </a:cubicBezTo>
                  <a:cubicBezTo>
                    <a:pt x="2323546" y="324127"/>
                    <a:pt x="2321623" y="327333"/>
                    <a:pt x="2319700" y="330537"/>
                  </a:cubicBezTo>
                  <a:cubicBezTo>
                    <a:pt x="2277395" y="330537"/>
                    <a:pt x="2234450" y="334383"/>
                    <a:pt x="2193427" y="328615"/>
                  </a:cubicBezTo>
                  <a:cubicBezTo>
                    <a:pt x="2178685" y="326691"/>
                    <a:pt x="2167148" y="302334"/>
                    <a:pt x="2153687" y="288874"/>
                  </a:cubicBezTo>
                  <a:cubicBezTo>
                    <a:pt x="2155609" y="285669"/>
                    <a:pt x="2158174" y="282464"/>
                    <a:pt x="2160097" y="278618"/>
                  </a:cubicBezTo>
                  <a:cubicBezTo>
                    <a:pt x="2181890" y="278618"/>
                    <a:pt x="2203843" y="277817"/>
                    <a:pt x="2225797" y="277657"/>
                  </a:cubicBezTo>
                  <a:close/>
                  <a:moveTo>
                    <a:pt x="2545325" y="277416"/>
                  </a:moveTo>
                  <a:cubicBezTo>
                    <a:pt x="2567439" y="277176"/>
                    <a:pt x="2588271" y="277657"/>
                    <a:pt x="2608782" y="280541"/>
                  </a:cubicBezTo>
                  <a:cubicBezTo>
                    <a:pt x="2624806" y="282464"/>
                    <a:pt x="2637626" y="306180"/>
                    <a:pt x="2652368" y="320282"/>
                  </a:cubicBezTo>
                  <a:cubicBezTo>
                    <a:pt x="2651086" y="322846"/>
                    <a:pt x="2649804" y="326050"/>
                    <a:pt x="2647881" y="328614"/>
                  </a:cubicBezTo>
                  <a:cubicBezTo>
                    <a:pt x="2602372" y="328614"/>
                    <a:pt x="2556221" y="331819"/>
                    <a:pt x="2511353" y="326691"/>
                  </a:cubicBezTo>
                  <a:cubicBezTo>
                    <a:pt x="2499815" y="324768"/>
                    <a:pt x="2490201" y="299129"/>
                    <a:pt x="2474176" y="278618"/>
                  </a:cubicBezTo>
                  <a:cubicBezTo>
                    <a:pt x="2499815" y="278618"/>
                    <a:pt x="2523211" y="277656"/>
                    <a:pt x="2545325" y="277416"/>
                  </a:cubicBezTo>
                  <a:close/>
                  <a:moveTo>
                    <a:pt x="686487" y="277336"/>
                  </a:moveTo>
                  <a:cubicBezTo>
                    <a:pt x="720459" y="277336"/>
                    <a:pt x="753790" y="277336"/>
                    <a:pt x="787762" y="277336"/>
                  </a:cubicBezTo>
                  <a:cubicBezTo>
                    <a:pt x="785839" y="331178"/>
                    <a:pt x="783275" y="333101"/>
                    <a:pt x="735202" y="333101"/>
                  </a:cubicBezTo>
                  <a:cubicBezTo>
                    <a:pt x="699948" y="333101"/>
                    <a:pt x="665335" y="333101"/>
                    <a:pt x="627517" y="333101"/>
                  </a:cubicBezTo>
                  <a:cubicBezTo>
                    <a:pt x="640978" y="277978"/>
                    <a:pt x="640978" y="277978"/>
                    <a:pt x="686487" y="277336"/>
                  </a:cubicBezTo>
                  <a:close/>
                  <a:moveTo>
                    <a:pt x="69226" y="277336"/>
                  </a:moveTo>
                  <a:cubicBezTo>
                    <a:pt x="142938" y="277336"/>
                    <a:pt x="216009" y="277336"/>
                    <a:pt x="290363" y="277336"/>
                  </a:cubicBezTo>
                  <a:cubicBezTo>
                    <a:pt x="279466" y="328614"/>
                    <a:pt x="274979" y="333101"/>
                    <a:pt x="230111" y="333101"/>
                  </a:cubicBezTo>
                  <a:cubicBezTo>
                    <a:pt x="164090" y="333101"/>
                    <a:pt x="97429" y="333101"/>
                    <a:pt x="31408" y="333101"/>
                  </a:cubicBezTo>
                  <a:cubicBezTo>
                    <a:pt x="21153" y="333101"/>
                    <a:pt x="10896" y="332460"/>
                    <a:pt x="0" y="331819"/>
                  </a:cubicBezTo>
                  <a:cubicBezTo>
                    <a:pt x="16665" y="281182"/>
                    <a:pt x="21153" y="277336"/>
                    <a:pt x="69226" y="277336"/>
                  </a:cubicBezTo>
                  <a:close/>
                  <a:moveTo>
                    <a:pt x="1870534" y="277016"/>
                  </a:moveTo>
                  <a:cubicBezTo>
                    <a:pt x="1893128" y="276855"/>
                    <a:pt x="1914280" y="277336"/>
                    <a:pt x="1935112" y="279900"/>
                  </a:cubicBezTo>
                  <a:cubicBezTo>
                    <a:pt x="1947932" y="281823"/>
                    <a:pt x="1957546" y="306821"/>
                    <a:pt x="1969084" y="320922"/>
                  </a:cubicBezTo>
                  <a:cubicBezTo>
                    <a:pt x="1967161" y="324128"/>
                    <a:pt x="1965238" y="327332"/>
                    <a:pt x="1963315" y="329896"/>
                  </a:cubicBezTo>
                  <a:cubicBezTo>
                    <a:pt x="1917806" y="329896"/>
                    <a:pt x="1872297" y="332460"/>
                    <a:pt x="1827428" y="327974"/>
                  </a:cubicBezTo>
                  <a:cubicBezTo>
                    <a:pt x="1817172" y="326692"/>
                    <a:pt x="1810121" y="299771"/>
                    <a:pt x="1797302" y="277977"/>
                  </a:cubicBezTo>
                  <a:cubicBezTo>
                    <a:pt x="1823903" y="277977"/>
                    <a:pt x="1847939" y="277176"/>
                    <a:pt x="1870534" y="277016"/>
                  </a:cubicBezTo>
                  <a:close/>
                  <a:moveTo>
                    <a:pt x="2384278" y="276775"/>
                  </a:moveTo>
                  <a:cubicBezTo>
                    <a:pt x="2404468" y="276535"/>
                    <a:pt x="2424499" y="277016"/>
                    <a:pt x="2444048" y="279900"/>
                  </a:cubicBezTo>
                  <a:cubicBezTo>
                    <a:pt x="2460714" y="282463"/>
                    <a:pt x="2474816" y="305539"/>
                    <a:pt x="2490200" y="318999"/>
                  </a:cubicBezTo>
                  <a:cubicBezTo>
                    <a:pt x="2488276" y="322205"/>
                    <a:pt x="2486354" y="325409"/>
                    <a:pt x="2484430" y="329255"/>
                  </a:cubicBezTo>
                  <a:cubicBezTo>
                    <a:pt x="2439562" y="329255"/>
                    <a:pt x="2394693" y="332460"/>
                    <a:pt x="2349825" y="327332"/>
                  </a:cubicBezTo>
                  <a:cubicBezTo>
                    <a:pt x="2337647" y="326050"/>
                    <a:pt x="2327391" y="301052"/>
                    <a:pt x="2316494" y="286310"/>
                  </a:cubicBezTo>
                  <a:cubicBezTo>
                    <a:pt x="2319699" y="283105"/>
                    <a:pt x="2321622" y="280541"/>
                    <a:pt x="2323545" y="277977"/>
                  </a:cubicBezTo>
                  <a:cubicBezTo>
                    <a:pt x="2343736" y="277977"/>
                    <a:pt x="2364087" y="277015"/>
                    <a:pt x="2384278" y="276775"/>
                  </a:cubicBezTo>
                  <a:close/>
                  <a:moveTo>
                    <a:pt x="848655" y="276695"/>
                  </a:moveTo>
                  <a:cubicBezTo>
                    <a:pt x="1095432" y="276695"/>
                    <a:pt x="1342208" y="276695"/>
                    <a:pt x="1588985" y="277337"/>
                  </a:cubicBezTo>
                  <a:cubicBezTo>
                    <a:pt x="1630649" y="277337"/>
                    <a:pt x="1633213" y="280541"/>
                    <a:pt x="1630007" y="329897"/>
                  </a:cubicBezTo>
                  <a:cubicBezTo>
                    <a:pt x="1353105" y="329897"/>
                    <a:pt x="1076843" y="329897"/>
                    <a:pt x="799941" y="329897"/>
                  </a:cubicBezTo>
                  <a:cubicBezTo>
                    <a:pt x="801223" y="279900"/>
                    <a:pt x="803146" y="276695"/>
                    <a:pt x="848655" y="276695"/>
                  </a:cubicBezTo>
                  <a:close/>
                  <a:moveTo>
                    <a:pt x="1376820" y="216444"/>
                  </a:moveTo>
                  <a:cubicBezTo>
                    <a:pt x="1430662" y="216444"/>
                    <a:pt x="1476172" y="216444"/>
                    <a:pt x="1522963" y="216444"/>
                  </a:cubicBezTo>
                  <a:cubicBezTo>
                    <a:pt x="1525527" y="230546"/>
                    <a:pt x="1527450" y="244006"/>
                    <a:pt x="1530655" y="263235"/>
                  </a:cubicBezTo>
                  <a:cubicBezTo>
                    <a:pt x="1483864" y="263235"/>
                    <a:pt x="1439636" y="265158"/>
                    <a:pt x="1396049" y="261312"/>
                  </a:cubicBezTo>
                  <a:cubicBezTo>
                    <a:pt x="1389639" y="260671"/>
                    <a:pt x="1384512" y="235673"/>
                    <a:pt x="1376820" y="216444"/>
                  </a:cubicBezTo>
                  <a:close/>
                  <a:moveTo>
                    <a:pt x="1768377" y="215322"/>
                  </a:moveTo>
                  <a:cubicBezTo>
                    <a:pt x="1790732" y="215322"/>
                    <a:pt x="1813006" y="215803"/>
                    <a:pt x="1835119" y="217726"/>
                  </a:cubicBezTo>
                  <a:cubicBezTo>
                    <a:pt x="1842170" y="218367"/>
                    <a:pt x="1847298" y="243365"/>
                    <a:pt x="1856913" y="263876"/>
                  </a:cubicBezTo>
                  <a:cubicBezTo>
                    <a:pt x="1807557" y="263876"/>
                    <a:pt x="1767817" y="266440"/>
                    <a:pt x="1728717" y="261953"/>
                  </a:cubicBezTo>
                  <a:cubicBezTo>
                    <a:pt x="1716538" y="260671"/>
                    <a:pt x="1706283" y="239519"/>
                    <a:pt x="1694745" y="227982"/>
                  </a:cubicBezTo>
                  <a:cubicBezTo>
                    <a:pt x="1696668" y="224136"/>
                    <a:pt x="1699232" y="219649"/>
                    <a:pt x="1701155" y="215803"/>
                  </a:cubicBezTo>
                  <a:cubicBezTo>
                    <a:pt x="1723589" y="215803"/>
                    <a:pt x="1746023" y="215322"/>
                    <a:pt x="1768377" y="215322"/>
                  </a:cubicBezTo>
                  <a:close/>
                  <a:moveTo>
                    <a:pt x="2508708" y="214841"/>
                  </a:moveTo>
                  <a:cubicBezTo>
                    <a:pt x="2529620" y="214681"/>
                    <a:pt x="2550452" y="215162"/>
                    <a:pt x="2570963" y="217726"/>
                  </a:cubicBezTo>
                  <a:cubicBezTo>
                    <a:pt x="2585064" y="219648"/>
                    <a:pt x="2596602" y="241441"/>
                    <a:pt x="2610063" y="254261"/>
                  </a:cubicBezTo>
                  <a:cubicBezTo>
                    <a:pt x="2607498" y="256825"/>
                    <a:pt x="2605575" y="260670"/>
                    <a:pt x="2604293" y="263875"/>
                  </a:cubicBezTo>
                  <a:cubicBezTo>
                    <a:pt x="2563271" y="263875"/>
                    <a:pt x="2521608" y="267080"/>
                    <a:pt x="2481867" y="261952"/>
                  </a:cubicBezTo>
                  <a:cubicBezTo>
                    <a:pt x="2467124" y="260029"/>
                    <a:pt x="2454946" y="237595"/>
                    <a:pt x="2441485" y="224776"/>
                  </a:cubicBezTo>
                  <a:cubicBezTo>
                    <a:pt x="2442767" y="221571"/>
                    <a:pt x="2444690" y="218366"/>
                    <a:pt x="2445972" y="215802"/>
                  </a:cubicBezTo>
                  <a:cubicBezTo>
                    <a:pt x="2466804" y="215802"/>
                    <a:pt x="2487796" y="215001"/>
                    <a:pt x="2508708" y="214841"/>
                  </a:cubicBezTo>
                  <a:close/>
                  <a:moveTo>
                    <a:pt x="1545398" y="214521"/>
                  </a:moveTo>
                  <a:cubicBezTo>
                    <a:pt x="1585779" y="214521"/>
                    <a:pt x="1626161" y="213239"/>
                    <a:pt x="1666542" y="215161"/>
                  </a:cubicBezTo>
                  <a:cubicBezTo>
                    <a:pt x="1696027" y="216444"/>
                    <a:pt x="1685772" y="242083"/>
                    <a:pt x="1690900" y="263875"/>
                  </a:cubicBezTo>
                  <a:cubicBezTo>
                    <a:pt x="1646031" y="263875"/>
                    <a:pt x="1603727" y="266439"/>
                    <a:pt x="1562063" y="261953"/>
                  </a:cubicBezTo>
                  <a:cubicBezTo>
                    <a:pt x="1552449" y="260671"/>
                    <a:pt x="1544756" y="236955"/>
                    <a:pt x="1536424" y="223494"/>
                  </a:cubicBezTo>
                  <a:cubicBezTo>
                    <a:pt x="1539629" y="220290"/>
                    <a:pt x="1542834" y="217726"/>
                    <a:pt x="1545398" y="214521"/>
                  </a:cubicBezTo>
                  <a:close/>
                  <a:moveTo>
                    <a:pt x="2351028" y="214200"/>
                  </a:moveTo>
                  <a:cubicBezTo>
                    <a:pt x="2371459" y="214040"/>
                    <a:pt x="2391810" y="214521"/>
                    <a:pt x="2412001" y="217085"/>
                  </a:cubicBezTo>
                  <a:cubicBezTo>
                    <a:pt x="2426103" y="219007"/>
                    <a:pt x="2437000" y="241441"/>
                    <a:pt x="2449178" y="254260"/>
                  </a:cubicBezTo>
                  <a:cubicBezTo>
                    <a:pt x="2447255" y="256824"/>
                    <a:pt x="2445332" y="260029"/>
                    <a:pt x="2443409" y="263875"/>
                  </a:cubicBezTo>
                  <a:cubicBezTo>
                    <a:pt x="2403027" y="263875"/>
                    <a:pt x="2362646" y="267080"/>
                    <a:pt x="2322905" y="261953"/>
                  </a:cubicBezTo>
                  <a:cubicBezTo>
                    <a:pt x="2308803" y="260029"/>
                    <a:pt x="2296624" y="238236"/>
                    <a:pt x="2283805" y="226058"/>
                  </a:cubicBezTo>
                  <a:cubicBezTo>
                    <a:pt x="2285728" y="222212"/>
                    <a:pt x="2287651" y="219007"/>
                    <a:pt x="2289574" y="215161"/>
                  </a:cubicBezTo>
                  <a:cubicBezTo>
                    <a:pt x="2310085" y="215161"/>
                    <a:pt x="2330597" y="214360"/>
                    <a:pt x="2351028" y="214200"/>
                  </a:cubicBezTo>
                  <a:close/>
                  <a:moveTo>
                    <a:pt x="2136460" y="214040"/>
                  </a:moveTo>
                  <a:cubicBezTo>
                    <a:pt x="2174999" y="214040"/>
                    <a:pt x="2213297" y="214521"/>
                    <a:pt x="2251756" y="216444"/>
                  </a:cubicBezTo>
                  <a:cubicBezTo>
                    <a:pt x="2265216" y="217085"/>
                    <a:pt x="2278036" y="240160"/>
                    <a:pt x="2290855" y="252979"/>
                  </a:cubicBezTo>
                  <a:cubicBezTo>
                    <a:pt x="2288933" y="256825"/>
                    <a:pt x="2287010" y="260671"/>
                    <a:pt x="2285087" y="263876"/>
                  </a:cubicBezTo>
                  <a:cubicBezTo>
                    <a:pt x="2258166" y="263876"/>
                    <a:pt x="2231245" y="263876"/>
                    <a:pt x="2203682" y="263876"/>
                  </a:cubicBezTo>
                  <a:cubicBezTo>
                    <a:pt x="2158814" y="263876"/>
                    <a:pt x="2113945" y="263876"/>
                    <a:pt x="2069718" y="263876"/>
                  </a:cubicBezTo>
                  <a:cubicBezTo>
                    <a:pt x="2028696" y="263876"/>
                    <a:pt x="2027414" y="263235"/>
                    <a:pt x="2019722" y="214521"/>
                  </a:cubicBezTo>
                  <a:cubicBezTo>
                    <a:pt x="2059142" y="214521"/>
                    <a:pt x="2097921" y="214040"/>
                    <a:pt x="2136460" y="214040"/>
                  </a:cubicBezTo>
                  <a:close/>
                  <a:moveTo>
                    <a:pt x="1288205" y="214040"/>
                  </a:moveTo>
                  <a:cubicBezTo>
                    <a:pt x="1310159" y="214040"/>
                    <a:pt x="1331631" y="214521"/>
                    <a:pt x="1353104" y="216444"/>
                  </a:cubicBezTo>
                  <a:cubicBezTo>
                    <a:pt x="1360796" y="217726"/>
                    <a:pt x="1365283" y="242723"/>
                    <a:pt x="1374898" y="263876"/>
                  </a:cubicBezTo>
                  <a:cubicBezTo>
                    <a:pt x="1321055" y="263876"/>
                    <a:pt x="1280033" y="265798"/>
                    <a:pt x="1238369" y="263235"/>
                  </a:cubicBezTo>
                  <a:cubicBezTo>
                    <a:pt x="1203115" y="261312"/>
                    <a:pt x="1226831" y="235032"/>
                    <a:pt x="1220421" y="214521"/>
                  </a:cubicBezTo>
                  <a:cubicBezTo>
                    <a:pt x="1243817" y="214521"/>
                    <a:pt x="1266252" y="214040"/>
                    <a:pt x="1288205" y="214040"/>
                  </a:cubicBezTo>
                  <a:close/>
                  <a:moveTo>
                    <a:pt x="1100560" y="213880"/>
                  </a:moveTo>
                  <a:cubicBezTo>
                    <a:pt x="1133890" y="213880"/>
                    <a:pt x="1167862" y="213880"/>
                    <a:pt x="1200551" y="213880"/>
                  </a:cubicBezTo>
                  <a:cubicBezTo>
                    <a:pt x="1208884" y="262594"/>
                    <a:pt x="1208243" y="264517"/>
                    <a:pt x="1164657" y="264517"/>
                  </a:cubicBezTo>
                  <a:cubicBezTo>
                    <a:pt x="1130044" y="264517"/>
                    <a:pt x="1095431" y="264517"/>
                    <a:pt x="1060818" y="264517"/>
                  </a:cubicBezTo>
                  <a:cubicBezTo>
                    <a:pt x="1056973" y="215803"/>
                    <a:pt x="1058254" y="214522"/>
                    <a:pt x="1100560" y="213880"/>
                  </a:cubicBezTo>
                  <a:close/>
                  <a:moveTo>
                    <a:pt x="937110" y="213880"/>
                  </a:moveTo>
                  <a:cubicBezTo>
                    <a:pt x="971081" y="213880"/>
                    <a:pt x="1005053" y="213880"/>
                    <a:pt x="1040948" y="213880"/>
                  </a:cubicBezTo>
                  <a:cubicBezTo>
                    <a:pt x="1044794" y="263235"/>
                    <a:pt x="1044153" y="263876"/>
                    <a:pt x="1000567" y="263876"/>
                  </a:cubicBezTo>
                  <a:cubicBezTo>
                    <a:pt x="966595" y="263876"/>
                    <a:pt x="932623" y="263876"/>
                    <a:pt x="899292" y="263876"/>
                  </a:cubicBezTo>
                  <a:cubicBezTo>
                    <a:pt x="893523" y="218367"/>
                    <a:pt x="896728" y="213880"/>
                    <a:pt x="937110" y="213880"/>
                  </a:cubicBezTo>
                  <a:close/>
                  <a:moveTo>
                    <a:pt x="778146" y="213880"/>
                  </a:moveTo>
                  <a:cubicBezTo>
                    <a:pt x="812119" y="213880"/>
                    <a:pt x="845449" y="213880"/>
                    <a:pt x="878780" y="213880"/>
                  </a:cubicBezTo>
                  <a:cubicBezTo>
                    <a:pt x="884549" y="258748"/>
                    <a:pt x="880703" y="263876"/>
                    <a:pt x="840322" y="263876"/>
                  </a:cubicBezTo>
                  <a:cubicBezTo>
                    <a:pt x="804427" y="263876"/>
                    <a:pt x="769173" y="263876"/>
                    <a:pt x="733278" y="263876"/>
                  </a:cubicBezTo>
                  <a:cubicBezTo>
                    <a:pt x="736483" y="215803"/>
                    <a:pt x="737765" y="213880"/>
                    <a:pt x="778146" y="213880"/>
                  </a:cubicBezTo>
                  <a:close/>
                  <a:moveTo>
                    <a:pt x="616620" y="213880"/>
                  </a:moveTo>
                  <a:cubicBezTo>
                    <a:pt x="650592" y="213880"/>
                    <a:pt x="684564" y="213880"/>
                    <a:pt x="721099" y="213880"/>
                  </a:cubicBezTo>
                  <a:cubicBezTo>
                    <a:pt x="716613" y="263235"/>
                    <a:pt x="715972" y="263876"/>
                    <a:pt x="674308" y="263876"/>
                  </a:cubicBezTo>
                  <a:cubicBezTo>
                    <a:pt x="639695" y="263876"/>
                    <a:pt x="604442" y="263876"/>
                    <a:pt x="569188" y="263876"/>
                  </a:cubicBezTo>
                  <a:cubicBezTo>
                    <a:pt x="572393" y="217085"/>
                    <a:pt x="575598" y="213880"/>
                    <a:pt x="616620" y="213880"/>
                  </a:cubicBezTo>
                  <a:close/>
                  <a:moveTo>
                    <a:pt x="455094" y="213880"/>
                  </a:moveTo>
                  <a:cubicBezTo>
                    <a:pt x="489707" y="213880"/>
                    <a:pt x="524961" y="213880"/>
                    <a:pt x="560215" y="213880"/>
                  </a:cubicBezTo>
                  <a:cubicBezTo>
                    <a:pt x="552523" y="263235"/>
                    <a:pt x="551241" y="263876"/>
                    <a:pt x="508936" y="263876"/>
                  </a:cubicBezTo>
                  <a:cubicBezTo>
                    <a:pt x="473682" y="263876"/>
                    <a:pt x="439070" y="263876"/>
                    <a:pt x="403816" y="263876"/>
                  </a:cubicBezTo>
                  <a:cubicBezTo>
                    <a:pt x="410867" y="217726"/>
                    <a:pt x="414712" y="213880"/>
                    <a:pt x="455094" y="213880"/>
                  </a:cubicBezTo>
                  <a:close/>
                  <a:moveTo>
                    <a:pt x="1923254" y="213559"/>
                  </a:moveTo>
                  <a:cubicBezTo>
                    <a:pt x="1943926" y="213398"/>
                    <a:pt x="1964598" y="213879"/>
                    <a:pt x="1985109" y="216443"/>
                  </a:cubicBezTo>
                  <a:cubicBezTo>
                    <a:pt x="1997288" y="217725"/>
                    <a:pt x="2006902" y="241441"/>
                    <a:pt x="2017799" y="254261"/>
                  </a:cubicBezTo>
                  <a:cubicBezTo>
                    <a:pt x="2015235" y="257465"/>
                    <a:pt x="2012030" y="260671"/>
                    <a:pt x="2009466" y="263875"/>
                  </a:cubicBezTo>
                  <a:cubicBezTo>
                    <a:pt x="1969085" y="263875"/>
                    <a:pt x="1928062" y="267080"/>
                    <a:pt x="1888321" y="261953"/>
                  </a:cubicBezTo>
                  <a:cubicBezTo>
                    <a:pt x="1875502" y="260029"/>
                    <a:pt x="1865246" y="236954"/>
                    <a:pt x="1854349" y="223494"/>
                  </a:cubicBezTo>
                  <a:cubicBezTo>
                    <a:pt x="1856913" y="220289"/>
                    <a:pt x="1859477" y="217084"/>
                    <a:pt x="1861400" y="214520"/>
                  </a:cubicBezTo>
                  <a:cubicBezTo>
                    <a:pt x="1881911" y="214520"/>
                    <a:pt x="1902583" y="213719"/>
                    <a:pt x="1923254" y="213559"/>
                  </a:cubicBezTo>
                  <a:close/>
                  <a:moveTo>
                    <a:pt x="292926" y="212598"/>
                  </a:moveTo>
                  <a:cubicBezTo>
                    <a:pt x="327539" y="215803"/>
                    <a:pt x="362793" y="213239"/>
                    <a:pt x="398047" y="213239"/>
                  </a:cubicBezTo>
                  <a:cubicBezTo>
                    <a:pt x="387791" y="261953"/>
                    <a:pt x="385869" y="263235"/>
                    <a:pt x="342282" y="263876"/>
                  </a:cubicBezTo>
                  <a:cubicBezTo>
                    <a:pt x="308951" y="263876"/>
                    <a:pt x="274979" y="263876"/>
                    <a:pt x="236520" y="263876"/>
                  </a:cubicBezTo>
                  <a:cubicBezTo>
                    <a:pt x="244212" y="229263"/>
                    <a:pt x="257031" y="210034"/>
                    <a:pt x="292926" y="212598"/>
                  </a:cubicBezTo>
                  <a:close/>
                  <a:moveTo>
                    <a:pt x="109606" y="212597"/>
                  </a:moveTo>
                  <a:cubicBezTo>
                    <a:pt x="150629" y="215803"/>
                    <a:pt x="192292" y="213239"/>
                    <a:pt x="233956" y="213239"/>
                  </a:cubicBezTo>
                  <a:cubicBezTo>
                    <a:pt x="226264" y="257466"/>
                    <a:pt x="219854" y="263235"/>
                    <a:pt x="179473" y="263235"/>
                  </a:cubicBezTo>
                  <a:cubicBezTo>
                    <a:pt x="133964" y="263875"/>
                    <a:pt x="88455" y="263875"/>
                    <a:pt x="40381" y="263875"/>
                  </a:cubicBezTo>
                  <a:cubicBezTo>
                    <a:pt x="51277" y="223494"/>
                    <a:pt x="73070" y="210033"/>
                    <a:pt x="109606" y="212597"/>
                  </a:cubicBezTo>
                  <a:close/>
                  <a:moveTo>
                    <a:pt x="1309518" y="157473"/>
                  </a:moveTo>
                  <a:cubicBezTo>
                    <a:pt x="1354386" y="157473"/>
                    <a:pt x="1397973" y="157473"/>
                    <a:pt x="1444123" y="157473"/>
                  </a:cubicBezTo>
                  <a:cubicBezTo>
                    <a:pt x="1446046" y="169652"/>
                    <a:pt x="1447969" y="180549"/>
                    <a:pt x="1450533" y="196574"/>
                  </a:cubicBezTo>
                  <a:cubicBezTo>
                    <a:pt x="1403742" y="196574"/>
                    <a:pt x="1358232" y="196574"/>
                    <a:pt x="1309518" y="196574"/>
                  </a:cubicBezTo>
                  <a:cubicBezTo>
                    <a:pt x="1309518" y="183754"/>
                    <a:pt x="1309518" y="172857"/>
                    <a:pt x="1309518" y="157473"/>
                  </a:cubicBezTo>
                  <a:close/>
                  <a:moveTo>
                    <a:pt x="2473775" y="156753"/>
                  </a:moveTo>
                  <a:cubicBezTo>
                    <a:pt x="2494527" y="156672"/>
                    <a:pt x="2515199" y="157153"/>
                    <a:pt x="2535710" y="159396"/>
                  </a:cubicBezTo>
                  <a:cubicBezTo>
                    <a:pt x="2547889" y="160678"/>
                    <a:pt x="2557503" y="181831"/>
                    <a:pt x="2573528" y="199779"/>
                  </a:cubicBezTo>
                  <a:cubicBezTo>
                    <a:pt x="2522890" y="199779"/>
                    <a:pt x="2481868" y="202343"/>
                    <a:pt x="2441486" y="198497"/>
                  </a:cubicBezTo>
                  <a:cubicBezTo>
                    <a:pt x="2429307" y="197215"/>
                    <a:pt x="2419051" y="177344"/>
                    <a:pt x="2408155" y="165806"/>
                  </a:cubicBezTo>
                  <a:cubicBezTo>
                    <a:pt x="2409437" y="163242"/>
                    <a:pt x="2410719" y="160038"/>
                    <a:pt x="2411360" y="157474"/>
                  </a:cubicBezTo>
                  <a:cubicBezTo>
                    <a:pt x="2432192" y="157474"/>
                    <a:pt x="2453024" y="156833"/>
                    <a:pt x="2473775" y="156753"/>
                  </a:cubicBezTo>
                  <a:close/>
                  <a:moveTo>
                    <a:pt x="1679283" y="156352"/>
                  </a:moveTo>
                  <a:cubicBezTo>
                    <a:pt x="1700194" y="156352"/>
                    <a:pt x="1721026" y="156833"/>
                    <a:pt x="1741538" y="158756"/>
                  </a:cubicBezTo>
                  <a:cubicBezTo>
                    <a:pt x="1750511" y="158756"/>
                    <a:pt x="1756921" y="181190"/>
                    <a:pt x="1767818" y="200420"/>
                  </a:cubicBezTo>
                  <a:cubicBezTo>
                    <a:pt x="1718462" y="200420"/>
                    <a:pt x="1678081" y="202343"/>
                    <a:pt x="1637699" y="199138"/>
                  </a:cubicBezTo>
                  <a:cubicBezTo>
                    <a:pt x="1627443" y="198497"/>
                    <a:pt x="1619111" y="177986"/>
                    <a:pt x="1610137" y="167088"/>
                  </a:cubicBezTo>
                  <a:cubicBezTo>
                    <a:pt x="1612059" y="163884"/>
                    <a:pt x="1614623" y="160679"/>
                    <a:pt x="1616547" y="156833"/>
                  </a:cubicBezTo>
                  <a:cubicBezTo>
                    <a:pt x="1637379" y="156833"/>
                    <a:pt x="1658371" y="156352"/>
                    <a:pt x="1679283" y="156352"/>
                  </a:cubicBezTo>
                  <a:close/>
                  <a:moveTo>
                    <a:pt x="1831836" y="156112"/>
                  </a:moveTo>
                  <a:cubicBezTo>
                    <a:pt x="1852267" y="156031"/>
                    <a:pt x="1872618" y="156512"/>
                    <a:pt x="1892808" y="158755"/>
                  </a:cubicBezTo>
                  <a:cubicBezTo>
                    <a:pt x="1902423" y="160037"/>
                    <a:pt x="1910115" y="181830"/>
                    <a:pt x="1919089" y="194009"/>
                  </a:cubicBezTo>
                  <a:cubicBezTo>
                    <a:pt x="1915243" y="195932"/>
                    <a:pt x="1912679" y="198496"/>
                    <a:pt x="1909474" y="201059"/>
                  </a:cubicBezTo>
                  <a:cubicBezTo>
                    <a:pt x="1876784" y="201059"/>
                    <a:pt x="1844095" y="201059"/>
                    <a:pt x="1811404" y="201059"/>
                  </a:cubicBezTo>
                  <a:cubicBezTo>
                    <a:pt x="1774868" y="201059"/>
                    <a:pt x="1774868" y="200419"/>
                    <a:pt x="1770382" y="156833"/>
                  </a:cubicBezTo>
                  <a:cubicBezTo>
                    <a:pt x="1790893" y="156833"/>
                    <a:pt x="1811404" y="156192"/>
                    <a:pt x="1831836" y="156112"/>
                  </a:cubicBezTo>
                  <a:close/>
                  <a:moveTo>
                    <a:pt x="1525127" y="154830"/>
                  </a:moveTo>
                  <a:cubicBezTo>
                    <a:pt x="1545238" y="154749"/>
                    <a:pt x="1565268" y="155230"/>
                    <a:pt x="1585139" y="157473"/>
                  </a:cubicBezTo>
                  <a:cubicBezTo>
                    <a:pt x="1594754" y="158115"/>
                    <a:pt x="1601804" y="179908"/>
                    <a:pt x="1610137" y="192086"/>
                  </a:cubicBezTo>
                  <a:cubicBezTo>
                    <a:pt x="1608214" y="194650"/>
                    <a:pt x="1605650" y="197855"/>
                    <a:pt x="1603727" y="200419"/>
                  </a:cubicBezTo>
                  <a:cubicBezTo>
                    <a:pt x="1562705" y="200419"/>
                    <a:pt x="1521041" y="202341"/>
                    <a:pt x="1480018" y="198495"/>
                  </a:cubicBezTo>
                  <a:cubicBezTo>
                    <a:pt x="1471686" y="197855"/>
                    <a:pt x="1464635" y="176062"/>
                    <a:pt x="1456943" y="163883"/>
                  </a:cubicBezTo>
                  <a:cubicBezTo>
                    <a:pt x="1459507" y="161319"/>
                    <a:pt x="1462071" y="158755"/>
                    <a:pt x="1464635" y="155551"/>
                  </a:cubicBezTo>
                  <a:cubicBezTo>
                    <a:pt x="1484826" y="155551"/>
                    <a:pt x="1505016" y="154910"/>
                    <a:pt x="1525127" y="154830"/>
                  </a:cubicBezTo>
                  <a:close/>
                  <a:moveTo>
                    <a:pt x="2131653" y="154509"/>
                  </a:moveTo>
                  <a:cubicBezTo>
                    <a:pt x="2151443" y="154268"/>
                    <a:pt x="2170031" y="154589"/>
                    <a:pt x="2188299" y="156832"/>
                  </a:cubicBezTo>
                  <a:cubicBezTo>
                    <a:pt x="2203042" y="158755"/>
                    <a:pt x="2215220" y="176062"/>
                    <a:pt x="2228681" y="186958"/>
                  </a:cubicBezTo>
                  <a:cubicBezTo>
                    <a:pt x="2226758" y="190804"/>
                    <a:pt x="2225476" y="194650"/>
                    <a:pt x="2223553" y="198496"/>
                  </a:cubicBezTo>
                  <a:cubicBezTo>
                    <a:pt x="2179967" y="198496"/>
                    <a:pt x="2136379" y="200419"/>
                    <a:pt x="2093434" y="196573"/>
                  </a:cubicBezTo>
                  <a:cubicBezTo>
                    <a:pt x="2085101" y="196573"/>
                    <a:pt x="2078691" y="174780"/>
                    <a:pt x="2067795" y="155550"/>
                  </a:cubicBezTo>
                  <a:cubicBezTo>
                    <a:pt x="2090870" y="155550"/>
                    <a:pt x="2111862" y="154749"/>
                    <a:pt x="2131653" y="154509"/>
                  </a:cubicBezTo>
                  <a:close/>
                  <a:moveTo>
                    <a:pt x="1981184" y="154509"/>
                  </a:moveTo>
                  <a:cubicBezTo>
                    <a:pt x="2000173" y="154268"/>
                    <a:pt x="2019082" y="154589"/>
                    <a:pt x="2037670" y="156832"/>
                  </a:cubicBezTo>
                  <a:cubicBezTo>
                    <a:pt x="2051130" y="158755"/>
                    <a:pt x="2062027" y="177984"/>
                    <a:pt x="2074206" y="189521"/>
                  </a:cubicBezTo>
                  <a:cubicBezTo>
                    <a:pt x="2072282" y="192727"/>
                    <a:pt x="2069719" y="196572"/>
                    <a:pt x="2067796" y="199777"/>
                  </a:cubicBezTo>
                  <a:cubicBezTo>
                    <a:pt x="2026773" y="199777"/>
                    <a:pt x="1985751" y="202341"/>
                    <a:pt x="1945369" y="197854"/>
                  </a:cubicBezTo>
                  <a:cubicBezTo>
                    <a:pt x="1934472" y="196572"/>
                    <a:pt x="1926140" y="176061"/>
                    <a:pt x="1916525" y="163883"/>
                  </a:cubicBezTo>
                  <a:cubicBezTo>
                    <a:pt x="1919730" y="161960"/>
                    <a:pt x="1922293" y="158755"/>
                    <a:pt x="1924217" y="155550"/>
                  </a:cubicBezTo>
                  <a:cubicBezTo>
                    <a:pt x="1943126" y="155550"/>
                    <a:pt x="1962195" y="154749"/>
                    <a:pt x="1981184" y="154509"/>
                  </a:cubicBezTo>
                  <a:close/>
                  <a:moveTo>
                    <a:pt x="1190296" y="154268"/>
                  </a:moveTo>
                  <a:cubicBezTo>
                    <a:pt x="1212731" y="154268"/>
                    <a:pt x="1235164" y="154268"/>
                    <a:pt x="1257599" y="154910"/>
                  </a:cubicBezTo>
                  <a:cubicBezTo>
                    <a:pt x="1296058" y="155550"/>
                    <a:pt x="1296698" y="156192"/>
                    <a:pt x="1289006" y="198496"/>
                  </a:cubicBezTo>
                  <a:cubicBezTo>
                    <a:pt x="1245420" y="198496"/>
                    <a:pt x="1201193" y="198496"/>
                    <a:pt x="1156965" y="198496"/>
                  </a:cubicBezTo>
                  <a:cubicBezTo>
                    <a:pt x="1149274" y="156832"/>
                    <a:pt x="1151197" y="154910"/>
                    <a:pt x="1190296" y="154268"/>
                  </a:cubicBezTo>
                  <a:close/>
                  <a:moveTo>
                    <a:pt x="1039666" y="152987"/>
                  </a:moveTo>
                  <a:cubicBezTo>
                    <a:pt x="1067227" y="152987"/>
                    <a:pt x="1094789" y="152345"/>
                    <a:pt x="1122351" y="154909"/>
                  </a:cubicBezTo>
                  <a:cubicBezTo>
                    <a:pt x="1128120" y="155550"/>
                    <a:pt x="1138375" y="169011"/>
                    <a:pt x="1137735" y="175420"/>
                  </a:cubicBezTo>
                  <a:cubicBezTo>
                    <a:pt x="1137093" y="184394"/>
                    <a:pt x="1128120" y="199137"/>
                    <a:pt x="1121710" y="199137"/>
                  </a:cubicBezTo>
                  <a:cubicBezTo>
                    <a:pt x="1080047" y="201059"/>
                    <a:pt x="1039024" y="200418"/>
                    <a:pt x="998002" y="200418"/>
                  </a:cubicBezTo>
                  <a:cubicBezTo>
                    <a:pt x="998643" y="154269"/>
                    <a:pt x="999284" y="152987"/>
                    <a:pt x="1039666" y="152987"/>
                  </a:cubicBezTo>
                  <a:close/>
                  <a:moveTo>
                    <a:pt x="879422" y="152987"/>
                  </a:moveTo>
                  <a:cubicBezTo>
                    <a:pt x="912752" y="152346"/>
                    <a:pt x="946724" y="152987"/>
                    <a:pt x="981978" y="152987"/>
                  </a:cubicBezTo>
                  <a:cubicBezTo>
                    <a:pt x="986464" y="188241"/>
                    <a:pt x="978132" y="203624"/>
                    <a:pt x="945442" y="201701"/>
                  </a:cubicBezTo>
                  <a:cubicBezTo>
                    <a:pt x="911470" y="199137"/>
                    <a:pt x="877498" y="201060"/>
                    <a:pt x="844168" y="201060"/>
                  </a:cubicBezTo>
                  <a:cubicBezTo>
                    <a:pt x="839040" y="160679"/>
                    <a:pt x="844168" y="153628"/>
                    <a:pt x="879422" y="152987"/>
                  </a:cubicBezTo>
                  <a:close/>
                  <a:moveTo>
                    <a:pt x="727509" y="152346"/>
                  </a:moveTo>
                  <a:cubicBezTo>
                    <a:pt x="760840" y="152346"/>
                    <a:pt x="794171" y="152988"/>
                    <a:pt x="828143" y="152988"/>
                  </a:cubicBezTo>
                  <a:cubicBezTo>
                    <a:pt x="830065" y="189523"/>
                    <a:pt x="819169" y="203624"/>
                    <a:pt x="786479" y="201060"/>
                  </a:cubicBezTo>
                  <a:cubicBezTo>
                    <a:pt x="752507" y="198496"/>
                    <a:pt x="718536" y="200419"/>
                    <a:pt x="684564" y="200419"/>
                  </a:cubicBezTo>
                  <a:cubicBezTo>
                    <a:pt x="686487" y="156833"/>
                    <a:pt x="689692" y="152988"/>
                    <a:pt x="727509" y="152346"/>
                  </a:cubicBezTo>
                  <a:close/>
                  <a:moveTo>
                    <a:pt x="136528" y="152346"/>
                  </a:moveTo>
                  <a:cubicBezTo>
                    <a:pt x="207677" y="153628"/>
                    <a:pt x="278826" y="152346"/>
                    <a:pt x="351896" y="152346"/>
                  </a:cubicBezTo>
                  <a:cubicBezTo>
                    <a:pt x="346128" y="190804"/>
                    <a:pt x="328181" y="201700"/>
                    <a:pt x="295491" y="201060"/>
                  </a:cubicBezTo>
                  <a:cubicBezTo>
                    <a:pt x="224342" y="198496"/>
                    <a:pt x="153194" y="200418"/>
                    <a:pt x="79481" y="200418"/>
                  </a:cubicBezTo>
                  <a:cubicBezTo>
                    <a:pt x="88455" y="169011"/>
                    <a:pt x="101916" y="151063"/>
                    <a:pt x="136528" y="152346"/>
                  </a:cubicBezTo>
                  <a:close/>
                  <a:moveTo>
                    <a:pt x="570471" y="151705"/>
                  </a:moveTo>
                  <a:cubicBezTo>
                    <a:pt x="605083" y="154269"/>
                    <a:pt x="639055" y="152346"/>
                    <a:pt x="673027" y="152346"/>
                  </a:cubicBezTo>
                  <a:cubicBezTo>
                    <a:pt x="673668" y="194009"/>
                    <a:pt x="655080" y="202983"/>
                    <a:pt x="623671" y="200419"/>
                  </a:cubicBezTo>
                  <a:cubicBezTo>
                    <a:pt x="590982" y="197855"/>
                    <a:pt x="558292" y="199778"/>
                    <a:pt x="523679" y="199778"/>
                  </a:cubicBezTo>
                  <a:cubicBezTo>
                    <a:pt x="525602" y="167088"/>
                    <a:pt x="537140" y="149782"/>
                    <a:pt x="570471" y="151705"/>
                  </a:cubicBezTo>
                  <a:close/>
                  <a:moveTo>
                    <a:pt x="415353" y="151704"/>
                  </a:moveTo>
                  <a:cubicBezTo>
                    <a:pt x="448684" y="153627"/>
                    <a:pt x="482656" y="152345"/>
                    <a:pt x="517910" y="152345"/>
                  </a:cubicBezTo>
                  <a:cubicBezTo>
                    <a:pt x="515987" y="188881"/>
                    <a:pt x="501886" y="203623"/>
                    <a:pt x="467913" y="201059"/>
                  </a:cubicBezTo>
                  <a:cubicBezTo>
                    <a:pt x="434583" y="197854"/>
                    <a:pt x="400611" y="200418"/>
                    <a:pt x="365357" y="200418"/>
                  </a:cubicBezTo>
                  <a:cubicBezTo>
                    <a:pt x="369843" y="165806"/>
                    <a:pt x="382663" y="150422"/>
                    <a:pt x="415353" y="151704"/>
                  </a:cubicBezTo>
                  <a:close/>
                  <a:moveTo>
                    <a:pt x="1239010" y="101067"/>
                  </a:moveTo>
                  <a:cubicBezTo>
                    <a:pt x="1281315" y="101067"/>
                    <a:pt x="1324261" y="101067"/>
                    <a:pt x="1370411" y="101067"/>
                  </a:cubicBezTo>
                  <a:cubicBezTo>
                    <a:pt x="1371052" y="115169"/>
                    <a:pt x="1371693" y="126065"/>
                    <a:pt x="1372334" y="139526"/>
                  </a:cubicBezTo>
                  <a:cubicBezTo>
                    <a:pt x="1326183" y="139526"/>
                    <a:pt x="1283878" y="139526"/>
                    <a:pt x="1239010" y="139526"/>
                  </a:cubicBezTo>
                  <a:cubicBezTo>
                    <a:pt x="1239010" y="126707"/>
                    <a:pt x="1239010" y="115169"/>
                    <a:pt x="1239010" y="101067"/>
                  </a:cubicBezTo>
                  <a:close/>
                  <a:moveTo>
                    <a:pt x="1088380" y="100426"/>
                  </a:moveTo>
                  <a:cubicBezTo>
                    <a:pt x="1133249" y="100426"/>
                    <a:pt x="1175553" y="100426"/>
                    <a:pt x="1220421" y="100426"/>
                  </a:cubicBezTo>
                  <a:cubicBezTo>
                    <a:pt x="1220421" y="113887"/>
                    <a:pt x="1220421" y="124784"/>
                    <a:pt x="1220421" y="138885"/>
                  </a:cubicBezTo>
                  <a:cubicBezTo>
                    <a:pt x="1175553" y="138885"/>
                    <a:pt x="1131967" y="138885"/>
                    <a:pt x="1083894" y="138885"/>
                  </a:cubicBezTo>
                  <a:cubicBezTo>
                    <a:pt x="1085816" y="125424"/>
                    <a:pt x="1087099" y="113887"/>
                    <a:pt x="1088380" y="100426"/>
                  </a:cubicBezTo>
                  <a:close/>
                  <a:moveTo>
                    <a:pt x="2437240" y="99385"/>
                  </a:moveTo>
                  <a:cubicBezTo>
                    <a:pt x="2456068" y="99144"/>
                    <a:pt x="2474817" y="99465"/>
                    <a:pt x="2493405" y="101708"/>
                  </a:cubicBezTo>
                  <a:cubicBezTo>
                    <a:pt x="2506866" y="103631"/>
                    <a:pt x="2518404" y="122860"/>
                    <a:pt x="2530582" y="133757"/>
                  </a:cubicBezTo>
                  <a:cubicBezTo>
                    <a:pt x="2529300" y="136963"/>
                    <a:pt x="2528018" y="139526"/>
                    <a:pt x="2526095" y="142090"/>
                  </a:cubicBezTo>
                  <a:cubicBezTo>
                    <a:pt x="2486995" y="142090"/>
                    <a:pt x="2447896" y="144654"/>
                    <a:pt x="2409437" y="140809"/>
                  </a:cubicBezTo>
                  <a:cubicBezTo>
                    <a:pt x="2397258" y="139526"/>
                    <a:pt x="2387002" y="120296"/>
                    <a:pt x="2376106" y="109400"/>
                  </a:cubicBezTo>
                  <a:cubicBezTo>
                    <a:pt x="2377388" y="106195"/>
                    <a:pt x="2379311" y="103631"/>
                    <a:pt x="2380593" y="100426"/>
                  </a:cubicBezTo>
                  <a:cubicBezTo>
                    <a:pt x="2399502" y="100426"/>
                    <a:pt x="2418411" y="99625"/>
                    <a:pt x="2437240" y="99385"/>
                  </a:cubicBezTo>
                  <a:close/>
                  <a:moveTo>
                    <a:pt x="1595314" y="99225"/>
                  </a:moveTo>
                  <a:cubicBezTo>
                    <a:pt x="1616226" y="99145"/>
                    <a:pt x="1635776" y="99465"/>
                    <a:pt x="1655005" y="101067"/>
                  </a:cubicBezTo>
                  <a:cubicBezTo>
                    <a:pt x="1663979" y="101709"/>
                    <a:pt x="1671029" y="122220"/>
                    <a:pt x="1678721" y="133116"/>
                  </a:cubicBezTo>
                  <a:cubicBezTo>
                    <a:pt x="1676798" y="136322"/>
                    <a:pt x="1674875" y="138886"/>
                    <a:pt x="1672952" y="141450"/>
                  </a:cubicBezTo>
                  <a:cubicBezTo>
                    <a:pt x="1633212" y="141450"/>
                    <a:pt x="1592830" y="143372"/>
                    <a:pt x="1553089" y="140168"/>
                  </a:cubicBezTo>
                  <a:cubicBezTo>
                    <a:pt x="1544757" y="139526"/>
                    <a:pt x="1538987" y="118374"/>
                    <a:pt x="1527450" y="99785"/>
                  </a:cubicBezTo>
                  <a:cubicBezTo>
                    <a:pt x="1552128" y="99785"/>
                    <a:pt x="1574402" y="99305"/>
                    <a:pt x="1595314" y="99225"/>
                  </a:cubicBezTo>
                  <a:close/>
                  <a:moveTo>
                    <a:pt x="1447969" y="99225"/>
                  </a:moveTo>
                  <a:cubicBezTo>
                    <a:pt x="1467839" y="99145"/>
                    <a:pt x="1487710" y="99465"/>
                    <a:pt x="1507580" y="101067"/>
                  </a:cubicBezTo>
                  <a:cubicBezTo>
                    <a:pt x="1515271" y="101709"/>
                    <a:pt x="1521040" y="122861"/>
                    <a:pt x="1532578" y="142090"/>
                  </a:cubicBezTo>
                  <a:cubicBezTo>
                    <a:pt x="1481941" y="142090"/>
                    <a:pt x="1442841" y="144013"/>
                    <a:pt x="1404382" y="140808"/>
                  </a:cubicBezTo>
                  <a:cubicBezTo>
                    <a:pt x="1396049" y="140168"/>
                    <a:pt x="1388999" y="120297"/>
                    <a:pt x="1381307" y="109400"/>
                  </a:cubicBezTo>
                  <a:cubicBezTo>
                    <a:pt x="1383871" y="106195"/>
                    <a:pt x="1385794" y="102991"/>
                    <a:pt x="1388358" y="99785"/>
                  </a:cubicBezTo>
                  <a:cubicBezTo>
                    <a:pt x="1408228" y="99785"/>
                    <a:pt x="1428098" y="99305"/>
                    <a:pt x="1447969" y="99225"/>
                  </a:cubicBezTo>
                  <a:close/>
                  <a:moveTo>
                    <a:pt x="2138303" y="99144"/>
                  </a:moveTo>
                  <a:cubicBezTo>
                    <a:pt x="2180607" y="99144"/>
                    <a:pt x="2222912" y="99144"/>
                    <a:pt x="2264575" y="99144"/>
                  </a:cubicBezTo>
                  <a:cubicBezTo>
                    <a:pt x="2362646" y="99144"/>
                    <a:pt x="2362646" y="99144"/>
                    <a:pt x="2408156" y="186318"/>
                  </a:cubicBezTo>
                  <a:cubicBezTo>
                    <a:pt x="2410078" y="190164"/>
                    <a:pt x="2412001" y="194009"/>
                    <a:pt x="2415206" y="202342"/>
                  </a:cubicBezTo>
                  <a:cubicBezTo>
                    <a:pt x="2361364" y="202342"/>
                    <a:pt x="2311367" y="203624"/>
                    <a:pt x="2262011" y="201060"/>
                  </a:cubicBezTo>
                  <a:cubicBezTo>
                    <a:pt x="2253679" y="200419"/>
                    <a:pt x="2242141" y="185677"/>
                    <a:pt x="2238296" y="174780"/>
                  </a:cubicBezTo>
                  <a:cubicBezTo>
                    <a:pt x="2228681" y="148499"/>
                    <a:pt x="2213297" y="137603"/>
                    <a:pt x="2185735" y="141449"/>
                  </a:cubicBezTo>
                  <a:cubicBezTo>
                    <a:pt x="2157532" y="145936"/>
                    <a:pt x="2141508" y="133116"/>
                    <a:pt x="2138303" y="99144"/>
                  </a:cubicBezTo>
                  <a:close/>
                  <a:moveTo>
                    <a:pt x="2041435" y="98984"/>
                  </a:moveTo>
                  <a:cubicBezTo>
                    <a:pt x="2060744" y="98824"/>
                    <a:pt x="2079973" y="99144"/>
                    <a:pt x="2099203" y="101067"/>
                  </a:cubicBezTo>
                  <a:cubicBezTo>
                    <a:pt x="2110100" y="102349"/>
                    <a:pt x="2119073" y="120938"/>
                    <a:pt x="2128688" y="131835"/>
                  </a:cubicBezTo>
                  <a:cubicBezTo>
                    <a:pt x="2126764" y="135680"/>
                    <a:pt x="2124842" y="138886"/>
                    <a:pt x="2122919" y="142090"/>
                  </a:cubicBezTo>
                  <a:cubicBezTo>
                    <a:pt x="2084461" y="142090"/>
                    <a:pt x="2046002" y="144654"/>
                    <a:pt x="2008824" y="140808"/>
                  </a:cubicBezTo>
                  <a:cubicBezTo>
                    <a:pt x="1997288" y="139526"/>
                    <a:pt x="1987673" y="120297"/>
                    <a:pt x="1977417" y="109400"/>
                  </a:cubicBezTo>
                  <a:cubicBezTo>
                    <a:pt x="1979339" y="106195"/>
                    <a:pt x="1981263" y="102991"/>
                    <a:pt x="1983185" y="99785"/>
                  </a:cubicBezTo>
                  <a:cubicBezTo>
                    <a:pt x="2002735" y="99785"/>
                    <a:pt x="2022125" y="99144"/>
                    <a:pt x="2041435" y="98984"/>
                  </a:cubicBezTo>
                  <a:close/>
                  <a:moveTo>
                    <a:pt x="1892487" y="98984"/>
                  </a:moveTo>
                  <a:cubicBezTo>
                    <a:pt x="1911396" y="98824"/>
                    <a:pt x="1930305" y="99144"/>
                    <a:pt x="1949214" y="101067"/>
                  </a:cubicBezTo>
                  <a:cubicBezTo>
                    <a:pt x="1960111" y="102349"/>
                    <a:pt x="1969725" y="121579"/>
                    <a:pt x="1979981" y="132476"/>
                  </a:cubicBezTo>
                  <a:cubicBezTo>
                    <a:pt x="1976776" y="135680"/>
                    <a:pt x="1974212" y="138886"/>
                    <a:pt x="1971648" y="142090"/>
                  </a:cubicBezTo>
                  <a:cubicBezTo>
                    <a:pt x="1934472" y="142090"/>
                    <a:pt x="1897295" y="144654"/>
                    <a:pt x="1860759" y="140808"/>
                  </a:cubicBezTo>
                  <a:cubicBezTo>
                    <a:pt x="1849221" y="139526"/>
                    <a:pt x="1838966" y="120938"/>
                    <a:pt x="1828710" y="110041"/>
                  </a:cubicBezTo>
                  <a:cubicBezTo>
                    <a:pt x="1831274" y="106837"/>
                    <a:pt x="1833197" y="102991"/>
                    <a:pt x="1835761" y="99785"/>
                  </a:cubicBezTo>
                  <a:cubicBezTo>
                    <a:pt x="1854670" y="99785"/>
                    <a:pt x="1873579" y="99144"/>
                    <a:pt x="1892487" y="98984"/>
                  </a:cubicBezTo>
                  <a:close/>
                  <a:moveTo>
                    <a:pt x="1744021" y="98343"/>
                  </a:moveTo>
                  <a:cubicBezTo>
                    <a:pt x="1762529" y="98183"/>
                    <a:pt x="1780957" y="98503"/>
                    <a:pt x="1799225" y="100426"/>
                  </a:cubicBezTo>
                  <a:cubicBezTo>
                    <a:pt x="1810122" y="101708"/>
                    <a:pt x="1819096" y="120297"/>
                    <a:pt x="1828710" y="130553"/>
                  </a:cubicBezTo>
                  <a:cubicBezTo>
                    <a:pt x="1826787" y="133757"/>
                    <a:pt x="1824223" y="137603"/>
                    <a:pt x="1822300" y="140809"/>
                  </a:cubicBezTo>
                  <a:cubicBezTo>
                    <a:pt x="1782559" y="140809"/>
                    <a:pt x="1742178" y="142731"/>
                    <a:pt x="1703078" y="139527"/>
                  </a:cubicBezTo>
                  <a:cubicBezTo>
                    <a:pt x="1694746" y="138885"/>
                    <a:pt x="1688336" y="119015"/>
                    <a:pt x="1681285" y="108118"/>
                  </a:cubicBezTo>
                  <a:cubicBezTo>
                    <a:pt x="1683849" y="105554"/>
                    <a:pt x="1686413" y="102350"/>
                    <a:pt x="1688336" y="99144"/>
                  </a:cubicBezTo>
                  <a:cubicBezTo>
                    <a:pt x="1706924" y="99144"/>
                    <a:pt x="1725513" y="98503"/>
                    <a:pt x="1744021" y="98343"/>
                  </a:cubicBezTo>
                  <a:close/>
                  <a:moveTo>
                    <a:pt x="971723" y="97222"/>
                  </a:moveTo>
                  <a:cubicBezTo>
                    <a:pt x="1004412" y="99145"/>
                    <a:pt x="1037101" y="97863"/>
                    <a:pt x="1070432" y="97863"/>
                  </a:cubicBezTo>
                  <a:cubicBezTo>
                    <a:pt x="1075560" y="130553"/>
                    <a:pt x="1065946" y="144013"/>
                    <a:pt x="1033897" y="142090"/>
                  </a:cubicBezTo>
                  <a:cubicBezTo>
                    <a:pt x="1001848" y="140167"/>
                    <a:pt x="969158" y="141449"/>
                    <a:pt x="935827" y="141449"/>
                  </a:cubicBezTo>
                  <a:cubicBezTo>
                    <a:pt x="930699" y="106196"/>
                    <a:pt x="942878" y="95299"/>
                    <a:pt x="971723" y="97222"/>
                  </a:cubicBezTo>
                  <a:close/>
                  <a:moveTo>
                    <a:pt x="819810" y="97222"/>
                  </a:moveTo>
                  <a:cubicBezTo>
                    <a:pt x="852500" y="99145"/>
                    <a:pt x="885190" y="97863"/>
                    <a:pt x="917880" y="97863"/>
                  </a:cubicBezTo>
                  <a:cubicBezTo>
                    <a:pt x="924930" y="130553"/>
                    <a:pt x="915316" y="143372"/>
                    <a:pt x="884549" y="142090"/>
                  </a:cubicBezTo>
                  <a:cubicBezTo>
                    <a:pt x="851218" y="140167"/>
                    <a:pt x="817246" y="141449"/>
                    <a:pt x="783916" y="141449"/>
                  </a:cubicBezTo>
                  <a:cubicBezTo>
                    <a:pt x="779429" y="108118"/>
                    <a:pt x="790325" y="95940"/>
                    <a:pt x="819810" y="97222"/>
                  </a:cubicBezTo>
                  <a:close/>
                  <a:moveTo>
                    <a:pt x="519191" y="96581"/>
                  </a:moveTo>
                  <a:cubicBezTo>
                    <a:pt x="551881" y="98503"/>
                    <a:pt x="584571" y="97221"/>
                    <a:pt x="619184" y="97221"/>
                  </a:cubicBezTo>
                  <a:cubicBezTo>
                    <a:pt x="618543" y="131834"/>
                    <a:pt x="604441" y="144013"/>
                    <a:pt x="574956" y="142089"/>
                  </a:cubicBezTo>
                  <a:cubicBezTo>
                    <a:pt x="542267" y="140167"/>
                    <a:pt x="509577" y="141449"/>
                    <a:pt x="474964" y="141449"/>
                  </a:cubicBezTo>
                  <a:cubicBezTo>
                    <a:pt x="476886" y="108759"/>
                    <a:pt x="489065" y="95299"/>
                    <a:pt x="519191" y="96581"/>
                  </a:cubicBezTo>
                  <a:close/>
                  <a:moveTo>
                    <a:pt x="670463" y="96580"/>
                  </a:moveTo>
                  <a:cubicBezTo>
                    <a:pt x="703152" y="98503"/>
                    <a:pt x="736483" y="97221"/>
                    <a:pt x="769814" y="97221"/>
                  </a:cubicBezTo>
                  <a:cubicBezTo>
                    <a:pt x="771096" y="133116"/>
                    <a:pt x="756353" y="144012"/>
                    <a:pt x="726869" y="142089"/>
                  </a:cubicBezTo>
                  <a:cubicBezTo>
                    <a:pt x="694820" y="140166"/>
                    <a:pt x="662130" y="141448"/>
                    <a:pt x="628799" y="141448"/>
                  </a:cubicBezTo>
                  <a:cubicBezTo>
                    <a:pt x="627517" y="106836"/>
                    <a:pt x="640336" y="95298"/>
                    <a:pt x="670463" y="96580"/>
                  </a:cubicBezTo>
                  <a:close/>
                  <a:moveTo>
                    <a:pt x="381621" y="95539"/>
                  </a:moveTo>
                  <a:cubicBezTo>
                    <a:pt x="406699" y="94016"/>
                    <a:pt x="437466" y="95298"/>
                    <a:pt x="467271" y="100426"/>
                  </a:cubicBezTo>
                  <a:cubicBezTo>
                    <a:pt x="460862" y="138243"/>
                    <a:pt x="458298" y="141448"/>
                    <a:pt x="423044" y="141448"/>
                  </a:cubicBezTo>
                  <a:cubicBezTo>
                    <a:pt x="330744" y="141448"/>
                    <a:pt x="238443" y="141448"/>
                    <a:pt x="146142" y="141448"/>
                  </a:cubicBezTo>
                  <a:cubicBezTo>
                    <a:pt x="136528" y="141448"/>
                    <a:pt x="127554" y="139526"/>
                    <a:pt x="116657" y="138884"/>
                  </a:cubicBezTo>
                  <a:cubicBezTo>
                    <a:pt x="124349" y="109400"/>
                    <a:pt x="138450" y="95298"/>
                    <a:pt x="168576" y="96580"/>
                  </a:cubicBezTo>
                  <a:cubicBezTo>
                    <a:pt x="212163" y="98503"/>
                    <a:pt x="255749" y="96580"/>
                    <a:pt x="299336" y="97862"/>
                  </a:cubicBezTo>
                  <a:cubicBezTo>
                    <a:pt x="308310" y="97862"/>
                    <a:pt x="316642" y="103631"/>
                    <a:pt x="330103" y="107477"/>
                  </a:cubicBezTo>
                  <a:cubicBezTo>
                    <a:pt x="337154" y="101388"/>
                    <a:pt x="356543" y="97061"/>
                    <a:pt x="381621" y="95539"/>
                  </a:cubicBezTo>
                  <a:close/>
                  <a:moveTo>
                    <a:pt x="1482582" y="48507"/>
                  </a:moveTo>
                  <a:cubicBezTo>
                    <a:pt x="1526810" y="48507"/>
                    <a:pt x="1569114" y="48507"/>
                    <a:pt x="1611418" y="48507"/>
                  </a:cubicBezTo>
                  <a:cubicBezTo>
                    <a:pt x="1613341" y="61327"/>
                    <a:pt x="1615264" y="71583"/>
                    <a:pt x="1617187" y="83761"/>
                  </a:cubicBezTo>
                  <a:cubicBezTo>
                    <a:pt x="1573600" y="83761"/>
                    <a:pt x="1532578" y="83761"/>
                    <a:pt x="1488992" y="83761"/>
                  </a:cubicBezTo>
                  <a:cubicBezTo>
                    <a:pt x="1487069" y="72864"/>
                    <a:pt x="1485146" y="61968"/>
                    <a:pt x="1482582" y="48507"/>
                  </a:cubicBezTo>
                  <a:close/>
                  <a:moveTo>
                    <a:pt x="2407114" y="47705"/>
                  </a:moveTo>
                  <a:cubicBezTo>
                    <a:pt x="2425942" y="47545"/>
                    <a:pt x="2444691" y="47865"/>
                    <a:pt x="2463279" y="49788"/>
                  </a:cubicBezTo>
                  <a:cubicBezTo>
                    <a:pt x="2474176" y="51070"/>
                    <a:pt x="2483791" y="69018"/>
                    <a:pt x="2501097" y="86325"/>
                  </a:cubicBezTo>
                  <a:cubicBezTo>
                    <a:pt x="2453024" y="86325"/>
                    <a:pt x="2415847" y="88889"/>
                    <a:pt x="2379311" y="85043"/>
                  </a:cubicBezTo>
                  <a:cubicBezTo>
                    <a:pt x="2367773" y="83761"/>
                    <a:pt x="2356877" y="67095"/>
                    <a:pt x="2345980" y="58121"/>
                  </a:cubicBezTo>
                  <a:cubicBezTo>
                    <a:pt x="2347262" y="54916"/>
                    <a:pt x="2348544" y="51712"/>
                    <a:pt x="2350467" y="48506"/>
                  </a:cubicBezTo>
                  <a:cubicBezTo>
                    <a:pt x="2369376" y="48506"/>
                    <a:pt x="2388285" y="47865"/>
                    <a:pt x="2407114" y="47705"/>
                  </a:cubicBezTo>
                  <a:close/>
                  <a:moveTo>
                    <a:pt x="1830873" y="47306"/>
                  </a:moveTo>
                  <a:cubicBezTo>
                    <a:pt x="1849702" y="47226"/>
                    <a:pt x="1868451" y="47546"/>
                    <a:pt x="1887039" y="49148"/>
                  </a:cubicBezTo>
                  <a:cubicBezTo>
                    <a:pt x="1896012" y="49790"/>
                    <a:pt x="1903704" y="67737"/>
                    <a:pt x="1912037" y="77993"/>
                  </a:cubicBezTo>
                  <a:cubicBezTo>
                    <a:pt x="1909473" y="80557"/>
                    <a:pt x="1907550" y="83121"/>
                    <a:pt x="1906268" y="85685"/>
                  </a:cubicBezTo>
                  <a:cubicBezTo>
                    <a:pt x="1869092" y="85685"/>
                    <a:pt x="1831914" y="87607"/>
                    <a:pt x="1794738" y="84403"/>
                  </a:cubicBezTo>
                  <a:cubicBezTo>
                    <a:pt x="1785123" y="83761"/>
                    <a:pt x="1776791" y="67096"/>
                    <a:pt x="1768458" y="57481"/>
                  </a:cubicBezTo>
                  <a:cubicBezTo>
                    <a:pt x="1770381" y="54276"/>
                    <a:pt x="1772304" y="51072"/>
                    <a:pt x="1774226" y="47866"/>
                  </a:cubicBezTo>
                  <a:cubicBezTo>
                    <a:pt x="1793135" y="47866"/>
                    <a:pt x="1812044" y="47386"/>
                    <a:pt x="1830873" y="47306"/>
                  </a:cubicBezTo>
                  <a:close/>
                  <a:moveTo>
                    <a:pt x="1972851" y="46665"/>
                  </a:moveTo>
                  <a:cubicBezTo>
                    <a:pt x="1992641" y="46585"/>
                    <a:pt x="2011069" y="46905"/>
                    <a:pt x="2029336" y="48507"/>
                  </a:cubicBezTo>
                  <a:cubicBezTo>
                    <a:pt x="2039593" y="49149"/>
                    <a:pt x="2047925" y="65814"/>
                    <a:pt x="2057539" y="75429"/>
                  </a:cubicBezTo>
                  <a:cubicBezTo>
                    <a:pt x="2056258" y="78634"/>
                    <a:pt x="2054335" y="81838"/>
                    <a:pt x="2053053" y="85044"/>
                  </a:cubicBezTo>
                  <a:cubicBezTo>
                    <a:pt x="2014594" y="85044"/>
                    <a:pt x="1976136" y="86966"/>
                    <a:pt x="1938318" y="83762"/>
                  </a:cubicBezTo>
                  <a:cubicBezTo>
                    <a:pt x="1929344" y="83120"/>
                    <a:pt x="1921652" y="64532"/>
                    <a:pt x="1908192" y="47225"/>
                  </a:cubicBezTo>
                  <a:cubicBezTo>
                    <a:pt x="1931908" y="47225"/>
                    <a:pt x="1953060" y="46745"/>
                    <a:pt x="1972851" y="46665"/>
                  </a:cubicBezTo>
                  <a:close/>
                  <a:moveTo>
                    <a:pt x="1687695" y="46665"/>
                  </a:moveTo>
                  <a:cubicBezTo>
                    <a:pt x="1706924" y="46585"/>
                    <a:pt x="1726153" y="46905"/>
                    <a:pt x="1745383" y="48507"/>
                  </a:cubicBezTo>
                  <a:cubicBezTo>
                    <a:pt x="1753074" y="49149"/>
                    <a:pt x="1759484" y="67096"/>
                    <a:pt x="1766535" y="77352"/>
                  </a:cubicBezTo>
                  <a:cubicBezTo>
                    <a:pt x="1763330" y="79916"/>
                    <a:pt x="1761407" y="83120"/>
                    <a:pt x="1759484" y="85684"/>
                  </a:cubicBezTo>
                  <a:cubicBezTo>
                    <a:pt x="1723589" y="85684"/>
                    <a:pt x="1687695" y="87608"/>
                    <a:pt x="1652441" y="84402"/>
                  </a:cubicBezTo>
                  <a:cubicBezTo>
                    <a:pt x="1642186" y="83762"/>
                    <a:pt x="1633212" y="68378"/>
                    <a:pt x="1623597" y="59404"/>
                  </a:cubicBezTo>
                  <a:cubicBezTo>
                    <a:pt x="1625520" y="55558"/>
                    <a:pt x="1627443" y="51071"/>
                    <a:pt x="1630007" y="47225"/>
                  </a:cubicBezTo>
                  <a:cubicBezTo>
                    <a:pt x="1649236" y="47225"/>
                    <a:pt x="1668465" y="46745"/>
                    <a:pt x="1687695" y="46665"/>
                  </a:cubicBezTo>
                  <a:close/>
                  <a:moveTo>
                    <a:pt x="2062666" y="46584"/>
                  </a:moveTo>
                  <a:cubicBezTo>
                    <a:pt x="2110099" y="46584"/>
                    <a:pt x="2158172" y="46584"/>
                    <a:pt x="2205605" y="46584"/>
                  </a:cubicBezTo>
                  <a:cubicBezTo>
                    <a:pt x="2236372" y="46584"/>
                    <a:pt x="2267779" y="48506"/>
                    <a:pt x="2298547" y="46584"/>
                  </a:cubicBezTo>
                  <a:cubicBezTo>
                    <a:pt x="2325467" y="44661"/>
                    <a:pt x="2339570" y="56198"/>
                    <a:pt x="2346620" y="85683"/>
                  </a:cubicBezTo>
                  <a:cubicBezTo>
                    <a:pt x="2258806" y="85683"/>
                    <a:pt x="2174197" y="86965"/>
                    <a:pt x="2090229" y="84402"/>
                  </a:cubicBezTo>
                  <a:cubicBezTo>
                    <a:pt x="2078691" y="84402"/>
                    <a:pt x="2067795" y="66454"/>
                    <a:pt x="2056898" y="56840"/>
                  </a:cubicBezTo>
                  <a:cubicBezTo>
                    <a:pt x="2058821" y="53634"/>
                    <a:pt x="2060744" y="50430"/>
                    <a:pt x="2062666" y="46584"/>
                  </a:cubicBezTo>
                  <a:close/>
                  <a:moveTo>
                    <a:pt x="1367205" y="45303"/>
                  </a:moveTo>
                  <a:cubicBezTo>
                    <a:pt x="1391563" y="46585"/>
                    <a:pt x="1415920" y="46585"/>
                    <a:pt x="1440278" y="45303"/>
                  </a:cubicBezTo>
                  <a:cubicBezTo>
                    <a:pt x="1467840" y="44662"/>
                    <a:pt x="1473608" y="58122"/>
                    <a:pt x="1467840" y="83121"/>
                  </a:cubicBezTo>
                  <a:cubicBezTo>
                    <a:pt x="1426176" y="83121"/>
                    <a:pt x="1385153" y="83121"/>
                    <a:pt x="1342849" y="83121"/>
                  </a:cubicBezTo>
                  <a:cubicBezTo>
                    <a:pt x="1334516" y="58763"/>
                    <a:pt x="1336439" y="44021"/>
                    <a:pt x="1367205" y="45303"/>
                  </a:cubicBezTo>
                  <a:close/>
                  <a:moveTo>
                    <a:pt x="1223627" y="44021"/>
                  </a:moveTo>
                  <a:cubicBezTo>
                    <a:pt x="1246702" y="45302"/>
                    <a:pt x="1270418" y="45943"/>
                    <a:pt x="1293493" y="45302"/>
                  </a:cubicBezTo>
                  <a:cubicBezTo>
                    <a:pt x="1319132" y="44021"/>
                    <a:pt x="1329388" y="53635"/>
                    <a:pt x="1320414" y="83761"/>
                  </a:cubicBezTo>
                  <a:cubicBezTo>
                    <a:pt x="1278751" y="83761"/>
                    <a:pt x="1237728" y="83761"/>
                    <a:pt x="1195423" y="83761"/>
                  </a:cubicBezTo>
                  <a:cubicBezTo>
                    <a:pt x="1187090" y="56840"/>
                    <a:pt x="1192859" y="42098"/>
                    <a:pt x="1223627" y="44021"/>
                  </a:cubicBezTo>
                  <a:close/>
                  <a:moveTo>
                    <a:pt x="919162" y="44020"/>
                  </a:moveTo>
                  <a:cubicBezTo>
                    <a:pt x="955057" y="42097"/>
                    <a:pt x="991593" y="44020"/>
                    <a:pt x="1028129" y="44020"/>
                  </a:cubicBezTo>
                  <a:cubicBezTo>
                    <a:pt x="1036462" y="78633"/>
                    <a:pt x="1023001" y="87607"/>
                    <a:pt x="995439" y="85684"/>
                  </a:cubicBezTo>
                  <a:cubicBezTo>
                    <a:pt x="964672" y="83761"/>
                    <a:pt x="933905" y="85043"/>
                    <a:pt x="900574" y="85043"/>
                  </a:cubicBezTo>
                  <a:cubicBezTo>
                    <a:pt x="896728" y="65172"/>
                    <a:pt x="892882" y="45943"/>
                    <a:pt x="919162" y="44020"/>
                  </a:cubicBezTo>
                  <a:close/>
                  <a:moveTo>
                    <a:pt x="1076842" y="43380"/>
                  </a:moveTo>
                  <a:cubicBezTo>
                    <a:pt x="1109533" y="44020"/>
                    <a:pt x="1141582" y="43380"/>
                    <a:pt x="1175553" y="43380"/>
                  </a:cubicBezTo>
                  <a:cubicBezTo>
                    <a:pt x="1175553" y="59404"/>
                    <a:pt x="1175553" y="69660"/>
                    <a:pt x="1175553" y="82479"/>
                  </a:cubicBezTo>
                  <a:cubicBezTo>
                    <a:pt x="1132608" y="82479"/>
                    <a:pt x="1090944" y="82479"/>
                    <a:pt x="1047998" y="82479"/>
                  </a:cubicBezTo>
                  <a:cubicBezTo>
                    <a:pt x="1040947" y="56840"/>
                    <a:pt x="1046716" y="42098"/>
                    <a:pt x="1076842" y="43380"/>
                  </a:cubicBezTo>
                  <a:close/>
                  <a:moveTo>
                    <a:pt x="643541" y="42739"/>
                  </a:moveTo>
                  <a:cubicBezTo>
                    <a:pt x="674949" y="44021"/>
                    <a:pt x="706357" y="43380"/>
                    <a:pt x="737765" y="43380"/>
                  </a:cubicBezTo>
                  <a:cubicBezTo>
                    <a:pt x="739688" y="77352"/>
                    <a:pt x="726868" y="87608"/>
                    <a:pt x="698665" y="85685"/>
                  </a:cubicBezTo>
                  <a:cubicBezTo>
                    <a:pt x="666616" y="83762"/>
                    <a:pt x="635209" y="85044"/>
                    <a:pt x="601237" y="85044"/>
                  </a:cubicBezTo>
                  <a:cubicBezTo>
                    <a:pt x="601237" y="52354"/>
                    <a:pt x="615338" y="41458"/>
                    <a:pt x="643541" y="42739"/>
                  </a:cubicBezTo>
                  <a:close/>
                  <a:moveTo>
                    <a:pt x="783915" y="42738"/>
                  </a:moveTo>
                  <a:cubicBezTo>
                    <a:pt x="817246" y="44020"/>
                    <a:pt x="849937" y="43379"/>
                    <a:pt x="883268" y="43379"/>
                  </a:cubicBezTo>
                  <a:cubicBezTo>
                    <a:pt x="887114" y="77351"/>
                    <a:pt x="874294" y="87607"/>
                    <a:pt x="847373" y="85684"/>
                  </a:cubicBezTo>
                  <a:cubicBezTo>
                    <a:pt x="815964" y="83761"/>
                    <a:pt x="783915" y="85043"/>
                    <a:pt x="751226" y="85043"/>
                  </a:cubicBezTo>
                  <a:cubicBezTo>
                    <a:pt x="747380" y="56199"/>
                    <a:pt x="755712" y="42097"/>
                    <a:pt x="783915" y="42738"/>
                  </a:cubicBezTo>
                  <a:close/>
                  <a:moveTo>
                    <a:pt x="496757" y="42097"/>
                  </a:moveTo>
                  <a:cubicBezTo>
                    <a:pt x="528165" y="44021"/>
                    <a:pt x="559573" y="42739"/>
                    <a:pt x="592262" y="42739"/>
                  </a:cubicBezTo>
                  <a:cubicBezTo>
                    <a:pt x="590340" y="78634"/>
                    <a:pt x="574316" y="86966"/>
                    <a:pt x="547394" y="85044"/>
                  </a:cubicBezTo>
                  <a:cubicBezTo>
                    <a:pt x="515986" y="83120"/>
                    <a:pt x="484579" y="84402"/>
                    <a:pt x="451889" y="84402"/>
                  </a:cubicBezTo>
                  <a:cubicBezTo>
                    <a:pt x="453812" y="52994"/>
                    <a:pt x="467914" y="40175"/>
                    <a:pt x="496757" y="42097"/>
                  </a:cubicBezTo>
                  <a:close/>
                  <a:moveTo>
                    <a:pt x="352537" y="42097"/>
                  </a:moveTo>
                  <a:cubicBezTo>
                    <a:pt x="382663" y="44020"/>
                    <a:pt x="413430" y="42738"/>
                    <a:pt x="444837" y="42738"/>
                  </a:cubicBezTo>
                  <a:cubicBezTo>
                    <a:pt x="440992" y="72864"/>
                    <a:pt x="430095" y="86966"/>
                    <a:pt x="401252" y="85684"/>
                  </a:cubicBezTo>
                  <a:cubicBezTo>
                    <a:pt x="369203" y="83120"/>
                    <a:pt x="336513" y="85043"/>
                    <a:pt x="301900" y="85043"/>
                  </a:cubicBezTo>
                  <a:cubicBezTo>
                    <a:pt x="307668" y="49788"/>
                    <a:pt x="324975" y="40815"/>
                    <a:pt x="352537" y="42097"/>
                  </a:cubicBezTo>
                  <a:close/>
                  <a:moveTo>
                    <a:pt x="229870" y="39344"/>
                  </a:moveTo>
                  <a:cubicBezTo>
                    <a:pt x="247377" y="39975"/>
                    <a:pt x="269210" y="42098"/>
                    <a:pt x="296772" y="45303"/>
                  </a:cubicBezTo>
                  <a:cubicBezTo>
                    <a:pt x="294208" y="72223"/>
                    <a:pt x="282671" y="86966"/>
                    <a:pt x="253186" y="85684"/>
                  </a:cubicBezTo>
                  <a:cubicBezTo>
                    <a:pt x="219214" y="83761"/>
                    <a:pt x="185883" y="85043"/>
                    <a:pt x="151270" y="85043"/>
                  </a:cubicBezTo>
                  <a:cubicBezTo>
                    <a:pt x="163769" y="48988"/>
                    <a:pt x="177350" y="37451"/>
                    <a:pt x="229870" y="39344"/>
                  </a:cubicBezTo>
                  <a:close/>
                  <a:moveTo>
                    <a:pt x="1149914" y="5561"/>
                  </a:moveTo>
                  <a:cubicBezTo>
                    <a:pt x="1180681" y="4279"/>
                    <a:pt x="1212090" y="4920"/>
                    <a:pt x="1242856" y="5561"/>
                  </a:cubicBezTo>
                  <a:cubicBezTo>
                    <a:pt x="1246702" y="5561"/>
                    <a:pt x="1254394" y="13894"/>
                    <a:pt x="1253753" y="17099"/>
                  </a:cubicBezTo>
                  <a:cubicBezTo>
                    <a:pt x="1252471" y="22867"/>
                    <a:pt x="1247343" y="31841"/>
                    <a:pt x="1242856" y="31841"/>
                  </a:cubicBezTo>
                  <a:cubicBezTo>
                    <a:pt x="1226832" y="33764"/>
                    <a:pt x="1210807" y="32482"/>
                    <a:pt x="1194783" y="32482"/>
                  </a:cubicBezTo>
                  <a:cubicBezTo>
                    <a:pt x="1180041" y="32482"/>
                    <a:pt x="1164657" y="33764"/>
                    <a:pt x="1149914" y="31841"/>
                  </a:cubicBezTo>
                  <a:cubicBezTo>
                    <a:pt x="1144787" y="31200"/>
                    <a:pt x="1136454" y="22867"/>
                    <a:pt x="1137095" y="19022"/>
                  </a:cubicBezTo>
                  <a:cubicBezTo>
                    <a:pt x="1137736" y="13894"/>
                    <a:pt x="1145428" y="5561"/>
                    <a:pt x="1149914" y="5561"/>
                  </a:cubicBezTo>
                  <a:close/>
                  <a:moveTo>
                    <a:pt x="2398300" y="5401"/>
                  </a:moveTo>
                  <a:cubicBezTo>
                    <a:pt x="2420013" y="5241"/>
                    <a:pt x="2441165" y="8767"/>
                    <a:pt x="2461356" y="26714"/>
                  </a:cubicBezTo>
                  <a:cubicBezTo>
                    <a:pt x="2405591" y="43379"/>
                    <a:pt x="2347903" y="36329"/>
                    <a:pt x="2331878" y="6202"/>
                  </a:cubicBezTo>
                  <a:cubicBezTo>
                    <a:pt x="2354312" y="9407"/>
                    <a:pt x="2376587" y="5562"/>
                    <a:pt x="2398300" y="5401"/>
                  </a:cubicBezTo>
                  <a:close/>
                  <a:moveTo>
                    <a:pt x="2240910" y="4950"/>
                  </a:moveTo>
                  <a:cubicBezTo>
                    <a:pt x="2284566" y="2035"/>
                    <a:pt x="2315694" y="13093"/>
                    <a:pt x="2324828" y="35687"/>
                  </a:cubicBezTo>
                  <a:cubicBezTo>
                    <a:pt x="2282523" y="26072"/>
                    <a:pt x="2237654" y="50429"/>
                    <a:pt x="2193427" y="12612"/>
                  </a:cubicBezTo>
                  <a:cubicBezTo>
                    <a:pt x="2210413" y="8445"/>
                    <a:pt x="2226357" y="5922"/>
                    <a:pt x="2240910" y="4950"/>
                  </a:cubicBezTo>
                  <a:close/>
                  <a:moveTo>
                    <a:pt x="1557576" y="4921"/>
                  </a:moveTo>
                  <a:cubicBezTo>
                    <a:pt x="1583856" y="3639"/>
                    <a:pt x="1610778" y="2997"/>
                    <a:pt x="1637699" y="5562"/>
                  </a:cubicBezTo>
                  <a:cubicBezTo>
                    <a:pt x="1646031" y="6203"/>
                    <a:pt x="1653082" y="17099"/>
                    <a:pt x="1661415" y="22868"/>
                  </a:cubicBezTo>
                  <a:cubicBezTo>
                    <a:pt x="1658851" y="26714"/>
                    <a:pt x="1657569" y="29919"/>
                    <a:pt x="1655646" y="33124"/>
                  </a:cubicBezTo>
                  <a:cubicBezTo>
                    <a:pt x="1622956" y="33124"/>
                    <a:pt x="1590266" y="33765"/>
                    <a:pt x="1557576" y="32483"/>
                  </a:cubicBezTo>
                  <a:cubicBezTo>
                    <a:pt x="1551166" y="32483"/>
                    <a:pt x="1545398" y="22227"/>
                    <a:pt x="1538988" y="16459"/>
                  </a:cubicBezTo>
                  <a:cubicBezTo>
                    <a:pt x="1545398" y="12613"/>
                    <a:pt x="1551166" y="5562"/>
                    <a:pt x="1557576" y="4921"/>
                  </a:cubicBezTo>
                  <a:close/>
                  <a:moveTo>
                    <a:pt x="1421689" y="4921"/>
                  </a:moveTo>
                  <a:cubicBezTo>
                    <a:pt x="1449251" y="3639"/>
                    <a:pt x="1477454" y="2997"/>
                    <a:pt x="1505016" y="5562"/>
                  </a:cubicBezTo>
                  <a:cubicBezTo>
                    <a:pt x="1512708" y="6203"/>
                    <a:pt x="1519118" y="17741"/>
                    <a:pt x="1526168" y="24150"/>
                  </a:cubicBezTo>
                  <a:cubicBezTo>
                    <a:pt x="1524246" y="26714"/>
                    <a:pt x="1522322" y="29919"/>
                    <a:pt x="1520400" y="33124"/>
                  </a:cubicBezTo>
                  <a:cubicBezTo>
                    <a:pt x="1487710" y="33124"/>
                    <a:pt x="1454379" y="33765"/>
                    <a:pt x="1421689" y="32483"/>
                  </a:cubicBezTo>
                  <a:cubicBezTo>
                    <a:pt x="1415920" y="32483"/>
                    <a:pt x="1410152" y="23509"/>
                    <a:pt x="1405024" y="18381"/>
                  </a:cubicBezTo>
                  <a:cubicBezTo>
                    <a:pt x="1410792" y="13895"/>
                    <a:pt x="1415920" y="5562"/>
                    <a:pt x="1421689" y="4921"/>
                  </a:cubicBezTo>
                  <a:close/>
                  <a:moveTo>
                    <a:pt x="2020523" y="4920"/>
                  </a:moveTo>
                  <a:cubicBezTo>
                    <a:pt x="2040554" y="8285"/>
                    <a:pt x="2053053" y="16458"/>
                    <a:pt x="2058181" y="29277"/>
                  </a:cubicBezTo>
                  <a:cubicBezTo>
                    <a:pt x="1999852" y="44020"/>
                    <a:pt x="1947292" y="35687"/>
                    <a:pt x="1937677" y="9407"/>
                  </a:cubicBezTo>
                  <a:cubicBezTo>
                    <a:pt x="1972931" y="2997"/>
                    <a:pt x="2000493" y="1555"/>
                    <a:pt x="2020523" y="4920"/>
                  </a:cubicBezTo>
                  <a:close/>
                  <a:moveTo>
                    <a:pt x="2107156" y="4429"/>
                  </a:moveTo>
                  <a:cubicBezTo>
                    <a:pt x="2150122" y="674"/>
                    <a:pt x="2183173" y="11972"/>
                    <a:pt x="2192787" y="36970"/>
                  </a:cubicBezTo>
                  <a:cubicBezTo>
                    <a:pt x="2148559" y="25432"/>
                    <a:pt x="2103691" y="50430"/>
                    <a:pt x="2061386" y="13253"/>
                  </a:cubicBezTo>
                  <a:cubicBezTo>
                    <a:pt x="2077410" y="8606"/>
                    <a:pt x="2092834" y="5682"/>
                    <a:pt x="2107156" y="4429"/>
                  </a:cubicBezTo>
                  <a:close/>
                  <a:moveTo>
                    <a:pt x="888716" y="4359"/>
                  </a:moveTo>
                  <a:cubicBezTo>
                    <a:pt x="904901" y="914"/>
                    <a:pt x="934866" y="2356"/>
                    <a:pt x="993516" y="5562"/>
                  </a:cubicBezTo>
                  <a:cubicBezTo>
                    <a:pt x="981978" y="17740"/>
                    <a:pt x="975568" y="30559"/>
                    <a:pt x="968518" y="31201"/>
                  </a:cubicBezTo>
                  <a:cubicBezTo>
                    <a:pt x="935828" y="33123"/>
                    <a:pt x="902497" y="32483"/>
                    <a:pt x="866602" y="32483"/>
                  </a:cubicBezTo>
                  <a:cubicBezTo>
                    <a:pt x="870127" y="16138"/>
                    <a:pt x="872531" y="7805"/>
                    <a:pt x="888716" y="4359"/>
                  </a:cubicBezTo>
                  <a:close/>
                  <a:moveTo>
                    <a:pt x="1331312" y="4279"/>
                  </a:moveTo>
                  <a:cubicBezTo>
                    <a:pt x="1344772" y="4279"/>
                    <a:pt x="1358874" y="2997"/>
                    <a:pt x="1372334" y="4920"/>
                  </a:cubicBezTo>
                  <a:cubicBezTo>
                    <a:pt x="1378744" y="5562"/>
                    <a:pt x="1383872" y="13894"/>
                    <a:pt x="1389641" y="18381"/>
                  </a:cubicBezTo>
                  <a:cubicBezTo>
                    <a:pt x="1384513" y="23509"/>
                    <a:pt x="1379385" y="32483"/>
                    <a:pt x="1373616" y="32483"/>
                  </a:cubicBezTo>
                  <a:cubicBezTo>
                    <a:pt x="1345413" y="33765"/>
                    <a:pt x="1316569" y="33765"/>
                    <a:pt x="1287725" y="32483"/>
                  </a:cubicBezTo>
                  <a:cubicBezTo>
                    <a:pt x="1281956" y="32483"/>
                    <a:pt x="1276187" y="23509"/>
                    <a:pt x="1270419" y="19022"/>
                  </a:cubicBezTo>
                  <a:cubicBezTo>
                    <a:pt x="1276829" y="13894"/>
                    <a:pt x="1282597" y="6202"/>
                    <a:pt x="1289648" y="4920"/>
                  </a:cubicBezTo>
                  <a:cubicBezTo>
                    <a:pt x="1303750" y="2356"/>
                    <a:pt x="1317210" y="4279"/>
                    <a:pt x="1331312" y="4279"/>
                  </a:cubicBezTo>
                  <a:close/>
                  <a:moveTo>
                    <a:pt x="1759405" y="3799"/>
                  </a:moveTo>
                  <a:cubicBezTo>
                    <a:pt x="1777593" y="7004"/>
                    <a:pt x="1786726" y="14856"/>
                    <a:pt x="1790252" y="27996"/>
                  </a:cubicBezTo>
                  <a:cubicBezTo>
                    <a:pt x="1735769" y="44662"/>
                    <a:pt x="1678081" y="35688"/>
                    <a:pt x="1674235" y="7485"/>
                  </a:cubicBezTo>
                  <a:cubicBezTo>
                    <a:pt x="1713975" y="2036"/>
                    <a:pt x="1741217" y="594"/>
                    <a:pt x="1759405" y="3799"/>
                  </a:cubicBezTo>
                  <a:close/>
                  <a:moveTo>
                    <a:pt x="1117224" y="3638"/>
                  </a:moveTo>
                  <a:cubicBezTo>
                    <a:pt x="1119788" y="6843"/>
                    <a:pt x="1122352" y="10049"/>
                    <a:pt x="1124916" y="13253"/>
                  </a:cubicBezTo>
                  <a:cubicBezTo>
                    <a:pt x="1118506" y="19663"/>
                    <a:pt x="1112096" y="30560"/>
                    <a:pt x="1105045" y="31201"/>
                  </a:cubicBezTo>
                  <a:cubicBezTo>
                    <a:pt x="1071074" y="33124"/>
                    <a:pt x="1037743" y="31842"/>
                    <a:pt x="1003771" y="31842"/>
                  </a:cubicBezTo>
                  <a:cubicBezTo>
                    <a:pt x="1001848" y="27996"/>
                    <a:pt x="999925" y="24791"/>
                    <a:pt x="998643" y="20945"/>
                  </a:cubicBezTo>
                  <a:cubicBezTo>
                    <a:pt x="1006335" y="15176"/>
                    <a:pt x="1013386" y="4280"/>
                    <a:pt x="1021718" y="4280"/>
                  </a:cubicBezTo>
                  <a:cubicBezTo>
                    <a:pt x="1053126" y="2356"/>
                    <a:pt x="1085175" y="3638"/>
                    <a:pt x="1117224" y="3638"/>
                  </a:cubicBezTo>
                  <a:close/>
                  <a:moveTo>
                    <a:pt x="1848320" y="2697"/>
                  </a:moveTo>
                  <a:cubicBezTo>
                    <a:pt x="1887680" y="-127"/>
                    <a:pt x="1918928" y="10209"/>
                    <a:pt x="1924216" y="29919"/>
                  </a:cubicBezTo>
                  <a:cubicBezTo>
                    <a:pt x="1856913" y="43380"/>
                    <a:pt x="1812685" y="35688"/>
                    <a:pt x="1806917" y="10049"/>
                  </a:cubicBezTo>
                  <a:cubicBezTo>
                    <a:pt x="1821179" y="6043"/>
                    <a:pt x="1835200" y="3639"/>
                    <a:pt x="1848320" y="2697"/>
                  </a:cubicBezTo>
                  <a:close/>
                  <a:moveTo>
                    <a:pt x="360550" y="1876"/>
                  </a:moveTo>
                  <a:cubicBezTo>
                    <a:pt x="380901" y="-1649"/>
                    <a:pt x="409264" y="-207"/>
                    <a:pt x="446120" y="6203"/>
                  </a:cubicBezTo>
                  <a:cubicBezTo>
                    <a:pt x="437146" y="33765"/>
                    <a:pt x="386509" y="42098"/>
                    <a:pt x="323052" y="27355"/>
                  </a:cubicBezTo>
                  <a:cubicBezTo>
                    <a:pt x="327859" y="13895"/>
                    <a:pt x="340198" y="5402"/>
                    <a:pt x="360550" y="1876"/>
                  </a:cubicBezTo>
                  <a:close/>
                  <a:moveTo>
                    <a:pt x="716613" y="1716"/>
                  </a:moveTo>
                  <a:cubicBezTo>
                    <a:pt x="712126" y="35047"/>
                    <a:pt x="675590" y="41457"/>
                    <a:pt x="595468" y="23509"/>
                  </a:cubicBezTo>
                  <a:cubicBezTo>
                    <a:pt x="630081" y="-13668"/>
                    <a:pt x="675590" y="12613"/>
                    <a:pt x="716613" y="1716"/>
                  </a:cubicBezTo>
                  <a:close/>
                  <a:moveTo>
                    <a:pt x="800382" y="1645"/>
                  </a:moveTo>
                  <a:cubicBezTo>
                    <a:pt x="816246" y="2316"/>
                    <a:pt x="835675" y="4119"/>
                    <a:pt x="859552" y="6843"/>
                  </a:cubicBezTo>
                  <a:cubicBezTo>
                    <a:pt x="848014" y="17740"/>
                    <a:pt x="841604" y="29919"/>
                    <a:pt x="833913" y="30559"/>
                  </a:cubicBezTo>
                  <a:cubicBezTo>
                    <a:pt x="800582" y="33123"/>
                    <a:pt x="767251" y="31841"/>
                    <a:pt x="730074" y="31841"/>
                  </a:cubicBezTo>
                  <a:cubicBezTo>
                    <a:pt x="737285" y="7805"/>
                    <a:pt x="752789" y="-368"/>
                    <a:pt x="800382" y="1645"/>
                  </a:cubicBezTo>
                  <a:close/>
                  <a:moveTo>
                    <a:pt x="529888" y="603"/>
                  </a:moveTo>
                  <a:cubicBezTo>
                    <a:pt x="544430" y="1274"/>
                    <a:pt x="561497" y="3157"/>
                    <a:pt x="581367" y="6202"/>
                  </a:cubicBezTo>
                  <a:cubicBezTo>
                    <a:pt x="574957" y="34406"/>
                    <a:pt x="532652" y="42097"/>
                    <a:pt x="459581" y="28637"/>
                  </a:cubicBezTo>
                  <a:cubicBezTo>
                    <a:pt x="465350" y="7484"/>
                    <a:pt x="486262" y="-1410"/>
                    <a:pt x="529888" y="603"/>
                  </a:cubicBezTo>
                  <a:close/>
                  <a:moveTo>
                    <a:pt x="310875" y="434"/>
                  </a:moveTo>
                  <a:cubicBezTo>
                    <a:pt x="302542" y="33765"/>
                    <a:pt x="253187" y="42098"/>
                    <a:pt x="179474" y="24151"/>
                  </a:cubicBezTo>
                  <a:cubicBezTo>
                    <a:pt x="221138" y="-16232"/>
                    <a:pt x="268570" y="13254"/>
                    <a:pt x="310875" y="434"/>
                  </a:cubicBezTo>
                  <a:close/>
                </a:path>
              </a:pathLst>
            </a:custGeom>
            <a:solidFill>
              <a:schemeClr val="accent1">
                <a:lumMod val="75000"/>
              </a:schemeClr>
            </a:solidFill>
            <a:ln w="9525" cap="flat">
              <a:noFill/>
              <a:prstDash val="solid"/>
              <a:miter/>
            </a:ln>
          </p:spPr>
          <p:txBody>
            <a:bodyPr wrap="square" rtlCol="0" anchor="ctr">
              <a:noAutofit/>
            </a:bodyPr>
            <a:lstStyle/>
            <a:p>
              <a:endParaRPr lang="en-US" sz="1350"/>
            </a:p>
          </p:txBody>
        </p:sp>
        <p:sp>
          <p:nvSpPr>
            <p:cNvPr id="91" name="Freeform: Shape 90">
              <a:extLst>
                <a:ext uri="{FF2B5EF4-FFF2-40B4-BE49-F238E27FC236}">
                  <a16:creationId xmlns:a16="http://schemas.microsoft.com/office/drawing/2014/main" id="{0583E431-7DD8-4474-A7EC-8E58A4178F20}"/>
                </a:ext>
              </a:extLst>
            </p:cNvPr>
            <p:cNvSpPr/>
            <p:nvPr/>
          </p:nvSpPr>
          <p:spPr>
            <a:xfrm>
              <a:off x="2354140" y="5141372"/>
              <a:ext cx="621749" cy="153835"/>
            </a:xfrm>
            <a:custGeom>
              <a:avLst/>
              <a:gdLst>
                <a:gd name="connsiteX0" fmla="*/ 874395 w 923925"/>
                <a:gd name="connsiteY0" fmla="*/ 0 h 228600"/>
                <a:gd name="connsiteX1" fmla="*/ 926782 w 923925"/>
                <a:gd name="connsiteY1" fmla="*/ 228600 h 228600"/>
                <a:gd name="connsiteX2" fmla="*/ 0 w 923925"/>
                <a:gd name="connsiteY2" fmla="*/ 228600 h 228600"/>
                <a:gd name="connsiteX3" fmla="*/ 46672 w 923925"/>
                <a:gd name="connsiteY3" fmla="*/ 18097 h 228600"/>
                <a:gd name="connsiteX4" fmla="*/ 75247 w 923925"/>
                <a:gd name="connsiteY4" fmla="*/ 953 h 228600"/>
                <a:gd name="connsiteX5" fmla="*/ 874395 w 923925"/>
                <a:gd name="connsiteY5" fmla="*/ 0 h 22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23925" h="228600">
                  <a:moveTo>
                    <a:pt x="874395" y="0"/>
                  </a:moveTo>
                  <a:cubicBezTo>
                    <a:pt x="891540" y="74295"/>
                    <a:pt x="908685" y="149543"/>
                    <a:pt x="926782" y="228600"/>
                  </a:cubicBezTo>
                  <a:cubicBezTo>
                    <a:pt x="618172" y="228600"/>
                    <a:pt x="313372" y="228600"/>
                    <a:pt x="0" y="228600"/>
                  </a:cubicBezTo>
                  <a:cubicBezTo>
                    <a:pt x="16192" y="155257"/>
                    <a:pt x="29528" y="85725"/>
                    <a:pt x="46672" y="18097"/>
                  </a:cubicBezTo>
                  <a:cubicBezTo>
                    <a:pt x="48578" y="10478"/>
                    <a:pt x="64770" y="953"/>
                    <a:pt x="75247" y="953"/>
                  </a:cubicBezTo>
                  <a:cubicBezTo>
                    <a:pt x="339090" y="0"/>
                    <a:pt x="603885" y="0"/>
                    <a:pt x="874395" y="0"/>
                  </a:cubicBezTo>
                  <a:close/>
                </a:path>
              </a:pathLst>
            </a:custGeom>
            <a:solidFill>
              <a:schemeClr val="accent1">
                <a:lumMod val="75000"/>
              </a:schemeClr>
            </a:solidFill>
            <a:ln w="9525" cap="flat">
              <a:noFill/>
              <a:prstDash val="solid"/>
              <a:miter/>
            </a:ln>
          </p:spPr>
          <p:txBody>
            <a:bodyPr rtlCol="0" anchor="ctr"/>
            <a:lstStyle/>
            <a:p>
              <a:endParaRPr lang="en-US" sz="1350"/>
            </a:p>
          </p:txBody>
        </p:sp>
      </p:grpSp>
      <p:pic>
        <p:nvPicPr>
          <p:cNvPr id="6" name="Imag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17659" y="2539579"/>
            <a:ext cx="396801" cy="600100"/>
          </a:xfrm>
          <a:prstGeom prst="rect">
            <a:avLst/>
          </a:prstGeom>
        </p:spPr>
      </p:pic>
      <p:sp>
        <p:nvSpPr>
          <p:cNvPr id="7" name="ZoneTexte 6"/>
          <p:cNvSpPr txBox="1"/>
          <p:nvPr/>
        </p:nvSpPr>
        <p:spPr>
          <a:xfrm>
            <a:off x="1415984" y="2218946"/>
            <a:ext cx="1256035" cy="369332"/>
          </a:xfrm>
          <a:prstGeom prst="rect">
            <a:avLst/>
          </a:prstGeom>
          <a:noFill/>
        </p:spPr>
        <p:txBody>
          <a:bodyPr wrap="square" rtlCol="0">
            <a:spAutoFit/>
          </a:bodyPr>
          <a:lstStyle/>
          <a:p>
            <a:r>
              <a:rPr lang="fr-FR" dirty="0">
                <a:solidFill>
                  <a:schemeClr val="accent3">
                    <a:lumMod val="50000"/>
                  </a:schemeClr>
                </a:solidFill>
              </a:rPr>
              <a:t>&lt;HTML \&gt;</a:t>
            </a:r>
          </a:p>
        </p:txBody>
      </p:sp>
      <p:sp>
        <p:nvSpPr>
          <p:cNvPr id="48" name="Text Placeholder 13"/>
          <p:cNvSpPr txBox="1">
            <a:spLocks/>
          </p:cNvSpPr>
          <p:nvPr/>
        </p:nvSpPr>
        <p:spPr>
          <a:xfrm>
            <a:off x="959191" y="1031481"/>
            <a:ext cx="2915655" cy="1028993"/>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10000"/>
              </a:lnSpc>
              <a:buNone/>
            </a:pPr>
            <a:r>
              <a:rPr lang="en-US" altLang="ko-KR" sz="2800" b="1" dirty="0">
                <a:solidFill>
                  <a:schemeClr val="tx1">
                    <a:lumMod val="75000"/>
                    <a:lumOff val="25000"/>
                  </a:schemeClr>
                </a:solidFill>
                <a:latin typeface="+mj-lt"/>
                <a:cs typeface="Arial" pitchFamily="34" charset="0"/>
              </a:rPr>
              <a:t>Un document </a:t>
            </a:r>
            <a:r>
              <a:rPr lang="en-US" altLang="ko-KR" sz="2800" b="1" dirty="0">
                <a:solidFill>
                  <a:schemeClr val="accent1"/>
                </a:solidFill>
                <a:latin typeface="+mj-lt"/>
                <a:cs typeface="Arial" pitchFamily="34" charset="0"/>
              </a:rPr>
              <a:t>HTML </a:t>
            </a:r>
            <a:r>
              <a:rPr lang="en-US" altLang="ko-KR" sz="2800" b="1" dirty="0">
                <a:solidFill>
                  <a:schemeClr val="tx1">
                    <a:lumMod val="75000"/>
                    <a:lumOff val="25000"/>
                  </a:schemeClr>
                </a:solidFill>
                <a:latin typeface="+mj-lt"/>
                <a:cs typeface="Arial" pitchFamily="34" charset="0"/>
              </a:rPr>
              <a:t>simple</a:t>
            </a:r>
          </a:p>
        </p:txBody>
      </p:sp>
      <p:sp>
        <p:nvSpPr>
          <p:cNvPr id="50" name="Title 1"/>
          <p:cNvSpPr txBox="1">
            <a:spLocks/>
          </p:cNvSpPr>
          <p:nvPr/>
        </p:nvSpPr>
        <p:spPr>
          <a:xfrm>
            <a:off x="0" y="25735"/>
            <a:ext cx="9144000" cy="776530"/>
          </a:xfrm>
          <a:prstGeom prst="rect">
            <a:avLst/>
          </a:prstGeom>
        </p:spPr>
        <p:txBody>
          <a:bodyPr/>
          <a:lstStyle>
            <a:lvl1pPr algn="ctr" defTabSz="914400" rtl="0" eaLnBrk="1" latinLnBrk="1" hangingPunct="1">
              <a:spcBef>
                <a:spcPct val="0"/>
              </a:spcBef>
              <a:buNone/>
              <a:defRPr sz="4400" kern="1200">
                <a:solidFill>
                  <a:schemeClr val="tx1"/>
                </a:solidFill>
                <a:latin typeface="+mj-lt"/>
                <a:ea typeface="+mj-ea"/>
                <a:cs typeface="+mj-cs"/>
              </a:defRPr>
            </a:lvl1pPr>
          </a:lstStyle>
          <a:p>
            <a:r>
              <a:rPr lang="en-US" altLang="ko-KR" sz="3600" b="1" dirty="0"/>
              <a:t> </a:t>
            </a:r>
            <a:r>
              <a:rPr lang="fr-FR" altLang="ko-KR" sz="3600" b="1" dirty="0"/>
              <a:t>ENVIRONNEMENT ET </a:t>
            </a:r>
            <a:r>
              <a:rPr lang="fr-FR" altLang="ko-KR" sz="3600" b="1" dirty="0">
                <a:solidFill>
                  <a:schemeClr val="accent1"/>
                </a:solidFill>
              </a:rPr>
              <a:t>STRUCTURE</a:t>
            </a:r>
            <a:endParaRPr lang="ko-KR" altLang="en-US" sz="3600" b="1" dirty="0">
              <a:solidFill>
                <a:schemeClr val="accent1"/>
              </a:solidFill>
            </a:endParaRPr>
          </a:p>
        </p:txBody>
      </p:sp>
      <p:sp>
        <p:nvSpPr>
          <p:cNvPr id="12" name="Rectangle 11"/>
          <p:cNvSpPr/>
          <p:nvPr/>
        </p:nvSpPr>
        <p:spPr>
          <a:xfrm>
            <a:off x="4073576" y="1057821"/>
            <a:ext cx="4896544" cy="32403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just" eaLnBrk="0" fontAlgn="base" latinLnBrk="0" hangingPunct="0">
              <a:spcBef>
                <a:spcPct val="0"/>
              </a:spcBef>
              <a:spcAft>
                <a:spcPct val="0"/>
              </a:spcAft>
              <a:buFontTx/>
              <a:buChar char="•"/>
            </a:pPr>
            <a:r>
              <a:rPr lang="fr-FR" altLang="fr-FR" sz="1200" dirty="0">
                <a:solidFill>
                  <a:srgbClr val="000000"/>
                </a:solidFill>
                <a:latin typeface="Verdana" panose="020B0604030504040204" pitchFamily="34" charset="0"/>
              </a:rPr>
              <a:t>La </a:t>
            </a:r>
            <a:r>
              <a:rPr lang="fr-FR" altLang="fr-FR" sz="1200" dirty="0">
                <a:solidFill>
                  <a:srgbClr val="DC143C"/>
                </a:solidFill>
                <a:latin typeface="Consolas" panose="020B0609020204030204" pitchFamily="49" charset="0"/>
                <a:cs typeface="Consolas" panose="020B0609020204030204" pitchFamily="49" charset="0"/>
              </a:rPr>
              <a:t>&lt;!DOCTYPE html&gt;</a:t>
            </a:r>
            <a:r>
              <a:rPr lang="fr-FR" altLang="fr-FR" sz="1200" dirty="0">
                <a:solidFill>
                  <a:srgbClr val="000000"/>
                </a:solidFill>
                <a:latin typeface="Verdana" panose="020B0604030504040204" pitchFamily="34" charset="0"/>
              </a:rPr>
              <a:t>déclaration définit que ce document est un document HTML5</a:t>
            </a:r>
          </a:p>
          <a:p>
            <a:pPr lvl="0" algn="just" eaLnBrk="0" fontAlgn="base" latinLnBrk="0" hangingPunct="0">
              <a:spcBef>
                <a:spcPct val="0"/>
              </a:spcBef>
              <a:spcAft>
                <a:spcPct val="0"/>
              </a:spcAft>
              <a:buFontTx/>
              <a:buChar char="•"/>
            </a:pPr>
            <a:r>
              <a:rPr lang="fr-FR" altLang="fr-FR" sz="1200" dirty="0">
                <a:solidFill>
                  <a:srgbClr val="000000"/>
                </a:solidFill>
                <a:latin typeface="Verdana" panose="020B0604030504040204" pitchFamily="34" charset="0"/>
              </a:rPr>
              <a:t>L' </a:t>
            </a:r>
            <a:r>
              <a:rPr lang="fr-FR" altLang="fr-FR" sz="1200" dirty="0">
                <a:solidFill>
                  <a:srgbClr val="DC143C"/>
                </a:solidFill>
                <a:latin typeface="Consolas" panose="020B0609020204030204" pitchFamily="49" charset="0"/>
                <a:cs typeface="Consolas" panose="020B0609020204030204" pitchFamily="49" charset="0"/>
              </a:rPr>
              <a:t>&lt;html&gt; </a:t>
            </a:r>
            <a:r>
              <a:rPr lang="fr-FR" altLang="fr-FR" sz="1200" dirty="0">
                <a:solidFill>
                  <a:srgbClr val="000000"/>
                </a:solidFill>
                <a:latin typeface="Verdana" panose="020B0604030504040204" pitchFamily="34" charset="0"/>
              </a:rPr>
              <a:t>élément est l'élément racine d'une page HTML</a:t>
            </a:r>
          </a:p>
          <a:p>
            <a:pPr lvl="0" algn="just" eaLnBrk="0" fontAlgn="base" latinLnBrk="0" hangingPunct="0">
              <a:spcBef>
                <a:spcPct val="0"/>
              </a:spcBef>
              <a:spcAft>
                <a:spcPct val="0"/>
              </a:spcAft>
              <a:buFontTx/>
              <a:buChar char="•"/>
            </a:pPr>
            <a:r>
              <a:rPr lang="fr-FR" altLang="fr-FR" sz="1200" dirty="0">
                <a:solidFill>
                  <a:srgbClr val="000000"/>
                </a:solidFill>
                <a:latin typeface="Verdana" panose="020B0604030504040204" pitchFamily="34" charset="0"/>
              </a:rPr>
              <a:t>L' </a:t>
            </a:r>
            <a:r>
              <a:rPr lang="fr-FR" altLang="fr-FR" sz="1200" dirty="0">
                <a:solidFill>
                  <a:srgbClr val="DC143C"/>
                </a:solidFill>
                <a:latin typeface="Consolas" panose="020B0609020204030204" pitchFamily="49" charset="0"/>
                <a:cs typeface="Consolas" panose="020B0609020204030204" pitchFamily="49" charset="0"/>
              </a:rPr>
              <a:t>&lt;</a:t>
            </a:r>
            <a:r>
              <a:rPr lang="fr-FR" altLang="fr-FR" sz="1200" dirty="0" err="1">
                <a:solidFill>
                  <a:srgbClr val="DC143C"/>
                </a:solidFill>
                <a:latin typeface="Consolas" panose="020B0609020204030204" pitchFamily="49" charset="0"/>
                <a:cs typeface="Consolas" panose="020B0609020204030204" pitchFamily="49" charset="0"/>
              </a:rPr>
              <a:t>head</a:t>
            </a:r>
            <a:r>
              <a:rPr lang="fr-FR" altLang="fr-FR" sz="1200" dirty="0">
                <a:solidFill>
                  <a:srgbClr val="DC143C"/>
                </a:solidFill>
                <a:latin typeface="Consolas" panose="020B0609020204030204" pitchFamily="49" charset="0"/>
                <a:cs typeface="Consolas" panose="020B0609020204030204" pitchFamily="49" charset="0"/>
              </a:rPr>
              <a:t>&gt; </a:t>
            </a:r>
            <a:r>
              <a:rPr lang="fr-FR" altLang="fr-FR" sz="1200" dirty="0">
                <a:solidFill>
                  <a:srgbClr val="000000"/>
                </a:solidFill>
                <a:latin typeface="Verdana" panose="020B0604030504040204" pitchFamily="34" charset="0"/>
              </a:rPr>
              <a:t>élément contient des méta-informations sur la page HTML</a:t>
            </a:r>
          </a:p>
          <a:p>
            <a:pPr lvl="0" algn="just" eaLnBrk="0" fontAlgn="base" latinLnBrk="0" hangingPunct="0">
              <a:spcBef>
                <a:spcPct val="0"/>
              </a:spcBef>
              <a:spcAft>
                <a:spcPct val="0"/>
              </a:spcAft>
              <a:buFontTx/>
              <a:buChar char="•"/>
            </a:pPr>
            <a:r>
              <a:rPr lang="fr-FR" altLang="fr-FR" sz="1200" dirty="0">
                <a:solidFill>
                  <a:srgbClr val="000000"/>
                </a:solidFill>
                <a:latin typeface="Verdana" panose="020B0604030504040204" pitchFamily="34" charset="0"/>
              </a:rPr>
              <a:t>L' </a:t>
            </a:r>
            <a:r>
              <a:rPr lang="fr-FR" altLang="fr-FR" sz="1200" dirty="0">
                <a:solidFill>
                  <a:srgbClr val="DC143C"/>
                </a:solidFill>
                <a:latin typeface="Consolas" panose="020B0609020204030204" pitchFamily="49" charset="0"/>
                <a:cs typeface="Consolas" panose="020B0609020204030204" pitchFamily="49" charset="0"/>
              </a:rPr>
              <a:t>&lt;</a:t>
            </a:r>
            <a:r>
              <a:rPr lang="fr-FR" altLang="fr-FR" sz="1200" dirty="0" err="1">
                <a:solidFill>
                  <a:srgbClr val="DC143C"/>
                </a:solidFill>
                <a:latin typeface="Consolas" panose="020B0609020204030204" pitchFamily="49" charset="0"/>
                <a:cs typeface="Consolas" panose="020B0609020204030204" pitchFamily="49" charset="0"/>
              </a:rPr>
              <a:t>title</a:t>
            </a:r>
            <a:r>
              <a:rPr lang="fr-FR" altLang="fr-FR" sz="1200" dirty="0">
                <a:solidFill>
                  <a:srgbClr val="DC143C"/>
                </a:solidFill>
                <a:latin typeface="Consolas" panose="020B0609020204030204" pitchFamily="49" charset="0"/>
                <a:cs typeface="Consolas" panose="020B0609020204030204" pitchFamily="49" charset="0"/>
              </a:rPr>
              <a:t>&gt;</a:t>
            </a:r>
            <a:r>
              <a:rPr lang="fr-FR" altLang="fr-FR" sz="1200" dirty="0">
                <a:solidFill>
                  <a:srgbClr val="000000"/>
                </a:solidFill>
                <a:latin typeface="Verdana" panose="020B0604030504040204" pitchFamily="34" charset="0"/>
              </a:rPr>
              <a:t>élément spécifie un titre pour la page HTML (qui est affiché dans la barre de titre du navigateur ou dans l'onglet de la page)</a:t>
            </a:r>
          </a:p>
          <a:p>
            <a:pPr lvl="0" algn="just" eaLnBrk="0" fontAlgn="base" latinLnBrk="0" hangingPunct="0">
              <a:spcBef>
                <a:spcPct val="0"/>
              </a:spcBef>
              <a:spcAft>
                <a:spcPct val="0"/>
              </a:spcAft>
              <a:buFontTx/>
              <a:buChar char="•"/>
            </a:pPr>
            <a:r>
              <a:rPr lang="fr-FR" altLang="fr-FR" sz="1200" dirty="0">
                <a:solidFill>
                  <a:srgbClr val="000000"/>
                </a:solidFill>
                <a:latin typeface="Verdana" panose="020B0604030504040204" pitchFamily="34" charset="0"/>
              </a:rPr>
              <a:t>L' </a:t>
            </a:r>
            <a:r>
              <a:rPr lang="fr-FR" altLang="fr-FR" sz="1200" dirty="0">
                <a:solidFill>
                  <a:srgbClr val="DC143C"/>
                </a:solidFill>
                <a:latin typeface="Consolas" panose="020B0609020204030204" pitchFamily="49" charset="0"/>
                <a:cs typeface="Consolas" panose="020B0609020204030204" pitchFamily="49" charset="0"/>
              </a:rPr>
              <a:t>&lt;body&gt; </a:t>
            </a:r>
            <a:r>
              <a:rPr lang="fr-FR" altLang="fr-FR" sz="1200" dirty="0">
                <a:solidFill>
                  <a:srgbClr val="000000"/>
                </a:solidFill>
                <a:latin typeface="Verdana" panose="020B0604030504040204" pitchFamily="34" charset="0"/>
              </a:rPr>
              <a:t>élément définit le corps du document et est un conteneur pour tous les contenus visibles, tels que les en-têtes, les paragraphes, les images, les hyperliens, les tableaux, les listes, etc.</a:t>
            </a:r>
          </a:p>
          <a:p>
            <a:pPr lvl="0" algn="just" eaLnBrk="0" fontAlgn="base" latinLnBrk="0" hangingPunct="0">
              <a:spcBef>
                <a:spcPct val="0"/>
              </a:spcBef>
              <a:spcAft>
                <a:spcPct val="0"/>
              </a:spcAft>
              <a:buFontTx/>
              <a:buChar char="•"/>
            </a:pPr>
            <a:r>
              <a:rPr lang="fr-FR" altLang="fr-FR" sz="1200" dirty="0">
                <a:solidFill>
                  <a:srgbClr val="000000"/>
                </a:solidFill>
                <a:latin typeface="Verdana" panose="020B0604030504040204" pitchFamily="34" charset="0"/>
              </a:rPr>
              <a:t>L' </a:t>
            </a:r>
            <a:r>
              <a:rPr lang="fr-FR" altLang="fr-FR" sz="1200" dirty="0">
                <a:solidFill>
                  <a:srgbClr val="DC143C"/>
                </a:solidFill>
                <a:latin typeface="Consolas" panose="020B0609020204030204" pitchFamily="49" charset="0"/>
                <a:cs typeface="Consolas" panose="020B0609020204030204" pitchFamily="49" charset="0"/>
              </a:rPr>
              <a:t>&lt;h1&gt;</a:t>
            </a:r>
            <a:r>
              <a:rPr lang="fr-FR" altLang="fr-FR" sz="1200" dirty="0">
                <a:solidFill>
                  <a:srgbClr val="000000"/>
                </a:solidFill>
                <a:latin typeface="Verdana" panose="020B0604030504040204" pitchFamily="34" charset="0"/>
              </a:rPr>
              <a:t>élément définit un grand titre</a:t>
            </a:r>
          </a:p>
          <a:p>
            <a:pPr lvl="0" algn="just" eaLnBrk="0" fontAlgn="base" latinLnBrk="0" hangingPunct="0">
              <a:spcBef>
                <a:spcPct val="0"/>
              </a:spcBef>
              <a:spcAft>
                <a:spcPct val="0"/>
              </a:spcAft>
              <a:buFontTx/>
              <a:buChar char="•"/>
            </a:pPr>
            <a:r>
              <a:rPr lang="fr-FR" altLang="fr-FR" sz="1200" dirty="0">
                <a:solidFill>
                  <a:srgbClr val="000000"/>
                </a:solidFill>
                <a:latin typeface="Verdana" panose="020B0604030504040204" pitchFamily="34" charset="0"/>
              </a:rPr>
              <a:t>L' </a:t>
            </a:r>
            <a:r>
              <a:rPr lang="fr-FR" altLang="fr-FR" sz="1200" dirty="0">
                <a:solidFill>
                  <a:srgbClr val="DC143C"/>
                </a:solidFill>
                <a:latin typeface="Consolas" panose="020B0609020204030204" pitchFamily="49" charset="0"/>
                <a:cs typeface="Consolas" panose="020B0609020204030204" pitchFamily="49" charset="0"/>
              </a:rPr>
              <a:t>&lt;p&gt;</a:t>
            </a:r>
            <a:r>
              <a:rPr lang="fr-FR" altLang="fr-FR" sz="1200" dirty="0">
                <a:solidFill>
                  <a:srgbClr val="000000"/>
                </a:solidFill>
                <a:latin typeface="Verdana" panose="020B0604030504040204" pitchFamily="34" charset="0"/>
              </a:rPr>
              <a:t>élément définit un paragraphe</a:t>
            </a:r>
          </a:p>
          <a:p>
            <a:pPr lvl="0" algn="just" eaLnBrk="0" fontAlgn="base" latinLnBrk="0" hangingPunct="0">
              <a:spcBef>
                <a:spcPct val="0"/>
              </a:spcBef>
              <a:spcAft>
                <a:spcPct val="0"/>
              </a:spcAft>
            </a:pPr>
            <a:endParaRPr lang="fr-FR" altLang="fr-FR" sz="2000" dirty="0">
              <a:solidFill>
                <a:schemeClr val="tx1"/>
              </a:solidFill>
              <a:latin typeface="Arial" panose="020B0604020202020204" pitchFamily="34" charset="0"/>
            </a:endParaRPr>
          </a:p>
        </p:txBody>
      </p:sp>
    </p:spTree>
    <p:extLst>
      <p:ext uri="{BB962C8B-B14F-4D97-AF65-F5344CB8AC3E}">
        <p14:creationId xmlns:p14="http://schemas.microsoft.com/office/powerpoint/2010/main" val="11167858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55D59553-A039-471C-AE26-F96ADECAB6CF}"/>
              </a:ext>
            </a:extLst>
          </p:cNvPr>
          <p:cNvGrpSpPr/>
          <p:nvPr/>
        </p:nvGrpSpPr>
        <p:grpSpPr>
          <a:xfrm>
            <a:off x="511550" y="1964546"/>
            <a:ext cx="2966127" cy="2332949"/>
            <a:chOff x="668085" y="2656301"/>
            <a:chExt cx="3954836" cy="3110599"/>
          </a:xfrm>
        </p:grpSpPr>
        <p:sp>
          <p:nvSpPr>
            <p:cNvPr id="94" name="Freeform: Shape 93">
              <a:extLst>
                <a:ext uri="{FF2B5EF4-FFF2-40B4-BE49-F238E27FC236}">
                  <a16:creationId xmlns:a16="http://schemas.microsoft.com/office/drawing/2014/main" id="{751AE6B3-E184-44A5-BDD7-FD4611BA780A}"/>
                </a:ext>
              </a:extLst>
            </p:cNvPr>
            <p:cNvSpPr/>
            <p:nvPr/>
          </p:nvSpPr>
          <p:spPr>
            <a:xfrm>
              <a:off x="1359982" y="2656301"/>
              <a:ext cx="2595962" cy="1801149"/>
            </a:xfrm>
            <a:custGeom>
              <a:avLst/>
              <a:gdLst>
                <a:gd name="connsiteX0" fmla="*/ 3863340 w 3857625"/>
                <a:gd name="connsiteY0" fmla="*/ 153352 h 2676525"/>
                <a:gd name="connsiteX1" fmla="*/ 3707130 w 3857625"/>
                <a:gd name="connsiteY1" fmla="*/ 0 h 2676525"/>
                <a:gd name="connsiteX2" fmla="*/ 1952625 w 3857625"/>
                <a:gd name="connsiteY2" fmla="*/ 952 h 2676525"/>
                <a:gd name="connsiteX3" fmla="*/ 156210 w 3857625"/>
                <a:gd name="connsiteY3" fmla="*/ 0 h 2676525"/>
                <a:gd name="connsiteX4" fmla="*/ 0 w 3857625"/>
                <a:gd name="connsiteY4" fmla="*/ 153352 h 2676525"/>
                <a:gd name="connsiteX5" fmla="*/ 0 w 3857625"/>
                <a:gd name="connsiteY5" fmla="*/ 2525078 h 2676525"/>
                <a:gd name="connsiteX6" fmla="*/ 156210 w 3857625"/>
                <a:gd name="connsiteY6" fmla="*/ 2680335 h 2676525"/>
                <a:gd name="connsiteX7" fmla="*/ 2029778 w 3857625"/>
                <a:gd name="connsiteY7" fmla="*/ 2680335 h 2676525"/>
                <a:gd name="connsiteX8" fmla="*/ 2029778 w 3857625"/>
                <a:gd name="connsiteY8" fmla="*/ 2680335 h 2676525"/>
                <a:gd name="connsiteX9" fmla="*/ 3708083 w 3857625"/>
                <a:gd name="connsiteY9" fmla="*/ 2680335 h 2676525"/>
                <a:gd name="connsiteX10" fmla="*/ 3864293 w 3857625"/>
                <a:gd name="connsiteY10" fmla="*/ 2525078 h 2676525"/>
                <a:gd name="connsiteX11" fmla="*/ 3863340 w 3857625"/>
                <a:gd name="connsiteY11" fmla="*/ 153352 h 2676525"/>
                <a:gd name="connsiteX12" fmla="*/ 3618548 w 3857625"/>
                <a:gd name="connsiteY12" fmla="*/ 2458403 h 2676525"/>
                <a:gd name="connsiteX13" fmla="*/ 2455545 w 3857625"/>
                <a:gd name="connsiteY13" fmla="*/ 2458403 h 2676525"/>
                <a:gd name="connsiteX14" fmla="*/ 2455545 w 3857625"/>
                <a:gd name="connsiteY14" fmla="*/ 2458403 h 2676525"/>
                <a:gd name="connsiteX15" fmla="*/ 244792 w 3857625"/>
                <a:gd name="connsiteY15" fmla="*/ 2458403 h 2676525"/>
                <a:gd name="connsiteX16" fmla="*/ 143827 w 3857625"/>
                <a:gd name="connsiteY16" fmla="*/ 2355533 h 2676525"/>
                <a:gd name="connsiteX17" fmla="*/ 143827 w 3857625"/>
                <a:gd name="connsiteY17" fmla="*/ 345757 h 2676525"/>
                <a:gd name="connsiteX18" fmla="*/ 237172 w 3857625"/>
                <a:gd name="connsiteY18" fmla="*/ 249555 h 2676525"/>
                <a:gd name="connsiteX19" fmla="*/ 1890713 w 3857625"/>
                <a:gd name="connsiteY19" fmla="*/ 249555 h 2676525"/>
                <a:gd name="connsiteX20" fmla="*/ 1890713 w 3857625"/>
                <a:gd name="connsiteY20" fmla="*/ 249555 h 2676525"/>
                <a:gd name="connsiteX21" fmla="*/ 3626168 w 3857625"/>
                <a:gd name="connsiteY21" fmla="*/ 249555 h 2676525"/>
                <a:gd name="connsiteX22" fmla="*/ 3719513 w 3857625"/>
                <a:gd name="connsiteY22" fmla="*/ 345757 h 2676525"/>
                <a:gd name="connsiteX23" fmla="*/ 3719513 w 3857625"/>
                <a:gd name="connsiteY23" fmla="*/ 2355533 h 2676525"/>
                <a:gd name="connsiteX24" fmla="*/ 3618548 w 3857625"/>
                <a:gd name="connsiteY24" fmla="*/ 2458403 h 2676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3857625" h="2676525">
                  <a:moveTo>
                    <a:pt x="3863340" y="153352"/>
                  </a:moveTo>
                  <a:cubicBezTo>
                    <a:pt x="3863340" y="49530"/>
                    <a:pt x="3811905" y="0"/>
                    <a:pt x="3707130" y="0"/>
                  </a:cubicBezTo>
                  <a:cubicBezTo>
                    <a:pt x="3122295" y="0"/>
                    <a:pt x="2537460" y="0"/>
                    <a:pt x="1952625" y="952"/>
                  </a:cubicBezTo>
                  <a:cubicBezTo>
                    <a:pt x="1353503" y="0"/>
                    <a:pt x="755333" y="0"/>
                    <a:pt x="156210" y="0"/>
                  </a:cubicBezTo>
                  <a:cubicBezTo>
                    <a:pt x="51435" y="0"/>
                    <a:pt x="0" y="49530"/>
                    <a:pt x="0" y="153352"/>
                  </a:cubicBezTo>
                  <a:cubicBezTo>
                    <a:pt x="0" y="943927"/>
                    <a:pt x="0" y="1734502"/>
                    <a:pt x="0" y="2525078"/>
                  </a:cubicBezTo>
                  <a:cubicBezTo>
                    <a:pt x="0" y="2627948"/>
                    <a:pt x="53340" y="2680335"/>
                    <a:pt x="156210" y="2680335"/>
                  </a:cubicBezTo>
                  <a:cubicBezTo>
                    <a:pt x="781050" y="2680335"/>
                    <a:pt x="1404938" y="2680335"/>
                    <a:pt x="2029778" y="2680335"/>
                  </a:cubicBezTo>
                  <a:cubicBezTo>
                    <a:pt x="2029778" y="2680335"/>
                    <a:pt x="2029778" y="2680335"/>
                    <a:pt x="2029778" y="2680335"/>
                  </a:cubicBezTo>
                  <a:cubicBezTo>
                    <a:pt x="2588895" y="2680335"/>
                    <a:pt x="3148965" y="2680335"/>
                    <a:pt x="3708083" y="2680335"/>
                  </a:cubicBezTo>
                  <a:cubicBezTo>
                    <a:pt x="3810953" y="2680335"/>
                    <a:pt x="3864293" y="2627948"/>
                    <a:pt x="3864293" y="2525078"/>
                  </a:cubicBezTo>
                  <a:cubicBezTo>
                    <a:pt x="3864293" y="1733550"/>
                    <a:pt x="3864293" y="943927"/>
                    <a:pt x="3863340" y="153352"/>
                  </a:cubicBezTo>
                  <a:close/>
                  <a:moveTo>
                    <a:pt x="3618548" y="2458403"/>
                  </a:moveTo>
                  <a:cubicBezTo>
                    <a:pt x="3230880" y="2458403"/>
                    <a:pt x="2843213" y="2458403"/>
                    <a:pt x="2455545" y="2458403"/>
                  </a:cubicBezTo>
                  <a:lnTo>
                    <a:pt x="2455545" y="2458403"/>
                  </a:lnTo>
                  <a:cubicBezTo>
                    <a:pt x="1718310" y="2458403"/>
                    <a:pt x="982028" y="2458403"/>
                    <a:pt x="244792" y="2458403"/>
                  </a:cubicBezTo>
                  <a:cubicBezTo>
                    <a:pt x="158115" y="2458403"/>
                    <a:pt x="143827" y="2444115"/>
                    <a:pt x="143827" y="2355533"/>
                  </a:cubicBezTo>
                  <a:cubicBezTo>
                    <a:pt x="143827" y="1685925"/>
                    <a:pt x="143827" y="1016318"/>
                    <a:pt x="143827" y="345757"/>
                  </a:cubicBezTo>
                  <a:cubicBezTo>
                    <a:pt x="143827" y="265747"/>
                    <a:pt x="159067" y="249555"/>
                    <a:pt x="237172" y="249555"/>
                  </a:cubicBezTo>
                  <a:cubicBezTo>
                    <a:pt x="788670" y="249555"/>
                    <a:pt x="1339215" y="249555"/>
                    <a:pt x="1890713" y="249555"/>
                  </a:cubicBezTo>
                  <a:cubicBezTo>
                    <a:pt x="1890713" y="249555"/>
                    <a:pt x="1890713" y="249555"/>
                    <a:pt x="1890713" y="249555"/>
                  </a:cubicBezTo>
                  <a:cubicBezTo>
                    <a:pt x="2468880" y="249555"/>
                    <a:pt x="3047048" y="249555"/>
                    <a:pt x="3626168" y="249555"/>
                  </a:cubicBezTo>
                  <a:cubicBezTo>
                    <a:pt x="3704273" y="249555"/>
                    <a:pt x="3719513" y="265747"/>
                    <a:pt x="3719513" y="345757"/>
                  </a:cubicBezTo>
                  <a:cubicBezTo>
                    <a:pt x="3719513" y="1015365"/>
                    <a:pt x="3719513" y="1684973"/>
                    <a:pt x="3719513" y="2355533"/>
                  </a:cubicBezTo>
                  <a:cubicBezTo>
                    <a:pt x="3719513" y="2444115"/>
                    <a:pt x="3705225" y="2458403"/>
                    <a:pt x="3618548" y="2458403"/>
                  </a:cubicBezTo>
                  <a:close/>
                </a:path>
              </a:pathLst>
            </a:custGeom>
            <a:solidFill>
              <a:schemeClr val="accent2"/>
            </a:solidFill>
            <a:ln w="9525" cap="flat">
              <a:noFill/>
              <a:prstDash val="solid"/>
              <a:miter/>
            </a:ln>
          </p:spPr>
          <p:txBody>
            <a:bodyPr rtlCol="0" anchor="ctr"/>
            <a:lstStyle/>
            <a:p>
              <a:endParaRPr lang="en-US" sz="1350"/>
            </a:p>
          </p:txBody>
        </p:sp>
        <p:grpSp>
          <p:nvGrpSpPr>
            <p:cNvPr id="52" name="Group 51">
              <a:extLst>
                <a:ext uri="{FF2B5EF4-FFF2-40B4-BE49-F238E27FC236}">
                  <a16:creationId xmlns:a16="http://schemas.microsoft.com/office/drawing/2014/main" id="{3480DBFD-B6D4-420D-95A4-9DD9E200101D}"/>
                </a:ext>
              </a:extLst>
            </p:cNvPr>
            <p:cNvGrpSpPr/>
            <p:nvPr/>
          </p:nvGrpSpPr>
          <p:grpSpPr>
            <a:xfrm>
              <a:off x="2192550" y="3241722"/>
              <a:ext cx="972539" cy="365852"/>
              <a:chOff x="4232726" y="4505682"/>
              <a:chExt cx="1618059" cy="608685"/>
            </a:xfrm>
          </p:grpSpPr>
          <p:sp>
            <p:nvSpPr>
              <p:cNvPr id="63" name="Rectangle 22">
                <a:extLst>
                  <a:ext uri="{FF2B5EF4-FFF2-40B4-BE49-F238E27FC236}">
                    <a16:creationId xmlns:a16="http://schemas.microsoft.com/office/drawing/2014/main" id="{BF033FB8-301F-4737-A1A1-F8EEAB2A337F}"/>
                  </a:ext>
                </a:extLst>
              </p:cNvPr>
              <p:cNvSpPr/>
              <p:nvPr/>
            </p:nvSpPr>
            <p:spPr>
              <a:xfrm flipH="1">
                <a:off x="4232726" y="4895420"/>
                <a:ext cx="1618059" cy="218947"/>
              </a:xfrm>
              <a:custGeom>
                <a:avLst/>
                <a:gdLst>
                  <a:gd name="connsiteX0" fmla="*/ 0 w 2376264"/>
                  <a:gd name="connsiteY0" fmla="*/ 0 h 321543"/>
                  <a:gd name="connsiteX1" fmla="*/ 2376264 w 2376264"/>
                  <a:gd name="connsiteY1" fmla="*/ 0 h 321543"/>
                  <a:gd name="connsiteX2" fmla="*/ 2376264 w 2376264"/>
                  <a:gd name="connsiteY2" fmla="*/ 321543 h 321543"/>
                  <a:gd name="connsiteX3" fmla="*/ 0 w 2376264"/>
                  <a:gd name="connsiteY3" fmla="*/ 321543 h 321543"/>
                  <a:gd name="connsiteX4" fmla="*/ 0 w 2376264"/>
                  <a:gd name="connsiteY4" fmla="*/ 0 h 321543"/>
                  <a:gd name="connsiteX0" fmla="*/ 0 w 2376264"/>
                  <a:gd name="connsiteY0" fmla="*/ 0 h 321543"/>
                  <a:gd name="connsiteX1" fmla="*/ 2376264 w 2376264"/>
                  <a:gd name="connsiteY1" fmla="*/ 0 h 321543"/>
                  <a:gd name="connsiteX2" fmla="*/ 2376264 w 2376264"/>
                  <a:gd name="connsiteY2" fmla="*/ 321543 h 321543"/>
                  <a:gd name="connsiteX3" fmla="*/ 0 w 2376264"/>
                  <a:gd name="connsiteY3" fmla="*/ 321543 h 321543"/>
                  <a:gd name="connsiteX4" fmla="*/ 0 w 2376264"/>
                  <a:gd name="connsiteY4" fmla="*/ 0 h 321543"/>
                  <a:gd name="connsiteX0" fmla="*/ 0 w 2376264"/>
                  <a:gd name="connsiteY0" fmla="*/ 0 h 321543"/>
                  <a:gd name="connsiteX1" fmla="*/ 2376264 w 2376264"/>
                  <a:gd name="connsiteY1" fmla="*/ 0 h 321543"/>
                  <a:gd name="connsiteX2" fmla="*/ 2376264 w 2376264"/>
                  <a:gd name="connsiteY2" fmla="*/ 321543 h 321543"/>
                  <a:gd name="connsiteX3" fmla="*/ 0 w 2376264"/>
                  <a:gd name="connsiteY3" fmla="*/ 321543 h 321543"/>
                  <a:gd name="connsiteX4" fmla="*/ 0 w 2376264"/>
                  <a:gd name="connsiteY4" fmla="*/ 0 h 321543"/>
                  <a:gd name="connsiteX0" fmla="*/ 0 w 2376264"/>
                  <a:gd name="connsiteY0" fmla="*/ 0 h 321543"/>
                  <a:gd name="connsiteX1" fmla="*/ 2376264 w 2376264"/>
                  <a:gd name="connsiteY1" fmla="*/ 0 h 321543"/>
                  <a:gd name="connsiteX2" fmla="*/ 2376264 w 2376264"/>
                  <a:gd name="connsiteY2" fmla="*/ 321543 h 321543"/>
                  <a:gd name="connsiteX3" fmla="*/ 0 w 2376264"/>
                  <a:gd name="connsiteY3" fmla="*/ 321543 h 321543"/>
                  <a:gd name="connsiteX4" fmla="*/ 0 w 2376264"/>
                  <a:gd name="connsiteY4" fmla="*/ 0 h 3215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6264" h="321543">
                    <a:moveTo>
                      <a:pt x="0" y="0"/>
                    </a:moveTo>
                    <a:lnTo>
                      <a:pt x="2376264" y="0"/>
                    </a:lnTo>
                    <a:lnTo>
                      <a:pt x="2376264" y="321543"/>
                    </a:lnTo>
                    <a:lnTo>
                      <a:pt x="0" y="321543"/>
                    </a:lnTo>
                    <a:cubicBezTo>
                      <a:pt x="34925" y="258812"/>
                      <a:pt x="50800" y="110356"/>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26"/>
              </a:p>
            </p:txBody>
          </p:sp>
          <p:sp>
            <p:nvSpPr>
              <p:cNvPr id="61" name="Rectangle 22">
                <a:extLst>
                  <a:ext uri="{FF2B5EF4-FFF2-40B4-BE49-F238E27FC236}">
                    <a16:creationId xmlns:a16="http://schemas.microsoft.com/office/drawing/2014/main" id="{38EF642D-56BE-4E6D-A977-BBCCF9C73E4B}"/>
                  </a:ext>
                </a:extLst>
              </p:cNvPr>
              <p:cNvSpPr/>
              <p:nvPr/>
            </p:nvSpPr>
            <p:spPr>
              <a:xfrm>
                <a:off x="4259275" y="4505682"/>
                <a:ext cx="1549253" cy="209637"/>
              </a:xfrm>
              <a:custGeom>
                <a:avLst/>
                <a:gdLst>
                  <a:gd name="connsiteX0" fmla="*/ 0 w 2376264"/>
                  <a:gd name="connsiteY0" fmla="*/ 0 h 321543"/>
                  <a:gd name="connsiteX1" fmla="*/ 2376264 w 2376264"/>
                  <a:gd name="connsiteY1" fmla="*/ 0 h 321543"/>
                  <a:gd name="connsiteX2" fmla="*/ 2376264 w 2376264"/>
                  <a:gd name="connsiteY2" fmla="*/ 321543 h 321543"/>
                  <a:gd name="connsiteX3" fmla="*/ 0 w 2376264"/>
                  <a:gd name="connsiteY3" fmla="*/ 321543 h 321543"/>
                  <a:gd name="connsiteX4" fmla="*/ 0 w 2376264"/>
                  <a:gd name="connsiteY4" fmla="*/ 0 h 321543"/>
                  <a:gd name="connsiteX0" fmla="*/ 0 w 2376264"/>
                  <a:gd name="connsiteY0" fmla="*/ 0 h 321543"/>
                  <a:gd name="connsiteX1" fmla="*/ 2376264 w 2376264"/>
                  <a:gd name="connsiteY1" fmla="*/ 0 h 321543"/>
                  <a:gd name="connsiteX2" fmla="*/ 2376264 w 2376264"/>
                  <a:gd name="connsiteY2" fmla="*/ 321543 h 321543"/>
                  <a:gd name="connsiteX3" fmla="*/ 0 w 2376264"/>
                  <a:gd name="connsiteY3" fmla="*/ 321543 h 321543"/>
                  <a:gd name="connsiteX4" fmla="*/ 0 w 2376264"/>
                  <a:gd name="connsiteY4" fmla="*/ 0 h 321543"/>
                  <a:gd name="connsiteX0" fmla="*/ 0 w 2376264"/>
                  <a:gd name="connsiteY0" fmla="*/ 0 h 321543"/>
                  <a:gd name="connsiteX1" fmla="*/ 2376264 w 2376264"/>
                  <a:gd name="connsiteY1" fmla="*/ 0 h 321543"/>
                  <a:gd name="connsiteX2" fmla="*/ 2376264 w 2376264"/>
                  <a:gd name="connsiteY2" fmla="*/ 321543 h 321543"/>
                  <a:gd name="connsiteX3" fmla="*/ 0 w 2376264"/>
                  <a:gd name="connsiteY3" fmla="*/ 321543 h 321543"/>
                  <a:gd name="connsiteX4" fmla="*/ 0 w 2376264"/>
                  <a:gd name="connsiteY4" fmla="*/ 0 h 321543"/>
                  <a:gd name="connsiteX0" fmla="*/ 0 w 2376264"/>
                  <a:gd name="connsiteY0" fmla="*/ 0 h 321543"/>
                  <a:gd name="connsiteX1" fmla="*/ 2376264 w 2376264"/>
                  <a:gd name="connsiteY1" fmla="*/ 0 h 321543"/>
                  <a:gd name="connsiteX2" fmla="*/ 2376264 w 2376264"/>
                  <a:gd name="connsiteY2" fmla="*/ 321543 h 321543"/>
                  <a:gd name="connsiteX3" fmla="*/ 0 w 2376264"/>
                  <a:gd name="connsiteY3" fmla="*/ 321543 h 321543"/>
                  <a:gd name="connsiteX4" fmla="*/ 0 w 2376264"/>
                  <a:gd name="connsiteY4" fmla="*/ 0 h 3215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6264" h="321543">
                    <a:moveTo>
                      <a:pt x="0" y="0"/>
                    </a:moveTo>
                    <a:lnTo>
                      <a:pt x="2376264" y="0"/>
                    </a:lnTo>
                    <a:lnTo>
                      <a:pt x="2376264" y="321543"/>
                    </a:lnTo>
                    <a:lnTo>
                      <a:pt x="0" y="321543"/>
                    </a:lnTo>
                    <a:cubicBezTo>
                      <a:pt x="34925" y="258812"/>
                      <a:pt x="50800" y="110356"/>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26"/>
              </a:p>
            </p:txBody>
          </p:sp>
        </p:grpSp>
        <p:sp>
          <p:nvSpPr>
            <p:cNvPr id="4" name="Freeform: Shape 3">
              <a:extLst>
                <a:ext uri="{FF2B5EF4-FFF2-40B4-BE49-F238E27FC236}">
                  <a16:creationId xmlns:a16="http://schemas.microsoft.com/office/drawing/2014/main" id="{96F85BB2-FB72-4106-A80E-8EC54D4E390F}"/>
                </a:ext>
              </a:extLst>
            </p:cNvPr>
            <p:cNvSpPr/>
            <p:nvPr/>
          </p:nvSpPr>
          <p:spPr>
            <a:xfrm>
              <a:off x="668085" y="4549042"/>
              <a:ext cx="3954836" cy="1217858"/>
            </a:xfrm>
            <a:custGeom>
              <a:avLst/>
              <a:gdLst>
                <a:gd name="connsiteX0" fmla="*/ 2940786 w 5876925"/>
                <a:gd name="connsiteY0" fmla="*/ 1810802 h 1809750"/>
                <a:gd name="connsiteX1" fmla="*/ 265213 w 5876925"/>
                <a:gd name="connsiteY1" fmla="*/ 1810802 h 1809750"/>
                <a:gd name="connsiteX2" fmla="*/ 10896 w 5876925"/>
                <a:gd name="connsiteY2" fmla="*/ 1631732 h 1809750"/>
                <a:gd name="connsiteX3" fmla="*/ 54711 w 5876925"/>
                <a:gd name="connsiteY3" fmla="*/ 1386940 h 1809750"/>
                <a:gd name="connsiteX4" fmla="*/ 1051978 w 5876925"/>
                <a:gd name="connsiteY4" fmla="*/ 88682 h 1809750"/>
                <a:gd name="connsiteX5" fmla="*/ 1066266 w 5876925"/>
                <a:gd name="connsiteY5" fmla="*/ 69632 h 1809750"/>
                <a:gd name="connsiteX6" fmla="*/ 1208188 w 5876925"/>
                <a:gd name="connsiteY6" fmla="*/ 99 h 1809750"/>
                <a:gd name="connsiteX7" fmla="*/ 3893286 w 5876925"/>
                <a:gd name="connsiteY7" fmla="*/ 18197 h 1809750"/>
                <a:gd name="connsiteX8" fmla="*/ 4812448 w 5876925"/>
                <a:gd name="connsiteY8" fmla="*/ 24864 h 1809750"/>
                <a:gd name="connsiteX9" fmla="*/ 4868646 w 5876925"/>
                <a:gd name="connsiteY9" fmla="*/ 61059 h 1809750"/>
                <a:gd name="connsiteX10" fmla="*/ 4895316 w 5876925"/>
                <a:gd name="connsiteY10" fmla="*/ 105827 h 1809750"/>
                <a:gd name="connsiteX11" fmla="*/ 5849721 w 5876925"/>
                <a:gd name="connsiteY11" fmla="*/ 1482190 h 1809750"/>
                <a:gd name="connsiteX12" fmla="*/ 5862103 w 5876925"/>
                <a:gd name="connsiteY12" fmla="*/ 1672690 h 1809750"/>
                <a:gd name="connsiteX13" fmla="*/ 5635408 w 5876925"/>
                <a:gd name="connsiteY13" fmla="*/ 1810802 h 1809750"/>
                <a:gd name="connsiteX14" fmla="*/ 5287746 w 5876925"/>
                <a:gd name="connsiteY14" fmla="*/ 1810802 h 1809750"/>
                <a:gd name="connsiteX15" fmla="*/ 2940786 w 5876925"/>
                <a:gd name="connsiteY15" fmla="*/ 1810802 h 1809750"/>
                <a:gd name="connsiteX16" fmla="*/ 714793 w 5876925"/>
                <a:gd name="connsiteY16" fmla="*/ 760194 h 1809750"/>
                <a:gd name="connsiteX17" fmla="*/ 5211546 w 5876925"/>
                <a:gd name="connsiteY17" fmla="*/ 760194 h 1809750"/>
                <a:gd name="connsiteX18" fmla="*/ 5184876 w 5876925"/>
                <a:gd name="connsiteY18" fmla="*/ 717332 h 1809750"/>
                <a:gd name="connsiteX19" fmla="*/ 4838166 w 5876925"/>
                <a:gd name="connsiteY19" fmla="*/ 217269 h 1809750"/>
                <a:gd name="connsiteX20" fmla="*/ 4760061 w 5876925"/>
                <a:gd name="connsiteY20" fmla="*/ 177264 h 1809750"/>
                <a:gd name="connsiteX21" fmla="*/ 1142466 w 5876925"/>
                <a:gd name="connsiteY21" fmla="*/ 173454 h 1809750"/>
                <a:gd name="connsiteX22" fmla="*/ 1069123 w 5876925"/>
                <a:gd name="connsiteY22" fmla="*/ 211554 h 1809750"/>
                <a:gd name="connsiteX23" fmla="*/ 739558 w 5876925"/>
                <a:gd name="connsiteY23" fmla="*/ 718284 h 1809750"/>
                <a:gd name="connsiteX24" fmla="*/ 714793 w 5876925"/>
                <a:gd name="connsiteY24" fmla="*/ 760194 h 1809750"/>
                <a:gd name="connsiteX25" fmla="*/ 3505618 w 5876925"/>
                <a:gd name="connsiteY25" fmla="*/ 1132622 h 1809750"/>
                <a:gd name="connsiteX26" fmla="*/ 3443706 w 5876925"/>
                <a:gd name="connsiteY26" fmla="*/ 870684 h 1809750"/>
                <a:gd name="connsiteX27" fmla="*/ 3407511 w 5876925"/>
                <a:gd name="connsiteY27" fmla="*/ 851634 h 1809750"/>
                <a:gd name="connsiteX28" fmla="*/ 3255111 w 5876925"/>
                <a:gd name="connsiteY28" fmla="*/ 850682 h 1809750"/>
                <a:gd name="connsiteX29" fmla="*/ 2546451 w 5876925"/>
                <a:gd name="connsiteY29" fmla="*/ 854492 h 1809750"/>
                <a:gd name="connsiteX30" fmla="*/ 2495016 w 5876925"/>
                <a:gd name="connsiteY30" fmla="*/ 872589 h 1809750"/>
                <a:gd name="connsiteX31" fmla="*/ 2435008 w 5876925"/>
                <a:gd name="connsiteY31" fmla="*/ 1131669 h 1809750"/>
                <a:gd name="connsiteX32" fmla="*/ 3505618 w 5876925"/>
                <a:gd name="connsiteY32" fmla="*/ 1132622 h 1809750"/>
                <a:gd name="connsiteX33" fmla="*/ 2922688 w 5876925"/>
                <a:gd name="connsiteY33" fmla="*/ 1231682 h 1809750"/>
                <a:gd name="connsiteX34" fmla="*/ 2491206 w 5876925"/>
                <a:gd name="connsiteY34" fmla="*/ 1231682 h 1809750"/>
                <a:gd name="connsiteX35" fmla="*/ 2494063 w 5876925"/>
                <a:gd name="connsiteY35" fmla="*/ 1199297 h 1809750"/>
                <a:gd name="connsiteX36" fmla="*/ 2496921 w 5876925"/>
                <a:gd name="connsiteY36" fmla="*/ 1168817 h 1809750"/>
                <a:gd name="connsiteX37" fmla="*/ 2435008 w 5876925"/>
                <a:gd name="connsiteY37" fmla="*/ 1250732 h 1809750"/>
                <a:gd name="connsiteX38" fmla="*/ 3478948 w 5876925"/>
                <a:gd name="connsiteY38" fmla="*/ 1250732 h 1809750"/>
                <a:gd name="connsiteX39" fmla="*/ 3409416 w 5876925"/>
                <a:gd name="connsiteY39" fmla="*/ 1170722 h 1809750"/>
                <a:gd name="connsiteX40" fmla="*/ 3413226 w 5876925"/>
                <a:gd name="connsiteY40" fmla="*/ 1234540 h 1809750"/>
                <a:gd name="connsiteX41" fmla="*/ 2990316 w 5876925"/>
                <a:gd name="connsiteY41" fmla="*/ 1234540 h 1809750"/>
                <a:gd name="connsiteX42" fmla="*/ 2986506 w 5876925"/>
                <a:gd name="connsiteY42" fmla="*/ 1167865 h 1809750"/>
                <a:gd name="connsiteX43" fmla="*/ 2928403 w 5876925"/>
                <a:gd name="connsiteY43" fmla="*/ 1167865 h 1809750"/>
                <a:gd name="connsiteX44" fmla="*/ 2922688 w 5876925"/>
                <a:gd name="connsiteY44" fmla="*/ 1231682 h 1809750"/>
                <a:gd name="connsiteX45" fmla="*/ 4566703 w 5876925"/>
                <a:gd name="connsiteY45" fmla="*/ 1389797 h 1809750"/>
                <a:gd name="connsiteX46" fmla="*/ 4764823 w 5876925"/>
                <a:gd name="connsiteY46" fmla="*/ 1389797 h 1809750"/>
                <a:gd name="connsiteX47" fmla="*/ 4725771 w 5876925"/>
                <a:gd name="connsiteY47" fmla="*/ 1339315 h 1809750"/>
                <a:gd name="connsiteX48" fmla="*/ 4602898 w 5876925"/>
                <a:gd name="connsiteY48" fmla="*/ 1337409 h 1809750"/>
                <a:gd name="connsiteX49" fmla="*/ 4566703 w 5876925"/>
                <a:gd name="connsiteY49" fmla="*/ 1389797 h 1809750"/>
                <a:gd name="connsiteX50" fmla="*/ 1342491 w 5876925"/>
                <a:gd name="connsiteY50" fmla="*/ 1383129 h 1809750"/>
                <a:gd name="connsiteX51" fmla="*/ 1313916 w 5876925"/>
                <a:gd name="connsiteY51" fmla="*/ 1337409 h 1809750"/>
                <a:gd name="connsiteX52" fmla="*/ 1175803 w 5876925"/>
                <a:gd name="connsiteY52" fmla="*/ 1334552 h 1809750"/>
                <a:gd name="connsiteX53" fmla="*/ 1127226 w 5876925"/>
                <a:gd name="connsiteY53" fmla="*/ 1383129 h 1809750"/>
                <a:gd name="connsiteX54" fmla="*/ 1342491 w 5876925"/>
                <a:gd name="connsiteY54" fmla="*/ 1383129 h 1809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5876925" h="1809750">
                  <a:moveTo>
                    <a:pt x="2940786" y="1810802"/>
                  </a:moveTo>
                  <a:cubicBezTo>
                    <a:pt x="2049246" y="1810802"/>
                    <a:pt x="1156753" y="1810802"/>
                    <a:pt x="265213" y="1810802"/>
                  </a:cubicBezTo>
                  <a:cubicBezTo>
                    <a:pt x="134721" y="1810802"/>
                    <a:pt x="35661" y="1745079"/>
                    <a:pt x="10896" y="1631732"/>
                  </a:cubicBezTo>
                  <a:cubicBezTo>
                    <a:pt x="-8154" y="1546959"/>
                    <a:pt x="-7202" y="1466949"/>
                    <a:pt x="54711" y="1386940"/>
                  </a:cubicBezTo>
                  <a:cubicBezTo>
                    <a:pt x="390943" y="956409"/>
                    <a:pt x="720508" y="522069"/>
                    <a:pt x="1051978" y="88682"/>
                  </a:cubicBezTo>
                  <a:cubicBezTo>
                    <a:pt x="1056741" y="82014"/>
                    <a:pt x="1064361" y="76299"/>
                    <a:pt x="1066266" y="69632"/>
                  </a:cubicBezTo>
                  <a:cubicBezTo>
                    <a:pt x="1088173" y="-5616"/>
                    <a:pt x="1145323" y="99"/>
                    <a:pt x="1208188" y="99"/>
                  </a:cubicBezTo>
                  <a:cubicBezTo>
                    <a:pt x="2103538" y="7719"/>
                    <a:pt x="2997936" y="12482"/>
                    <a:pt x="3893286" y="18197"/>
                  </a:cubicBezTo>
                  <a:cubicBezTo>
                    <a:pt x="4199991" y="20102"/>
                    <a:pt x="4505743" y="22959"/>
                    <a:pt x="4812448" y="24864"/>
                  </a:cubicBezTo>
                  <a:cubicBezTo>
                    <a:pt x="4841976" y="24864"/>
                    <a:pt x="4859121" y="32484"/>
                    <a:pt x="4868646" y="61059"/>
                  </a:cubicBezTo>
                  <a:cubicBezTo>
                    <a:pt x="4874361" y="77252"/>
                    <a:pt x="4885791" y="91539"/>
                    <a:pt x="4895316" y="105827"/>
                  </a:cubicBezTo>
                  <a:cubicBezTo>
                    <a:pt x="5213451" y="564932"/>
                    <a:pt x="5529681" y="1024989"/>
                    <a:pt x="5849721" y="1482190"/>
                  </a:cubicBezTo>
                  <a:cubicBezTo>
                    <a:pt x="5896393" y="1548865"/>
                    <a:pt x="5893536" y="1607920"/>
                    <a:pt x="5862103" y="1672690"/>
                  </a:cubicBezTo>
                  <a:cubicBezTo>
                    <a:pt x="5817336" y="1766034"/>
                    <a:pt x="5737326" y="1808897"/>
                    <a:pt x="5635408" y="1810802"/>
                  </a:cubicBezTo>
                  <a:cubicBezTo>
                    <a:pt x="5519203" y="1811754"/>
                    <a:pt x="5403951" y="1810802"/>
                    <a:pt x="5287746" y="1810802"/>
                  </a:cubicBezTo>
                  <a:cubicBezTo>
                    <a:pt x="4505743" y="1810802"/>
                    <a:pt x="3722788" y="1810802"/>
                    <a:pt x="2940786" y="1810802"/>
                  </a:cubicBezTo>
                  <a:close/>
                  <a:moveTo>
                    <a:pt x="714793" y="760194"/>
                  </a:moveTo>
                  <a:cubicBezTo>
                    <a:pt x="2214981" y="760194"/>
                    <a:pt x="3709453" y="760194"/>
                    <a:pt x="5211546" y="760194"/>
                  </a:cubicBezTo>
                  <a:cubicBezTo>
                    <a:pt x="5199164" y="740192"/>
                    <a:pt x="5193448" y="728762"/>
                    <a:pt x="5184876" y="717332"/>
                  </a:cubicBezTo>
                  <a:cubicBezTo>
                    <a:pt x="5069623" y="550644"/>
                    <a:pt x="4952466" y="384909"/>
                    <a:pt x="4838166" y="217269"/>
                  </a:cubicBezTo>
                  <a:cubicBezTo>
                    <a:pt x="4817211" y="186789"/>
                    <a:pt x="4795303" y="177264"/>
                    <a:pt x="4760061" y="177264"/>
                  </a:cubicBezTo>
                  <a:cubicBezTo>
                    <a:pt x="3554196" y="177264"/>
                    <a:pt x="2348331" y="175359"/>
                    <a:pt x="1142466" y="173454"/>
                  </a:cubicBezTo>
                  <a:cubicBezTo>
                    <a:pt x="1109128" y="173454"/>
                    <a:pt x="1088173" y="182027"/>
                    <a:pt x="1069123" y="211554"/>
                  </a:cubicBezTo>
                  <a:cubicBezTo>
                    <a:pt x="960538" y="381099"/>
                    <a:pt x="849096" y="549692"/>
                    <a:pt x="739558" y="718284"/>
                  </a:cubicBezTo>
                  <a:cubicBezTo>
                    <a:pt x="730986" y="731619"/>
                    <a:pt x="724318" y="744954"/>
                    <a:pt x="714793" y="760194"/>
                  </a:cubicBezTo>
                  <a:close/>
                  <a:moveTo>
                    <a:pt x="3505618" y="1132622"/>
                  </a:moveTo>
                  <a:cubicBezTo>
                    <a:pt x="3484663" y="1042134"/>
                    <a:pt x="3465613" y="955457"/>
                    <a:pt x="3443706" y="870684"/>
                  </a:cubicBezTo>
                  <a:cubicBezTo>
                    <a:pt x="3441801" y="862112"/>
                    <a:pt x="3419893" y="852587"/>
                    <a:pt x="3407511" y="851634"/>
                  </a:cubicBezTo>
                  <a:cubicBezTo>
                    <a:pt x="3357028" y="849729"/>
                    <a:pt x="3306546" y="850682"/>
                    <a:pt x="3255111" y="850682"/>
                  </a:cubicBezTo>
                  <a:cubicBezTo>
                    <a:pt x="3018891" y="851634"/>
                    <a:pt x="2782671" y="852587"/>
                    <a:pt x="2546451" y="854492"/>
                  </a:cubicBezTo>
                  <a:cubicBezTo>
                    <a:pt x="2528353" y="854492"/>
                    <a:pt x="2497873" y="862112"/>
                    <a:pt x="2495016" y="872589"/>
                  </a:cubicBezTo>
                  <a:cubicBezTo>
                    <a:pt x="2472156" y="956409"/>
                    <a:pt x="2455011" y="1041182"/>
                    <a:pt x="2435008" y="1131669"/>
                  </a:cubicBezTo>
                  <a:cubicBezTo>
                    <a:pt x="2794101" y="1132622"/>
                    <a:pt x="3145573" y="1132622"/>
                    <a:pt x="3505618" y="1132622"/>
                  </a:cubicBezTo>
                  <a:close/>
                  <a:moveTo>
                    <a:pt x="2922688" y="1231682"/>
                  </a:moveTo>
                  <a:cubicBezTo>
                    <a:pt x="2776003" y="1231682"/>
                    <a:pt x="2634081" y="1231682"/>
                    <a:pt x="2491206" y="1231682"/>
                  </a:cubicBezTo>
                  <a:cubicBezTo>
                    <a:pt x="2492158" y="1218347"/>
                    <a:pt x="2493111" y="1208822"/>
                    <a:pt x="2494063" y="1199297"/>
                  </a:cubicBezTo>
                  <a:cubicBezTo>
                    <a:pt x="2495016" y="1188819"/>
                    <a:pt x="2495968" y="1178342"/>
                    <a:pt x="2496921" y="1168817"/>
                  </a:cubicBezTo>
                  <a:cubicBezTo>
                    <a:pt x="2438818" y="1161197"/>
                    <a:pt x="2432151" y="1169769"/>
                    <a:pt x="2435008" y="1250732"/>
                  </a:cubicBezTo>
                  <a:cubicBezTo>
                    <a:pt x="2782671" y="1250732"/>
                    <a:pt x="3130333" y="1250732"/>
                    <a:pt x="3478948" y="1250732"/>
                  </a:cubicBezTo>
                  <a:cubicBezTo>
                    <a:pt x="3483711" y="1167865"/>
                    <a:pt x="3474186" y="1157387"/>
                    <a:pt x="3409416" y="1170722"/>
                  </a:cubicBezTo>
                  <a:cubicBezTo>
                    <a:pt x="3410368" y="1191677"/>
                    <a:pt x="3412273" y="1213584"/>
                    <a:pt x="3413226" y="1234540"/>
                  </a:cubicBezTo>
                  <a:cubicBezTo>
                    <a:pt x="3270351" y="1234540"/>
                    <a:pt x="3130333" y="1234540"/>
                    <a:pt x="2990316" y="1234540"/>
                  </a:cubicBezTo>
                  <a:cubicBezTo>
                    <a:pt x="2989363" y="1208822"/>
                    <a:pt x="2988411" y="1188819"/>
                    <a:pt x="2986506" y="1167865"/>
                  </a:cubicBezTo>
                  <a:cubicBezTo>
                    <a:pt x="2965551" y="1167865"/>
                    <a:pt x="2947453" y="1167865"/>
                    <a:pt x="2928403" y="1167865"/>
                  </a:cubicBezTo>
                  <a:cubicBezTo>
                    <a:pt x="2925546" y="1189772"/>
                    <a:pt x="2923641" y="1208822"/>
                    <a:pt x="2922688" y="1231682"/>
                  </a:cubicBezTo>
                  <a:close/>
                  <a:moveTo>
                    <a:pt x="4566703" y="1389797"/>
                  </a:moveTo>
                  <a:cubicBezTo>
                    <a:pt x="4634331" y="1389797"/>
                    <a:pt x="4700053" y="1389797"/>
                    <a:pt x="4764823" y="1389797"/>
                  </a:cubicBezTo>
                  <a:cubicBezTo>
                    <a:pt x="4771491" y="1353602"/>
                    <a:pt x="4759108" y="1338362"/>
                    <a:pt x="4725771" y="1339315"/>
                  </a:cubicBezTo>
                  <a:cubicBezTo>
                    <a:pt x="4684813" y="1340267"/>
                    <a:pt x="4643856" y="1340267"/>
                    <a:pt x="4602898" y="1337409"/>
                  </a:cubicBezTo>
                  <a:cubicBezTo>
                    <a:pt x="4563846" y="1335504"/>
                    <a:pt x="4556226" y="1353602"/>
                    <a:pt x="4566703" y="1389797"/>
                  </a:cubicBezTo>
                  <a:close/>
                  <a:moveTo>
                    <a:pt x="1342491" y="1383129"/>
                  </a:moveTo>
                  <a:cubicBezTo>
                    <a:pt x="1347253" y="1339315"/>
                    <a:pt x="1347253" y="1338362"/>
                    <a:pt x="1313916" y="1337409"/>
                  </a:cubicBezTo>
                  <a:cubicBezTo>
                    <a:pt x="1268196" y="1335504"/>
                    <a:pt x="1222476" y="1336457"/>
                    <a:pt x="1175803" y="1334552"/>
                  </a:cubicBezTo>
                  <a:cubicBezTo>
                    <a:pt x="1143418" y="1333599"/>
                    <a:pt x="1132941" y="1351697"/>
                    <a:pt x="1127226" y="1383129"/>
                  </a:cubicBezTo>
                  <a:cubicBezTo>
                    <a:pt x="1201521" y="1383129"/>
                    <a:pt x="1272006" y="1383129"/>
                    <a:pt x="1342491" y="1383129"/>
                  </a:cubicBezTo>
                  <a:close/>
                </a:path>
              </a:pathLst>
            </a:custGeom>
            <a:solidFill>
              <a:schemeClr val="accent2"/>
            </a:solidFill>
            <a:ln w="9525" cap="flat">
              <a:noFill/>
              <a:prstDash val="solid"/>
              <a:miter/>
            </a:ln>
          </p:spPr>
          <p:txBody>
            <a:bodyPr rtlCol="0" anchor="ctr"/>
            <a:lstStyle/>
            <a:p>
              <a:endParaRPr lang="en-US" sz="1350"/>
            </a:p>
          </p:txBody>
        </p:sp>
        <p:sp>
          <p:nvSpPr>
            <p:cNvPr id="96" name="Freeform: Shape 95">
              <a:extLst>
                <a:ext uri="{FF2B5EF4-FFF2-40B4-BE49-F238E27FC236}">
                  <a16:creationId xmlns:a16="http://schemas.microsoft.com/office/drawing/2014/main" id="{D28B84F7-E38C-4C45-97DF-B9E211E8B4F8}"/>
                </a:ext>
              </a:extLst>
            </p:cNvPr>
            <p:cNvSpPr/>
            <p:nvPr/>
          </p:nvSpPr>
          <p:spPr>
            <a:xfrm>
              <a:off x="1331139" y="4697381"/>
              <a:ext cx="2652368" cy="333742"/>
            </a:xfrm>
            <a:custGeom>
              <a:avLst/>
              <a:gdLst>
                <a:gd name="connsiteX0" fmla="*/ 2048566 w 2652368"/>
                <a:gd name="connsiteY0" fmla="*/ 278539 h 333742"/>
                <a:gd name="connsiteX1" fmla="*/ 2127406 w 2652368"/>
                <a:gd name="connsiteY1" fmla="*/ 281182 h 333742"/>
                <a:gd name="connsiteX2" fmla="*/ 2162660 w 2652368"/>
                <a:gd name="connsiteY2" fmla="*/ 321564 h 333742"/>
                <a:gd name="connsiteX3" fmla="*/ 2156250 w 2652368"/>
                <a:gd name="connsiteY3" fmla="*/ 331178 h 333742"/>
                <a:gd name="connsiteX4" fmla="*/ 1996006 w 2652368"/>
                <a:gd name="connsiteY4" fmla="*/ 329256 h 333742"/>
                <a:gd name="connsiteX5" fmla="*/ 1963316 w 2652368"/>
                <a:gd name="connsiteY5" fmla="*/ 286951 h 333742"/>
                <a:gd name="connsiteX6" fmla="*/ 1969726 w 2652368"/>
                <a:gd name="connsiteY6" fmla="*/ 279260 h 333742"/>
                <a:gd name="connsiteX7" fmla="*/ 2048566 w 2652368"/>
                <a:gd name="connsiteY7" fmla="*/ 278539 h 333742"/>
                <a:gd name="connsiteX8" fmla="*/ 517269 w 2652368"/>
                <a:gd name="connsiteY8" fmla="*/ 277977 h 333742"/>
                <a:gd name="connsiteX9" fmla="*/ 622390 w 2652368"/>
                <a:gd name="connsiteY9" fmla="*/ 277977 h 333742"/>
                <a:gd name="connsiteX10" fmla="*/ 565984 w 2652368"/>
                <a:gd name="connsiteY10" fmla="*/ 333101 h 333742"/>
                <a:gd name="connsiteX11" fmla="*/ 461504 w 2652368"/>
                <a:gd name="connsiteY11" fmla="*/ 333101 h 333742"/>
                <a:gd name="connsiteX12" fmla="*/ 517269 w 2652368"/>
                <a:gd name="connsiteY12" fmla="*/ 277977 h 333742"/>
                <a:gd name="connsiteX13" fmla="*/ 353819 w 2652368"/>
                <a:gd name="connsiteY13" fmla="*/ 277977 h 333742"/>
                <a:gd name="connsiteX14" fmla="*/ 458299 w 2652368"/>
                <a:gd name="connsiteY14" fmla="*/ 277977 h 333742"/>
                <a:gd name="connsiteX15" fmla="*/ 393560 w 2652368"/>
                <a:gd name="connsiteY15" fmla="*/ 333742 h 333742"/>
                <a:gd name="connsiteX16" fmla="*/ 291645 w 2652368"/>
                <a:gd name="connsiteY16" fmla="*/ 333742 h 333742"/>
                <a:gd name="connsiteX17" fmla="*/ 353819 w 2652368"/>
                <a:gd name="connsiteY17" fmla="*/ 277977 h 333742"/>
                <a:gd name="connsiteX18" fmla="*/ 1709408 w 2652368"/>
                <a:gd name="connsiteY18" fmla="*/ 277898 h 333742"/>
                <a:gd name="connsiteX19" fmla="*/ 1776791 w 2652368"/>
                <a:gd name="connsiteY19" fmla="*/ 280541 h 333742"/>
                <a:gd name="connsiteX20" fmla="*/ 1803712 w 2652368"/>
                <a:gd name="connsiteY20" fmla="*/ 320282 h 333742"/>
                <a:gd name="connsiteX21" fmla="*/ 1796661 w 2652368"/>
                <a:gd name="connsiteY21" fmla="*/ 331819 h 333742"/>
                <a:gd name="connsiteX22" fmla="*/ 1663979 w 2652368"/>
                <a:gd name="connsiteY22" fmla="*/ 329897 h 333742"/>
                <a:gd name="connsiteX23" fmla="*/ 1633853 w 2652368"/>
                <a:gd name="connsiteY23" fmla="*/ 278619 h 333742"/>
                <a:gd name="connsiteX24" fmla="*/ 1709408 w 2652368"/>
                <a:gd name="connsiteY24" fmla="*/ 277898 h 333742"/>
                <a:gd name="connsiteX25" fmla="*/ 2225797 w 2652368"/>
                <a:gd name="connsiteY25" fmla="*/ 277657 h 333742"/>
                <a:gd name="connsiteX26" fmla="*/ 2291497 w 2652368"/>
                <a:gd name="connsiteY26" fmla="*/ 280541 h 333742"/>
                <a:gd name="connsiteX27" fmla="*/ 2325469 w 2652368"/>
                <a:gd name="connsiteY27" fmla="*/ 320923 h 333742"/>
                <a:gd name="connsiteX28" fmla="*/ 2319700 w 2652368"/>
                <a:gd name="connsiteY28" fmla="*/ 330537 h 333742"/>
                <a:gd name="connsiteX29" fmla="*/ 2193427 w 2652368"/>
                <a:gd name="connsiteY29" fmla="*/ 328615 h 333742"/>
                <a:gd name="connsiteX30" fmla="*/ 2153687 w 2652368"/>
                <a:gd name="connsiteY30" fmla="*/ 288874 h 333742"/>
                <a:gd name="connsiteX31" fmla="*/ 2160097 w 2652368"/>
                <a:gd name="connsiteY31" fmla="*/ 278618 h 333742"/>
                <a:gd name="connsiteX32" fmla="*/ 2225797 w 2652368"/>
                <a:gd name="connsiteY32" fmla="*/ 277657 h 333742"/>
                <a:gd name="connsiteX33" fmla="*/ 2545325 w 2652368"/>
                <a:gd name="connsiteY33" fmla="*/ 277416 h 333742"/>
                <a:gd name="connsiteX34" fmla="*/ 2608782 w 2652368"/>
                <a:gd name="connsiteY34" fmla="*/ 280541 h 333742"/>
                <a:gd name="connsiteX35" fmla="*/ 2652368 w 2652368"/>
                <a:gd name="connsiteY35" fmla="*/ 320282 h 333742"/>
                <a:gd name="connsiteX36" fmla="*/ 2647881 w 2652368"/>
                <a:gd name="connsiteY36" fmla="*/ 328614 h 333742"/>
                <a:gd name="connsiteX37" fmla="*/ 2511353 w 2652368"/>
                <a:gd name="connsiteY37" fmla="*/ 326691 h 333742"/>
                <a:gd name="connsiteX38" fmla="*/ 2474176 w 2652368"/>
                <a:gd name="connsiteY38" fmla="*/ 278618 h 333742"/>
                <a:gd name="connsiteX39" fmla="*/ 2545325 w 2652368"/>
                <a:gd name="connsiteY39" fmla="*/ 277416 h 333742"/>
                <a:gd name="connsiteX40" fmla="*/ 686487 w 2652368"/>
                <a:gd name="connsiteY40" fmla="*/ 277336 h 333742"/>
                <a:gd name="connsiteX41" fmla="*/ 787762 w 2652368"/>
                <a:gd name="connsiteY41" fmla="*/ 277336 h 333742"/>
                <a:gd name="connsiteX42" fmla="*/ 735202 w 2652368"/>
                <a:gd name="connsiteY42" fmla="*/ 333101 h 333742"/>
                <a:gd name="connsiteX43" fmla="*/ 627517 w 2652368"/>
                <a:gd name="connsiteY43" fmla="*/ 333101 h 333742"/>
                <a:gd name="connsiteX44" fmla="*/ 686487 w 2652368"/>
                <a:gd name="connsiteY44" fmla="*/ 277336 h 333742"/>
                <a:gd name="connsiteX45" fmla="*/ 69226 w 2652368"/>
                <a:gd name="connsiteY45" fmla="*/ 277336 h 333742"/>
                <a:gd name="connsiteX46" fmla="*/ 290363 w 2652368"/>
                <a:gd name="connsiteY46" fmla="*/ 277336 h 333742"/>
                <a:gd name="connsiteX47" fmla="*/ 230111 w 2652368"/>
                <a:gd name="connsiteY47" fmla="*/ 333101 h 333742"/>
                <a:gd name="connsiteX48" fmla="*/ 31408 w 2652368"/>
                <a:gd name="connsiteY48" fmla="*/ 333101 h 333742"/>
                <a:gd name="connsiteX49" fmla="*/ 0 w 2652368"/>
                <a:gd name="connsiteY49" fmla="*/ 331819 h 333742"/>
                <a:gd name="connsiteX50" fmla="*/ 69226 w 2652368"/>
                <a:gd name="connsiteY50" fmla="*/ 277336 h 333742"/>
                <a:gd name="connsiteX51" fmla="*/ 1870534 w 2652368"/>
                <a:gd name="connsiteY51" fmla="*/ 277016 h 333742"/>
                <a:gd name="connsiteX52" fmla="*/ 1935112 w 2652368"/>
                <a:gd name="connsiteY52" fmla="*/ 279900 h 333742"/>
                <a:gd name="connsiteX53" fmla="*/ 1969084 w 2652368"/>
                <a:gd name="connsiteY53" fmla="*/ 320922 h 333742"/>
                <a:gd name="connsiteX54" fmla="*/ 1963315 w 2652368"/>
                <a:gd name="connsiteY54" fmla="*/ 329896 h 333742"/>
                <a:gd name="connsiteX55" fmla="*/ 1827428 w 2652368"/>
                <a:gd name="connsiteY55" fmla="*/ 327974 h 333742"/>
                <a:gd name="connsiteX56" fmla="*/ 1797302 w 2652368"/>
                <a:gd name="connsiteY56" fmla="*/ 277977 h 333742"/>
                <a:gd name="connsiteX57" fmla="*/ 1870534 w 2652368"/>
                <a:gd name="connsiteY57" fmla="*/ 277016 h 333742"/>
                <a:gd name="connsiteX58" fmla="*/ 2384278 w 2652368"/>
                <a:gd name="connsiteY58" fmla="*/ 276775 h 333742"/>
                <a:gd name="connsiteX59" fmla="*/ 2444048 w 2652368"/>
                <a:gd name="connsiteY59" fmla="*/ 279900 h 333742"/>
                <a:gd name="connsiteX60" fmla="*/ 2490200 w 2652368"/>
                <a:gd name="connsiteY60" fmla="*/ 318999 h 333742"/>
                <a:gd name="connsiteX61" fmla="*/ 2484430 w 2652368"/>
                <a:gd name="connsiteY61" fmla="*/ 329255 h 333742"/>
                <a:gd name="connsiteX62" fmla="*/ 2349825 w 2652368"/>
                <a:gd name="connsiteY62" fmla="*/ 327332 h 333742"/>
                <a:gd name="connsiteX63" fmla="*/ 2316494 w 2652368"/>
                <a:gd name="connsiteY63" fmla="*/ 286310 h 333742"/>
                <a:gd name="connsiteX64" fmla="*/ 2323545 w 2652368"/>
                <a:gd name="connsiteY64" fmla="*/ 277977 h 333742"/>
                <a:gd name="connsiteX65" fmla="*/ 2384278 w 2652368"/>
                <a:gd name="connsiteY65" fmla="*/ 276775 h 333742"/>
                <a:gd name="connsiteX66" fmla="*/ 848655 w 2652368"/>
                <a:gd name="connsiteY66" fmla="*/ 276695 h 333742"/>
                <a:gd name="connsiteX67" fmla="*/ 1588985 w 2652368"/>
                <a:gd name="connsiteY67" fmla="*/ 277337 h 333742"/>
                <a:gd name="connsiteX68" fmla="*/ 1630007 w 2652368"/>
                <a:gd name="connsiteY68" fmla="*/ 329897 h 333742"/>
                <a:gd name="connsiteX69" fmla="*/ 799941 w 2652368"/>
                <a:gd name="connsiteY69" fmla="*/ 329897 h 333742"/>
                <a:gd name="connsiteX70" fmla="*/ 848655 w 2652368"/>
                <a:gd name="connsiteY70" fmla="*/ 276695 h 333742"/>
                <a:gd name="connsiteX71" fmla="*/ 1376820 w 2652368"/>
                <a:gd name="connsiteY71" fmla="*/ 216444 h 333742"/>
                <a:gd name="connsiteX72" fmla="*/ 1522963 w 2652368"/>
                <a:gd name="connsiteY72" fmla="*/ 216444 h 333742"/>
                <a:gd name="connsiteX73" fmla="*/ 1530655 w 2652368"/>
                <a:gd name="connsiteY73" fmla="*/ 263235 h 333742"/>
                <a:gd name="connsiteX74" fmla="*/ 1396049 w 2652368"/>
                <a:gd name="connsiteY74" fmla="*/ 261312 h 333742"/>
                <a:gd name="connsiteX75" fmla="*/ 1376820 w 2652368"/>
                <a:gd name="connsiteY75" fmla="*/ 216444 h 333742"/>
                <a:gd name="connsiteX76" fmla="*/ 1768377 w 2652368"/>
                <a:gd name="connsiteY76" fmla="*/ 215322 h 333742"/>
                <a:gd name="connsiteX77" fmla="*/ 1835119 w 2652368"/>
                <a:gd name="connsiteY77" fmla="*/ 217726 h 333742"/>
                <a:gd name="connsiteX78" fmla="*/ 1856913 w 2652368"/>
                <a:gd name="connsiteY78" fmla="*/ 263876 h 333742"/>
                <a:gd name="connsiteX79" fmla="*/ 1728717 w 2652368"/>
                <a:gd name="connsiteY79" fmla="*/ 261953 h 333742"/>
                <a:gd name="connsiteX80" fmla="*/ 1694745 w 2652368"/>
                <a:gd name="connsiteY80" fmla="*/ 227982 h 333742"/>
                <a:gd name="connsiteX81" fmla="*/ 1701155 w 2652368"/>
                <a:gd name="connsiteY81" fmla="*/ 215803 h 333742"/>
                <a:gd name="connsiteX82" fmla="*/ 1768377 w 2652368"/>
                <a:gd name="connsiteY82" fmla="*/ 215322 h 333742"/>
                <a:gd name="connsiteX83" fmla="*/ 2508708 w 2652368"/>
                <a:gd name="connsiteY83" fmla="*/ 214841 h 333742"/>
                <a:gd name="connsiteX84" fmla="*/ 2570963 w 2652368"/>
                <a:gd name="connsiteY84" fmla="*/ 217726 h 333742"/>
                <a:gd name="connsiteX85" fmla="*/ 2610063 w 2652368"/>
                <a:gd name="connsiteY85" fmla="*/ 254261 h 333742"/>
                <a:gd name="connsiteX86" fmla="*/ 2604293 w 2652368"/>
                <a:gd name="connsiteY86" fmla="*/ 263875 h 333742"/>
                <a:gd name="connsiteX87" fmla="*/ 2481867 w 2652368"/>
                <a:gd name="connsiteY87" fmla="*/ 261952 h 333742"/>
                <a:gd name="connsiteX88" fmla="*/ 2441485 w 2652368"/>
                <a:gd name="connsiteY88" fmla="*/ 224776 h 333742"/>
                <a:gd name="connsiteX89" fmla="*/ 2445972 w 2652368"/>
                <a:gd name="connsiteY89" fmla="*/ 215802 h 333742"/>
                <a:gd name="connsiteX90" fmla="*/ 2508708 w 2652368"/>
                <a:gd name="connsiteY90" fmla="*/ 214841 h 333742"/>
                <a:gd name="connsiteX91" fmla="*/ 1545398 w 2652368"/>
                <a:gd name="connsiteY91" fmla="*/ 214521 h 333742"/>
                <a:gd name="connsiteX92" fmla="*/ 1666542 w 2652368"/>
                <a:gd name="connsiteY92" fmla="*/ 215161 h 333742"/>
                <a:gd name="connsiteX93" fmla="*/ 1690900 w 2652368"/>
                <a:gd name="connsiteY93" fmla="*/ 263875 h 333742"/>
                <a:gd name="connsiteX94" fmla="*/ 1562063 w 2652368"/>
                <a:gd name="connsiteY94" fmla="*/ 261953 h 333742"/>
                <a:gd name="connsiteX95" fmla="*/ 1536424 w 2652368"/>
                <a:gd name="connsiteY95" fmla="*/ 223494 h 333742"/>
                <a:gd name="connsiteX96" fmla="*/ 1545398 w 2652368"/>
                <a:gd name="connsiteY96" fmla="*/ 214521 h 333742"/>
                <a:gd name="connsiteX97" fmla="*/ 2351028 w 2652368"/>
                <a:gd name="connsiteY97" fmla="*/ 214200 h 333742"/>
                <a:gd name="connsiteX98" fmla="*/ 2412001 w 2652368"/>
                <a:gd name="connsiteY98" fmla="*/ 217085 h 333742"/>
                <a:gd name="connsiteX99" fmla="*/ 2449178 w 2652368"/>
                <a:gd name="connsiteY99" fmla="*/ 254260 h 333742"/>
                <a:gd name="connsiteX100" fmla="*/ 2443409 w 2652368"/>
                <a:gd name="connsiteY100" fmla="*/ 263875 h 333742"/>
                <a:gd name="connsiteX101" fmla="*/ 2322905 w 2652368"/>
                <a:gd name="connsiteY101" fmla="*/ 261953 h 333742"/>
                <a:gd name="connsiteX102" fmla="*/ 2283805 w 2652368"/>
                <a:gd name="connsiteY102" fmla="*/ 226058 h 333742"/>
                <a:gd name="connsiteX103" fmla="*/ 2289574 w 2652368"/>
                <a:gd name="connsiteY103" fmla="*/ 215161 h 333742"/>
                <a:gd name="connsiteX104" fmla="*/ 2351028 w 2652368"/>
                <a:gd name="connsiteY104" fmla="*/ 214200 h 333742"/>
                <a:gd name="connsiteX105" fmla="*/ 2136460 w 2652368"/>
                <a:gd name="connsiteY105" fmla="*/ 214040 h 333742"/>
                <a:gd name="connsiteX106" fmla="*/ 2251756 w 2652368"/>
                <a:gd name="connsiteY106" fmla="*/ 216444 h 333742"/>
                <a:gd name="connsiteX107" fmla="*/ 2290855 w 2652368"/>
                <a:gd name="connsiteY107" fmla="*/ 252979 h 333742"/>
                <a:gd name="connsiteX108" fmla="*/ 2285087 w 2652368"/>
                <a:gd name="connsiteY108" fmla="*/ 263876 h 333742"/>
                <a:gd name="connsiteX109" fmla="*/ 2203682 w 2652368"/>
                <a:gd name="connsiteY109" fmla="*/ 263876 h 333742"/>
                <a:gd name="connsiteX110" fmla="*/ 2069718 w 2652368"/>
                <a:gd name="connsiteY110" fmla="*/ 263876 h 333742"/>
                <a:gd name="connsiteX111" fmla="*/ 2019722 w 2652368"/>
                <a:gd name="connsiteY111" fmla="*/ 214521 h 333742"/>
                <a:gd name="connsiteX112" fmla="*/ 2136460 w 2652368"/>
                <a:gd name="connsiteY112" fmla="*/ 214040 h 333742"/>
                <a:gd name="connsiteX113" fmla="*/ 1288205 w 2652368"/>
                <a:gd name="connsiteY113" fmla="*/ 214040 h 333742"/>
                <a:gd name="connsiteX114" fmla="*/ 1353104 w 2652368"/>
                <a:gd name="connsiteY114" fmla="*/ 216444 h 333742"/>
                <a:gd name="connsiteX115" fmla="*/ 1374898 w 2652368"/>
                <a:gd name="connsiteY115" fmla="*/ 263876 h 333742"/>
                <a:gd name="connsiteX116" fmla="*/ 1238369 w 2652368"/>
                <a:gd name="connsiteY116" fmla="*/ 263235 h 333742"/>
                <a:gd name="connsiteX117" fmla="*/ 1220421 w 2652368"/>
                <a:gd name="connsiteY117" fmla="*/ 214521 h 333742"/>
                <a:gd name="connsiteX118" fmla="*/ 1288205 w 2652368"/>
                <a:gd name="connsiteY118" fmla="*/ 214040 h 333742"/>
                <a:gd name="connsiteX119" fmla="*/ 1100560 w 2652368"/>
                <a:gd name="connsiteY119" fmla="*/ 213880 h 333742"/>
                <a:gd name="connsiteX120" fmla="*/ 1200551 w 2652368"/>
                <a:gd name="connsiteY120" fmla="*/ 213880 h 333742"/>
                <a:gd name="connsiteX121" fmla="*/ 1164657 w 2652368"/>
                <a:gd name="connsiteY121" fmla="*/ 264517 h 333742"/>
                <a:gd name="connsiteX122" fmla="*/ 1060818 w 2652368"/>
                <a:gd name="connsiteY122" fmla="*/ 264517 h 333742"/>
                <a:gd name="connsiteX123" fmla="*/ 1100560 w 2652368"/>
                <a:gd name="connsiteY123" fmla="*/ 213880 h 333742"/>
                <a:gd name="connsiteX124" fmla="*/ 937110 w 2652368"/>
                <a:gd name="connsiteY124" fmla="*/ 213880 h 333742"/>
                <a:gd name="connsiteX125" fmla="*/ 1040948 w 2652368"/>
                <a:gd name="connsiteY125" fmla="*/ 213880 h 333742"/>
                <a:gd name="connsiteX126" fmla="*/ 1000567 w 2652368"/>
                <a:gd name="connsiteY126" fmla="*/ 263876 h 333742"/>
                <a:gd name="connsiteX127" fmla="*/ 899292 w 2652368"/>
                <a:gd name="connsiteY127" fmla="*/ 263876 h 333742"/>
                <a:gd name="connsiteX128" fmla="*/ 937110 w 2652368"/>
                <a:gd name="connsiteY128" fmla="*/ 213880 h 333742"/>
                <a:gd name="connsiteX129" fmla="*/ 778146 w 2652368"/>
                <a:gd name="connsiteY129" fmla="*/ 213880 h 333742"/>
                <a:gd name="connsiteX130" fmla="*/ 878780 w 2652368"/>
                <a:gd name="connsiteY130" fmla="*/ 213880 h 333742"/>
                <a:gd name="connsiteX131" fmla="*/ 840322 w 2652368"/>
                <a:gd name="connsiteY131" fmla="*/ 263876 h 333742"/>
                <a:gd name="connsiteX132" fmla="*/ 733278 w 2652368"/>
                <a:gd name="connsiteY132" fmla="*/ 263876 h 333742"/>
                <a:gd name="connsiteX133" fmla="*/ 778146 w 2652368"/>
                <a:gd name="connsiteY133" fmla="*/ 213880 h 333742"/>
                <a:gd name="connsiteX134" fmla="*/ 616620 w 2652368"/>
                <a:gd name="connsiteY134" fmla="*/ 213880 h 333742"/>
                <a:gd name="connsiteX135" fmla="*/ 721099 w 2652368"/>
                <a:gd name="connsiteY135" fmla="*/ 213880 h 333742"/>
                <a:gd name="connsiteX136" fmla="*/ 674308 w 2652368"/>
                <a:gd name="connsiteY136" fmla="*/ 263876 h 333742"/>
                <a:gd name="connsiteX137" fmla="*/ 569188 w 2652368"/>
                <a:gd name="connsiteY137" fmla="*/ 263876 h 333742"/>
                <a:gd name="connsiteX138" fmla="*/ 616620 w 2652368"/>
                <a:gd name="connsiteY138" fmla="*/ 213880 h 333742"/>
                <a:gd name="connsiteX139" fmla="*/ 455094 w 2652368"/>
                <a:gd name="connsiteY139" fmla="*/ 213880 h 333742"/>
                <a:gd name="connsiteX140" fmla="*/ 560215 w 2652368"/>
                <a:gd name="connsiteY140" fmla="*/ 213880 h 333742"/>
                <a:gd name="connsiteX141" fmla="*/ 508936 w 2652368"/>
                <a:gd name="connsiteY141" fmla="*/ 263876 h 333742"/>
                <a:gd name="connsiteX142" fmla="*/ 403816 w 2652368"/>
                <a:gd name="connsiteY142" fmla="*/ 263876 h 333742"/>
                <a:gd name="connsiteX143" fmla="*/ 455094 w 2652368"/>
                <a:gd name="connsiteY143" fmla="*/ 213880 h 333742"/>
                <a:gd name="connsiteX144" fmla="*/ 1923254 w 2652368"/>
                <a:gd name="connsiteY144" fmla="*/ 213559 h 333742"/>
                <a:gd name="connsiteX145" fmla="*/ 1985109 w 2652368"/>
                <a:gd name="connsiteY145" fmla="*/ 216443 h 333742"/>
                <a:gd name="connsiteX146" fmla="*/ 2017799 w 2652368"/>
                <a:gd name="connsiteY146" fmla="*/ 254261 h 333742"/>
                <a:gd name="connsiteX147" fmla="*/ 2009466 w 2652368"/>
                <a:gd name="connsiteY147" fmla="*/ 263875 h 333742"/>
                <a:gd name="connsiteX148" fmla="*/ 1888321 w 2652368"/>
                <a:gd name="connsiteY148" fmla="*/ 261953 h 333742"/>
                <a:gd name="connsiteX149" fmla="*/ 1854349 w 2652368"/>
                <a:gd name="connsiteY149" fmla="*/ 223494 h 333742"/>
                <a:gd name="connsiteX150" fmla="*/ 1861400 w 2652368"/>
                <a:gd name="connsiteY150" fmla="*/ 214520 h 333742"/>
                <a:gd name="connsiteX151" fmla="*/ 1923254 w 2652368"/>
                <a:gd name="connsiteY151" fmla="*/ 213559 h 333742"/>
                <a:gd name="connsiteX152" fmla="*/ 292926 w 2652368"/>
                <a:gd name="connsiteY152" fmla="*/ 212598 h 333742"/>
                <a:gd name="connsiteX153" fmla="*/ 398047 w 2652368"/>
                <a:gd name="connsiteY153" fmla="*/ 213239 h 333742"/>
                <a:gd name="connsiteX154" fmla="*/ 342282 w 2652368"/>
                <a:gd name="connsiteY154" fmla="*/ 263876 h 333742"/>
                <a:gd name="connsiteX155" fmla="*/ 236520 w 2652368"/>
                <a:gd name="connsiteY155" fmla="*/ 263876 h 333742"/>
                <a:gd name="connsiteX156" fmla="*/ 292926 w 2652368"/>
                <a:gd name="connsiteY156" fmla="*/ 212598 h 333742"/>
                <a:gd name="connsiteX157" fmla="*/ 109606 w 2652368"/>
                <a:gd name="connsiteY157" fmla="*/ 212597 h 333742"/>
                <a:gd name="connsiteX158" fmla="*/ 233956 w 2652368"/>
                <a:gd name="connsiteY158" fmla="*/ 213239 h 333742"/>
                <a:gd name="connsiteX159" fmla="*/ 179473 w 2652368"/>
                <a:gd name="connsiteY159" fmla="*/ 263235 h 333742"/>
                <a:gd name="connsiteX160" fmla="*/ 40381 w 2652368"/>
                <a:gd name="connsiteY160" fmla="*/ 263875 h 333742"/>
                <a:gd name="connsiteX161" fmla="*/ 109606 w 2652368"/>
                <a:gd name="connsiteY161" fmla="*/ 212597 h 333742"/>
                <a:gd name="connsiteX162" fmla="*/ 1309518 w 2652368"/>
                <a:gd name="connsiteY162" fmla="*/ 157473 h 333742"/>
                <a:gd name="connsiteX163" fmla="*/ 1444123 w 2652368"/>
                <a:gd name="connsiteY163" fmla="*/ 157473 h 333742"/>
                <a:gd name="connsiteX164" fmla="*/ 1450533 w 2652368"/>
                <a:gd name="connsiteY164" fmla="*/ 196574 h 333742"/>
                <a:gd name="connsiteX165" fmla="*/ 1309518 w 2652368"/>
                <a:gd name="connsiteY165" fmla="*/ 196574 h 333742"/>
                <a:gd name="connsiteX166" fmla="*/ 1309518 w 2652368"/>
                <a:gd name="connsiteY166" fmla="*/ 157473 h 333742"/>
                <a:gd name="connsiteX167" fmla="*/ 2473775 w 2652368"/>
                <a:gd name="connsiteY167" fmla="*/ 156753 h 333742"/>
                <a:gd name="connsiteX168" fmla="*/ 2535710 w 2652368"/>
                <a:gd name="connsiteY168" fmla="*/ 159396 h 333742"/>
                <a:gd name="connsiteX169" fmla="*/ 2573528 w 2652368"/>
                <a:gd name="connsiteY169" fmla="*/ 199779 h 333742"/>
                <a:gd name="connsiteX170" fmla="*/ 2441486 w 2652368"/>
                <a:gd name="connsiteY170" fmla="*/ 198497 h 333742"/>
                <a:gd name="connsiteX171" fmla="*/ 2408155 w 2652368"/>
                <a:gd name="connsiteY171" fmla="*/ 165806 h 333742"/>
                <a:gd name="connsiteX172" fmla="*/ 2411360 w 2652368"/>
                <a:gd name="connsiteY172" fmla="*/ 157474 h 333742"/>
                <a:gd name="connsiteX173" fmla="*/ 2473775 w 2652368"/>
                <a:gd name="connsiteY173" fmla="*/ 156753 h 333742"/>
                <a:gd name="connsiteX174" fmla="*/ 1679283 w 2652368"/>
                <a:gd name="connsiteY174" fmla="*/ 156352 h 333742"/>
                <a:gd name="connsiteX175" fmla="*/ 1741538 w 2652368"/>
                <a:gd name="connsiteY175" fmla="*/ 158756 h 333742"/>
                <a:gd name="connsiteX176" fmla="*/ 1767818 w 2652368"/>
                <a:gd name="connsiteY176" fmla="*/ 200420 h 333742"/>
                <a:gd name="connsiteX177" fmla="*/ 1637699 w 2652368"/>
                <a:gd name="connsiteY177" fmla="*/ 199138 h 333742"/>
                <a:gd name="connsiteX178" fmla="*/ 1610137 w 2652368"/>
                <a:gd name="connsiteY178" fmla="*/ 167088 h 333742"/>
                <a:gd name="connsiteX179" fmla="*/ 1616547 w 2652368"/>
                <a:gd name="connsiteY179" fmla="*/ 156833 h 333742"/>
                <a:gd name="connsiteX180" fmla="*/ 1679283 w 2652368"/>
                <a:gd name="connsiteY180" fmla="*/ 156352 h 333742"/>
                <a:gd name="connsiteX181" fmla="*/ 1831836 w 2652368"/>
                <a:gd name="connsiteY181" fmla="*/ 156112 h 333742"/>
                <a:gd name="connsiteX182" fmla="*/ 1892808 w 2652368"/>
                <a:gd name="connsiteY182" fmla="*/ 158755 h 333742"/>
                <a:gd name="connsiteX183" fmla="*/ 1919089 w 2652368"/>
                <a:gd name="connsiteY183" fmla="*/ 194009 h 333742"/>
                <a:gd name="connsiteX184" fmla="*/ 1909474 w 2652368"/>
                <a:gd name="connsiteY184" fmla="*/ 201059 h 333742"/>
                <a:gd name="connsiteX185" fmla="*/ 1811404 w 2652368"/>
                <a:gd name="connsiteY185" fmla="*/ 201059 h 333742"/>
                <a:gd name="connsiteX186" fmla="*/ 1770382 w 2652368"/>
                <a:gd name="connsiteY186" fmla="*/ 156833 h 333742"/>
                <a:gd name="connsiteX187" fmla="*/ 1831836 w 2652368"/>
                <a:gd name="connsiteY187" fmla="*/ 156112 h 333742"/>
                <a:gd name="connsiteX188" fmla="*/ 1525127 w 2652368"/>
                <a:gd name="connsiteY188" fmla="*/ 154830 h 333742"/>
                <a:gd name="connsiteX189" fmla="*/ 1585139 w 2652368"/>
                <a:gd name="connsiteY189" fmla="*/ 157473 h 333742"/>
                <a:gd name="connsiteX190" fmla="*/ 1610137 w 2652368"/>
                <a:gd name="connsiteY190" fmla="*/ 192086 h 333742"/>
                <a:gd name="connsiteX191" fmla="*/ 1603727 w 2652368"/>
                <a:gd name="connsiteY191" fmla="*/ 200419 h 333742"/>
                <a:gd name="connsiteX192" fmla="*/ 1480018 w 2652368"/>
                <a:gd name="connsiteY192" fmla="*/ 198495 h 333742"/>
                <a:gd name="connsiteX193" fmla="*/ 1456943 w 2652368"/>
                <a:gd name="connsiteY193" fmla="*/ 163883 h 333742"/>
                <a:gd name="connsiteX194" fmla="*/ 1464635 w 2652368"/>
                <a:gd name="connsiteY194" fmla="*/ 155551 h 333742"/>
                <a:gd name="connsiteX195" fmla="*/ 1525127 w 2652368"/>
                <a:gd name="connsiteY195" fmla="*/ 154830 h 333742"/>
                <a:gd name="connsiteX196" fmla="*/ 2131653 w 2652368"/>
                <a:gd name="connsiteY196" fmla="*/ 154509 h 333742"/>
                <a:gd name="connsiteX197" fmla="*/ 2188299 w 2652368"/>
                <a:gd name="connsiteY197" fmla="*/ 156832 h 333742"/>
                <a:gd name="connsiteX198" fmla="*/ 2228681 w 2652368"/>
                <a:gd name="connsiteY198" fmla="*/ 186958 h 333742"/>
                <a:gd name="connsiteX199" fmla="*/ 2223553 w 2652368"/>
                <a:gd name="connsiteY199" fmla="*/ 198496 h 333742"/>
                <a:gd name="connsiteX200" fmla="*/ 2093434 w 2652368"/>
                <a:gd name="connsiteY200" fmla="*/ 196573 h 333742"/>
                <a:gd name="connsiteX201" fmla="*/ 2067795 w 2652368"/>
                <a:gd name="connsiteY201" fmla="*/ 155550 h 333742"/>
                <a:gd name="connsiteX202" fmla="*/ 2131653 w 2652368"/>
                <a:gd name="connsiteY202" fmla="*/ 154509 h 333742"/>
                <a:gd name="connsiteX203" fmla="*/ 1981184 w 2652368"/>
                <a:gd name="connsiteY203" fmla="*/ 154509 h 333742"/>
                <a:gd name="connsiteX204" fmla="*/ 2037670 w 2652368"/>
                <a:gd name="connsiteY204" fmla="*/ 156832 h 333742"/>
                <a:gd name="connsiteX205" fmla="*/ 2074206 w 2652368"/>
                <a:gd name="connsiteY205" fmla="*/ 189521 h 333742"/>
                <a:gd name="connsiteX206" fmla="*/ 2067796 w 2652368"/>
                <a:gd name="connsiteY206" fmla="*/ 199777 h 333742"/>
                <a:gd name="connsiteX207" fmla="*/ 1945369 w 2652368"/>
                <a:gd name="connsiteY207" fmla="*/ 197854 h 333742"/>
                <a:gd name="connsiteX208" fmla="*/ 1916525 w 2652368"/>
                <a:gd name="connsiteY208" fmla="*/ 163883 h 333742"/>
                <a:gd name="connsiteX209" fmla="*/ 1924217 w 2652368"/>
                <a:gd name="connsiteY209" fmla="*/ 155550 h 333742"/>
                <a:gd name="connsiteX210" fmla="*/ 1981184 w 2652368"/>
                <a:gd name="connsiteY210" fmla="*/ 154509 h 333742"/>
                <a:gd name="connsiteX211" fmla="*/ 1190296 w 2652368"/>
                <a:gd name="connsiteY211" fmla="*/ 154268 h 333742"/>
                <a:gd name="connsiteX212" fmla="*/ 1257599 w 2652368"/>
                <a:gd name="connsiteY212" fmla="*/ 154910 h 333742"/>
                <a:gd name="connsiteX213" fmla="*/ 1289006 w 2652368"/>
                <a:gd name="connsiteY213" fmla="*/ 198496 h 333742"/>
                <a:gd name="connsiteX214" fmla="*/ 1156965 w 2652368"/>
                <a:gd name="connsiteY214" fmla="*/ 198496 h 333742"/>
                <a:gd name="connsiteX215" fmla="*/ 1190296 w 2652368"/>
                <a:gd name="connsiteY215" fmla="*/ 154268 h 333742"/>
                <a:gd name="connsiteX216" fmla="*/ 1039666 w 2652368"/>
                <a:gd name="connsiteY216" fmla="*/ 152987 h 333742"/>
                <a:gd name="connsiteX217" fmla="*/ 1122351 w 2652368"/>
                <a:gd name="connsiteY217" fmla="*/ 154909 h 333742"/>
                <a:gd name="connsiteX218" fmla="*/ 1137735 w 2652368"/>
                <a:gd name="connsiteY218" fmla="*/ 175420 h 333742"/>
                <a:gd name="connsiteX219" fmla="*/ 1121710 w 2652368"/>
                <a:gd name="connsiteY219" fmla="*/ 199137 h 333742"/>
                <a:gd name="connsiteX220" fmla="*/ 998002 w 2652368"/>
                <a:gd name="connsiteY220" fmla="*/ 200418 h 333742"/>
                <a:gd name="connsiteX221" fmla="*/ 1039666 w 2652368"/>
                <a:gd name="connsiteY221" fmla="*/ 152987 h 333742"/>
                <a:gd name="connsiteX222" fmla="*/ 879422 w 2652368"/>
                <a:gd name="connsiteY222" fmla="*/ 152987 h 333742"/>
                <a:gd name="connsiteX223" fmla="*/ 981978 w 2652368"/>
                <a:gd name="connsiteY223" fmla="*/ 152987 h 333742"/>
                <a:gd name="connsiteX224" fmla="*/ 945442 w 2652368"/>
                <a:gd name="connsiteY224" fmla="*/ 201701 h 333742"/>
                <a:gd name="connsiteX225" fmla="*/ 844168 w 2652368"/>
                <a:gd name="connsiteY225" fmla="*/ 201060 h 333742"/>
                <a:gd name="connsiteX226" fmla="*/ 879422 w 2652368"/>
                <a:gd name="connsiteY226" fmla="*/ 152987 h 333742"/>
                <a:gd name="connsiteX227" fmla="*/ 727509 w 2652368"/>
                <a:gd name="connsiteY227" fmla="*/ 152346 h 333742"/>
                <a:gd name="connsiteX228" fmla="*/ 828143 w 2652368"/>
                <a:gd name="connsiteY228" fmla="*/ 152988 h 333742"/>
                <a:gd name="connsiteX229" fmla="*/ 786479 w 2652368"/>
                <a:gd name="connsiteY229" fmla="*/ 201060 h 333742"/>
                <a:gd name="connsiteX230" fmla="*/ 684564 w 2652368"/>
                <a:gd name="connsiteY230" fmla="*/ 200419 h 333742"/>
                <a:gd name="connsiteX231" fmla="*/ 727509 w 2652368"/>
                <a:gd name="connsiteY231" fmla="*/ 152346 h 333742"/>
                <a:gd name="connsiteX232" fmla="*/ 136528 w 2652368"/>
                <a:gd name="connsiteY232" fmla="*/ 152346 h 333742"/>
                <a:gd name="connsiteX233" fmla="*/ 351896 w 2652368"/>
                <a:gd name="connsiteY233" fmla="*/ 152346 h 333742"/>
                <a:gd name="connsiteX234" fmla="*/ 295491 w 2652368"/>
                <a:gd name="connsiteY234" fmla="*/ 201060 h 333742"/>
                <a:gd name="connsiteX235" fmla="*/ 79481 w 2652368"/>
                <a:gd name="connsiteY235" fmla="*/ 200418 h 333742"/>
                <a:gd name="connsiteX236" fmla="*/ 136528 w 2652368"/>
                <a:gd name="connsiteY236" fmla="*/ 152346 h 333742"/>
                <a:gd name="connsiteX237" fmla="*/ 570471 w 2652368"/>
                <a:gd name="connsiteY237" fmla="*/ 151705 h 333742"/>
                <a:gd name="connsiteX238" fmla="*/ 673027 w 2652368"/>
                <a:gd name="connsiteY238" fmla="*/ 152346 h 333742"/>
                <a:gd name="connsiteX239" fmla="*/ 623671 w 2652368"/>
                <a:gd name="connsiteY239" fmla="*/ 200419 h 333742"/>
                <a:gd name="connsiteX240" fmla="*/ 523679 w 2652368"/>
                <a:gd name="connsiteY240" fmla="*/ 199778 h 333742"/>
                <a:gd name="connsiteX241" fmla="*/ 570471 w 2652368"/>
                <a:gd name="connsiteY241" fmla="*/ 151705 h 333742"/>
                <a:gd name="connsiteX242" fmla="*/ 415353 w 2652368"/>
                <a:gd name="connsiteY242" fmla="*/ 151704 h 333742"/>
                <a:gd name="connsiteX243" fmla="*/ 517910 w 2652368"/>
                <a:gd name="connsiteY243" fmla="*/ 152345 h 333742"/>
                <a:gd name="connsiteX244" fmla="*/ 467913 w 2652368"/>
                <a:gd name="connsiteY244" fmla="*/ 201059 h 333742"/>
                <a:gd name="connsiteX245" fmla="*/ 365357 w 2652368"/>
                <a:gd name="connsiteY245" fmla="*/ 200418 h 333742"/>
                <a:gd name="connsiteX246" fmla="*/ 415353 w 2652368"/>
                <a:gd name="connsiteY246" fmla="*/ 151704 h 333742"/>
                <a:gd name="connsiteX247" fmla="*/ 1239010 w 2652368"/>
                <a:gd name="connsiteY247" fmla="*/ 101067 h 333742"/>
                <a:gd name="connsiteX248" fmla="*/ 1370411 w 2652368"/>
                <a:gd name="connsiteY248" fmla="*/ 101067 h 333742"/>
                <a:gd name="connsiteX249" fmla="*/ 1372334 w 2652368"/>
                <a:gd name="connsiteY249" fmla="*/ 139526 h 333742"/>
                <a:gd name="connsiteX250" fmla="*/ 1239010 w 2652368"/>
                <a:gd name="connsiteY250" fmla="*/ 139526 h 333742"/>
                <a:gd name="connsiteX251" fmla="*/ 1239010 w 2652368"/>
                <a:gd name="connsiteY251" fmla="*/ 101067 h 333742"/>
                <a:gd name="connsiteX252" fmla="*/ 1088380 w 2652368"/>
                <a:gd name="connsiteY252" fmla="*/ 100426 h 333742"/>
                <a:gd name="connsiteX253" fmla="*/ 1220421 w 2652368"/>
                <a:gd name="connsiteY253" fmla="*/ 100426 h 333742"/>
                <a:gd name="connsiteX254" fmla="*/ 1220421 w 2652368"/>
                <a:gd name="connsiteY254" fmla="*/ 138885 h 333742"/>
                <a:gd name="connsiteX255" fmla="*/ 1083894 w 2652368"/>
                <a:gd name="connsiteY255" fmla="*/ 138885 h 333742"/>
                <a:gd name="connsiteX256" fmla="*/ 1088380 w 2652368"/>
                <a:gd name="connsiteY256" fmla="*/ 100426 h 333742"/>
                <a:gd name="connsiteX257" fmla="*/ 2437240 w 2652368"/>
                <a:gd name="connsiteY257" fmla="*/ 99385 h 333742"/>
                <a:gd name="connsiteX258" fmla="*/ 2493405 w 2652368"/>
                <a:gd name="connsiteY258" fmla="*/ 101708 h 333742"/>
                <a:gd name="connsiteX259" fmla="*/ 2530582 w 2652368"/>
                <a:gd name="connsiteY259" fmla="*/ 133757 h 333742"/>
                <a:gd name="connsiteX260" fmla="*/ 2526095 w 2652368"/>
                <a:gd name="connsiteY260" fmla="*/ 142090 h 333742"/>
                <a:gd name="connsiteX261" fmla="*/ 2409437 w 2652368"/>
                <a:gd name="connsiteY261" fmla="*/ 140809 h 333742"/>
                <a:gd name="connsiteX262" fmla="*/ 2376106 w 2652368"/>
                <a:gd name="connsiteY262" fmla="*/ 109400 h 333742"/>
                <a:gd name="connsiteX263" fmla="*/ 2380593 w 2652368"/>
                <a:gd name="connsiteY263" fmla="*/ 100426 h 333742"/>
                <a:gd name="connsiteX264" fmla="*/ 2437240 w 2652368"/>
                <a:gd name="connsiteY264" fmla="*/ 99385 h 333742"/>
                <a:gd name="connsiteX265" fmla="*/ 1595314 w 2652368"/>
                <a:gd name="connsiteY265" fmla="*/ 99225 h 333742"/>
                <a:gd name="connsiteX266" fmla="*/ 1655005 w 2652368"/>
                <a:gd name="connsiteY266" fmla="*/ 101067 h 333742"/>
                <a:gd name="connsiteX267" fmla="*/ 1678721 w 2652368"/>
                <a:gd name="connsiteY267" fmla="*/ 133116 h 333742"/>
                <a:gd name="connsiteX268" fmla="*/ 1672952 w 2652368"/>
                <a:gd name="connsiteY268" fmla="*/ 141450 h 333742"/>
                <a:gd name="connsiteX269" fmla="*/ 1553089 w 2652368"/>
                <a:gd name="connsiteY269" fmla="*/ 140168 h 333742"/>
                <a:gd name="connsiteX270" fmla="*/ 1527450 w 2652368"/>
                <a:gd name="connsiteY270" fmla="*/ 99785 h 333742"/>
                <a:gd name="connsiteX271" fmla="*/ 1595314 w 2652368"/>
                <a:gd name="connsiteY271" fmla="*/ 99225 h 333742"/>
                <a:gd name="connsiteX272" fmla="*/ 1447969 w 2652368"/>
                <a:gd name="connsiteY272" fmla="*/ 99225 h 333742"/>
                <a:gd name="connsiteX273" fmla="*/ 1507580 w 2652368"/>
                <a:gd name="connsiteY273" fmla="*/ 101067 h 333742"/>
                <a:gd name="connsiteX274" fmla="*/ 1532578 w 2652368"/>
                <a:gd name="connsiteY274" fmla="*/ 142090 h 333742"/>
                <a:gd name="connsiteX275" fmla="*/ 1404382 w 2652368"/>
                <a:gd name="connsiteY275" fmla="*/ 140808 h 333742"/>
                <a:gd name="connsiteX276" fmla="*/ 1381307 w 2652368"/>
                <a:gd name="connsiteY276" fmla="*/ 109400 h 333742"/>
                <a:gd name="connsiteX277" fmla="*/ 1388358 w 2652368"/>
                <a:gd name="connsiteY277" fmla="*/ 99785 h 333742"/>
                <a:gd name="connsiteX278" fmla="*/ 1447969 w 2652368"/>
                <a:gd name="connsiteY278" fmla="*/ 99225 h 333742"/>
                <a:gd name="connsiteX279" fmla="*/ 2138303 w 2652368"/>
                <a:gd name="connsiteY279" fmla="*/ 99144 h 333742"/>
                <a:gd name="connsiteX280" fmla="*/ 2264575 w 2652368"/>
                <a:gd name="connsiteY280" fmla="*/ 99144 h 333742"/>
                <a:gd name="connsiteX281" fmla="*/ 2408156 w 2652368"/>
                <a:gd name="connsiteY281" fmla="*/ 186318 h 333742"/>
                <a:gd name="connsiteX282" fmla="*/ 2415206 w 2652368"/>
                <a:gd name="connsiteY282" fmla="*/ 202342 h 333742"/>
                <a:gd name="connsiteX283" fmla="*/ 2262011 w 2652368"/>
                <a:gd name="connsiteY283" fmla="*/ 201060 h 333742"/>
                <a:gd name="connsiteX284" fmla="*/ 2238296 w 2652368"/>
                <a:gd name="connsiteY284" fmla="*/ 174780 h 333742"/>
                <a:gd name="connsiteX285" fmla="*/ 2185735 w 2652368"/>
                <a:gd name="connsiteY285" fmla="*/ 141449 h 333742"/>
                <a:gd name="connsiteX286" fmla="*/ 2138303 w 2652368"/>
                <a:gd name="connsiteY286" fmla="*/ 99144 h 333742"/>
                <a:gd name="connsiteX287" fmla="*/ 2041435 w 2652368"/>
                <a:gd name="connsiteY287" fmla="*/ 98984 h 333742"/>
                <a:gd name="connsiteX288" fmla="*/ 2099203 w 2652368"/>
                <a:gd name="connsiteY288" fmla="*/ 101067 h 333742"/>
                <a:gd name="connsiteX289" fmla="*/ 2128688 w 2652368"/>
                <a:gd name="connsiteY289" fmla="*/ 131835 h 333742"/>
                <a:gd name="connsiteX290" fmla="*/ 2122919 w 2652368"/>
                <a:gd name="connsiteY290" fmla="*/ 142090 h 333742"/>
                <a:gd name="connsiteX291" fmla="*/ 2008824 w 2652368"/>
                <a:gd name="connsiteY291" fmla="*/ 140808 h 333742"/>
                <a:gd name="connsiteX292" fmla="*/ 1977417 w 2652368"/>
                <a:gd name="connsiteY292" fmla="*/ 109400 h 333742"/>
                <a:gd name="connsiteX293" fmla="*/ 1983185 w 2652368"/>
                <a:gd name="connsiteY293" fmla="*/ 99785 h 333742"/>
                <a:gd name="connsiteX294" fmla="*/ 2041435 w 2652368"/>
                <a:gd name="connsiteY294" fmla="*/ 98984 h 333742"/>
                <a:gd name="connsiteX295" fmla="*/ 1892487 w 2652368"/>
                <a:gd name="connsiteY295" fmla="*/ 98984 h 333742"/>
                <a:gd name="connsiteX296" fmla="*/ 1949214 w 2652368"/>
                <a:gd name="connsiteY296" fmla="*/ 101067 h 333742"/>
                <a:gd name="connsiteX297" fmla="*/ 1979981 w 2652368"/>
                <a:gd name="connsiteY297" fmla="*/ 132476 h 333742"/>
                <a:gd name="connsiteX298" fmla="*/ 1971648 w 2652368"/>
                <a:gd name="connsiteY298" fmla="*/ 142090 h 333742"/>
                <a:gd name="connsiteX299" fmla="*/ 1860759 w 2652368"/>
                <a:gd name="connsiteY299" fmla="*/ 140808 h 333742"/>
                <a:gd name="connsiteX300" fmla="*/ 1828710 w 2652368"/>
                <a:gd name="connsiteY300" fmla="*/ 110041 h 333742"/>
                <a:gd name="connsiteX301" fmla="*/ 1835761 w 2652368"/>
                <a:gd name="connsiteY301" fmla="*/ 99785 h 333742"/>
                <a:gd name="connsiteX302" fmla="*/ 1892487 w 2652368"/>
                <a:gd name="connsiteY302" fmla="*/ 98984 h 333742"/>
                <a:gd name="connsiteX303" fmla="*/ 1744021 w 2652368"/>
                <a:gd name="connsiteY303" fmla="*/ 98343 h 333742"/>
                <a:gd name="connsiteX304" fmla="*/ 1799225 w 2652368"/>
                <a:gd name="connsiteY304" fmla="*/ 100426 h 333742"/>
                <a:gd name="connsiteX305" fmla="*/ 1828710 w 2652368"/>
                <a:gd name="connsiteY305" fmla="*/ 130553 h 333742"/>
                <a:gd name="connsiteX306" fmla="*/ 1822300 w 2652368"/>
                <a:gd name="connsiteY306" fmla="*/ 140809 h 333742"/>
                <a:gd name="connsiteX307" fmla="*/ 1703078 w 2652368"/>
                <a:gd name="connsiteY307" fmla="*/ 139527 h 333742"/>
                <a:gd name="connsiteX308" fmla="*/ 1681285 w 2652368"/>
                <a:gd name="connsiteY308" fmla="*/ 108118 h 333742"/>
                <a:gd name="connsiteX309" fmla="*/ 1688336 w 2652368"/>
                <a:gd name="connsiteY309" fmla="*/ 99144 h 333742"/>
                <a:gd name="connsiteX310" fmla="*/ 1744021 w 2652368"/>
                <a:gd name="connsiteY310" fmla="*/ 98343 h 333742"/>
                <a:gd name="connsiteX311" fmla="*/ 971723 w 2652368"/>
                <a:gd name="connsiteY311" fmla="*/ 97222 h 333742"/>
                <a:gd name="connsiteX312" fmla="*/ 1070432 w 2652368"/>
                <a:gd name="connsiteY312" fmla="*/ 97863 h 333742"/>
                <a:gd name="connsiteX313" fmla="*/ 1033897 w 2652368"/>
                <a:gd name="connsiteY313" fmla="*/ 142090 h 333742"/>
                <a:gd name="connsiteX314" fmla="*/ 935827 w 2652368"/>
                <a:gd name="connsiteY314" fmla="*/ 141449 h 333742"/>
                <a:gd name="connsiteX315" fmla="*/ 971723 w 2652368"/>
                <a:gd name="connsiteY315" fmla="*/ 97222 h 333742"/>
                <a:gd name="connsiteX316" fmla="*/ 819810 w 2652368"/>
                <a:gd name="connsiteY316" fmla="*/ 97222 h 333742"/>
                <a:gd name="connsiteX317" fmla="*/ 917880 w 2652368"/>
                <a:gd name="connsiteY317" fmla="*/ 97863 h 333742"/>
                <a:gd name="connsiteX318" fmla="*/ 884549 w 2652368"/>
                <a:gd name="connsiteY318" fmla="*/ 142090 h 333742"/>
                <a:gd name="connsiteX319" fmla="*/ 783916 w 2652368"/>
                <a:gd name="connsiteY319" fmla="*/ 141449 h 333742"/>
                <a:gd name="connsiteX320" fmla="*/ 819810 w 2652368"/>
                <a:gd name="connsiteY320" fmla="*/ 97222 h 333742"/>
                <a:gd name="connsiteX321" fmla="*/ 519191 w 2652368"/>
                <a:gd name="connsiteY321" fmla="*/ 96581 h 333742"/>
                <a:gd name="connsiteX322" fmla="*/ 619184 w 2652368"/>
                <a:gd name="connsiteY322" fmla="*/ 97221 h 333742"/>
                <a:gd name="connsiteX323" fmla="*/ 574956 w 2652368"/>
                <a:gd name="connsiteY323" fmla="*/ 142089 h 333742"/>
                <a:gd name="connsiteX324" fmla="*/ 474964 w 2652368"/>
                <a:gd name="connsiteY324" fmla="*/ 141449 h 333742"/>
                <a:gd name="connsiteX325" fmla="*/ 519191 w 2652368"/>
                <a:gd name="connsiteY325" fmla="*/ 96581 h 333742"/>
                <a:gd name="connsiteX326" fmla="*/ 670463 w 2652368"/>
                <a:gd name="connsiteY326" fmla="*/ 96580 h 333742"/>
                <a:gd name="connsiteX327" fmla="*/ 769814 w 2652368"/>
                <a:gd name="connsiteY327" fmla="*/ 97221 h 333742"/>
                <a:gd name="connsiteX328" fmla="*/ 726869 w 2652368"/>
                <a:gd name="connsiteY328" fmla="*/ 142089 h 333742"/>
                <a:gd name="connsiteX329" fmla="*/ 628799 w 2652368"/>
                <a:gd name="connsiteY329" fmla="*/ 141448 h 333742"/>
                <a:gd name="connsiteX330" fmla="*/ 670463 w 2652368"/>
                <a:gd name="connsiteY330" fmla="*/ 96580 h 333742"/>
                <a:gd name="connsiteX331" fmla="*/ 381621 w 2652368"/>
                <a:gd name="connsiteY331" fmla="*/ 95539 h 333742"/>
                <a:gd name="connsiteX332" fmla="*/ 467271 w 2652368"/>
                <a:gd name="connsiteY332" fmla="*/ 100426 h 333742"/>
                <a:gd name="connsiteX333" fmla="*/ 423044 w 2652368"/>
                <a:gd name="connsiteY333" fmla="*/ 141448 h 333742"/>
                <a:gd name="connsiteX334" fmla="*/ 146142 w 2652368"/>
                <a:gd name="connsiteY334" fmla="*/ 141448 h 333742"/>
                <a:gd name="connsiteX335" fmla="*/ 116657 w 2652368"/>
                <a:gd name="connsiteY335" fmla="*/ 138884 h 333742"/>
                <a:gd name="connsiteX336" fmla="*/ 168576 w 2652368"/>
                <a:gd name="connsiteY336" fmla="*/ 96580 h 333742"/>
                <a:gd name="connsiteX337" fmla="*/ 299336 w 2652368"/>
                <a:gd name="connsiteY337" fmla="*/ 97862 h 333742"/>
                <a:gd name="connsiteX338" fmla="*/ 330103 w 2652368"/>
                <a:gd name="connsiteY338" fmla="*/ 107477 h 333742"/>
                <a:gd name="connsiteX339" fmla="*/ 381621 w 2652368"/>
                <a:gd name="connsiteY339" fmla="*/ 95539 h 333742"/>
                <a:gd name="connsiteX340" fmla="*/ 1482582 w 2652368"/>
                <a:gd name="connsiteY340" fmla="*/ 48507 h 333742"/>
                <a:gd name="connsiteX341" fmla="*/ 1611418 w 2652368"/>
                <a:gd name="connsiteY341" fmla="*/ 48507 h 333742"/>
                <a:gd name="connsiteX342" fmla="*/ 1617187 w 2652368"/>
                <a:gd name="connsiteY342" fmla="*/ 83761 h 333742"/>
                <a:gd name="connsiteX343" fmla="*/ 1488992 w 2652368"/>
                <a:gd name="connsiteY343" fmla="*/ 83761 h 333742"/>
                <a:gd name="connsiteX344" fmla="*/ 1482582 w 2652368"/>
                <a:gd name="connsiteY344" fmla="*/ 48507 h 333742"/>
                <a:gd name="connsiteX345" fmla="*/ 2407114 w 2652368"/>
                <a:gd name="connsiteY345" fmla="*/ 47705 h 333742"/>
                <a:gd name="connsiteX346" fmla="*/ 2463279 w 2652368"/>
                <a:gd name="connsiteY346" fmla="*/ 49788 h 333742"/>
                <a:gd name="connsiteX347" fmla="*/ 2501097 w 2652368"/>
                <a:gd name="connsiteY347" fmla="*/ 86325 h 333742"/>
                <a:gd name="connsiteX348" fmla="*/ 2379311 w 2652368"/>
                <a:gd name="connsiteY348" fmla="*/ 85043 h 333742"/>
                <a:gd name="connsiteX349" fmla="*/ 2345980 w 2652368"/>
                <a:gd name="connsiteY349" fmla="*/ 58121 h 333742"/>
                <a:gd name="connsiteX350" fmla="*/ 2350467 w 2652368"/>
                <a:gd name="connsiteY350" fmla="*/ 48506 h 333742"/>
                <a:gd name="connsiteX351" fmla="*/ 2407114 w 2652368"/>
                <a:gd name="connsiteY351" fmla="*/ 47705 h 333742"/>
                <a:gd name="connsiteX352" fmla="*/ 1830873 w 2652368"/>
                <a:gd name="connsiteY352" fmla="*/ 47306 h 333742"/>
                <a:gd name="connsiteX353" fmla="*/ 1887039 w 2652368"/>
                <a:gd name="connsiteY353" fmla="*/ 49148 h 333742"/>
                <a:gd name="connsiteX354" fmla="*/ 1912037 w 2652368"/>
                <a:gd name="connsiteY354" fmla="*/ 77993 h 333742"/>
                <a:gd name="connsiteX355" fmla="*/ 1906268 w 2652368"/>
                <a:gd name="connsiteY355" fmla="*/ 85685 h 333742"/>
                <a:gd name="connsiteX356" fmla="*/ 1794738 w 2652368"/>
                <a:gd name="connsiteY356" fmla="*/ 84403 h 333742"/>
                <a:gd name="connsiteX357" fmla="*/ 1768458 w 2652368"/>
                <a:gd name="connsiteY357" fmla="*/ 57481 h 333742"/>
                <a:gd name="connsiteX358" fmla="*/ 1774226 w 2652368"/>
                <a:gd name="connsiteY358" fmla="*/ 47866 h 333742"/>
                <a:gd name="connsiteX359" fmla="*/ 1830873 w 2652368"/>
                <a:gd name="connsiteY359" fmla="*/ 47306 h 333742"/>
                <a:gd name="connsiteX360" fmla="*/ 1972851 w 2652368"/>
                <a:gd name="connsiteY360" fmla="*/ 46665 h 333742"/>
                <a:gd name="connsiteX361" fmla="*/ 2029336 w 2652368"/>
                <a:gd name="connsiteY361" fmla="*/ 48507 h 333742"/>
                <a:gd name="connsiteX362" fmla="*/ 2057539 w 2652368"/>
                <a:gd name="connsiteY362" fmla="*/ 75429 h 333742"/>
                <a:gd name="connsiteX363" fmla="*/ 2053053 w 2652368"/>
                <a:gd name="connsiteY363" fmla="*/ 85044 h 333742"/>
                <a:gd name="connsiteX364" fmla="*/ 1938318 w 2652368"/>
                <a:gd name="connsiteY364" fmla="*/ 83762 h 333742"/>
                <a:gd name="connsiteX365" fmla="*/ 1908192 w 2652368"/>
                <a:gd name="connsiteY365" fmla="*/ 47225 h 333742"/>
                <a:gd name="connsiteX366" fmla="*/ 1972851 w 2652368"/>
                <a:gd name="connsiteY366" fmla="*/ 46665 h 333742"/>
                <a:gd name="connsiteX367" fmla="*/ 1687695 w 2652368"/>
                <a:gd name="connsiteY367" fmla="*/ 46665 h 333742"/>
                <a:gd name="connsiteX368" fmla="*/ 1745383 w 2652368"/>
                <a:gd name="connsiteY368" fmla="*/ 48507 h 333742"/>
                <a:gd name="connsiteX369" fmla="*/ 1766535 w 2652368"/>
                <a:gd name="connsiteY369" fmla="*/ 77352 h 333742"/>
                <a:gd name="connsiteX370" fmla="*/ 1759484 w 2652368"/>
                <a:gd name="connsiteY370" fmla="*/ 85684 h 333742"/>
                <a:gd name="connsiteX371" fmla="*/ 1652441 w 2652368"/>
                <a:gd name="connsiteY371" fmla="*/ 84402 h 333742"/>
                <a:gd name="connsiteX372" fmla="*/ 1623597 w 2652368"/>
                <a:gd name="connsiteY372" fmla="*/ 59404 h 333742"/>
                <a:gd name="connsiteX373" fmla="*/ 1630007 w 2652368"/>
                <a:gd name="connsiteY373" fmla="*/ 47225 h 333742"/>
                <a:gd name="connsiteX374" fmla="*/ 1687695 w 2652368"/>
                <a:gd name="connsiteY374" fmla="*/ 46665 h 333742"/>
                <a:gd name="connsiteX375" fmla="*/ 2062666 w 2652368"/>
                <a:gd name="connsiteY375" fmla="*/ 46584 h 333742"/>
                <a:gd name="connsiteX376" fmla="*/ 2205605 w 2652368"/>
                <a:gd name="connsiteY376" fmla="*/ 46584 h 333742"/>
                <a:gd name="connsiteX377" fmla="*/ 2298547 w 2652368"/>
                <a:gd name="connsiteY377" fmla="*/ 46584 h 333742"/>
                <a:gd name="connsiteX378" fmla="*/ 2346620 w 2652368"/>
                <a:gd name="connsiteY378" fmla="*/ 85683 h 333742"/>
                <a:gd name="connsiteX379" fmla="*/ 2090229 w 2652368"/>
                <a:gd name="connsiteY379" fmla="*/ 84402 h 333742"/>
                <a:gd name="connsiteX380" fmla="*/ 2056898 w 2652368"/>
                <a:gd name="connsiteY380" fmla="*/ 56840 h 333742"/>
                <a:gd name="connsiteX381" fmla="*/ 2062666 w 2652368"/>
                <a:gd name="connsiteY381" fmla="*/ 46584 h 333742"/>
                <a:gd name="connsiteX382" fmla="*/ 1367205 w 2652368"/>
                <a:gd name="connsiteY382" fmla="*/ 45303 h 333742"/>
                <a:gd name="connsiteX383" fmla="*/ 1440278 w 2652368"/>
                <a:gd name="connsiteY383" fmla="*/ 45303 h 333742"/>
                <a:gd name="connsiteX384" fmla="*/ 1467840 w 2652368"/>
                <a:gd name="connsiteY384" fmla="*/ 83121 h 333742"/>
                <a:gd name="connsiteX385" fmla="*/ 1342849 w 2652368"/>
                <a:gd name="connsiteY385" fmla="*/ 83121 h 333742"/>
                <a:gd name="connsiteX386" fmla="*/ 1367205 w 2652368"/>
                <a:gd name="connsiteY386" fmla="*/ 45303 h 333742"/>
                <a:gd name="connsiteX387" fmla="*/ 1223627 w 2652368"/>
                <a:gd name="connsiteY387" fmla="*/ 44021 h 333742"/>
                <a:gd name="connsiteX388" fmla="*/ 1293493 w 2652368"/>
                <a:gd name="connsiteY388" fmla="*/ 45302 h 333742"/>
                <a:gd name="connsiteX389" fmla="*/ 1320414 w 2652368"/>
                <a:gd name="connsiteY389" fmla="*/ 83761 h 333742"/>
                <a:gd name="connsiteX390" fmla="*/ 1195423 w 2652368"/>
                <a:gd name="connsiteY390" fmla="*/ 83761 h 333742"/>
                <a:gd name="connsiteX391" fmla="*/ 1223627 w 2652368"/>
                <a:gd name="connsiteY391" fmla="*/ 44021 h 333742"/>
                <a:gd name="connsiteX392" fmla="*/ 919162 w 2652368"/>
                <a:gd name="connsiteY392" fmla="*/ 44020 h 333742"/>
                <a:gd name="connsiteX393" fmla="*/ 1028129 w 2652368"/>
                <a:gd name="connsiteY393" fmla="*/ 44020 h 333742"/>
                <a:gd name="connsiteX394" fmla="*/ 995439 w 2652368"/>
                <a:gd name="connsiteY394" fmla="*/ 85684 h 333742"/>
                <a:gd name="connsiteX395" fmla="*/ 900574 w 2652368"/>
                <a:gd name="connsiteY395" fmla="*/ 85043 h 333742"/>
                <a:gd name="connsiteX396" fmla="*/ 919162 w 2652368"/>
                <a:gd name="connsiteY396" fmla="*/ 44020 h 333742"/>
                <a:gd name="connsiteX397" fmla="*/ 1076842 w 2652368"/>
                <a:gd name="connsiteY397" fmla="*/ 43380 h 333742"/>
                <a:gd name="connsiteX398" fmla="*/ 1175553 w 2652368"/>
                <a:gd name="connsiteY398" fmla="*/ 43380 h 333742"/>
                <a:gd name="connsiteX399" fmla="*/ 1175553 w 2652368"/>
                <a:gd name="connsiteY399" fmla="*/ 82479 h 333742"/>
                <a:gd name="connsiteX400" fmla="*/ 1047998 w 2652368"/>
                <a:gd name="connsiteY400" fmla="*/ 82479 h 333742"/>
                <a:gd name="connsiteX401" fmla="*/ 1076842 w 2652368"/>
                <a:gd name="connsiteY401" fmla="*/ 43380 h 333742"/>
                <a:gd name="connsiteX402" fmla="*/ 643541 w 2652368"/>
                <a:gd name="connsiteY402" fmla="*/ 42739 h 333742"/>
                <a:gd name="connsiteX403" fmla="*/ 737765 w 2652368"/>
                <a:gd name="connsiteY403" fmla="*/ 43380 h 333742"/>
                <a:gd name="connsiteX404" fmla="*/ 698665 w 2652368"/>
                <a:gd name="connsiteY404" fmla="*/ 85685 h 333742"/>
                <a:gd name="connsiteX405" fmla="*/ 601237 w 2652368"/>
                <a:gd name="connsiteY405" fmla="*/ 85044 h 333742"/>
                <a:gd name="connsiteX406" fmla="*/ 643541 w 2652368"/>
                <a:gd name="connsiteY406" fmla="*/ 42739 h 333742"/>
                <a:gd name="connsiteX407" fmla="*/ 783915 w 2652368"/>
                <a:gd name="connsiteY407" fmla="*/ 42738 h 333742"/>
                <a:gd name="connsiteX408" fmla="*/ 883268 w 2652368"/>
                <a:gd name="connsiteY408" fmla="*/ 43379 h 333742"/>
                <a:gd name="connsiteX409" fmla="*/ 847373 w 2652368"/>
                <a:gd name="connsiteY409" fmla="*/ 85684 h 333742"/>
                <a:gd name="connsiteX410" fmla="*/ 751226 w 2652368"/>
                <a:gd name="connsiteY410" fmla="*/ 85043 h 333742"/>
                <a:gd name="connsiteX411" fmla="*/ 783915 w 2652368"/>
                <a:gd name="connsiteY411" fmla="*/ 42738 h 333742"/>
                <a:gd name="connsiteX412" fmla="*/ 496757 w 2652368"/>
                <a:gd name="connsiteY412" fmla="*/ 42097 h 333742"/>
                <a:gd name="connsiteX413" fmla="*/ 592262 w 2652368"/>
                <a:gd name="connsiteY413" fmla="*/ 42739 h 333742"/>
                <a:gd name="connsiteX414" fmla="*/ 547394 w 2652368"/>
                <a:gd name="connsiteY414" fmla="*/ 85044 h 333742"/>
                <a:gd name="connsiteX415" fmla="*/ 451889 w 2652368"/>
                <a:gd name="connsiteY415" fmla="*/ 84402 h 333742"/>
                <a:gd name="connsiteX416" fmla="*/ 496757 w 2652368"/>
                <a:gd name="connsiteY416" fmla="*/ 42097 h 333742"/>
                <a:gd name="connsiteX417" fmla="*/ 352537 w 2652368"/>
                <a:gd name="connsiteY417" fmla="*/ 42097 h 333742"/>
                <a:gd name="connsiteX418" fmla="*/ 444837 w 2652368"/>
                <a:gd name="connsiteY418" fmla="*/ 42738 h 333742"/>
                <a:gd name="connsiteX419" fmla="*/ 401252 w 2652368"/>
                <a:gd name="connsiteY419" fmla="*/ 85684 h 333742"/>
                <a:gd name="connsiteX420" fmla="*/ 301900 w 2652368"/>
                <a:gd name="connsiteY420" fmla="*/ 85043 h 333742"/>
                <a:gd name="connsiteX421" fmla="*/ 352537 w 2652368"/>
                <a:gd name="connsiteY421" fmla="*/ 42097 h 333742"/>
                <a:gd name="connsiteX422" fmla="*/ 229870 w 2652368"/>
                <a:gd name="connsiteY422" fmla="*/ 39344 h 333742"/>
                <a:gd name="connsiteX423" fmla="*/ 296772 w 2652368"/>
                <a:gd name="connsiteY423" fmla="*/ 45303 h 333742"/>
                <a:gd name="connsiteX424" fmla="*/ 253186 w 2652368"/>
                <a:gd name="connsiteY424" fmla="*/ 85684 h 333742"/>
                <a:gd name="connsiteX425" fmla="*/ 151270 w 2652368"/>
                <a:gd name="connsiteY425" fmla="*/ 85043 h 333742"/>
                <a:gd name="connsiteX426" fmla="*/ 229870 w 2652368"/>
                <a:gd name="connsiteY426" fmla="*/ 39344 h 333742"/>
                <a:gd name="connsiteX427" fmla="*/ 1149914 w 2652368"/>
                <a:gd name="connsiteY427" fmla="*/ 5561 h 333742"/>
                <a:gd name="connsiteX428" fmla="*/ 1242856 w 2652368"/>
                <a:gd name="connsiteY428" fmla="*/ 5561 h 333742"/>
                <a:gd name="connsiteX429" fmla="*/ 1253753 w 2652368"/>
                <a:gd name="connsiteY429" fmla="*/ 17099 h 333742"/>
                <a:gd name="connsiteX430" fmla="*/ 1242856 w 2652368"/>
                <a:gd name="connsiteY430" fmla="*/ 31841 h 333742"/>
                <a:gd name="connsiteX431" fmla="*/ 1194783 w 2652368"/>
                <a:gd name="connsiteY431" fmla="*/ 32482 h 333742"/>
                <a:gd name="connsiteX432" fmla="*/ 1149914 w 2652368"/>
                <a:gd name="connsiteY432" fmla="*/ 31841 h 333742"/>
                <a:gd name="connsiteX433" fmla="*/ 1137095 w 2652368"/>
                <a:gd name="connsiteY433" fmla="*/ 19022 h 333742"/>
                <a:gd name="connsiteX434" fmla="*/ 1149914 w 2652368"/>
                <a:gd name="connsiteY434" fmla="*/ 5561 h 333742"/>
                <a:gd name="connsiteX435" fmla="*/ 2398300 w 2652368"/>
                <a:gd name="connsiteY435" fmla="*/ 5401 h 333742"/>
                <a:gd name="connsiteX436" fmla="*/ 2461356 w 2652368"/>
                <a:gd name="connsiteY436" fmla="*/ 26714 h 333742"/>
                <a:gd name="connsiteX437" fmla="*/ 2331878 w 2652368"/>
                <a:gd name="connsiteY437" fmla="*/ 6202 h 333742"/>
                <a:gd name="connsiteX438" fmla="*/ 2398300 w 2652368"/>
                <a:gd name="connsiteY438" fmla="*/ 5401 h 333742"/>
                <a:gd name="connsiteX439" fmla="*/ 2240910 w 2652368"/>
                <a:gd name="connsiteY439" fmla="*/ 4950 h 333742"/>
                <a:gd name="connsiteX440" fmla="*/ 2324828 w 2652368"/>
                <a:gd name="connsiteY440" fmla="*/ 35687 h 333742"/>
                <a:gd name="connsiteX441" fmla="*/ 2193427 w 2652368"/>
                <a:gd name="connsiteY441" fmla="*/ 12612 h 333742"/>
                <a:gd name="connsiteX442" fmla="*/ 2240910 w 2652368"/>
                <a:gd name="connsiteY442" fmla="*/ 4950 h 333742"/>
                <a:gd name="connsiteX443" fmla="*/ 1557576 w 2652368"/>
                <a:gd name="connsiteY443" fmla="*/ 4921 h 333742"/>
                <a:gd name="connsiteX444" fmla="*/ 1637699 w 2652368"/>
                <a:gd name="connsiteY444" fmla="*/ 5562 h 333742"/>
                <a:gd name="connsiteX445" fmla="*/ 1661415 w 2652368"/>
                <a:gd name="connsiteY445" fmla="*/ 22868 h 333742"/>
                <a:gd name="connsiteX446" fmla="*/ 1655646 w 2652368"/>
                <a:gd name="connsiteY446" fmla="*/ 33124 h 333742"/>
                <a:gd name="connsiteX447" fmla="*/ 1557576 w 2652368"/>
                <a:gd name="connsiteY447" fmla="*/ 32483 h 333742"/>
                <a:gd name="connsiteX448" fmla="*/ 1538988 w 2652368"/>
                <a:gd name="connsiteY448" fmla="*/ 16459 h 333742"/>
                <a:gd name="connsiteX449" fmla="*/ 1557576 w 2652368"/>
                <a:gd name="connsiteY449" fmla="*/ 4921 h 333742"/>
                <a:gd name="connsiteX450" fmla="*/ 1421689 w 2652368"/>
                <a:gd name="connsiteY450" fmla="*/ 4921 h 333742"/>
                <a:gd name="connsiteX451" fmla="*/ 1505016 w 2652368"/>
                <a:gd name="connsiteY451" fmla="*/ 5562 h 333742"/>
                <a:gd name="connsiteX452" fmla="*/ 1526168 w 2652368"/>
                <a:gd name="connsiteY452" fmla="*/ 24150 h 333742"/>
                <a:gd name="connsiteX453" fmla="*/ 1520400 w 2652368"/>
                <a:gd name="connsiteY453" fmla="*/ 33124 h 333742"/>
                <a:gd name="connsiteX454" fmla="*/ 1421689 w 2652368"/>
                <a:gd name="connsiteY454" fmla="*/ 32483 h 333742"/>
                <a:gd name="connsiteX455" fmla="*/ 1405024 w 2652368"/>
                <a:gd name="connsiteY455" fmla="*/ 18381 h 333742"/>
                <a:gd name="connsiteX456" fmla="*/ 1421689 w 2652368"/>
                <a:gd name="connsiteY456" fmla="*/ 4921 h 333742"/>
                <a:gd name="connsiteX457" fmla="*/ 2020523 w 2652368"/>
                <a:gd name="connsiteY457" fmla="*/ 4920 h 333742"/>
                <a:gd name="connsiteX458" fmla="*/ 2058181 w 2652368"/>
                <a:gd name="connsiteY458" fmla="*/ 29277 h 333742"/>
                <a:gd name="connsiteX459" fmla="*/ 1937677 w 2652368"/>
                <a:gd name="connsiteY459" fmla="*/ 9407 h 333742"/>
                <a:gd name="connsiteX460" fmla="*/ 2020523 w 2652368"/>
                <a:gd name="connsiteY460" fmla="*/ 4920 h 333742"/>
                <a:gd name="connsiteX461" fmla="*/ 2107156 w 2652368"/>
                <a:gd name="connsiteY461" fmla="*/ 4429 h 333742"/>
                <a:gd name="connsiteX462" fmla="*/ 2192787 w 2652368"/>
                <a:gd name="connsiteY462" fmla="*/ 36970 h 333742"/>
                <a:gd name="connsiteX463" fmla="*/ 2061386 w 2652368"/>
                <a:gd name="connsiteY463" fmla="*/ 13253 h 333742"/>
                <a:gd name="connsiteX464" fmla="*/ 2107156 w 2652368"/>
                <a:gd name="connsiteY464" fmla="*/ 4429 h 333742"/>
                <a:gd name="connsiteX465" fmla="*/ 888716 w 2652368"/>
                <a:gd name="connsiteY465" fmla="*/ 4359 h 333742"/>
                <a:gd name="connsiteX466" fmla="*/ 993516 w 2652368"/>
                <a:gd name="connsiteY466" fmla="*/ 5562 h 333742"/>
                <a:gd name="connsiteX467" fmla="*/ 968518 w 2652368"/>
                <a:gd name="connsiteY467" fmla="*/ 31201 h 333742"/>
                <a:gd name="connsiteX468" fmla="*/ 866602 w 2652368"/>
                <a:gd name="connsiteY468" fmla="*/ 32483 h 333742"/>
                <a:gd name="connsiteX469" fmla="*/ 888716 w 2652368"/>
                <a:gd name="connsiteY469" fmla="*/ 4359 h 333742"/>
                <a:gd name="connsiteX470" fmla="*/ 1331312 w 2652368"/>
                <a:gd name="connsiteY470" fmla="*/ 4279 h 333742"/>
                <a:gd name="connsiteX471" fmla="*/ 1372334 w 2652368"/>
                <a:gd name="connsiteY471" fmla="*/ 4920 h 333742"/>
                <a:gd name="connsiteX472" fmla="*/ 1389641 w 2652368"/>
                <a:gd name="connsiteY472" fmla="*/ 18381 h 333742"/>
                <a:gd name="connsiteX473" fmla="*/ 1373616 w 2652368"/>
                <a:gd name="connsiteY473" fmla="*/ 32483 h 333742"/>
                <a:gd name="connsiteX474" fmla="*/ 1287725 w 2652368"/>
                <a:gd name="connsiteY474" fmla="*/ 32483 h 333742"/>
                <a:gd name="connsiteX475" fmla="*/ 1270419 w 2652368"/>
                <a:gd name="connsiteY475" fmla="*/ 19022 h 333742"/>
                <a:gd name="connsiteX476" fmla="*/ 1289648 w 2652368"/>
                <a:gd name="connsiteY476" fmla="*/ 4920 h 333742"/>
                <a:gd name="connsiteX477" fmla="*/ 1331312 w 2652368"/>
                <a:gd name="connsiteY477" fmla="*/ 4279 h 333742"/>
                <a:gd name="connsiteX478" fmla="*/ 1759405 w 2652368"/>
                <a:gd name="connsiteY478" fmla="*/ 3799 h 333742"/>
                <a:gd name="connsiteX479" fmla="*/ 1790252 w 2652368"/>
                <a:gd name="connsiteY479" fmla="*/ 27996 h 333742"/>
                <a:gd name="connsiteX480" fmla="*/ 1674235 w 2652368"/>
                <a:gd name="connsiteY480" fmla="*/ 7485 h 333742"/>
                <a:gd name="connsiteX481" fmla="*/ 1759405 w 2652368"/>
                <a:gd name="connsiteY481" fmla="*/ 3799 h 333742"/>
                <a:gd name="connsiteX482" fmla="*/ 1117224 w 2652368"/>
                <a:gd name="connsiteY482" fmla="*/ 3638 h 333742"/>
                <a:gd name="connsiteX483" fmla="*/ 1124916 w 2652368"/>
                <a:gd name="connsiteY483" fmla="*/ 13253 h 333742"/>
                <a:gd name="connsiteX484" fmla="*/ 1105045 w 2652368"/>
                <a:gd name="connsiteY484" fmla="*/ 31201 h 333742"/>
                <a:gd name="connsiteX485" fmla="*/ 1003771 w 2652368"/>
                <a:gd name="connsiteY485" fmla="*/ 31842 h 333742"/>
                <a:gd name="connsiteX486" fmla="*/ 998643 w 2652368"/>
                <a:gd name="connsiteY486" fmla="*/ 20945 h 333742"/>
                <a:gd name="connsiteX487" fmla="*/ 1021718 w 2652368"/>
                <a:gd name="connsiteY487" fmla="*/ 4280 h 333742"/>
                <a:gd name="connsiteX488" fmla="*/ 1117224 w 2652368"/>
                <a:gd name="connsiteY488" fmla="*/ 3638 h 333742"/>
                <a:gd name="connsiteX489" fmla="*/ 1848320 w 2652368"/>
                <a:gd name="connsiteY489" fmla="*/ 2697 h 333742"/>
                <a:gd name="connsiteX490" fmla="*/ 1924216 w 2652368"/>
                <a:gd name="connsiteY490" fmla="*/ 29919 h 333742"/>
                <a:gd name="connsiteX491" fmla="*/ 1806917 w 2652368"/>
                <a:gd name="connsiteY491" fmla="*/ 10049 h 333742"/>
                <a:gd name="connsiteX492" fmla="*/ 1848320 w 2652368"/>
                <a:gd name="connsiteY492" fmla="*/ 2697 h 333742"/>
                <a:gd name="connsiteX493" fmla="*/ 360550 w 2652368"/>
                <a:gd name="connsiteY493" fmla="*/ 1876 h 333742"/>
                <a:gd name="connsiteX494" fmla="*/ 446120 w 2652368"/>
                <a:gd name="connsiteY494" fmla="*/ 6203 h 333742"/>
                <a:gd name="connsiteX495" fmla="*/ 323052 w 2652368"/>
                <a:gd name="connsiteY495" fmla="*/ 27355 h 333742"/>
                <a:gd name="connsiteX496" fmla="*/ 360550 w 2652368"/>
                <a:gd name="connsiteY496" fmla="*/ 1876 h 333742"/>
                <a:gd name="connsiteX497" fmla="*/ 716613 w 2652368"/>
                <a:gd name="connsiteY497" fmla="*/ 1716 h 333742"/>
                <a:gd name="connsiteX498" fmla="*/ 595468 w 2652368"/>
                <a:gd name="connsiteY498" fmla="*/ 23509 h 333742"/>
                <a:gd name="connsiteX499" fmla="*/ 716613 w 2652368"/>
                <a:gd name="connsiteY499" fmla="*/ 1716 h 333742"/>
                <a:gd name="connsiteX500" fmla="*/ 800382 w 2652368"/>
                <a:gd name="connsiteY500" fmla="*/ 1645 h 333742"/>
                <a:gd name="connsiteX501" fmla="*/ 859552 w 2652368"/>
                <a:gd name="connsiteY501" fmla="*/ 6843 h 333742"/>
                <a:gd name="connsiteX502" fmla="*/ 833913 w 2652368"/>
                <a:gd name="connsiteY502" fmla="*/ 30559 h 333742"/>
                <a:gd name="connsiteX503" fmla="*/ 730074 w 2652368"/>
                <a:gd name="connsiteY503" fmla="*/ 31841 h 333742"/>
                <a:gd name="connsiteX504" fmla="*/ 800382 w 2652368"/>
                <a:gd name="connsiteY504" fmla="*/ 1645 h 333742"/>
                <a:gd name="connsiteX505" fmla="*/ 529888 w 2652368"/>
                <a:gd name="connsiteY505" fmla="*/ 603 h 333742"/>
                <a:gd name="connsiteX506" fmla="*/ 581367 w 2652368"/>
                <a:gd name="connsiteY506" fmla="*/ 6202 h 333742"/>
                <a:gd name="connsiteX507" fmla="*/ 459581 w 2652368"/>
                <a:gd name="connsiteY507" fmla="*/ 28637 h 333742"/>
                <a:gd name="connsiteX508" fmla="*/ 529888 w 2652368"/>
                <a:gd name="connsiteY508" fmla="*/ 603 h 333742"/>
                <a:gd name="connsiteX509" fmla="*/ 310875 w 2652368"/>
                <a:gd name="connsiteY509" fmla="*/ 434 h 333742"/>
                <a:gd name="connsiteX510" fmla="*/ 179474 w 2652368"/>
                <a:gd name="connsiteY510" fmla="*/ 24151 h 333742"/>
                <a:gd name="connsiteX511" fmla="*/ 310875 w 2652368"/>
                <a:gd name="connsiteY511" fmla="*/ 434 h 3337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Lst>
              <a:rect l="l" t="t" r="r" b="b"/>
              <a:pathLst>
                <a:path w="2652368" h="333742">
                  <a:moveTo>
                    <a:pt x="2048566" y="278539"/>
                  </a:moveTo>
                  <a:cubicBezTo>
                    <a:pt x="2074846" y="278458"/>
                    <a:pt x="2101126" y="278939"/>
                    <a:pt x="2127406" y="281182"/>
                  </a:cubicBezTo>
                  <a:cubicBezTo>
                    <a:pt x="2140226" y="282464"/>
                    <a:pt x="2150481" y="307463"/>
                    <a:pt x="2162660" y="321564"/>
                  </a:cubicBezTo>
                  <a:cubicBezTo>
                    <a:pt x="2160096" y="324128"/>
                    <a:pt x="2158173" y="327333"/>
                    <a:pt x="2156250" y="331178"/>
                  </a:cubicBezTo>
                  <a:cubicBezTo>
                    <a:pt x="2102408" y="331178"/>
                    <a:pt x="2049207" y="333742"/>
                    <a:pt x="1996006" y="329256"/>
                  </a:cubicBezTo>
                  <a:cubicBezTo>
                    <a:pt x="1983827" y="327974"/>
                    <a:pt x="1974213" y="301694"/>
                    <a:pt x="1963316" y="286951"/>
                  </a:cubicBezTo>
                  <a:cubicBezTo>
                    <a:pt x="1965239" y="284388"/>
                    <a:pt x="1967803" y="281824"/>
                    <a:pt x="1969726" y="279260"/>
                  </a:cubicBezTo>
                  <a:cubicBezTo>
                    <a:pt x="1996006" y="279260"/>
                    <a:pt x="2022286" y="278619"/>
                    <a:pt x="2048566" y="278539"/>
                  </a:cubicBezTo>
                  <a:close/>
                  <a:moveTo>
                    <a:pt x="517269" y="277977"/>
                  </a:moveTo>
                  <a:cubicBezTo>
                    <a:pt x="552523" y="277977"/>
                    <a:pt x="587136" y="277977"/>
                    <a:pt x="622390" y="277977"/>
                  </a:cubicBezTo>
                  <a:cubicBezTo>
                    <a:pt x="615980" y="331178"/>
                    <a:pt x="614057" y="333101"/>
                    <a:pt x="565984" y="333101"/>
                  </a:cubicBezTo>
                  <a:cubicBezTo>
                    <a:pt x="532012" y="333101"/>
                    <a:pt x="498039" y="333101"/>
                    <a:pt x="461504" y="333101"/>
                  </a:cubicBezTo>
                  <a:cubicBezTo>
                    <a:pt x="469837" y="279900"/>
                    <a:pt x="472400" y="277977"/>
                    <a:pt x="517269" y="277977"/>
                  </a:cubicBezTo>
                  <a:close/>
                  <a:moveTo>
                    <a:pt x="353819" y="277977"/>
                  </a:moveTo>
                  <a:cubicBezTo>
                    <a:pt x="388433" y="277336"/>
                    <a:pt x="421764" y="277977"/>
                    <a:pt x="458299" y="277977"/>
                  </a:cubicBezTo>
                  <a:cubicBezTo>
                    <a:pt x="443556" y="333742"/>
                    <a:pt x="443556" y="333742"/>
                    <a:pt x="393560" y="333742"/>
                  </a:cubicBezTo>
                  <a:cubicBezTo>
                    <a:pt x="360229" y="333742"/>
                    <a:pt x="326258" y="333742"/>
                    <a:pt x="291645" y="333742"/>
                  </a:cubicBezTo>
                  <a:cubicBezTo>
                    <a:pt x="303183" y="281182"/>
                    <a:pt x="306388" y="278618"/>
                    <a:pt x="353819" y="277977"/>
                  </a:cubicBezTo>
                  <a:close/>
                  <a:moveTo>
                    <a:pt x="1709408" y="277898"/>
                  </a:moveTo>
                  <a:cubicBezTo>
                    <a:pt x="1732884" y="277817"/>
                    <a:pt x="1754998" y="278298"/>
                    <a:pt x="1776791" y="280541"/>
                  </a:cubicBezTo>
                  <a:cubicBezTo>
                    <a:pt x="1787046" y="281823"/>
                    <a:pt x="1794738" y="306822"/>
                    <a:pt x="1803712" y="320282"/>
                  </a:cubicBezTo>
                  <a:cubicBezTo>
                    <a:pt x="1801148" y="324128"/>
                    <a:pt x="1798584" y="327973"/>
                    <a:pt x="1796661" y="331819"/>
                  </a:cubicBezTo>
                  <a:cubicBezTo>
                    <a:pt x="1752434" y="331819"/>
                    <a:pt x="1708206" y="334383"/>
                    <a:pt x="1663979" y="329897"/>
                  </a:cubicBezTo>
                  <a:cubicBezTo>
                    <a:pt x="1653723" y="328615"/>
                    <a:pt x="1646672" y="302334"/>
                    <a:pt x="1633853" y="278619"/>
                  </a:cubicBezTo>
                  <a:cubicBezTo>
                    <a:pt x="1661095" y="278619"/>
                    <a:pt x="1685933" y="277978"/>
                    <a:pt x="1709408" y="277898"/>
                  </a:cubicBezTo>
                  <a:close/>
                  <a:moveTo>
                    <a:pt x="2225797" y="277657"/>
                  </a:moveTo>
                  <a:cubicBezTo>
                    <a:pt x="2247751" y="277497"/>
                    <a:pt x="2269704" y="277977"/>
                    <a:pt x="2291497" y="280541"/>
                  </a:cubicBezTo>
                  <a:cubicBezTo>
                    <a:pt x="2304317" y="281823"/>
                    <a:pt x="2314572" y="306821"/>
                    <a:pt x="2325469" y="320923"/>
                  </a:cubicBezTo>
                  <a:cubicBezTo>
                    <a:pt x="2323546" y="324127"/>
                    <a:pt x="2321623" y="327333"/>
                    <a:pt x="2319700" y="330537"/>
                  </a:cubicBezTo>
                  <a:cubicBezTo>
                    <a:pt x="2277395" y="330537"/>
                    <a:pt x="2234450" y="334383"/>
                    <a:pt x="2193427" y="328615"/>
                  </a:cubicBezTo>
                  <a:cubicBezTo>
                    <a:pt x="2178685" y="326691"/>
                    <a:pt x="2167148" y="302334"/>
                    <a:pt x="2153687" y="288874"/>
                  </a:cubicBezTo>
                  <a:cubicBezTo>
                    <a:pt x="2155609" y="285669"/>
                    <a:pt x="2158174" y="282464"/>
                    <a:pt x="2160097" y="278618"/>
                  </a:cubicBezTo>
                  <a:cubicBezTo>
                    <a:pt x="2181890" y="278618"/>
                    <a:pt x="2203843" y="277817"/>
                    <a:pt x="2225797" y="277657"/>
                  </a:cubicBezTo>
                  <a:close/>
                  <a:moveTo>
                    <a:pt x="2545325" y="277416"/>
                  </a:moveTo>
                  <a:cubicBezTo>
                    <a:pt x="2567439" y="277176"/>
                    <a:pt x="2588271" y="277657"/>
                    <a:pt x="2608782" y="280541"/>
                  </a:cubicBezTo>
                  <a:cubicBezTo>
                    <a:pt x="2624806" y="282464"/>
                    <a:pt x="2637626" y="306180"/>
                    <a:pt x="2652368" y="320282"/>
                  </a:cubicBezTo>
                  <a:cubicBezTo>
                    <a:pt x="2651086" y="322846"/>
                    <a:pt x="2649804" y="326050"/>
                    <a:pt x="2647881" y="328614"/>
                  </a:cubicBezTo>
                  <a:cubicBezTo>
                    <a:pt x="2602372" y="328614"/>
                    <a:pt x="2556221" y="331819"/>
                    <a:pt x="2511353" y="326691"/>
                  </a:cubicBezTo>
                  <a:cubicBezTo>
                    <a:pt x="2499815" y="324768"/>
                    <a:pt x="2490201" y="299129"/>
                    <a:pt x="2474176" y="278618"/>
                  </a:cubicBezTo>
                  <a:cubicBezTo>
                    <a:pt x="2499815" y="278618"/>
                    <a:pt x="2523211" y="277656"/>
                    <a:pt x="2545325" y="277416"/>
                  </a:cubicBezTo>
                  <a:close/>
                  <a:moveTo>
                    <a:pt x="686487" y="277336"/>
                  </a:moveTo>
                  <a:cubicBezTo>
                    <a:pt x="720459" y="277336"/>
                    <a:pt x="753790" y="277336"/>
                    <a:pt x="787762" y="277336"/>
                  </a:cubicBezTo>
                  <a:cubicBezTo>
                    <a:pt x="785839" y="331178"/>
                    <a:pt x="783275" y="333101"/>
                    <a:pt x="735202" y="333101"/>
                  </a:cubicBezTo>
                  <a:cubicBezTo>
                    <a:pt x="699948" y="333101"/>
                    <a:pt x="665335" y="333101"/>
                    <a:pt x="627517" y="333101"/>
                  </a:cubicBezTo>
                  <a:cubicBezTo>
                    <a:pt x="640978" y="277978"/>
                    <a:pt x="640978" y="277978"/>
                    <a:pt x="686487" y="277336"/>
                  </a:cubicBezTo>
                  <a:close/>
                  <a:moveTo>
                    <a:pt x="69226" y="277336"/>
                  </a:moveTo>
                  <a:cubicBezTo>
                    <a:pt x="142938" y="277336"/>
                    <a:pt x="216009" y="277336"/>
                    <a:pt x="290363" y="277336"/>
                  </a:cubicBezTo>
                  <a:cubicBezTo>
                    <a:pt x="279466" y="328614"/>
                    <a:pt x="274979" y="333101"/>
                    <a:pt x="230111" y="333101"/>
                  </a:cubicBezTo>
                  <a:cubicBezTo>
                    <a:pt x="164090" y="333101"/>
                    <a:pt x="97429" y="333101"/>
                    <a:pt x="31408" y="333101"/>
                  </a:cubicBezTo>
                  <a:cubicBezTo>
                    <a:pt x="21153" y="333101"/>
                    <a:pt x="10896" y="332460"/>
                    <a:pt x="0" y="331819"/>
                  </a:cubicBezTo>
                  <a:cubicBezTo>
                    <a:pt x="16665" y="281182"/>
                    <a:pt x="21153" y="277336"/>
                    <a:pt x="69226" y="277336"/>
                  </a:cubicBezTo>
                  <a:close/>
                  <a:moveTo>
                    <a:pt x="1870534" y="277016"/>
                  </a:moveTo>
                  <a:cubicBezTo>
                    <a:pt x="1893128" y="276855"/>
                    <a:pt x="1914280" y="277336"/>
                    <a:pt x="1935112" y="279900"/>
                  </a:cubicBezTo>
                  <a:cubicBezTo>
                    <a:pt x="1947932" y="281823"/>
                    <a:pt x="1957546" y="306821"/>
                    <a:pt x="1969084" y="320922"/>
                  </a:cubicBezTo>
                  <a:cubicBezTo>
                    <a:pt x="1967161" y="324128"/>
                    <a:pt x="1965238" y="327332"/>
                    <a:pt x="1963315" y="329896"/>
                  </a:cubicBezTo>
                  <a:cubicBezTo>
                    <a:pt x="1917806" y="329896"/>
                    <a:pt x="1872297" y="332460"/>
                    <a:pt x="1827428" y="327974"/>
                  </a:cubicBezTo>
                  <a:cubicBezTo>
                    <a:pt x="1817172" y="326692"/>
                    <a:pt x="1810121" y="299771"/>
                    <a:pt x="1797302" y="277977"/>
                  </a:cubicBezTo>
                  <a:cubicBezTo>
                    <a:pt x="1823903" y="277977"/>
                    <a:pt x="1847939" y="277176"/>
                    <a:pt x="1870534" y="277016"/>
                  </a:cubicBezTo>
                  <a:close/>
                  <a:moveTo>
                    <a:pt x="2384278" y="276775"/>
                  </a:moveTo>
                  <a:cubicBezTo>
                    <a:pt x="2404468" y="276535"/>
                    <a:pt x="2424499" y="277016"/>
                    <a:pt x="2444048" y="279900"/>
                  </a:cubicBezTo>
                  <a:cubicBezTo>
                    <a:pt x="2460714" y="282463"/>
                    <a:pt x="2474816" y="305539"/>
                    <a:pt x="2490200" y="318999"/>
                  </a:cubicBezTo>
                  <a:cubicBezTo>
                    <a:pt x="2488276" y="322205"/>
                    <a:pt x="2486354" y="325409"/>
                    <a:pt x="2484430" y="329255"/>
                  </a:cubicBezTo>
                  <a:cubicBezTo>
                    <a:pt x="2439562" y="329255"/>
                    <a:pt x="2394693" y="332460"/>
                    <a:pt x="2349825" y="327332"/>
                  </a:cubicBezTo>
                  <a:cubicBezTo>
                    <a:pt x="2337647" y="326050"/>
                    <a:pt x="2327391" y="301052"/>
                    <a:pt x="2316494" y="286310"/>
                  </a:cubicBezTo>
                  <a:cubicBezTo>
                    <a:pt x="2319699" y="283105"/>
                    <a:pt x="2321622" y="280541"/>
                    <a:pt x="2323545" y="277977"/>
                  </a:cubicBezTo>
                  <a:cubicBezTo>
                    <a:pt x="2343736" y="277977"/>
                    <a:pt x="2364087" y="277015"/>
                    <a:pt x="2384278" y="276775"/>
                  </a:cubicBezTo>
                  <a:close/>
                  <a:moveTo>
                    <a:pt x="848655" y="276695"/>
                  </a:moveTo>
                  <a:cubicBezTo>
                    <a:pt x="1095432" y="276695"/>
                    <a:pt x="1342208" y="276695"/>
                    <a:pt x="1588985" y="277337"/>
                  </a:cubicBezTo>
                  <a:cubicBezTo>
                    <a:pt x="1630649" y="277337"/>
                    <a:pt x="1633213" y="280541"/>
                    <a:pt x="1630007" y="329897"/>
                  </a:cubicBezTo>
                  <a:cubicBezTo>
                    <a:pt x="1353105" y="329897"/>
                    <a:pt x="1076843" y="329897"/>
                    <a:pt x="799941" y="329897"/>
                  </a:cubicBezTo>
                  <a:cubicBezTo>
                    <a:pt x="801223" y="279900"/>
                    <a:pt x="803146" y="276695"/>
                    <a:pt x="848655" y="276695"/>
                  </a:cubicBezTo>
                  <a:close/>
                  <a:moveTo>
                    <a:pt x="1376820" y="216444"/>
                  </a:moveTo>
                  <a:cubicBezTo>
                    <a:pt x="1430662" y="216444"/>
                    <a:pt x="1476172" y="216444"/>
                    <a:pt x="1522963" y="216444"/>
                  </a:cubicBezTo>
                  <a:cubicBezTo>
                    <a:pt x="1525527" y="230546"/>
                    <a:pt x="1527450" y="244006"/>
                    <a:pt x="1530655" y="263235"/>
                  </a:cubicBezTo>
                  <a:cubicBezTo>
                    <a:pt x="1483864" y="263235"/>
                    <a:pt x="1439636" y="265158"/>
                    <a:pt x="1396049" y="261312"/>
                  </a:cubicBezTo>
                  <a:cubicBezTo>
                    <a:pt x="1389639" y="260671"/>
                    <a:pt x="1384512" y="235673"/>
                    <a:pt x="1376820" y="216444"/>
                  </a:cubicBezTo>
                  <a:close/>
                  <a:moveTo>
                    <a:pt x="1768377" y="215322"/>
                  </a:moveTo>
                  <a:cubicBezTo>
                    <a:pt x="1790732" y="215322"/>
                    <a:pt x="1813006" y="215803"/>
                    <a:pt x="1835119" y="217726"/>
                  </a:cubicBezTo>
                  <a:cubicBezTo>
                    <a:pt x="1842170" y="218367"/>
                    <a:pt x="1847298" y="243365"/>
                    <a:pt x="1856913" y="263876"/>
                  </a:cubicBezTo>
                  <a:cubicBezTo>
                    <a:pt x="1807557" y="263876"/>
                    <a:pt x="1767817" y="266440"/>
                    <a:pt x="1728717" y="261953"/>
                  </a:cubicBezTo>
                  <a:cubicBezTo>
                    <a:pt x="1716538" y="260671"/>
                    <a:pt x="1706283" y="239519"/>
                    <a:pt x="1694745" y="227982"/>
                  </a:cubicBezTo>
                  <a:cubicBezTo>
                    <a:pt x="1696668" y="224136"/>
                    <a:pt x="1699232" y="219649"/>
                    <a:pt x="1701155" y="215803"/>
                  </a:cubicBezTo>
                  <a:cubicBezTo>
                    <a:pt x="1723589" y="215803"/>
                    <a:pt x="1746023" y="215322"/>
                    <a:pt x="1768377" y="215322"/>
                  </a:cubicBezTo>
                  <a:close/>
                  <a:moveTo>
                    <a:pt x="2508708" y="214841"/>
                  </a:moveTo>
                  <a:cubicBezTo>
                    <a:pt x="2529620" y="214681"/>
                    <a:pt x="2550452" y="215162"/>
                    <a:pt x="2570963" y="217726"/>
                  </a:cubicBezTo>
                  <a:cubicBezTo>
                    <a:pt x="2585064" y="219648"/>
                    <a:pt x="2596602" y="241441"/>
                    <a:pt x="2610063" y="254261"/>
                  </a:cubicBezTo>
                  <a:cubicBezTo>
                    <a:pt x="2607498" y="256825"/>
                    <a:pt x="2605575" y="260670"/>
                    <a:pt x="2604293" y="263875"/>
                  </a:cubicBezTo>
                  <a:cubicBezTo>
                    <a:pt x="2563271" y="263875"/>
                    <a:pt x="2521608" y="267080"/>
                    <a:pt x="2481867" y="261952"/>
                  </a:cubicBezTo>
                  <a:cubicBezTo>
                    <a:pt x="2467124" y="260029"/>
                    <a:pt x="2454946" y="237595"/>
                    <a:pt x="2441485" y="224776"/>
                  </a:cubicBezTo>
                  <a:cubicBezTo>
                    <a:pt x="2442767" y="221571"/>
                    <a:pt x="2444690" y="218366"/>
                    <a:pt x="2445972" y="215802"/>
                  </a:cubicBezTo>
                  <a:cubicBezTo>
                    <a:pt x="2466804" y="215802"/>
                    <a:pt x="2487796" y="215001"/>
                    <a:pt x="2508708" y="214841"/>
                  </a:cubicBezTo>
                  <a:close/>
                  <a:moveTo>
                    <a:pt x="1545398" y="214521"/>
                  </a:moveTo>
                  <a:cubicBezTo>
                    <a:pt x="1585779" y="214521"/>
                    <a:pt x="1626161" y="213239"/>
                    <a:pt x="1666542" y="215161"/>
                  </a:cubicBezTo>
                  <a:cubicBezTo>
                    <a:pt x="1696027" y="216444"/>
                    <a:pt x="1685772" y="242083"/>
                    <a:pt x="1690900" y="263875"/>
                  </a:cubicBezTo>
                  <a:cubicBezTo>
                    <a:pt x="1646031" y="263875"/>
                    <a:pt x="1603727" y="266439"/>
                    <a:pt x="1562063" y="261953"/>
                  </a:cubicBezTo>
                  <a:cubicBezTo>
                    <a:pt x="1552449" y="260671"/>
                    <a:pt x="1544756" y="236955"/>
                    <a:pt x="1536424" y="223494"/>
                  </a:cubicBezTo>
                  <a:cubicBezTo>
                    <a:pt x="1539629" y="220290"/>
                    <a:pt x="1542834" y="217726"/>
                    <a:pt x="1545398" y="214521"/>
                  </a:cubicBezTo>
                  <a:close/>
                  <a:moveTo>
                    <a:pt x="2351028" y="214200"/>
                  </a:moveTo>
                  <a:cubicBezTo>
                    <a:pt x="2371459" y="214040"/>
                    <a:pt x="2391810" y="214521"/>
                    <a:pt x="2412001" y="217085"/>
                  </a:cubicBezTo>
                  <a:cubicBezTo>
                    <a:pt x="2426103" y="219007"/>
                    <a:pt x="2437000" y="241441"/>
                    <a:pt x="2449178" y="254260"/>
                  </a:cubicBezTo>
                  <a:cubicBezTo>
                    <a:pt x="2447255" y="256824"/>
                    <a:pt x="2445332" y="260029"/>
                    <a:pt x="2443409" y="263875"/>
                  </a:cubicBezTo>
                  <a:cubicBezTo>
                    <a:pt x="2403027" y="263875"/>
                    <a:pt x="2362646" y="267080"/>
                    <a:pt x="2322905" y="261953"/>
                  </a:cubicBezTo>
                  <a:cubicBezTo>
                    <a:pt x="2308803" y="260029"/>
                    <a:pt x="2296624" y="238236"/>
                    <a:pt x="2283805" y="226058"/>
                  </a:cubicBezTo>
                  <a:cubicBezTo>
                    <a:pt x="2285728" y="222212"/>
                    <a:pt x="2287651" y="219007"/>
                    <a:pt x="2289574" y="215161"/>
                  </a:cubicBezTo>
                  <a:cubicBezTo>
                    <a:pt x="2310085" y="215161"/>
                    <a:pt x="2330597" y="214360"/>
                    <a:pt x="2351028" y="214200"/>
                  </a:cubicBezTo>
                  <a:close/>
                  <a:moveTo>
                    <a:pt x="2136460" y="214040"/>
                  </a:moveTo>
                  <a:cubicBezTo>
                    <a:pt x="2174999" y="214040"/>
                    <a:pt x="2213297" y="214521"/>
                    <a:pt x="2251756" y="216444"/>
                  </a:cubicBezTo>
                  <a:cubicBezTo>
                    <a:pt x="2265216" y="217085"/>
                    <a:pt x="2278036" y="240160"/>
                    <a:pt x="2290855" y="252979"/>
                  </a:cubicBezTo>
                  <a:cubicBezTo>
                    <a:pt x="2288933" y="256825"/>
                    <a:pt x="2287010" y="260671"/>
                    <a:pt x="2285087" y="263876"/>
                  </a:cubicBezTo>
                  <a:cubicBezTo>
                    <a:pt x="2258166" y="263876"/>
                    <a:pt x="2231245" y="263876"/>
                    <a:pt x="2203682" y="263876"/>
                  </a:cubicBezTo>
                  <a:cubicBezTo>
                    <a:pt x="2158814" y="263876"/>
                    <a:pt x="2113945" y="263876"/>
                    <a:pt x="2069718" y="263876"/>
                  </a:cubicBezTo>
                  <a:cubicBezTo>
                    <a:pt x="2028696" y="263876"/>
                    <a:pt x="2027414" y="263235"/>
                    <a:pt x="2019722" y="214521"/>
                  </a:cubicBezTo>
                  <a:cubicBezTo>
                    <a:pt x="2059142" y="214521"/>
                    <a:pt x="2097921" y="214040"/>
                    <a:pt x="2136460" y="214040"/>
                  </a:cubicBezTo>
                  <a:close/>
                  <a:moveTo>
                    <a:pt x="1288205" y="214040"/>
                  </a:moveTo>
                  <a:cubicBezTo>
                    <a:pt x="1310159" y="214040"/>
                    <a:pt x="1331631" y="214521"/>
                    <a:pt x="1353104" y="216444"/>
                  </a:cubicBezTo>
                  <a:cubicBezTo>
                    <a:pt x="1360796" y="217726"/>
                    <a:pt x="1365283" y="242723"/>
                    <a:pt x="1374898" y="263876"/>
                  </a:cubicBezTo>
                  <a:cubicBezTo>
                    <a:pt x="1321055" y="263876"/>
                    <a:pt x="1280033" y="265798"/>
                    <a:pt x="1238369" y="263235"/>
                  </a:cubicBezTo>
                  <a:cubicBezTo>
                    <a:pt x="1203115" y="261312"/>
                    <a:pt x="1226831" y="235032"/>
                    <a:pt x="1220421" y="214521"/>
                  </a:cubicBezTo>
                  <a:cubicBezTo>
                    <a:pt x="1243817" y="214521"/>
                    <a:pt x="1266252" y="214040"/>
                    <a:pt x="1288205" y="214040"/>
                  </a:cubicBezTo>
                  <a:close/>
                  <a:moveTo>
                    <a:pt x="1100560" y="213880"/>
                  </a:moveTo>
                  <a:cubicBezTo>
                    <a:pt x="1133890" y="213880"/>
                    <a:pt x="1167862" y="213880"/>
                    <a:pt x="1200551" y="213880"/>
                  </a:cubicBezTo>
                  <a:cubicBezTo>
                    <a:pt x="1208884" y="262594"/>
                    <a:pt x="1208243" y="264517"/>
                    <a:pt x="1164657" y="264517"/>
                  </a:cubicBezTo>
                  <a:cubicBezTo>
                    <a:pt x="1130044" y="264517"/>
                    <a:pt x="1095431" y="264517"/>
                    <a:pt x="1060818" y="264517"/>
                  </a:cubicBezTo>
                  <a:cubicBezTo>
                    <a:pt x="1056973" y="215803"/>
                    <a:pt x="1058254" y="214522"/>
                    <a:pt x="1100560" y="213880"/>
                  </a:cubicBezTo>
                  <a:close/>
                  <a:moveTo>
                    <a:pt x="937110" y="213880"/>
                  </a:moveTo>
                  <a:cubicBezTo>
                    <a:pt x="971081" y="213880"/>
                    <a:pt x="1005053" y="213880"/>
                    <a:pt x="1040948" y="213880"/>
                  </a:cubicBezTo>
                  <a:cubicBezTo>
                    <a:pt x="1044794" y="263235"/>
                    <a:pt x="1044153" y="263876"/>
                    <a:pt x="1000567" y="263876"/>
                  </a:cubicBezTo>
                  <a:cubicBezTo>
                    <a:pt x="966595" y="263876"/>
                    <a:pt x="932623" y="263876"/>
                    <a:pt x="899292" y="263876"/>
                  </a:cubicBezTo>
                  <a:cubicBezTo>
                    <a:pt x="893523" y="218367"/>
                    <a:pt x="896728" y="213880"/>
                    <a:pt x="937110" y="213880"/>
                  </a:cubicBezTo>
                  <a:close/>
                  <a:moveTo>
                    <a:pt x="778146" y="213880"/>
                  </a:moveTo>
                  <a:cubicBezTo>
                    <a:pt x="812119" y="213880"/>
                    <a:pt x="845449" y="213880"/>
                    <a:pt x="878780" y="213880"/>
                  </a:cubicBezTo>
                  <a:cubicBezTo>
                    <a:pt x="884549" y="258748"/>
                    <a:pt x="880703" y="263876"/>
                    <a:pt x="840322" y="263876"/>
                  </a:cubicBezTo>
                  <a:cubicBezTo>
                    <a:pt x="804427" y="263876"/>
                    <a:pt x="769173" y="263876"/>
                    <a:pt x="733278" y="263876"/>
                  </a:cubicBezTo>
                  <a:cubicBezTo>
                    <a:pt x="736483" y="215803"/>
                    <a:pt x="737765" y="213880"/>
                    <a:pt x="778146" y="213880"/>
                  </a:cubicBezTo>
                  <a:close/>
                  <a:moveTo>
                    <a:pt x="616620" y="213880"/>
                  </a:moveTo>
                  <a:cubicBezTo>
                    <a:pt x="650592" y="213880"/>
                    <a:pt x="684564" y="213880"/>
                    <a:pt x="721099" y="213880"/>
                  </a:cubicBezTo>
                  <a:cubicBezTo>
                    <a:pt x="716613" y="263235"/>
                    <a:pt x="715972" y="263876"/>
                    <a:pt x="674308" y="263876"/>
                  </a:cubicBezTo>
                  <a:cubicBezTo>
                    <a:pt x="639695" y="263876"/>
                    <a:pt x="604442" y="263876"/>
                    <a:pt x="569188" y="263876"/>
                  </a:cubicBezTo>
                  <a:cubicBezTo>
                    <a:pt x="572393" y="217085"/>
                    <a:pt x="575598" y="213880"/>
                    <a:pt x="616620" y="213880"/>
                  </a:cubicBezTo>
                  <a:close/>
                  <a:moveTo>
                    <a:pt x="455094" y="213880"/>
                  </a:moveTo>
                  <a:cubicBezTo>
                    <a:pt x="489707" y="213880"/>
                    <a:pt x="524961" y="213880"/>
                    <a:pt x="560215" y="213880"/>
                  </a:cubicBezTo>
                  <a:cubicBezTo>
                    <a:pt x="552523" y="263235"/>
                    <a:pt x="551241" y="263876"/>
                    <a:pt x="508936" y="263876"/>
                  </a:cubicBezTo>
                  <a:cubicBezTo>
                    <a:pt x="473682" y="263876"/>
                    <a:pt x="439070" y="263876"/>
                    <a:pt x="403816" y="263876"/>
                  </a:cubicBezTo>
                  <a:cubicBezTo>
                    <a:pt x="410867" y="217726"/>
                    <a:pt x="414712" y="213880"/>
                    <a:pt x="455094" y="213880"/>
                  </a:cubicBezTo>
                  <a:close/>
                  <a:moveTo>
                    <a:pt x="1923254" y="213559"/>
                  </a:moveTo>
                  <a:cubicBezTo>
                    <a:pt x="1943926" y="213398"/>
                    <a:pt x="1964598" y="213879"/>
                    <a:pt x="1985109" y="216443"/>
                  </a:cubicBezTo>
                  <a:cubicBezTo>
                    <a:pt x="1997288" y="217725"/>
                    <a:pt x="2006902" y="241441"/>
                    <a:pt x="2017799" y="254261"/>
                  </a:cubicBezTo>
                  <a:cubicBezTo>
                    <a:pt x="2015235" y="257465"/>
                    <a:pt x="2012030" y="260671"/>
                    <a:pt x="2009466" y="263875"/>
                  </a:cubicBezTo>
                  <a:cubicBezTo>
                    <a:pt x="1969085" y="263875"/>
                    <a:pt x="1928062" y="267080"/>
                    <a:pt x="1888321" y="261953"/>
                  </a:cubicBezTo>
                  <a:cubicBezTo>
                    <a:pt x="1875502" y="260029"/>
                    <a:pt x="1865246" y="236954"/>
                    <a:pt x="1854349" y="223494"/>
                  </a:cubicBezTo>
                  <a:cubicBezTo>
                    <a:pt x="1856913" y="220289"/>
                    <a:pt x="1859477" y="217084"/>
                    <a:pt x="1861400" y="214520"/>
                  </a:cubicBezTo>
                  <a:cubicBezTo>
                    <a:pt x="1881911" y="214520"/>
                    <a:pt x="1902583" y="213719"/>
                    <a:pt x="1923254" y="213559"/>
                  </a:cubicBezTo>
                  <a:close/>
                  <a:moveTo>
                    <a:pt x="292926" y="212598"/>
                  </a:moveTo>
                  <a:cubicBezTo>
                    <a:pt x="327539" y="215803"/>
                    <a:pt x="362793" y="213239"/>
                    <a:pt x="398047" y="213239"/>
                  </a:cubicBezTo>
                  <a:cubicBezTo>
                    <a:pt x="387791" y="261953"/>
                    <a:pt x="385869" y="263235"/>
                    <a:pt x="342282" y="263876"/>
                  </a:cubicBezTo>
                  <a:cubicBezTo>
                    <a:pt x="308951" y="263876"/>
                    <a:pt x="274979" y="263876"/>
                    <a:pt x="236520" y="263876"/>
                  </a:cubicBezTo>
                  <a:cubicBezTo>
                    <a:pt x="244212" y="229263"/>
                    <a:pt x="257031" y="210034"/>
                    <a:pt x="292926" y="212598"/>
                  </a:cubicBezTo>
                  <a:close/>
                  <a:moveTo>
                    <a:pt x="109606" y="212597"/>
                  </a:moveTo>
                  <a:cubicBezTo>
                    <a:pt x="150629" y="215803"/>
                    <a:pt x="192292" y="213239"/>
                    <a:pt x="233956" y="213239"/>
                  </a:cubicBezTo>
                  <a:cubicBezTo>
                    <a:pt x="226264" y="257466"/>
                    <a:pt x="219854" y="263235"/>
                    <a:pt x="179473" y="263235"/>
                  </a:cubicBezTo>
                  <a:cubicBezTo>
                    <a:pt x="133964" y="263875"/>
                    <a:pt x="88455" y="263875"/>
                    <a:pt x="40381" y="263875"/>
                  </a:cubicBezTo>
                  <a:cubicBezTo>
                    <a:pt x="51277" y="223494"/>
                    <a:pt x="73070" y="210033"/>
                    <a:pt x="109606" y="212597"/>
                  </a:cubicBezTo>
                  <a:close/>
                  <a:moveTo>
                    <a:pt x="1309518" y="157473"/>
                  </a:moveTo>
                  <a:cubicBezTo>
                    <a:pt x="1354386" y="157473"/>
                    <a:pt x="1397973" y="157473"/>
                    <a:pt x="1444123" y="157473"/>
                  </a:cubicBezTo>
                  <a:cubicBezTo>
                    <a:pt x="1446046" y="169652"/>
                    <a:pt x="1447969" y="180549"/>
                    <a:pt x="1450533" y="196574"/>
                  </a:cubicBezTo>
                  <a:cubicBezTo>
                    <a:pt x="1403742" y="196574"/>
                    <a:pt x="1358232" y="196574"/>
                    <a:pt x="1309518" y="196574"/>
                  </a:cubicBezTo>
                  <a:cubicBezTo>
                    <a:pt x="1309518" y="183754"/>
                    <a:pt x="1309518" y="172857"/>
                    <a:pt x="1309518" y="157473"/>
                  </a:cubicBezTo>
                  <a:close/>
                  <a:moveTo>
                    <a:pt x="2473775" y="156753"/>
                  </a:moveTo>
                  <a:cubicBezTo>
                    <a:pt x="2494527" y="156672"/>
                    <a:pt x="2515199" y="157153"/>
                    <a:pt x="2535710" y="159396"/>
                  </a:cubicBezTo>
                  <a:cubicBezTo>
                    <a:pt x="2547889" y="160678"/>
                    <a:pt x="2557503" y="181831"/>
                    <a:pt x="2573528" y="199779"/>
                  </a:cubicBezTo>
                  <a:cubicBezTo>
                    <a:pt x="2522890" y="199779"/>
                    <a:pt x="2481868" y="202343"/>
                    <a:pt x="2441486" y="198497"/>
                  </a:cubicBezTo>
                  <a:cubicBezTo>
                    <a:pt x="2429307" y="197215"/>
                    <a:pt x="2419051" y="177344"/>
                    <a:pt x="2408155" y="165806"/>
                  </a:cubicBezTo>
                  <a:cubicBezTo>
                    <a:pt x="2409437" y="163242"/>
                    <a:pt x="2410719" y="160038"/>
                    <a:pt x="2411360" y="157474"/>
                  </a:cubicBezTo>
                  <a:cubicBezTo>
                    <a:pt x="2432192" y="157474"/>
                    <a:pt x="2453024" y="156833"/>
                    <a:pt x="2473775" y="156753"/>
                  </a:cubicBezTo>
                  <a:close/>
                  <a:moveTo>
                    <a:pt x="1679283" y="156352"/>
                  </a:moveTo>
                  <a:cubicBezTo>
                    <a:pt x="1700194" y="156352"/>
                    <a:pt x="1721026" y="156833"/>
                    <a:pt x="1741538" y="158756"/>
                  </a:cubicBezTo>
                  <a:cubicBezTo>
                    <a:pt x="1750511" y="158756"/>
                    <a:pt x="1756921" y="181190"/>
                    <a:pt x="1767818" y="200420"/>
                  </a:cubicBezTo>
                  <a:cubicBezTo>
                    <a:pt x="1718462" y="200420"/>
                    <a:pt x="1678081" y="202343"/>
                    <a:pt x="1637699" y="199138"/>
                  </a:cubicBezTo>
                  <a:cubicBezTo>
                    <a:pt x="1627443" y="198497"/>
                    <a:pt x="1619111" y="177986"/>
                    <a:pt x="1610137" y="167088"/>
                  </a:cubicBezTo>
                  <a:cubicBezTo>
                    <a:pt x="1612059" y="163884"/>
                    <a:pt x="1614623" y="160679"/>
                    <a:pt x="1616547" y="156833"/>
                  </a:cubicBezTo>
                  <a:cubicBezTo>
                    <a:pt x="1637379" y="156833"/>
                    <a:pt x="1658371" y="156352"/>
                    <a:pt x="1679283" y="156352"/>
                  </a:cubicBezTo>
                  <a:close/>
                  <a:moveTo>
                    <a:pt x="1831836" y="156112"/>
                  </a:moveTo>
                  <a:cubicBezTo>
                    <a:pt x="1852267" y="156031"/>
                    <a:pt x="1872618" y="156512"/>
                    <a:pt x="1892808" y="158755"/>
                  </a:cubicBezTo>
                  <a:cubicBezTo>
                    <a:pt x="1902423" y="160037"/>
                    <a:pt x="1910115" y="181830"/>
                    <a:pt x="1919089" y="194009"/>
                  </a:cubicBezTo>
                  <a:cubicBezTo>
                    <a:pt x="1915243" y="195932"/>
                    <a:pt x="1912679" y="198496"/>
                    <a:pt x="1909474" y="201059"/>
                  </a:cubicBezTo>
                  <a:cubicBezTo>
                    <a:pt x="1876784" y="201059"/>
                    <a:pt x="1844095" y="201059"/>
                    <a:pt x="1811404" y="201059"/>
                  </a:cubicBezTo>
                  <a:cubicBezTo>
                    <a:pt x="1774868" y="201059"/>
                    <a:pt x="1774868" y="200419"/>
                    <a:pt x="1770382" y="156833"/>
                  </a:cubicBezTo>
                  <a:cubicBezTo>
                    <a:pt x="1790893" y="156833"/>
                    <a:pt x="1811404" y="156192"/>
                    <a:pt x="1831836" y="156112"/>
                  </a:cubicBezTo>
                  <a:close/>
                  <a:moveTo>
                    <a:pt x="1525127" y="154830"/>
                  </a:moveTo>
                  <a:cubicBezTo>
                    <a:pt x="1545238" y="154749"/>
                    <a:pt x="1565268" y="155230"/>
                    <a:pt x="1585139" y="157473"/>
                  </a:cubicBezTo>
                  <a:cubicBezTo>
                    <a:pt x="1594754" y="158115"/>
                    <a:pt x="1601804" y="179908"/>
                    <a:pt x="1610137" y="192086"/>
                  </a:cubicBezTo>
                  <a:cubicBezTo>
                    <a:pt x="1608214" y="194650"/>
                    <a:pt x="1605650" y="197855"/>
                    <a:pt x="1603727" y="200419"/>
                  </a:cubicBezTo>
                  <a:cubicBezTo>
                    <a:pt x="1562705" y="200419"/>
                    <a:pt x="1521041" y="202341"/>
                    <a:pt x="1480018" y="198495"/>
                  </a:cubicBezTo>
                  <a:cubicBezTo>
                    <a:pt x="1471686" y="197855"/>
                    <a:pt x="1464635" y="176062"/>
                    <a:pt x="1456943" y="163883"/>
                  </a:cubicBezTo>
                  <a:cubicBezTo>
                    <a:pt x="1459507" y="161319"/>
                    <a:pt x="1462071" y="158755"/>
                    <a:pt x="1464635" y="155551"/>
                  </a:cubicBezTo>
                  <a:cubicBezTo>
                    <a:pt x="1484826" y="155551"/>
                    <a:pt x="1505016" y="154910"/>
                    <a:pt x="1525127" y="154830"/>
                  </a:cubicBezTo>
                  <a:close/>
                  <a:moveTo>
                    <a:pt x="2131653" y="154509"/>
                  </a:moveTo>
                  <a:cubicBezTo>
                    <a:pt x="2151443" y="154268"/>
                    <a:pt x="2170031" y="154589"/>
                    <a:pt x="2188299" y="156832"/>
                  </a:cubicBezTo>
                  <a:cubicBezTo>
                    <a:pt x="2203042" y="158755"/>
                    <a:pt x="2215220" y="176062"/>
                    <a:pt x="2228681" y="186958"/>
                  </a:cubicBezTo>
                  <a:cubicBezTo>
                    <a:pt x="2226758" y="190804"/>
                    <a:pt x="2225476" y="194650"/>
                    <a:pt x="2223553" y="198496"/>
                  </a:cubicBezTo>
                  <a:cubicBezTo>
                    <a:pt x="2179967" y="198496"/>
                    <a:pt x="2136379" y="200419"/>
                    <a:pt x="2093434" y="196573"/>
                  </a:cubicBezTo>
                  <a:cubicBezTo>
                    <a:pt x="2085101" y="196573"/>
                    <a:pt x="2078691" y="174780"/>
                    <a:pt x="2067795" y="155550"/>
                  </a:cubicBezTo>
                  <a:cubicBezTo>
                    <a:pt x="2090870" y="155550"/>
                    <a:pt x="2111862" y="154749"/>
                    <a:pt x="2131653" y="154509"/>
                  </a:cubicBezTo>
                  <a:close/>
                  <a:moveTo>
                    <a:pt x="1981184" y="154509"/>
                  </a:moveTo>
                  <a:cubicBezTo>
                    <a:pt x="2000173" y="154268"/>
                    <a:pt x="2019082" y="154589"/>
                    <a:pt x="2037670" y="156832"/>
                  </a:cubicBezTo>
                  <a:cubicBezTo>
                    <a:pt x="2051130" y="158755"/>
                    <a:pt x="2062027" y="177984"/>
                    <a:pt x="2074206" y="189521"/>
                  </a:cubicBezTo>
                  <a:cubicBezTo>
                    <a:pt x="2072282" y="192727"/>
                    <a:pt x="2069719" y="196572"/>
                    <a:pt x="2067796" y="199777"/>
                  </a:cubicBezTo>
                  <a:cubicBezTo>
                    <a:pt x="2026773" y="199777"/>
                    <a:pt x="1985751" y="202341"/>
                    <a:pt x="1945369" y="197854"/>
                  </a:cubicBezTo>
                  <a:cubicBezTo>
                    <a:pt x="1934472" y="196572"/>
                    <a:pt x="1926140" y="176061"/>
                    <a:pt x="1916525" y="163883"/>
                  </a:cubicBezTo>
                  <a:cubicBezTo>
                    <a:pt x="1919730" y="161960"/>
                    <a:pt x="1922293" y="158755"/>
                    <a:pt x="1924217" y="155550"/>
                  </a:cubicBezTo>
                  <a:cubicBezTo>
                    <a:pt x="1943126" y="155550"/>
                    <a:pt x="1962195" y="154749"/>
                    <a:pt x="1981184" y="154509"/>
                  </a:cubicBezTo>
                  <a:close/>
                  <a:moveTo>
                    <a:pt x="1190296" y="154268"/>
                  </a:moveTo>
                  <a:cubicBezTo>
                    <a:pt x="1212731" y="154268"/>
                    <a:pt x="1235164" y="154268"/>
                    <a:pt x="1257599" y="154910"/>
                  </a:cubicBezTo>
                  <a:cubicBezTo>
                    <a:pt x="1296058" y="155550"/>
                    <a:pt x="1296698" y="156192"/>
                    <a:pt x="1289006" y="198496"/>
                  </a:cubicBezTo>
                  <a:cubicBezTo>
                    <a:pt x="1245420" y="198496"/>
                    <a:pt x="1201193" y="198496"/>
                    <a:pt x="1156965" y="198496"/>
                  </a:cubicBezTo>
                  <a:cubicBezTo>
                    <a:pt x="1149274" y="156832"/>
                    <a:pt x="1151197" y="154910"/>
                    <a:pt x="1190296" y="154268"/>
                  </a:cubicBezTo>
                  <a:close/>
                  <a:moveTo>
                    <a:pt x="1039666" y="152987"/>
                  </a:moveTo>
                  <a:cubicBezTo>
                    <a:pt x="1067227" y="152987"/>
                    <a:pt x="1094789" y="152345"/>
                    <a:pt x="1122351" y="154909"/>
                  </a:cubicBezTo>
                  <a:cubicBezTo>
                    <a:pt x="1128120" y="155550"/>
                    <a:pt x="1138375" y="169011"/>
                    <a:pt x="1137735" y="175420"/>
                  </a:cubicBezTo>
                  <a:cubicBezTo>
                    <a:pt x="1137093" y="184394"/>
                    <a:pt x="1128120" y="199137"/>
                    <a:pt x="1121710" y="199137"/>
                  </a:cubicBezTo>
                  <a:cubicBezTo>
                    <a:pt x="1080047" y="201059"/>
                    <a:pt x="1039024" y="200418"/>
                    <a:pt x="998002" y="200418"/>
                  </a:cubicBezTo>
                  <a:cubicBezTo>
                    <a:pt x="998643" y="154269"/>
                    <a:pt x="999284" y="152987"/>
                    <a:pt x="1039666" y="152987"/>
                  </a:cubicBezTo>
                  <a:close/>
                  <a:moveTo>
                    <a:pt x="879422" y="152987"/>
                  </a:moveTo>
                  <a:cubicBezTo>
                    <a:pt x="912752" y="152346"/>
                    <a:pt x="946724" y="152987"/>
                    <a:pt x="981978" y="152987"/>
                  </a:cubicBezTo>
                  <a:cubicBezTo>
                    <a:pt x="986464" y="188241"/>
                    <a:pt x="978132" y="203624"/>
                    <a:pt x="945442" y="201701"/>
                  </a:cubicBezTo>
                  <a:cubicBezTo>
                    <a:pt x="911470" y="199137"/>
                    <a:pt x="877498" y="201060"/>
                    <a:pt x="844168" y="201060"/>
                  </a:cubicBezTo>
                  <a:cubicBezTo>
                    <a:pt x="839040" y="160679"/>
                    <a:pt x="844168" y="153628"/>
                    <a:pt x="879422" y="152987"/>
                  </a:cubicBezTo>
                  <a:close/>
                  <a:moveTo>
                    <a:pt x="727509" y="152346"/>
                  </a:moveTo>
                  <a:cubicBezTo>
                    <a:pt x="760840" y="152346"/>
                    <a:pt x="794171" y="152988"/>
                    <a:pt x="828143" y="152988"/>
                  </a:cubicBezTo>
                  <a:cubicBezTo>
                    <a:pt x="830065" y="189523"/>
                    <a:pt x="819169" y="203624"/>
                    <a:pt x="786479" y="201060"/>
                  </a:cubicBezTo>
                  <a:cubicBezTo>
                    <a:pt x="752507" y="198496"/>
                    <a:pt x="718536" y="200419"/>
                    <a:pt x="684564" y="200419"/>
                  </a:cubicBezTo>
                  <a:cubicBezTo>
                    <a:pt x="686487" y="156833"/>
                    <a:pt x="689692" y="152988"/>
                    <a:pt x="727509" y="152346"/>
                  </a:cubicBezTo>
                  <a:close/>
                  <a:moveTo>
                    <a:pt x="136528" y="152346"/>
                  </a:moveTo>
                  <a:cubicBezTo>
                    <a:pt x="207677" y="153628"/>
                    <a:pt x="278826" y="152346"/>
                    <a:pt x="351896" y="152346"/>
                  </a:cubicBezTo>
                  <a:cubicBezTo>
                    <a:pt x="346128" y="190804"/>
                    <a:pt x="328181" y="201700"/>
                    <a:pt x="295491" y="201060"/>
                  </a:cubicBezTo>
                  <a:cubicBezTo>
                    <a:pt x="224342" y="198496"/>
                    <a:pt x="153194" y="200418"/>
                    <a:pt x="79481" y="200418"/>
                  </a:cubicBezTo>
                  <a:cubicBezTo>
                    <a:pt x="88455" y="169011"/>
                    <a:pt x="101916" y="151063"/>
                    <a:pt x="136528" y="152346"/>
                  </a:cubicBezTo>
                  <a:close/>
                  <a:moveTo>
                    <a:pt x="570471" y="151705"/>
                  </a:moveTo>
                  <a:cubicBezTo>
                    <a:pt x="605083" y="154269"/>
                    <a:pt x="639055" y="152346"/>
                    <a:pt x="673027" y="152346"/>
                  </a:cubicBezTo>
                  <a:cubicBezTo>
                    <a:pt x="673668" y="194009"/>
                    <a:pt x="655080" y="202983"/>
                    <a:pt x="623671" y="200419"/>
                  </a:cubicBezTo>
                  <a:cubicBezTo>
                    <a:pt x="590982" y="197855"/>
                    <a:pt x="558292" y="199778"/>
                    <a:pt x="523679" y="199778"/>
                  </a:cubicBezTo>
                  <a:cubicBezTo>
                    <a:pt x="525602" y="167088"/>
                    <a:pt x="537140" y="149782"/>
                    <a:pt x="570471" y="151705"/>
                  </a:cubicBezTo>
                  <a:close/>
                  <a:moveTo>
                    <a:pt x="415353" y="151704"/>
                  </a:moveTo>
                  <a:cubicBezTo>
                    <a:pt x="448684" y="153627"/>
                    <a:pt x="482656" y="152345"/>
                    <a:pt x="517910" y="152345"/>
                  </a:cubicBezTo>
                  <a:cubicBezTo>
                    <a:pt x="515987" y="188881"/>
                    <a:pt x="501886" y="203623"/>
                    <a:pt x="467913" y="201059"/>
                  </a:cubicBezTo>
                  <a:cubicBezTo>
                    <a:pt x="434583" y="197854"/>
                    <a:pt x="400611" y="200418"/>
                    <a:pt x="365357" y="200418"/>
                  </a:cubicBezTo>
                  <a:cubicBezTo>
                    <a:pt x="369843" y="165806"/>
                    <a:pt x="382663" y="150422"/>
                    <a:pt x="415353" y="151704"/>
                  </a:cubicBezTo>
                  <a:close/>
                  <a:moveTo>
                    <a:pt x="1239010" y="101067"/>
                  </a:moveTo>
                  <a:cubicBezTo>
                    <a:pt x="1281315" y="101067"/>
                    <a:pt x="1324261" y="101067"/>
                    <a:pt x="1370411" y="101067"/>
                  </a:cubicBezTo>
                  <a:cubicBezTo>
                    <a:pt x="1371052" y="115169"/>
                    <a:pt x="1371693" y="126065"/>
                    <a:pt x="1372334" y="139526"/>
                  </a:cubicBezTo>
                  <a:cubicBezTo>
                    <a:pt x="1326183" y="139526"/>
                    <a:pt x="1283878" y="139526"/>
                    <a:pt x="1239010" y="139526"/>
                  </a:cubicBezTo>
                  <a:cubicBezTo>
                    <a:pt x="1239010" y="126707"/>
                    <a:pt x="1239010" y="115169"/>
                    <a:pt x="1239010" y="101067"/>
                  </a:cubicBezTo>
                  <a:close/>
                  <a:moveTo>
                    <a:pt x="1088380" y="100426"/>
                  </a:moveTo>
                  <a:cubicBezTo>
                    <a:pt x="1133249" y="100426"/>
                    <a:pt x="1175553" y="100426"/>
                    <a:pt x="1220421" y="100426"/>
                  </a:cubicBezTo>
                  <a:cubicBezTo>
                    <a:pt x="1220421" y="113887"/>
                    <a:pt x="1220421" y="124784"/>
                    <a:pt x="1220421" y="138885"/>
                  </a:cubicBezTo>
                  <a:cubicBezTo>
                    <a:pt x="1175553" y="138885"/>
                    <a:pt x="1131967" y="138885"/>
                    <a:pt x="1083894" y="138885"/>
                  </a:cubicBezTo>
                  <a:cubicBezTo>
                    <a:pt x="1085816" y="125424"/>
                    <a:pt x="1087099" y="113887"/>
                    <a:pt x="1088380" y="100426"/>
                  </a:cubicBezTo>
                  <a:close/>
                  <a:moveTo>
                    <a:pt x="2437240" y="99385"/>
                  </a:moveTo>
                  <a:cubicBezTo>
                    <a:pt x="2456068" y="99144"/>
                    <a:pt x="2474817" y="99465"/>
                    <a:pt x="2493405" y="101708"/>
                  </a:cubicBezTo>
                  <a:cubicBezTo>
                    <a:pt x="2506866" y="103631"/>
                    <a:pt x="2518404" y="122860"/>
                    <a:pt x="2530582" y="133757"/>
                  </a:cubicBezTo>
                  <a:cubicBezTo>
                    <a:pt x="2529300" y="136963"/>
                    <a:pt x="2528018" y="139526"/>
                    <a:pt x="2526095" y="142090"/>
                  </a:cubicBezTo>
                  <a:cubicBezTo>
                    <a:pt x="2486995" y="142090"/>
                    <a:pt x="2447896" y="144654"/>
                    <a:pt x="2409437" y="140809"/>
                  </a:cubicBezTo>
                  <a:cubicBezTo>
                    <a:pt x="2397258" y="139526"/>
                    <a:pt x="2387002" y="120296"/>
                    <a:pt x="2376106" y="109400"/>
                  </a:cubicBezTo>
                  <a:cubicBezTo>
                    <a:pt x="2377388" y="106195"/>
                    <a:pt x="2379311" y="103631"/>
                    <a:pt x="2380593" y="100426"/>
                  </a:cubicBezTo>
                  <a:cubicBezTo>
                    <a:pt x="2399502" y="100426"/>
                    <a:pt x="2418411" y="99625"/>
                    <a:pt x="2437240" y="99385"/>
                  </a:cubicBezTo>
                  <a:close/>
                  <a:moveTo>
                    <a:pt x="1595314" y="99225"/>
                  </a:moveTo>
                  <a:cubicBezTo>
                    <a:pt x="1616226" y="99145"/>
                    <a:pt x="1635776" y="99465"/>
                    <a:pt x="1655005" y="101067"/>
                  </a:cubicBezTo>
                  <a:cubicBezTo>
                    <a:pt x="1663979" y="101709"/>
                    <a:pt x="1671029" y="122220"/>
                    <a:pt x="1678721" y="133116"/>
                  </a:cubicBezTo>
                  <a:cubicBezTo>
                    <a:pt x="1676798" y="136322"/>
                    <a:pt x="1674875" y="138886"/>
                    <a:pt x="1672952" y="141450"/>
                  </a:cubicBezTo>
                  <a:cubicBezTo>
                    <a:pt x="1633212" y="141450"/>
                    <a:pt x="1592830" y="143372"/>
                    <a:pt x="1553089" y="140168"/>
                  </a:cubicBezTo>
                  <a:cubicBezTo>
                    <a:pt x="1544757" y="139526"/>
                    <a:pt x="1538987" y="118374"/>
                    <a:pt x="1527450" y="99785"/>
                  </a:cubicBezTo>
                  <a:cubicBezTo>
                    <a:pt x="1552128" y="99785"/>
                    <a:pt x="1574402" y="99305"/>
                    <a:pt x="1595314" y="99225"/>
                  </a:cubicBezTo>
                  <a:close/>
                  <a:moveTo>
                    <a:pt x="1447969" y="99225"/>
                  </a:moveTo>
                  <a:cubicBezTo>
                    <a:pt x="1467839" y="99145"/>
                    <a:pt x="1487710" y="99465"/>
                    <a:pt x="1507580" y="101067"/>
                  </a:cubicBezTo>
                  <a:cubicBezTo>
                    <a:pt x="1515271" y="101709"/>
                    <a:pt x="1521040" y="122861"/>
                    <a:pt x="1532578" y="142090"/>
                  </a:cubicBezTo>
                  <a:cubicBezTo>
                    <a:pt x="1481941" y="142090"/>
                    <a:pt x="1442841" y="144013"/>
                    <a:pt x="1404382" y="140808"/>
                  </a:cubicBezTo>
                  <a:cubicBezTo>
                    <a:pt x="1396049" y="140168"/>
                    <a:pt x="1388999" y="120297"/>
                    <a:pt x="1381307" y="109400"/>
                  </a:cubicBezTo>
                  <a:cubicBezTo>
                    <a:pt x="1383871" y="106195"/>
                    <a:pt x="1385794" y="102991"/>
                    <a:pt x="1388358" y="99785"/>
                  </a:cubicBezTo>
                  <a:cubicBezTo>
                    <a:pt x="1408228" y="99785"/>
                    <a:pt x="1428098" y="99305"/>
                    <a:pt x="1447969" y="99225"/>
                  </a:cubicBezTo>
                  <a:close/>
                  <a:moveTo>
                    <a:pt x="2138303" y="99144"/>
                  </a:moveTo>
                  <a:cubicBezTo>
                    <a:pt x="2180607" y="99144"/>
                    <a:pt x="2222912" y="99144"/>
                    <a:pt x="2264575" y="99144"/>
                  </a:cubicBezTo>
                  <a:cubicBezTo>
                    <a:pt x="2362646" y="99144"/>
                    <a:pt x="2362646" y="99144"/>
                    <a:pt x="2408156" y="186318"/>
                  </a:cubicBezTo>
                  <a:cubicBezTo>
                    <a:pt x="2410078" y="190164"/>
                    <a:pt x="2412001" y="194009"/>
                    <a:pt x="2415206" y="202342"/>
                  </a:cubicBezTo>
                  <a:cubicBezTo>
                    <a:pt x="2361364" y="202342"/>
                    <a:pt x="2311367" y="203624"/>
                    <a:pt x="2262011" y="201060"/>
                  </a:cubicBezTo>
                  <a:cubicBezTo>
                    <a:pt x="2253679" y="200419"/>
                    <a:pt x="2242141" y="185677"/>
                    <a:pt x="2238296" y="174780"/>
                  </a:cubicBezTo>
                  <a:cubicBezTo>
                    <a:pt x="2228681" y="148499"/>
                    <a:pt x="2213297" y="137603"/>
                    <a:pt x="2185735" y="141449"/>
                  </a:cubicBezTo>
                  <a:cubicBezTo>
                    <a:pt x="2157532" y="145936"/>
                    <a:pt x="2141508" y="133116"/>
                    <a:pt x="2138303" y="99144"/>
                  </a:cubicBezTo>
                  <a:close/>
                  <a:moveTo>
                    <a:pt x="2041435" y="98984"/>
                  </a:moveTo>
                  <a:cubicBezTo>
                    <a:pt x="2060744" y="98824"/>
                    <a:pt x="2079973" y="99144"/>
                    <a:pt x="2099203" y="101067"/>
                  </a:cubicBezTo>
                  <a:cubicBezTo>
                    <a:pt x="2110100" y="102349"/>
                    <a:pt x="2119073" y="120938"/>
                    <a:pt x="2128688" y="131835"/>
                  </a:cubicBezTo>
                  <a:cubicBezTo>
                    <a:pt x="2126764" y="135680"/>
                    <a:pt x="2124842" y="138886"/>
                    <a:pt x="2122919" y="142090"/>
                  </a:cubicBezTo>
                  <a:cubicBezTo>
                    <a:pt x="2084461" y="142090"/>
                    <a:pt x="2046002" y="144654"/>
                    <a:pt x="2008824" y="140808"/>
                  </a:cubicBezTo>
                  <a:cubicBezTo>
                    <a:pt x="1997288" y="139526"/>
                    <a:pt x="1987673" y="120297"/>
                    <a:pt x="1977417" y="109400"/>
                  </a:cubicBezTo>
                  <a:cubicBezTo>
                    <a:pt x="1979339" y="106195"/>
                    <a:pt x="1981263" y="102991"/>
                    <a:pt x="1983185" y="99785"/>
                  </a:cubicBezTo>
                  <a:cubicBezTo>
                    <a:pt x="2002735" y="99785"/>
                    <a:pt x="2022125" y="99144"/>
                    <a:pt x="2041435" y="98984"/>
                  </a:cubicBezTo>
                  <a:close/>
                  <a:moveTo>
                    <a:pt x="1892487" y="98984"/>
                  </a:moveTo>
                  <a:cubicBezTo>
                    <a:pt x="1911396" y="98824"/>
                    <a:pt x="1930305" y="99144"/>
                    <a:pt x="1949214" y="101067"/>
                  </a:cubicBezTo>
                  <a:cubicBezTo>
                    <a:pt x="1960111" y="102349"/>
                    <a:pt x="1969725" y="121579"/>
                    <a:pt x="1979981" y="132476"/>
                  </a:cubicBezTo>
                  <a:cubicBezTo>
                    <a:pt x="1976776" y="135680"/>
                    <a:pt x="1974212" y="138886"/>
                    <a:pt x="1971648" y="142090"/>
                  </a:cubicBezTo>
                  <a:cubicBezTo>
                    <a:pt x="1934472" y="142090"/>
                    <a:pt x="1897295" y="144654"/>
                    <a:pt x="1860759" y="140808"/>
                  </a:cubicBezTo>
                  <a:cubicBezTo>
                    <a:pt x="1849221" y="139526"/>
                    <a:pt x="1838966" y="120938"/>
                    <a:pt x="1828710" y="110041"/>
                  </a:cubicBezTo>
                  <a:cubicBezTo>
                    <a:pt x="1831274" y="106837"/>
                    <a:pt x="1833197" y="102991"/>
                    <a:pt x="1835761" y="99785"/>
                  </a:cubicBezTo>
                  <a:cubicBezTo>
                    <a:pt x="1854670" y="99785"/>
                    <a:pt x="1873579" y="99144"/>
                    <a:pt x="1892487" y="98984"/>
                  </a:cubicBezTo>
                  <a:close/>
                  <a:moveTo>
                    <a:pt x="1744021" y="98343"/>
                  </a:moveTo>
                  <a:cubicBezTo>
                    <a:pt x="1762529" y="98183"/>
                    <a:pt x="1780957" y="98503"/>
                    <a:pt x="1799225" y="100426"/>
                  </a:cubicBezTo>
                  <a:cubicBezTo>
                    <a:pt x="1810122" y="101708"/>
                    <a:pt x="1819096" y="120297"/>
                    <a:pt x="1828710" y="130553"/>
                  </a:cubicBezTo>
                  <a:cubicBezTo>
                    <a:pt x="1826787" y="133757"/>
                    <a:pt x="1824223" y="137603"/>
                    <a:pt x="1822300" y="140809"/>
                  </a:cubicBezTo>
                  <a:cubicBezTo>
                    <a:pt x="1782559" y="140809"/>
                    <a:pt x="1742178" y="142731"/>
                    <a:pt x="1703078" y="139527"/>
                  </a:cubicBezTo>
                  <a:cubicBezTo>
                    <a:pt x="1694746" y="138885"/>
                    <a:pt x="1688336" y="119015"/>
                    <a:pt x="1681285" y="108118"/>
                  </a:cubicBezTo>
                  <a:cubicBezTo>
                    <a:pt x="1683849" y="105554"/>
                    <a:pt x="1686413" y="102350"/>
                    <a:pt x="1688336" y="99144"/>
                  </a:cubicBezTo>
                  <a:cubicBezTo>
                    <a:pt x="1706924" y="99144"/>
                    <a:pt x="1725513" y="98503"/>
                    <a:pt x="1744021" y="98343"/>
                  </a:cubicBezTo>
                  <a:close/>
                  <a:moveTo>
                    <a:pt x="971723" y="97222"/>
                  </a:moveTo>
                  <a:cubicBezTo>
                    <a:pt x="1004412" y="99145"/>
                    <a:pt x="1037101" y="97863"/>
                    <a:pt x="1070432" y="97863"/>
                  </a:cubicBezTo>
                  <a:cubicBezTo>
                    <a:pt x="1075560" y="130553"/>
                    <a:pt x="1065946" y="144013"/>
                    <a:pt x="1033897" y="142090"/>
                  </a:cubicBezTo>
                  <a:cubicBezTo>
                    <a:pt x="1001848" y="140167"/>
                    <a:pt x="969158" y="141449"/>
                    <a:pt x="935827" y="141449"/>
                  </a:cubicBezTo>
                  <a:cubicBezTo>
                    <a:pt x="930699" y="106196"/>
                    <a:pt x="942878" y="95299"/>
                    <a:pt x="971723" y="97222"/>
                  </a:cubicBezTo>
                  <a:close/>
                  <a:moveTo>
                    <a:pt x="819810" y="97222"/>
                  </a:moveTo>
                  <a:cubicBezTo>
                    <a:pt x="852500" y="99145"/>
                    <a:pt x="885190" y="97863"/>
                    <a:pt x="917880" y="97863"/>
                  </a:cubicBezTo>
                  <a:cubicBezTo>
                    <a:pt x="924930" y="130553"/>
                    <a:pt x="915316" y="143372"/>
                    <a:pt x="884549" y="142090"/>
                  </a:cubicBezTo>
                  <a:cubicBezTo>
                    <a:pt x="851218" y="140167"/>
                    <a:pt x="817246" y="141449"/>
                    <a:pt x="783916" y="141449"/>
                  </a:cubicBezTo>
                  <a:cubicBezTo>
                    <a:pt x="779429" y="108118"/>
                    <a:pt x="790325" y="95940"/>
                    <a:pt x="819810" y="97222"/>
                  </a:cubicBezTo>
                  <a:close/>
                  <a:moveTo>
                    <a:pt x="519191" y="96581"/>
                  </a:moveTo>
                  <a:cubicBezTo>
                    <a:pt x="551881" y="98503"/>
                    <a:pt x="584571" y="97221"/>
                    <a:pt x="619184" y="97221"/>
                  </a:cubicBezTo>
                  <a:cubicBezTo>
                    <a:pt x="618543" y="131834"/>
                    <a:pt x="604441" y="144013"/>
                    <a:pt x="574956" y="142089"/>
                  </a:cubicBezTo>
                  <a:cubicBezTo>
                    <a:pt x="542267" y="140167"/>
                    <a:pt x="509577" y="141449"/>
                    <a:pt x="474964" y="141449"/>
                  </a:cubicBezTo>
                  <a:cubicBezTo>
                    <a:pt x="476886" y="108759"/>
                    <a:pt x="489065" y="95299"/>
                    <a:pt x="519191" y="96581"/>
                  </a:cubicBezTo>
                  <a:close/>
                  <a:moveTo>
                    <a:pt x="670463" y="96580"/>
                  </a:moveTo>
                  <a:cubicBezTo>
                    <a:pt x="703152" y="98503"/>
                    <a:pt x="736483" y="97221"/>
                    <a:pt x="769814" y="97221"/>
                  </a:cubicBezTo>
                  <a:cubicBezTo>
                    <a:pt x="771096" y="133116"/>
                    <a:pt x="756353" y="144012"/>
                    <a:pt x="726869" y="142089"/>
                  </a:cubicBezTo>
                  <a:cubicBezTo>
                    <a:pt x="694820" y="140166"/>
                    <a:pt x="662130" y="141448"/>
                    <a:pt x="628799" y="141448"/>
                  </a:cubicBezTo>
                  <a:cubicBezTo>
                    <a:pt x="627517" y="106836"/>
                    <a:pt x="640336" y="95298"/>
                    <a:pt x="670463" y="96580"/>
                  </a:cubicBezTo>
                  <a:close/>
                  <a:moveTo>
                    <a:pt x="381621" y="95539"/>
                  </a:moveTo>
                  <a:cubicBezTo>
                    <a:pt x="406699" y="94016"/>
                    <a:pt x="437466" y="95298"/>
                    <a:pt x="467271" y="100426"/>
                  </a:cubicBezTo>
                  <a:cubicBezTo>
                    <a:pt x="460862" y="138243"/>
                    <a:pt x="458298" y="141448"/>
                    <a:pt x="423044" y="141448"/>
                  </a:cubicBezTo>
                  <a:cubicBezTo>
                    <a:pt x="330744" y="141448"/>
                    <a:pt x="238443" y="141448"/>
                    <a:pt x="146142" y="141448"/>
                  </a:cubicBezTo>
                  <a:cubicBezTo>
                    <a:pt x="136528" y="141448"/>
                    <a:pt x="127554" y="139526"/>
                    <a:pt x="116657" y="138884"/>
                  </a:cubicBezTo>
                  <a:cubicBezTo>
                    <a:pt x="124349" y="109400"/>
                    <a:pt x="138450" y="95298"/>
                    <a:pt x="168576" y="96580"/>
                  </a:cubicBezTo>
                  <a:cubicBezTo>
                    <a:pt x="212163" y="98503"/>
                    <a:pt x="255749" y="96580"/>
                    <a:pt x="299336" y="97862"/>
                  </a:cubicBezTo>
                  <a:cubicBezTo>
                    <a:pt x="308310" y="97862"/>
                    <a:pt x="316642" y="103631"/>
                    <a:pt x="330103" y="107477"/>
                  </a:cubicBezTo>
                  <a:cubicBezTo>
                    <a:pt x="337154" y="101388"/>
                    <a:pt x="356543" y="97061"/>
                    <a:pt x="381621" y="95539"/>
                  </a:cubicBezTo>
                  <a:close/>
                  <a:moveTo>
                    <a:pt x="1482582" y="48507"/>
                  </a:moveTo>
                  <a:cubicBezTo>
                    <a:pt x="1526810" y="48507"/>
                    <a:pt x="1569114" y="48507"/>
                    <a:pt x="1611418" y="48507"/>
                  </a:cubicBezTo>
                  <a:cubicBezTo>
                    <a:pt x="1613341" y="61327"/>
                    <a:pt x="1615264" y="71583"/>
                    <a:pt x="1617187" y="83761"/>
                  </a:cubicBezTo>
                  <a:cubicBezTo>
                    <a:pt x="1573600" y="83761"/>
                    <a:pt x="1532578" y="83761"/>
                    <a:pt x="1488992" y="83761"/>
                  </a:cubicBezTo>
                  <a:cubicBezTo>
                    <a:pt x="1487069" y="72864"/>
                    <a:pt x="1485146" y="61968"/>
                    <a:pt x="1482582" y="48507"/>
                  </a:cubicBezTo>
                  <a:close/>
                  <a:moveTo>
                    <a:pt x="2407114" y="47705"/>
                  </a:moveTo>
                  <a:cubicBezTo>
                    <a:pt x="2425942" y="47545"/>
                    <a:pt x="2444691" y="47865"/>
                    <a:pt x="2463279" y="49788"/>
                  </a:cubicBezTo>
                  <a:cubicBezTo>
                    <a:pt x="2474176" y="51070"/>
                    <a:pt x="2483791" y="69018"/>
                    <a:pt x="2501097" y="86325"/>
                  </a:cubicBezTo>
                  <a:cubicBezTo>
                    <a:pt x="2453024" y="86325"/>
                    <a:pt x="2415847" y="88889"/>
                    <a:pt x="2379311" y="85043"/>
                  </a:cubicBezTo>
                  <a:cubicBezTo>
                    <a:pt x="2367773" y="83761"/>
                    <a:pt x="2356877" y="67095"/>
                    <a:pt x="2345980" y="58121"/>
                  </a:cubicBezTo>
                  <a:cubicBezTo>
                    <a:pt x="2347262" y="54916"/>
                    <a:pt x="2348544" y="51712"/>
                    <a:pt x="2350467" y="48506"/>
                  </a:cubicBezTo>
                  <a:cubicBezTo>
                    <a:pt x="2369376" y="48506"/>
                    <a:pt x="2388285" y="47865"/>
                    <a:pt x="2407114" y="47705"/>
                  </a:cubicBezTo>
                  <a:close/>
                  <a:moveTo>
                    <a:pt x="1830873" y="47306"/>
                  </a:moveTo>
                  <a:cubicBezTo>
                    <a:pt x="1849702" y="47226"/>
                    <a:pt x="1868451" y="47546"/>
                    <a:pt x="1887039" y="49148"/>
                  </a:cubicBezTo>
                  <a:cubicBezTo>
                    <a:pt x="1896012" y="49790"/>
                    <a:pt x="1903704" y="67737"/>
                    <a:pt x="1912037" y="77993"/>
                  </a:cubicBezTo>
                  <a:cubicBezTo>
                    <a:pt x="1909473" y="80557"/>
                    <a:pt x="1907550" y="83121"/>
                    <a:pt x="1906268" y="85685"/>
                  </a:cubicBezTo>
                  <a:cubicBezTo>
                    <a:pt x="1869092" y="85685"/>
                    <a:pt x="1831914" y="87607"/>
                    <a:pt x="1794738" y="84403"/>
                  </a:cubicBezTo>
                  <a:cubicBezTo>
                    <a:pt x="1785123" y="83761"/>
                    <a:pt x="1776791" y="67096"/>
                    <a:pt x="1768458" y="57481"/>
                  </a:cubicBezTo>
                  <a:cubicBezTo>
                    <a:pt x="1770381" y="54276"/>
                    <a:pt x="1772304" y="51072"/>
                    <a:pt x="1774226" y="47866"/>
                  </a:cubicBezTo>
                  <a:cubicBezTo>
                    <a:pt x="1793135" y="47866"/>
                    <a:pt x="1812044" y="47386"/>
                    <a:pt x="1830873" y="47306"/>
                  </a:cubicBezTo>
                  <a:close/>
                  <a:moveTo>
                    <a:pt x="1972851" y="46665"/>
                  </a:moveTo>
                  <a:cubicBezTo>
                    <a:pt x="1992641" y="46585"/>
                    <a:pt x="2011069" y="46905"/>
                    <a:pt x="2029336" y="48507"/>
                  </a:cubicBezTo>
                  <a:cubicBezTo>
                    <a:pt x="2039593" y="49149"/>
                    <a:pt x="2047925" y="65814"/>
                    <a:pt x="2057539" y="75429"/>
                  </a:cubicBezTo>
                  <a:cubicBezTo>
                    <a:pt x="2056258" y="78634"/>
                    <a:pt x="2054335" y="81838"/>
                    <a:pt x="2053053" y="85044"/>
                  </a:cubicBezTo>
                  <a:cubicBezTo>
                    <a:pt x="2014594" y="85044"/>
                    <a:pt x="1976136" y="86966"/>
                    <a:pt x="1938318" y="83762"/>
                  </a:cubicBezTo>
                  <a:cubicBezTo>
                    <a:pt x="1929344" y="83120"/>
                    <a:pt x="1921652" y="64532"/>
                    <a:pt x="1908192" y="47225"/>
                  </a:cubicBezTo>
                  <a:cubicBezTo>
                    <a:pt x="1931908" y="47225"/>
                    <a:pt x="1953060" y="46745"/>
                    <a:pt x="1972851" y="46665"/>
                  </a:cubicBezTo>
                  <a:close/>
                  <a:moveTo>
                    <a:pt x="1687695" y="46665"/>
                  </a:moveTo>
                  <a:cubicBezTo>
                    <a:pt x="1706924" y="46585"/>
                    <a:pt x="1726153" y="46905"/>
                    <a:pt x="1745383" y="48507"/>
                  </a:cubicBezTo>
                  <a:cubicBezTo>
                    <a:pt x="1753074" y="49149"/>
                    <a:pt x="1759484" y="67096"/>
                    <a:pt x="1766535" y="77352"/>
                  </a:cubicBezTo>
                  <a:cubicBezTo>
                    <a:pt x="1763330" y="79916"/>
                    <a:pt x="1761407" y="83120"/>
                    <a:pt x="1759484" y="85684"/>
                  </a:cubicBezTo>
                  <a:cubicBezTo>
                    <a:pt x="1723589" y="85684"/>
                    <a:pt x="1687695" y="87608"/>
                    <a:pt x="1652441" y="84402"/>
                  </a:cubicBezTo>
                  <a:cubicBezTo>
                    <a:pt x="1642186" y="83762"/>
                    <a:pt x="1633212" y="68378"/>
                    <a:pt x="1623597" y="59404"/>
                  </a:cubicBezTo>
                  <a:cubicBezTo>
                    <a:pt x="1625520" y="55558"/>
                    <a:pt x="1627443" y="51071"/>
                    <a:pt x="1630007" y="47225"/>
                  </a:cubicBezTo>
                  <a:cubicBezTo>
                    <a:pt x="1649236" y="47225"/>
                    <a:pt x="1668465" y="46745"/>
                    <a:pt x="1687695" y="46665"/>
                  </a:cubicBezTo>
                  <a:close/>
                  <a:moveTo>
                    <a:pt x="2062666" y="46584"/>
                  </a:moveTo>
                  <a:cubicBezTo>
                    <a:pt x="2110099" y="46584"/>
                    <a:pt x="2158172" y="46584"/>
                    <a:pt x="2205605" y="46584"/>
                  </a:cubicBezTo>
                  <a:cubicBezTo>
                    <a:pt x="2236372" y="46584"/>
                    <a:pt x="2267779" y="48506"/>
                    <a:pt x="2298547" y="46584"/>
                  </a:cubicBezTo>
                  <a:cubicBezTo>
                    <a:pt x="2325467" y="44661"/>
                    <a:pt x="2339570" y="56198"/>
                    <a:pt x="2346620" y="85683"/>
                  </a:cubicBezTo>
                  <a:cubicBezTo>
                    <a:pt x="2258806" y="85683"/>
                    <a:pt x="2174197" y="86965"/>
                    <a:pt x="2090229" y="84402"/>
                  </a:cubicBezTo>
                  <a:cubicBezTo>
                    <a:pt x="2078691" y="84402"/>
                    <a:pt x="2067795" y="66454"/>
                    <a:pt x="2056898" y="56840"/>
                  </a:cubicBezTo>
                  <a:cubicBezTo>
                    <a:pt x="2058821" y="53634"/>
                    <a:pt x="2060744" y="50430"/>
                    <a:pt x="2062666" y="46584"/>
                  </a:cubicBezTo>
                  <a:close/>
                  <a:moveTo>
                    <a:pt x="1367205" y="45303"/>
                  </a:moveTo>
                  <a:cubicBezTo>
                    <a:pt x="1391563" y="46585"/>
                    <a:pt x="1415920" y="46585"/>
                    <a:pt x="1440278" y="45303"/>
                  </a:cubicBezTo>
                  <a:cubicBezTo>
                    <a:pt x="1467840" y="44662"/>
                    <a:pt x="1473608" y="58122"/>
                    <a:pt x="1467840" y="83121"/>
                  </a:cubicBezTo>
                  <a:cubicBezTo>
                    <a:pt x="1426176" y="83121"/>
                    <a:pt x="1385153" y="83121"/>
                    <a:pt x="1342849" y="83121"/>
                  </a:cubicBezTo>
                  <a:cubicBezTo>
                    <a:pt x="1334516" y="58763"/>
                    <a:pt x="1336439" y="44021"/>
                    <a:pt x="1367205" y="45303"/>
                  </a:cubicBezTo>
                  <a:close/>
                  <a:moveTo>
                    <a:pt x="1223627" y="44021"/>
                  </a:moveTo>
                  <a:cubicBezTo>
                    <a:pt x="1246702" y="45302"/>
                    <a:pt x="1270418" y="45943"/>
                    <a:pt x="1293493" y="45302"/>
                  </a:cubicBezTo>
                  <a:cubicBezTo>
                    <a:pt x="1319132" y="44021"/>
                    <a:pt x="1329388" y="53635"/>
                    <a:pt x="1320414" y="83761"/>
                  </a:cubicBezTo>
                  <a:cubicBezTo>
                    <a:pt x="1278751" y="83761"/>
                    <a:pt x="1237728" y="83761"/>
                    <a:pt x="1195423" y="83761"/>
                  </a:cubicBezTo>
                  <a:cubicBezTo>
                    <a:pt x="1187090" y="56840"/>
                    <a:pt x="1192859" y="42098"/>
                    <a:pt x="1223627" y="44021"/>
                  </a:cubicBezTo>
                  <a:close/>
                  <a:moveTo>
                    <a:pt x="919162" y="44020"/>
                  </a:moveTo>
                  <a:cubicBezTo>
                    <a:pt x="955057" y="42097"/>
                    <a:pt x="991593" y="44020"/>
                    <a:pt x="1028129" y="44020"/>
                  </a:cubicBezTo>
                  <a:cubicBezTo>
                    <a:pt x="1036462" y="78633"/>
                    <a:pt x="1023001" y="87607"/>
                    <a:pt x="995439" y="85684"/>
                  </a:cubicBezTo>
                  <a:cubicBezTo>
                    <a:pt x="964672" y="83761"/>
                    <a:pt x="933905" y="85043"/>
                    <a:pt x="900574" y="85043"/>
                  </a:cubicBezTo>
                  <a:cubicBezTo>
                    <a:pt x="896728" y="65172"/>
                    <a:pt x="892882" y="45943"/>
                    <a:pt x="919162" y="44020"/>
                  </a:cubicBezTo>
                  <a:close/>
                  <a:moveTo>
                    <a:pt x="1076842" y="43380"/>
                  </a:moveTo>
                  <a:cubicBezTo>
                    <a:pt x="1109533" y="44020"/>
                    <a:pt x="1141582" y="43380"/>
                    <a:pt x="1175553" y="43380"/>
                  </a:cubicBezTo>
                  <a:cubicBezTo>
                    <a:pt x="1175553" y="59404"/>
                    <a:pt x="1175553" y="69660"/>
                    <a:pt x="1175553" y="82479"/>
                  </a:cubicBezTo>
                  <a:cubicBezTo>
                    <a:pt x="1132608" y="82479"/>
                    <a:pt x="1090944" y="82479"/>
                    <a:pt x="1047998" y="82479"/>
                  </a:cubicBezTo>
                  <a:cubicBezTo>
                    <a:pt x="1040947" y="56840"/>
                    <a:pt x="1046716" y="42098"/>
                    <a:pt x="1076842" y="43380"/>
                  </a:cubicBezTo>
                  <a:close/>
                  <a:moveTo>
                    <a:pt x="643541" y="42739"/>
                  </a:moveTo>
                  <a:cubicBezTo>
                    <a:pt x="674949" y="44021"/>
                    <a:pt x="706357" y="43380"/>
                    <a:pt x="737765" y="43380"/>
                  </a:cubicBezTo>
                  <a:cubicBezTo>
                    <a:pt x="739688" y="77352"/>
                    <a:pt x="726868" y="87608"/>
                    <a:pt x="698665" y="85685"/>
                  </a:cubicBezTo>
                  <a:cubicBezTo>
                    <a:pt x="666616" y="83762"/>
                    <a:pt x="635209" y="85044"/>
                    <a:pt x="601237" y="85044"/>
                  </a:cubicBezTo>
                  <a:cubicBezTo>
                    <a:pt x="601237" y="52354"/>
                    <a:pt x="615338" y="41458"/>
                    <a:pt x="643541" y="42739"/>
                  </a:cubicBezTo>
                  <a:close/>
                  <a:moveTo>
                    <a:pt x="783915" y="42738"/>
                  </a:moveTo>
                  <a:cubicBezTo>
                    <a:pt x="817246" y="44020"/>
                    <a:pt x="849937" y="43379"/>
                    <a:pt x="883268" y="43379"/>
                  </a:cubicBezTo>
                  <a:cubicBezTo>
                    <a:pt x="887114" y="77351"/>
                    <a:pt x="874294" y="87607"/>
                    <a:pt x="847373" y="85684"/>
                  </a:cubicBezTo>
                  <a:cubicBezTo>
                    <a:pt x="815964" y="83761"/>
                    <a:pt x="783915" y="85043"/>
                    <a:pt x="751226" y="85043"/>
                  </a:cubicBezTo>
                  <a:cubicBezTo>
                    <a:pt x="747380" y="56199"/>
                    <a:pt x="755712" y="42097"/>
                    <a:pt x="783915" y="42738"/>
                  </a:cubicBezTo>
                  <a:close/>
                  <a:moveTo>
                    <a:pt x="496757" y="42097"/>
                  </a:moveTo>
                  <a:cubicBezTo>
                    <a:pt x="528165" y="44021"/>
                    <a:pt x="559573" y="42739"/>
                    <a:pt x="592262" y="42739"/>
                  </a:cubicBezTo>
                  <a:cubicBezTo>
                    <a:pt x="590340" y="78634"/>
                    <a:pt x="574316" y="86966"/>
                    <a:pt x="547394" y="85044"/>
                  </a:cubicBezTo>
                  <a:cubicBezTo>
                    <a:pt x="515986" y="83120"/>
                    <a:pt x="484579" y="84402"/>
                    <a:pt x="451889" y="84402"/>
                  </a:cubicBezTo>
                  <a:cubicBezTo>
                    <a:pt x="453812" y="52994"/>
                    <a:pt x="467914" y="40175"/>
                    <a:pt x="496757" y="42097"/>
                  </a:cubicBezTo>
                  <a:close/>
                  <a:moveTo>
                    <a:pt x="352537" y="42097"/>
                  </a:moveTo>
                  <a:cubicBezTo>
                    <a:pt x="382663" y="44020"/>
                    <a:pt x="413430" y="42738"/>
                    <a:pt x="444837" y="42738"/>
                  </a:cubicBezTo>
                  <a:cubicBezTo>
                    <a:pt x="440992" y="72864"/>
                    <a:pt x="430095" y="86966"/>
                    <a:pt x="401252" y="85684"/>
                  </a:cubicBezTo>
                  <a:cubicBezTo>
                    <a:pt x="369203" y="83120"/>
                    <a:pt x="336513" y="85043"/>
                    <a:pt x="301900" y="85043"/>
                  </a:cubicBezTo>
                  <a:cubicBezTo>
                    <a:pt x="307668" y="49788"/>
                    <a:pt x="324975" y="40815"/>
                    <a:pt x="352537" y="42097"/>
                  </a:cubicBezTo>
                  <a:close/>
                  <a:moveTo>
                    <a:pt x="229870" y="39344"/>
                  </a:moveTo>
                  <a:cubicBezTo>
                    <a:pt x="247377" y="39975"/>
                    <a:pt x="269210" y="42098"/>
                    <a:pt x="296772" y="45303"/>
                  </a:cubicBezTo>
                  <a:cubicBezTo>
                    <a:pt x="294208" y="72223"/>
                    <a:pt x="282671" y="86966"/>
                    <a:pt x="253186" y="85684"/>
                  </a:cubicBezTo>
                  <a:cubicBezTo>
                    <a:pt x="219214" y="83761"/>
                    <a:pt x="185883" y="85043"/>
                    <a:pt x="151270" y="85043"/>
                  </a:cubicBezTo>
                  <a:cubicBezTo>
                    <a:pt x="163769" y="48988"/>
                    <a:pt x="177350" y="37451"/>
                    <a:pt x="229870" y="39344"/>
                  </a:cubicBezTo>
                  <a:close/>
                  <a:moveTo>
                    <a:pt x="1149914" y="5561"/>
                  </a:moveTo>
                  <a:cubicBezTo>
                    <a:pt x="1180681" y="4279"/>
                    <a:pt x="1212090" y="4920"/>
                    <a:pt x="1242856" y="5561"/>
                  </a:cubicBezTo>
                  <a:cubicBezTo>
                    <a:pt x="1246702" y="5561"/>
                    <a:pt x="1254394" y="13894"/>
                    <a:pt x="1253753" y="17099"/>
                  </a:cubicBezTo>
                  <a:cubicBezTo>
                    <a:pt x="1252471" y="22867"/>
                    <a:pt x="1247343" y="31841"/>
                    <a:pt x="1242856" y="31841"/>
                  </a:cubicBezTo>
                  <a:cubicBezTo>
                    <a:pt x="1226832" y="33764"/>
                    <a:pt x="1210807" y="32482"/>
                    <a:pt x="1194783" y="32482"/>
                  </a:cubicBezTo>
                  <a:cubicBezTo>
                    <a:pt x="1180041" y="32482"/>
                    <a:pt x="1164657" y="33764"/>
                    <a:pt x="1149914" y="31841"/>
                  </a:cubicBezTo>
                  <a:cubicBezTo>
                    <a:pt x="1144787" y="31200"/>
                    <a:pt x="1136454" y="22867"/>
                    <a:pt x="1137095" y="19022"/>
                  </a:cubicBezTo>
                  <a:cubicBezTo>
                    <a:pt x="1137736" y="13894"/>
                    <a:pt x="1145428" y="5561"/>
                    <a:pt x="1149914" y="5561"/>
                  </a:cubicBezTo>
                  <a:close/>
                  <a:moveTo>
                    <a:pt x="2398300" y="5401"/>
                  </a:moveTo>
                  <a:cubicBezTo>
                    <a:pt x="2420013" y="5241"/>
                    <a:pt x="2441165" y="8767"/>
                    <a:pt x="2461356" y="26714"/>
                  </a:cubicBezTo>
                  <a:cubicBezTo>
                    <a:pt x="2405591" y="43379"/>
                    <a:pt x="2347903" y="36329"/>
                    <a:pt x="2331878" y="6202"/>
                  </a:cubicBezTo>
                  <a:cubicBezTo>
                    <a:pt x="2354312" y="9407"/>
                    <a:pt x="2376587" y="5562"/>
                    <a:pt x="2398300" y="5401"/>
                  </a:cubicBezTo>
                  <a:close/>
                  <a:moveTo>
                    <a:pt x="2240910" y="4950"/>
                  </a:moveTo>
                  <a:cubicBezTo>
                    <a:pt x="2284566" y="2035"/>
                    <a:pt x="2315694" y="13093"/>
                    <a:pt x="2324828" y="35687"/>
                  </a:cubicBezTo>
                  <a:cubicBezTo>
                    <a:pt x="2282523" y="26072"/>
                    <a:pt x="2237654" y="50429"/>
                    <a:pt x="2193427" y="12612"/>
                  </a:cubicBezTo>
                  <a:cubicBezTo>
                    <a:pt x="2210413" y="8445"/>
                    <a:pt x="2226357" y="5922"/>
                    <a:pt x="2240910" y="4950"/>
                  </a:cubicBezTo>
                  <a:close/>
                  <a:moveTo>
                    <a:pt x="1557576" y="4921"/>
                  </a:moveTo>
                  <a:cubicBezTo>
                    <a:pt x="1583856" y="3639"/>
                    <a:pt x="1610778" y="2997"/>
                    <a:pt x="1637699" y="5562"/>
                  </a:cubicBezTo>
                  <a:cubicBezTo>
                    <a:pt x="1646031" y="6203"/>
                    <a:pt x="1653082" y="17099"/>
                    <a:pt x="1661415" y="22868"/>
                  </a:cubicBezTo>
                  <a:cubicBezTo>
                    <a:pt x="1658851" y="26714"/>
                    <a:pt x="1657569" y="29919"/>
                    <a:pt x="1655646" y="33124"/>
                  </a:cubicBezTo>
                  <a:cubicBezTo>
                    <a:pt x="1622956" y="33124"/>
                    <a:pt x="1590266" y="33765"/>
                    <a:pt x="1557576" y="32483"/>
                  </a:cubicBezTo>
                  <a:cubicBezTo>
                    <a:pt x="1551166" y="32483"/>
                    <a:pt x="1545398" y="22227"/>
                    <a:pt x="1538988" y="16459"/>
                  </a:cubicBezTo>
                  <a:cubicBezTo>
                    <a:pt x="1545398" y="12613"/>
                    <a:pt x="1551166" y="5562"/>
                    <a:pt x="1557576" y="4921"/>
                  </a:cubicBezTo>
                  <a:close/>
                  <a:moveTo>
                    <a:pt x="1421689" y="4921"/>
                  </a:moveTo>
                  <a:cubicBezTo>
                    <a:pt x="1449251" y="3639"/>
                    <a:pt x="1477454" y="2997"/>
                    <a:pt x="1505016" y="5562"/>
                  </a:cubicBezTo>
                  <a:cubicBezTo>
                    <a:pt x="1512708" y="6203"/>
                    <a:pt x="1519118" y="17741"/>
                    <a:pt x="1526168" y="24150"/>
                  </a:cubicBezTo>
                  <a:cubicBezTo>
                    <a:pt x="1524246" y="26714"/>
                    <a:pt x="1522322" y="29919"/>
                    <a:pt x="1520400" y="33124"/>
                  </a:cubicBezTo>
                  <a:cubicBezTo>
                    <a:pt x="1487710" y="33124"/>
                    <a:pt x="1454379" y="33765"/>
                    <a:pt x="1421689" y="32483"/>
                  </a:cubicBezTo>
                  <a:cubicBezTo>
                    <a:pt x="1415920" y="32483"/>
                    <a:pt x="1410152" y="23509"/>
                    <a:pt x="1405024" y="18381"/>
                  </a:cubicBezTo>
                  <a:cubicBezTo>
                    <a:pt x="1410792" y="13895"/>
                    <a:pt x="1415920" y="5562"/>
                    <a:pt x="1421689" y="4921"/>
                  </a:cubicBezTo>
                  <a:close/>
                  <a:moveTo>
                    <a:pt x="2020523" y="4920"/>
                  </a:moveTo>
                  <a:cubicBezTo>
                    <a:pt x="2040554" y="8285"/>
                    <a:pt x="2053053" y="16458"/>
                    <a:pt x="2058181" y="29277"/>
                  </a:cubicBezTo>
                  <a:cubicBezTo>
                    <a:pt x="1999852" y="44020"/>
                    <a:pt x="1947292" y="35687"/>
                    <a:pt x="1937677" y="9407"/>
                  </a:cubicBezTo>
                  <a:cubicBezTo>
                    <a:pt x="1972931" y="2997"/>
                    <a:pt x="2000493" y="1555"/>
                    <a:pt x="2020523" y="4920"/>
                  </a:cubicBezTo>
                  <a:close/>
                  <a:moveTo>
                    <a:pt x="2107156" y="4429"/>
                  </a:moveTo>
                  <a:cubicBezTo>
                    <a:pt x="2150122" y="674"/>
                    <a:pt x="2183173" y="11972"/>
                    <a:pt x="2192787" y="36970"/>
                  </a:cubicBezTo>
                  <a:cubicBezTo>
                    <a:pt x="2148559" y="25432"/>
                    <a:pt x="2103691" y="50430"/>
                    <a:pt x="2061386" y="13253"/>
                  </a:cubicBezTo>
                  <a:cubicBezTo>
                    <a:pt x="2077410" y="8606"/>
                    <a:pt x="2092834" y="5682"/>
                    <a:pt x="2107156" y="4429"/>
                  </a:cubicBezTo>
                  <a:close/>
                  <a:moveTo>
                    <a:pt x="888716" y="4359"/>
                  </a:moveTo>
                  <a:cubicBezTo>
                    <a:pt x="904901" y="914"/>
                    <a:pt x="934866" y="2356"/>
                    <a:pt x="993516" y="5562"/>
                  </a:cubicBezTo>
                  <a:cubicBezTo>
                    <a:pt x="981978" y="17740"/>
                    <a:pt x="975568" y="30559"/>
                    <a:pt x="968518" y="31201"/>
                  </a:cubicBezTo>
                  <a:cubicBezTo>
                    <a:pt x="935828" y="33123"/>
                    <a:pt x="902497" y="32483"/>
                    <a:pt x="866602" y="32483"/>
                  </a:cubicBezTo>
                  <a:cubicBezTo>
                    <a:pt x="870127" y="16138"/>
                    <a:pt x="872531" y="7805"/>
                    <a:pt x="888716" y="4359"/>
                  </a:cubicBezTo>
                  <a:close/>
                  <a:moveTo>
                    <a:pt x="1331312" y="4279"/>
                  </a:moveTo>
                  <a:cubicBezTo>
                    <a:pt x="1344772" y="4279"/>
                    <a:pt x="1358874" y="2997"/>
                    <a:pt x="1372334" y="4920"/>
                  </a:cubicBezTo>
                  <a:cubicBezTo>
                    <a:pt x="1378744" y="5562"/>
                    <a:pt x="1383872" y="13894"/>
                    <a:pt x="1389641" y="18381"/>
                  </a:cubicBezTo>
                  <a:cubicBezTo>
                    <a:pt x="1384513" y="23509"/>
                    <a:pt x="1379385" y="32483"/>
                    <a:pt x="1373616" y="32483"/>
                  </a:cubicBezTo>
                  <a:cubicBezTo>
                    <a:pt x="1345413" y="33765"/>
                    <a:pt x="1316569" y="33765"/>
                    <a:pt x="1287725" y="32483"/>
                  </a:cubicBezTo>
                  <a:cubicBezTo>
                    <a:pt x="1281956" y="32483"/>
                    <a:pt x="1276187" y="23509"/>
                    <a:pt x="1270419" y="19022"/>
                  </a:cubicBezTo>
                  <a:cubicBezTo>
                    <a:pt x="1276829" y="13894"/>
                    <a:pt x="1282597" y="6202"/>
                    <a:pt x="1289648" y="4920"/>
                  </a:cubicBezTo>
                  <a:cubicBezTo>
                    <a:pt x="1303750" y="2356"/>
                    <a:pt x="1317210" y="4279"/>
                    <a:pt x="1331312" y="4279"/>
                  </a:cubicBezTo>
                  <a:close/>
                  <a:moveTo>
                    <a:pt x="1759405" y="3799"/>
                  </a:moveTo>
                  <a:cubicBezTo>
                    <a:pt x="1777593" y="7004"/>
                    <a:pt x="1786726" y="14856"/>
                    <a:pt x="1790252" y="27996"/>
                  </a:cubicBezTo>
                  <a:cubicBezTo>
                    <a:pt x="1735769" y="44662"/>
                    <a:pt x="1678081" y="35688"/>
                    <a:pt x="1674235" y="7485"/>
                  </a:cubicBezTo>
                  <a:cubicBezTo>
                    <a:pt x="1713975" y="2036"/>
                    <a:pt x="1741217" y="594"/>
                    <a:pt x="1759405" y="3799"/>
                  </a:cubicBezTo>
                  <a:close/>
                  <a:moveTo>
                    <a:pt x="1117224" y="3638"/>
                  </a:moveTo>
                  <a:cubicBezTo>
                    <a:pt x="1119788" y="6843"/>
                    <a:pt x="1122352" y="10049"/>
                    <a:pt x="1124916" y="13253"/>
                  </a:cubicBezTo>
                  <a:cubicBezTo>
                    <a:pt x="1118506" y="19663"/>
                    <a:pt x="1112096" y="30560"/>
                    <a:pt x="1105045" y="31201"/>
                  </a:cubicBezTo>
                  <a:cubicBezTo>
                    <a:pt x="1071074" y="33124"/>
                    <a:pt x="1037743" y="31842"/>
                    <a:pt x="1003771" y="31842"/>
                  </a:cubicBezTo>
                  <a:cubicBezTo>
                    <a:pt x="1001848" y="27996"/>
                    <a:pt x="999925" y="24791"/>
                    <a:pt x="998643" y="20945"/>
                  </a:cubicBezTo>
                  <a:cubicBezTo>
                    <a:pt x="1006335" y="15176"/>
                    <a:pt x="1013386" y="4280"/>
                    <a:pt x="1021718" y="4280"/>
                  </a:cubicBezTo>
                  <a:cubicBezTo>
                    <a:pt x="1053126" y="2356"/>
                    <a:pt x="1085175" y="3638"/>
                    <a:pt x="1117224" y="3638"/>
                  </a:cubicBezTo>
                  <a:close/>
                  <a:moveTo>
                    <a:pt x="1848320" y="2697"/>
                  </a:moveTo>
                  <a:cubicBezTo>
                    <a:pt x="1887680" y="-127"/>
                    <a:pt x="1918928" y="10209"/>
                    <a:pt x="1924216" y="29919"/>
                  </a:cubicBezTo>
                  <a:cubicBezTo>
                    <a:pt x="1856913" y="43380"/>
                    <a:pt x="1812685" y="35688"/>
                    <a:pt x="1806917" y="10049"/>
                  </a:cubicBezTo>
                  <a:cubicBezTo>
                    <a:pt x="1821179" y="6043"/>
                    <a:pt x="1835200" y="3639"/>
                    <a:pt x="1848320" y="2697"/>
                  </a:cubicBezTo>
                  <a:close/>
                  <a:moveTo>
                    <a:pt x="360550" y="1876"/>
                  </a:moveTo>
                  <a:cubicBezTo>
                    <a:pt x="380901" y="-1649"/>
                    <a:pt x="409264" y="-207"/>
                    <a:pt x="446120" y="6203"/>
                  </a:cubicBezTo>
                  <a:cubicBezTo>
                    <a:pt x="437146" y="33765"/>
                    <a:pt x="386509" y="42098"/>
                    <a:pt x="323052" y="27355"/>
                  </a:cubicBezTo>
                  <a:cubicBezTo>
                    <a:pt x="327859" y="13895"/>
                    <a:pt x="340198" y="5402"/>
                    <a:pt x="360550" y="1876"/>
                  </a:cubicBezTo>
                  <a:close/>
                  <a:moveTo>
                    <a:pt x="716613" y="1716"/>
                  </a:moveTo>
                  <a:cubicBezTo>
                    <a:pt x="712126" y="35047"/>
                    <a:pt x="675590" y="41457"/>
                    <a:pt x="595468" y="23509"/>
                  </a:cubicBezTo>
                  <a:cubicBezTo>
                    <a:pt x="630081" y="-13668"/>
                    <a:pt x="675590" y="12613"/>
                    <a:pt x="716613" y="1716"/>
                  </a:cubicBezTo>
                  <a:close/>
                  <a:moveTo>
                    <a:pt x="800382" y="1645"/>
                  </a:moveTo>
                  <a:cubicBezTo>
                    <a:pt x="816246" y="2316"/>
                    <a:pt x="835675" y="4119"/>
                    <a:pt x="859552" y="6843"/>
                  </a:cubicBezTo>
                  <a:cubicBezTo>
                    <a:pt x="848014" y="17740"/>
                    <a:pt x="841604" y="29919"/>
                    <a:pt x="833913" y="30559"/>
                  </a:cubicBezTo>
                  <a:cubicBezTo>
                    <a:pt x="800582" y="33123"/>
                    <a:pt x="767251" y="31841"/>
                    <a:pt x="730074" y="31841"/>
                  </a:cubicBezTo>
                  <a:cubicBezTo>
                    <a:pt x="737285" y="7805"/>
                    <a:pt x="752789" y="-368"/>
                    <a:pt x="800382" y="1645"/>
                  </a:cubicBezTo>
                  <a:close/>
                  <a:moveTo>
                    <a:pt x="529888" y="603"/>
                  </a:moveTo>
                  <a:cubicBezTo>
                    <a:pt x="544430" y="1274"/>
                    <a:pt x="561497" y="3157"/>
                    <a:pt x="581367" y="6202"/>
                  </a:cubicBezTo>
                  <a:cubicBezTo>
                    <a:pt x="574957" y="34406"/>
                    <a:pt x="532652" y="42097"/>
                    <a:pt x="459581" y="28637"/>
                  </a:cubicBezTo>
                  <a:cubicBezTo>
                    <a:pt x="465350" y="7484"/>
                    <a:pt x="486262" y="-1410"/>
                    <a:pt x="529888" y="603"/>
                  </a:cubicBezTo>
                  <a:close/>
                  <a:moveTo>
                    <a:pt x="310875" y="434"/>
                  </a:moveTo>
                  <a:cubicBezTo>
                    <a:pt x="302542" y="33765"/>
                    <a:pt x="253187" y="42098"/>
                    <a:pt x="179474" y="24151"/>
                  </a:cubicBezTo>
                  <a:cubicBezTo>
                    <a:pt x="221138" y="-16232"/>
                    <a:pt x="268570" y="13254"/>
                    <a:pt x="310875" y="434"/>
                  </a:cubicBezTo>
                  <a:close/>
                </a:path>
              </a:pathLst>
            </a:custGeom>
            <a:solidFill>
              <a:schemeClr val="accent1">
                <a:lumMod val="75000"/>
              </a:schemeClr>
            </a:solidFill>
            <a:ln w="9525" cap="flat">
              <a:noFill/>
              <a:prstDash val="solid"/>
              <a:miter/>
            </a:ln>
          </p:spPr>
          <p:txBody>
            <a:bodyPr wrap="square" rtlCol="0" anchor="ctr">
              <a:noAutofit/>
            </a:bodyPr>
            <a:lstStyle/>
            <a:p>
              <a:endParaRPr lang="en-US" sz="1350"/>
            </a:p>
          </p:txBody>
        </p:sp>
        <p:sp>
          <p:nvSpPr>
            <p:cNvPr id="91" name="Freeform: Shape 90">
              <a:extLst>
                <a:ext uri="{FF2B5EF4-FFF2-40B4-BE49-F238E27FC236}">
                  <a16:creationId xmlns:a16="http://schemas.microsoft.com/office/drawing/2014/main" id="{0583E431-7DD8-4474-A7EC-8E58A4178F20}"/>
                </a:ext>
              </a:extLst>
            </p:cNvPr>
            <p:cNvSpPr/>
            <p:nvPr/>
          </p:nvSpPr>
          <p:spPr>
            <a:xfrm>
              <a:off x="2354140" y="5141372"/>
              <a:ext cx="621749" cy="153835"/>
            </a:xfrm>
            <a:custGeom>
              <a:avLst/>
              <a:gdLst>
                <a:gd name="connsiteX0" fmla="*/ 874395 w 923925"/>
                <a:gd name="connsiteY0" fmla="*/ 0 h 228600"/>
                <a:gd name="connsiteX1" fmla="*/ 926782 w 923925"/>
                <a:gd name="connsiteY1" fmla="*/ 228600 h 228600"/>
                <a:gd name="connsiteX2" fmla="*/ 0 w 923925"/>
                <a:gd name="connsiteY2" fmla="*/ 228600 h 228600"/>
                <a:gd name="connsiteX3" fmla="*/ 46672 w 923925"/>
                <a:gd name="connsiteY3" fmla="*/ 18097 h 228600"/>
                <a:gd name="connsiteX4" fmla="*/ 75247 w 923925"/>
                <a:gd name="connsiteY4" fmla="*/ 953 h 228600"/>
                <a:gd name="connsiteX5" fmla="*/ 874395 w 923925"/>
                <a:gd name="connsiteY5" fmla="*/ 0 h 22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23925" h="228600">
                  <a:moveTo>
                    <a:pt x="874395" y="0"/>
                  </a:moveTo>
                  <a:cubicBezTo>
                    <a:pt x="891540" y="74295"/>
                    <a:pt x="908685" y="149543"/>
                    <a:pt x="926782" y="228600"/>
                  </a:cubicBezTo>
                  <a:cubicBezTo>
                    <a:pt x="618172" y="228600"/>
                    <a:pt x="313372" y="228600"/>
                    <a:pt x="0" y="228600"/>
                  </a:cubicBezTo>
                  <a:cubicBezTo>
                    <a:pt x="16192" y="155257"/>
                    <a:pt x="29528" y="85725"/>
                    <a:pt x="46672" y="18097"/>
                  </a:cubicBezTo>
                  <a:cubicBezTo>
                    <a:pt x="48578" y="10478"/>
                    <a:pt x="64770" y="953"/>
                    <a:pt x="75247" y="953"/>
                  </a:cubicBezTo>
                  <a:cubicBezTo>
                    <a:pt x="339090" y="0"/>
                    <a:pt x="603885" y="0"/>
                    <a:pt x="874395" y="0"/>
                  </a:cubicBezTo>
                  <a:close/>
                </a:path>
              </a:pathLst>
            </a:custGeom>
            <a:solidFill>
              <a:schemeClr val="accent1">
                <a:lumMod val="75000"/>
              </a:schemeClr>
            </a:solidFill>
            <a:ln w="9525" cap="flat">
              <a:noFill/>
              <a:prstDash val="solid"/>
              <a:miter/>
            </a:ln>
          </p:spPr>
          <p:txBody>
            <a:bodyPr rtlCol="0" anchor="ctr"/>
            <a:lstStyle/>
            <a:p>
              <a:endParaRPr lang="en-US" sz="1350"/>
            </a:p>
          </p:txBody>
        </p:sp>
      </p:grpSp>
      <p:pic>
        <p:nvPicPr>
          <p:cNvPr id="6" name="Imag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17659" y="2539579"/>
            <a:ext cx="396801" cy="600100"/>
          </a:xfrm>
          <a:prstGeom prst="rect">
            <a:avLst/>
          </a:prstGeom>
        </p:spPr>
      </p:pic>
      <p:sp>
        <p:nvSpPr>
          <p:cNvPr id="7" name="ZoneTexte 6"/>
          <p:cNvSpPr txBox="1"/>
          <p:nvPr/>
        </p:nvSpPr>
        <p:spPr>
          <a:xfrm>
            <a:off x="1415984" y="2218946"/>
            <a:ext cx="1256035" cy="369332"/>
          </a:xfrm>
          <a:prstGeom prst="rect">
            <a:avLst/>
          </a:prstGeom>
          <a:noFill/>
        </p:spPr>
        <p:txBody>
          <a:bodyPr wrap="square" rtlCol="0">
            <a:spAutoFit/>
          </a:bodyPr>
          <a:lstStyle/>
          <a:p>
            <a:r>
              <a:rPr lang="fr-FR" dirty="0">
                <a:solidFill>
                  <a:schemeClr val="accent3">
                    <a:lumMod val="50000"/>
                  </a:schemeClr>
                </a:solidFill>
              </a:rPr>
              <a:t>&lt;HTML \&gt;</a:t>
            </a:r>
          </a:p>
        </p:txBody>
      </p:sp>
      <p:sp>
        <p:nvSpPr>
          <p:cNvPr id="48" name="Text Placeholder 13"/>
          <p:cNvSpPr txBox="1">
            <a:spLocks/>
          </p:cNvSpPr>
          <p:nvPr/>
        </p:nvSpPr>
        <p:spPr>
          <a:xfrm>
            <a:off x="959191" y="1031481"/>
            <a:ext cx="2915655" cy="1028993"/>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10000"/>
              </a:lnSpc>
              <a:buNone/>
            </a:pPr>
            <a:r>
              <a:rPr lang="en-US" altLang="ko-KR" sz="2800" b="1" dirty="0" err="1">
                <a:solidFill>
                  <a:schemeClr val="tx1">
                    <a:lumMod val="75000"/>
                    <a:lumOff val="25000"/>
                  </a:schemeClr>
                </a:solidFill>
                <a:latin typeface="+mj-lt"/>
                <a:cs typeface="Arial" pitchFamily="34" charset="0"/>
              </a:rPr>
              <a:t>Navigateurs</a:t>
            </a:r>
            <a:r>
              <a:rPr lang="en-US" altLang="ko-KR" sz="2800" b="1" dirty="0">
                <a:solidFill>
                  <a:schemeClr val="tx1">
                    <a:lumMod val="75000"/>
                    <a:lumOff val="25000"/>
                  </a:schemeClr>
                </a:solidFill>
                <a:latin typeface="+mj-lt"/>
                <a:cs typeface="Arial" pitchFamily="34" charset="0"/>
              </a:rPr>
              <a:t> </a:t>
            </a:r>
            <a:r>
              <a:rPr lang="en-US" altLang="ko-KR" sz="2800" b="1" dirty="0">
                <a:solidFill>
                  <a:schemeClr val="accent1"/>
                </a:solidFill>
                <a:cs typeface="Arial" pitchFamily="34" charset="0"/>
              </a:rPr>
              <a:t>Web</a:t>
            </a:r>
            <a:endParaRPr lang="en-US" altLang="ko-KR" sz="2800" b="1" dirty="0">
              <a:solidFill>
                <a:schemeClr val="tx1">
                  <a:lumMod val="75000"/>
                  <a:lumOff val="25000"/>
                </a:schemeClr>
              </a:solidFill>
              <a:latin typeface="+mj-lt"/>
              <a:cs typeface="Arial" pitchFamily="34" charset="0"/>
            </a:endParaRPr>
          </a:p>
        </p:txBody>
      </p:sp>
      <p:sp>
        <p:nvSpPr>
          <p:cNvPr id="50" name="Title 1"/>
          <p:cNvSpPr txBox="1">
            <a:spLocks/>
          </p:cNvSpPr>
          <p:nvPr/>
        </p:nvSpPr>
        <p:spPr>
          <a:xfrm>
            <a:off x="0" y="25735"/>
            <a:ext cx="9144000" cy="776530"/>
          </a:xfrm>
          <a:prstGeom prst="rect">
            <a:avLst/>
          </a:prstGeom>
        </p:spPr>
        <p:txBody>
          <a:bodyPr/>
          <a:lstStyle>
            <a:lvl1pPr algn="ctr" defTabSz="914400" rtl="0" eaLnBrk="1" latinLnBrk="1" hangingPunct="1">
              <a:spcBef>
                <a:spcPct val="0"/>
              </a:spcBef>
              <a:buNone/>
              <a:defRPr sz="4400" kern="1200">
                <a:solidFill>
                  <a:schemeClr val="tx1"/>
                </a:solidFill>
                <a:latin typeface="+mj-lt"/>
                <a:ea typeface="+mj-ea"/>
                <a:cs typeface="+mj-cs"/>
              </a:defRPr>
            </a:lvl1pPr>
          </a:lstStyle>
          <a:p>
            <a:r>
              <a:rPr lang="en-US" altLang="ko-KR" sz="3600" b="1" dirty="0"/>
              <a:t> </a:t>
            </a:r>
            <a:r>
              <a:rPr lang="fr-FR" altLang="ko-KR" sz="3600" b="1" dirty="0"/>
              <a:t>ENVIRONNEMENT ET </a:t>
            </a:r>
            <a:r>
              <a:rPr lang="fr-FR" altLang="ko-KR" sz="3600" b="1" dirty="0">
                <a:solidFill>
                  <a:schemeClr val="accent1"/>
                </a:solidFill>
              </a:rPr>
              <a:t>STRUCTURE</a:t>
            </a:r>
            <a:endParaRPr lang="ko-KR" altLang="en-US" sz="3600" b="1" dirty="0">
              <a:solidFill>
                <a:schemeClr val="accent1"/>
              </a:solidFill>
            </a:endParaRPr>
          </a:p>
        </p:txBody>
      </p:sp>
      <p:sp>
        <p:nvSpPr>
          <p:cNvPr id="17" name="Oval 121">
            <a:extLst>
              <a:ext uri="{FF2B5EF4-FFF2-40B4-BE49-F238E27FC236}">
                <a16:creationId xmlns:a16="http://schemas.microsoft.com/office/drawing/2014/main" id="{5FB91B80-9011-453D-A115-78BA400A6D83}"/>
              </a:ext>
            </a:extLst>
          </p:cNvPr>
          <p:cNvSpPr/>
          <p:nvPr/>
        </p:nvSpPr>
        <p:spPr>
          <a:xfrm>
            <a:off x="4032888" y="1278610"/>
            <a:ext cx="191260" cy="191260"/>
          </a:xfrm>
          <a:prstGeom prst="ellipse">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18" name="Oval 122">
            <a:extLst>
              <a:ext uri="{FF2B5EF4-FFF2-40B4-BE49-F238E27FC236}">
                <a16:creationId xmlns:a16="http://schemas.microsoft.com/office/drawing/2014/main" id="{A56274B4-2BA8-4E38-8AB1-655EFF18FA6E}"/>
              </a:ext>
            </a:extLst>
          </p:cNvPr>
          <p:cNvSpPr/>
          <p:nvPr/>
        </p:nvSpPr>
        <p:spPr>
          <a:xfrm>
            <a:off x="4032888" y="2407649"/>
            <a:ext cx="191260" cy="191260"/>
          </a:xfrm>
          <a:prstGeom prst="ellipse">
            <a:avLst/>
          </a:pr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19" name="TextBox 125">
            <a:extLst>
              <a:ext uri="{FF2B5EF4-FFF2-40B4-BE49-F238E27FC236}">
                <a16:creationId xmlns:a16="http://schemas.microsoft.com/office/drawing/2014/main" id="{FAB79797-DA5A-4C26-B77F-3BA37128790D}"/>
              </a:ext>
            </a:extLst>
          </p:cNvPr>
          <p:cNvSpPr txBox="1"/>
          <p:nvPr/>
        </p:nvSpPr>
        <p:spPr>
          <a:xfrm>
            <a:off x="4211960" y="1226687"/>
            <a:ext cx="4608511" cy="461665"/>
          </a:xfrm>
          <a:prstGeom prst="rect">
            <a:avLst/>
          </a:prstGeom>
          <a:noFill/>
        </p:spPr>
        <p:txBody>
          <a:bodyPr wrap="square" rtlCol="0">
            <a:spAutoFit/>
          </a:bodyPr>
          <a:lstStyle/>
          <a:p>
            <a:r>
              <a:rPr lang="fr-FR" altLang="ko-KR" sz="1200" b="1" dirty="0">
                <a:solidFill>
                  <a:schemeClr val="tx1">
                    <a:lumMod val="75000"/>
                    <a:lumOff val="25000"/>
                  </a:schemeClr>
                </a:solidFill>
                <a:cs typeface="Arial" pitchFamily="34" charset="0"/>
              </a:rPr>
              <a:t>Un élément HTML est défini par une balise de début, du contenu et une balise de fin:</a:t>
            </a:r>
          </a:p>
        </p:txBody>
      </p:sp>
      <p:sp>
        <p:nvSpPr>
          <p:cNvPr id="20" name="TextBox 126">
            <a:extLst>
              <a:ext uri="{FF2B5EF4-FFF2-40B4-BE49-F238E27FC236}">
                <a16:creationId xmlns:a16="http://schemas.microsoft.com/office/drawing/2014/main" id="{47C4D0B4-AB7C-4C23-8B94-C9040B20AB43}"/>
              </a:ext>
            </a:extLst>
          </p:cNvPr>
          <p:cNvSpPr txBox="1"/>
          <p:nvPr/>
        </p:nvSpPr>
        <p:spPr>
          <a:xfrm>
            <a:off x="4224148" y="2352530"/>
            <a:ext cx="4596323" cy="461665"/>
          </a:xfrm>
          <a:prstGeom prst="rect">
            <a:avLst/>
          </a:prstGeom>
          <a:noFill/>
        </p:spPr>
        <p:txBody>
          <a:bodyPr wrap="square" rtlCol="0">
            <a:spAutoFit/>
          </a:bodyPr>
          <a:lstStyle/>
          <a:p>
            <a:r>
              <a:rPr lang="fr-FR" altLang="ko-KR" sz="1200" b="1" dirty="0">
                <a:solidFill>
                  <a:schemeClr val="tx1">
                    <a:lumMod val="75000"/>
                    <a:lumOff val="25000"/>
                  </a:schemeClr>
                </a:solidFill>
                <a:cs typeface="Arial" pitchFamily="34" charset="0"/>
              </a:rPr>
              <a:t>L' </a:t>
            </a:r>
            <a:r>
              <a:rPr lang="fr-FR" altLang="ko-KR" sz="1200" b="1" dirty="0">
                <a:solidFill>
                  <a:schemeClr val="accent1"/>
                </a:solidFill>
                <a:cs typeface="Arial" pitchFamily="34" charset="0"/>
              </a:rPr>
              <a:t>élément </a:t>
            </a:r>
            <a:r>
              <a:rPr lang="fr-FR" altLang="ko-KR" sz="1200" b="1" dirty="0">
                <a:solidFill>
                  <a:schemeClr val="tx1">
                    <a:lumMod val="75000"/>
                    <a:lumOff val="25000"/>
                  </a:schemeClr>
                </a:solidFill>
                <a:cs typeface="Arial" pitchFamily="34" charset="0"/>
              </a:rPr>
              <a:t>HTML est tout, de la balise de début à la balise de fin:</a:t>
            </a:r>
            <a:endParaRPr lang="ko-KR" altLang="en-US" sz="1200" b="1" dirty="0">
              <a:solidFill>
                <a:schemeClr val="tx1">
                  <a:lumMod val="75000"/>
                  <a:lumOff val="25000"/>
                </a:schemeClr>
              </a:solidFill>
              <a:cs typeface="Arial" pitchFamily="34" charset="0"/>
            </a:endParaRPr>
          </a:p>
        </p:txBody>
      </p:sp>
      <p:sp>
        <p:nvSpPr>
          <p:cNvPr id="8" name="Rectangle 7"/>
          <p:cNvSpPr/>
          <p:nvPr/>
        </p:nvSpPr>
        <p:spPr>
          <a:xfrm>
            <a:off x="4502465" y="1651109"/>
            <a:ext cx="4572000" cy="276999"/>
          </a:xfrm>
          <a:prstGeom prst="rect">
            <a:avLst/>
          </a:prstGeom>
        </p:spPr>
        <p:txBody>
          <a:bodyPr>
            <a:spAutoFit/>
          </a:bodyPr>
          <a:lstStyle/>
          <a:p>
            <a:r>
              <a:rPr lang="fr-FR" sz="1200" dirty="0">
                <a:solidFill>
                  <a:srgbClr val="0000CD"/>
                </a:solidFill>
                <a:latin typeface="Verdana" panose="020B0604030504040204" pitchFamily="34" charset="0"/>
              </a:rPr>
              <a:t>&lt;</a:t>
            </a:r>
            <a:r>
              <a:rPr lang="fr-FR" sz="1200" dirty="0">
                <a:solidFill>
                  <a:srgbClr val="A52A2A"/>
                </a:solidFill>
                <a:latin typeface="Verdana" panose="020B0604030504040204" pitchFamily="34" charset="0"/>
              </a:rPr>
              <a:t> </a:t>
            </a:r>
            <a:r>
              <a:rPr lang="fr-FR" sz="1200" dirty="0" err="1">
                <a:solidFill>
                  <a:srgbClr val="A52A2A"/>
                </a:solidFill>
                <a:latin typeface="Verdana" panose="020B0604030504040204" pitchFamily="34" charset="0"/>
              </a:rPr>
              <a:t>tagname</a:t>
            </a:r>
            <a:r>
              <a:rPr lang="fr-FR" sz="1200" dirty="0">
                <a:solidFill>
                  <a:srgbClr val="A52A2A"/>
                </a:solidFill>
                <a:latin typeface="Verdana" panose="020B0604030504040204" pitchFamily="34" charset="0"/>
              </a:rPr>
              <a:t> </a:t>
            </a:r>
            <a:r>
              <a:rPr lang="fr-FR" sz="1200" dirty="0">
                <a:solidFill>
                  <a:srgbClr val="0000CD"/>
                </a:solidFill>
                <a:latin typeface="Verdana" panose="020B0604030504040204" pitchFamily="34" charset="0"/>
              </a:rPr>
              <a:t>&gt; Le</a:t>
            </a:r>
            <a:r>
              <a:rPr lang="fr-FR" sz="1200" dirty="0">
                <a:solidFill>
                  <a:srgbClr val="000000"/>
                </a:solidFill>
                <a:latin typeface="Verdana" panose="020B0604030504040204" pitchFamily="34" charset="0"/>
              </a:rPr>
              <a:t> contenu va ici ...</a:t>
            </a:r>
            <a:r>
              <a:rPr lang="fr-FR" sz="1200" dirty="0">
                <a:solidFill>
                  <a:srgbClr val="0000CD"/>
                </a:solidFill>
                <a:latin typeface="Verdana" panose="020B0604030504040204" pitchFamily="34" charset="0"/>
              </a:rPr>
              <a:t> &lt;</a:t>
            </a:r>
            <a:r>
              <a:rPr lang="fr-FR" sz="1200" dirty="0">
                <a:solidFill>
                  <a:srgbClr val="A52A2A"/>
                </a:solidFill>
                <a:latin typeface="Verdana" panose="020B0604030504040204" pitchFamily="34" charset="0"/>
              </a:rPr>
              <a:t> / </a:t>
            </a:r>
            <a:r>
              <a:rPr lang="fr-FR" sz="1200" dirty="0" err="1">
                <a:solidFill>
                  <a:srgbClr val="A52A2A"/>
                </a:solidFill>
                <a:latin typeface="Verdana" panose="020B0604030504040204" pitchFamily="34" charset="0"/>
              </a:rPr>
              <a:t>tagname</a:t>
            </a:r>
            <a:r>
              <a:rPr lang="fr-FR" sz="1200" dirty="0">
                <a:solidFill>
                  <a:srgbClr val="A52A2A"/>
                </a:solidFill>
                <a:latin typeface="Verdana" panose="020B0604030504040204" pitchFamily="34" charset="0"/>
              </a:rPr>
              <a:t> </a:t>
            </a:r>
            <a:r>
              <a:rPr lang="fr-FR" sz="1200" dirty="0">
                <a:solidFill>
                  <a:srgbClr val="0000CD"/>
                </a:solidFill>
                <a:latin typeface="Verdana" panose="020B0604030504040204" pitchFamily="34" charset="0"/>
              </a:rPr>
              <a:t>&gt;</a:t>
            </a:r>
            <a:endParaRPr lang="fr-FR" sz="1200" dirty="0"/>
          </a:p>
        </p:txBody>
      </p:sp>
      <p:sp>
        <p:nvSpPr>
          <p:cNvPr id="9" name="Rectangle 8"/>
          <p:cNvSpPr/>
          <p:nvPr/>
        </p:nvSpPr>
        <p:spPr>
          <a:xfrm>
            <a:off x="4499896" y="2678014"/>
            <a:ext cx="4572000" cy="646331"/>
          </a:xfrm>
          <a:prstGeom prst="rect">
            <a:avLst/>
          </a:prstGeom>
        </p:spPr>
        <p:txBody>
          <a:bodyPr>
            <a:spAutoFit/>
          </a:bodyPr>
          <a:lstStyle/>
          <a:p>
            <a:r>
              <a:rPr lang="fr-FR" sz="1200" dirty="0">
                <a:solidFill>
                  <a:srgbClr val="0000CD"/>
                </a:solidFill>
                <a:latin typeface="Verdana" panose="020B0604030504040204" pitchFamily="34" charset="0"/>
              </a:rPr>
              <a:t>&lt; </a:t>
            </a:r>
            <a:r>
              <a:rPr lang="fr-FR" sz="1200" dirty="0">
                <a:solidFill>
                  <a:srgbClr val="A52A2A"/>
                </a:solidFill>
                <a:latin typeface="Verdana" panose="020B0604030504040204" pitchFamily="34" charset="0"/>
              </a:rPr>
              <a:t>h1</a:t>
            </a:r>
            <a:r>
              <a:rPr lang="fr-FR" sz="1200" dirty="0">
                <a:solidFill>
                  <a:srgbClr val="0000CD"/>
                </a:solidFill>
                <a:latin typeface="Verdana" panose="020B0604030504040204" pitchFamily="34" charset="0"/>
              </a:rPr>
              <a:t> &gt;</a:t>
            </a:r>
            <a:r>
              <a:rPr lang="fr-FR" sz="1200" dirty="0">
                <a:solidFill>
                  <a:srgbClr val="000000"/>
                </a:solidFill>
                <a:latin typeface="Verdana" panose="020B0604030504040204" pitchFamily="34" charset="0"/>
              </a:rPr>
              <a:t> Mon premier cap</a:t>
            </a:r>
            <a:r>
              <a:rPr lang="fr-FR" sz="1200" dirty="0">
                <a:solidFill>
                  <a:srgbClr val="0000CD"/>
                </a:solidFill>
                <a:latin typeface="Verdana" panose="020B0604030504040204" pitchFamily="34" charset="0"/>
              </a:rPr>
              <a:t> &lt;</a:t>
            </a:r>
            <a:r>
              <a:rPr lang="fr-FR" sz="1200" dirty="0">
                <a:solidFill>
                  <a:srgbClr val="A52A2A"/>
                </a:solidFill>
                <a:latin typeface="Verdana" panose="020B0604030504040204" pitchFamily="34" charset="0"/>
              </a:rPr>
              <a:t> / h1 </a:t>
            </a:r>
            <a:r>
              <a:rPr lang="fr-FR" sz="1200" dirty="0">
                <a:solidFill>
                  <a:srgbClr val="0000CD"/>
                </a:solidFill>
                <a:latin typeface="Verdana" panose="020B0604030504040204" pitchFamily="34" charset="0"/>
              </a:rPr>
              <a:t>&gt;</a:t>
            </a:r>
            <a:endParaRPr lang="fr-FR" sz="1200" dirty="0">
              <a:solidFill>
                <a:srgbClr val="000000"/>
              </a:solidFill>
              <a:latin typeface="Verdana" panose="020B0604030504040204" pitchFamily="34" charset="0"/>
            </a:endParaRPr>
          </a:p>
          <a:p>
            <a:r>
              <a:rPr lang="fr-FR" sz="1200" dirty="0">
                <a:solidFill>
                  <a:srgbClr val="0000CD"/>
                </a:solidFill>
                <a:latin typeface="Verdana" panose="020B0604030504040204" pitchFamily="34" charset="0"/>
              </a:rPr>
              <a:t>&lt;</a:t>
            </a:r>
            <a:r>
              <a:rPr lang="fr-FR" sz="1200" dirty="0">
                <a:solidFill>
                  <a:srgbClr val="A52A2A"/>
                </a:solidFill>
                <a:latin typeface="Verdana" panose="020B0604030504040204" pitchFamily="34" charset="0"/>
              </a:rPr>
              <a:t> p </a:t>
            </a:r>
            <a:r>
              <a:rPr lang="fr-FR" sz="1200" dirty="0">
                <a:solidFill>
                  <a:srgbClr val="0000CD"/>
                </a:solidFill>
                <a:latin typeface="Verdana" panose="020B0604030504040204" pitchFamily="34" charset="0"/>
              </a:rPr>
              <a:t>&gt;</a:t>
            </a:r>
            <a:r>
              <a:rPr lang="fr-FR" sz="1200" dirty="0">
                <a:solidFill>
                  <a:srgbClr val="000000"/>
                </a:solidFill>
                <a:latin typeface="Verdana" panose="020B0604030504040204" pitchFamily="34" charset="0"/>
              </a:rPr>
              <a:t> Mon premier paragraphe. </a:t>
            </a:r>
            <a:r>
              <a:rPr lang="fr-FR" sz="1200" dirty="0" err="1">
                <a:solidFill>
                  <a:srgbClr val="000000"/>
                </a:solidFill>
                <a:latin typeface="Verdana" panose="020B0604030504040204" pitchFamily="34" charset="0"/>
              </a:rPr>
              <a:t>Fghgfhgf</a:t>
            </a:r>
            <a:r>
              <a:rPr lang="fr-FR" sz="1200" dirty="0">
                <a:solidFill>
                  <a:srgbClr val="000000"/>
                </a:solidFill>
                <a:latin typeface="Verdana" panose="020B0604030504040204" pitchFamily="34" charset="0"/>
              </a:rPr>
              <a:t> </a:t>
            </a:r>
            <a:r>
              <a:rPr lang="fr-FR" sz="1200" dirty="0" err="1">
                <a:solidFill>
                  <a:srgbClr val="000000"/>
                </a:solidFill>
                <a:latin typeface="Verdana" panose="020B0604030504040204" pitchFamily="34" charset="0"/>
              </a:rPr>
              <a:t>fgghfghfghhgghgh</a:t>
            </a:r>
            <a:r>
              <a:rPr lang="fr-FR" sz="1200" dirty="0">
                <a:solidFill>
                  <a:srgbClr val="000000"/>
                </a:solidFill>
                <a:latin typeface="Verdana" panose="020B0604030504040204" pitchFamily="34" charset="0"/>
              </a:rPr>
              <a:t> </a:t>
            </a:r>
            <a:r>
              <a:rPr lang="fr-FR" sz="1200" dirty="0" err="1">
                <a:solidFill>
                  <a:srgbClr val="000000"/>
                </a:solidFill>
                <a:latin typeface="Verdana" panose="020B0604030504040204" pitchFamily="34" charset="0"/>
              </a:rPr>
              <a:t>gfhfgh</a:t>
            </a:r>
            <a:r>
              <a:rPr lang="fr-FR" sz="1200" dirty="0">
                <a:solidFill>
                  <a:srgbClr val="000000"/>
                </a:solidFill>
                <a:latin typeface="Verdana" panose="020B0604030504040204" pitchFamily="34" charset="0"/>
              </a:rPr>
              <a:t> </a:t>
            </a:r>
            <a:r>
              <a:rPr lang="fr-FR" sz="1200" dirty="0">
                <a:solidFill>
                  <a:srgbClr val="0000CD"/>
                </a:solidFill>
                <a:latin typeface="Verdana" panose="020B0604030504040204" pitchFamily="34" charset="0"/>
              </a:rPr>
              <a:t>&lt;</a:t>
            </a:r>
            <a:r>
              <a:rPr lang="fr-FR" sz="1200" dirty="0">
                <a:solidFill>
                  <a:srgbClr val="A52A2A"/>
                </a:solidFill>
                <a:latin typeface="Verdana" panose="020B0604030504040204" pitchFamily="34" charset="0"/>
              </a:rPr>
              <a:t> / p </a:t>
            </a:r>
            <a:r>
              <a:rPr lang="fr-FR" sz="1200" dirty="0">
                <a:solidFill>
                  <a:srgbClr val="0000CD"/>
                </a:solidFill>
                <a:latin typeface="Verdana" panose="020B0604030504040204" pitchFamily="34" charset="0"/>
              </a:rPr>
              <a:t>&gt;</a:t>
            </a:r>
            <a:endParaRPr lang="fr-FR" sz="1200" b="0" i="0" dirty="0">
              <a:solidFill>
                <a:srgbClr val="000000"/>
              </a:solidFill>
              <a:effectLst/>
              <a:latin typeface="Verdana" panose="020B0604030504040204" pitchFamily="34" charset="0"/>
            </a:endParaRPr>
          </a:p>
        </p:txBody>
      </p:sp>
      <p:graphicFrame>
        <p:nvGraphicFramePr>
          <p:cNvPr id="10" name="Tableau 9"/>
          <p:cNvGraphicFramePr>
            <a:graphicFrameLocks noGrp="1"/>
          </p:cNvGraphicFramePr>
          <p:nvPr>
            <p:extLst>
              <p:ext uri="{D42A27DB-BD31-4B8C-83A1-F6EECF244321}">
                <p14:modId xmlns:p14="http://schemas.microsoft.com/office/powerpoint/2010/main" val="2245816230"/>
              </p:ext>
            </p:extLst>
          </p:nvPr>
        </p:nvGraphicFramePr>
        <p:xfrm>
          <a:off x="4032888" y="3291951"/>
          <a:ext cx="4787583" cy="1615196"/>
        </p:xfrm>
        <a:graphic>
          <a:graphicData uri="http://schemas.openxmlformats.org/drawingml/2006/table">
            <a:tbl>
              <a:tblPr>
                <a:tableStyleId>{BC89EF96-8CEA-46FF-86C4-4CE0E7609802}</a:tableStyleId>
              </a:tblPr>
              <a:tblGrid>
                <a:gridCol w="1595861">
                  <a:extLst>
                    <a:ext uri="{9D8B030D-6E8A-4147-A177-3AD203B41FA5}">
                      <a16:colId xmlns:a16="http://schemas.microsoft.com/office/drawing/2014/main" val="20000"/>
                    </a:ext>
                  </a:extLst>
                </a:gridCol>
                <a:gridCol w="1595861">
                  <a:extLst>
                    <a:ext uri="{9D8B030D-6E8A-4147-A177-3AD203B41FA5}">
                      <a16:colId xmlns:a16="http://schemas.microsoft.com/office/drawing/2014/main" val="20001"/>
                    </a:ext>
                  </a:extLst>
                </a:gridCol>
                <a:gridCol w="1595861">
                  <a:extLst>
                    <a:ext uri="{9D8B030D-6E8A-4147-A177-3AD203B41FA5}">
                      <a16:colId xmlns:a16="http://schemas.microsoft.com/office/drawing/2014/main" val="20002"/>
                    </a:ext>
                  </a:extLst>
                </a:gridCol>
              </a:tblGrid>
              <a:tr h="403799">
                <a:tc>
                  <a:txBody>
                    <a:bodyPr/>
                    <a:lstStyle/>
                    <a:p>
                      <a:pPr algn="l" fontAlgn="t"/>
                      <a:r>
                        <a:rPr lang="fr-FR" sz="1100" dirty="0">
                          <a:effectLst/>
                        </a:rPr>
                        <a:t>Start tag</a:t>
                      </a:r>
                    </a:p>
                  </a:txBody>
                  <a:tcPr marL="144214" marR="72107" marT="72107" marB="72107"/>
                </a:tc>
                <a:tc>
                  <a:txBody>
                    <a:bodyPr/>
                    <a:lstStyle/>
                    <a:p>
                      <a:pPr algn="l" fontAlgn="t"/>
                      <a:r>
                        <a:rPr lang="fr-FR" sz="1100">
                          <a:effectLst/>
                        </a:rPr>
                        <a:t>Element content</a:t>
                      </a:r>
                    </a:p>
                  </a:txBody>
                  <a:tcPr marL="72107" marR="72107" marT="72107" marB="72107"/>
                </a:tc>
                <a:tc>
                  <a:txBody>
                    <a:bodyPr/>
                    <a:lstStyle/>
                    <a:p>
                      <a:pPr algn="l" fontAlgn="t"/>
                      <a:r>
                        <a:rPr lang="fr-FR" sz="1100">
                          <a:effectLst/>
                        </a:rPr>
                        <a:t>End tag</a:t>
                      </a:r>
                    </a:p>
                  </a:txBody>
                  <a:tcPr marL="72107" marR="72107" marT="72107" marB="72107"/>
                </a:tc>
                <a:extLst>
                  <a:ext uri="{0D108BD9-81ED-4DB2-BD59-A6C34878D82A}">
                    <a16:rowId xmlns:a16="http://schemas.microsoft.com/office/drawing/2014/main" val="10000"/>
                  </a:ext>
                </a:extLst>
              </a:tr>
              <a:tr h="403799">
                <a:tc>
                  <a:txBody>
                    <a:bodyPr/>
                    <a:lstStyle/>
                    <a:p>
                      <a:pPr algn="l" fontAlgn="t"/>
                      <a:r>
                        <a:rPr lang="fr-FR" sz="1100">
                          <a:effectLst/>
                        </a:rPr>
                        <a:t>&lt;h1&gt;</a:t>
                      </a:r>
                    </a:p>
                  </a:txBody>
                  <a:tcPr marL="144214" marR="72107" marT="72107" marB="72107"/>
                </a:tc>
                <a:tc>
                  <a:txBody>
                    <a:bodyPr/>
                    <a:lstStyle/>
                    <a:p>
                      <a:pPr algn="l" fontAlgn="t"/>
                      <a:r>
                        <a:rPr lang="fr-FR" sz="1100">
                          <a:effectLst/>
                        </a:rPr>
                        <a:t>My First Heading</a:t>
                      </a:r>
                    </a:p>
                  </a:txBody>
                  <a:tcPr marL="72107" marR="72107" marT="72107" marB="72107"/>
                </a:tc>
                <a:tc>
                  <a:txBody>
                    <a:bodyPr/>
                    <a:lstStyle/>
                    <a:p>
                      <a:pPr algn="l" fontAlgn="t"/>
                      <a:r>
                        <a:rPr lang="fr-FR" sz="1100">
                          <a:effectLst/>
                        </a:rPr>
                        <a:t>&lt;/h1&gt;</a:t>
                      </a:r>
                    </a:p>
                  </a:txBody>
                  <a:tcPr marL="72107" marR="72107" marT="72107" marB="72107"/>
                </a:tc>
                <a:extLst>
                  <a:ext uri="{0D108BD9-81ED-4DB2-BD59-A6C34878D82A}">
                    <a16:rowId xmlns:a16="http://schemas.microsoft.com/office/drawing/2014/main" val="10001"/>
                  </a:ext>
                </a:extLst>
              </a:tr>
              <a:tr h="403799">
                <a:tc>
                  <a:txBody>
                    <a:bodyPr/>
                    <a:lstStyle/>
                    <a:p>
                      <a:pPr algn="l" fontAlgn="t"/>
                      <a:r>
                        <a:rPr lang="fr-FR" sz="1100">
                          <a:effectLst/>
                        </a:rPr>
                        <a:t>&lt;p&gt;</a:t>
                      </a:r>
                    </a:p>
                  </a:txBody>
                  <a:tcPr marL="144214" marR="72107" marT="72107" marB="72107"/>
                </a:tc>
                <a:tc>
                  <a:txBody>
                    <a:bodyPr/>
                    <a:lstStyle/>
                    <a:p>
                      <a:pPr algn="l" fontAlgn="t"/>
                      <a:r>
                        <a:rPr lang="fr-FR" sz="1100">
                          <a:effectLst/>
                        </a:rPr>
                        <a:t>My first paragraph.</a:t>
                      </a:r>
                    </a:p>
                  </a:txBody>
                  <a:tcPr marL="72107" marR="72107" marT="72107" marB="72107"/>
                </a:tc>
                <a:tc>
                  <a:txBody>
                    <a:bodyPr/>
                    <a:lstStyle/>
                    <a:p>
                      <a:pPr algn="l" fontAlgn="t"/>
                      <a:r>
                        <a:rPr lang="fr-FR" sz="1100">
                          <a:effectLst/>
                        </a:rPr>
                        <a:t>&lt;/p&gt;</a:t>
                      </a:r>
                    </a:p>
                  </a:txBody>
                  <a:tcPr marL="72107" marR="72107" marT="72107" marB="72107"/>
                </a:tc>
                <a:extLst>
                  <a:ext uri="{0D108BD9-81ED-4DB2-BD59-A6C34878D82A}">
                    <a16:rowId xmlns:a16="http://schemas.microsoft.com/office/drawing/2014/main" val="10002"/>
                  </a:ext>
                </a:extLst>
              </a:tr>
              <a:tr h="403799">
                <a:tc>
                  <a:txBody>
                    <a:bodyPr/>
                    <a:lstStyle/>
                    <a:p>
                      <a:pPr algn="l" fontAlgn="t"/>
                      <a:r>
                        <a:rPr lang="fr-FR" sz="1100">
                          <a:effectLst/>
                        </a:rPr>
                        <a:t>&lt;br&gt;</a:t>
                      </a:r>
                    </a:p>
                  </a:txBody>
                  <a:tcPr marL="144214" marR="72107" marT="72107" marB="72107"/>
                </a:tc>
                <a:tc>
                  <a:txBody>
                    <a:bodyPr/>
                    <a:lstStyle/>
                    <a:p>
                      <a:pPr algn="l" fontAlgn="t"/>
                      <a:r>
                        <a:rPr lang="fr-FR" sz="1100" dirty="0">
                          <a:effectLst/>
                        </a:rPr>
                        <a:t>none</a:t>
                      </a:r>
                    </a:p>
                  </a:txBody>
                  <a:tcPr marL="72107" marR="72107" marT="72107" marB="72107"/>
                </a:tc>
                <a:tc>
                  <a:txBody>
                    <a:bodyPr/>
                    <a:lstStyle/>
                    <a:p>
                      <a:pPr algn="l" fontAlgn="t"/>
                      <a:r>
                        <a:rPr lang="fr-FR" sz="1100" dirty="0">
                          <a:effectLst/>
                        </a:rPr>
                        <a:t>none</a:t>
                      </a:r>
                    </a:p>
                  </a:txBody>
                  <a:tcPr marL="72107" marR="72107" marT="72107" marB="72107"/>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0800475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55D59553-A039-471C-AE26-F96ADECAB6CF}"/>
              </a:ext>
            </a:extLst>
          </p:cNvPr>
          <p:cNvGrpSpPr/>
          <p:nvPr/>
        </p:nvGrpSpPr>
        <p:grpSpPr>
          <a:xfrm>
            <a:off x="511550" y="1964546"/>
            <a:ext cx="2966127" cy="2332949"/>
            <a:chOff x="668085" y="2656301"/>
            <a:chExt cx="3954836" cy="3110599"/>
          </a:xfrm>
        </p:grpSpPr>
        <p:sp>
          <p:nvSpPr>
            <p:cNvPr id="94" name="Freeform: Shape 93">
              <a:extLst>
                <a:ext uri="{FF2B5EF4-FFF2-40B4-BE49-F238E27FC236}">
                  <a16:creationId xmlns:a16="http://schemas.microsoft.com/office/drawing/2014/main" id="{751AE6B3-E184-44A5-BDD7-FD4611BA780A}"/>
                </a:ext>
              </a:extLst>
            </p:cNvPr>
            <p:cNvSpPr/>
            <p:nvPr/>
          </p:nvSpPr>
          <p:spPr>
            <a:xfrm>
              <a:off x="1359982" y="2656301"/>
              <a:ext cx="2595962" cy="1801149"/>
            </a:xfrm>
            <a:custGeom>
              <a:avLst/>
              <a:gdLst>
                <a:gd name="connsiteX0" fmla="*/ 3863340 w 3857625"/>
                <a:gd name="connsiteY0" fmla="*/ 153352 h 2676525"/>
                <a:gd name="connsiteX1" fmla="*/ 3707130 w 3857625"/>
                <a:gd name="connsiteY1" fmla="*/ 0 h 2676525"/>
                <a:gd name="connsiteX2" fmla="*/ 1952625 w 3857625"/>
                <a:gd name="connsiteY2" fmla="*/ 952 h 2676525"/>
                <a:gd name="connsiteX3" fmla="*/ 156210 w 3857625"/>
                <a:gd name="connsiteY3" fmla="*/ 0 h 2676525"/>
                <a:gd name="connsiteX4" fmla="*/ 0 w 3857625"/>
                <a:gd name="connsiteY4" fmla="*/ 153352 h 2676525"/>
                <a:gd name="connsiteX5" fmla="*/ 0 w 3857625"/>
                <a:gd name="connsiteY5" fmla="*/ 2525078 h 2676525"/>
                <a:gd name="connsiteX6" fmla="*/ 156210 w 3857625"/>
                <a:gd name="connsiteY6" fmla="*/ 2680335 h 2676525"/>
                <a:gd name="connsiteX7" fmla="*/ 2029778 w 3857625"/>
                <a:gd name="connsiteY7" fmla="*/ 2680335 h 2676525"/>
                <a:gd name="connsiteX8" fmla="*/ 2029778 w 3857625"/>
                <a:gd name="connsiteY8" fmla="*/ 2680335 h 2676525"/>
                <a:gd name="connsiteX9" fmla="*/ 3708083 w 3857625"/>
                <a:gd name="connsiteY9" fmla="*/ 2680335 h 2676525"/>
                <a:gd name="connsiteX10" fmla="*/ 3864293 w 3857625"/>
                <a:gd name="connsiteY10" fmla="*/ 2525078 h 2676525"/>
                <a:gd name="connsiteX11" fmla="*/ 3863340 w 3857625"/>
                <a:gd name="connsiteY11" fmla="*/ 153352 h 2676525"/>
                <a:gd name="connsiteX12" fmla="*/ 3618548 w 3857625"/>
                <a:gd name="connsiteY12" fmla="*/ 2458403 h 2676525"/>
                <a:gd name="connsiteX13" fmla="*/ 2455545 w 3857625"/>
                <a:gd name="connsiteY13" fmla="*/ 2458403 h 2676525"/>
                <a:gd name="connsiteX14" fmla="*/ 2455545 w 3857625"/>
                <a:gd name="connsiteY14" fmla="*/ 2458403 h 2676525"/>
                <a:gd name="connsiteX15" fmla="*/ 244792 w 3857625"/>
                <a:gd name="connsiteY15" fmla="*/ 2458403 h 2676525"/>
                <a:gd name="connsiteX16" fmla="*/ 143827 w 3857625"/>
                <a:gd name="connsiteY16" fmla="*/ 2355533 h 2676525"/>
                <a:gd name="connsiteX17" fmla="*/ 143827 w 3857625"/>
                <a:gd name="connsiteY17" fmla="*/ 345757 h 2676525"/>
                <a:gd name="connsiteX18" fmla="*/ 237172 w 3857625"/>
                <a:gd name="connsiteY18" fmla="*/ 249555 h 2676525"/>
                <a:gd name="connsiteX19" fmla="*/ 1890713 w 3857625"/>
                <a:gd name="connsiteY19" fmla="*/ 249555 h 2676525"/>
                <a:gd name="connsiteX20" fmla="*/ 1890713 w 3857625"/>
                <a:gd name="connsiteY20" fmla="*/ 249555 h 2676525"/>
                <a:gd name="connsiteX21" fmla="*/ 3626168 w 3857625"/>
                <a:gd name="connsiteY21" fmla="*/ 249555 h 2676525"/>
                <a:gd name="connsiteX22" fmla="*/ 3719513 w 3857625"/>
                <a:gd name="connsiteY22" fmla="*/ 345757 h 2676525"/>
                <a:gd name="connsiteX23" fmla="*/ 3719513 w 3857625"/>
                <a:gd name="connsiteY23" fmla="*/ 2355533 h 2676525"/>
                <a:gd name="connsiteX24" fmla="*/ 3618548 w 3857625"/>
                <a:gd name="connsiteY24" fmla="*/ 2458403 h 2676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3857625" h="2676525">
                  <a:moveTo>
                    <a:pt x="3863340" y="153352"/>
                  </a:moveTo>
                  <a:cubicBezTo>
                    <a:pt x="3863340" y="49530"/>
                    <a:pt x="3811905" y="0"/>
                    <a:pt x="3707130" y="0"/>
                  </a:cubicBezTo>
                  <a:cubicBezTo>
                    <a:pt x="3122295" y="0"/>
                    <a:pt x="2537460" y="0"/>
                    <a:pt x="1952625" y="952"/>
                  </a:cubicBezTo>
                  <a:cubicBezTo>
                    <a:pt x="1353503" y="0"/>
                    <a:pt x="755333" y="0"/>
                    <a:pt x="156210" y="0"/>
                  </a:cubicBezTo>
                  <a:cubicBezTo>
                    <a:pt x="51435" y="0"/>
                    <a:pt x="0" y="49530"/>
                    <a:pt x="0" y="153352"/>
                  </a:cubicBezTo>
                  <a:cubicBezTo>
                    <a:pt x="0" y="943927"/>
                    <a:pt x="0" y="1734502"/>
                    <a:pt x="0" y="2525078"/>
                  </a:cubicBezTo>
                  <a:cubicBezTo>
                    <a:pt x="0" y="2627948"/>
                    <a:pt x="53340" y="2680335"/>
                    <a:pt x="156210" y="2680335"/>
                  </a:cubicBezTo>
                  <a:cubicBezTo>
                    <a:pt x="781050" y="2680335"/>
                    <a:pt x="1404938" y="2680335"/>
                    <a:pt x="2029778" y="2680335"/>
                  </a:cubicBezTo>
                  <a:cubicBezTo>
                    <a:pt x="2029778" y="2680335"/>
                    <a:pt x="2029778" y="2680335"/>
                    <a:pt x="2029778" y="2680335"/>
                  </a:cubicBezTo>
                  <a:cubicBezTo>
                    <a:pt x="2588895" y="2680335"/>
                    <a:pt x="3148965" y="2680335"/>
                    <a:pt x="3708083" y="2680335"/>
                  </a:cubicBezTo>
                  <a:cubicBezTo>
                    <a:pt x="3810953" y="2680335"/>
                    <a:pt x="3864293" y="2627948"/>
                    <a:pt x="3864293" y="2525078"/>
                  </a:cubicBezTo>
                  <a:cubicBezTo>
                    <a:pt x="3864293" y="1733550"/>
                    <a:pt x="3864293" y="943927"/>
                    <a:pt x="3863340" y="153352"/>
                  </a:cubicBezTo>
                  <a:close/>
                  <a:moveTo>
                    <a:pt x="3618548" y="2458403"/>
                  </a:moveTo>
                  <a:cubicBezTo>
                    <a:pt x="3230880" y="2458403"/>
                    <a:pt x="2843213" y="2458403"/>
                    <a:pt x="2455545" y="2458403"/>
                  </a:cubicBezTo>
                  <a:lnTo>
                    <a:pt x="2455545" y="2458403"/>
                  </a:lnTo>
                  <a:cubicBezTo>
                    <a:pt x="1718310" y="2458403"/>
                    <a:pt x="982028" y="2458403"/>
                    <a:pt x="244792" y="2458403"/>
                  </a:cubicBezTo>
                  <a:cubicBezTo>
                    <a:pt x="158115" y="2458403"/>
                    <a:pt x="143827" y="2444115"/>
                    <a:pt x="143827" y="2355533"/>
                  </a:cubicBezTo>
                  <a:cubicBezTo>
                    <a:pt x="143827" y="1685925"/>
                    <a:pt x="143827" y="1016318"/>
                    <a:pt x="143827" y="345757"/>
                  </a:cubicBezTo>
                  <a:cubicBezTo>
                    <a:pt x="143827" y="265747"/>
                    <a:pt x="159067" y="249555"/>
                    <a:pt x="237172" y="249555"/>
                  </a:cubicBezTo>
                  <a:cubicBezTo>
                    <a:pt x="788670" y="249555"/>
                    <a:pt x="1339215" y="249555"/>
                    <a:pt x="1890713" y="249555"/>
                  </a:cubicBezTo>
                  <a:cubicBezTo>
                    <a:pt x="1890713" y="249555"/>
                    <a:pt x="1890713" y="249555"/>
                    <a:pt x="1890713" y="249555"/>
                  </a:cubicBezTo>
                  <a:cubicBezTo>
                    <a:pt x="2468880" y="249555"/>
                    <a:pt x="3047048" y="249555"/>
                    <a:pt x="3626168" y="249555"/>
                  </a:cubicBezTo>
                  <a:cubicBezTo>
                    <a:pt x="3704273" y="249555"/>
                    <a:pt x="3719513" y="265747"/>
                    <a:pt x="3719513" y="345757"/>
                  </a:cubicBezTo>
                  <a:cubicBezTo>
                    <a:pt x="3719513" y="1015365"/>
                    <a:pt x="3719513" y="1684973"/>
                    <a:pt x="3719513" y="2355533"/>
                  </a:cubicBezTo>
                  <a:cubicBezTo>
                    <a:pt x="3719513" y="2444115"/>
                    <a:pt x="3705225" y="2458403"/>
                    <a:pt x="3618548" y="2458403"/>
                  </a:cubicBezTo>
                  <a:close/>
                </a:path>
              </a:pathLst>
            </a:custGeom>
            <a:solidFill>
              <a:schemeClr val="accent2"/>
            </a:solidFill>
            <a:ln w="9525" cap="flat">
              <a:noFill/>
              <a:prstDash val="solid"/>
              <a:miter/>
            </a:ln>
          </p:spPr>
          <p:txBody>
            <a:bodyPr rtlCol="0" anchor="ctr"/>
            <a:lstStyle/>
            <a:p>
              <a:endParaRPr lang="en-US" sz="1350"/>
            </a:p>
          </p:txBody>
        </p:sp>
        <p:grpSp>
          <p:nvGrpSpPr>
            <p:cNvPr id="52" name="Group 51">
              <a:extLst>
                <a:ext uri="{FF2B5EF4-FFF2-40B4-BE49-F238E27FC236}">
                  <a16:creationId xmlns:a16="http://schemas.microsoft.com/office/drawing/2014/main" id="{3480DBFD-B6D4-420D-95A4-9DD9E200101D}"/>
                </a:ext>
              </a:extLst>
            </p:cNvPr>
            <p:cNvGrpSpPr/>
            <p:nvPr/>
          </p:nvGrpSpPr>
          <p:grpSpPr>
            <a:xfrm>
              <a:off x="2192550" y="3241722"/>
              <a:ext cx="972539" cy="365852"/>
              <a:chOff x="4232726" y="4505682"/>
              <a:chExt cx="1618059" cy="608685"/>
            </a:xfrm>
          </p:grpSpPr>
          <p:sp>
            <p:nvSpPr>
              <p:cNvPr id="63" name="Rectangle 22">
                <a:extLst>
                  <a:ext uri="{FF2B5EF4-FFF2-40B4-BE49-F238E27FC236}">
                    <a16:creationId xmlns:a16="http://schemas.microsoft.com/office/drawing/2014/main" id="{BF033FB8-301F-4737-A1A1-F8EEAB2A337F}"/>
                  </a:ext>
                </a:extLst>
              </p:cNvPr>
              <p:cNvSpPr/>
              <p:nvPr/>
            </p:nvSpPr>
            <p:spPr>
              <a:xfrm flipH="1">
                <a:off x="4232726" y="4895420"/>
                <a:ext cx="1618059" cy="218947"/>
              </a:xfrm>
              <a:custGeom>
                <a:avLst/>
                <a:gdLst>
                  <a:gd name="connsiteX0" fmla="*/ 0 w 2376264"/>
                  <a:gd name="connsiteY0" fmla="*/ 0 h 321543"/>
                  <a:gd name="connsiteX1" fmla="*/ 2376264 w 2376264"/>
                  <a:gd name="connsiteY1" fmla="*/ 0 h 321543"/>
                  <a:gd name="connsiteX2" fmla="*/ 2376264 w 2376264"/>
                  <a:gd name="connsiteY2" fmla="*/ 321543 h 321543"/>
                  <a:gd name="connsiteX3" fmla="*/ 0 w 2376264"/>
                  <a:gd name="connsiteY3" fmla="*/ 321543 h 321543"/>
                  <a:gd name="connsiteX4" fmla="*/ 0 w 2376264"/>
                  <a:gd name="connsiteY4" fmla="*/ 0 h 321543"/>
                  <a:gd name="connsiteX0" fmla="*/ 0 w 2376264"/>
                  <a:gd name="connsiteY0" fmla="*/ 0 h 321543"/>
                  <a:gd name="connsiteX1" fmla="*/ 2376264 w 2376264"/>
                  <a:gd name="connsiteY1" fmla="*/ 0 h 321543"/>
                  <a:gd name="connsiteX2" fmla="*/ 2376264 w 2376264"/>
                  <a:gd name="connsiteY2" fmla="*/ 321543 h 321543"/>
                  <a:gd name="connsiteX3" fmla="*/ 0 w 2376264"/>
                  <a:gd name="connsiteY3" fmla="*/ 321543 h 321543"/>
                  <a:gd name="connsiteX4" fmla="*/ 0 w 2376264"/>
                  <a:gd name="connsiteY4" fmla="*/ 0 h 321543"/>
                  <a:gd name="connsiteX0" fmla="*/ 0 w 2376264"/>
                  <a:gd name="connsiteY0" fmla="*/ 0 h 321543"/>
                  <a:gd name="connsiteX1" fmla="*/ 2376264 w 2376264"/>
                  <a:gd name="connsiteY1" fmla="*/ 0 h 321543"/>
                  <a:gd name="connsiteX2" fmla="*/ 2376264 w 2376264"/>
                  <a:gd name="connsiteY2" fmla="*/ 321543 h 321543"/>
                  <a:gd name="connsiteX3" fmla="*/ 0 w 2376264"/>
                  <a:gd name="connsiteY3" fmla="*/ 321543 h 321543"/>
                  <a:gd name="connsiteX4" fmla="*/ 0 w 2376264"/>
                  <a:gd name="connsiteY4" fmla="*/ 0 h 321543"/>
                  <a:gd name="connsiteX0" fmla="*/ 0 w 2376264"/>
                  <a:gd name="connsiteY0" fmla="*/ 0 h 321543"/>
                  <a:gd name="connsiteX1" fmla="*/ 2376264 w 2376264"/>
                  <a:gd name="connsiteY1" fmla="*/ 0 h 321543"/>
                  <a:gd name="connsiteX2" fmla="*/ 2376264 w 2376264"/>
                  <a:gd name="connsiteY2" fmla="*/ 321543 h 321543"/>
                  <a:gd name="connsiteX3" fmla="*/ 0 w 2376264"/>
                  <a:gd name="connsiteY3" fmla="*/ 321543 h 321543"/>
                  <a:gd name="connsiteX4" fmla="*/ 0 w 2376264"/>
                  <a:gd name="connsiteY4" fmla="*/ 0 h 3215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6264" h="321543">
                    <a:moveTo>
                      <a:pt x="0" y="0"/>
                    </a:moveTo>
                    <a:lnTo>
                      <a:pt x="2376264" y="0"/>
                    </a:lnTo>
                    <a:lnTo>
                      <a:pt x="2376264" y="321543"/>
                    </a:lnTo>
                    <a:lnTo>
                      <a:pt x="0" y="321543"/>
                    </a:lnTo>
                    <a:cubicBezTo>
                      <a:pt x="34925" y="258812"/>
                      <a:pt x="50800" y="110356"/>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26"/>
              </a:p>
            </p:txBody>
          </p:sp>
          <p:sp>
            <p:nvSpPr>
              <p:cNvPr id="61" name="Rectangle 22">
                <a:extLst>
                  <a:ext uri="{FF2B5EF4-FFF2-40B4-BE49-F238E27FC236}">
                    <a16:creationId xmlns:a16="http://schemas.microsoft.com/office/drawing/2014/main" id="{38EF642D-56BE-4E6D-A977-BBCCF9C73E4B}"/>
                  </a:ext>
                </a:extLst>
              </p:cNvPr>
              <p:cNvSpPr/>
              <p:nvPr/>
            </p:nvSpPr>
            <p:spPr>
              <a:xfrm>
                <a:off x="4259275" y="4505682"/>
                <a:ext cx="1549253" cy="209637"/>
              </a:xfrm>
              <a:custGeom>
                <a:avLst/>
                <a:gdLst>
                  <a:gd name="connsiteX0" fmla="*/ 0 w 2376264"/>
                  <a:gd name="connsiteY0" fmla="*/ 0 h 321543"/>
                  <a:gd name="connsiteX1" fmla="*/ 2376264 w 2376264"/>
                  <a:gd name="connsiteY1" fmla="*/ 0 h 321543"/>
                  <a:gd name="connsiteX2" fmla="*/ 2376264 w 2376264"/>
                  <a:gd name="connsiteY2" fmla="*/ 321543 h 321543"/>
                  <a:gd name="connsiteX3" fmla="*/ 0 w 2376264"/>
                  <a:gd name="connsiteY3" fmla="*/ 321543 h 321543"/>
                  <a:gd name="connsiteX4" fmla="*/ 0 w 2376264"/>
                  <a:gd name="connsiteY4" fmla="*/ 0 h 321543"/>
                  <a:gd name="connsiteX0" fmla="*/ 0 w 2376264"/>
                  <a:gd name="connsiteY0" fmla="*/ 0 h 321543"/>
                  <a:gd name="connsiteX1" fmla="*/ 2376264 w 2376264"/>
                  <a:gd name="connsiteY1" fmla="*/ 0 h 321543"/>
                  <a:gd name="connsiteX2" fmla="*/ 2376264 w 2376264"/>
                  <a:gd name="connsiteY2" fmla="*/ 321543 h 321543"/>
                  <a:gd name="connsiteX3" fmla="*/ 0 w 2376264"/>
                  <a:gd name="connsiteY3" fmla="*/ 321543 h 321543"/>
                  <a:gd name="connsiteX4" fmla="*/ 0 w 2376264"/>
                  <a:gd name="connsiteY4" fmla="*/ 0 h 321543"/>
                  <a:gd name="connsiteX0" fmla="*/ 0 w 2376264"/>
                  <a:gd name="connsiteY0" fmla="*/ 0 h 321543"/>
                  <a:gd name="connsiteX1" fmla="*/ 2376264 w 2376264"/>
                  <a:gd name="connsiteY1" fmla="*/ 0 h 321543"/>
                  <a:gd name="connsiteX2" fmla="*/ 2376264 w 2376264"/>
                  <a:gd name="connsiteY2" fmla="*/ 321543 h 321543"/>
                  <a:gd name="connsiteX3" fmla="*/ 0 w 2376264"/>
                  <a:gd name="connsiteY3" fmla="*/ 321543 h 321543"/>
                  <a:gd name="connsiteX4" fmla="*/ 0 w 2376264"/>
                  <a:gd name="connsiteY4" fmla="*/ 0 h 321543"/>
                  <a:gd name="connsiteX0" fmla="*/ 0 w 2376264"/>
                  <a:gd name="connsiteY0" fmla="*/ 0 h 321543"/>
                  <a:gd name="connsiteX1" fmla="*/ 2376264 w 2376264"/>
                  <a:gd name="connsiteY1" fmla="*/ 0 h 321543"/>
                  <a:gd name="connsiteX2" fmla="*/ 2376264 w 2376264"/>
                  <a:gd name="connsiteY2" fmla="*/ 321543 h 321543"/>
                  <a:gd name="connsiteX3" fmla="*/ 0 w 2376264"/>
                  <a:gd name="connsiteY3" fmla="*/ 321543 h 321543"/>
                  <a:gd name="connsiteX4" fmla="*/ 0 w 2376264"/>
                  <a:gd name="connsiteY4" fmla="*/ 0 h 3215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6264" h="321543">
                    <a:moveTo>
                      <a:pt x="0" y="0"/>
                    </a:moveTo>
                    <a:lnTo>
                      <a:pt x="2376264" y="0"/>
                    </a:lnTo>
                    <a:lnTo>
                      <a:pt x="2376264" y="321543"/>
                    </a:lnTo>
                    <a:lnTo>
                      <a:pt x="0" y="321543"/>
                    </a:lnTo>
                    <a:cubicBezTo>
                      <a:pt x="34925" y="258812"/>
                      <a:pt x="50800" y="110356"/>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26"/>
              </a:p>
            </p:txBody>
          </p:sp>
        </p:grpSp>
        <p:sp>
          <p:nvSpPr>
            <p:cNvPr id="4" name="Freeform: Shape 3">
              <a:extLst>
                <a:ext uri="{FF2B5EF4-FFF2-40B4-BE49-F238E27FC236}">
                  <a16:creationId xmlns:a16="http://schemas.microsoft.com/office/drawing/2014/main" id="{96F85BB2-FB72-4106-A80E-8EC54D4E390F}"/>
                </a:ext>
              </a:extLst>
            </p:cNvPr>
            <p:cNvSpPr/>
            <p:nvPr/>
          </p:nvSpPr>
          <p:spPr>
            <a:xfrm>
              <a:off x="668085" y="4549042"/>
              <a:ext cx="3954836" cy="1217858"/>
            </a:xfrm>
            <a:custGeom>
              <a:avLst/>
              <a:gdLst>
                <a:gd name="connsiteX0" fmla="*/ 2940786 w 5876925"/>
                <a:gd name="connsiteY0" fmla="*/ 1810802 h 1809750"/>
                <a:gd name="connsiteX1" fmla="*/ 265213 w 5876925"/>
                <a:gd name="connsiteY1" fmla="*/ 1810802 h 1809750"/>
                <a:gd name="connsiteX2" fmla="*/ 10896 w 5876925"/>
                <a:gd name="connsiteY2" fmla="*/ 1631732 h 1809750"/>
                <a:gd name="connsiteX3" fmla="*/ 54711 w 5876925"/>
                <a:gd name="connsiteY3" fmla="*/ 1386940 h 1809750"/>
                <a:gd name="connsiteX4" fmla="*/ 1051978 w 5876925"/>
                <a:gd name="connsiteY4" fmla="*/ 88682 h 1809750"/>
                <a:gd name="connsiteX5" fmla="*/ 1066266 w 5876925"/>
                <a:gd name="connsiteY5" fmla="*/ 69632 h 1809750"/>
                <a:gd name="connsiteX6" fmla="*/ 1208188 w 5876925"/>
                <a:gd name="connsiteY6" fmla="*/ 99 h 1809750"/>
                <a:gd name="connsiteX7" fmla="*/ 3893286 w 5876925"/>
                <a:gd name="connsiteY7" fmla="*/ 18197 h 1809750"/>
                <a:gd name="connsiteX8" fmla="*/ 4812448 w 5876925"/>
                <a:gd name="connsiteY8" fmla="*/ 24864 h 1809750"/>
                <a:gd name="connsiteX9" fmla="*/ 4868646 w 5876925"/>
                <a:gd name="connsiteY9" fmla="*/ 61059 h 1809750"/>
                <a:gd name="connsiteX10" fmla="*/ 4895316 w 5876925"/>
                <a:gd name="connsiteY10" fmla="*/ 105827 h 1809750"/>
                <a:gd name="connsiteX11" fmla="*/ 5849721 w 5876925"/>
                <a:gd name="connsiteY11" fmla="*/ 1482190 h 1809750"/>
                <a:gd name="connsiteX12" fmla="*/ 5862103 w 5876925"/>
                <a:gd name="connsiteY12" fmla="*/ 1672690 h 1809750"/>
                <a:gd name="connsiteX13" fmla="*/ 5635408 w 5876925"/>
                <a:gd name="connsiteY13" fmla="*/ 1810802 h 1809750"/>
                <a:gd name="connsiteX14" fmla="*/ 5287746 w 5876925"/>
                <a:gd name="connsiteY14" fmla="*/ 1810802 h 1809750"/>
                <a:gd name="connsiteX15" fmla="*/ 2940786 w 5876925"/>
                <a:gd name="connsiteY15" fmla="*/ 1810802 h 1809750"/>
                <a:gd name="connsiteX16" fmla="*/ 714793 w 5876925"/>
                <a:gd name="connsiteY16" fmla="*/ 760194 h 1809750"/>
                <a:gd name="connsiteX17" fmla="*/ 5211546 w 5876925"/>
                <a:gd name="connsiteY17" fmla="*/ 760194 h 1809750"/>
                <a:gd name="connsiteX18" fmla="*/ 5184876 w 5876925"/>
                <a:gd name="connsiteY18" fmla="*/ 717332 h 1809750"/>
                <a:gd name="connsiteX19" fmla="*/ 4838166 w 5876925"/>
                <a:gd name="connsiteY19" fmla="*/ 217269 h 1809750"/>
                <a:gd name="connsiteX20" fmla="*/ 4760061 w 5876925"/>
                <a:gd name="connsiteY20" fmla="*/ 177264 h 1809750"/>
                <a:gd name="connsiteX21" fmla="*/ 1142466 w 5876925"/>
                <a:gd name="connsiteY21" fmla="*/ 173454 h 1809750"/>
                <a:gd name="connsiteX22" fmla="*/ 1069123 w 5876925"/>
                <a:gd name="connsiteY22" fmla="*/ 211554 h 1809750"/>
                <a:gd name="connsiteX23" fmla="*/ 739558 w 5876925"/>
                <a:gd name="connsiteY23" fmla="*/ 718284 h 1809750"/>
                <a:gd name="connsiteX24" fmla="*/ 714793 w 5876925"/>
                <a:gd name="connsiteY24" fmla="*/ 760194 h 1809750"/>
                <a:gd name="connsiteX25" fmla="*/ 3505618 w 5876925"/>
                <a:gd name="connsiteY25" fmla="*/ 1132622 h 1809750"/>
                <a:gd name="connsiteX26" fmla="*/ 3443706 w 5876925"/>
                <a:gd name="connsiteY26" fmla="*/ 870684 h 1809750"/>
                <a:gd name="connsiteX27" fmla="*/ 3407511 w 5876925"/>
                <a:gd name="connsiteY27" fmla="*/ 851634 h 1809750"/>
                <a:gd name="connsiteX28" fmla="*/ 3255111 w 5876925"/>
                <a:gd name="connsiteY28" fmla="*/ 850682 h 1809750"/>
                <a:gd name="connsiteX29" fmla="*/ 2546451 w 5876925"/>
                <a:gd name="connsiteY29" fmla="*/ 854492 h 1809750"/>
                <a:gd name="connsiteX30" fmla="*/ 2495016 w 5876925"/>
                <a:gd name="connsiteY30" fmla="*/ 872589 h 1809750"/>
                <a:gd name="connsiteX31" fmla="*/ 2435008 w 5876925"/>
                <a:gd name="connsiteY31" fmla="*/ 1131669 h 1809750"/>
                <a:gd name="connsiteX32" fmla="*/ 3505618 w 5876925"/>
                <a:gd name="connsiteY32" fmla="*/ 1132622 h 1809750"/>
                <a:gd name="connsiteX33" fmla="*/ 2922688 w 5876925"/>
                <a:gd name="connsiteY33" fmla="*/ 1231682 h 1809750"/>
                <a:gd name="connsiteX34" fmla="*/ 2491206 w 5876925"/>
                <a:gd name="connsiteY34" fmla="*/ 1231682 h 1809750"/>
                <a:gd name="connsiteX35" fmla="*/ 2494063 w 5876925"/>
                <a:gd name="connsiteY35" fmla="*/ 1199297 h 1809750"/>
                <a:gd name="connsiteX36" fmla="*/ 2496921 w 5876925"/>
                <a:gd name="connsiteY36" fmla="*/ 1168817 h 1809750"/>
                <a:gd name="connsiteX37" fmla="*/ 2435008 w 5876925"/>
                <a:gd name="connsiteY37" fmla="*/ 1250732 h 1809750"/>
                <a:gd name="connsiteX38" fmla="*/ 3478948 w 5876925"/>
                <a:gd name="connsiteY38" fmla="*/ 1250732 h 1809750"/>
                <a:gd name="connsiteX39" fmla="*/ 3409416 w 5876925"/>
                <a:gd name="connsiteY39" fmla="*/ 1170722 h 1809750"/>
                <a:gd name="connsiteX40" fmla="*/ 3413226 w 5876925"/>
                <a:gd name="connsiteY40" fmla="*/ 1234540 h 1809750"/>
                <a:gd name="connsiteX41" fmla="*/ 2990316 w 5876925"/>
                <a:gd name="connsiteY41" fmla="*/ 1234540 h 1809750"/>
                <a:gd name="connsiteX42" fmla="*/ 2986506 w 5876925"/>
                <a:gd name="connsiteY42" fmla="*/ 1167865 h 1809750"/>
                <a:gd name="connsiteX43" fmla="*/ 2928403 w 5876925"/>
                <a:gd name="connsiteY43" fmla="*/ 1167865 h 1809750"/>
                <a:gd name="connsiteX44" fmla="*/ 2922688 w 5876925"/>
                <a:gd name="connsiteY44" fmla="*/ 1231682 h 1809750"/>
                <a:gd name="connsiteX45" fmla="*/ 4566703 w 5876925"/>
                <a:gd name="connsiteY45" fmla="*/ 1389797 h 1809750"/>
                <a:gd name="connsiteX46" fmla="*/ 4764823 w 5876925"/>
                <a:gd name="connsiteY46" fmla="*/ 1389797 h 1809750"/>
                <a:gd name="connsiteX47" fmla="*/ 4725771 w 5876925"/>
                <a:gd name="connsiteY47" fmla="*/ 1339315 h 1809750"/>
                <a:gd name="connsiteX48" fmla="*/ 4602898 w 5876925"/>
                <a:gd name="connsiteY48" fmla="*/ 1337409 h 1809750"/>
                <a:gd name="connsiteX49" fmla="*/ 4566703 w 5876925"/>
                <a:gd name="connsiteY49" fmla="*/ 1389797 h 1809750"/>
                <a:gd name="connsiteX50" fmla="*/ 1342491 w 5876925"/>
                <a:gd name="connsiteY50" fmla="*/ 1383129 h 1809750"/>
                <a:gd name="connsiteX51" fmla="*/ 1313916 w 5876925"/>
                <a:gd name="connsiteY51" fmla="*/ 1337409 h 1809750"/>
                <a:gd name="connsiteX52" fmla="*/ 1175803 w 5876925"/>
                <a:gd name="connsiteY52" fmla="*/ 1334552 h 1809750"/>
                <a:gd name="connsiteX53" fmla="*/ 1127226 w 5876925"/>
                <a:gd name="connsiteY53" fmla="*/ 1383129 h 1809750"/>
                <a:gd name="connsiteX54" fmla="*/ 1342491 w 5876925"/>
                <a:gd name="connsiteY54" fmla="*/ 1383129 h 1809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5876925" h="1809750">
                  <a:moveTo>
                    <a:pt x="2940786" y="1810802"/>
                  </a:moveTo>
                  <a:cubicBezTo>
                    <a:pt x="2049246" y="1810802"/>
                    <a:pt x="1156753" y="1810802"/>
                    <a:pt x="265213" y="1810802"/>
                  </a:cubicBezTo>
                  <a:cubicBezTo>
                    <a:pt x="134721" y="1810802"/>
                    <a:pt x="35661" y="1745079"/>
                    <a:pt x="10896" y="1631732"/>
                  </a:cubicBezTo>
                  <a:cubicBezTo>
                    <a:pt x="-8154" y="1546959"/>
                    <a:pt x="-7202" y="1466949"/>
                    <a:pt x="54711" y="1386940"/>
                  </a:cubicBezTo>
                  <a:cubicBezTo>
                    <a:pt x="390943" y="956409"/>
                    <a:pt x="720508" y="522069"/>
                    <a:pt x="1051978" y="88682"/>
                  </a:cubicBezTo>
                  <a:cubicBezTo>
                    <a:pt x="1056741" y="82014"/>
                    <a:pt x="1064361" y="76299"/>
                    <a:pt x="1066266" y="69632"/>
                  </a:cubicBezTo>
                  <a:cubicBezTo>
                    <a:pt x="1088173" y="-5616"/>
                    <a:pt x="1145323" y="99"/>
                    <a:pt x="1208188" y="99"/>
                  </a:cubicBezTo>
                  <a:cubicBezTo>
                    <a:pt x="2103538" y="7719"/>
                    <a:pt x="2997936" y="12482"/>
                    <a:pt x="3893286" y="18197"/>
                  </a:cubicBezTo>
                  <a:cubicBezTo>
                    <a:pt x="4199991" y="20102"/>
                    <a:pt x="4505743" y="22959"/>
                    <a:pt x="4812448" y="24864"/>
                  </a:cubicBezTo>
                  <a:cubicBezTo>
                    <a:pt x="4841976" y="24864"/>
                    <a:pt x="4859121" y="32484"/>
                    <a:pt x="4868646" y="61059"/>
                  </a:cubicBezTo>
                  <a:cubicBezTo>
                    <a:pt x="4874361" y="77252"/>
                    <a:pt x="4885791" y="91539"/>
                    <a:pt x="4895316" y="105827"/>
                  </a:cubicBezTo>
                  <a:cubicBezTo>
                    <a:pt x="5213451" y="564932"/>
                    <a:pt x="5529681" y="1024989"/>
                    <a:pt x="5849721" y="1482190"/>
                  </a:cubicBezTo>
                  <a:cubicBezTo>
                    <a:pt x="5896393" y="1548865"/>
                    <a:pt x="5893536" y="1607920"/>
                    <a:pt x="5862103" y="1672690"/>
                  </a:cubicBezTo>
                  <a:cubicBezTo>
                    <a:pt x="5817336" y="1766034"/>
                    <a:pt x="5737326" y="1808897"/>
                    <a:pt x="5635408" y="1810802"/>
                  </a:cubicBezTo>
                  <a:cubicBezTo>
                    <a:pt x="5519203" y="1811754"/>
                    <a:pt x="5403951" y="1810802"/>
                    <a:pt x="5287746" y="1810802"/>
                  </a:cubicBezTo>
                  <a:cubicBezTo>
                    <a:pt x="4505743" y="1810802"/>
                    <a:pt x="3722788" y="1810802"/>
                    <a:pt x="2940786" y="1810802"/>
                  </a:cubicBezTo>
                  <a:close/>
                  <a:moveTo>
                    <a:pt x="714793" y="760194"/>
                  </a:moveTo>
                  <a:cubicBezTo>
                    <a:pt x="2214981" y="760194"/>
                    <a:pt x="3709453" y="760194"/>
                    <a:pt x="5211546" y="760194"/>
                  </a:cubicBezTo>
                  <a:cubicBezTo>
                    <a:pt x="5199164" y="740192"/>
                    <a:pt x="5193448" y="728762"/>
                    <a:pt x="5184876" y="717332"/>
                  </a:cubicBezTo>
                  <a:cubicBezTo>
                    <a:pt x="5069623" y="550644"/>
                    <a:pt x="4952466" y="384909"/>
                    <a:pt x="4838166" y="217269"/>
                  </a:cubicBezTo>
                  <a:cubicBezTo>
                    <a:pt x="4817211" y="186789"/>
                    <a:pt x="4795303" y="177264"/>
                    <a:pt x="4760061" y="177264"/>
                  </a:cubicBezTo>
                  <a:cubicBezTo>
                    <a:pt x="3554196" y="177264"/>
                    <a:pt x="2348331" y="175359"/>
                    <a:pt x="1142466" y="173454"/>
                  </a:cubicBezTo>
                  <a:cubicBezTo>
                    <a:pt x="1109128" y="173454"/>
                    <a:pt x="1088173" y="182027"/>
                    <a:pt x="1069123" y="211554"/>
                  </a:cubicBezTo>
                  <a:cubicBezTo>
                    <a:pt x="960538" y="381099"/>
                    <a:pt x="849096" y="549692"/>
                    <a:pt x="739558" y="718284"/>
                  </a:cubicBezTo>
                  <a:cubicBezTo>
                    <a:pt x="730986" y="731619"/>
                    <a:pt x="724318" y="744954"/>
                    <a:pt x="714793" y="760194"/>
                  </a:cubicBezTo>
                  <a:close/>
                  <a:moveTo>
                    <a:pt x="3505618" y="1132622"/>
                  </a:moveTo>
                  <a:cubicBezTo>
                    <a:pt x="3484663" y="1042134"/>
                    <a:pt x="3465613" y="955457"/>
                    <a:pt x="3443706" y="870684"/>
                  </a:cubicBezTo>
                  <a:cubicBezTo>
                    <a:pt x="3441801" y="862112"/>
                    <a:pt x="3419893" y="852587"/>
                    <a:pt x="3407511" y="851634"/>
                  </a:cubicBezTo>
                  <a:cubicBezTo>
                    <a:pt x="3357028" y="849729"/>
                    <a:pt x="3306546" y="850682"/>
                    <a:pt x="3255111" y="850682"/>
                  </a:cubicBezTo>
                  <a:cubicBezTo>
                    <a:pt x="3018891" y="851634"/>
                    <a:pt x="2782671" y="852587"/>
                    <a:pt x="2546451" y="854492"/>
                  </a:cubicBezTo>
                  <a:cubicBezTo>
                    <a:pt x="2528353" y="854492"/>
                    <a:pt x="2497873" y="862112"/>
                    <a:pt x="2495016" y="872589"/>
                  </a:cubicBezTo>
                  <a:cubicBezTo>
                    <a:pt x="2472156" y="956409"/>
                    <a:pt x="2455011" y="1041182"/>
                    <a:pt x="2435008" y="1131669"/>
                  </a:cubicBezTo>
                  <a:cubicBezTo>
                    <a:pt x="2794101" y="1132622"/>
                    <a:pt x="3145573" y="1132622"/>
                    <a:pt x="3505618" y="1132622"/>
                  </a:cubicBezTo>
                  <a:close/>
                  <a:moveTo>
                    <a:pt x="2922688" y="1231682"/>
                  </a:moveTo>
                  <a:cubicBezTo>
                    <a:pt x="2776003" y="1231682"/>
                    <a:pt x="2634081" y="1231682"/>
                    <a:pt x="2491206" y="1231682"/>
                  </a:cubicBezTo>
                  <a:cubicBezTo>
                    <a:pt x="2492158" y="1218347"/>
                    <a:pt x="2493111" y="1208822"/>
                    <a:pt x="2494063" y="1199297"/>
                  </a:cubicBezTo>
                  <a:cubicBezTo>
                    <a:pt x="2495016" y="1188819"/>
                    <a:pt x="2495968" y="1178342"/>
                    <a:pt x="2496921" y="1168817"/>
                  </a:cubicBezTo>
                  <a:cubicBezTo>
                    <a:pt x="2438818" y="1161197"/>
                    <a:pt x="2432151" y="1169769"/>
                    <a:pt x="2435008" y="1250732"/>
                  </a:cubicBezTo>
                  <a:cubicBezTo>
                    <a:pt x="2782671" y="1250732"/>
                    <a:pt x="3130333" y="1250732"/>
                    <a:pt x="3478948" y="1250732"/>
                  </a:cubicBezTo>
                  <a:cubicBezTo>
                    <a:pt x="3483711" y="1167865"/>
                    <a:pt x="3474186" y="1157387"/>
                    <a:pt x="3409416" y="1170722"/>
                  </a:cubicBezTo>
                  <a:cubicBezTo>
                    <a:pt x="3410368" y="1191677"/>
                    <a:pt x="3412273" y="1213584"/>
                    <a:pt x="3413226" y="1234540"/>
                  </a:cubicBezTo>
                  <a:cubicBezTo>
                    <a:pt x="3270351" y="1234540"/>
                    <a:pt x="3130333" y="1234540"/>
                    <a:pt x="2990316" y="1234540"/>
                  </a:cubicBezTo>
                  <a:cubicBezTo>
                    <a:pt x="2989363" y="1208822"/>
                    <a:pt x="2988411" y="1188819"/>
                    <a:pt x="2986506" y="1167865"/>
                  </a:cubicBezTo>
                  <a:cubicBezTo>
                    <a:pt x="2965551" y="1167865"/>
                    <a:pt x="2947453" y="1167865"/>
                    <a:pt x="2928403" y="1167865"/>
                  </a:cubicBezTo>
                  <a:cubicBezTo>
                    <a:pt x="2925546" y="1189772"/>
                    <a:pt x="2923641" y="1208822"/>
                    <a:pt x="2922688" y="1231682"/>
                  </a:cubicBezTo>
                  <a:close/>
                  <a:moveTo>
                    <a:pt x="4566703" y="1389797"/>
                  </a:moveTo>
                  <a:cubicBezTo>
                    <a:pt x="4634331" y="1389797"/>
                    <a:pt x="4700053" y="1389797"/>
                    <a:pt x="4764823" y="1389797"/>
                  </a:cubicBezTo>
                  <a:cubicBezTo>
                    <a:pt x="4771491" y="1353602"/>
                    <a:pt x="4759108" y="1338362"/>
                    <a:pt x="4725771" y="1339315"/>
                  </a:cubicBezTo>
                  <a:cubicBezTo>
                    <a:pt x="4684813" y="1340267"/>
                    <a:pt x="4643856" y="1340267"/>
                    <a:pt x="4602898" y="1337409"/>
                  </a:cubicBezTo>
                  <a:cubicBezTo>
                    <a:pt x="4563846" y="1335504"/>
                    <a:pt x="4556226" y="1353602"/>
                    <a:pt x="4566703" y="1389797"/>
                  </a:cubicBezTo>
                  <a:close/>
                  <a:moveTo>
                    <a:pt x="1342491" y="1383129"/>
                  </a:moveTo>
                  <a:cubicBezTo>
                    <a:pt x="1347253" y="1339315"/>
                    <a:pt x="1347253" y="1338362"/>
                    <a:pt x="1313916" y="1337409"/>
                  </a:cubicBezTo>
                  <a:cubicBezTo>
                    <a:pt x="1268196" y="1335504"/>
                    <a:pt x="1222476" y="1336457"/>
                    <a:pt x="1175803" y="1334552"/>
                  </a:cubicBezTo>
                  <a:cubicBezTo>
                    <a:pt x="1143418" y="1333599"/>
                    <a:pt x="1132941" y="1351697"/>
                    <a:pt x="1127226" y="1383129"/>
                  </a:cubicBezTo>
                  <a:cubicBezTo>
                    <a:pt x="1201521" y="1383129"/>
                    <a:pt x="1272006" y="1383129"/>
                    <a:pt x="1342491" y="1383129"/>
                  </a:cubicBezTo>
                  <a:close/>
                </a:path>
              </a:pathLst>
            </a:custGeom>
            <a:solidFill>
              <a:schemeClr val="accent2"/>
            </a:solidFill>
            <a:ln w="9525" cap="flat">
              <a:noFill/>
              <a:prstDash val="solid"/>
              <a:miter/>
            </a:ln>
          </p:spPr>
          <p:txBody>
            <a:bodyPr rtlCol="0" anchor="ctr"/>
            <a:lstStyle/>
            <a:p>
              <a:endParaRPr lang="en-US" sz="1350"/>
            </a:p>
          </p:txBody>
        </p:sp>
        <p:sp>
          <p:nvSpPr>
            <p:cNvPr id="96" name="Freeform: Shape 95">
              <a:extLst>
                <a:ext uri="{FF2B5EF4-FFF2-40B4-BE49-F238E27FC236}">
                  <a16:creationId xmlns:a16="http://schemas.microsoft.com/office/drawing/2014/main" id="{D28B84F7-E38C-4C45-97DF-B9E211E8B4F8}"/>
                </a:ext>
              </a:extLst>
            </p:cNvPr>
            <p:cNvSpPr/>
            <p:nvPr/>
          </p:nvSpPr>
          <p:spPr>
            <a:xfrm>
              <a:off x="1331139" y="4697381"/>
              <a:ext cx="2652368" cy="333742"/>
            </a:xfrm>
            <a:custGeom>
              <a:avLst/>
              <a:gdLst>
                <a:gd name="connsiteX0" fmla="*/ 2048566 w 2652368"/>
                <a:gd name="connsiteY0" fmla="*/ 278539 h 333742"/>
                <a:gd name="connsiteX1" fmla="*/ 2127406 w 2652368"/>
                <a:gd name="connsiteY1" fmla="*/ 281182 h 333742"/>
                <a:gd name="connsiteX2" fmla="*/ 2162660 w 2652368"/>
                <a:gd name="connsiteY2" fmla="*/ 321564 h 333742"/>
                <a:gd name="connsiteX3" fmla="*/ 2156250 w 2652368"/>
                <a:gd name="connsiteY3" fmla="*/ 331178 h 333742"/>
                <a:gd name="connsiteX4" fmla="*/ 1996006 w 2652368"/>
                <a:gd name="connsiteY4" fmla="*/ 329256 h 333742"/>
                <a:gd name="connsiteX5" fmla="*/ 1963316 w 2652368"/>
                <a:gd name="connsiteY5" fmla="*/ 286951 h 333742"/>
                <a:gd name="connsiteX6" fmla="*/ 1969726 w 2652368"/>
                <a:gd name="connsiteY6" fmla="*/ 279260 h 333742"/>
                <a:gd name="connsiteX7" fmla="*/ 2048566 w 2652368"/>
                <a:gd name="connsiteY7" fmla="*/ 278539 h 333742"/>
                <a:gd name="connsiteX8" fmla="*/ 517269 w 2652368"/>
                <a:gd name="connsiteY8" fmla="*/ 277977 h 333742"/>
                <a:gd name="connsiteX9" fmla="*/ 622390 w 2652368"/>
                <a:gd name="connsiteY9" fmla="*/ 277977 h 333742"/>
                <a:gd name="connsiteX10" fmla="*/ 565984 w 2652368"/>
                <a:gd name="connsiteY10" fmla="*/ 333101 h 333742"/>
                <a:gd name="connsiteX11" fmla="*/ 461504 w 2652368"/>
                <a:gd name="connsiteY11" fmla="*/ 333101 h 333742"/>
                <a:gd name="connsiteX12" fmla="*/ 517269 w 2652368"/>
                <a:gd name="connsiteY12" fmla="*/ 277977 h 333742"/>
                <a:gd name="connsiteX13" fmla="*/ 353819 w 2652368"/>
                <a:gd name="connsiteY13" fmla="*/ 277977 h 333742"/>
                <a:gd name="connsiteX14" fmla="*/ 458299 w 2652368"/>
                <a:gd name="connsiteY14" fmla="*/ 277977 h 333742"/>
                <a:gd name="connsiteX15" fmla="*/ 393560 w 2652368"/>
                <a:gd name="connsiteY15" fmla="*/ 333742 h 333742"/>
                <a:gd name="connsiteX16" fmla="*/ 291645 w 2652368"/>
                <a:gd name="connsiteY16" fmla="*/ 333742 h 333742"/>
                <a:gd name="connsiteX17" fmla="*/ 353819 w 2652368"/>
                <a:gd name="connsiteY17" fmla="*/ 277977 h 333742"/>
                <a:gd name="connsiteX18" fmla="*/ 1709408 w 2652368"/>
                <a:gd name="connsiteY18" fmla="*/ 277898 h 333742"/>
                <a:gd name="connsiteX19" fmla="*/ 1776791 w 2652368"/>
                <a:gd name="connsiteY19" fmla="*/ 280541 h 333742"/>
                <a:gd name="connsiteX20" fmla="*/ 1803712 w 2652368"/>
                <a:gd name="connsiteY20" fmla="*/ 320282 h 333742"/>
                <a:gd name="connsiteX21" fmla="*/ 1796661 w 2652368"/>
                <a:gd name="connsiteY21" fmla="*/ 331819 h 333742"/>
                <a:gd name="connsiteX22" fmla="*/ 1663979 w 2652368"/>
                <a:gd name="connsiteY22" fmla="*/ 329897 h 333742"/>
                <a:gd name="connsiteX23" fmla="*/ 1633853 w 2652368"/>
                <a:gd name="connsiteY23" fmla="*/ 278619 h 333742"/>
                <a:gd name="connsiteX24" fmla="*/ 1709408 w 2652368"/>
                <a:gd name="connsiteY24" fmla="*/ 277898 h 333742"/>
                <a:gd name="connsiteX25" fmla="*/ 2225797 w 2652368"/>
                <a:gd name="connsiteY25" fmla="*/ 277657 h 333742"/>
                <a:gd name="connsiteX26" fmla="*/ 2291497 w 2652368"/>
                <a:gd name="connsiteY26" fmla="*/ 280541 h 333742"/>
                <a:gd name="connsiteX27" fmla="*/ 2325469 w 2652368"/>
                <a:gd name="connsiteY27" fmla="*/ 320923 h 333742"/>
                <a:gd name="connsiteX28" fmla="*/ 2319700 w 2652368"/>
                <a:gd name="connsiteY28" fmla="*/ 330537 h 333742"/>
                <a:gd name="connsiteX29" fmla="*/ 2193427 w 2652368"/>
                <a:gd name="connsiteY29" fmla="*/ 328615 h 333742"/>
                <a:gd name="connsiteX30" fmla="*/ 2153687 w 2652368"/>
                <a:gd name="connsiteY30" fmla="*/ 288874 h 333742"/>
                <a:gd name="connsiteX31" fmla="*/ 2160097 w 2652368"/>
                <a:gd name="connsiteY31" fmla="*/ 278618 h 333742"/>
                <a:gd name="connsiteX32" fmla="*/ 2225797 w 2652368"/>
                <a:gd name="connsiteY32" fmla="*/ 277657 h 333742"/>
                <a:gd name="connsiteX33" fmla="*/ 2545325 w 2652368"/>
                <a:gd name="connsiteY33" fmla="*/ 277416 h 333742"/>
                <a:gd name="connsiteX34" fmla="*/ 2608782 w 2652368"/>
                <a:gd name="connsiteY34" fmla="*/ 280541 h 333742"/>
                <a:gd name="connsiteX35" fmla="*/ 2652368 w 2652368"/>
                <a:gd name="connsiteY35" fmla="*/ 320282 h 333742"/>
                <a:gd name="connsiteX36" fmla="*/ 2647881 w 2652368"/>
                <a:gd name="connsiteY36" fmla="*/ 328614 h 333742"/>
                <a:gd name="connsiteX37" fmla="*/ 2511353 w 2652368"/>
                <a:gd name="connsiteY37" fmla="*/ 326691 h 333742"/>
                <a:gd name="connsiteX38" fmla="*/ 2474176 w 2652368"/>
                <a:gd name="connsiteY38" fmla="*/ 278618 h 333742"/>
                <a:gd name="connsiteX39" fmla="*/ 2545325 w 2652368"/>
                <a:gd name="connsiteY39" fmla="*/ 277416 h 333742"/>
                <a:gd name="connsiteX40" fmla="*/ 686487 w 2652368"/>
                <a:gd name="connsiteY40" fmla="*/ 277336 h 333742"/>
                <a:gd name="connsiteX41" fmla="*/ 787762 w 2652368"/>
                <a:gd name="connsiteY41" fmla="*/ 277336 h 333742"/>
                <a:gd name="connsiteX42" fmla="*/ 735202 w 2652368"/>
                <a:gd name="connsiteY42" fmla="*/ 333101 h 333742"/>
                <a:gd name="connsiteX43" fmla="*/ 627517 w 2652368"/>
                <a:gd name="connsiteY43" fmla="*/ 333101 h 333742"/>
                <a:gd name="connsiteX44" fmla="*/ 686487 w 2652368"/>
                <a:gd name="connsiteY44" fmla="*/ 277336 h 333742"/>
                <a:gd name="connsiteX45" fmla="*/ 69226 w 2652368"/>
                <a:gd name="connsiteY45" fmla="*/ 277336 h 333742"/>
                <a:gd name="connsiteX46" fmla="*/ 290363 w 2652368"/>
                <a:gd name="connsiteY46" fmla="*/ 277336 h 333742"/>
                <a:gd name="connsiteX47" fmla="*/ 230111 w 2652368"/>
                <a:gd name="connsiteY47" fmla="*/ 333101 h 333742"/>
                <a:gd name="connsiteX48" fmla="*/ 31408 w 2652368"/>
                <a:gd name="connsiteY48" fmla="*/ 333101 h 333742"/>
                <a:gd name="connsiteX49" fmla="*/ 0 w 2652368"/>
                <a:gd name="connsiteY49" fmla="*/ 331819 h 333742"/>
                <a:gd name="connsiteX50" fmla="*/ 69226 w 2652368"/>
                <a:gd name="connsiteY50" fmla="*/ 277336 h 333742"/>
                <a:gd name="connsiteX51" fmla="*/ 1870534 w 2652368"/>
                <a:gd name="connsiteY51" fmla="*/ 277016 h 333742"/>
                <a:gd name="connsiteX52" fmla="*/ 1935112 w 2652368"/>
                <a:gd name="connsiteY52" fmla="*/ 279900 h 333742"/>
                <a:gd name="connsiteX53" fmla="*/ 1969084 w 2652368"/>
                <a:gd name="connsiteY53" fmla="*/ 320922 h 333742"/>
                <a:gd name="connsiteX54" fmla="*/ 1963315 w 2652368"/>
                <a:gd name="connsiteY54" fmla="*/ 329896 h 333742"/>
                <a:gd name="connsiteX55" fmla="*/ 1827428 w 2652368"/>
                <a:gd name="connsiteY55" fmla="*/ 327974 h 333742"/>
                <a:gd name="connsiteX56" fmla="*/ 1797302 w 2652368"/>
                <a:gd name="connsiteY56" fmla="*/ 277977 h 333742"/>
                <a:gd name="connsiteX57" fmla="*/ 1870534 w 2652368"/>
                <a:gd name="connsiteY57" fmla="*/ 277016 h 333742"/>
                <a:gd name="connsiteX58" fmla="*/ 2384278 w 2652368"/>
                <a:gd name="connsiteY58" fmla="*/ 276775 h 333742"/>
                <a:gd name="connsiteX59" fmla="*/ 2444048 w 2652368"/>
                <a:gd name="connsiteY59" fmla="*/ 279900 h 333742"/>
                <a:gd name="connsiteX60" fmla="*/ 2490200 w 2652368"/>
                <a:gd name="connsiteY60" fmla="*/ 318999 h 333742"/>
                <a:gd name="connsiteX61" fmla="*/ 2484430 w 2652368"/>
                <a:gd name="connsiteY61" fmla="*/ 329255 h 333742"/>
                <a:gd name="connsiteX62" fmla="*/ 2349825 w 2652368"/>
                <a:gd name="connsiteY62" fmla="*/ 327332 h 333742"/>
                <a:gd name="connsiteX63" fmla="*/ 2316494 w 2652368"/>
                <a:gd name="connsiteY63" fmla="*/ 286310 h 333742"/>
                <a:gd name="connsiteX64" fmla="*/ 2323545 w 2652368"/>
                <a:gd name="connsiteY64" fmla="*/ 277977 h 333742"/>
                <a:gd name="connsiteX65" fmla="*/ 2384278 w 2652368"/>
                <a:gd name="connsiteY65" fmla="*/ 276775 h 333742"/>
                <a:gd name="connsiteX66" fmla="*/ 848655 w 2652368"/>
                <a:gd name="connsiteY66" fmla="*/ 276695 h 333742"/>
                <a:gd name="connsiteX67" fmla="*/ 1588985 w 2652368"/>
                <a:gd name="connsiteY67" fmla="*/ 277337 h 333742"/>
                <a:gd name="connsiteX68" fmla="*/ 1630007 w 2652368"/>
                <a:gd name="connsiteY68" fmla="*/ 329897 h 333742"/>
                <a:gd name="connsiteX69" fmla="*/ 799941 w 2652368"/>
                <a:gd name="connsiteY69" fmla="*/ 329897 h 333742"/>
                <a:gd name="connsiteX70" fmla="*/ 848655 w 2652368"/>
                <a:gd name="connsiteY70" fmla="*/ 276695 h 333742"/>
                <a:gd name="connsiteX71" fmla="*/ 1376820 w 2652368"/>
                <a:gd name="connsiteY71" fmla="*/ 216444 h 333742"/>
                <a:gd name="connsiteX72" fmla="*/ 1522963 w 2652368"/>
                <a:gd name="connsiteY72" fmla="*/ 216444 h 333742"/>
                <a:gd name="connsiteX73" fmla="*/ 1530655 w 2652368"/>
                <a:gd name="connsiteY73" fmla="*/ 263235 h 333742"/>
                <a:gd name="connsiteX74" fmla="*/ 1396049 w 2652368"/>
                <a:gd name="connsiteY74" fmla="*/ 261312 h 333742"/>
                <a:gd name="connsiteX75" fmla="*/ 1376820 w 2652368"/>
                <a:gd name="connsiteY75" fmla="*/ 216444 h 333742"/>
                <a:gd name="connsiteX76" fmla="*/ 1768377 w 2652368"/>
                <a:gd name="connsiteY76" fmla="*/ 215322 h 333742"/>
                <a:gd name="connsiteX77" fmla="*/ 1835119 w 2652368"/>
                <a:gd name="connsiteY77" fmla="*/ 217726 h 333742"/>
                <a:gd name="connsiteX78" fmla="*/ 1856913 w 2652368"/>
                <a:gd name="connsiteY78" fmla="*/ 263876 h 333742"/>
                <a:gd name="connsiteX79" fmla="*/ 1728717 w 2652368"/>
                <a:gd name="connsiteY79" fmla="*/ 261953 h 333742"/>
                <a:gd name="connsiteX80" fmla="*/ 1694745 w 2652368"/>
                <a:gd name="connsiteY80" fmla="*/ 227982 h 333742"/>
                <a:gd name="connsiteX81" fmla="*/ 1701155 w 2652368"/>
                <a:gd name="connsiteY81" fmla="*/ 215803 h 333742"/>
                <a:gd name="connsiteX82" fmla="*/ 1768377 w 2652368"/>
                <a:gd name="connsiteY82" fmla="*/ 215322 h 333742"/>
                <a:gd name="connsiteX83" fmla="*/ 2508708 w 2652368"/>
                <a:gd name="connsiteY83" fmla="*/ 214841 h 333742"/>
                <a:gd name="connsiteX84" fmla="*/ 2570963 w 2652368"/>
                <a:gd name="connsiteY84" fmla="*/ 217726 h 333742"/>
                <a:gd name="connsiteX85" fmla="*/ 2610063 w 2652368"/>
                <a:gd name="connsiteY85" fmla="*/ 254261 h 333742"/>
                <a:gd name="connsiteX86" fmla="*/ 2604293 w 2652368"/>
                <a:gd name="connsiteY86" fmla="*/ 263875 h 333742"/>
                <a:gd name="connsiteX87" fmla="*/ 2481867 w 2652368"/>
                <a:gd name="connsiteY87" fmla="*/ 261952 h 333742"/>
                <a:gd name="connsiteX88" fmla="*/ 2441485 w 2652368"/>
                <a:gd name="connsiteY88" fmla="*/ 224776 h 333742"/>
                <a:gd name="connsiteX89" fmla="*/ 2445972 w 2652368"/>
                <a:gd name="connsiteY89" fmla="*/ 215802 h 333742"/>
                <a:gd name="connsiteX90" fmla="*/ 2508708 w 2652368"/>
                <a:gd name="connsiteY90" fmla="*/ 214841 h 333742"/>
                <a:gd name="connsiteX91" fmla="*/ 1545398 w 2652368"/>
                <a:gd name="connsiteY91" fmla="*/ 214521 h 333742"/>
                <a:gd name="connsiteX92" fmla="*/ 1666542 w 2652368"/>
                <a:gd name="connsiteY92" fmla="*/ 215161 h 333742"/>
                <a:gd name="connsiteX93" fmla="*/ 1690900 w 2652368"/>
                <a:gd name="connsiteY93" fmla="*/ 263875 h 333742"/>
                <a:gd name="connsiteX94" fmla="*/ 1562063 w 2652368"/>
                <a:gd name="connsiteY94" fmla="*/ 261953 h 333742"/>
                <a:gd name="connsiteX95" fmla="*/ 1536424 w 2652368"/>
                <a:gd name="connsiteY95" fmla="*/ 223494 h 333742"/>
                <a:gd name="connsiteX96" fmla="*/ 1545398 w 2652368"/>
                <a:gd name="connsiteY96" fmla="*/ 214521 h 333742"/>
                <a:gd name="connsiteX97" fmla="*/ 2351028 w 2652368"/>
                <a:gd name="connsiteY97" fmla="*/ 214200 h 333742"/>
                <a:gd name="connsiteX98" fmla="*/ 2412001 w 2652368"/>
                <a:gd name="connsiteY98" fmla="*/ 217085 h 333742"/>
                <a:gd name="connsiteX99" fmla="*/ 2449178 w 2652368"/>
                <a:gd name="connsiteY99" fmla="*/ 254260 h 333742"/>
                <a:gd name="connsiteX100" fmla="*/ 2443409 w 2652368"/>
                <a:gd name="connsiteY100" fmla="*/ 263875 h 333742"/>
                <a:gd name="connsiteX101" fmla="*/ 2322905 w 2652368"/>
                <a:gd name="connsiteY101" fmla="*/ 261953 h 333742"/>
                <a:gd name="connsiteX102" fmla="*/ 2283805 w 2652368"/>
                <a:gd name="connsiteY102" fmla="*/ 226058 h 333742"/>
                <a:gd name="connsiteX103" fmla="*/ 2289574 w 2652368"/>
                <a:gd name="connsiteY103" fmla="*/ 215161 h 333742"/>
                <a:gd name="connsiteX104" fmla="*/ 2351028 w 2652368"/>
                <a:gd name="connsiteY104" fmla="*/ 214200 h 333742"/>
                <a:gd name="connsiteX105" fmla="*/ 2136460 w 2652368"/>
                <a:gd name="connsiteY105" fmla="*/ 214040 h 333742"/>
                <a:gd name="connsiteX106" fmla="*/ 2251756 w 2652368"/>
                <a:gd name="connsiteY106" fmla="*/ 216444 h 333742"/>
                <a:gd name="connsiteX107" fmla="*/ 2290855 w 2652368"/>
                <a:gd name="connsiteY107" fmla="*/ 252979 h 333742"/>
                <a:gd name="connsiteX108" fmla="*/ 2285087 w 2652368"/>
                <a:gd name="connsiteY108" fmla="*/ 263876 h 333742"/>
                <a:gd name="connsiteX109" fmla="*/ 2203682 w 2652368"/>
                <a:gd name="connsiteY109" fmla="*/ 263876 h 333742"/>
                <a:gd name="connsiteX110" fmla="*/ 2069718 w 2652368"/>
                <a:gd name="connsiteY110" fmla="*/ 263876 h 333742"/>
                <a:gd name="connsiteX111" fmla="*/ 2019722 w 2652368"/>
                <a:gd name="connsiteY111" fmla="*/ 214521 h 333742"/>
                <a:gd name="connsiteX112" fmla="*/ 2136460 w 2652368"/>
                <a:gd name="connsiteY112" fmla="*/ 214040 h 333742"/>
                <a:gd name="connsiteX113" fmla="*/ 1288205 w 2652368"/>
                <a:gd name="connsiteY113" fmla="*/ 214040 h 333742"/>
                <a:gd name="connsiteX114" fmla="*/ 1353104 w 2652368"/>
                <a:gd name="connsiteY114" fmla="*/ 216444 h 333742"/>
                <a:gd name="connsiteX115" fmla="*/ 1374898 w 2652368"/>
                <a:gd name="connsiteY115" fmla="*/ 263876 h 333742"/>
                <a:gd name="connsiteX116" fmla="*/ 1238369 w 2652368"/>
                <a:gd name="connsiteY116" fmla="*/ 263235 h 333742"/>
                <a:gd name="connsiteX117" fmla="*/ 1220421 w 2652368"/>
                <a:gd name="connsiteY117" fmla="*/ 214521 h 333742"/>
                <a:gd name="connsiteX118" fmla="*/ 1288205 w 2652368"/>
                <a:gd name="connsiteY118" fmla="*/ 214040 h 333742"/>
                <a:gd name="connsiteX119" fmla="*/ 1100560 w 2652368"/>
                <a:gd name="connsiteY119" fmla="*/ 213880 h 333742"/>
                <a:gd name="connsiteX120" fmla="*/ 1200551 w 2652368"/>
                <a:gd name="connsiteY120" fmla="*/ 213880 h 333742"/>
                <a:gd name="connsiteX121" fmla="*/ 1164657 w 2652368"/>
                <a:gd name="connsiteY121" fmla="*/ 264517 h 333742"/>
                <a:gd name="connsiteX122" fmla="*/ 1060818 w 2652368"/>
                <a:gd name="connsiteY122" fmla="*/ 264517 h 333742"/>
                <a:gd name="connsiteX123" fmla="*/ 1100560 w 2652368"/>
                <a:gd name="connsiteY123" fmla="*/ 213880 h 333742"/>
                <a:gd name="connsiteX124" fmla="*/ 937110 w 2652368"/>
                <a:gd name="connsiteY124" fmla="*/ 213880 h 333742"/>
                <a:gd name="connsiteX125" fmla="*/ 1040948 w 2652368"/>
                <a:gd name="connsiteY125" fmla="*/ 213880 h 333742"/>
                <a:gd name="connsiteX126" fmla="*/ 1000567 w 2652368"/>
                <a:gd name="connsiteY126" fmla="*/ 263876 h 333742"/>
                <a:gd name="connsiteX127" fmla="*/ 899292 w 2652368"/>
                <a:gd name="connsiteY127" fmla="*/ 263876 h 333742"/>
                <a:gd name="connsiteX128" fmla="*/ 937110 w 2652368"/>
                <a:gd name="connsiteY128" fmla="*/ 213880 h 333742"/>
                <a:gd name="connsiteX129" fmla="*/ 778146 w 2652368"/>
                <a:gd name="connsiteY129" fmla="*/ 213880 h 333742"/>
                <a:gd name="connsiteX130" fmla="*/ 878780 w 2652368"/>
                <a:gd name="connsiteY130" fmla="*/ 213880 h 333742"/>
                <a:gd name="connsiteX131" fmla="*/ 840322 w 2652368"/>
                <a:gd name="connsiteY131" fmla="*/ 263876 h 333742"/>
                <a:gd name="connsiteX132" fmla="*/ 733278 w 2652368"/>
                <a:gd name="connsiteY132" fmla="*/ 263876 h 333742"/>
                <a:gd name="connsiteX133" fmla="*/ 778146 w 2652368"/>
                <a:gd name="connsiteY133" fmla="*/ 213880 h 333742"/>
                <a:gd name="connsiteX134" fmla="*/ 616620 w 2652368"/>
                <a:gd name="connsiteY134" fmla="*/ 213880 h 333742"/>
                <a:gd name="connsiteX135" fmla="*/ 721099 w 2652368"/>
                <a:gd name="connsiteY135" fmla="*/ 213880 h 333742"/>
                <a:gd name="connsiteX136" fmla="*/ 674308 w 2652368"/>
                <a:gd name="connsiteY136" fmla="*/ 263876 h 333742"/>
                <a:gd name="connsiteX137" fmla="*/ 569188 w 2652368"/>
                <a:gd name="connsiteY137" fmla="*/ 263876 h 333742"/>
                <a:gd name="connsiteX138" fmla="*/ 616620 w 2652368"/>
                <a:gd name="connsiteY138" fmla="*/ 213880 h 333742"/>
                <a:gd name="connsiteX139" fmla="*/ 455094 w 2652368"/>
                <a:gd name="connsiteY139" fmla="*/ 213880 h 333742"/>
                <a:gd name="connsiteX140" fmla="*/ 560215 w 2652368"/>
                <a:gd name="connsiteY140" fmla="*/ 213880 h 333742"/>
                <a:gd name="connsiteX141" fmla="*/ 508936 w 2652368"/>
                <a:gd name="connsiteY141" fmla="*/ 263876 h 333742"/>
                <a:gd name="connsiteX142" fmla="*/ 403816 w 2652368"/>
                <a:gd name="connsiteY142" fmla="*/ 263876 h 333742"/>
                <a:gd name="connsiteX143" fmla="*/ 455094 w 2652368"/>
                <a:gd name="connsiteY143" fmla="*/ 213880 h 333742"/>
                <a:gd name="connsiteX144" fmla="*/ 1923254 w 2652368"/>
                <a:gd name="connsiteY144" fmla="*/ 213559 h 333742"/>
                <a:gd name="connsiteX145" fmla="*/ 1985109 w 2652368"/>
                <a:gd name="connsiteY145" fmla="*/ 216443 h 333742"/>
                <a:gd name="connsiteX146" fmla="*/ 2017799 w 2652368"/>
                <a:gd name="connsiteY146" fmla="*/ 254261 h 333742"/>
                <a:gd name="connsiteX147" fmla="*/ 2009466 w 2652368"/>
                <a:gd name="connsiteY147" fmla="*/ 263875 h 333742"/>
                <a:gd name="connsiteX148" fmla="*/ 1888321 w 2652368"/>
                <a:gd name="connsiteY148" fmla="*/ 261953 h 333742"/>
                <a:gd name="connsiteX149" fmla="*/ 1854349 w 2652368"/>
                <a:gd name="connsiteY149" fmla="*/ 223494 h 333742"/>
                <a:gd name="connsiteX150" fmla="*/ 1861400 w 2652368"/>
                <a:gd name="connsiteY150" fmla="*/ 214520 h 333742"/>
                <a:gd name="connsiteX151" fmla="*/ 1923254 w 2652368"/>
                <a:gd name="connsiteY151" fmla="*/ 213559 h 333742"/>
                <a:gd name="connsiteX152" fmla="*/ 292926 w 2652368"/>
                <a:gd name="connsiteY152" fmla="*/ 212598 h 333742"/>
                <a:gd name="connsiteX153" fmla="*/ 398047 w 2652368"/>
                <a:gd name="connsiteY153" fmla="*/ 213239 h 333742"/>
                <a:gd name="connsiteX154" fmla="*/ 342282 w 2652368"/>
                <a:gd name="connsiteY154" fmla="*/ 263876 h 333742"/>
                <a:gd name="connsiteX155" fmla="*/ 236520 w 2652368"/>
                <a:gd name="connsiteY155" fmla="*/ 263876 h 333742"/>
                <a:gd name="connsiteX156" fmla="*/ 292926 w 2652368"/>
                <a:gd name="connsiteY156" fmla="*/ 212598 h 333742"/>
                <a:gd name="connsiteX157" fmla="*/ 109606 w 2652368"/>
                <a:gd name="connsiteY157" fmla="*/ 212597 h 333742"/>
                <a:gd name="connsiteX158" fmla="*/ 233956 w 2652368"/>
                <a:gd name="connsiteY158" fmla="*/ 213239 h 333742"/>
                <a:gd name="connsiteX159" fmla="*/ 179473 w 2652368"/>
                <a:gd name="connsiteY159" fmla="*/ 263235 h 333742"/>
                <a:gd name="connsiteX160" fmla="*/ 40381 w 2652368"/>
                <a:gd name="connsiteY160" fmla="*/ 263875 h 333742"/>
                <a:gd name="connsiteX161" fmla="*/ 109606 w 2652368"/>
                <a:gd name="connsiteY161" fmla="*/ 212597 h 333742"/>
                <a:gd name="connsiteX162" fmla="*/ 1309518 w 2652368"/>
                <a:gd name="connsiteY162" fmla="*/ 157473 h 333742"/>
                <a:gd name="connsiteX163" fmla="*/ 1444123 w 2652368"/>
                <a:gd name="connsiteY163" fmla="*/ 157473 h 333742"/>
                <a:gd name="connsiteX164" fmla="*/ 1450533 w 2652368"/>
                <a:gd name="connsiteY164" fmla="*/ 196574 h 333742"/>
                <a:gd name="connsiteX165" fmla="*/ 1309518 w 2652368"/>
                <a:gd name="connsiteY165" fmla="*/ 196574 h 333742"/>
                <a:gd name="connsiteX166" fmla="*/ 1309518 w 2652368"/>
                <a:gd name="connsiteY166" fmla="*/ 157473 h 333742"/>
                <a:gd name="connsiteX167" fmla="*/ 2473775 w 2652368"/>
                <a:gd name="connsiteY167" fmla="*/ 156753 h 333742"/>
                <a:gd name="connsiteX168" fmla="*/ 2535710 w 2652368"/>
                <a:gd name="connsiteY168" fmla="*/ 159396 h 333742"/>
                <a:gd name="connsiteX169" fmla="*/ 2573528 w 2652368"/>
                <a:gd name="connsiteY169" fmla="*/ 199779 h 333742"/>
                <a:gd name="connsiteX170" fmla="*/ 2441486 w 2652368"/>
                <a:gd name="connsiteY170" fmla="*/ 198497 h 333742"/>
                <a:gd name="connsiteX171" fmla="*/ 2408155 w 2652368"/>
                <a:gd name="connsiteY171" fmla="*/ 165806 h 333742"/>
                <a:gd name="connsiteX172" fmla="*/ 2411360 w 2652368"/>
                <a:gd name="connsiteY172" fmla="*/ 157474 h 333742"/>
                <a:gd name="connsiteX173" fmla="*/ 2473775 w 2652368"/>
                <a:gd name="connsiteY173" fmla="*/ 156753 h 333742"/>
                <a:gd name="connsiteX174" fmla="*/ 1679283 w 2652368"/>
                <a:gd name="connsiteY174" fmla="*/ 156352 h 333742"/>
                <a:gd name="connsiteX175" fmla="*/ 1741538 w 2652368"/>
                <a:gd name="connsiteY175" fmla="*/ 158756 h 333742"/>
                <a:gd name="connsiteX176" fmla="*/ 1767818 w 2652368"/>
                <a:gd name="connsiteY176" fmla="*/ 200420 h 333742"/>
                <a:gd name="connsiteX177" fmla="*/ 1637699 w 2652368"/>
                <a:gd name="connsiteY177" fmla="*/ 199138 h 333742"/>
                <a:gd name="connsiteX178" fmla="*/ 1610137 w 2652368"/>
                <a:gd name="connsiteY178" fmla="*/ 167088 h 333742"/>
                <a:gd name="connsiteX179" fmla="*/ 1616547 w 2652368"/>
                <a:gd name="connsiteY179" fmla="*/ 156833 h 333742"/>
                <a:gd name="connsiteX180" fmla="*/ 1679283 w 2652368"/>
                <a:gd name="connsiteY180" fmla="*/ 156352 h 333742"/>
                <a:gd name="connsiteX181" fmla="*/ 1831836 w 2652368"/>
                <a:gd name="connsiteY181" fmla="*/ 156112 h 333742"/>
                <a:gd name="connsiteX182" fmla="*/ 1892808 w 2652368"/>
                <a:gd name="connsiteY182" fmla="*/ 158755 h 333742"/>
                <a:gd name="connsiteX183" fmla="*/ 1919089 w 2652368"/>
                <a:gd name="connsiteY183" fmla="*/ 194009 h 333742"/>
                <a:gd name="connsiteX184" fmla="*/ 1909474 w 2652368"/>
                <a:gd name="connsiteY184" fmla="*/ 201059 h 333742"/>
                <a:gd name="connsiteX185" fmla="*/ 1811404 w 2652368"/>
                <a:gd name="connsiteY185" fmla="*/ 201059 h 333742"/>
                <a:gd name="connsiteX186" fmla="*/ 1770382 w 2652368"/>
                <a:gd name="connsiteY186" fmla="*/ 156833 h 333742"/>
                <a:gd name="connsiteX187" fmla="*/ 1831836 w 2652368"/>
                <a:gd name="connsiteY187" fmla="*/ 156112 h 333742"/>
                <a:gd name="connsiteX188" fmla="*/ 1525127 w 2652368"/>
                <a:gd name="connsiteY188" fmla="*/ 154830 h 333742"/>
                <a:gd name="connsiteX189" fmla="*/ 1585139 w 2652368"/>
                <a:gd name="connsiteY189" fmla="*/ 157473 h 333742"/>
                <a:gd name="connsiteX190" fmla="*/ 1610137 w 2652368"/>
                <a:gd name="connsiteY190" fmla="*/ 192086 h 333742"/>
                <a:gd name="connsiteX191" fmla="*/ 1603727 w 2652368"/>
                <a:gd name="connsiteY191" fmla="*/ 200419 h 333742"/>
                <a:gd name="connsiteX192" fmla="*/ 1480018 w 2652368"/>
                <a:gd name="connsiteY192" fmla="*/ 198495 h 333742"/>
                <a:gd name="connsiteX193" fmla="*/ 1456943 w 2652368"/>
                <a:gd name="connsiteY193" fmla="*/ 163883 h 333742"/>
                <a:gd name="connsiteX194" fmla="*/ 1464635 w 2652368"/>
                <a:gd name="connsiteY194" fmla="*/ 155551 h 333742"/>
                <a:gd name="connsiteX195" fmla="*/ 1525127 w 2652368"/>
                <a:gd name="connsiteY195" fmla="*/ 154830 h 333742"/>
                <a:gd name="connsiteX196" fmla="*/ 2131653 w 2652368"/>
                <a:gd name="connsiteY196" fmla="*/ 154509 h 333742"/>
                <a:gd name="connsiteX197" fmla="*/ 2188299 w 2652368"/>
                <a:gd name="connsiteY197" fmla="*/ 156832 h 333742"/>
                <a:gd name="connsiteX198" fmla="*/ 2228681 w 2652368"/>
                <a:gd name="connsiteY198" fmla="*/ 186958 h 333742"/>
                <a:gd name="connsiteX199" fmla="*/ 2223553 w 2652368"/>
                <a:gd name="connsiteY199" fmla="*/ 198496 h 333742"/>
                <a:gd name="connsiteX200" fmla="*/ 2093434 w 2652368"/>
                <a:gd name="connsiteY200" fmla="*/ 196573 h 333742"/>
                <a:gd name="connsiteX201" fmla="*/ 2067795 w 2652368"/>
                <a:gd name="connsiteY201" fmla="*/ 155550 h 333742"/>
                <a:gd name="connsiteX202" fmla="*/ 2131653 w 2652368"/>
                <a:gd name="connsiteY202" fmla="*/ 154509 h 333742"/>
                <a:gd name="connsiteX203" fmla="*/ 1981184 w 2652368"/>
                <a:gd name="connsiteY203" fmla="*/ 154509 h 333742"/>
                <a:gd name="connsiteX204" fmla="*/ 2037670 w 2652368"/>
                <a:gd name="connsiteY204" fmla="*/ 156832 h 333742"/>
                <a:gd name="connsiteX205" fmla="*/ 2074206 w 2652368"/>
                <a:gd name="connsiteY205" fmla="*/ 189521 h 333742"/>
                <a:gd name="connsiteX206" fmla="*/ 2067796 w 2652368"/>
                <a:gd name="connsiteY206" fmla="*/ 199777 h 333742"/>
                <a:gd name="connsiteX207" fmla="*/ 1945369 w 2652368"/>
                <a:gd name="connsiteY207" fmla="*/ 197854 h 333742"/>
                <a:gd name="connsiteX208" fmla="*/ 1916525 w 2652368"/>
                <a:gd name="connsiteY208" fmla="*/ 163883 h 333742"/>
                <a:gd name="connsiteX209" fmla="*/ 1924217 w 2652368"/>
                <a:gd name="connsiteY209" fmla="*/ 155550 h 333742"/>
                <a:gd name="connsiteX210" fmla="*/ 1981184 w 2652368"/>
                <a:gd name="connsiteY210" fmla="*/ 154509 h 333742"/>
                <a:gd name="connsiteX211" fmla="*/ 1190296 w 2652368"/>
                <a:gd name="connsiteY211" fmla="*/ 154268 h 333742"/>
                <a:gd name="connsiteX212" fmla="*/ 1257599 w 2652368"/>
                <a:gd name="connsiteY212" fmla="*/ 154910 h 333742"/>
                <a:gd name="connsiteX213" fmla="*/ 1289006 w 2652368"/>
                <a:gd name="connsiteY213" fmla="*/ 198496 h 333742"/>
                <a:gd name="connsiteX214" fmla="*/ 1156965 w 2652368"/>
                <a:gd name="connsiteY214" fmla="*/ 198496 h 333742"/>
                <a:gd name="connsiteX215" fmla="*/ 1190296 w 2652368"/>
                <a:gd name="connsiteY215" fmla="*/ 154268 h 333742"/>
                <a:gd name="connsiteX216" fmla="*/ 1039666 w 2652368"/>
                <a:gd name="connsiteY216" fmla="*/ 152987 h 333742"/>
                <a:gd name="connsiteX217" fmla="*/ 1122351 w 2652368"/>
                <a:gd name="connsiteY217" fmla="*/ 154909 h 333742"/>
                <a:gd name="connsiteX218" fmla="*/ 1137735 w 2652368"/>
                <a:gd name="connsiteY218" fmla="*/ 175420 h 333742"/>
                <a:gd name="connsiteX219" fmla="*/ 1121710 w 2652368"/>
                <a:gd name="connsiteY219" fmla="*/ 199137 h 333742"/>
                <a:gd name="connsiteX220" fmla="*/ 998002 w 2652368"/>
                <a:gd name="connsiteY220" fmla="*/ 200418 h 333742"/>
                <a:gd name="connsiteX221" fmla="*/ 1039666 w 2652368"/>
                <a:gd name="connsiteY221" fmla="*/ 152987 h 333742"/>
                <a:gd name="connsiteX222" fmla="*/ 879422 w 2652368"/>
                <a:gd name="connsiteY222" fmla="*/ 152987 h 333742"/>
                <a:gd name="connsiteX223" fmla="*/ 981978 w 2652368"/>
                <a:gd name="connsiteY223" fmla="*/ 152987 h 333742"/>
                <a:gd name="connsiteX224" fmla="*/ 945442 w 2652368"/>
                <a:gd name="connsiteY224" fmla="*/ 201701 h 333742"/>
                <a:gd name="connsiteX225" fmla="*/ 844168 w 2652368"/>
                <a:gd name="connsiteY225" fmla="*/ 201060 h 333742"/>
                <a:gd name="connsiteX226" fmla="*/ 879422 w 2652368"/>
                <a:gd name="connsiteY226" fmla="*/ 152987 h 333742"/>
                <a:gd name="connsiteX227" fmla="*/ 727509 w 2652368"/>
                <a:gd name="connsiteY227" fmla="*/ 152346 h 333742"/>
                <a:gd name="connsiteX228" fmla="*/ 828143 w 2652368"/>
                <a:gd name="connsiteY228" fmla="*/ 152988 h 333742"/>
                <a:gd name="connsiteX229" fmla="*/ 786479 w 2652368"/>
                <a:gd name="connsiteY229" fmla="*/ 201060 h 333742"/>
                <a:gd name="connsiteX230" fmla="*/ 684564 w 2652368"/>
                <a:gd name="connsiteY230" fmla="*/ 200419 h 333742"/>
                <a:gd name="connsiteX231" fmla="*/ 727509 w 2652368"/>
                <a:gd name="connsiteY231" fmla="*/ 152346 h 333742"/>
                <a:gd name="connsiteX232" fmla="*/ 136528 w 2652368"/>
                <a:gd name="connsiteY232" fmla="*/ 152346 h 333742"/>
                <a:gd name="connsiteX233" fmla="*/ 351896 w 2652368"/>
                <a:gd name="connsiteY233" fmla="*/ 152346 h 333742"/>
                <a:gd name="connsiteX234" fmla="*/ 295491 w 2652368"/>
                <a:gd name="connsiteY234" fmla="*/ 201060 h 333742"/>
                <a:gd name="connsiteX235" fmla="*/ 79481 w 2652368"/>
                <a:gd name="connsiteY235" fmla="*/ 200418 h 333742"/>
                <a:gd name="connsiteX236" fmla="*/ 136528 w 2652368"/>
                <a:gd name="connsiteY236" fmla="*/ 152346 h 333742"/>
                <a:gd name="connsiteX237" fmla="*/ 570471 w 2652368"/>
                <a:gd name="connsiteY237" fmla="*/ 151705 h 333742"/>
                <a:gd name="connsiteX238" fmla="*/ 673027 w 2652368"/>
                <a:gd name="connsiteY238" fmla="*/ 152346 h 333742"/>
                <a:gd name="connsiteX239" fmla="*/ 623671 w 2652368"/>
                <a:gd name="connsiteY239" fmla="*/ 200419 h 333742"/>
                <a:gd name="connsiteX240" fmla="*/ 523679 w 2652368"/>
                <a:gd name="connsiteY240" fmla="*/ 199778 h 333742"/>
                <a:gd name="connsiteX241" fmla="*/ 570471 w 2652368"/>
                <a:gd name="connsiteY241" fmla="*/ 151705 h 333742"/>
                <a:gd name="connsiteX242" fmla="*/ 415353 w 2652368"/>
                <a:gd name="connsiteY242" fmla="*/ 151704 h 333742"/>
                <a:gd name="connsiteX243" fmla="*/ 517910 w 2652368"/>
                <a:gd name="connsiteY243" fmla="*/ 152345 h 333742"/>
                <a:gd name="connsiteX244" fmla="*/ 467913 w 2652368"/>
                <a:gd name="connsiteY244" fmla="*/ 201059 h 333742"/>
                <a:gd name="connsiteX245" fmla="*/ 365357 w 2652368"/>
                <a:gd name="connsiteY245" fmla="*/ 200418 h 333742"/>
                <a:gd name="connsiteX246" fmla="*/ 415353 w 2652368"/>
                <a:gd name="connsiteY246" fmla="*/ 151704 h 333742"/>
                <a:gd name="connsiteX247" fmla="*/ 1239010 w 2652368"/>
                <a:gd name="connsiteY247" fmla="*/ 101067 h 333742"/>
                <a:gd name="connsiteX248" fmla="*/ 1370411 w 2652368"/>
                <a:gd name="connsiteY248" fmla="*/ 101067 h 333742"/>
                <a:gd name="connsiteX249" fmla="*/ 1372334 w 2652368"/>
                <a:gd name="connsiteY249" fmla="*/ 139526 h 333742"/>
                <a:gd name="connsiteX250" fmla="*/ 1239010 w 2652368"/>
                <a:gd name="connsiteY250" fmla="*/ 139526 h 333742"/>
                <a:gd name="connsiteX251" fmla="*/ 1239010 w 2652368"/>
                <a:gd name="connsiteY251" fmla="*/ 101067 h 333742"/>
                <a:gd name="connsiteX252" fmla="*/ 1088380 w 2652368"/>
                <a:gd name="connsiteY252" fmla="*/ 100426 h 333742"/>
                <a:gd name="connsiteX253" fmla="*/ 1220421 w 2652368"/>
                <a:gd name="connsiteY253" fmla="*/ 100426 h 333742"/>
                <a:gd name="connsiteX254" fmla="*/ 1220421 w 2652368"/>
                <a:gd name="connsiteY254" fmla="*/ 138885 h 333742"/>
                <a:gd name="connsiteX255" fmla="*/ 1083894 w 2652368"/>
                <a:gd name="connsiteY255" fmla="*/ 138885 h 333742"/>
                <a:gd name="connsiteX256" fmla="*/ 1088380 w 2652368"/>
                <a:gd name="connsiteY256" fmla="*/ 100426 h 333742"/>
                <a:gd name="connsiteX257" fmla="*/ 2437240 w 2652368"/>
                <a:gd name="connsiteY257" fmla="*/ 99385 h 333742"/>
                <a:gd name="connsiteX258" fmla="*/ 2493405 w 2652368"/>
                <a:gd name="connsiteY258" fmla="*/ 101708 h 333742"/>
                <a:gd name="connsiteX259" fmla="*/ 2530582 w 2652368"/>
                <a:gd name="connsiteY259" fmla="*/ 133757 h 333742"/>
                <a:gd name="connsiteX260" fmla="*/ 2526095 w 2652368"/>
                <a:gd name="connsiteY260" fmla="*/ 142090 h 333742"/>
                <a:gd name="connsiteX261" fmla="*/ 2409437 w 2652368"/>
                <a:gd name="connsiteY261" fmla="*/ 140809 h 333742"/>
                <a:gd name="connsiteX262" fmla="*/ 2376106 w 2652368"/>
                <a:gd name="connsiteY262" fmla="*/ 109400 h 333742"/>
                <a:gd name="connsiteX263" fmla="*/ 2380593 w 2652368"/>
                <a:gd name="connsiteY263" fmla="*/ 100426 h 333742"/>
                <a:gd name="connsiteX264" fmla="*/ 2437240 w 2652368"/>
                <a:gd name="connsiteY264" fmla="*/ 99385 h 333742"/>
                <a:gd name="connsiteX265" fmla="*/ 1595314 w 2652368"/>
                <a:gd name="connsiteY265" fmla="*/ 99225 h 333742"/>
                <a:gd name="connsiteX266" fmla="*/ 1655005 w 2652368"/>
                <a:gd name="connsiteY266" fmla="*/ 101067 h 333742"/>
                <a:gd name="connsiteX267" fmla="*/ 1678721 w 2652368"/>
                <a:gd name="connsiteY267" fmla="*/ 133116 h 333742"/>
                <a:gd name="connsiteX268" fmla="*/ 1672952 w 2652368"/>
                <a:gd name="connsiteY268" fmla="*/ 141450 h 333742"/>
                <a:gd name="connsiteX269" fmla="*/ 1553089 w 2652368"/>
                <a:gd name="connsiteY269" fmla="*/ 140168 h 333742"/>
                <a:gd name="connsiteX270" fmla="*/ 1527450 w 2652368"/>
                <a:gd name="connsiteY270" fmla="*/ 99785 h 333742"/>
                <a:gd name="connsiteX271" fmla="*/ 1595314 w 2652368"/>
                <a:gd name="connsiteY271" fmla="*/ 99225 h 333742"/>
                <a:gd name="connsiteX272" fmla="*/ 1447969 w 2652368"/>
                <a:gd name="connsiteY272" fmla="*/ 99225 h 333742"/>
                <a:gd name="connsiteX273" fmla="*/ 1507580 w 2652368"/>
                <a:gd name="connsiteY273" fmla="*/ 101067 h 333742"/>
                <a:gd name="connsiteX274" fmla="*/ 1532578 w 2652368"/>
                <a:gd name="connsiteY274" fmla="*/ 142090 h 333742"/>
                <a:gd name="connsiteX275" fmla="*/ 1404382 w 2652368"/>
                <a:gd name="connsiteY275" fmla="*/ 140808 h 333742"/>
                <a:gd name="connsiteX276" fmla="*/ 1381307 w 2652368"/>
                <a:gd name="connsiteY276" fmla="*/ 109400 h 333742"/>
                <a:gd name="connsiteX277" fmla="*/ 1388358 w 2652368"/>
                <a:gd name="connsiteY277" fmla="*/ 99785 h 333742"/>
                <a:gd name="connsiteX278" fmla="*/ 1447969 w 2652368"/>
                <a:gd name="connsiteY278" fmla="*/ 99225 h 333742"/>
                <a:gd name="connsiteX279" fmla="*/ 2138303 w 2652368"/>
                <a:gd name="connsiteY279" fmla="*/ 99144 h 333742"/>
                <a:gd name="connsiteX280" fmla="*/ 2264575 w 2652368"/>
                <a:gd name="connsiteY280" fmla="*/ 99144 h 333742"/>
                <a:gd name="connsiteX281" fmla="*/ 2408156 w 2652368"/>
                <a:gd name="connsiteY281" fmla="*/ 186318 h 333742"/>
                <a:gd name="connsiteX282" fmla="*/ 2415206 w 2652368"/>
                <a:gd name="connsiteY282" fmla="*/ 202342 h 333742"/>
                <a:gd name="connsiteX283" fmla="*/ 2262011 w 2652368"/>
                <a:gd name="connsiteY283" fmla="*/ 201060 h 333742"/>
                <a:gd name="connsiteX284" fmla="*/ 2238296 w 2652368"/>
                <a:gd name="connsiteY284" fmla="*/ 174780 h 333742"/>
                <a:gd name="connsiteX285" fmla="*/ 2185735 w 2652368"/>
                <a:gd name="connsiteY285" fmla="*/ 141449 h 333742"/>
                <a:gd name="connsiteX286" fmla="*/ 2138303 w 2652368"/>
                <a:gd name="connsiteY286" fmla="*/ 99144 h 333742"/>
                <a:gd name="connsiteX287" fmla="*/ 2041435 w 2652368"/>
                <a:gd name="connsiteY287" fmla="*/ 98984 h 333742"/>
                <a:gd name="connsiteX288" fmla="*/ 2099203 w 2652368"/>
                <a:gd name="connsiteY288" fmla="*/ 101067 h 333742"/>
                <a:gd name="connsiteX289" fmla="*/ 2128688 w 2652368"/>
                <a:gd name="connsiteY289" fmla="*/ 131835 h 333742"/>
                <a:gd name="connsiteX290" fmla="*/ 2122919 w 2652368"/>
                <a:gd name="connsiteY290" fmla="*/ 142090 h 333742"/>
                <a:gd name="connsiteX291" fmla="*/ 2008824 w 2652368"/>
                <a:gd name="connsiteY291" fmla="*/ 140808 h 333742"/>
                <a:gd name="connsiteX292" fmla="*/ 1977417 w 2652368"/>
                <a:gd name="connsiteY292" fmla="*/ 109400 h 333742"/>
                <a:gd name="connsiteX293" fmla="*/ 1983185 w 2652368"/>
                <a:gd name="connsiteY293" fmla="*/ 99785 h 333742"/>
                <a:gd name="connsiteX294" fmla="*/ 2041435 w 2652368"/>
                <a:gd name="connsiteY294" fmla="*/ 98984 h 333742"/>
                <a:gd name="connsiteX295" fmla="*/ 1892487 w 2652368"/>
                <a:gd name="connsiteY295" fmla="*/ 98984 h 333742"/>
                <a:gd name="connsiteX296" fmla="*/ 1949214 w 2652368"/>
                <a:gd name="connsiteY296" fmla="*/ 101067 h 333742"/>
                <a:gd name="connsiteX297" fmla="*/ 1979981 w 2652368"/>
                <a:gd name="connsiteY297" fmla="*/ 132476 h 333742"/>
                <a:gd name="connsiteX298" fmla="*/ 1971648 w 2652368"/>
                <a:gd name="connsiteY298" fmla="*/ 142090 h 333742"/>
                <a:gd name="connsiteX299" fmla="*/ 1860759 w 2652368"/>
                <a:gd name="connsiteY299" fmla="*/ 140808 h 333742"/>
                <a:gd name="connsiteX300" fmla="*/ 1828710 w 2652368"/>
                <a:gd name="connsiteY300" fmla="*/ 110041 h 333742"/>
                <a:gd name="connsiteX301" fmla="*/ 1835761 w 2652368"/>
                <a:gd name="connsiteY301" fmla="*/ 99785 h 333742"/>
                <a:gd name="connsiteX302" fmla="*/ 1892487 w 2652368"/>
                <a:gd name="connsiteY302" fmla="*/ 98984 h 333742"/>
                <a:gd name="connsiteX303" fmla="*/ 1744021 w 2652368"/>
                <a:gd name="connsiteY303" fmla="*/ 98343 h 333742"/>
                <a:gd name="connsiteX304" fmla="*/ 1799225 w 2652368"/>
                <a:gd name="connsiteY304" fmla="*/ 100426 h 333742"/>
                <a:gd name="connsiteX305" fmla="*/ 1828710 w 2652368"/>
                <a:gd name="connsiteY305" fmla="*/ 130553 h 333742"/>
                <a:gd name="connsiteX306" fmla="*/ 1822300 w 2652368"/>
                <a:gd name="connsiteY306" fmla="*/ 140809 h 333742"/>
                <a:gd name="connsiteX307" fmla="*/ 1703078 w 2652368"/>
                <a:gd name="connsiteY307" fmla="*/ 139527 h 333742"/>
                <a:gd name="connsiteX308" fmla="*/ 1681285 w 2652368"/>
                <a:gd name="connsiteY308" fmla="*/ 108118 h 333742"/>
                <a:gd name="connsiteX309" fmla="*/ 1688336 w 2652368"/>
                <a:gd name="connsiteY309" fmla="*/ 99144 h 333742"/>
                <a:gd name="connsiteX310" fmla="*/ 1744021 w 2652368"/>
                <a:gd name="connsiteY310" fmla="*/ 98343 h 333742"/>
                <a:gd name="connsiteX311" fmla="*/ 971723 w 2652368"/>
                <a:gd name="connsiteY311" fmla="*/ 97222 h 333742"/>
                <a:gd name="connsiteX312" fmla="*/ 1070432 w 2652368"/>
                <a:gd name="connsiteY312" fmla="*/ 97863 h 333742"/>
                <a:gd name="connsiteX313" fmla="*/ 1033897 w 2652368"/>
                <a:gd name="connsiteY313" fmla="*/ 142090 h 333742"/>
                <a:gd name="connsiteX314" fmla="*/ 935827 w 2652368"/>
                <a:gd name="connsiteY314" fmla="*/ 141449 h 333742"/>
                <a:gd name="connsiteX315" fmla="*/ 971723 w 2652368"/>
                <a:gd name="connsiteY315" fmla="*/ 97222 h 333742"/>
                <a:gd name="connsiteX316" fmla="*/ 819810 w 2652368"/>
                <a:gd name="connsiteY316" fmla="*/ 97222 h 333742"/>
                <a:gd name="connsiteX317" fmla="*/ 917880 w 2652368"/>
                <a:gd name="connsiteY317" fmla="*/ 97863 h 333742"/>
                <a:gd name="connsiteX318" fmla="*/ 884549 w 2652368"/>
                <a:gd name="connsiteY318" fmla="*/ 142090 h 333742"/>
                <a:gd name="connsiteX319" fmla="*/ 783916 w 2652368"/>
                <a:gd name="connsiteY319" fmla="*/ 141449 h 333742"/>
                <a:gd name="connsiteX320" fmla="*/ 819810 w 2652368"/>
                <a:gd name="connsiteY320" fmla="*/ 97222 h 333742"/>
                <a:gd name="connsiteX321" fmla="*/ 519191 w 2652368"/>
                <a:gd name="connsiteY321" fmla="*/ 96581 h 333742"/>
                <a:gd name="connsiteX322" fmla="*/ 619184 w 2652368"/>
                <a:gd name="connsiteY322" fmla="*/ 97221 h 333742"/>
                <a:gd name="connsiteX323" fmla="*/ 574956 w 2652368"/>
                <a:gd name="connsiteY323" fmla="*/ 142089 h 333742"/>
                <a:gd name="connsiteX324" fmla="*/ 474964 w 2652368"/>
                <a:gd name="connsiteY324" fmla="*/ 141449 h 333742"/>
                <a:gd name="connsiteX325" fmla="*/ 519191 w 2652368"/>
                <a:gd name="connsiteY325" fmla="*/ 96581 h 333742"/>
                <a:gd name="connsiteX326" fmla="*/ 670463 w 2652368"/>
                <a:gd name="connsiteY326" fmla="*/ 96580 h 333742"/>
                <a:gd name="connsiteX327" fmla="*/ 769814 w 2652368"/>
                <a:gd name="connsiteY327" fmla="*/ 97221 h 333742"/>
                <a:gd name="connsiteX328" fmla="*/ 726869 w 2652368"/>
                <a:gd name="connsiteY328" fmla="*/ 142089 h 333742"/>
                <a:gd name="connsiteX329" fmla="*/ 628799 w 2652368"/>
                <a:gd name="connsiteY329" fmla="*/ 141448 h 333742"/>
                <a:gd name="connsiteX330" fmla="*/ 670463 w 2652368"/>
                <a:gd name="connsiteY330" fmla="*/ 96580 h 333742"/>
                <a:gd name="connsiteX331" fmla="*/ 381621 w 2652368"/>
                <a:gd name="connsiteY331" fmla="*/ 95539 h 333742"/>
                <a:gd name="connsiteX332" fmla="*/ 467271 w 2652368"/>
                <a:gd name="connsiteY332" fmla="*/ 100426 h 333742"/>
                <a:gd name="connsiteX333" fmla="*/ 423044 w 2652368"/>
                <a:gd name="connsiteY333" fmla="*/ 141448 h 333742"/>
                <a:gd name="connsiteX334" fmla="*/ 146142 w 2652368"/>
                <a:gd name="connsiteY334" fmla="*/ 141448 h 333742"/>
                <a:gd name="connsiteX335" fmla="*/ 116657 w 2652368"/>
                <a:gd name="connsiteY335" fmla="*/ 138884 h 333742"/>
                <a:gd name="connsiteX336" fmla="*/ 168576 w 2652368"/>
                <a:gd name="connsiteY336" fmla="*/ 96580 h 333742"/>
                <a:gd name="connsiteX337" fmla="*/ 299336 w 2652368"/>
                <a:gd name="connsiteY337" fmla="*/ 97862 h 333742"/>
                <a:gd name="connsiteX338" fmla="*/ 330103 w 2652368"/>
                <a:gd name="connsiteY338" fmla="*/ 107477 h 333742"/>
                <a:gd name="connsiteX339" fmla="*/ 381621 w 2652368"/>
                <a:gd name="connsiteY339" fmla="*/ 95539 h 333742"/>
                <a:gd name="connsiteX340" fmla="*/ 1482582 w 2652368"/>
                <a:gd name="connsiteY340" fmla="*/ 48507 h 333742"/>
                <a:gd name="connsiteX341" fmla="*/ 1611418 w 2652368"/>
                <a:gd name="connsiteY341" fmla="*/ 48507 h 333742"/>
                <a:gd name="connsiteX342" fmla="*/ 1617187 w 2652368"/>
                <a:gd name="connsiteY342" fmla="*/ 83761 h 333742"/>
                <a:gd name="connsiteX343" fmla="*/ 1488992 w 2652368"/>
                <a:gd name="connsiteY343" fmla="*/ 83761 h 333742"/>
                <a:gd name="connsiteX344" fmla="*/ 1482582 w 2652368"/>
                <a:gd name="connsiteY344" fmla="*/ 48507 h 333742"/>
                <a:gd name="connsiteX345" fmla="*/ 2407114 w 2652368"/>
                <a:gd name="connsiteY345" fmla="*/ 47705 h 333742"/>
                <a:gd name="connsiteX346" fmla="*/ 2463279 w 2652368"/>
                <a:gd name="connsiteY346" fmla="*/ 49788 h 333742"/>
                <a:gd name="connsiteX347" fmla="*/ 2501097 w 2652368"/>
                <a:gd name="connsiteY347" fmla="*/ 86325 h 333742"/>
                <a:gd name="connsiteX348" fmla="*/ 2379311 w 2652368"/>
                <a:gd name="connsiteY348" fmla="*/ 85043 h 333742"/>
                <a:gd name="connsiteX349" fmla="*/ 2345980 w 2652368"/>
                <a:gd name="connsiteY349" fmla="*/ 58121 h 333742"/>
                <a:gd name="connsiteX350" fmla="*/ 2350467 w 2652368"/>
                <a:gd name="connsiteY350" fmla="*/ 48506 h 333742"/>
                <a:gd name="connsiteX351" fmla="*/ 2407114 w 2652368"/>
                <a:gd name="connsiteY351" fmla="*/ 47705 h 333742"/>
                <a:gd name="connsiteX352" fmla="*/ 1830873 w 2652368"/>
                <a:gd name="connsiteY352" fmla="*/ 47306 h 333742"/>
                <a:gd name="connsiteX353" fmla="*/ 1887039 w 2652368"/>
                <a:gd name="connsiteY353" fmla="*/ 49148 h 333742"/>
                <a:gd name="connsiteX354" fmla="*/ 1912037 w 2652368"/>
                <a:gd name="connsiteY354" fmla="*/ 77993 h 333742"/>
                <a:gd name="connsiteX355" fmla="*/ 1906268 w 2652368"/>
                <a:gd name="connsiteY355" fmla="*/ 85685 h 333742"/>
                <a:gd name="connsiteX356" fmla="*/ 1794738 w 2652368"/>
                <a:gd name="connsiteY356" fmla="*/ 84403 h 333742"/>
                <a:gd name="connsiteX357" fmla="*/ 1768458 w 2652368"/>
                <a:gd name="connsiteY357" fmla="*/ 57481 h 333742"/>
                <a:gd name="connsiteX358" fmla="*/ 1774226 w 2652368"/>
                <a:gd name="connsiteY358" fmla="*/ 47866 h 333742"/>
                <a:gd name="connsiteX359" fmla="*/ 1830873 w 2652368"/>
                <a:gd name="connsiteY359" fmla="*/ 47306 h 333742"/>
                <a:gd name="connsiteX360" fmla="*/ 1972851 w 2652368"/>
                <a:gd name="connsiteY360" fmla="*/ 46665 h 333742"/>
                <a:gd name="connsiteX361" fmla="*/ 2029336 w 2652368"/>
                <a:gd name="connsiteY361" fmla="*/ 48507 h 333742"/>
                <a:gd name="connsiteX362" fmla="*/ 2057539 w 2652368"/>
                <a:gd name="connsiteY362" fmla="*/ 75429 h 333742"/>
                <a:gd name="connsiteX363" fmla="*/ 2053053 w 2652368"/>
                <a:gd name="connsiteY363" fmla="*/ 85044 h 333742"/>
                <a:gd name="connsiteX364" fmla="*/ 1938318 w 2652368"/>
                <a:gd name="connsiteY364" fmla="*/ 83762 h 333742"/>
                <a:gd name="connsiteX365" fmla="*/ 1908192 w 2652368"/>
                <a:gd name="connsiteY365" fmla="*/ 47225 h 333742"/>
                <a:gd name="connsiteX366" fmla="*/ 1972851 w 2652368"/>
                <a:gd name="connsiteY366" fmla="*/ 46665 h 333742"/>
                <a:gd name="connsiteX367" fmla="*/ 1687695 w 2652368"/>
                <a:gd name="connsiteY367" fmla="*/ 46665 h 333742"/>
                <a:gd name="connsiteX368" fmla="*/ 1745383 w 2652368"/>
                <a:gd name="connsiteY368" fmla="*/ 48507 h 333742"/>
                <a:gd name="connsiteX369" fmla="*/ 1766535 w 2652368"/>
                <a:gd name="connsiteY369" fmla="*/ 77352 h 333742"/>
                <a:gd name="connsiteX370" fmla="*/ 1759484 w 2652368"/>
                <a:gd name="connsiteY370" fmla="*/ 85684 h 333742"/>
                <a:gd name="connsiteX371" fmla="*/ 1652441 w 2652368"/>
                <a:gd name="connsiteY371" fmla="*/ 84402 h 333742"/>
                <a:gd name="connsiteX372" fmla="*/ 1623597 w 2652368"/>
                <a:gd name="connsiteY372" fmla="*/ 59404 h 333742"/>
                <a:gd name="connsiteX373" fmla="*/ 1630007 w 2652368"/>
                <a:gd name="connsiteY373" fmla="*/ 47225 h 333742"/>
                <a:gd name="connsiteX374" fmla="*/ 1687695 w 2652368"/>
                <a:gd name="connsiteY374" fmla="*/ 46665 h 333742"/>
                <a:gd name="connsiteX375" fmla="*/ 2062666 w 2652368"/>
                <a:gd name="connsiteY375" fmla="*/ 46584 h 333742"/>
                <a:gd name="connsiteX376" fmla="*/ 2205605 w 2652368"/>
                <a:gd name="connsiteY376" fmla="*/ 46584 h 333742"/>
                <a:gd name="connsiteX377" fmla="*/ 2298547 w 2652368"/>
                <a:gd name="connsiteY377" fmla="*/ 46584 h 333742"/>
                <a:gd name="connsiteX378" fmla="*/ 2346620 w 2652368"/>
                <a:gd name="connsiteY378" fmla="*/ 85683 h 333742"/>
                <a:gd name="connsiteX379" fmla="*/ 2090229 w 2652368"/>
                <a:gd name="connsiteY379" fmla="*/ 84402 h 333742"/>
                <a:gd name="connsiteX380" fmla="*/ 2056898 w 2652368"/>
                <a:gd name="connsiteY380" fmla="*/ 56840 h 333742"/>
                <a:gd name="connsiteX381" fmla="*/ 2062666 w 2652368"/>
                <a:gd name="connsiteY381" fmla="*/ 46584 h 333742"/>
                <a:gd name="connsiteX382" fmla="*/ 1367205 w 2652368"/>
                <a:gd name="connsiteY382" fmla="*/ 45303 h 333742"/>
                <a:gd name="connsiteX383" fmla="*/ 1440278 w 2652368"/>
                <a:gd name="connsiteY383" fmla="*/ 45303 h 333742"/>
                <a:gd name="connsiteX384" fmla="*/ 1467840 w 2652368"/>
                <a:gd name="connsiteY384" fmla="*/ 83121 h 333742"/>
                <a:gd name="connsiteX385" fmla="*/ 1342849 w 2652368"/>
                <a:gd name="connsiteY385" fmla="*/ 83121 h 333742"/>
                <a:gd name="connsiteX386" fmla="*/ 1367205 w 2652368"/>
                <a:gd name="connsiteY386" fmla="*/ 45303 h 333742"/>
                <a:gd name="connsiteX387" fmla="*/ 1223627 w 2652368"/>
                <a:gd name="connsiteY387" fmla="*/ 44021 h 333742"/>
                <a:gd name="connsiteX388" fmla="*/ 1293493 w 2652368"/>
                <a:gd name="connsiteY388" fmla="*/ 45302 h 333742"/>
                <a:gd name="connsiteX389" fmla="*/ 1320414 w 2652368"/>
                <a:gd name="connsiteY389" fmla="*/ 83761 h 333742"/>
                <a:gd name="connsiteX390" fmla="*/ 1195423 w 2652368"/>
                <a:gd name="connsiteY390" fmla="*/ 83761 h 333742"/>
                <a:gd name="connsiteX391" fmla="*/ 1223627 w 2652368"/>
                <a:gd name="connsiteY391" fmla="*/ 44021 h 333742"/>
                <a:gd name="connsiteX392" fmla="*/ 919162 w 2652368"/>
                <a:gd name="connsiteY392" fmla="*/ 44020 h 333742"/>
                <a:gd name="connsiteX393" fmla="*/ 1028129 w 2652368"/>
                <a:gd name="connsiteY393" fmla="*/ 44020 h 333742"/>
                <a:gd name="connsiteX394" fmla="*/ 995439 w 2652368"/>
                <a:gd name="connsiteY394" fmla="*/ 85684 h 333742"/>
                <a:gd name="connsiteX395" fmla="*/ 900574 w 2652368"/>
                <a:gd name="connsiteY395" fmla="*/ 85043 h 333742"/>
                <a:gd name="connsiteX396" fmla="*/ 919162 w 2652368"/>
                <a:gd name="connsiteY396" fmla="*/ 44020 h 333742"/>
                <a:gd name="connsiteX397" fmla="*/ 1076842 w 2652368"/>
                <a:gd name="connsiteY397" fmla="*/ 43380 h 333742"/>
                <a:gd name="connsiteX398" fmla="*/ 1175553 w 2652368"/>
                <a:gd name="connsiteY398" fmla="*/ 43380 h 333742"/>
                <a:gd name="connsiteX399" fmla="*/ 1175553 w 2652368"/>
                <a:gd name="connsiteY399" fmla="*/ 82479 h 333742"/>
                <a:gd name="connsiteX400" fmla="*/ 1047998 w 2652368"/>
                <a:gd name="connsiteY400" fmla="*/ 82479 h 333742"/>
                <a:gd name="connsiteX401" fmla="*/ 1076842 w 2652368"/>
                <a:gd name="connsiteY401" fmla="*/ 43380 h 333742"/>
                <a:gd name="connsiteX402" fmla="*/ 643541 w 2652368"/>
                <a:gd name="connsiteY402" fmla="*/ 42739 h 333742"/>
                <a:gd name="connsiteX403" fmla="*/ 737765 w 2652368"/>
                <a:gd name="connsiteY403" fmla="*/ 43380 h 333742"/>
                <a:gd name="connsiteX404" fmla="*/ 698665 w 2652368"/>
                <a:gd name="connsiteY404" fmla="*/ 85685 h 333742"/>
                <a:gd name="connsiteX405" fmla="*/ 601237 w 2652368"/>
                <a:gd name="connsiteY405" fmla="*/ 85044 h 333742"/>
                <a:gd name="connsiteX406" fmla="*/ 643541 w 2652368"/>
                <a:gd name="connsiteY406" fmla="*/ 42739 h 333742"/>
                <a:gd name="connsiteX407" fmla="*/ 783915 w 2652368"/>
                <a:gd name="connsiteY407" fmla="*/ 42738 h 333742"/>
                <a:gd name="connsiteX408" fmla="*/ 883268 w 2652368"/>
                <a:gd name="connsiteY408" fmla="*/ 43379 h 333742"/>
                <a:gd name="connsiteX409" fmla="*/ 847373 w 2652368"/>
                <a:gd name="connsiteY409" fmla="*/ 85684 h 333742"/>
                <a:gd name="connsiteX410" fmla="*/ 751226 w 2652368"/>
                <a:gd name="connsiteY410" fmla="*/ 85043 h 333742"/>
                <a:gd name="connsiteX411" fmla="*/ 783915 w 2652368"/>
                <a:gd name="connsiteY411" fmla="*/ 42738 h 333742"/>
                <a:gd name="connsiteX412" fmla="*/ 496757 w 2652368"/>
                <a:gd name="connsiteY412" fmla="*/ 42097 h 333742"/>
                <a:gd name="connsiteX413" fmla="*/ 592262 w 2652368"/>
                <a:gd name="connsiteY413" fmla="*/ 42739 h 333742"/>
                <a:gd name="connsiteX414" fmla="*/ 547394 w 2652368"/>
                <a:gd name="connsiteY414" fmla="*/ 85044 h 333742"/>
                <a:gd name="connsiteX415" fmla="*/ 451889 w 2652368"/>
                <a:gd name="connsiteY415" fmla="*/ 84402 h 333742"/>
                <a:gd name="connsiteX416" fmla="*/ 496757 w 2652368"/>
                <a:gd name="connsiteY416" fmla="*/ 42097 h 333742"/>
                <a:gd name="connsiteX417" fmla="*/ 352537 w 2652368"/>
                <a:gd name="connsiteY417" fmla="*/ 42097 h 333742"/>
                <a:gd name="connsiteX418" fmla="*/ 444837 w 2652368"/>
                <a:gd name="connsiteY418" fmla="*/ 42738 h 333742"/>
                <a:gd name="connsiteX419" fmla="*/ 401252 w 2652368"/>
                <a:gd name="connsiteY419" fmla="*/ 85684 h 333742"/>
                <a:gd name="connsiteX420" fmla="*/ 301900 w 2652368"/>
                <a:gd name="connsiteY420" fmla="*/ 85043 h 333742"/>
                <a:gd name="connsiteX421" fmla="*/ 352537 w 2652368"/>
                <a:gd name="connsiteY421" fmla="*/ 42097 h 333742"/>
                <a:gd name="connsiteX422" fmla="*/ 229870 w 2652368"/>
                <a:gd name="connsiteY422" fmla="*/ 39344 h 333742"/>
                <a:gd name="connsiteX423" fmla="*/ 296772 w 2652368"/>
                <a:gd name="connsiteY423" fmla="*/ 45303 h 333742"/>
                <a:gd name="connsiteX424" fmla="*/ 253186 w 2652368"/>
                <a:gd name="connsiteY424" fmla="*/ 85684 h 333742"/>
                <a:gd name="connsiteX425" fmla="*/ 151270 w 2652368"/>
                <a:gd name="connsiteY425" fmla="*/ 85043 h 333742"/>
                <a:gd name="connsiteX426" fmla="*/ 229870 w 2652368"/>
                <a:gd name="connsiteY426" fmla="*/ 39344 h 333742"/>
                <a:gd name="connsiteX427" fmla="*/ 1149914 w 2652368"/>
                <a:gd name="connsiteY427" fmla="*/ 5561 h 333742"/>
                <a:gd name="connsiteX428" fmla="*/ 1242856 w 2652368"/>
                <a:gd name="connsiteY428" fmla="*/ 5561 h 333742"/>
                <a:gd name="connsiteX429" fmla="*/ 1253753 w 2652368"/>
                <a:gd name="connsiteY429" fmla="*/ 17099 h 333742"/>
                <a:gd name="connsiteX430" fmla="*/ 1242856 w 2652368"/>
                <a:gd name="connsiteY430" fmla="*/ 31841 h 333742"/>
                <a:gd name="connsiteX431" fmla="*/ 1194783 w 2652368"/>
                <a:gd name="connsiteY431" fmla="*/ 32482 h 333742"/>
                <a:gd name="connsiteX432" fmla="*/ 1149914 w 2652368"/>
                <a:gd name="connsiteY432" fmla="*/ 31841 h 333742"/>
                <a:gd name="connsiteX433" fmla="*/ 1137095 w 2652368"/>
                <a:gd name="connsiteY433" fmla="*/ 19022 h 333742"/>
                <a:gd name="connsiteX434" fmla="*/ 1149914 w 2652368"/>
                <a:gd name="connsiteY434" fmla="*/ 5561 h 333742"/>
                <a:gd name="connsiteX435" fmla="*/ 2398300 w 2652368"/>
                <a:gd name="connsiteY435" fmla="*/ 5401 h 333742"/>
                <a:gd name="connsiteX436" fmla="*/ 2461356 w 2652368"/>
                <a:gd name="connsiteY436" fmla="*/ 26714 h 333742"/>
                <a:gd name="connsiteX437" fmla="*/ 2331878 w 2652368"/>
                <a:gd name="connsiteY437" fmla="*/ 6202 h 333742"/>
                <a:gd name="connsiteX438" fmla="*/ 2398300 w 2652368"/>
                <a:gd name="connsiteY438" fmla="*/ 5401 h 333742"/>
                <a:gd name="connsiteX439" fmla="*/ 2240910 w 2652368"/>
                <a:gd name="connsiteY439" fmla="*/ 4950 h 333742"/>
                <a:gd name="connsiteX440" fmla="*/ 2324828 w 2652368"/>
                <a:gd name="connsiteY440" fmla="*/ 35687 h 333742"/>
                <a:gd name="connsiteX441" fmla="*/ 2193427 w 2652368"/>
                <a:gd name="connsiteY441" fmla="*/ 12612 h 333742"/>
                <a:gd name="connsiteX442" fmla="*/ 2240910 w 2652368"/>
                <a:gd name="connsiteY442" fmla="*/ 4950 h 333742"/>
                <a:gd name="connsiteX443" fmla="*/ 1557576 w 2652368"/>
                <a:gd name="connsiteY443" fmla="*/ 4921 h 333742"/>
                <a:gd name="connsiteX444" fmla="*/ 1637699 w 2652368"/>
                <a:gd name="connsiteY444" fmla="*/ 5562 h 333742"/>
                <a:gd name="connsiteX445" fmla="*/ 1661415 w 2652368"/>
                <a:gd name="connsiteY445" fmla="*/ 22868 h 333742"/>
                <a:gd name="connsiteX446" fmla="*/ 1655646 w 2652368"/>
                <a:gd name="connsiteY446" fmla="*/ 33124 h 333742"/>
                <a:gd name="connsiteX447" fmla="*/ 1557576 w 2652368"/>
                <a:gd name="connsiteY447" fmla="*/ 32483 h 333742"/>
                <a:gd name="connsiteX448" fmla="*/ 1538988 w 2652368"/>
                <a:gd name="connsiteY448" fmla="*/ 16459 h 333742"/>
                <a:gd name="connsiteX449" fmla="*/ 1557576 w 2652368"/>
                <a:gd name="connsiteY449" fmla="*/ 4921 h 333742"/>
                <a:gd name="connsiteX450" fmla="*/ 1421689 w 2652368"/>
                <a:gd name="connsiteY450" fmla="*/ 4921 h 333742"/>
                <a:gd name="connsiteX451" fmla="*/ 1505016 w 2652368"/>
                <a:gd name="connsiteY451" fmla="*/ 5562 h 333742"/>
                <a:gd name="connsiteX452" fmla="*/ 1526168 w 2652368"/>
                <a:gd name="connsiteY452" fmla="*/ 24150 h 333742"/>
                <a:gd name="connsiteX453" fmla="*/ 1520400 w 2652368"/>
                <a:gd name="connsiteY453" fmla="*/ 33124 h 333742"/>
                <a:gd name="connsiteX454" fmla="*/ 1421689 w 2652368"/>
                <a:gd name="connsiteY454" fmla="*/ 32483 h 333742"/>
                <a:gd name="connsiteX455" fmla="*/ 1405024 w 2652368"/>
                <a:gd name="connsiteY455" fmla="*/ 18381 h 333742"/>
                <a:gd name="connsiteX456" fmla="*/ 1421689 w 2652368"/>
                <a:gd name="connsiteY456" fmla="*/ 4921 h 333742"/>
                <a:gd name="connsiteX457" fmla="*/ 2020523 w 2652368"/>
                <a:gd name="connsiteY457" fmla="*/ 4920 h 333742"/>
                <a:gd name="connsiteX458" fmla="*/ 2058181 w 2652368"/>
                <a:gd name="connsiteY458" fmla="*/ 29277 h 333742"/>
                <a:gd name="connsiteX459" fmla="*/ 1937677 w 2652368"/>
                <a:gd name="connsiteY459" fmla="*/ 9407 h 333742"/>
                <a:gd name="connsiteX460" fmla="*/ 2020523 w 2652368"/>
                <a:gd name="connsiteY460" fmla="*/ 4920 h 333742"/>
                <a:gd name="connsiteX461" fmla="*/ 2107156 w 2652368"/>
                <a:gd name="connsiteY461" fmla="*/ 4429 h 333742"/>
                <a:gd name="connsiteX462" fmla="*/ 2192787 w 2652368"/>
                <a:gd name="connsiteY462" fmla="*/ 36970 h 333742"/>
                <a:gd name="connsiteX463" fmla="*/ 2061386 w 2652368"/>
                <a:gd name="connsiteY463" fmla="*/ 13253 h 333742"/>
                <a:gd name="connsiteX464" fmla="*/ 2107156 w 2652368"/>
                <a:gd name="connsiteY464" fmla="*/ 4429 h 333742"/>
                <a:gd name="connsiteX465" fmla="*/ 888716 w 2652368"/>
                <a:gd name="connsiteY465" fmla="*/ 4359 h 333742"/>
                <a:gd name="connsiteX466" fmla="*/ 993516 w 2652368"/>
                <a:gd name="connsiteY466" fmla="*/ 5562 h 333742"/>
                <a:gd name="connsiteX467" fmla="*/ 968518 w 2652368"/>
                <a:gd name="connsiteY467" fmla="*/ 31201 h 333742"/>
                <a:gd name="connsiteX468" fmla="*/ 866602 w 2652368"/>
                <a:gd name="connsiteY468" fmla="*/ 32483 h 333742"/>
                <a:gd name="connsiteX469" fmla="*/ 888716 w 2652368"/>
                <a:gd name="connsiteY469" fmla="*/ 4359 h 333742"/>
                <a:gd name="connsiteX470" fmla="*/ 1331312 w 2652368"/>
                <a:gd name="connsiteY470" fmla="*/ 4279 h 333742"/>
                <a:gd name="connsiteX471" fmla="*/ 1372334 w 2652368"/>
                <a:gd name="connsiteY471" fmla="*/ 4920 h 333742"/>
                <a:gd name="connsiteX472" fmla="*/ 1389641 w 2652368"/>
                <a:gd name="connsiteY472" fmla="*/ 18381 h 333742"/>
                <a:gd name="connsiteX473" fmla="*/ 1373616 w 2652368"/>
                <a:gd name="connsiteY473" fmla="*/ 32483 h 333742"/>
                <a:gd name="connsiteX474" fmla="*/ 1287725 w 2652368"/>
                <a:gd name="connsiteY474" fmla="*/ 32483 h 333742"/>
                <a:gd name="connsiteX475" fmla="*/ 1270419 w 2652368"/>
                <a:gd name="connsiteY475" fmla="*/ 19022 h 333742"/>
                <a:gd name="connsiteX476" fmla="*/ 1289648 w 2652368"/>
                <a:gd name="connsiteY476" fmla="*/ 4920 h 333742"/>
                <a:gd name="connsiteX477" fmla="*/ 1331312 w 2652368"/>
                <a:gd name="connsiteY477" fmla="*/ 4279 h 333742"/>
                <a:gd name="connsiteX478" fmla="*/ 1759405 w 2652368"/>
                <a:gd name="connsiteY478" fmla="*/ 3799 h 333742"/>
                <a:gd name="connsiteX479" fmla="*/ 1790252 w 2652368"/>
                <a:gd name="connsiteY479" fmla="*/ 27996 h 333742"/>
                <a:gd name="connsiteX480" fmla="*/ 1674235 w 2652368"/>
                <a:gd name="connsiteY480" fmla="*/ 7485 h 333742"/>
                <a:gd name="connsiteX481" fmla="*/ 1759405 w 2652368"/>
                <a:gd name="connsiteY481" fmla="*/ 3799 h 333742"/>
                <a:gd name="connsiteX482" fmla="*/ 1117224 w 2652368"/>
                <a:gd name="connsiteY482" fmla="*/ 3638 h 333742"/>
                <a:gd name="connsiteX483" fmla="*/ 1124916 w 2652368"/>
                <a:gd name="connsiteY483" fmla="*/ 13253 h 333742"/>
                <a:gd name="connsiteX484" fmla="*/ 1105045 w 2652368"/>
                <a:gd name="connsiteY484" fmla="*/ 31201 h 333742"/>
                <a:gd name="connsiteX485" fmla="*/ 1003771 w 2652368"/>
                <a:gd name="connsiteY485" fmla="*/ 31842 h 333742"/>
                <a:gd name="connsiteX486" fmla="*/ 998643 w 2652368"/>
                <a:gd name="connsiteY486" fmla="*/ 20945 h 333742"/>
                <a:gd name="connsiteX487" fmla="*/ 1021718 w 2652368"/>
                <a:gd name="connsiteY487" fmla="*/ 4280 h 333742"/>
                <a:gd name="connsiteX488" fmla="*/ 1117224 w 2652368"/>
                <a:gd name="connsiteY488" fmla="*/ 3638 h 333742"/>
                <a:gd name="connsiteX489" fmla="*/ 1848320 w 2652368"/>
                <a:gd name="connsiteY489" fmla="*/ 2697 h 333742"/>
                <a:gd name="connsiteX490" fmla="*/ 1924216 w 2652368"/>
                <a:gd name="connsiteY490" fmla="*/ 29919 h 333742"/>
                <a:gd name="connsiteX491" fmla="*/ 1806917 w 2652368"/>
                <a:gd name="connsiteY491" fmla="*/ 10049 h 333742"/>
                <a:gd name="connsiteX492" fmla="*/ 1848320 w 2652368"/>
                <a:gd name="connsiteY492" fmla="*/ 2697 h 333742"/>
                <a:gd name="connsiteX493" fmla="*/ 360550 w 2652368"/>
                <a:gd name="connsiteY493" fmla="*/ 1876 h 333742"/>
                <a:gd name="connsiteX494" fmla="*/ 446120 w 2652368"/>
                <a:gd name="connsiteY494" fmla="*/ 6203 h 333742"/>
                <a:gd name="connsiteX495" fmla="*/ 323052 w 2652368"/>
                <a:gd name="connsiteY495" fmla="*/ 27355 h 333742"/>
                <a:gd name="connsiteX496" fmla="*/ 360550 w 2652368"/>
                <a:gd name="connsiteY496" fmla="*/ 1876 h 333742"/>
                <a:gd name="connsiteX497" fmla="*/ 716613 w 2652368"/>
                <a:gd name="connsiteY497" fmla="*/ 1716 h 333742"/>
                <a:gd name="connsiteX498" fmla="*/ 595468 w 2652368"/>
                <a:gd name="connsiteY498" fmla="*/ 23509 h 333742"/>
                <a:gd name="connsiteX499" fmla="*/ 716613 w 2652368"/>
                <a:gd name="connsiteY499" fmla="*/ 1716 h 333742"/>
                <a:gd name="connsiteX500" fmla="*/ 800382 w 2652368"/>
                <a:gd name="connsiteY500" fmla="*/ 1645 h 333742"/>
                <a:gd name="connsiteX501" fmla="*/ 859552 w 2652368"/>
                <a:gd name="connsiteY501" fmla="*/ 6843 h 333742"/>
                <a:gd name="connsiteX502" fmla="*/ 833913 w 2652368"/>
                <a:gd name="connsiteY502" fmla="*/ 30559 h 333742"/>
                <a:gd name="connsiteX503" fmla="*/ 730074 w 2652368"/>
                <a:gd name="connsiteY503" fmla="*/ 31841 h 333742"/>
                <a:gd name="connsiteX504" fmla="*/ 800382 w 2652368"/>
                <a:gd name="connsiteY504" fmla="*/ 1645 h 333742"/>
                <a:gd name="connsiteX505" fmla="*/ 529888 w 2652368"/>
                <a:gd name="connsiteY505" fmla="*/ 603 h 333742"/>
                <a:gd name="connsiteX506" fmla="*/ 581367 w 2652368"/>
                <a:gd name="connsiteY506" fmla="*/ 6202 h 333742"/>
                <a:gd name="connsiteX507" fmla="*/ 459581 w 2652368"/>
                <a:gd name="connsiteY507" fmla="*/ 28637 h 333742"/>
                <a:gd name="connsiteX508" fmla="*/ 529888 w 2652368"/>
                <a:gd name="connsiteY508" fmla="*/ 603 h 333742"/>
                <a:gd name="connsiteX509" fmla="*/ 310875 w 2652368"/>
                <a:gd name="connsiteY509" fmla="*/ 434 h 333742"/>
                <a:gd name="connsiteX510" fmla="*/ 179474 w 2652368"/>
                <a:gd name="connsiteY510" fmla="*/ 24151 h 333742"/>
                <a:gd name="connsiteX511" fmla="*/ 310875 w 2652368"/>
                <a:gd name="connsiteY511" fmla="*/ 434 h 3337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Lst>
              <a:rect l="l" t="t" r="r" b="b"/>
              <a:pathLst>
                <a:path w="2652368" h="333742">
                  <a:moveTo>
                    <a:pt x="2048566" y="278539"/>
                  </a:moveTo>
                  <a:cubicBezTo>
                    <a:pt x="2074846" y="278458"/>
                    <a:pt x="2101126" y="278939"/>
                    <a:pt x="2127406" y="281182"/>
                  </a:cubicBezTo>
                  <a:cubicBezTo>
                    <a:pt x="2140226" y="282464"/>
                    <a:pt x="2150481" y="307463"/>
                    <a:pt x="2162660" y="321564"/>
                  </a:cubicBezTo>
                  <a:cubicBezTo>
                    <a:pt x="2160096" y="324128"/>
                    <a:pt x="2158173" y="327333"/>
                    <a:pt x="2156250" y="331178"/>
                  </a:cubicBezTo>
                  <a:cubicBezTo>
                    <a:pt x="2102408" y="331178"/>
                    <a:pt x="2049207" y="333742"/>
                    <a:pt x="1996006" y="329256"/>
                  </a:cubicBezTo>
                  <a:cubicBezTo>
                    <a:pt x="1983827" y="327974"/>
                    <a:pt x="1974213" y="301694"/>
                    <a:pt x="1963316" y="286951"/>
                  </a:cubicBezTo>
                  <a:cubicBezTo>
                    <a:pt x="1965239" y="284388"/>
                    <a:pt x="1967803" y="281824"/>
                    <a:pt x="1969726" y="279260"/>
                  </a:cubicBezTo>
                  <a:cubicBezTo>
                    <a:pt x="1996006" y="279260"/>
                    <a:pt x="2022286" y="278619"/>
                    <a:pt x="2048566" y="278539"/>
                  </a:cubicBezTo>
                  <a:close/>
                  <a:moveTo>
                    <a:pt x="517269" y="277977"/>
                  </a:moveTo>
                  <a:cubicBezTo>
                    <a:pt x="552523" y="277977"/>
                    <a:pt x="587136" y="277977"/>
                    <a:pt x="622390" y="277977"/>
                  </a:cubicBezTo>
                  <a:cubicBezTo>
                    <a:pt x="615980" y="331178"/>
                    <a:pt x="614057" y="333101"/>
                    <a:pt x="565984" y="333101"/>
                  </a:cubicBezTo>
                  <a:cubicBezTo>
                    <a:pt x="532012" y="333101"/>
                    <a:pt x="498039" y="333101"/>
                    <a:pt x="461504" y="333101"/>
                  </a:cubicBezTo>
                  <a:cubicBezTo>
                    <a:pt x="469837" y="279900"/>
                    <a:pt x="472400" y="277977"/>
                    <a:pt x="517269" y="277977"/>
                  </a:cubicBezTo>
                  <a:close/>
                  <a:moveTo>
                    <a:pt x="353819" y="277977"/>
                  </a:moveTo>
                  <a:cubicBezTo>
                    <a:pt x="388433" y="277336"/>
                    <a:pt x="421764" y="277977"/>
                    <a:pt x="458299" y="277977"/>
                  </a:cubicBezTo>
                  <a:cubicBezTo>
                    <a:pt x="443556" y="333742"/>
                    <a:pt x="443556" y="333742"/>
                    <a:pt x="393560" y="333742"/>
                  </a:cubicBezTo>
                  <a:cubicBezTo>
                    <a:pt x="360229" y="333742"/>
                    <a:pt x="326258" y="333742"/>
                    <a:pt x="291645" y="333742"/>
                  </a:cubicBezTo>
                  <a:cubicBezTo>
                    <a:pt x="303183" y="281182"/>
                    <a:pt x="306388" y="278618"/>
                    <a:pt x="353819" y="277977"/>
                  </a:cubicBezTo>
                  <a:close/>
                  <a:moveTo>
                    <a:pt x="1709408" y="277898"/>
                  </a:moveTo>
                  <a:cubicBezTo>
                    <a:pt x="1732884" y="277817"/>
                    <a:pt x="1754998" y="278298"/>
                    <a:pt x="1776791" y="280541"/>
                  </a:cubicBezTo>
                  <a:cubicBezTo>
                    <a:pt x="1787046" y="281823"/>
                    <a:pt x="1794738" y="306822"/>
                    <a:pt x="1803712" y="320282"/>
                  </a:cubicBezTo>
                  <a:cubicBezTo>
                    <a:pt x="1801148" y="324128"/>
                    <a:pt x="1798584" y="327973"/>
                    <a:pt x="1796661" y="331819"/>
                  </a:cubicBezTo>
                  <a:cubicBezTo>
                    <a:pt x="1752434" y="331819"/>
                    <a:pt x="1708206" y="334383"/>
                    <a:pt x="1663979" y="329897"/>
                  </a:cubicBezTo>
                  <a:cubicBezTo>
                    <a:pt x="1653723" y="328615"/>
                    <a:pt x="1646672" y="302334"/>
                    <a:pt x="1633853" y="278619"/>
                  </a:cubicBezTo>
                  <a:cubicBezTo>
                    <a:pt x="1661095" y="278619"/>
                    <a:pt x="1685933" y="277978"/>
                    <a:pt x="1709408" y="277898"/>
                  </a:cubicBezTo>
                  <a:close/>
                  <a:moveTo>
                    <a:pt x="2225797" y="277657"/>
                  </a:moveTo>
                  <a:cubicBezTo>
                    <a:pt x="2247751" y="277497"/>
                    <a:pt x="2269704" y="277977"/>
                    <a:pt x="2291497" y="280541"/>
                  </a:cubicBezTo>
                  <a:cubicBezTo>
                    <a:pt x="2304317" y="281823"/>
                    <a:pt x="2314572" y="306821"/>
                    <a:pt x="2325469" y="320923"/>
                  </a:cubicBezTo>
                  <a:cubicBezTo>
                    <a:pt x="2323546" y="324127"/>
                    <a:pt x="2321623" y="327333"/>
                    <a:pt x="2319700" y="330537"/>
                  </a:cubicBezTo>
                  <a:cubicBezTo>
                    <a:pt x="2277395" y="330537"/>
                    <a:pt x="2234450" y="334383"/>
                    <a:pt x="2193427" y="328615"/>
                  </a:cubicBezTo>
                  <a:cubicBezTo>
                    <a:pt x="2178685" y="326691"/>
                    <a:pt x="2167148" y="302334"/>
                    <a:pt x="2153687" y="288874"/>
                  </a:cubicBezTo>
                  <a:cubicBezTo>
                    <a:pt x="2155609" y="285669"/>
                    <a:pt x="2158174" y="282464"/>
                    <a:pt x="2160097" y="278618"/>
                  </a:cubicBezTo>
                  <a:cubicBezTo>
                    <a:pt x="2181890" y="278618"/>
                    <a:pt x="2203843" y="277817"/>
                    <a:pt x="2225797" y="277657"/>
                  </a:cubicBezTo>
                  <a:close/>
                  <a:moveTo>
                    <a:pt x="2545325" y="277416"/>
                  </a:moveTo>
                  <a:cubicBezTo>
                    <a:pt x="2567439" y="277176"/>
                    <a:pt x="2588271" y="277657"/>
                    <a:pt x="2608782" y="280541"/>
                  </a:cubicBezTo>
                  <a:cubicBezTo>
                    <a:pt x="2624806" y="282464"/>
                    <a:pt x="2637626" y="306180"/>
                    <a:pt x="2652368" y="320282"/>
                  </a:cubicBezTo>
                  <a:cubicBezTo>
                    <a:pt x="2651086" y="322846"/>
                    <a:pt x="2649804" y="326050"/>
                    <a:pt x="2647881" y="328614"/>
                  </a:cubicBezTo>
                  <a:cubicBezTo>
                    <a:pt x="2602372" y="328614"/>
                    <a:pt x="2556221" y="331819"/>
                    <a:pt x="2511353" y="326691"/>
                  </a:cubicBezTo>
                  <a:cubicBezTo>
                    <a:pt x="2499815" y="324768"/>
                    <a:pt x="2490201" y="299129"/>
                    <a:pt x="2474176" y="278618"/>
                  </a:cubicBezTo>
                  <a:cubicBezTo>
                    <a:pt x="2499815" y="278618"/>
                    <a:pt x="2523211" y="277656"/>
                    <a:pt x="2545325" y="277416"/>
                  </a:cubicBezTo>
                  <a:close/>
                  <a:moveTo>
                    <a:pt x="686487" y="277336"/>
                  </a:moveTo>
                  <a:cubicBezTo>
                    <a:pt x="720459" y="277336"/>
                    <a:pt x="753790" y="277336"/>
                    <a:pt x="787762" y="277336"/>
                  </a:cubicBezTo>
                  <a:cubicBezTo>
                    <a:pt x="785839" y="331178"/>
                    <a:pt x="783275" y="333101"/>
                    <a:pt x="735202" y="333101"/>
                  </a:cubicBezTo>
                  <a:cubicBezTo>
                    <a:pt x="699948" y="333101"/>
                    <a:pt x="665335" y="333101"/>
                    <a:pt x="627517" y="333101"/>
                  </a:cubicBezTo>
                  <a:cubicBezTo>
                    <a:pt x="640978" y="277978"/>
                    <a:pt x="640978" y="277978"/>
                    <a:pt x="686487" y="277336"/>
                  </a:cubicBezTo>
                  <a:close/>
                  <a:moveTo>
                    <a:pt x="69226" y="277336"/>
                  </a:moveTo>
                  <a:cubicBezTo>
                    <a:pt x="142938" y="277336"/>
                    <a:pt x="216009" y="277336"/>
                    <a:pt x="290363" y="277336"/>
                  </a:cubicBezTo>
                  <a:cubicBezTo>
                    <a:pt x="279466" y="328614"/>
                    <a:pt x="274979" y="333101"/>
                    <a:pt x="230111" y="333101"/>
                  </a:cubicBezTo>
                  <a:cubicBezTo>
                    <a:pt x="164090" y="333101"/>
                    <a:pt x="97429" y="333101"/>
                    <a:pt x="31408" y="333101"/>
                  </a:cubicBezTo>
                  <a:cubicBezTo>
                    <a:pt x="21153" y="333101"/>
                    <a:pt x="10896" y="332460"/>
                    <a:pt x="0" y="331819"/>
                  </a:cubicBezTo>
                  <a:cubicBezTo>
                    <a:pt x="16665" y="281182"/>
                    <a:pt x="21153" y="277336"/>
                    <a:pt x="69226" y="277336"/>
                  </a:cubicBezTo>
                  <a:close/>
                  <a:moveTo>
                    <a:pt x="1870534" y="277016"/>
                  </a:moveTo>
                  <a:cubicBezTo>
                    <a:pt x="1893128" y="276855"/>
                    <a:pt x="1914280" y="277336"/>
                    <a:pt x="1935112" y="279900"/>
                  </a:cubicBezTo>
                  <a:cubicBezTo>
                    <a:pt x="1947932" y="281823"/>
                    <a:pt x="1957546" y="306821"/>
                    <a:pt x="1969084" y="320922"/>
                  </a:cubicBezTo>
                  <a:cubicBezTo>
                    <a:pt x="1967161" y="324128"/>
                    <a:pt x="1965238" y="327332"/>
                    <a:pt x="1963315" y="329896"/>
                  </a:cubicBezTo>
                  <a:cubicBezTo>
                    <a:pt x="1917806" y="329896"/>
                    <a:pt x="1872297" y="332460"/>
                    <a:pt x="1827428" y="327974"/>
                  </a:cubicBezTo>
                  <a:cubicBezTo>
                    <a:pt x="1817172" y="326692"/>
                    <a:pt x="1810121" y="299771"/>
                    <a:pt x="1797302" y="277977"/>
                  </a:cubicBezTo>
                  <a:cubicBezTo>
                    <a:pt x="1823903" y="277977"/>
                    <a:pt x="1847939" y="277176"/>
                    <a:pt x="1870534" y="277016"/>
                  </a:cubicBezTo>
                  <a:close/>
                  <a:moveTo>
                    <a:pt x="2384278" y="276775"/>
                  </a:moveTo>
                  <a:cubicBezTo>
                    <a:pt x="2404468" y="276535"/>
                    <a:pt x="2424499" y="277016"/>
                    <a:pt x="2444048" y="279900"/>
                  </a:cubicBezTo>
                  <a:cubicBezTo>
                    <a:pt x="2460714" y="282463"/>
                    <a:pt x="2474816" y="305539"/>
                    <a:pt x="2490200" y="318999"/>
                  </a:cubicBezTo>
                  <a:cubicBezTo>
                    <a:pt x="2488276" y="322205"/>
                    <a:pt x="2486354" y="325409"/>
                    <a:pt x="2484430" y="329255"/>
                  </a:cubicBezTo>
                  <a:cubicBezTo>
                    <a:pt x="2439562" y="329255"/>
                    <a:pt x="2394693" y="332460"/>
                    <a:pt x="2349825" y="327332"/>
                  </a:cubicBezTo>
                  <a:cubicBezTo>
                    <a:pt x="2337647" y="326050"/>
                    <a:pt x="2327391" y="301052"/>
                    <a:pt x="2316494" y="286310"/>
                  </a:cubicBezTo>
                  <a:cubicBezTo>
                    <a:pt x="2319699" y="283105"/>
                    <a:pt x="2321622" y="280541"/>
                    <a:pt x="2323545" y="277977"/>
                  </a:cubicBezTo>
                  <a:cubicBezTo>
                    <a:pt x="2343736" y="277977"/>
                    <a:pt x="2364087" y="277015"/>
                    <a:pt x="2384278" y="276775"/>
                  </a:cubicBezTo>
                  <a:close/>
                  <a:moveTo>
                    <a:pt x="848655" y="276695"/>
                  </a:moveTo>
                  <a:cubicBezTo>
                    <a:pt x="1095432" y="276695"/>
                    <a:pt x="1342208" y="276695"/>
                    <a:pt x="1588985" y="277337"/>
                  </a:cubicBezTo>
                  <a:cubicBezTo>
                    <a:pt x="1630649" y="277337"/>
                    <a:pt x="1633213" y="280541"/>
                    <a:pt x="1630007" y="329897"/>
                  </a:cubicBezTo>
                  <a:cubicBezTo>
                    <a:pt x="1353105" y="329897"/>
                    <a:pt x="1076843" y="329897"/>
                    <a:pt x="799941" y="329897"/>
                  </a:cubicBezTo>
                  <a:cubicBezTo>
                    <a:pt x="801223" y="279900"/>
                    <a:pt x="803146" y="276695"/>
                    <a:pt x="848655" y="276695"/>
                  </a:cubicBezTo>
                  <a:close/>
                  <a:moveTo>
                    <a:pt x="1376820" y="216444"/>
                  </a:moveTo>
                  <a:cubicBezTo>
                    <a:pt x="1430662" y="216444"/>
                    <a:pt x="1476172" y="216444"/>
                    <a:pt x="1522963" y="216444"/>
                  </a:cubicBezTo>
                  <a:cubicBezTo>
                    <a:pt x="1525527" y="230546"/>
                    <a:pt x="1527450" y="244006"/>
                    <a:pt x="1530655" y="263235"/>
                  </a:cubicBezTo>
                  <a:cubicBezTo>
                    <a:pt x="1483864" y="263235"/>
                    <a:pt x="1439636" y="265158"/>
                    <a:pt x="1396049" y="261312"/>
                  </a:cubicBezTo>
                  <a:cubicBezTo>
                    <a:pt x="1389639" y="260671"/>
                    <a:pt x="1384512" y="235673"/>
                    <a:pt x="1376820" y="216444"/>
                  </a:cubicBezTo>
                  <a:close/>
                  <a:moveTo>
                    <a:pt x="1768377" y="215322"/>
                  </a:moveTo>
                  <a:cubicBezTo>
                    <a:pt x="1790732" y="215322"/>
                    <a:pt x="1813006" y="215803"/>
                    <a:pt x="1835119" y="217726"/>
                  </a:cubicBezTo>
                  <a:cubicBezTo>
                    <a:pt x="1842170" y="218367"/>
                    <a:pt x="1847298" y="243365"/>
                    <a:pt x="1856913" y="263876"/>
                  </a:cubicBezTo>
                  <a:cubicBezTo>
                    <a:pt x="1807557" y="263876"/>
                    <a:pt x="1767817" y="266440"/>
                    <a:pt x="1728717" y="261953"/>
                  </a:cubicBezTo>
                  <a:cubicBezTo>
                    <a:pt x="1716538" y="260671"/>
                    <a:pt x="1706283" y="239519"/>
                    <a:pt x="1694745" y="227982"/>
                  </a:cubicBezTo>
                  <a:cubicBezTo>
                    <a:pt x="1696668" y="224136"/>
                    <a:pt x="1699232" y="219649"/>
                    <a:pt x="1701155" y="215803"/>
                  </a:cubicBezTo>
                  <a:cubicBezTo>
                    <a:pt x="1723589" y="215803"/>
                    <a:pt x="1746023" y="215322"/>
                    <a:pt x="1768377" y="215322"/>
                  </a:cubicBezTo>
                  <a:close/>
                  <a:moveTo>
                    <a:pt x="2508708" y="214841"/>
                  </a:moveTo>
                  <a:cubicBezTo>
                    <a:pt x="2529620" y="214681"/>
                    <a:pt x="2550452" y="215162"/>
                    <a:pt x="2570963" y="217726"/>
                  </a:cubicBezTo>
                  <a:cubicBezTo>
                    <a:pt x="2585064" y="219648"/>
                    <a:pt x="2596602" y="241441"/>
                    <a:pt x="2610063" y="254261"/>
                  </a:cubicBezTo>
                  <a:cubicBezTo>
                    <a:pt x="2607498" y="256825"/>
                    <a:pt x="2605575" y="260670"/>
                    <a:pt x="2604293" y="263875"/>
                  </a:cubicBezTo>
                  <a:cubicBezTo>
                    <a:pt x="2563271" y="263875"/>
                    <a:pt x="2521608" y="267080"/>
                    <a:pt x="2481867" y="261952"/>
                  </a:cubicBezTo>
                  <a:cubicBezTo>
                    <a:pt x="2467124" y="260029"/>
                    <a:pt x="2454946" y="237595"/>
                    <a:pt x="2441485" y="224776"/>
                  </a:cubicBezTo>
                  <a:cubicBezTo>
                    <a:pt x="2442767" y="221571"/>
                    <a:pt x="2444690" y="218366"/>
                    <a:pt x="2445972" y="215802"/>
                  </a:cubicBezTo>
                  <a:cubicBezTo>
                    <a:pt x="2466804" y="215802"/>
                    <a:pt x="2487796" y="215001"/>
                    <a:pt x="2508708" y="214841"/>
                  </a:cubicBezTo>
                  <a:close/>
                  <a:moveTo>
                    <a:pt x="1545398" y="214521"/>
                  </a:moveTo>
                  <a:cubicBezTo>
                    <a:pt x="1585779" y="214521"/>
                    <a:pt x="1626161" y="213239"/>
                    <a:pt x="1666542" y="215161"/>
                  </a:cubicBezTo>
                  <a:cubicBezTo>
                    <a:pt x="1696027" y="216444"/>
                    <a:pt x="1685772" y="242083"/>
                    <a:pt x="1690900" y="263875"/>
                  </a:cubicBezTo>
                  <a:cubicBezTo>
                    <a:pt x="1646031" y="263875"/>
                    <a:pt x="1603727" y="266439"/>
                    <a:pt x="1562063" y="261953"/>
                  </a:cubicBezTo>
                  <a:cubicBezTo>
                    <a:pt x="1552449" y="260671"/>
                    <a:pt x="1544756" y="236955"/>
                    <a:pt x="1536424" y="223494"/>
                  </a:cubicBezTo>
                  <a:cubicBezTo>
                    <a:pt x="1539629" y="220290"/>
                    <a:pt x="1542834" y="217726"/>
                    <a:pt x="1545398" y="214521"/>
                  </a:cubicBezTo>
                  <a:close/>
                  <a:moveTo>
                    <a:pt x="2351028" y="214200"/>
                  </a:moveTo>
                  <a:cubicBezTo>
                    <a:pt x="2371459" y="214040"/>
                    <a:pt x="2391810" y="214521"/>
                    <a:pt x="2412001" y="217085"/>
                  </a:cubicBezTo>
                  <a:cubicBezTo>
                    <a:pt x="2426103" y="219007"/>
                    <a:pt x="2437000" y="241441"/>
                    <a:pt x="2449178" y="254260"/>
                  </a:cubicBezTo>
                  <a:cubicBezTo>
                    <a:pt x="2447255" y="256824"/>
                    <a:pt x="2445332" y="260029"/>
                    <a:pt x="2443409" y="263875"/>
                  </a:cubicBezTo>
                  <a:cubicBezTo>
                    <a:pt x="2403027" y="263875"/>
                    <a:pt x="2362646" y="267080"/>
                    <a:pt x="2322905" y="261953"/>
                  </a:cubicBezTo>
                  <a:cubicBezTo>
                    <a:pt x="2308803" y="260029"/>
                    <a:pt x="2296624" y="238236"/>
                    <a:pt x="2283805" y="226058"/>
                  </a:cubicBezTo>
                  <a:cubicBezTo>
                    <a:pt x="2285728" y="222212"/>
                    <a:pt x="2287651" y="219007"/>
                    <a:pt x="2289574" y="215161"/>
                  </a:cubicBezTo>
                  <a:cubicBezTo>
                    <a:pt x="2310085" y="215161"/>
                    <a:pt x="2330597" y="214360"/>
                    <a:pt x="2351028" y="214200"/>
                  </a:cubicBezTo>
                  <a:close/>
                  <a:moveTo>
                    <a:pt x="2136460" y="214040"/>
                  </a:moveTo>
                  <a:cubicBezTo>
                    <a:pt x="2174999" y="214040"/>
                    <a:pt x="2213297" y="214521"/>
                    <a:pt x="2251756" y="216444"/>
                  </a:cubicBezTo>
                  <a:cubicBezTo>
                    <a:pt x="2265216" y="217085"/>
                    <a:pt x="2278036" y="240160"/>
                    <a:pt x="2290855" y="252979"/>
                  </a:cubicBezTo>
                  <a:cubicBezTo>
                    <a:pt x="2288933" y="256825"/>
                    <a:pt x="2287010" y="260671"/>
                    <a:pt x="2285087" y="263876"/>
                  </a:cubicBezTo>
                  <a:cubicBezTo>
                    <a:pt x="2258166" y="263876"/>
                    <a:pt x="2231245" y="263876"/>
                    <a:pt x="2203682" y="263876"/>
                  </a:cubicBezTo>
                  <a:cubicBezTo>
                    <a:pt x="2158814" y="263876"/>
                    <a:pt x="2113945" y="263876"/>
                    <a:pt x="2069718" y="263876"/>
                  </a:cubicBezTo>
                  <a:cubicBezTo>
                    <a:pt x="2028696" y="263876"/>
                    <a:pt x="2027414" y="263235"/>
                    <a:pt x="2019722" y="214521"/>
                  </a:cubicBezTo>
                  <a:cubicBezTo>
                    <a:pt x="2059142" y="214521"/>
                    <a:pt x="2097921" y="214040"/>
                    <a:pt x="2136460" y="214040"/>
                  </a:cubicBezTo>
                  <a:close/>
                  <a:moveTo>
                    <a:pt x="1288205" y="214040"/>
                  </a:moveTo>
                  <a:cubicBezTo>
                    <a:pt x="1310159" y="214040"/>
                    <a:pt x="1331631" y="214521"/>
                    <a:pt x="1353104" y="216444"/>
                  </a:cubicBezTo>
                  <a:cubicBezTo>
                    <a:pt x="1360796" y="217726"/>
                    <a:pt x="1365283" y="242723"/>
                    <a:pt x="1374898" y="263876"/>
                  </a:cubicBezTo>
                  <a:cubicBezTo>
                    <a:pt x="1321055" y="263876"/>
                    <a:pt x="1280033" y="265798"/>
                    <a:pt x="1238369" y="263235"/>
                  </a:cubicBezTo>
                  <a:cubicBezTo>
                    <a:pt x="1203115" y="261312"/>
                    <a:pt x="1226831" y="235032"/>
                    <a:pt x="1220421" y="214521"/>
                  </a:cubicBezTo>
                  <a:cubicBezTo>
                    <a:pt x="1243817" y="214521"/>
                    <a:pt x="1266252" y="214040"/>
                    <a:pt x="1288205" y="214040"/>
                  </a:cubicBezTo>
                  <a:close/>
                  <a:moveTo>
                    <a:pt x="1100560" y="213880"/>
                  </a:moveTo>
                  <a:cubicBezTo>
                    <a:pt x="1133890" y="213880"/>
                    <a:pt x="1167862" y="213880"/>
                    <a:pt x="1200551" y="213880"/>
                  </a:cubicBezTo>
                  <a:cubicBezTo>
                    <a:pt x="1208884" y="262594"/>
                    <a:pt x="1208243" y="264517"/>
                    <a:pt x="1164657" y="264517"/>
                  </a:cubicBezTo>
                  <a:cubicBezTo>
                    <a:pt x="1130044" y="264517"/>
                    <a:pt x="1095431" y="264517"/>
                    <a:pt x="1060818" y="264517"/>
                  </a:cubicBezTo>
                  <a:cubicBezTo>
                    <a:pt x="1056973" y="215803"/>
                    <a:pt x="1058254" y="214522"/>
                    <a:pt x="1100560" y="213880"/>
                  </a:cubicBezTo>
                  <a:close/>
                  <a:moveTo>
                    <a:pt x="937110" y="213880"/>
                  </a:moveTo>
                  <a:cubicBezTo>
                    <a:pt x="971081" y="213880"/>
                    <a:pt x="1005053" y="213880"/>
                    <a:pt x="1040948" y="213880"/>
                  </a:cubicBezTo>
                  <a:cubicBezTo>
                    <a:pt x="1044794" y="263235"/>
                    <a:pt x="1044153" y="263876"/>
                    <a:pt x="1000567" y="263876"/>
                  </a:cubicBezTo>
                  <a:cubicBezTo>
                    <a:pt x="966595" y="263876"/>
                    <a:pt x="932623" y="263876"/>
                    <a:pt x="899292" y="263876"/>
                  </a:cubicBezTo>
                  <a:cubicBezTo>
                    <a:pt x="893523" y="218367"/>
                    <a:pt x="896728" y="213880"/>
                    <a:pt x="937110" y="213880"/>
                  </a:cubicBezTo>
                  <a:close/>
                  <a:moveTo>
                    <a:pt x="778146" y="213880"/>
                  </a:moveTo>
                  <a:cubicBezTo>
                    <a:pt x="812119" y="213880"/>
                    <a:pt x="845449" y="213880"/>
                    <a:pt x="878780" y="213880"/>
                  </a:cubicBezTo>
                  <a:cubicBezTo>
                    <a:pt x="884549" y="258748"/>
                    <a:pt x="880703" y="263876"/>
                    <a:pt x="840322" y="263876"/>
                  </a:cubicBezTo>
                  <a:cubicBezTo>
                    <a:pt x="804427" y="263876"/>
                    <a:pt x="769173" y="263876"/>
                    <a:pt x="733278" y="263876"/>
                  </a:cubicBezTo>
                  <a:cubicBezTo>
                    <a:pt x="736483" y="215803"/>
                    <a:pt x="737765" y="213880"/>
                    <a:pt x="778146" y="213880"/>
                  </a:cubicBezTo>
                  <a:close/>
                  <a:moveTo>
                    <a:pt x="616620" y="213880"/>
                  </a:moveTo>
                  <a:cubicBezTo>
                    <a:pt x="650592" y="213880"/>
                    <a:pt x="684564" y="213880"/>
                    <a:pt x="721099" y="213880"/>
                  </a:cubicBezTo>
                  <a:cubicBezTo>
                    <a:pt x="716613" y="263235"/>
                    <a:pt x="715972" y="263876"/>
                    <a:pt x="674308" y="263876"/>
                  </a:cubicBezTo>
                  <a:cubicBezTo>
                    <a:pt x="639695" y="263876"/>
                    <a:pt x="604442" y="263876"/>
                    <a:pt x="569188" y="263876"/>
                  </a:cubicBezTo>
                  <a:cubicBezTo>
                    <a:pt x="572393" y="217085"/>
                    <a:pt x="575598" y="213880"/>
                    <a:pt x="616620" y="213880"/>
                  </a:cubicBezTo>
                  <a:close/>
                  <a:moveTo>
                    <a:pt x="455094" y="213880"/>
                  </a:moveTo>
                  <a:cubicBezTo>
                    <a:pt x="489707" y="213880"/>
                    <a:pt x="524961" y="213880"/>
                    <a:pt x="560215" y="213880"/>
                  </a:cubicBezTo>
                  <a:cubicBezTo>
                    <a:pt x="552523" y="263235"/>
                    <a:pt x="551241" y="263876"/>
                    <a:pt x="508936" y="263876"/>
                  </a:cubicBezTo>
                  <a:cubicBezTo>
                    <a:pt x="473682" y="263876"/>
                    <a:pt x="439070" y="263876"/>
                    <a:pt x="403816" y="263876"/>
                  </a:cubicBezTo>
                  <a:cubicBezTo>
                    <a:pt x="410867" y="217726"/>
                    <a:pt x="414712" y="213880"/>
                    <a:pt x="455094" y="213880"/>
                  </a:cubicBezTo>
                  <a:close/>
                  <a:moveTo>
                    <a:pt x="1923254" y="213559"/>
                  </a:moveTo>
                  <a:cubicBezTo>
                    <a:pt x="1943926" y="213398"/>
                    <a:pt x="1964598" y="213879"/>
                    <a:pt x="1985109" y="216443"/>
                  </a:cubicBezTo>
                  <a:cubicBezTo>
                    <a:pt x="1997288" y="217725"/>
                    <a:pt x="2006902" y="241441"/>
                    <a:pt x="2017799" y="254261"/>
                  </a:cubicBezTo>
                  <a:cubicBezTo>
                    <a:pt x="2015235" y="257465"/>
                    <a:pt x="2012030" y="260671"/>
                    <a:pt x="2009466" y="263875"/>
                  </a:cubicBezTo>
                  <a:cubicBezTo>
                    <a:pt x="1969085" y="263875"/>
                    <a:pt x="1928062" y="267080"/>
                    <a:pt x="1888321" y="261953"/>
                  </a:cubicBezTo>
                  <a:cubicBezTo>
                    <a:pt x="1875502" y="260029"/>
                    <a:pt x="1865246" y="236954"/>
                    <a:pt x="1854349" y="223494"/>
                  </a:cubicBezTo>
                  <a:cubicBezTo>
                    <a:pt x="1856913" y="220289"/>
                    <a:pt x="1859477" y="217084"/>
                    <a:pt x="1861400" y="214520"/>
                  </a:cubicBezTo>
                  <a:cubicBezTo>
                    <a:pt x="1881911" y="214520"/>
                    <a:pt x="1902583" y="213719"/>
                    <a:pt x="1923254" y="213559"/>
                  </a:cubicBezTo>
                  <a:close/>
                  <a:moveTo>
                    <a:pt x="292926" y="212598"/>
                  </a:moveTo>
                  <a:cubicBezTo>
                    <a:pt x="327539" y="215803"/>
                    <a:pt x="362793" y="213239"/>
                    <a:pt x="398047" y="213239"/>
                  </a:cubicBezTo>
                  <a:cubicBezTo>
                    <a:pt x="387791" y="261953"/>
                    <a:pt x="385869" y="263235"/>
                    <a:pt x="342282" y="263876"/>
                  </a:cubicBezTo>
                  <a:cubicBezTo>
                    <a:pt x="308951" y="263876"/>
                    <a:pt x="274979" y="263876"/>
                    <a:pt x="236520" y="263876"/>
                  </a:cubicBezTo>
                  <a:cubicBezTo>
                    <a:pt x="244212" y="229263"/>
                    <a:pt x="257031" y="210034"/>
                    <a:pt x="292926" y="212598"/>
                  </a:cubicBezTo>
                  <a:close/>
                  <a:moveTo>
                    <a:pt x="109606" y="212597"/>
                  </a:moveTo>
                  <a:cubicBezTo>
                    <a:pt x="150629" y="215803"/>
                    <a:pt x="192292" y="213239"/>
                    <a:pt x="233956" y="213239"/>
                  </a:cubicBezTo>
                  <a:cubicBezTo>
                    <a:pt x="226264" y="257466"/>
                    <a:pt x="219854" y="263235"/>
                    <a:pt x="179473" y="263235"/>
                  </a:cubicBezTo>
                  <a:cubicBezTo>
                    <a:pt x="133964" y="263875"/>
                    <a:pt x="88455" y="263875"/>
                    <a:pt x="40381" y="263875"/>
                  </a:cubicBezTo>
                  <a:cubicBezTo>
                    <a:pt x="51277" y="223494"/>
                    <a:pt x="73070" y="210033"/>
                    <a:pt x="109606" y="212597"/>
                  </a:cubicBezTo>
                  <a:close/>
                  <a:moveTo>
                    <a:pt x="1309518" y="157473"/>
                  </a:moveTo>
                  <a:cubicBezTo>
                    <a:pt x="1354386" y="157473"/>
                    <a:pt x="1397973" y="157473"/>
                    <a:pt x="1444123" y="157473"/>
                  </a:cubicBezTo>
                  <a:cubicBezTo>
                    <a:pt x="1446046" y="169652"/>
                    <a:pt x="1447969" y="180549"/>
                    <a:pt x="1450533" y="196574"/>
                  </a:cubicBezTo>
                  <a:cubicBezTo>
                    <a:pt x="1403742" y="196574"/>
                    <a:pt x="1358232" y="196574"/>
                    <a:pt x="1309518" y="196574"/>
                  </a:cubicBezTo>
                  <a:cubicBezTo>
                    <a:pt x="1309518" y="183754"/>
                    <a:pt x="1309518" y="172857"/>
                    <a:pt x="1309518" y="157473"/>
                  </a:cubicBezTo>
                  <a:close/>
                  <a:moveTo>
                    <a:pt x="2473775" y="156753"/>
                  </a:moveTo>
                  <a:cubicBezTo>
                    <a:pt x="2494527" y="156672"/>
                    <a:pt x="2515199" y="157153"/>
                    <a:pt x="2535710" y="159396"/>
                  </a:cubicBezTo>
                  <a:cubicBezTo>
                    <a:pt x="2547889" y="160678"/>
                    <a:pt x="2557503" y="181831"/>
                    <a:pt x="2573528" y="199779"/>
                  </a:cubicBezTo>
                  <a:cubicBezTo>
                    <a:pt x="2522890" y="199779"/>
                    <a:pt x="2481868" y="202343"/>
                    <a:pt x="2441486" y="198497"/>
                  </a:cubicBezTo>
                  <a:cubicBezTo>
                    <a:pt x="2429307" y="197215"/>
                    <a:pt x="2419051" y="177344"/>
                    <a:pt x="2408155" y="165806"/>
                  </a:cubicBezTo>
                  <a:cubicBezTo>
                    <a:pt x="2409437" y="163242"/>
                    <a:pt x="2410719" y="160038"/>
                    <a:pt x="2411360" y="157474"/>
                  </a:cubicBezTo>
                  <a:cubicBezTo>
                    <a:pt x="2432192" y="157474"/>
                    <a:pt x="2453024" y="156833"/>
                    <a:pt x="2473775" y="156753"/>
                  </a:cubicBezTo>
                  <a:close/>
                  <a:moveTo>
                    <a:pt x="1679283" y="156352"/>
                  </a:moveTo>
                  <a:cubicBezTo>
                    <a:pt x="1700194" y="156352"/>
                    <a:pt x="1721026" y="156833"/>
                    <a:pt x="1741538" y="158756"/>
                  </a:cubicBezTo>
                  <a:cubicBezTo>
                    <a:pt x="1750511" y="158756"/>
                    <a:pt x="1756921" y="181190"/>
                    <a:pt x="1767818" y="200420"/>
                  </a:cubicBezTo>
                  <a:cubicBezTo>
                    <a:pt x="1718462" y="200420"/>
                    <a:pt x="1678081" y="202343"/>
                    <a:pt x="1637699" y="199138"/>
                  </a:cubicBezTo>
                  <a:cubicBezTo>
                    <a:pt x="1627443" y="198497"/>
                    <a:pt x="1619111" y="177986"/>
                    <a:pt x="1610137" y="167088"/>
                  </a:cubicBezTo>
                  <a:cubicBezTo>
                    <a:pt x="1612059" y="163884"/>
                    <a:pt x="1614623" y="160679"/>
                    <a:pt x="1616547" y="156833"/>
                  </a:cubicBezTo>
                  <a:cubicBezTo>
                    <a:pt x="1637379" y="156833"/>
                    <a:pt x="1658371" y="156352"/>
                    <a:pt x="1679283" y="156352"/>
                  </a:cubicBezTo>
                  <a:close/>
                  <a:moveTo>
                    <a:pt x="1831836" y="156112"/>
                  </a:moveTo>
                  <a:cubicBezTo>
                    <a:pt x="1852267" y="156031"/>
                    <a:pt x="1872618" y="156512"/>
                    <a:pt x="1892808" y="158755"/>
                  </a:cubicBezTo>
                  <a:cubicBezTo>
                    <a:pt x="1902423" y="160037"/>
                    <a:pt x="1910115" y="181830"/>
                    <a:pt x="1919089" y="194009"/>
                  </a:cubicBezTo>
                  <a:cubicBezTo>
                    <a:pt x="1915243" y="195932"/>
                    <a:pt x="1912679" y="198496"/>
                    <a:pt x="1909474" y="201059"/>
                  </a:cubicBezTo>
                  <a:cubicBezTo>
                    <a:pt x="1876784" y="201059"/>
                    <a:pt x="1844095" y="201059"/>
                    <a:pt x="1811404" y="201059"/>
                  </a:cubicBezTo>
                  <a:cubicBezTo>
                    <a:pt x="1774868" y="201059"/>
                    <a:pt x="1774868" y="200419"/>
                    <a:pt x="1770382" y="156833"/>
                  </a:cubicBezTo>
                  <a:cubicBezTo>
                    <a:pt x="1790893" y="156833"/>
                    <a:pt x="1811404" y="156192"/>
                    <a:pt x="1831836" y="156112"/>
                  </a:cubicBezTo>
                  <a:close/>
                  <a:moveTo>
                    <a:pt x="1525127" y="154830"/>
                  </a:moveTo>
                  <a:cubicBezTo>
                    <a:pt x="1545238" y="154749"/>
                    <a:pt x="1565268" y="155230"/>
                    <a:pt x="1585139" y="157473"/>
                  </a:cubicBezTo>
                  <a:cubicBezTo>
                    <a:pt x="1594754" y="158115"/>
                    <a:pt x="1601804" y="179908"/>
                    <a:pt x="1610137" y="192086"/>
                  </a:cubicBezTo>
                  <a:cubicBezTo>
                    <a:pt x="1608214" y="194650"/>
                    <a:pt x="1605650" y="197855"/>
                    <a:pt x="1603727" y="200419"/>
                  </a:cubicBezTo>
                  <a:cubicBezTo>
                    <a:pt x="1562705" y="200419"/>
                    <a:pt x="1521041" y="202341"/>
                    <a:pt x="1480018" y="198495"/>
                  </a:cubicBezTo>
                  <a:cubicBezTo>
                    <a:pt x="1471686" y="197855"/>
                    <a:pt x="1464635" y="176062"/>
                    <a:pt x="1456943" y="163883"/>
                  </a:cubicBezTo>
                  <a:cubicBezTo>
                    <a:pt x="1459507" y="161319"/>
                    <a:pt x="1462071" y="158755"/>
                    <a:pt x="1464635" y="155551"/>
                  </a:cubicBezTo>
                  <a:cubicBezTo>
                    <a:pt x="1484826" y="155551"/>
                    <a:pt x="1505016" y="154910"/>
                    <a:pt x="1525127" y="154830"/>
                  </a:cubicBezTo>
                  <a:close/>
                  <a:moveTo>
                    <a:pt x="2131653" y="154509"/>
                  </a:moveTo>
                  <a:cubicBezTo>
                    <a:pt x="2151443" y="154268"/>
                    <a:pt x="2170031" y="154589"/>
                    <a:pt x="2188299" y="156832"/>
                  </a:cubicBezTo>
                  <a:cubicBezTo>
                    <a:pt x="2203042" y="158755"/>
                    <a:pt x="2215220" y="176062"/>
                    <a:pt x="2228681" y="186958"/>
                  </a:cubicBezTo>
                  <a:cubicBezTo>
                    <a:pt x="2226758" y="190804"/>
                    <a:pt x="2225476" y="194650"/>
                    <a:pt x="2223553" y="198496"/>
                  </a:cubicBezTo>
                  <a:cubicBezTo>
                    <a:pt x="2179967" y="198496"/>
                    <a:pt x="2136379" y="200419"/>
                    <a:pt x="2093434" y="196573"/>
                  </a:cubicBezTo>
                  <a:cubicBezTo>
                    <a:pt x="2085101" y="196573"/>
                    <a:pt x="2078691" y="174780"/>
                    <a:pt x="2067795" y="155550"/>
                  </a:cubicBezTo>
                  <a:cubicBezTo>
                    <a:pt x="2090870" y="155550"/>
                    <a:pt x="2111862" y="154749"/>
                    <a:pt x="2131653" y="154509"/>
                  </a:cubicBezTo>
                  <a:close/>
                  <a:moveTo>
                    <a:pt x="1981184" y="154509"/>
                  </a:moveTo>
                  <a:cubicBezTo>
                    <a:pt x="2000173" y="154268"/>
                    <a:pt x="2019082" y="154589"/>
                    <a:pt x="2037670" y="156832"/>
                  </a:cubicBezTo>
                  <a:cubicBezTo>
                    <a:pt x="2051130" y="158755"/>
                    <a:pt x="2062027" y="177984"/>
                    <a:pt x="2074206" y="189521"/>
                  </a:cubicBezTo>
                  <a:cubicBezTo>
                    <a:pt x="2072282" y="192727"/>
                    <a:pt x="2069719" y="196572"/>
                    <a:pt x="2067796" y="199777"/>
                  </a:cubicBezTo>
                  <a:cubicBezTo>
                    <a:pt x="2026773" y="199777"/>
                    <a:pt x="1985751" y="202341"/>
                    <a:pt x="1945369" y="197854"/>
                  </a:cubicBezTo>
                  <a:cubicBezTo>
                    <a:pt x="1934472" y="196572"/>
                    <a:pt x="1926140" y="176061"/>
                    <a:pt x="1916525" y="163883"/>
                  </a:cubicBezTo>
                  <a:cubicBezTo>
                    <a:pt x="1919730" y="161960"/>
                    <a:pt x="1922293" y="158755"/>
                    <a:pt x="1924217" y="155550"/>
                  </a:cubicBezTo>
                  <a:cubicBezTo>
                    <a:pt x="1943126" y="155550"/>
                    <a:pt x="1962195" y="154749"/>
                    <a:pt x="1981184" y="154509"/>
                  </a:cubicBezTo>
                  <a:close/>
                  <a:moveTo>
                    <a:pt x="1190296" y="154268"/>
                  </a:moveTo>
                  <a:cubicBezTo>
                    <a:pt x="1212731" y="154268"/>
                    <a:pt x="1235164" y="154268"/>
                    <a:pt x="1257599" y="154910"/>
                  </a:cubicBezTo>
                  <a:cubicBezTo>
                    <a:pt x="1296058" y="155550"/>
                    <a:pt x="1296698" y="156192"/>
                    <a:pt x="1289006" y="198496"/>
                  </a:cubicBezTo>
                  <a:cubicBezTo>
                    <a:pt x="1245420" y="198496"/>
                    <a:pt x="1201193" y="198496"/>
                    <a:pt x="1156965" y="198496"/>
                  </a:cubicBezTo>
                  <a:cubicBezTo>
                    <a:pt x="1149274" y="156832"/>
                    <a:pt x="1151197" y="154910"/>
                    <a:pt x="1190296" y="154268"/>
                  </a:cubicBezTo>
                  <a:close/>
                  <a:moveTo>
                    <a:pt x="1039666" y="152987"/>
                  </a:moveTo>
                  <a:cubicBezTo>
                    <a:pt x="1067227" y="152987"/>
                    <a:pt x="1094789" y="152345"/>
                    <a:pt x="1122351" y="154909"/>
                  </a:cubicBezTo>
                  <a:cubicBezTo>
                    <a:pt x="1128120" y="155550"/>
                    <a:pt x="1138375" y="169011"/>
                    <a:pt x="1137735" y="175420"/>
                  </a:cubicBezTo>
                  <a:cubicBezTo>
                    <a:pt x="1137093" y="184394"/>
                    <a:pt x="1128120" y="199137"/>
                    <a:pt x="1121710" y="199137"/>
                  </a:cubicBezTo>
                  <a:cubicBezTo>
                    <a:pt x="1080047" y="201059"/>
                    <a:pt x="1039024" y="200418"/>
                    <a:pt x="998002" y="200418"/>
                  </a:cubicBezTo>
                  <a:cubicBezTo>
                    <a:pt x="998643" y="154269"/>
                    <a:pt x="999284" y="152987"/>
                    <a:pt x="1039666" y="152987"/>
                  </a:cubicBezTo>
                  <a:close/>
                  <a:moveTo>
                    <a:pt x="879422" y="152987"/>
                  </a:moveTo>
                  <a:cubicBezTo>
                    <a:pt x="912752" y="152346"/>
                    <a:pt x="946724" y="152987"/>
                    <a:pt x="981978" y="152987"/>
                  </a:cubicBezTo>
                  <a:cubicBezTo>
                    <a:pt x="986464" y="188241"/>
                    <a:pt x="978132" y="203624"/>
                    <a:pt x="945442" y="201701"/>
                  </a:cubicBezTo>
                  <a:cubicBezTo>
                    <a:pt x="911470" y="199137"/>
                    <a:pt x="877498" y="201060"/>
                    <a:pt x="844168" y="201060"/>
                  </a:cubicBezTo>
                  <a:cubicBezTo>
                    <a:pt x="839040" y="160679"/>
                    <a:pt x="844168" y="153628"/>
                    <a:pt x="879422" y="152987"/>
                  </a:cubicBezTo>
                  <a:close/>
                  <a:moveTo>
                    <a:pt x="727509" y="152346"/>
                  </a:moveTo>
                  <a:cubicBezTo>
                    <a:pt x="760840" y="152346"/>
                    <a:pt x="794171" y="152988"/>
                    <a:pt x="828143" y="152988"/>
                  </a:cubicBezTo>
                  <a:cubicBezTo>
                    <a:pt x="830065" y="189523"/>
                    <a:pt x="819169" y="203624"/>
                    <a:pt x="786479" y="201060"/>
                  </a:cubicBezTo>
                  <a:cubicBezTo>
                    <a:pt x="752507" y="198496"/>
                    <a:pt x="718536" y="200419"/>
                    <a:pt x="684564" y="200419"/>
                  </a:cubicBezTo>
                  <a:cubicBezTo>
                    <a:pt x="686487" y="156833"/>
                    <a:pt x="689692" y="152988"/>
                    <a:pt x="727509" y="152346"/>
                  </a:cubicBezTo>
                  <a:close/>
                  <a:moveTo>
                    <a:pt x="136528" y="152346"/>
                  </a:moveTo>
                  <a:cubicBezTo>
                    <a:pt x="207677" y="153628"/>
                    <a:pt x="278826" y="152346"/>
                    <a:pt x="351896" y="152346"/>
                  </a:cubicBezTo>
                  <a:cubicBezTo>
                    <a:pt x="346128" y="190804"/>
                    <a:pt x="328181" y="201700"/>
                    <a:pt x="295491" y="201060"/>
                  </a:cubicBezTo>
                  <a:cubicBezTo>
                    <a:pt x="224342" y="198496"/>
                    <a:pt x="153194" y="200418"/>
                    <a:pt x="79481" y="200418"/>
                  </a:cubicBezTo>
                  <a:cubicBezTo>
                    <a:pt x="88455" y="169011"/>
                    <a:pt x="101916" y="151063"/>
                    <a:pt x="136528" y="152346"/>
                  </a:cubicBezTo>
                  <a:close/>
                  <a:moveTo>
                    <a:pt x="570471" y="151705"/>
                  </a:moveTo>
                  <a:cubicBezTo>
                    <a:pt x="605083" y="154269"/>
                    <a:pt x="639055" y="152346"/>
                    <a:pt x="673027" y="152346"/>
                  </a:cubicBezTo>
                  <a:cubicBezTo>
                    <a:pt x="673668" y="194009"/>
                    <a:pt x="655080" y="202983"/>
                    <a:pt x="623671" y="200419"/>
                  </a:cubicBezTo>
                  <a:cubicBezTo>
                    <a:pt x="590982" y="197855"/>
                    <a:pt x="558292" y="199778"/>
                    <a:pt x="523679" y="199778"/>
                  </a:cubicBezTo>
                  <a:cubicBezTo>
                    <a:pt x="525602" y="167088"/>
                    <a:pt x="537140" y="149782"/>
                    <a:pt x="570471" y="151705"/>
                  </a:cubicBezTo>
                  <a:close/>
                  <a:moveTo>
                    <a:pt x="415353" y="151704"/>
                  </a:moveTo>
                  <a:cubicBezTo>
                    <a:pt x="448684" y="153627"/>
                    <a:pt x="482656" y="152345"/>
                    <a:pt x="517910" y="152345"/>
                  </a:cubicBezTo>
                  <a:cubicBezTo>
                    <a:pt x="515987" y="188881"/>
                    <a:pt x="501886" y="203623"/>
                    <a:pt x="467913" y="201059"/>
                  </a:cubicBezTo>
                  <a:cubicBezTo>
                    <a:pt x="434583" y="197854"/>
                    <a:pt x="400611" y="200418"/>
                    <a:pt x="365357" y="200418"/>
                  </a:cubicBezTo>
                  <a:cubicBezTo>
                    <a:pt x="369843" y="165806"/>
                    <a:pt x="382663" y="150422"/>
                    <a:pt x="415353" y="151704"/>
                  </a:cubicBezTo>
                  <a:close/>
                  <a:moveTo>
                    <a:pt x="1239010" y="101067"/>
                  </a:moveTo>
                  <a:cubicBezTo>
                    <a:pt x="1281315" y="101067"/>
                    <a:pt x="1324261" y="101067"/>
                    <a:pt x="1370411" y="101067"/>
                  </a:cubicBezTo>
                  <a:cubicBezTo>
                    <a:pt x="1371052" y="115169"/>
                    <a:pt x="1371693" y="126065"/>
                    <a:pt x="1372334" y="139526"/>
                  </a:cubicBezTo>
                  <a:cubicBezTo>
                    <a:pt x="1326183" y="139526"/>
                    <a:pt x="1283878" y="139526"/>
                    <a:pt x="1239010" y="139526"/>
                  </a:cubicBezTo>
                  <a:cubicBezTo>
                    <a:pt x="1239010" y="126707"/>
                    <a:pt x="1239010" y="115169"/>
                    <a:pt x="1239010" y="101067"/>
                  </a:cubicBezTo>
                  <a:close/>
                  <a:moveTo>
                    <a:pt x="1088380" y="100426"/>
                  </a:moveTo>
                  <a:cubicBezTo>
                    <a:pt x="1133249" y="100426"/>
                    <a:pt x="1175553" y="100426"/>
                    <a:pt x="1220421" y="100426"/>
                  </a:cubicBezTo>
                  <a:cubicBezTo>
                    <a:pt x="1220421" y="113887"/>
                    <a:pt x="1220421" y="124784"/>
                    <a:pt x="1220421" y="138885"/>
                  </a:cubicBezTo>
                  <a:cubicBezTo>
                    <a:pt x="1175553" y="138885"/>
                    <a:pt x="1131967" y="138885"/>
                    <a:pt x="1083894" y="138885"/>
                  </a:cubicBezTo>
                  <a:cubicBezTo>
                    <a:pt x="1085816" y="125424"/>
                    <a:pt x="1087099" y="113887"/>
                    <a:pt x="1088380" y="100426"/>
                  </a:cubicBezTo>
                  <a:close/>
                  <a:moveTo>
                    <a:pt x="2437240" y="99385"/>
                  </a:moveTo>
                  <a:cubicBezTo>
                    <a:pt x="2456068" y="99144"/>
                    <a:pt x="2474817" y="99465"/>
                    <a:pt x="2493405" y="101708"/>
                  </a:cubicBezTo>
                  <a:cubicBezTo>
                    <a:pt x="2506866" y="103631"/>
                    <a:pt x="2518404" y="122860"/>
                    <a:pt x="2530582" y="133757"/>
                  </a:cubicBezTo>
                  <a:cubicBezTo>
                    <a:pt x="2529300" y="136963"/>
                    <a:pt x="2528018" y="139526"/>
                    <a:pt x="2526095" y="142090"/>
                  </a:cubicBezTo>
                  <a:cubicBezTo>
                    <a:pt x="2486995" y="142090"/>
                    <a:pt x="2447896" y="144654"/>
                    <a:pt x="2409437" y="140809"/>
                  </a:cubicBezTo>
                  <a:cubicBezTo>
                    <a:pt x="2397258" y="139526"/>
                    <a:pt x="2387002" y="120296"/>
                    <a:pt x="2376106" y="109400"/>
                  </a:cubicBezTo>
                  <a:cubicBezTo>
                    <a:pt x="2377388" y="106195"/>
                    <a:pt x="2379311" y="103631"/>
                    <a:pt x="2380593" y="100426"/>
                  </a:cubicBezTo>
                  <a:cubicBezTo>
                    <a:pt x="2399502" y="100426"/>
                    <a:pt x="2418411" y="99625"/>
                    <a:pt x="2437240" y="99385"/>
                  </a:cubicBezTo>
                  <a:close/>
                  <a:moveTo>
                    <a:pt x="1595314" y="99225"/>
                  </a:moveTo>
                  <a:cubicBezTo>
                    <a:pt x="1616226" y="99145"/>
                    <a:pt x="1635776" y="99465"/>
                    <a:pt x="1655005" y="101067"/>
                  </a:cubicBezTo>
                  <a:cubicBezTo>
                    <a:pt x="1663979" y="101709"/>
                    <a:pt x="1671029" y="122220"/>
                    <a:pt x="1678721" y="133116"/>
                  </a:cubicBezTo>
                  <a:cubicBezTo>
                    <a:pt x="1676798" y="136322"/>
                    <a:pt x="1674875" y="138886"/>
                    <a:pt x="1672952" y="141450"/>
                  </a:cubicBezTo>
                  <a:cubicBezTo>
                    <a:pt x="1633212" y="141450"/>
                    <a:pt x="1592830" y="143372"/>
                    <a:pt x="1553089" y="140168"/>
                  </a:cubicBezTo>
                  <a:cubicBezTo>
                    <a:pt x="1544757" y="139526"/>
                    <a:pt x="1538987" y="118374"/>
                    <a:pt x="1527450" y="99785"/>
                  </a:cubicBezTo>
                  <a:cubicBezTo>
                    <a:pt x="1552128" y="99785"/>
                    <a:pt x="1574402" y="99305"/>
                    <a:pt x="1595314" y="99225"/>
                  </a:cubicBezTo>
                  <a:close/>
                  <a:moveTo>
                    <a:pt x="1447969" y="99225"/>
                  </a:moveTo>
                  <a:cubicBezTo>
                    <a:pt x="1467839" y="99145"/>
                    <a:pt x="1487710" y="99465"/>
                    <a:pt x="1507580" y="101067"/>
                  </a:cubicBezTo>
                  <a:cubicBezTo>
                    <a:pt x="1515271" y="101709"/>
                    <a:pt x="1521040" y="122861"/>
                    <a:pt x="1532578" y="142090"/>
                  </a:cubicBezTo>
                  <a:cubicBezTo>
                    <a:pt x="1481941" y="142090"/>
                    <a:pt x="1442841" y="144013"/>
                    <a:pt x="1404382" y="140808"/>
                  </a:cubicBezTo>
                  <a:cubicBezTo>
                    <a:pt x="1396049" y="140168"/>
                    <a:pt x="1388999" y="120297"/>
                    <a:pt x="1381307" y="109400"/>
                  </a:cubicBezTo>
                  <a:cubicBezTo>
                    <a:pt x="1383871" y="106195"/>
                    <a:pt x="1385794" y="102991"/>
                    <a:pt x="1388358" y="99785"/>
                  </a:cubicBezTo>
                  <a:cubicBezTo>
                    <a:pt x="1408228" y="99785"/>
                    <a:pt x="1428098" y="99305"/>
                    <a:pt x="1447969" y="99225"/>
                  </a:cubicBezTo>
                  <a:close/>
                  <a:moveTo>
                    <a:pt x="2138303" y="99144"/>
                  </a:moveTo>
                  <a:cubicBezTo>
                    <a:pt x="2180607" y="99144"/>
                    <a:pt x="2222912" y="99144"/>
                    <a:pt x="2264575" y="99144"/>
                  </a:cubicBezTo>
                  <a:cubicBezTo>
                    <a:pt x="2362646" y="99144"/>
                    <a:pt x="2362646" y="99144"/>
                    <a:pt x="2408156" y="186318"/>
                  </a:cubicBezTo>
                  <a:cubicBezTo>
                    <a:pt x="2410078" y="190164"/>
                    <a:pt x="2412001" y="194009"/>
                    <a:pt x="2415206" y="202342"/>
                  </a:cubicBezTo>
                  <a:cubicBezTo>
                    <a:pt x="2361364" y="202342"/>
                    <a:pt x="2311367" y="203624"/>
                    <a:pt x="2262011" y="201060"/>
                  </a:cubicBezTo>
                  <a:cubicBezTo>
                    <a:pt x="2253679" y="200419"/>
                    <a:pt x="2242141" y="185677"/>
                    <a:pt x="2238296" y="174780"/>
                  </a:cubicBezTo>
                  <a:cubicBezTo>
                    <a:pt x="2228681" y="148499"/>
                    <a:pt x="2213297" y="137603"/>
                    <a:pt x="2185735" y="141449"/>
                  </a:cubicBezTo>
                  <a:cubicBezTo>
                    <a:pt x="2157532" y="145936"/>
                    <a:pt x="2141508" y="133116"/>
                    <a:pt x="2138303" y="99144"/>
                  </a:cubicBezTo>
                  <a:close/>
                  <a:moveTo>
                    <a:pt x="2041435" y="98984"/>
                  </a:moveTo>
                  <a:cubicBezTo>
                    <a:pt x="2060744" y="98824"/>
                    <a:pt x="2079973" y="99144"/>
                    <a:pt x="2099203" y="101067"/>
                  </a:cubicBezTo>
                  <a:cubicBezTo>
                    <a:pt x="2110100" y="102349"/>
                    <a:pt x="2119073" y="120938"/>
                    <a:pt x="2128688" y="131835"/>
                  </a:cubicBezTo>
                  <a:cubicBezTo>
                    <a:pt x="2126764" y="135680"/>
                    <a:pt x="2124842" y="138886"/>
                    <a:pt x="2122919" y="142090"/>
                  </a:cubicBezTo>
                  <a:cubicBezTo>
                    <a:pt x="2084461" y="142090"/>
                    <a:pt x="2046002" y="144654"/>
                    <a:pt x="2008824" y="140808"/>
                  </a:cubicBezTo>
                  <a:cubicBezTo>
                    <a:pt x="1997288" y="139526"/>
                    <a:pt x="1987673" y="120297"/>
                    <a:pt x="1977417" y="109400"/>
                  </a:cubicBezTo>
                  <a:cubicBezTo>
                    <a:pt x="1979339" y="106195"/>
                    <a:pt x="1981263" y="102991"/>
                    <a:pt x="1983185" y="99785"/>
                  </a:cubicBezTo>
                  <a:cubicBezTo>
                    <a:pt x="2002735" y="99785"/>
                    <a:pt x="2022125" y="99144"/>
                    <a:pt x="2041435" y="98984"/>
                  </a:cubicBezTo>
                  <a:close/>
                  <a:moveTo>
                    <a:pt x="1892487" y="98984"/>
                  </a:moveTo>
                  <a:cubicBezTo>
                    <a:pt x="1911396" y="98824"/>
                    <a:pt x="1930305" y="99144"/>
                    <a:pt x="1949214" y="101067"/>
                  </a:cubicBezTo>
                  <a:cubicBezTo>
                    <a:pt x="1960111" y="102349"/>
                    <a:pt x="1969725" y="121579"/>
                    <a:pt x="1979981" y="132476"/>
                  </a:cubicBezTo>
                  <a:cubicBezTo>
                    <a:pt x="1976776" y="135680"/>
                    <a:pt x="1974212" y="138886"/>
                    <a:pt x="1971648" y="142090"/>
                  </a:cubicBezTo>
                  <a:cubicBezTo>
                    <a:pt x="1934472" y="142090"/>
                    <a:pt x="1897295" y="144654"/>
                    <a:pt x="1860759" y="140808"/>
                  </a:cubicBezTo>
                  <a:cubicBezTo>
                    <a:pt x="1849221" y="139526"/>
                    <a:pt x="1838966" y="120938"/>
                    <a:pt x="1828710" y="110041"/>
                  </a:cubicBezTo>
                  <a:cubicBezTo>
                    <a:pt x="1831274" y="106837"/>
                    <a:pt x="1833197" y="102991"/>
                    <a:pt x="1835761" y="99785"/>
                  </a:cubicBezTo>
                  <a:cubicBezTo>
                    <a:pt x="1854670" y="99785"/>
                    <a:pt x="1873579" y="99144"/>
                    <a:pt x="1892487" y="98984"/>
                  </a:cubicBezTo>
                  <a:close/>
                  <a:moveTo>
                    <a:pt x="1744021" y="98343"/>
                  </a:moveTo>
                  <a:cubicBezTo>
                    <a:pt x="1762529" y="98183"/>
                    <a:pt x="1780957" y="98503"/>
                    <a:pt x="1799225" y="100426"/>
                  </a:cubicBezTo>
                  <a:cubicBezTo>
                    <a:pt x="1810122" y="101708"/>
                    <a:pt x="1819096" y="120297"/>
                    <a:pt x="1828710" y="130553"/>
                  </a:cubicBezTo>
                  <a:cubicBezTo>
                    <a:pt x="1826787" y="133757"/>
                    <a:pt x="1824223" y="137603"/>
                    <a:pt x="1822300" y="140809"/>
                  </a:cubicBezTo>
                  <a:cubicBezTo>
                    <a:pt x="1782559" y="140809"/>
                    <a:pt x="1742178" y="142731"/>
                    <a:pt x="1703078" y="139527"/>
                  </a:cubicBezTo>
                  <a:cubicBezTo>
                    <a:pt x="1694746" y="138885"/>
                    <a:pt x="1688336" y="119015"/>
                    <a:pt x="1681285" y="108118"/>
                  </a:cubicBezTo>
                  <a:cubicBezTo>
                    <a:pt x="1683849" y="105554"/>
                    <a:pt x="1686413" y="102350"/>
                    <a:pt x="1688336" y="99144"/>
                  </a:cubicBezTo>
                  <a:cubicBezTo>
                    <a:pt x="1706924" y="99144"/>
                    <a:pt x="1725513" y="98503"/>
                    <a:pt x="1744021" y="98343"/>
                  </a:cubicBezTo>
                  <a:close/>
                  <a:moveTo>
                    <a:pt x="971723" y="97222"/>
                  </a:moveTo>
                  <a:cubicBezTo>
                    <a:pt x="1004412" y="99145"/>
                    <a:pt x="1037101" y="97863"/>
                    <a:pt x="1070432" y="97863"/>
                  </a:cubicBezTo>
                  <a:cubicBezTo>
                    <a:pt x="1075560" y="130553"/>
                    <a:pt x="1065946" y="144013"/>
                    <a:pt x="1033897" y="142090"/>
                  </a:cubicBezTo>
                  <a:cubicBezTo>
                    <a:pt x="1001848" y="140167"/>
                    <a:pt x="969158" y="141449"/>
                    <a:pt x="935827" y="141449"/>
                  </a:cubicBezTo>
                  <a:cubicBezTo>
                    <a:pt x="930699" y="106196"/>
                    <a:pt x="942878" y="95299"/>
                    <a:pt x="971723" y="97222"/>
                  </a:cubicBezTo>
                  <a:close/>
                  <a:moveTo>
                    <a:pt x="819810" y="97222"/>
                  </a:moveTo>
                  <a:cubicBezTo>
                    <a:pt x="852500" y="99145"/>
                    <a:pt x="885190" y="97863"/>
                    <a:pt x="917880" y="97863"/>
                  </a:cubicBezTo>
                  <a:cubicBezTo>
                    <a:pt x="924930" y="130553"/>
                    <a:pt x="915316" y="143372"/>
                    <a:pt x="884549" y="142090"/>
                  </a:cubicBezTo>
                  <a:cubicBezTo>
                    <a:pt x="851218" y="140167"/>
                    <a:pt x="817246" y="141449"/>
                    <a:pt x="783916" y="141449"/>
                  </a:cubicBezTo>
                  <a:cubicBezTo>
                    <a:pt x="779429" y="108118"/>
                    <a:pt x="790325" y="95940"/>
                    <a:pt x="819810" y="97222"/>
                  </a:cubicBezTo>
                  <a:close/>
                  <a:moveTo>
                    <a:pt x="519191" y="96581"/>
                  </a:moveTo>
                  <a:cubicBezTo>
                    <a:pt x="551881" y="98503"/>
                    <a:pt x="584571" y="97221"/>
                    <a:pt x="619184" y="97221"/>
                  </a:cubicBezTo>
                  <a:cubicBezTo>
                    <a:pt x="618543" y="131834"/>
                    <a:pt x="604441" y="144013"/>
                    <a:pt x="574956" y="142089"/>
                  </a:cubicBezTo>
                  <a:cubicBezTo>
                    <a:pt x="542267" y="140167"/>
                    <a:pt x="509577" y="141449"/>
                    <a:pt x="474964" y="141449"/>
                  </a:cubicBezTo>
                  <a:cubicBezTo>
                    <a:pt x="476886" y="108759"/>
                    <a:pt x="489065" y="95299"/>
                    <a:pt x="519191" y="96581"/>
                  </a:cubicBezTo>
                  <a:close/>
                  <a:moveTo>
                    <a:pt x="670463" y="96580"/>
                  </a:moveTo>
                  <a:cubicBezTo>
                    <a:pt x="703152" y="98503"/>
                    <a:pt x="736483" y="97221"/>
                    <a:pt x="769814" y="97221"/>
                  </a:cubicBezTo>
                  <a:cubicBezTo>
                    <a:pt x="771096" y="133116"/>
                    <a:pt x="756353" y="144012"/>
                    <a:pt x="726869" y="142089"/>
                  </a:cubicBezTo>
                  <a:cubicBezTo>
                    <a:pt x="694820" y="140166"/>
                    <a:pt x="662130" y="141448"/>
                    <a:pt x="628799" y="141448"/>
                  </a:cubicBezTo>
                  <a:cubicBezTo>
                    <a:pt x="627517" y="106836"/>
                    <a:pt x="640336" y="95298"/>
                    <a:pt x="670463" y="96580"/>
                  </a:cubicBezTo>
                  <a:close/>
                  <a:moveTo>
                    <a:pt x="381621" y="95539"/>
                  </a:moveTo>
                  <a:cubicBezTo>
                    <a:pt x="406699" y="94016"/>
                    <a:pt x="437466" y="95298"/>
                    <a:pt x="467271" y="100426"/>
                  </a:cubicBezTo>
                  <a:cubicBezTo>
                    <a:pt x="460862" y="138243"/>
                    <a:pt x="458298" y="141448"/>
                    <a:pt x="423044" y="141448"/>
                  </a:cubicBezTo>
                  <a:cubicBezTo>
                    <a:pt x="330744" y="141448"/>
                    <a:pt x="238443" y="141448"/>
                    <a:pt x="146142" y="141448"/>
                  </a:cubicBezTo>
                  <a:cubicBezTo>
                    <a:pt x="136528" y="141448"/>
                    <a:pt x="127554" y="139526"/>
                    <a:pt x="116657" y="138884"/>
                  </a:cubicBezTo>
                  <a:cubicBezTo>
                    <a:pt x="124349" y="109400"/>
                    <a:pt x="138450" y="95298"/>
                    <a:pt x="168576" y="96580"/>
                  </a:cubicBezTo>
                  <a:cubicBezTo>
                    <a:pt x="212163" y="98503"/>
                    <a:pt x="255749" y="96580"/>
                    <a:pt x="299336" y="97862"/>
                  </a:cubicBezTo>
                  <a:cubicBezTo>
                    <a:pt x="308310" y="97862"/>
                    <a:pt x="316642" y="103631"/>
                    <a:pt x="330103" y="107477"/>
                  </a:cubicBezTo>
                  <a:cubicBezTo>
                    <a:pt x="337154" y="101388"/>
                    <a:pt x="356543" y="97061"/>
                    <a:pt x="381621" y="95539"/>
                  </a:cubicBezTo>
                  <a:close/>
                  <a:moveTo>
                    <a:pt x="1482582" y="48507"/>
                  </a:moveTo>
                  <a:cubicBezTo>
                    <a:pt x="1526810" y="48507"/>
                    <a:pt x="1569114" y="48507"/>
                    <a:pt x="1611418" y="48507"/>
                  </a:cubicBezTo>
                  <a:cubicBezTo>
                    <a:pt x="1613341" y="61327"/>
                    <a:pt x="1615264" y="71583"/>
                    <a:pt x="1617187" y="83761"/>
                  </a:cubicBezTo>
                  <a:cubicBezTo>
                    <a:pt x="1573600" y="83761"/>
                    <a:pt x="1532578" y="83761"/>
                    <a:pt x="1488992" y="83761"/>
                  </a:cubicBezTo>
                  <a:cubicBezTo>
                    <a:pt x="1487069" y="72864"/>
                    <a:pt x="1485146" y="61968"/>
                    <a:pt x="1482582" y="48507"/>
                  </a:cubicBezTo>
                  <a:close/>
                  <a:moveTo>
                    <a:pt x="2407114" y="47705"/>
                  </a:moveTo>
                  <a:cubicBezTo>
                    <a:pt x="2425942" y="47545"/>
                    <a:pt x="2444691" y="47865"/>
                    <a:pt x="2463279" y="49788"/>
                  </a:cubicBezTo>
                  <a:cubicBezTo>
                    <a:pt x="2474176" y="51070"/>
                    <a:pt x="2483791" y="69018"/>
                    <a:pt x="2501097" y="86325"/>
                  </a:cubicBezTo>
                  <a:cubicBezTo>
                    <a:pt x="2453024" y="86325"/>
                    <a:pt x="2415847" y="88889"/>
                    <a:pt x="2379311" y="85043"/>
                  </a:cubicBezTo>
                  <a:cubicBezTo>
                    <a:pt x="2367773" y="83761"/>
                    <a:pt x="2356877" y="67095"/>
                    <a:pt x="2345980" y="58121"/>
                  </a:cubicBezTo>
                  <a:cubicBezTo>
                    <a:pt x="2347262" y="54916"/>
                    <a:pt x="2348544" y="51712"/>
                    <a:pt x="2350467" y="48506"/>
                  </a:cubicBezTo>
                  <a:cubicBezTo>
                    <a:pt x="2369376" y="48506"/>
                    <a:pt x="2388285" y="47865"/>
                    <a:pt x="2407114" y="47705"/>
                  </a:cubicBezTo>
                  <a:close/>
                  <a:moveTo>
                    <a:pt x="1830873" y="47306"/>
                  </a:moveTo>
                  <a:cubicBezTo>
                    <a:pt x="1849702" y="47226"/>
                    <a:pt x="1868451" y="47546"/>
                    <a:pt x="1887039" y="49148"/>
                  </a:cubicBezTo>
                  <a:cubicBezTo>
                    <a:pt x="1896012" y="49790"/>
                    <a:pt x="1903704" y="67737"/>
                    <a:pt x="1912037" y="77993"/>
                  </a:cubicBezTo>
                  <a:cubicBezTo>
                    <a:pt x="1909473" y="80557"/>
                    <a:pt x="1907550" y="83121"/>
                    <a:pt x="1906268" y="85685"/>
                  </a:cubicBezTo>
                  <a:cubicBezTo>
                    <a:pt x="1869092" y="85685"/>
                    <a:pt x="1831914" y="87607"/>
                    <a:pt x="1794738" y="84403"/>
                  </a:cubicBezTo>
                  <a:cubicBezTo>
                    <a:pt x="1785123" y="83761"/>
                    <a:pt x="1776791" y="67096"/>
                    <a:pt x="1768458" y="57481"/>
                  </a:cubicBezTo>
                  <a:cubicBezTo>
                    <a:pt x="1770381" y="54276"/>
                    <a:pt x="1772304" y="51072"/>
                    <a:pt x="1774226" y="47866"/>
                  </a:cubicBezTo>
                  <a:cubicBezTo>
                    <a:pt x="1793135" y="47866"/>
                    <a:pt x="1812044" y="47386"/>
                    <a:pt x="1830873" y="47306"/>
                  </a:cubicBezTo>
                  <a:close/>
                  <a:moveTo>
                    <a:pt x="1972851" y="46665"/>
                  </a:moveTo>
                  <a:cubicBezTo>
                    <a:pt x="1992641" y="46585"/>
                    <a:pt x="2011069" y="46905"/>
                    <a:pt x="2029336" y="48507"/>
                  </a:cubicBezTo>
                  <a:cubicBezTo>
                    <a:pt x="2039593" y="49149"/>
                    <a:pt x="2047925" y="65814"/>
                    <a:pt x="2057539" y="75429"/>
                  </a:cubicBezTo>
                  <a:cubicBezTo>
                    <a:pt x="2056258" y="78634"/>
                    <a:pt x="2054335" y="81838"/>
                    <a:pt x="2053053" y="85044"/>
                  </a:cubicBezTo>
                  <a:cubicBezTo>
                    <a:pt x="2014594" y="85044"/>
                    <a:pt x="1976136" y="86966"/>
                    <a:pt x="1938318" y="83762"/>
                  </a:cubicBezTo>
                  <a:cubicBezTo>
                    <a:pt x="1929344" y="83120"/>
                    <a:pt x="1921652" y="64532"/>
                    <a:pt x="1908192" y="47225"/>
                  </a:cubicBezTo>
                  <a:cubicBezTo>
                    <a:pt x="1931908" y="47225"/>
                    <a:pt x="1953060" y="46745"/>
                    <a:pt x="1972851" y="46665"/>
                  </a:cubicBezTo>
                  <a:close/>
                  <a:moveTo>
                    <a:pt x="1687695" y="46665"/>
                  </a:moveTo>
                  <a:cubicBezTo>
                    <a:pt x="1706924" y="46585"/>
                    <a:pt x="1726153" y="46905"/>
                    <a:pt x="1745383" y="48507"/>
                  </a:cubicBezTo>
                  <a:cubicBezTo>
                    <a:pt x="1753074" y="49149"/>
                    <a:pt x="1759484" y="67096"/>
                    <a:pt x="1766535" y="77352"/>
                  </a:cubicBezTo>
                  <a:cubicBezTo>
                    <a:pt x="1763330" y="79916"/>
                    <a:pt x="1761407" y="83120"/>
                    <a:pt x="1759484" y="85684"/>
                  </a:cubicBezTo>
                  <a:cubicBezTo>
                    <a:pt x="1723589" y="85684"/>
                    <a:pt x="1687695" y="87608"/>
                    <a:pt x="1652441" y="84402"/>
                  </a:cubicBezTo>
                  <a:cubicBezTo>
                    <a:pt x="1642186" y="83762"/>
                    <a:pt x="1633212" y="68378"/>
                    <a:pt x="1623597" y="59404"/>
                  </a:cubicBezTo>
                  <a:cubicBezTo>
                    <a:pt x="1625520" y="55558"/>
                    <a:pt x="1627443" y="51071"/>
                    <a:pt x="1630007" y="47225"/>
                  </a:cubicBezTo>
                  <a:cubicBezTo>
                    <a:pt x="1649236" y="47225"/>
                    <a:pt x="1668465" y="46745"/>
                    <a:pt x="1687695" y="46665"/>
                  </a:cubicBezTo>
                  <a:close/>
                  <a:moveTo>
                    <a:pt x="2062666" y="46584"/>
                  </a:moveTo>
                  <a:cubicBezTo>
                    <a:pt x="2110099" y="46584"/>
                    <a:pt x="2158172" y="46584"/>
                    <a:pt x="2205605" y="46584"/>
                  </a:cubicBezTo>
                  <a:cubicBezTo>
                    <a:pt x="2236372" y="46584"/>
                    <a:pt x="2267779" y="48506"/>
                    <a:pt x="2298547" y="46584"/>
                  </a:cubicBezTo>
                  <a:cubicBezTo>
                    <a:pt x="2325467" y="44661"/>
                    <a:pt x="2339570" y="56198"/>
                    <a:pt x="2346620" y="85683"/>
                  </a:cubicBezTo>
                  <a:cubicBezTo>
                    <a:pt x="2258806" y="85683"/>
                    <a:pt x="2174197" y="86965"/>
                    <a:pt x="2090229" y="84402"/>
                  </a:cubicBezTo>
                  <a:cubicBezTo>
                    <a:pt x="2078691" y="84402"/>
                    <a:pt x="2067795" y="66454"/>
                    <a:pt x="2056898" y="56840"/>
                  </a:cubicBezTo>
                  <a:cubicBezTo>
                    <a:pt x="2058821" y="53634"/>
                    <a:pt x="2060744" y="50430"/>
                    <a:pt x="2062666" y="46584"/>
                  </a:cubicBezTo>
                  <a:close/>
                  <a:moveTo>
                    <a:pt x="1367205" y="45303"/>
                  </a:moveTo>
                  <a:cubicBezTo>
                    <a:pt x="1391563" y="46585"/>
                    <a:pt x="1415920" y="46585"/>
                    <a:pt x="1440278" y="45303"/>
                  </a:cubicBezTo>
                  <a:cubicBezTo>
                    <a:pt x="1467840" y="44662"/>
                    <a:pt x="1473608" y="58122"/>
                    <a:pt x="1467840" y="83121"/>
                  </a:cubicBezTo>
                  <a:cubicBezTo>
                    <a:pt x="1426176" y="83121"/>
                    <a:pt x="1385153" y="83121"/>
                    <a:pt x="1342849" y="83121"/>
                  </a:cubicBezTo>
                  <a:cubicBezTo>
                    <a:pt x="1334516" y="58763"/>
                    <a:pt x="1336439" y="44021"/>
                    <a:pt x="1367205" y="45303"/>
                  </a:cubicBezTo>
                  <a:close/>
                  <a:moveTo>
                    <a:pt x="1223627" y="44021"/>
                  </a:moveTo>
                  <a:cubicBezTo>
                    <a:pt x="1246702" y="45302"/>
                    <a:pt x="1270418" y="45943"/>
                    <a:pt x="1293493" y="45302"/>
                  </a:cubicBezTo>
                  <a:cubicBezTo>
                    <a:pt x="1319132" y="44021"/>
                    <a:pt x="1329388" y="53635"/>
                    <a:pt x="1320414" y="83761"/>
                  </a:cubicBezTo>
                  <a:cubicBezTo>
                    <a:pt x="1278751" y="83761"/>
                    <a:pt x="1237728" y="83761"/>
                    <a:pt x="1195423" y="83761"/>
                  </a:cubicBezTo>
                  <a:cubicBezTo>
                    <a:pt x="1187090" y="56840"/>
                    <a:pt x="1192859" y="42098"/>
                    <a:pt x="1223627" y="44021"/>
                  </a:cubicBezTo>
                  <a:close/>
                  <a:moveTo>
                    <a:pt x="919162" y="44020"/>
                  </a:moveTo>
                  <a:cubicBezTo>
                    <a:pt x="955057" y="42097"/>
                    <a:pt x="991593" y="44020"/>
                    <a:pt x="1028129" y="44020"/>
                  </a:cubicBezTo>
                  <a:cubicBezTo>
                    <a:pt x="1036462" y="78633"/>
                    <a:pt x="1023001" y="87607"/>
                    <a:pt x="995439" y="85684"/>
                  </a:cubicBezTo>
                  <a:cubicBezTo>
                    <a:pt x="964672" y="83761"/>
                    <a:pt x="933905" y="85043"/>
                    <a:pt x="900574" y="85043"/>
                  </a:cubicBezTo>
                  <a:cubicBezTo>
                    <a:pt x="896728" y="65172"/>
                    <a:pt x="892882" y="45943"/>
                    <a:pt x="919162" y="44020"/>
                  </a:cubicBezTo>
                  <a:close/>
                  <a:moveTo>
                    <a:pt x="1076842" y="43380"/>
                  </a:moveTo>
                  <a:cubicBezTo>
                    <a:pt x="1109533" y="44020"/>
                    <a:pt x="1141582" y="43380"/>
                    <a:pt x="1175553" y="43380"/>
                  </a:cubicBezTo>
                  <a:cubicBezTo>
                    <a:pt x="1175553" y="59404"/>
                    <a:pt x="1175553" y="69660"/>
                    <a:pt x="1175553" y="82479"/>
                  </a:cubicBezTo>
                  <a:cubicBezTo>
                    <a:pt x="1132608" y="82479"/>
                    <a:pt x="1090944" y="82479"/>
                    <a:pt x="1047998" y="82479"/>
                  </a:cubicBezTo>
                  <a:cubicBezTo>
                    <a:pt x="1040947" y="56840"/>
                    <a:pt x="1046716" y="42098"/>
                    <a:pt x="1076842" y="43380"/>
                  </a:cubicBezTo>
                  <a:close/>
                  <a:moveTo>
                    <a:pt x="643541" y="42739"/>
                  </a:moveTo>
                  <a:cubicBezTo>
                    <a:pt x="674949" y="44021"/>
                    <a:pt x="706357" y="43380"/>
                    <a:pt x="737765" y="43380"/>
                  </a:cubicBezTo>
                  <a:cubicBezTo>
                    <a:pt x="739688" y="77352"/>
                    <a:pt x="726868" y="87608"/>
                    <a:pt x="698665" y="85685"/>
                  </a:cubicBezTo>
                  <a:cubicBezTo>
                    <a:pt x="666616" y="83762"/>
                    <a:pt x="635209" y="85044"/>
                    <a:pt x="601237" y="85044"/>
                  </a:cubicBezTo>
                  <a:cubicBezTo>
                    <a:pt x="601237" y="52354"/>
                    <a:pt x="615338" y="41458"/>
                    <a:pt x="643541" y="42739"/>
                  </a:cubicBezTo>
                  <a:close/>
                  <a:moveTo>
                    <a:pt x="783915" y="42738"/>
                  </a:moveTo>
                  <a:cubicBezTo>
                    <a:pt x="817246" y="44020"/>
                    <a:pt x="849937" y="43379"/>
                    <a:pt x="883268" y="43379"/>
                  </a:cubicBezTo>
                  <a:cubicBezTo>
                    <a:pt x="887114" y="77351"/>
                    <a:pt x="874294" y="87607"/>
                    <a:pt x="847373" y="85684"/>
                  </a:cubicBezTo>
                  <a:cubicBezTo>
                    <a:pt x="815964" y="83761"/>
                    <a:pt x="783915" y="85043"/>
                    <a:pt x="751226" y="85043"/>
                  </a:cubicBezTo>
                  <a:cubicBezTo>
                    <a:pt x="747380" y="56199"/>
                    <a:pt x="755712" y="42097"/>
                    <a:pt x="783915" y="42738"/>
                  </a:cubicBezTo>
                  <a:close/>
                  <a:moveTo>
                    <a:pt x="496757" y="42097"/>
                  </a:moveTo>
                  <a:cubicBezTo>
                    <a:pt x="528165" y="44021"/>
                    <a:pt x="559573" y="42739"/>
                    <a:pt x="592262" y="42739"/>
                  </a:cubicBezTo>
                  <a:cubicBezTo>
                    <a:pt x="590340" y="78634"/>
                    <a:pt x="574316" y="86966"/>
                    <a:pt x="547394" y="85044"/>
                  </a:cubicBezTo>
                  <a:cubicBezTo>
                    <a:pt x="515986" y="83120"/>
                    <a:pt x="484579" y="84402"/>
                    <a:pt x="451889" y="84402"/>
                  </a:cubicBezTo>
                  <a:cubicBezTo>
                    <a:pt x="453812" y="52994"/>
                    <a:pt x="467914" y="40175"/>
                    <a:pt x="496757" y="42097"/>
                  </a:cubicBezTo>
                  <a:close/>
                  <a:moveTo>
                    <a:pt x="352537" y="42097"/>
                  </a:moveTo>
                  <a:cubicBezTo>
                    <a:pt x="382663" y="44020"/>
                    <a:pt x="413430" y="42738"/>
                    <a:pt x="444837" y="42738"/>
                  </a:cubicBezTo>
                  <a:cubicBezTo>
                    <a:pt x="440992" y="72864"/>
                    <a:pt x="430095" y="86966"/>
                    <a:pt x="401252" y="85684"/>
                  </a:cubicBezTo>
                  <a:cubicBezTo>
                    <a:pt x="369203" y="83120"/>
                    <a:pt x="336513" y="85043"/>
                    <a:pt x="301900" y="85043"/>
                  </a:cubicBezTo>
                  <a:cubicBezTo>
                    <a:pt x="307668" y="49788"/>
                    <a:pt x="324975" y="40815"/>
                    <a:pt x="352537" y="42097"/>
                  </a:cubicBezTo>
                  <a:close/>
                  <a:moveTo>
                    <a:pt x="229870" y="39344"/>
                  </a:moveTo>
                  <a:cubicBezTo>
                    <a:pt x="247377" y="39975"/>
                    <a:pt x="269210" y="42098"/>
                    <a:pt x="296772" y="45303"/>
                  </a:cubicBezTo>
                  <a:cubicBezTo>
                    <a:pt x="294208" y="72223"/>
                    <a:pt x="282671" y="86966"/>
                    <a:pt x="253186" y="85684"/>
                  </a:cubicBezTo>
                  <a:cubicBezTo>
                    <a:pt x="219214" y="83761"/>
                    <a:pt x="185883" y="85043"/>
                    <a:pt x="151270" y="85043"/>
                  </a:cubicBezTo>
                  <a:cubicBezTo>
                    <a:pt x="163769" y="48988"/>
                    <a:pt x="177350" y="37451"/>
                    <a:pt x="229870" y="39344"/>
                  </a:cubicBezTo>
                  <a:close/>
                  <a:moveTo>
                    <a:pt x="1149914" y="5561"/>
                  </a:moveTo>
                  <a:cubicBezTo>
                    <a:pt x="1180681" y="4279"/>
                    <a:pt x="1212090" y="4920"/>
                    <a:pt x="1242856" y="5561"/>
                  </a:cubicBezTo>
                  <a:cubicBezTo>
                    <a:pt x="1246702" y="5561"/>
                    <a:pt x="1254394" y="13894"/>
                    <a:pt x="1253753" y="17099"/>
                  </a:cubicBezTo>
                  <a:cubicBezTo>
                    <a:pt x="1252471" y="22867"/>
                    <a:pt x="1247343" y="31841"/>
                    <a:pt x="1242856" y="31841"/>
                  </a:cubicBezTo>
                  <a:cubicBezTo>
                    <a:pt x="1226832" y="33764"/>
                    <a:pt x="1210807" y="32482"/>
                    <a:pt x="1194783" y="32482"/>
                  </a:cubicBezTo>
                  <a:cubicBezTo>
                    <a:pt x="1180041" y="32482"/>
                    <a:pt x="1164657" y="33764"/>
                    <a:pt x="1149914" y="31841"/>
                  </a:cubicBezTo>
                  <a:cubicBezTo>
                    <a:pt x="1144787" y="31200"/>
                    <a:pt x="1136454" y="22867"/>
                    <a:pt x="1137095" y="19022"/>
                  </a:cubicBezTo>
                  <a:cubicBezTo>
                    <a:pt x="1137736" y="13894"/>
                    <a:pt x="1145428" y="5561"/>
                    <a:pt x="1149914" y="5561"/>
                  </a:cubicBezTo>
                  <a:close/>
                  <a:moveTo>
                    <a:pt x="2398300" y="5401"/>
                  </a:moveTo>
                  <a:cubicBezTo>
                    <a:pt x="2420013" y="5241"/>
                    <a:pt x="2441165" y="8767"/>
                    <a:pt x="2461356" y="26714"/>
                  </a:cubicBezTo>
                  <a:cubicBezTo>
                    <a:pt x="2405591" y="43379"/>
                    <a:pt x="2347903" y="36329"/>
                    <a:pt x="2331878" y="6202"/>
                  </a:cubicBezTo>
                  <a:cubicBezTo>
                    <a:pt x="2354312" y="9407"/>
                    <a:pt x="2376587" y="5562"/>
                    <a:pt x="2398300" y="5401"/>
                  </a:cubicBezTo>
                  <a:close/>
                  <a:moveTo>
                    <a:pt x="2240910" y="4950"/>
                  </a:moveTo>
                  <a:cubicBezTo>
                    <a:pt x="2284566" y="2035"/>
                    <a:pt x="2315694" y="13093"/>
                    <a:pt x="2324828" y="35687"/>
                  </a:cubicBezTo>
                  <a:cubicBezTo>
                    <a:pt x="2282523" y="26072"/>
                    <a:pt x="2237654" y="50429"/>
                    <a:pt x="2193427" y="12612"/>
                  </a:cubicBezTo>
                  <a:cubicBezTo>
                    <a:pt x="2210413" y="8445"/>
                    <a:pt x="2226357" y="5922"/>
                    <a:pt x="2240910" y="4950"/>
                  </a:cubicBezTo>
                  <a:close/>
                  <a:moveTo>
                    <a:pt x="1557576" y="4921"/>
                  </a:moveTo>
                  <a:cubicBezTo>
                    <a:pt x="1583856" y="3639"/>
                    <a:pt x="1610778" y="2997"/>
                    <a:pt x="1637699" y="5562"/>
                  </a:cubicBezTo>
                  <a:cubicBezTo>
                    <a:pt x="1646031" y="6203"/>
                    <a:pt x="1653082" y="17099"/>
                    <a:pt x="1661415" y="22868"/>
                  </a:cubicBezTo>
                  <a:cubicBezTo>
                    <a:pt x="1658851" y="26714"/>
                    <a:pt x="1657569" y="29919"/>
                    <a:pt x="1655646" y="33124"/>
                  </a:cubicBezTo>
                  <a:cubicBezTo>
                    <a:pt x="1622956" y="33124"/>
                    <a:pt x="1590266" y="33765"/>
                    <a:pt x="1557576" y="32483"/>
                  </a:cubicBezTo>
                  <a:cubicBezTo>
                    <a:pt x="1551166" y="32483"/>
                    <a:pt x="1545398" y="22227"/>
                    <a:pt x="1538988" y="16459"/>
                  </a:cubicBezTo>
                  <a:cubicBezTo>
                    <a:pt x="1545398" y="12613"/>
                    <a:pt x="1551166" y="5562"/>
                    <a:pt x="1557576" y="4921"/>
                  </a:cubicBezTo>
                  <a:close/>
                  <a:moveTo>
                    <a:pt x="1421689" y="4921"/>
                  </a:moveTo>
                  <a:cubicBezTo>
                    <a:pt x="1449251" y="3639"/>
                    <a:pt x="1477454" y="2997"/>
                    <a:pt x="1505016" y="5562"/>
                  </a:cubicBezTo>
                  <a:cubicBezTo>
                    <a:pt x="1512708" y="6203"/>
                    <a:pt x="1519118" y="17741"/>
                    <a:pt x="1526168" y="24150"/>
                  </a:cubicBezTo>
                  <a:cubicBezTo>
                    <a:pt x="1524246" y="26714"/>
                    <a:pt x="1522322" y="29919"/>
                    <a:pt x="1520400" y="33124"/>
                  </a:cubicBezTo>
                  <a:cubicBezTo>
                    <a:pt x="1487710" y="33124"/>
                    <a:pt x="1454379" y="33765"/>
                    <a:pt x="1421689" y="32483"/>
                  </a:cubicBezTo>
                  <a:cubicBezTo>
                    <a:pt x="1415920" y="32483"/>
                    <a:pt x="1410152" y="23509"/>
                    <a:pt x="1405024" y="18381"/>
                  </a:cubicBezTo>
                  <a:cubicBezTo>
                    <a:pt x="1410792" y="13895"/>
                    <a:pt x="1415920" y="5562"/>
                    <a:pt x="1421689" y="4921"/>
                  </a:cubicBezTo>
                  <a:close/>
                  <a:moveTo>
                    <a:pt x="2020523" y="4920"/>
                  </a:moveTo>
                  <a:cubicBezTo>
                    <a:pt x="2040554" y="8285"/>
                    <a:pt x="2053053" y="16458"/>
                    <a:pt x="2058181" y="29277"/>
                  </a:cubicBezTo>
                  <a:cubicBezTo>
                    <a:pt x="1999852" y="44020"/>
                    <a:pt x="1947292" y="35687"/>
                    <a:pt x="1937677" y="9407"/>
                  </a:cubicBezTo>
                  <a:cubicBezTo>
                    <a:pt x="1972931" y="2997"/>
                    <a:pt x="2000493" y="1555"/>
                    <a:pt x="2020523" y="4920"/>
                  </a:cubicBezTo>
                  <a:close/>
                  <a:moveTo>
                    <a:pt x="2107156" y="4429"/>
                  </a:moveTo>
                  <a:cubicBezTo>
                    <a:pt x="2150122" y="674"/>
                    <a:pt x="2183173" y="11972"/>
                    <a:pt x="2192787" y="36970"/>
                  </a:cubicBezTo>
                  <a:cubicBezTo>
                    <a:pt x="2148559" y="25432"/>
                    <a:pt x="2103691" y="50430"/>
                    <a:pt x="2061386" y="13253"/>
                  </a:cubicBezTo>
                  <a:cubicBezTo>
                    <a:pt x="2077410" y="8606"/>
                    <a:pt x="2092834" y="5682"/>
                    <a:pt x="2107156" y="4429"/>
                  </a:cubicBezTo>
                  <a:close/>
                  <a:moveTo>
                    <a:pt x="888716" y="4359"/>
                  </a:moveTo>
                  <a:cubicBezTo>
                    <a:pt x="904901" y="914"/>
                    <a:pt x="934866" y="2356"/>
                    <a:pt x="993516" y="5562"/>
                  </a:cubicBezTo>
                  <a:cubicBezTo>
                    <a:pt x="981978" y="17740"/>
                    <a:pt x="975568" y="30559"/>
                    <a:pt x="968518" y="31201"/>
                  </a:cubicBezTo>
                  <a:cubicBezTo>
                    <a:pt x="935828" y="33123"/>
                    <a:pt x="902497" y="32483"/>
                    <a:pt x="866602" y="32483"/>
                  </a:cubicBezTo>
                  <a:cubicBezTo>
                    <a:pt x="870127" y="16138"/>
                    <a:pt x="872531" y="7805"/>
                    <a:pt x="888716" y="4359"/>
                  </a:cubicBezTo>
                  <a:close/>
                  <a:moveTo>
                    <a:pt x="1331312" y="4279"/>
                  </a:moveTo>
                  <a:cubicBezTo>
                    <a:pt x="1344772" y="4279"/>
                    <a:pt x="1358874" y="2997"/>
                    <a:pt x="1372334" y="4920"/>
                  </a:cubicBezTo>
                  <a:cubicBezTo>
                    <a:pt x="1378744" y="5562"/>
                    <a:pt x="1383872" y="13894"/>
                    <a:pt x="1389641" y="18381"/>
                  </a:cubicBezTo>
                  <a:cubicBezTo>
                    <a:pt x="1384513" y="23509"/>
                    <a:pt x="1379385" y="32483"/>
                    <a:pt x="1373616" y="32483"/>
                  </a:cubicBezTo>
                  <a:cubicBezTo>
                    <a:pt x="1345413" y="33765"/>
                    <a:pt x="1316569" y="33765"/>
                    <a:pt x="1287725" y="32483"/>
                  </a:cubicBezTo>
                  <a:cubicBezTo>
                    <a:pt x="1281956" y="32483"/>
                    <a:pt x="1276187" y="23509"/>
                    <a:pt x="1270419" y="19022"/>
                  </a:cubicBezTo>
                  <a:cubicBezTo>
                    <a:pt x="1276829" y="13894"/>
                    <a:pt x="1282597" y="6202"/>
                    <a:pt x="1289648" y="4920"/>
                  </a:cubicBezTo>
                  <a:cubicBezTo>
                    <a:pt x="1303750" y="2356"/>
                    <a:pt x="1317210" y="4279"/>
                    <a:pt x="1331312" y="4279"/>
                  </a:cubicBezTo>
                  <a:close/>
                  <a:moveTo>
                    <a:pt x="1759405" y="3799"/>
                  </a:moveTo>
                  <a:cubicBezTo>
                    <a:pt x="1777593" y="7004"/>
                    <a:pt x="1786726" y="14856"/>
                    <a:pt x="1790252" y="27996"/>
                  </a:cubicBezTo>
                  <a:cubicBezTo>
                    <a:pt x="1735769" y="44662"/>
                    <a:pt x="1678081" y="35688"/>
                    <a:pt x="1674235" y="7485"/>
                  </a:cubicBezTo>
                  <a:cubicBezTo>
                    <a:pt x="1713975" y="2036"/>
                    <a:pt x="1741217" y="594"/>
                    <a:pt x="1759405" y="3799"/>
                  </a:cubicBezTo>
                  <a:close/>
                  <a:moveTo>
                    <a:pt x="1117224" y="3638"/>
                  </a:moveTo>
                  <a:cubicBezTo>
                    <a:pt x="1119788" y="6843"/>
                    <a:pt x="1122352" y="10049"/>
                    <a:pt x="1124916" y="13253"/>
                  </a:cubicBezTo>
                  <a:cubicBezTo>
                    <a:pt x="1118506" y="19663"/>
                    <a:pt x="1112096" y="30560"/>
                    <a:pt x="1105045" y="31201"/>
                  </a:cubicBezTo>
                  <a:cubicBezTo>
                    <a:pt x="1071074" y="33124"/>
                    <a:pt x="1037743" y="31842"/>
                    <a:pt x="1003771" y="31842"/>
                  </a:cubicBezTo>
                  <a:cubicBezTo>
                    <a:pt x="1001848" y="27996"/>
                    <a:pt x="999925" y="24791"/>
                    <a:pt x="998643" y="20945"/>
                  </a:cubicBezTo>
                  <a:cubicBezTo>
                    <a:pt x="1006335" y="15176"/>
                    <a:pt x="1013386" y="4280"/>
                    <a:pt x="1021718" y="4280"/>
                  </a:cubicBezTo>
                  <a:cubicBezTo>
                    <a:pt x="1053126" y="2356"/>
                    <a:pt x="1085175" y="3638"/>
                    <a:pt x="1117224" y="3638"/>
                  </a:cubicBezTo>
                  <a:close/>
                  <a:moveTo>
                    <a:pt x="1848320" y="2697"/>
                  </a:moveTo>
                  <a:cubicBezTo>
                    <a:pt x="1887680" y="-127"/>
                    <a:pt x="1918928" y="10209"/>
                    <a:pt x="1924216" y="29919"/>
                  </a:cubicBezTo>
                  <a:cubicBezTo>
                    <a:pt x="1856913" y="43380"/>
                    <a:pt x="1812685" y="35688"/>
                    <a:pt x="1806917" y="10049"/>
                  </a:cubicBezTo>
                  <a:cubicBezTo>
                    <a:pt x="1821179" y="6043"/>
                    <a:pt x="1835200" y="3639"/>
                    <a:pt x="1848320" y="2697"/>
                  </a:cubicBezTo>
                  <a:close/>
                  <a:moveTo>
                    <a:pt x="360550" y="1876"/>
                  </a:moveTo>
                  <a:cubicBezTo>
                    <a:pt x="380901" y="-1649"/>
                    <a:pt x="409264" y="-207"/>
                    <a:pt x="446120" y="6203"/>
                  </a:cubicBezTo>
                  <a:cubicBezTo>
                    <a:pt x="437146" y="33765"/>
                    <a:pt x="386509" y="42098"/>
                    <a:pt x="323052" y="27355"/>
                  </a:cubicBezTo>
                  <a:cubicBezTo>
                    <a:pt x="327859" y="13895"/>
                    <a:pt x="340198" y="5402"/>
                    <a:pt x="360550" y="1876"/>
                  </a:cubicBezTo>
                  <a:close/>
                  <a:moveTo>
                    <a:pt x="716613" y="1716"/>
                  </a:moveTo>
                  <a:cubicBezTo>
                    <a:pt x="712126" y="35047"/>
                    <a:pt x="675590" y="41457"/>
                    <a:pt x="595468" y="23509"/>
                  </a:cubicBezTo>
                  <a:cubicBezTo>
                    <a:pt x="630081" y="-13668"/>
                    <a:pt x="675590" y="12613"/>
                    <a:pt x="716613" y="1716"/>
                  </a:cubicBezTo>
                  <a:close/>
                  <a:moveTo>
                    <a:pt x="800382" y="1645"/>
                  </a:moveTo>
                  <a:cubicBezTo>
                    <a:pt x="816246" y="2316"/>
                    <a:pt x="835675" y="4119"/>
                    <a:pt x="859552" y="6843"/>
                  </a:cubicBezTo>
                  <a:cubicBezTo>
                    <a:pt x="848014" y="17740"/>
                    <a:pt x="841604" y="29919"/>
                    <a:pt x="833913" y="30559"/>
                  </a:cubicBezTo>
                  <a:cubicBezTo>
                    <a:pt x="800582" y="33123"/>
                    <a:pt x="767251" y="31841"/>
                    <a:pt x="730074" y="31841"/>
                  </a:cubicBezTo>
                  <a:cubicBezTo>
                    <a:pt x="737285" y="7805"/>
                    <a:pt x="752789" y="-368"/>
                    <a:pt x="800382" y="1645"/>
                  </a:cubicBezTo>
                  <a:close/>
                  <a:moveTo>
                    <a:pt x="529888" y="603"/>
                  </a:moveTo>
                  <a:cubicBezTo>
                    <a:pt x="544430" y="1274"/>
                    <a:pt x="561497" y="3157"/>
                    <a:pt x="581367" y="6202"/>
                  </a:cubicBezTo>
                  <a:cubicBezTo>
                    <a:pt x="574957" y="34406"/>
                    <a:pt x="532652" y="42097"/>
                    <a:pt x="459581" y="28637"/>
                  </a:cubicBezTo>
                  <a:cubicBezTo>
                    <a:pt x="465350" y="7484"/>
                    <a:pt x="486262" y="-1410"/>
                    <a:pt x="529888" y="603"/>
                  </a:cubicBezTo>
                  <a:close/>
                  <a:moveTo>
                    <a:pt x="310875" y="434"/>
                  </a:moveTo>
                  <a:cubicBezTo>
                    <a:pt x="302542" y="33765"/>
                    <a:pt x="253187" y="42098"/>
                    <a:pt x="179474" y="24151"/>
                  </a:cubicBezTo>
                  <a:cubicBezTo>
                    <a:pt x="221138" y="-16232"/>
                    <a:pt x="268570" y="13254"/>
                    <a:pt x="310875" y="434"/>
                  </a:cubicBezTo>
                  <a:close/>
                </a:path>
              </a:pathLst>
            </a:custGeom>
            <a:solidFill>
              <a:schemeClr val="accent1">
                <a:lumMod val="75000"/>
              </a:schemeClr>
            </a:solidFill>
            <a:ln w="9525" cap="flat">
              <a:noFill/>
              <a:prstDash val="solid"/>
              <a:miter/>
            </a:ln>
          </p:spPr>
          <p:txBody>
            <a:bodyPr wrap="square" rtlCol="0" anchor="ctr">
              <a:noAutofit/>
            </a:bodyPr>
            <a:lstStyle/>
            <a:p>
              <a:endParaRPr lang="en-US" sz="1350"/>
            </a:p>
          </p:txBody>
        </p:sp>
        <p:sp>
          <p:nvSpPr>
            <p:cNvPr id="91" name="Freeform: Shape 90">
              <a:extLst>
                <a:ext uri="{FF2B5EF4-FFF2-40B4-BE49-F238E27FC236}">
                  <a16:creationId xmlns:a16="http://schemas.microsoft.com/office/drawing/2014/main" id="{0583E431-7DD8-4474-A7EC-8E58A4178F20}"/>
                </a:ext>
              </a:extLst>
            </p:cNvPr>
            <p:cNvSpPr/>
            <p:nvPr/>
          </p:nvSpPr>
          <p:spPr>
            <a:xfrm>
              <a:off x="2354140" y="5141372"/>
              <a:ext cx="621749" cy="153835"/>
            </a:xfrm>
            <a:custGeom>
              <a:avLst/>
              <a:gdLst>
                <a:gd name="connsiteX0" fmla="*/ 874395 w 923925"/>
                <a:gd name="connsiteY0" fmla="*/ 0 h 228600"/>
                <a:gd name="connsiteX1" fmla="*/ 926782 w 923925"/>
                <a:gd name="connsiteY1" fmla="*/ 228600 h 228600"/>
                <a:gd name="connsiteX2" fmla="*/ 0 w 923925"/>
                <a:gd name="connsiteY2" fmla="*/ 228600 h 228600"/>
                <a:gd name="connsiteX3" fmla="*/ 46672 w 923925"/>
                <a:gd name="connsiteY3" fmla="*/ 18097 h 228600"/>
                <a:gd name="connsiteX4" fmla="*/ 75247 w 923925"/>
                <a:gd name="connsiteY4" fmla="*/ 953 h 228600"/>
                <a:gd name="connsiteX5" fmla="*/ 874395 w 923925"/>
                <a:gd name="connsiteY5" fmla="*/ 0 h 22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23925" h="228600">
                  <a:moveTo>
                    <a:pt x="874395" y="0"/>
                  </a:moveTo>
                  <a:cubicBezTo>
                    <a:pt x="891540" y="74295"/>
                    <a:pt x="908685" y="149543"/>
                    <a:pt x="926782" y="228600"/>
                  </a:cubicBezTo>
                  <a:cubicBezTo>
                    <a:pt x="618172" y="228600"/>
                    <a:pt x="313372" y="228600"/>
                    <a:pt x="0" y="228600"/>
                  </a:cubicBezTo>
                  <a:cubicBezTo>
                    <a:pt x="16192" y="155257"/>
                    <a:pt x="29528" y="85725"/>
                    <a:pt x="46672" y="18097"/>
                  </a:cubicBezTo>
                  <a:cubicBezTo>
                    <a:pt x="48578" y="10478"/>
                    <a:pt x="64770" y="953"/>
                    <a:pt x="75247" y="953"/>
                  </a:cubicBezTo>
                  <a:cubicBezTo>
                    <a:pt x="339090" y="0"/>
                    <a:pt x="603885" y="0"/>
                    <a:pt x="874395" y="0"/>
                  </a:cubicBezTo>
                  <a:close/>
                </a:path>
              </a:pathLst>
            </a:custGeom>
            <a:solidFill>
              <a:schemeClr val="accent1">
                <a:lumMod val="75000"/>
              </a:schemeClr>
            </a:solidFill>
            <a:ln w="9525" cap="flat">
              <a:noFill/>
              <a:prstDash val="solid"/>
              <a:miter/>
            </a:ln>
          </p:spPr>
          <p:txBody>
            <a:bodyPr rtlCol="0" anchor="ctr"/>
            <a:lstStyle/>
            <a:p>
              <a:endParaRPr lang="en-US" sz="1350"/>
            </a:p>
          </p:txBody>
        </p:sp>
      </p:grpSp>
      <p:pic>
        <p:nvPicPr>
          <p:cNvPr id="6" name="Imag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17659" y="2539579"/>
            <a:ext cx="396801" cy="600100"/>
          </a:xfrm>
          <a:prstGeom prst="rect">
            <a:avLst/>
          </a:prstGeom>
        </p:spPr>
      </p:pic>
      <p:sp>
        <p:nvSpPr>
          <p:cNvPr id="7" name="ZoneTexte 6"/>
          <p:cNvSpPr txBox="1"/>
          <p:nvPr/>
        </p:nvSpPr>
        <p:spPr>
          <a:xfrm>
            <a:off x="1415984" y="2218946"/>
            <a:ext cx="1256035" cy="369332"/>
          </a:xfrm>
          <a:prstGeom prst="rect">
            <a:avLst/>
          </a:prstGeom>
          <a:noFill/>
        </p:spPr>
        <p:txBody>
          <a:bodyPr wrap="square" rtlCol="0">
            <a:spAutoFit/>
          </a:bodyPr>
          <a:lstStyle/>
          <a:p>
            <a:r>
              <a:rPr lang="fr-FR" dirty="0">
                <a:solidFill>
                  <a:schemeClr val="accent3">
                    <a:lumMod val="50000"/>
                  </a:schemeClr>
                </a:solidFill>
              </a:rPr>
              <a:t>&lt;HTML \&gt;</a:t>
            </a:r>
          </a:p>
        </p:txBody>
      </p:sp>
      <p:sp>
        <p:nvSpPr>
          <p:cNvPr id="48" name="Text Placeholder 13"/>
          <p:cNvSpPr txBox="1">
            <a:spLocks/>
          </p:cNvSpPr>
          <p:nvPr/>
        </p:nvSpPr>
        <p:spPr>
          <a:xfrm>
            <a:off x="959191" y="1031481"/>
            <a:ext cx="2915655" cy="1028993"/>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10000"/>
              </a:lnSpc>
              <a:buNone/>
            </a:pPr>
            <a:r>
              <a:rPr lang="en-US" altLang="ko-KR" sz="2800" b="1" dirty="0" err="1">
                <a:solidFill>
                  <a:schemeClr val="tx1">
                    <a:lumMod val="75000"/>
                    <a:lumOff val="25000"/>
                  </a:schemeClr>
                </a:solidFill>
                <a:latin typeface="+mj-lt"/>
                <a:cs typeface="Arial" pitchFamily="34" charset="0"/>
              </a:rPr>
              <a:t>Navigateurs</a:t>
            </a:r>
            <a:r>
              <a:rPr lang="en-US" altLang="ko-KR" sz="2800" b="1" dirty="0">
                <a:solidFill>
                  <a:schemeClr val="tx1">
                    <a:lumMod val="75000"/>
                    <a:lumOff val="25000"/>
                  </a:schemeClr>
                </a:solidFill>
                <a:latin typeface="+mj-lt"/>
                <a:cs typeface="Arial" pitchFamily="34" charset="0"/>
              </a:rPr>
              <a:t> </a:t>
            </a:r>
            <a:r>
              <a:rPr lang="en-US" altLang="ko-KR" sz="2800" b="1" dirty="0">
                <a:solidFill>
                  <a:schemeClr val="accent1"/>
                </a:solidFill>
                <a:cs typeface="Arial" pitchFamily="34" charset="0"/>
              </a:rPr>
              <a:t>Web</a:t>
            </a:r>
            <a:endParaRPr lang="en-US" altLang="ko-KR" sz="2800" b="1" dirty="0">
              <a:solidFill>
                <a:schemeClr val="tx1">
                  <a:lumMod val="75000"/>
                  <a:lumOff val="25000"/>
                </a:schemeClr>
              </a:solidFill>
              <a:latin typeface="+mj-lt"/>
              <a:cs typeface="Arial" pitchFamily="34" charset="0"/>
            </a:endParaRPr>
          </a:p>
        </p:txBody>
      </p:sp>
      <p:sp>
        <p:nvSpPr>
          <p:cNvPr id="50" name="Title 1"/>
          <p:cNvSpPr txBox="1">
            <a:spLocks/>
          </p:cNvSpPr>
          <p:nvPr/>
        </p:nvSpPr>
        <p:spPr>
          <a:xfrm>
            <a:off x="0" y="25735"/>
            <a:ext cx="9144000" cy="776530"/>
          </a:xfrm>
          <a:prstGeom prst="rect">
            <a:avLst/>
          </a:prstGeom>
        </p:spPr>
        <p:txBody>
          <a:bodyPr/>
          <a:lstStyle>
            <a:lvl1pPr algn="ctr" defTabSz="914400" rtl="0" eaLnBrk="1" latinLnBrk="1" hangingPunct="1">
              <a:spcBef>
                <a:spcPct val="0"/>
              </a:spcBef>
              <a:buNone/>
              <a:defRPr sz="4400" kern="1200">
                <a:solidFill>
                  <a:schemeClr val="tx1"/>
                </a:solidFill>
                <a:latin typeface="+mj-lt"/>
                <a:ea typeface="+mj-ea"/>
                <a:cs typeface="+mj-cs"/>
              </a:defRPr>
            </a:lvl1pPr>
          </a:lstStyle>
          <a:p>
            <a:r>
              <a:rPr lang="en-US" altLang="ko-KR" sz="3600" b="1" dirty="0"/>
              <a:t> </a:t>
            </a:r>
            <a:r>
              <a:rPr lang="fr-FR" altLang="ko-KR" sz="3600" b="1" dirty="0"/>
              <a:t>ENVIRONNEMENT ET </a:t>
            </a:r>
            <a:r>
              <a:rPr lang="fr-FR" altLang="ko-KR" sz="3600" b="1" dirty="0">
                <a:solidFill>
                  <a:schemeClr val="accent1"/>
                </a:solidFill>
              </a:rPr>
              <a:t>STRUCTURE</a:t>
            </a:r>
            <a:endParaRPr lang="ko-KR" altLang="en-US" sz="3600" b="1" dirty="0">
              <a:solidFill>
                <a:schemeClr val="accent1"/>
              </a:solidFill>
            </a:endParaRPr>
          </a:p>
        </p:txBody>
      </p:sp>
      <p:sp>
        <p:nvSpPr>
          <p:cNvPr id="17" name="Oval 121">
            <a:extLst>
              <a:ext uri="{FF2B5EF4-FFF2-40B4-BE49-F238E27FC236}">
                <a16:creationId xmlns:a16="http://schemas.microsoft.com/office/drawing/2014/main" id="{5FB91B80-9011-453D-A115-78BA400A6D83}"/>
              </a:ext>
            </a:extLst>
          </p:cNvPr>
          <p:cNvSpPr/>
          <p:nvPr/>
        </p:nvSpPr>
        <p:spPr>
          <a:xfrm>
            <a:off x="4032888" y="1278610"/>
            <a:ext cx="191260" cy="191260"/>
          </a:xfrm>
          <a:prstGeom prst="ellipse">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19" name="TextBox 125">
            <a:extLst>
              <a:ext uri="{FF2B5EF4-FFF2-40B4-BE49-F238E27FC236}">
                <a16:creationId xmlns:a16="http://schemas.microsoft.com/office/drawing/2014/main" id="{FAB79797-DA5A-4C26-B77F-3BA37128790D}"/>
              </a:ext>
            </a:extLst>
          </p:cNvPr>
          <p:cNvSpPr txBox="1"/>
          <p:nvPr/>
        </p:nvSpPr>
        <p:spPr>
          <a:xfrm>
            <a:off x="4211960" y="1226687"/>
            <a:ext cx="4608511" cy="646331"/>
          </a:xfrm>
          <a:prstGeom prst="rect">
            <a:avLst/>
          </a:prstGeom>
          <a:noFill/>
        </p:spPr>
        <p:txBody>
          <a:bodyPr wrap="square" rtlCol="0">
            <a:spAutoFit/>
          </a:bodyPr>
          <a:lstStyle/>
          <a:p>
            <a:r>
              <a:rPr lang="fr-FR" altLang="ko-KR" sz="1200" b="1" dirty="0">
                <a:solidFill>
                  <a:schemeClr val="tx1">
                    <a:lumMod val="75000"/>
                    <a:lumOff val="25000"/>
                  </a:schemeClr>
                </a:solidFill>
                <a:cs typeface="Arial" pitchFamily="34" charset="0"/>
              </a:rPr>
              <a:t>Le but d'un navigateur Web (Chrome, </a:t>
            </a:r>
            <a:r>
              <a:rPr lang="fr-FR" altLang="ko-KR" sz="1200" b="1" dirty="0" err="1">
                <a:solidFill>
                  <a:schemeClr val="tx1">
                    <a:lumMod val="75000"/>
                    <a:lumOff val="25000"/>
                  </a:schemeClr>
                </a:solidFill>
                <a:cs typeface="Arial" pitchFamily="34" charset="0"/>
              </a:rPr>
              <a:t>Edge</a:t>
            </a:r>
            <a:r>
              <a:rPr lang="fr-FR" altLang="ko-KR" sz="1200" b="1" dirty="0">
                <a:solidFill>
                  <a:schemeClr val="tx1">
                    <a:lumMod val="75000"/>
                    <a:lumOff val="25000"/>
                  </a:schemeClr>
                </a:solidFill>
                <a:cs typeface="Arial" pitchFamily="34" charset="0"/>
              </a:rPr>
              <a:t>, Firefox, Safari) est de lire les documents HTML et de les afficher correctement.</a:t>
            </a:r>
          </a:p>
        </p:txBody>
      </p:sp>
      <p:pic>
        <p:nvPicPr>
          <p:cNvPr id="2051" name="Picture 3" descr="Afficher dans le navigateu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11960" y="2060474"/>
            <a:ext cx="4825866" cy="27435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29010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55D59553-A039-471C-AE26-F96ADECAB6CF}"/>
              </a:ext>
            </a:extLst>
          </p:cNvPr>
          <p:cNvGrpSpPr/>
          <p:nvPr/>
        </p:nvGrpSpPr>
        <p:grpSpPr>
          <a:xfrm>
            <a:off x="511550" y="1964546"/>
            <a:ext cx="2966127" cy="2332949"/>
            <a:chOff x="668085" y="2656301"/>
            <a:chExt cx="3954836" cy="3110599"/>
          </a:xfrm>
        </p:grpSpPr>
        <p:sp>
          <p:nvSpPr>
            <p:cNvPr id="94" name="Freeform: Shape 93">
              <a:extLst>
                <a:ext uri="{FF2B5EF4-FFF2-40B4-BE49-F238E27FC236}">
                  <a16:creationId xmlns:a16="http://schemas.microsoft.com/office/drawing/2014/main" id="{751AE6B3-E184-44A5-BDD7-FD4611BA780A}"/>
                </a:ext>
              </a:extLst>
            </p:cNvPr>
            <p:cNvSpPr/>
            <p:nvPr/>
          </p:nvSpPr>
          <p:spPr>
            <a:xfrm>
              <a:off x="1359982" y="2656301"/>
              <a:ext cx="2595962" cy="1801149"/>
            </a:xfrm>
            <a:custGeom>
              <a:avLst/>
              <a:gdLst>
                <a:gd name="connsiteX0" fmla="*/ 3863340 w 3857625"/>
                <a:gd name="connsiteY0" fmla="*/ 153352 h 2676525"/>
                <a:gd name="connsiteX1" fmla="*/ 3707130 w 3857625"/>
                <a:gd name="connsiteY1" fmla="*/ 0 h 2676525"/>
                <a:gd name="connsiteX2" fmla="*/ 1952625 w 3857625"/>
                <a:gd name="connsiteY2" fmla="*/ 952 h 2676525"/>
                <a:gd name="connsiteX3" fmla="*/ 156210 w 3857625"/>
                <a:gd name="connsiteY3" fmla="*/ 0 h 2676525"/>
                <a:gd name="connsiteX4" fmla="*/ 0 w 3857625"/>
                <a:gd name="connsiteY4" fmla="*/ 153352 h 2676525"/>
                <a:gd name="connsiteX5" fmla="*/ 0 w 3857625"/>
                <a:gd name="connsiteY5" fmla="*/ 2525078 h 2676525"/>
                <a:gd name="connsiteX6" fmla="*/ 156210 w 3857625"/>
                <a:gd name="connsiteY6" fmla="*/ 2680335 h 2676525"/>
                <a:gd name="connsiteX7" fmla="*/ 2029778 w 3857625"/>
                <a:gd name="connsiteY7" fmla="*/ 2680335 h 2676525"/>
                <a:gd name="connsiteX8" fmla="*/ 2029778 w 3857625"/>
                <a:gd name="connsiteY8" fmla="*/ 2680335 h 2676525"/>
                <a:gd name="connsiteX9" fmla="*/ 3708083 w 3857625"/>
                <a:gd name="connsiteY9" fmla="*/ 2680335 h 2676525"/>
                <a:gd name="connsiteX10" fmla="*/ 3864293 w 3857625"/>
                <a:gd name="connsiteY10" fmla="*/ 2525078 h 2676525"/>
                <a:gd name="connsiteX11" fmla="*/ 3863340 w 3857625"/>
                <a:gd name="connsiteY11" fmla="*/ 153352 h 2676525"/>
                <a:gd name="connsiteX12" fmla="*/ 3618548 w 3857625"/>
                <a:gd name="connsiteY12" fmla="*/ 2458403 h 2676525"/>
                <a:gd name="connsiteX13" fmla="*/ 2455545 w 3857625"/>
                <a:gd name="connsiteY13" fmla="*/ 2458403 h 2676525"/>
                <a:gd name="connsiteX14" fmla="*/ 2455545 w 3857625"/>
                <a:gd name="connsiteY14" fmla="*/ 2458403 h 2676525"/>
                <a:gd name="connsiteX15" fmla="*/ 244792 w 3857625"/>
                <a:gd name="connsiteY15" fmla="*/ 2458403 h 2676525"/>
                <a:gd name="connsiteX16" fmla="*/ 143827 w 3857625"/>
                <a:gd name="connsiteY16" fmla="*/ 2355533 h 2676525"/>
                <a:gd name="connsiteX17" fmla="*/ 143827 w 3857625"/>
                <a:gd name="connsiteY17" fmla="*/ 345757 h 2676525"/>
                <a:gd name="connsiteX18" fmla="*/ 237172 w 3857625"/>
                <a:gd name="connsiteY18" fmla="*/ 249555 h 2676525"/>
                <a:gd name="connsiteX19" fmla="*/ 1890713 w 3857625"/>
                <a:gd name="connsiteY19" fmla="*/ 249555 h 2676525"/>
                <a:gd name="connsiteX20" fmla="*/ 1890713 w 3857625"/>
                <a:gd name="connsiteY20" fmla="*/ 249555 h 2676525"/>
                <a:gd name="connsiteX21" fmla="*/ 3626168 w 3857625"/>
                <a:gd name="connsiteY21" fmla="*/ 249555 h 2676525"/>
                <a:gd name="connsiteX22" fmla="*/ 3719513 w 3857625"/>
                <a:gd name="connsiteY22" fmla="*/ 345757 h 2676525"/>
                <a:gd name="connsiteX23" fmla="*/ 3719513 w 3857625"/>
                <a:gd name="connsiteY23" fmla="*/ 2355533 h 2676525"/>
                <a:gd name="connsiteX24" fmla="*/ 3618548 w 3857625"/>
                <a:gd name="connsiteY24" fmla="*/ 2458403 h 2676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3857625" h="2676525">
                  <a:moveTo>
                    <a:pt x="3863340" y="153352"/>
                  </a:moveTo>
                  <a:cubicBezTo>
                    <a:pt x="3863340" y="49530"/>
                    <a:pt x="3811905" y="0"/>
                    <a:pt x="3707130" y="0"/>
                  </a:cubicBezTo>
                  <a:cubicBezTo>
                    <a:pt x="3122295" y="0"/>
                    <a:pt x="2537460" y="0"/>
                    <a:pt x="1952625" y="952"/>
                  </a:cubicBezTo>
                  <a:cubicBezTo>
                    <a:pt x="1353503" y="0"/>
                    <a:pt x="755333" y="0"/>
                    <a:pt x="156210" y="0"/>
                  </a:cubicBezTo>
                  <a:cubicBezTo>
                    <a:pt x="51435" y="0"/>
                    <a:pt x="0" y="49530"/>
                    <a:pt x="0" y="153352"/>
                  </a:cubicBezTo>
                  <a:cubicBezTo>
                    <a:pt x="0" y="943927"/>
                    <a:pt x="0" y="1734502"/>
                    <a:pt x="0" y="2525078"/>
                  </a:cubicBezTo>
                  <a:cubicBezTo>
                    <a:pt x="0" y="2627948"/>
                    <a:pt x="53340" y="2680335"/>
                    <a:pt x="156210" y="2680335"/>
                  </a:cubicBezTo>
                  <a:cubicBezTo>
                    <a:pt x="781050" y="2680335"/>
                    <a:pt x="1404938" y="2680335"/>
                    <a:pt x="2029778" y="2680335"/>
                  </a:cubicBezTo>
                  <a:cubicBezTo>
                    <a:pt x="2029778" y="2680335"/>
                    <a:pt x="2029778" y="2680335"/>
                    <a:pt x="2029778" y="2680335"/>
                  </a:cubicBezTo>
                  <a:cubicBezTo>
                    <a:pt x="2588895" y="2680335"/>
                    <a:pt x="3148965" y="2680335"/>
                    <a:pt x="3708083" y="2680335"/>
                  </a:cubicBezTo>
                  <a:cubicBezTo>
                    <a:pt x="3810953" y="2680335"/>
                    <a:pt x="3864293" y="2627948"/>
                    <a:pt x="3864293" y="2525078"/>
                  </a:cubicBezTo>
                  <a:cubicBezTo>
                    <a:pt x="3864293" y="1733550"/>
                    <a:pt x="3864293" y="943927"/>
                    <a:pt x="3863340" y="153352"/>
                  </a:cubicBezTo>
                  <a:close/>
                  <a:moveTo>
                    <a:pt x="3618548" y="2458403"/>
                  </a:moveTo>
                  <a:cubicBezTo>
                    <a:pt x="3230880" y="2458403"/>
                    <a:pt x="2843213" y="2458403"/>
                    <a:pt x="2455545" y="2458403"/>
                  </a:cubicBezTo>
                  <a:lnTo>
                    <a:pt x="2455545" y="2458403"/>
                  </a:lnTo>
                  <a:cubicBezTo>
                    <a:pt x="1718310" y="2458403"/>
                    <a:pt x="982028" y="2458403"/>
                    <a:pt x="244792" y="2458403"/>
                  </a:cubicBezTo>
                  <a:cubicBezTo>
                    <a:pt x="158115" y="2458403"/>
                    <a:pt x="143827" y="2444115"/>
                    <a:pt x="143827" y="2355533"/>
                  </a:cubicBezTo>
                  <a:cubicBezTo>
                    <a:pt x="143827" y="1685925"/>
                    <a:pt x="143827" y="1016318"/>
                    <a:pt x="143827" y="345757"/>
                  </a:cubicBezTo>
                  <a:cubicBezTo>
                    <a:pt x="143827" y="265747"/>
                    <a:pt x="159067" y="249555"/>
                    <a:pt x="237172" y="249555"/>
                  </a:cubicBezTo>
                  <a:cubicBezTo>
                    <a:pt x="788670" y="249555"/>
                    <a:pt x="1339215" y="249555"/>
                    <a:pt x="1890713" y="249555"/>
                  </a:cubicBezTo>
                  <a:cubicBezTo>
                    <a:pt x="1890713" y="249555"/>
                    <a:pt x="1890713" y="249555"/>
                    <a:pt x="1890713" y="249555"/>
                  </a:cubicBezTo>
                  <a:cubicBezTo>
                    <a:pt x="2468880" y="249555"/>
                    <a:pt x="3047048" y="249555"/>
                    <a:pt x="3626168" y="249555"/>
                  </a:cubicBezTo>
                  <a:cubicBezTo>
                    <a:pt x="3704273" y="249555"/>
                    <a:pt x="3719513" y="265747"/>
                    <a:pt x="3719513" y="345757"/>
                  </a:cubicBezTo>
                  <a:cubicBezTo>
                    <a:pt x="3719513" y="1015365"/>
                    <a:pt x="3719513" y="1684973"/>
                    <a:pt x="3719513" y="2355533"/>
                  </a:cubicBezTo>
                  <a:cubicBezTo>
                    <a:pt x="3719513" y="2444115"/>
                    <a:pt x="3705225" y="2458403"/>
                    <a:pt x="3618548" y="2458403"/>
                  </a:cubicBezTo>
                  <a:close/>
                </a:path>
              </a:pathLst>
            </a:custGeom>
            <a:solidFill>
              <a:schemeClr val="accent2"/>
            </a:solidFill>
            <a:ln w="9525" cap="flat">
              <a:noFill/>
              <a:prstDash val="solid"/>
              <a:miter/>
            </a:ln>
          </p:spPr>
          <p:txBody>
            <a:bodyPr rtlCol="0" anchor="ctr"/>
            <a:lstStyle/>
            <a:p>
              <a:endParaRPr lang="en-US" sz="1350"/>
            </a:p>
          </p:txBody>
        </p:sp>
        <p:grpSp>
          <p:nvGrpSpPr>
            <p:cNvPr id="52" name="Group 51">
              <a:extLst>
                <a:ext uri="{FF2B5EF4-FFF2-40B4-BE49-F238E27FC236}">
                  <a16:creationId xmlns:a16="http://schemas.microsoft.com/office/drawing/2014/main" id="{3480DBFD-B6D4-420D-95A4-9DD9E200101D}"/>
                </a:ext>
              </a:extLst>
            </p:cNvPr>
            <p:cNvGrpSpPr/>
            <p:nvPr/>
          </p:nvGrpSpPr>
          <p:grpSpPr>
            <a:xfrm>
              <a:off x="2192550" y="3241722"/>
              <a:ext cx="972539" cy="365852"/>
              <a:chOff x="4232726" y="4505682"/>
              <a:chExt cx="1618059" cy="608685"/>
            </a:xfrm>
          </p:grpSpPr>
          <p:sp>
            <p:nvSpPr>
              <p:cNvPr id="63" name="Rectangle 22">
                <a:extLst>
                  <a:ext uri="{FF2B5EF4-FFF2-40B4-BE49-F238E27FC236}">
                    <a16:creationId xmlns:a16="http://schemas.microsoft.com/office/drawing/2014/main" id="{BF033FB8-301F-4737-A1A1-F8EEAB2A337F}"/>
                  </a:ext>
                </a:extLst>
              </p:cNvPr>
              <p:cNvSpPr/>
              <p:nvPr/>
            </p:nvSpPr>
            <p:spPr>
              <a:xfrm flipH="1">
                <a:off x="4232726" y="4895420"/>
                <a:ext cx="1618059" cy="218947"/>
              </a:xfrm>
              <a:custGeom>
                <a:avLst/>
                <a:gdLst>
                  <a:gd name="connsiteX0" fmla="*/ 0 w 2376264"/>
                  <a:gd name="connsiteY0" fmla="*/ 0 h 321543"/>
                  <a:gd name="connsiteX1" fmla="*/ 2376264 w 2376264"/>
                  <a:gd name="connsiteY1" fmla="*/ 0 h 321543"/>
                  <a:gd name="connsiteX2" fmla="*/ 2376264 w 2376264"/>
                  <a:gd name="connsiteY2" fmla="*/ 321543 h 321543"/>
                  <a:gd name="connsiteX3" fmla="*/ 0 w 2376264"/>
                  <a:gd name="connsiteY3" fmla="*/ 321543 h 321543"/>
                  <a:gd name="connsiteX4" fmla="*/ 0 w 2376264"/>
                  <a:gd name="connsiteY4" fmla="*/ 0 h 321543"/>
                  <a:gd name="connsiteX0" fmla="*/ 0 w 2376264"/>
                  <a:gd name="connsiteY0" fmla="*/ 0 h 321543"/>
                  <a:gd name="connsiteX1" fmla="*/ 2376264 w 2376264"/>
                  <a:gd name="connsiteY1" fmla="*/ 0 h 321543"/>
                  <a:gd name="connsiteX2" fmla="*/ 2376264 w 2376264"/>
                  <a:gd name="connsiteY2" fmla="*/ 321543 h 321543"/>
                  <a:gd name="connsiteX3" fmla="*/ 0 w 2376264"/>
                  <a:gd name="connsiteY3" fmla="*/ 321543 h 321543"/>
                  <a:gd name="connsiteX4" fmla="*/ 0 w 2376264"/>
                  <a:gd name="connsiteY4" fmla="*/ 0 h 321543"/>
                  <a:gd name="connsiteX0" fmla="*/ 0 w 2376264"/>
                  <a:gd name="connsiteY0" fmla="*/ 0 h 321543"/>
                  <a:gd name="connsiteX1" fmla="*/ 2376264 w 2376264"/>
                  <a:gd name="connsiteY1" fmla="*/ 0 h 321543"/>
                  <a:gd name="connsiteX2" fmla="*/ 2376264 w 2376264"/>
                  <a:gd name="connsiteY2" fmla="*/ 321543 h 321543"/>
                  <a:gd name="connsiteX3" fmla="*/ 0 w 2376264"/>
                  <a:gd name="connsiteY3" fmla="*/ 321543 h 321543"/>
                  <a:gd name="connsiteX4" fmla="*/ 0 w 2376264"/>
                  <a:gd name="connsiteY4" fmla="*/ 0 h 321543"/>
                  <a:gd name="connsiteX0" fmla="*/ 0 w 2376264"/>
                  <a:gd name="connsiteY0" fmla="*/ 0 h 321543"/>
                  <a:gd name="connsiteX1" fmla="*/ 2376264 w 2376264"/>
                  <a:gd name="connsiteY1" fmla="*/ 0 h 321543"/>
                  <a:gd name="connsiteX2" fmla="*/ 2376264 w 2376264"/>
                  <a:gd name="connsiteY2" fmla="*/ 321543 h 321543"/>
                  <a:gd name="connsiteX3" fmla="*/ 0 w 2376264"/>
                  <a:gd name="connsiteY3" fmla="*/ 321543 h 321543"/>
                  <a:gd name="connsiteX4" fmla="*/ 0 w 2376264"/>
                  <a:gd name="connsiteY4" fmla="*/ 0 h 3215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6264" h="321543">
                    <a:moveTo>
                      <a:pt x="0" y="0"/>
                    </a:moveTo>
                    <a:lnTo>
                      <a:pt x="2376264" y="0"/>
                    </a:lnTo>
                    <a:lnTo>
                      <a:pt x="2376264" y="321543"/>
                    </a:lnTo>
                    <a:lnTo>
                      <a:pt x="0" y="321543"/>
                    </a:lnTo>
                    <a:cubicBezTo>
                      <a:pt x="34925" y="258812"/>
                      <a:pt x="50800" y="110356"/>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26"/>
              </a:p>
            </p:txBody>
          </p:sp>
          <p:sp>
            <p:nvSpPr>
              <p:cNvPr id="61" name="Rectangle 22">
                <a:extLst>
                  <a:ext uri="{FF2B5EF4-FFF2-40B4-BE49-F238E27FC236}">
                    <a16:creationId xmlns:a16="http://schemas.microsoft.com/office/drawing/2014/main" id="{38EF642D-56BE-4E6D-A977-BBCCF9C73E4B}"/>
                  </a:ext>
                </a:extLst>
              </p:cNvPr>
              <p:cNvSpPr/>
              <p:nvPr/>
            </p:nvSpPr>
            <p:spPr>
              <a:xfrm>
                <a:off x="4259275" y="4505682"/>
                <a:ext cx="1549253" cy="209637"/>
              </a:xfrm>
              <a:custGeom>
                <a:avLst/>
                <a:gdLst>
                  <a:gd name="connsiteX0" fmla="*/ 0 w 2376264"/>
                  <a:gd name="connsiteY0" fmla="*/ 0 h 321543"/>
                  <a:gd name="connsiteX1" fmla="*/ 2376264 w 2376264"/>
                  <a:gd name="connsiteY1" fmla="*/ 0 h 321543"/>
                  <a:gd name="connsiteX2" fmla="*/ 2376264 w 2376264"/>
                  <a:gd name="connsiteY2" fmla="*/ 321543 h 321543"/>
                  <a:gd name="connsiteX3" fmla="*/ 0 w 2376264"/>
                  <a:gd name="connsiteY3" fmla="*/ 321543 h 321543"/>
                  <a:gd name="connsiteX4" fmla="*/ 0 w 2376264"/>
                  <a:gd name="connsiteY4" fmla="*/ 0 h 321543"/>
                  <a:gd name="connsiteX0" fmla="*/ 0 w 2376264"/>
                  <a:gd name="connsiteY0" fmla="*/ 0 h 321543"/>
                  <a:gd name="connsiteX1" fmla="*/ 2376264 w 2376264"/>
                  <a:gd name="connsiteY1" fmla="*/ 0 h 321543"/>
                  <a:gd name="connsiteX2" fmla="*/ 2376264 w 2376264"/>
                  <a:gd name="connsiteY2" fmla="*/ 321543 h 321543"/>
                  <a:gd name="connsiteX3" fmla="*/ 0 w 2376264"/>
                  <a:gd name="connsiteY3" fmla="*/ 321543 h 321543"/>
                  <a:gd name="connsiteX4" fmla="*/ 0 w 2376264"/>
                  <a:gd name="connsiteY4" fmla="*/ 0 h 321543"/>
                  <a:gd name="connsiteX0" fmla="*/ 0 w 2376264"/>
                  <a:gd name="connsiteY0" fmla="*/ 0 h 321543"/>
                  <a:gd name="connsiteX1" fmla="*/ 2376264 w 2376264"/>
                  <a:gd name="connsiteY1" fmla="*/ 0 h 321543"/>
                  <a:gd name="connsiteX2" fmla="*/ 2376264 w 2376264"/>
                  <a:gd name="connsiteY2" fmla="*/ 321543 h 321543"/>
                  <a:gd name="connsiteX3" fmla="*/ 0 w 2376264"/>
                  <a:gd name="connsiteY3" fmla="*/ 321543 h 321543"/>
                  <a:gd name="connsiteX4" fmla="*/ 0 w 2376264"/>
                  <a:gd name="connsiteY4" fmla="*/ 0 h 321543"/>
                  <a:gd name="connsiteX0" fmla="*/ 0 w 2376264"/>
                  <a:gd name="connsiteY0" fmla="*/ 0 h 321543"/>
                  <a:gd name="connsiteX1" fmla="*/ 2376264 w 2376264"/>
                  <a:gd name="connsiteY1" fmla="*/ 0 h 321543"/>
                  <a:gd name="connsiteX2" fmla="*/ 2376264 w 2376264"/>
                  <a:gd name="connsiteY2" fmla="*/ 321543 h 321543"/>
                  <a:gd name="connsiteX3" fmla="*/ 0 w 2376264"/>
                  <a:gd name="connsiteY3" fmla="*/ 321543 h 321543"/>
                  <a:gd name="connsiteX4" fmla="*/ 0 w 2376264"/>
                  <a:gd name="connsiteY4" fmla="*/ 0 h 3215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6264" h="321543">
                    <a:moveTo>
                      <a:pt x="0" y="0"/>
                    </a:moveTo>
                    <a:lnTo>
                      <a:pt x="2376264" y="0"/>
                    </a:lnTo>
                    <a:lnTo>
                      <a:pt x="2376264" y="321543"/>
                    </a:lnTo>
                    <a:lnTo>
                      <a:pt x="0" y="321543"/>
                    </a:lnTo>
                    <a:cubicBezTo>
                      <a:pt x="34925" y="258812"/>
                      <a:pt x="50800" y="110356"/>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26"/>
              </a:p>
            </p:txBody>
          </p:sp>
        </p:grpSp>
        <p:sp>
          <p:nvSpPr>
            <p:cNvPr id="4" name="Freeform: Shape 3">
              <a:extLst>
                <a:ext uri="{FF2B5EF4-FFF2-40B4-BE49-F238E27FC236}">
                  <a16:creationId xmlns:a16="http://schemas.microsoft.com/office/drawing/2014/main" id="{96F85BB2-FB72-4106-A80E-8EC54D4E390F}"/>
                </a:ext>
              </a:extLst>
            </p:cNvPr>
            <p:cNvSpPr/>
            <p:nvPr/>
          </p:nvSpPr>
          <p:spPr>
            <a:xfrm>
              <a:off x="668085" y="4549042"/>
              <a:ext cx="3954836" cy="1217858"/>
            </a:xfrm>
            <a:custGeom>
              <a:avLst/>
              <a:gdLst>
                <a:gd name="connsiteX0" fmla="*/ 2940786 w 5876925"/>
                <a:gd name="connsiteY0" fmla="*/ 1810802 h 1809750"/>
                <a:gd name="connsiteX1" fmla="*/ 265213 w 5876925"/>
                <a:gd name="connsiteY1" fmla="*/ 1810802 h 1809750"/>
                <a:gd name="connsiteX2" fmla="*/ 10896 w 5876925"/>
                <a:gd name="connsiteY2" fmla="*/ 1631732 h 1809750"/>
                <a:gd name="connsiteX3" fmla="*/ 54711 w 5876925"/>
                <a:gd name="connsiteY3" fmla="*/ 1386940 h 1809750"/>
                <a:gd name="connsiteX4" fmla="*/ 1051978 w 5876925"/>
                <a:gd name="connsiteY4" fmla="*/ 88682 h 1809750"/>
                <a:gd name="connsiteX5" fmla="*/ 1066266 w 5876925"/>
                <a:gd name="connsiteY5" fmla="*/ 69632 h 1809750"/>
                <a:gd name="connsiteX6" fmla="*/ 1208188 w 5876925"/>
                <a:gd name="connsiteY6" fmla="*/ 99 h 1809750"/>
                <a:gd name="connsiteX7" fmla="*/ 3893286 w 5876925"/>
                <a:gd name="connsiteY7" fmla="*/ 18197 h 1809750"/>
                <a:gd name="connsiteX8" fmla="*/ 4812448 w 5876925"/>
                <a:gd name="connsiteY8" fmla="*/ 24864 h 1809750"/>
                <a:gd name="connsiteX9" fmla="*/ 4868646 w 5876925"/>
                <a:gd name="connsiteY9" fmla="*/ 61059 h 1809750"/>
                <a:gd name="connsiteX10" fmla="*/ 4895316 w 5876925"/>
                <a:gd name="connsiteY10" fmla="*/ 105827 h 1809750"/>
                <a:gd name="connsiteX11" fmla="*/ 5849721 w 5876925"/>
                <a:gd name="connsiteY11" fmla="*/ 1482190 h 1809750"/>
                <a:gd name="connsiteX12" fmla="*/ 5862103 w 5876925"/>
                <a:gd name="connsiteY12" fmla="*/ 1672690 h 1809750"/>
                <a:gd name="connsiteX13" fmla="*/ 5635408 w 5876925"/>
                <a:gd name="connsiteY13" fmla="*/ 1810802 h 1809750"/>
                <a:gd name="connsiteX14" fmla="*/ 5287746 w 5876925"/>
                <a:gd name="connsiteY14" fmla="*/ 1810802 h 1809750"/>
                <a:gd name="connsiteX15" fmla="*/ 2940786 w 5876925"/>
                <a:gd name="connsiteY15" fmla="*/ 1810802 h 1809750"/>
                <a:gd name="connsiteX16" fmla="*/ 714793 w 5876925"/>
                <a:gd name="connsiteY16" fmla="*/ 760194 h 1809750"/>
                <a:gd name="connsiteX17" fmla="*/ 5211546 w 5876925"/>
                <a:gd name="connsiteY17" fmla="*/ 760194 h 1809750"/>
                <a:gd name="connsiteX18" fmla="*/ 5184876 w 5876925"/>
                <a:gd name="connsiteY18" fmla="*/ 717332 h 1809750"/>
                <a:gd name="connsiteX19" fmla="*/ 4838166 w 5876925"/>
                <a:gd name="connsiteY19" fmla="*/ 217269 h 1809750"/>
                <a:gd name="connsiteX20" fmla="*/ 4760061 w 5876925"/>
                <a:gd name="connsiteY20" fmla="*/ 177264 h 1809750"/>
                <a:gd name="connsiteX21" fmla="*/ 1142466 w 5876925"/>
                <a:gd name="connsiteY21" fmla="*/ 173454 h 1809750"/>
                <a:gd name="connsiteX22" fmla="*/ 1069123 w 5876925"/>
                <a:gd name="connsiteY22" fmla="*/ 211554 h 1809750"/>
                <a:gd name="connsiteX23" fmla="*/ 739558 w 5876925"/>
                <a:gd name="connsiteY23" fmla="*/ 718284 h 1809750"/>
                <a:gd name="connsiteX24" fmla="*/ 714793 w 5876925"/>
                <a:gd name="connsiteY24" fmla="*/ 760194 h 1809750"/>
                <a:gd name="connsiteX25" fmla="*/ 3505618 w 5876925"/>
                <a:gd name="connsiteY25" fmla="*/ 1132622 h 1809750"/>
                <a:gd name="connsiteX26" fmla="*/ 3443706 w 5876925"/>
                <a:gd name="connsiteY26" fmla="*/ 870684 h 1809750"/>
                <a:gd name="connsiteX27" fmla="*/ 3407511 w 5876925"/>
                <a:gd name="connsiteY27" fmla="*/ 851634 h 1809750"/>
                <a:gd name="connsiteX28" fmla="*/ 3255111 w 5876925"/>
                <a:gd name="connsiteY28" fmla="*/ 850682 h 1809750"/>
                <a:gd name="connsiteX29" fmla="*/ 2546451 w 5876925"/>
                <a:gd name="connsiteY29" fmla="*/ 854492 h 1809750"/>
                <a:gd name="connsiteX30" fmla="*/ 2495016 w 5876925"/>
                <a:gd name="connsiteY30" fmla="*/ 872589 h 1809750"/>
                <a:gd name="connsiteX31" fmla="*/ 2435008 w 5876925"/>
                <a:gd name="connsiteY31" fmla="*/ 1131669 h 1809750"/>
                <a:gd name="connsiteX32" fmla="*/ 3505618 w 5876925"/>
                <a:gd name="connsiteY32" fmla="*/ 1132622 h 1809750"/>
                <a:gd name="connsiteX33" fmla="*/ 2922688 w 5876925"/>
                <a:gd name="connsiteY33" fmla="*/ 1231682 h 1809750"/>
                <a:gd name="connsiteX34" fmla="*/ 2491206 w 5876925"/>
                <a:gd name="connsiteY34" fmla="*/ 1231682 h 1809750"/>
                <a:gd name="connsiteX35" fmla="*/ 2494063 w 5876925"/>
                <a:gd name="connsiteY35" fmla="*/ 1199297 h 1809750"/>
                <a:gd name="connsiteX36" fmla="*/ 2496921 w 5876925"/>
                <a:gd name="connsiteY36" fmla="*/ 1168817 h 1809750"/>
                <a:gd name="connsiteX37" fmla="*/ 2435008 w 5876925"/>
                <a:gd name="connsiteY37" fmla="*/ 1250732 h 1809750"/>
                <a:gd name="connsiteX38" fmla="*/ 3478948 w 5876925"/>
                <a:gd name="connsiteY38" fmla="*/ 1250732 h 1809750"/>
                <a:gd name="connsiteX39" fmla="*/ 3409416 w 5876925"/>
                <a:gd name="connsiteY39" fmla="*/ 1170722 h 1809750"/>
                <a:gd name="connsiteX40" fmla="*/ 3413226 w 5876925"/>
                <a:gd name="connsiteY40" fmla="*/ 1234540 h 1809750"/>
                <a:gd name="connsiteX41" fmla="*/ 2990316 w 5876925"/>
                <a:gd name="connsiteY41" fmla="*/ 1234540 h 1809750"/>
                <a:gd name="connsiteX42" fmla="*/ 2986506 w 5876925"/>
                <a:gd name="connsiteY42" fmla="*/ 1167865 h 1809750"/>
                <a:gd name="connsiteX43" fmla="*/ 2928403 w 5876925"/>
                <a:gd name="connsiteY43" fmla="*/ 1167865 h 1809750"/>
                <a:gd name="connsiteX44" fmla="*/ 2922688 w 5876925"/>
                <a:gd name="connsiteY44" fmla="*/ 1231682 h 1809750"/>
                <a:gd name="connsiteX45" fmla="*/ 4566703 w 5876925"/>
                <a:gd name="connsiteY45" fmla="*/ 1389797 h 1809750"/>
                <a:gd name="connsiteX46" fmla="*/ 4764823 w 5876925"/>
                <a:gd name="connsiteY46" fmla="*/ 1389797 h 1809750"/>
                <a:gd name="connsiteX47" fmla="*/ 4725771 w 5876925"/>
                <a:gd name="connsiteY47" fmla="*/ 1339315 h 1809750"/>
                <a:gd name="connsiteX48" fmla="*/ 4602898 w 5876925"/>
                <a:gd name="connsiteY48" fmla="*/ 1337409 h 1809750"/>
                <a:gd name="connsiteX49" fmla="*/ 4566703 w 5876925"/>
                <a:gd name="connsiteY49" fmla="*/ 1389797 h 1809750"/>
                <a:gd name="connsiteX50" fmla="*/ 1342491 w 5876925"/>
                <a:gd name="connsiteY50" fmla="*/ 1383129 h 1809750"/>
                <a:gd name="connsiteX51" fmla="*/ 1313916 w 5876925"/>
                <a:gd name="connsiteY51" fmla="*/ 1337409 h 1809750"/>
                <a:gd name="connsiteX52" fmla="*/ 1175803 w 5876925"/>
                <a:gd name="connsiteY52" fmla="*/ 1334552 h 1809750"/>
                <a:gd name="connsiteX53" fmla="*/ 1127226 w 5876925"/>
                <a:gd name="connsiteY53" fmla="*/ 1383129 h 1809750"/>
                <a:gd name="connsiteX54" fmla="*/ 1342491 w 5876925"/>
                <a:gd name="connsiteY54" fmla="*/ 1383129 h 1809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5876925" h="1809750">
                  <a:moveTo>
                    <a:pt x="2940786" y="1810802"/>
                  </a:moveTo>
                  <a:cubicBezTo>
                    <a:pt x="2049246" y="1810802"/>
                    <a:pt x="1156753" y="1810802"/>
                    <a:pt x="265213" y="1810802"/>
                  </a:cubicBezTo>
                  <a:cubicBezTo>
                    <a:pt x="134721" y="1810802"/>
                    <a:pt x="35661" y="1745079"/>
                    <a:pt x="10896" y="1631732"/>
                  </a:cubicBezTo>
                  <a:cubicBezTo>
                    <a:pt x="-8154" y="1546959"/>
                    <a:pt x="-7202" y="1466949"/>
                    <a:pt x="54711" y="1386940"/>
                  </a:cubicBezTo>
                  <a:cubicBezTo>
                    <a:pt x="390943" y="956409"/>
                    <a:pt x="720508" y="522069"/>
                    <a:pt x="1051978" y="88682"/>
                  </a:cubicBezTo>
                  <a:cubicBezTo>
                    <a:pt x="1056741" y="82014"/>
                    <a:pt x="1064361" y="76299"/>
                    <a:pt x="1066266" y="69632"/>
                  </a:cubicBezTo>
                  <a:cubicBezTo>
                    <a:pt x="1088173" y="-5616"/>
                    <a:pt x="1145323" y="99"/>
                    <a:pt x="1208188" y="99"/>
                  </a:cubicBezTo>
                  <a:cubicBezTo>
                    <a:pt x="2103538" y="7719"/>
                    <a:pt x="2997936" y="12482"/>
                    <a:pt x="3893286" y="18197"/>
                  </a:cubicBezTo>
                  <a:cubicBezTo>
                    <a:pt x="4199991" y="20102"/>
                    <a:pt x="4505743" y="22959"/>
                    <a:pt x="4812448" y="24864"/>
                  </a:cubicBezTo>
                  <a:cubicBezTo>
                    <a:pt x="4841976" y="24864"/>
                    <a:pt x="4859121" y="32484"/>
                    <a:pt x="4868646" y="61059"/>
                  </a:cubicBezTo>
                  <a:cubicBezTo>
                    <a:pt x="4874361" y="77252"/>
                    <a:pt x="4885791" y="91539"/>
                    <a:pt x="4895316" y="105827"/>
                  </a:cubicBezTo>
                  <a:cubicBezTo>
                    <a:pt x="5213451" y="564932"/>
                    <a:pt x="5529681" y="1024989"/>
                    <a:pt x="5849721" y="1482190"/>
                  </a:cubicBezTo>
                  <a:cubicBezTo>
                    <a:pt x="5896393" y="1548865"/>
                    <a:pt x="5893536" y="1607920"/>
                    <a:pt x="5862103" y="1672690"/>
                  </a:cubicBezTo>
                  <a:cubicBezTo>
                    <a:pt x="5817336" y="1766034"/>
                    <a:pt x="5737326" y="1808897"/>
                    <a:pt x="5635408" y="1810802"/>
                  </a:cubicBezTo>
                  <a:cubicBezTo>
                    <a:pt x="5519203" y="1811754"/>
                    <a:pt x="5403951" y="1810802"/>
                    <a:pt x="5287746" y="1810802"/>
                  </a:cubicBezTo>
                  <a:cubicBezTo>
                    <a:pt x="4505743" y="1810802"/>
                    <a:pt x="3722788" y="1810802"/>
                    <a:pt x="2940786" y="1810802"/>
                  </a:cubicBezTo>
                  <a:close/>
                  <a:moveTo>
                    <a:pt x="714793" y="760194"/>
                  </a:moveTo>
                  <a:cubicBezTo>
                    <a:pt x="2214981" y="760194"/>
                    <a:pt x="3709453" y="760194"/>
                    <a:pt x="5211546" y="760194"/>
                  </a:cubicBezTo>
                  <a:cubicBezTo>
                    <a:pt x="5199164" y="740192"/>
                    <a:pt x="5193448" y="728762"/>
                    <a:pt x="5184876" y="717332"/>
                  </a:cubicBezTo>
                  <a:cubicBezTo>
                    <a:pt x="5069623" y="550644"/>
                    <a:pt x="4952466" y="384909"/>
                    <a:pt x="4838166" y="217269"/>
                  </a:cubicBezTo>
                  <a:cubicBezTo>
                    <a:pt x="4817211" y="186789"/>
                    <a:pt x="4795303" y="177264"/>
                    <a:pt x="4760061" y="177264"/>
                  </a:cubicBezTo>
                  <a:cubicBezTo>
                    <a:pt x="3554196" y="177264"/>
                    <a:pt x="2348331" y="175359"/>
                    <a:pt x="1142466" y="173454"/>
                  </a:cubicBezTo>
                  <a:cubicBezTo>
                    <a:pt x="1109128" y="173454"/>
                    <a:pt x="1088173" y="182027"/>
                    <a:pt x="1069123" y="211554"/>
                  </a:cubicBezTo>
                  <a:cubicBezTo>
                    <a:pt x="960538" y="381099"/>
                    <a:pt x="849096" y="549692"/>
                    <a:pt x="739558" y="718284"/>
                  </a:cubicBezTo>
                  <a:cubicBezTo>
                    <a:pt x="730986" y="731619"/>
                    <a:pt x="724318" y="744954"/>
                    <a:pt x="714793" y="760194"/>
                  </a:cubicBezTo>
                  <a:close/>
                  <a:moveTo>
                    <a:pt x="3505618" y="1132622"/>
                  </a:moveTo>
                  <a:cubicBezTo>
                    <a:pt x="3484663" y="1042134"/>
                    <a:pt x="3465613" y="955457"/>
                    <a:pt x="3443706" y="870684"/>
                  </a:cubicBezTo>
                  <a:cubicBezTo>
                    <a:pt x="3441801" y="862112"/>
                    <a:pt x="3419893" y="852587"/>
                    <a:pt x="3407511" y="851634"/>
                  </a:cubicBezTo>
                  <a:cubicBezTo>
                    <a:pt x="3357028" y="849729"/>
                    <a:pt x="3306546" y="850682"/>
                    <a:pt x="3255111" y="850682"/>
                  </a:cubicBezTo>
                  <a:cubicBezTo>
                    <a:pt x="3018891" y="851634"/>
                    <a:pt x="2782671" y="852587"/>
                    <a:pt x="2546451" y="854492"/>
                  </a:cubicBezTo>
                  <a:cubicBezTo>
                    <a:pt x="2528353" y="854492"/>
                    <a:pt x="2497873" y="862112"/>
                    <a:pt x="2495016" y="872589"/>
                  </a:cubicBezTo>
                  <a:cubicBezTo>
                    <a:pt x="2472156" y="956409"/>
                    <a:pt x="2455011" y="1041182"/>
                    <a:pt x="2435008" y="1131669"/>
                  </a:cubicBezTo>
                  <a:cubicBezTo>
                    <a:pt x="2794101" y="1132622"/>
                    <a:pt x="3145573" y="1132622"/>
                    <a:pt x="3505618" y="1132622"/>
                  </a:cubicBezTo>
                  <a:close/>
                  <a:moveTo>
                    <a:pt x="2922688" y="1231682"/>
                  </a:moveTo>
                  <a:cubicBezTo>
                    <a:pt x="2776003" y="1231682"/>
                    <a:pt x="2634081" y="1231682"/>
                    <a:pt x="2491206" y="1231682"/>
                  </a:cubicBezTo>
                  <a:cubicBezTo>
                    <a:pt x="2492158" y="1218347"/>
                    <a:pt x="2493111" y="1208822"/>
                    <a:pt x="2494063" y="1199297"/>
                  </a:cubicBezTo>
                  <a:cubicBezTo>
                    <a:pt x="2495016" y="1188819"/>
                    <a:pt x="2495968" y="1178342"/>
                    <a:pt x="2496921" y="1168817"/>
                  </a:cubicBezTo>
                  <a:cubicBezTo>
                    <a:pt x="2438818" y="1161197"/>
                    <a:pt x="2432151" y="1169769"/>
                    <a:pt x="2435008" y="1250732"/>
                  </a:cubicBezTo>
                  <a:cubicBezTo>
                    <a:pt x="2782671" y="1250732"/>
                    <a:pt x="3130333" y="1250732"/>
                    <a:pt x="3478948" y="1250732"/>
                  </a:cubicBezTo>
                  <a:cubicBezTo>
                    <a:pt x="3483711" y="1167865"/>
                    <a:pt x="3474186" y="1157387"/>
                    <a:pt x="3409416" y="1170722"/>
                  </a:cubicBezTo>
                  <a:cubicBezTo>
                    <a:pt x="3410368" y="1191677"/>
                    <a:pt x="3412273" y="1213584"/>
                    <a:pt x="3413226" y="1234540"/>
                  </a:cubicBezTo>
                  <a:cubicBezTo>
                    <a:pt x="3270351" y="1234540"/>
                    <a:pt x="3130333" y="1234540"/>
                    <a:pt x="2990316" y="1234540"/>
                  </a:cubicBezTo>
                  <a:cubicBezTo>
                    <a:pt x="2989363" y="1208822"/>
                    <a:pt x="2988411" y="1188819"/>
                    <a:pt x="2986506" y="1167865"/>
                  </a:cubicBezTo>
                  <a:cubicBezTo>
                    <a:pt x="2965551" y="1167865"/>
                    <a:pt x="2947453" y="1167865"/>
                    <a:pt x="2928403" y="1167865"/>
                  </a:cubicBezTo>
                  <a:cubicBezTo>
                    <a:pt x="2925546" y="1189772"/>
                    <a:pt x="2923641" y="1208822"/>
                    <a:pt x="2922688" y="1231682"/>
                  </a:cubicBezTo>
                  <a:close/>
                  <a:moveTo>
                    <a:pt x="4566703" y="1389797"/>
                  </a:moveTo>
                  <a:cubicBezTo>
                    <a:pt x="4634331" y="1389797"/>
                    <a:pt x="4700053" y="1389797"/>
                    <a:pt x="4764823" y="1389797"/>
                  </a:cubicBezTo>
                  <a:cubicBezTo>
                    <a:pt x="4771491" y="1353602"/>
                    <a:pt x="4759108" y="1338362"/>
                    <a:pt x="4725771" y="1339315"/>
                  </a:cubicBezTo>
                  <a:cubicBezTo>
                    <a:pt x="4684813" y="1340267"/>
                    <a:pt x="4643856" y="1340267"/>
                    <a:pt x="4602898" y="1337409"/>
                  </a:cubicBezTo>
                  <a:cubicBezTo>
                    <a:pt x="4563846" y="1335504"/>
                    <a:pt x="4556226" y="1353602"/>
                    <a:pt x="4566703" y="1389797"/>
                  </a:cubicBezTo>
                  <a:close/>
                  <a:moveTo>
                    <a:pt x="1342491" y="1383129"/>
                  </a:moveTo>
                  <a:cubicBezTo>
                    <a:pt x="1347253" y="1339315"/>
                    <a:pt x="1347253" y="1338362"/>
                    <a:pt x="1313916" y="1337409"/>
                  </a:cubicBezTo>
                  <a:cubicBezTo>
                    <a:pt x="1268196" y="1335504"/>
                    <a:pt x="1222476" y="1336457"/>
                    <a:pt x="1175803" y="1334552"/>
                  </a:cubicBezTo>
                  <a:cubicBezTo>
                    <a:pt x="1143418" y="1333599"/>
                    <a:pt x="1132941" y="1351697"/>
                    <a:pt x="1127226" y="1383129"/>
                  </a:cubicBezTo>
                  <a:cubicBezTo>
                    <a:pt x="1201521" y="1383129"/>
                    <a:pt x="1272006" y="1383129"/>
                    <a:pt x="1342491" y="1383129"/>
                  </a:cubicBezTo>
                  <a:close/>
                </a:path>
              </a:pathLst>
            </a:custGeom>
            <a:solidFill>
              <a:schemeClr val="accent2"/>
            </a:solidFill>
            <a:ln w="9525" cap="flat">
              <a:noFill/>
              <a:prstDash val="solid"/>
              <a:miter/>
            </a:ln>
          </p:spPr>
          <p:txBody>
            <a:bodyPr rtlCol="0" anchor="ctr"/>
            <a:lstStyle/>
            <a:p>
              <a:endParaRPr lang="en-US" sz="1350"/>
            </a:p>
          </p:txBody>
        </p:sp>
        <p:sp>
          <p:nvSpPr>
            <p:cNvPr id="96" name="Freeform: Shape 95">
              <a:extLst>
                <a:ext uri="{FF2B5EF4-FFF2-40B4-BE49-F238E27FC236}">
                  <a16:creationId xmlns:a16="http://schemas.microsoft.com/office/drawing/2014/main" id="{D28B84F7-E38C-4C45-97DF-B9E211E8B4F8}"/>
                </a:ext>
              </a:extLst>
            </p:cNvPr>
            <p:cNvSpPr/>
            <p:nvPr/>
          </p:nvSpPr>
          <p:spPr>
            <a:xfrm>
              <a:off x="1331139" y="4697381"/>
              <a:ext cx="2652368" cy="333742"/>
            </a:xfrm>
            <a:custGeom>
              <a:avLst/>
              <a:gdLst>
                <a:gd name="connsiteX0" fmla="*/ 2048566 w 2652368"/>
                <a:gd name="connsiteY0" fmla="*/ 278539 h 333742"/>
                <a:gd name="connsiteX1" fmla="*/ 2127406 w 2652368"/>
                <a:gd name="connsiteY1" fmla="*/ 281182 h 333742"/>
                <a:gd name="connsiteX2" fmla="*/ 2162660 w 2652368"/>
                <a:gd name="connsiteY2" fmla="*/ 321564 h 333742"/>
                <a:gd name="connsiteX3" fmla="*/ 2156250 w 2652368"/>
                <a:gd name="connsiteY3" fmla="*/ 331178 h 333742"/>
                <a:gd name="connsiteX4" fmla="*/ 1996006 w 2652368"/>
                <a:gd name="connsiteY4" fmla="*/ 329256 h 333742"/>
                <a:gd name="connsiteX5" fmla="*/ 1963316 w 2652368"/>
                <a:gd name="connsiteY5" fmla="*/ 286951 h 333742"/>
                <a:gd name="connsiteX6" fmla="*/ 1969726 w 2652368"/>
                <a:gd name="connsiteY6" fmla="*/ 279260 h 333742"/>
                <a:gd name="connsiteX7" fmla="*/ 2048566 w 2652368"/>
                <a:gd name="connsiteY7" fmla="*/ 278539 h 333742"/>
                <a:gd name="connsiteX8" fmla="*/ 517269 w 2652368"/>
                <a:gd name="connsiteY8" fmla="*/ 277977 h 333742"/>
                <a:gd name="connsiteX9" fmla="*/ 622390 w 2652368"/>
                <a:gd name="connsiteY9" fmla="*/ 277977 h 333742"/>
                <a:gd name="connsiteX10" fmla="*/ 565984 w 2652368"/>
                <a:gd name="connsiteY10" fmla="*/ 333101 h 333742"/>
                <a:gd name="connsiteX11" fmla="*/ 461504 w 2652368"/>
                <a:gd name="connsiteY11" fmla="*/ 333101 h 333742"/>
                <a:gd name="connsiteX12" fmla="*/ 517269 w 2652368"/>
                <a:gd name="connsiteY12" fmla="*/ 277977 h 333742"/>
                <a:gd name="connsiteX13" fmla="*/ 353819 w 2652368"/>
                <a:gd name="connsiteY13" fmla="*/ 277977 h 333742"/>
                <a:gd name="connsiteX14" fmla="*/ 458299 w 2652368"/>
                <a:gd name="connsiteY14" fmla="*/ 277977 h 333742"/>
                <a:gd name="connsiteX15" fmla="*/ 393560 w 2652368"/>
                <a:gd name="connsiteY15" fmla="*/ 333742 h 333742"/>
                <a:gd name="connsiteX16" fmla="*/ 291645 w 2652368"/>
                <a:gd name="connsiteY16" fmla="*/ 333742 h 333742"/>
                <a:gd name="connsiteX17" fmla="*/ 353819 w 2652368"/>
                <a:gd name="connsiteY17" fmla="*/ 277977 h 333742"/>
                <a:gd name="connsiteX18" fmla="*/ 1709408 w 2652368"/>
                <a:gd name="connsiteY18" fmla="*/ 277898 h 333742"/>
                <a:gd name="connsiteX19" fmla="*/ 1776791 w 2652368"/>
                <a:gd name="connsiteY19" fmla="*/ 280541 h 333742"/>
                <a:gd name="connsiteX20" fmla="*/ 1803712 w 2652368"/>
                <a:gd name="connsiteY20" fmla="*/ 320282 h 333742"/>
                <a:gd name="connsiteX21" fmla="*/ 1796661 w 2652368"/>
                <a:gd name="connsiteY21" fmla="*/ 331819 h 333742"/>
                <a:gd name="connsiteX22" fmla="*/ 1663979 w 2652368"/>
                <a:gd name="connsiteY22" fmla="*/ 329897 h 333742"/>
                <a:gd name="connsiteX23" fmla="*/ 1633853 w 2652368"/>
                <a:gd name="connsiteY23" fmla="*/ 278619 h 333742"/>
                <a:gd name="connsiteX24" fmla="*/ 1709408 w 2652368"/>
                <a:gd name="connsiteY24" fmla="*/ 277898 h 333742"/>
                <a:gd name="connsiteX25" fmla="*/ 2225797 w 2652368"/>
                <a:gd name="connsiteY25" fmla="*/ 277657 h 333742"/>
                <a:gd name="connsiteX26" fmla="*/ 2291497 w 2652368"/>
                <a:gd name="connsiteY26" fmla="*/ 280541 h 333742"/>
                <a:gd name="connsiteX27" fmla="*/ 2325469 w 2652368"/>
                <a:gd name="connsiteY27" fmla="*/ 320923 h 333742"/>
                <a:gd name="connsiteX28" fmla="*/ 2319700 w 2652368"/>
                <a:gd name="connsiteY28" fmla="*/ 330537 h 333742"/>
                <a:gd name="connsiteX29" fmla="*/ 2193427 w 2652368"/>
                <a:gd name="connsiteY29" fmla="*/ 328615 h 333742"/>
                <a:gd name="connsiteX30" fmla="*/ 2153687 w 2652368"/>
                <a:gd name="connsiteY30" fmla="*/ 288874 h 333742"/>
                <a:gd name="connsiteX31" fmla="*/ 2160097 w 2652368"/>
                <a:gd name="connsiteY31" fmla="*/ 278618 h 333742"/>
                <a:gd name="connsiteX32" fmla="*/ 2225797 w 2652368"/>
                <a:gd name="connsiteY32" fmla="*/ 277657 h 333742"/>
                <a:gd name="connsiteX33" fmla="*/ 2545325 w 2652368"/>
                <a:gd name="connsiteY33" fmla="*/ 277416 h 333742"/>
                <a:gd name="connsiteX34" fmla="*/ 2608782 w 2652368"/>
                <a:gd name="connsiteY34" fmla="*/ 280541 h 333742"/>
                <a:gd name="connsiteX35" fmla="*/ 2652368 w 2652368"/>
                <a:gd name="connsiteY35" fmla="*/ 320282 h 333742"/>
                <a:gd name="connsiteX36" fmla="*/ 2647881 w 2652368"/>
                <a:gd name="connsiteY36" fmla="*/ 328614 h 333742"/>
                <a:gd name="connsiteX37" fmla="*/ 2511353 w 2652368"/>
                <a:gd name="connsiteY37" fmla="*/ 326691 h 333742"/>
                <a:gd name="connsiteX38" fmla="*/ 2474176 w 2652368"/>
                <a:gd name="connsiteY38" fmla="*/ 278618 h 333742"/>
                <a:gd name="connsiteX39" fmla="*/ 2545325 w 2652368"/>
                <a:gd name="connsiteY39" fmla="*/ 277416 h 333742"/>
                <a:gd name="connsiteX40" fmla="*/ 686487 w 2652368"/>
                <a:gd name="connsiteY40" fmla="*/ 277336 h 333742"/>
                <a:gd name="connsiteX41" fmla="*/ 787762 w 2652368"/>
                <a:gd name="connsiteY41" fmla="*/ 277336 h 333742"/>
                <a:gd name="connsiteX42" fmla="*/ 735202 w 2652368"/>
                <a:gd name="connsiteY42" fmla="*/ 333101 h 333742"/>
                <a:gd name="connsiteX43" fmla="*/ 627517 w 2652368"/>
                <a:gd name="connsiteY43" fmla="*/ 333101 h 333742"/>
                <a:gd name="connsiteX44" fmla="*/ 686487 w 2652368"/>
                <a:gd name="connsiteY44" fmla="*/ 277336 h 333742"/>
                <a:gd name="connsiteX45" fmla="*/ 69226 w 2652368"/>
                <a:gd name="connsiteY45" fmla="*/ 277336 h 333742"/>
                <a:gd name="connsiteX46" fmla="*/ 290363 w 2652368"/>
                <a:gd name="connsiteY46" fmla="*/ 277336 h 333742"/>
                <a:gd name="connsiteX47" fmla="*/ 230111 w 2652368"/>
                <a:gd name="connsiteY47" fmla="*/ 333101 h 333742"/>
                <a:gd name="connsiteX48" fmla="*/ 31408 w 2652368"/>
                <a:gd name="connsiteY48" fmla="*/ 333101 h 333742"/>
                <a:gd name="connsiteX49" fmla="*/ 0 w 2652368"/>
                <a:gd name="connsiteY49" fmla="*/ 331819 h 333742"/>
                <a:gd name="connsiteX50" fmla="*/ 69226 w 2652368"/>
                <a:gd name="connsiteY50" fmla="*/ 277336 h 333742"/>
                <a:gd name="connsiteX51" fmla="*/ 1870534 w 2652368"/>
                <a:gd name="connsiteY51" fmla="*/ 277016 h 333742"/>
                <a:gd name="connsiteX52" fmla="*/ 1935112 w 2652368"/>
                <a:gd name="connsiteY52" fmla="*/ 279900 h 333742"/>
                <a:gd name="connsiteX53" fmla="*/ 1969084 w 2652368"/>
                <a:gd name="connsiteY53" fmla="*/ 320922 h 333742"/>
                <a:gd name="connsiteX54" fmla="*/ 1963315 w 2652368"/>
                <a:gd name="connsiteY54" fmla="*/ 329896 h 333742"/>
                <a:gd name="connsiteX55" fmla="*/ 1827428 w 2652368"/>
                <a:gd name="connsiteY55" fmla="*/ 327974 h 333742"/>
                <a:gd name="connsiteX56" fmla="*/ 1797302 w 2652368"/>
                <a:gd name="connsiteY56" fmla="*/ 277977 h 333742"/>
                <a:gd name="connsiteX57" fmla="*/ 1870534 w 2652368"/>
                <a:gd name="connsiteY57" fmla="*/ 277016 h 333742"/>
                <a:gd name="connsiteX58" fmla="*/ 2384278 w 2652368"/>
                <a:gd name="connsiteY58" fmla="*/ 276775 h 333742"/>
                <a:gd name="connsiteX59" fmla="*/ 2444048 w 2652368"/>
                <a:gd name="connsiteY59" fmla="*/ 279900 h 333742"/>
                <a:gd name="connsiteX60" fmla="*/ 2490200 w 2652368"/>
                <a:gd name="connsiteY60" fmla="*/ 318999 h 333742"/>
                <a:gd name="connsiteX61" fmla="*/ 2484430 w 2652368"/>
                <a:gd name="connsiteY61" fmla="*/ 329255 h 333742"/>
                <a:gd name="connsiteX62" fmla="*/ 2349825 w 2652368"/>
                <a:gd name="connsiteY62" fmla="*/ 327332 h 333742"/>
                <a:gd name="connsiteX63" fmla="*/ 2316494 w 2652368"/>
                <a:gd name="connsiteY63" fmla="*/ 286310 h 333742"/>
                <a:gd name="connsiteX64" fmla="*/ 2323545 w 2652368"/>
                <a:gd name="connsiteY64" fmla="*/ 277977 h 333742"/>
                <a:gd name="connsiteX65" fmla="*/ 2384278 w 2652368"/>
                <a:gd name="connsiteY65" fmla="*/ 276775 h 333742"/>
                <a:gd name="connsiteX66" fmla="*/ 848655 w 2652368"/>
                <a:gd name="connsiteY66" fmla="*/ 276695 h 333742"/>
                <a:gd name="connsiteX67" fmla="*/ 1588985 w 2652368"/>
                <a:gd name="connsiteY67" fmla="*/ 277337 h 333742"/>
                <a:gd name="connsiteX68" fmla="*/ 1630007 w 2652368"/>
                <a:gd name="connsiteY68" fmla="*/ 329897 h 333742"/>
                <a:gd name="connsiteX69" fmla="*/ 799941 w 2652368"/>
                <a:gd name="connsiteY69" fmla="*/ 329897 h 333742"/>
                <a:gd name="connsiteX70" fmla="*/ 848655 w 2652368"/>
                <a:gd name="connsiteY70" fmla="*/ 276695 h 333742"/>
                <a:gd name="connsiteX71" fmla="*/ 1376820 w 2652368"/>
                <a:gd name="connsiteY71" fmla="*/ 216444 h 333742"/>
                <a:gd name="connsiteX72" fmla="*/ 1522963 w 2652368"/>
                <a:gd name="connsiteY72" fmla="*/ 216444 h 333742"/>
                <a:gd name="connsiteX73" fmla="*/ 1530655 w 2652368"/>
                <a:gd name="connsiteY73" fmla="*/ 263235 h 333742"/>
                <a:gd name="connsiteX74" fmla="*/ 1396049 w 2652368"/>
                <a:gd name="connsiteY74" fmla="*/ 261312 h 333742"/>
                <a:gd name="connsiteX75" fmla="*/ 1376820 w 2652368"/>
                <a:gd name="connsiteY75" fmla="*/ 216444 h 333742"/>
                <a:gd name="connsiteX76" fmla="*/ 1768377 w 2652368"/>
                <a:gd name="connsiteY76" fmla="*/ 215322 h 333742"/>
                <a:gd name="connsiteX77" fmla="*/ 1835119 w 2652368"/>
                <a:gd name="connsiteY77" fmla="*/ 217726 h 333742"/>
                <a:gd name="connsiteX78" fmla="*/ 1856913 w 2652368"/>
                <a:gd name="connsiteY78" fmla="*/ 263876 h 333742"/>
                <a:gd name="connsiteX79" fmla="*/ 1728717 w 2652368"/>
                <a:gd name="connsiteY79" fmla="*/ 261953 h 333742"/>
                <a:gd name="connsiteX80" fmla="*/ 1694745 w 2652368"/>
                <a:gd name="connsiteY80" fmla="*/ 227982 h 333742"/>
                <a:gd name="connsiteX81" fmla="*/ 1701155 w 2652368"/>
                <a:gd name="connsiteY81" fmla="*/ 215803 h 333742"/>
                <a:gd name="connsiteX82" fmla="*/ 1768377 w 2652368"/>
                <a:gd name="connsiteY82" fmla="*/ 215322 h 333742"/>
                <a:gd name="connsiteX83" fmla="*/ 2508708 w 2652368"/>
                <a:gd name="connsiteY83" fmla="*/ 214841 h 333742"/>
                <a:gd name="connsiteX84" fmla="*/ 2570963 w 2652368"/>
                <a:gd name="connsiteY84" fmla="*/ 217726 h 333742"/>
                <a:gd name="connsiteX85" fmla="*/ 2610063 w 2652368"/>
                <a:gd name="connsiteY85" fmla="*/ 254261 h 333742"/>
                <a:gd name="connsiteX86" fmla="*/ 2604293 w 2652368"/>
                <a:gd name="connsiteY86" fmla="*/ 263875 h 333742"/>
                <a:gd name="connsiteX87" fmla="*/ 2481867 w 2652368"/>
                <a:gd name="connsiteY87" fmla="*/ 261952 h 333742"/>
                <a:gd name="connsiteX88" fmla="*/ 2441485 w 2652368"/>
                <a:gd name="connsiteY88" fmla="*/ 224776 h 333742"/>
                <a:gd name="connsiteX89" fmla="*/ 2445972 w 2652368"/>
                <a:gd name="connsiteY89" fmla="*/ 215802 h 333742"/>
                <a:gd name="connsiteX90" fmla="*/ 2508708 w 2652368"/>
                <a:gd name="connsiteY90" fmla="*/ 214841 h 333742"/>
                <a:gd name="connsiteX91" fmla="*/ 1545398 w 2652368"/>
                <a:gd name="connsiteY91" fmla="*/ 214521 h 333742"/>
                <a:gd name="connsiteX92" fmla="*/ 1666542 w 2652368"/>
                <a:gd name="connsiteY92" fmla="*/ 215161 h 333742"/>
                <a:gd name="connsiteX93" fmla="*/ 1690900 w 2652368"/>
                <a:gd name="connsiteY93" fmla="*/ 263875 h 333742"/>
                <a:gd name="connsiteX94" fmla="*/ 1562063 w 2652368"/>
                <a:gd name="connsiteY94" fmla="*/ 261953 h 333742"/>
                <a:gd name="connsiteX95" fmla="*/ 1536424 w 2652368"/>
                <a:gd name="connsiteY95" fmla="*/ 223494 h 333742"/>
                <a:gd name="connsiteX96" fmla="*/ 1545398 w 2652368"/>
                <a:gd name="connsiteY96" fmla="*/ 214521 h 333742"/>
                <a:gd name="connsiteX97" fmla="*/ 2351028 w 2652368"/>
                <a:gd name="connsiteY97" fmla="*/ 214200 h 333742"/>
                <a:gd name="connsiteX98" fmla="*/ 2412001 w 2652368"/>
                <a:gd name="connsiteY98" fmla="*/ 217085 h 333742"/>
                <a:gd name="connsiteX99" fmla="*/ 2449178 w 2652368"/>
                <a:gd name="connsiteY99" fmla="*/ 254260 h 333742"/>
                <a:gd name="connsiteX100" fmla="*/ 2443409 w 2652368"/>
                <a:gd name="connsiteY100" fmla="*/ 263875 h 333742"/>
                <a:gd name="connsiteX101" fmla="*/ 2322905 w 2652368"/>
                <a:gd name="connsiteY101" fmla="*/ 261953 h 333742"/>
                <a:gd name="connsiteX102" fmla="*/ 2283805 w 2652368"/>
                <a:gd name="connsiteY102" fmla="*/ 226058 h 333742"/>
                <a:gd name="connsiteX103" fmla="*/ 2289574 w 2652368"/>
                <a:gd name="connsiteY103" fmla="*/ 215161 h 333742"/>
                <a:gd name="connsiteX104" fmla="*/ 2351028 w 2652368"/>
                <a:gd name="connsiteY104" fmla="*/ 214200 h 333742"/>
                <a:gd name="connsiteX105" fmla="*/ 2136460 w 2652368"/>
                <a:gd name="connsiteY105" fmla="*/ 214040 h 333742"/>
                <a:gd name="connsiteX106" fmla="*/ 2251756 w 2652368"/>
                <a:gd name="connsiteY106" fmla="*/ 216444 h 333742"/>
                <a:gd name="connsiteX107" fmla="*/ 2290855 w 2652368"/>
                <a:gd name="connsiteY107" fmla="*/ 252979 h 333742"/>
                <a:gd name="connsiteX108" fmla="*/ 2285087 w 2652368"/>
                <a:gd name="connsiteY108" fmla="*/ 263876 h 333742"/>
                <a:gd name="connsiteX109" fmla="*/ 2203682 w 2652368"/>
                <a:gd name="connsiteY109" fmla="*/ 263876 h 333742"/>
                <a:gd name="connsiteX110" fmla="*/ 2069718 w 2652368"/>
                <a:gd name="connsiteY110" fmla="*/ 263876 h 333742"/>
                <a:gd name="connsiteX111" fmla="*/ 2019722 w 2652368"/>
                <a:gd name="connsiteY111" fmla="*/ 214521 h 333742"/>
                <a:gd name="connsiteX112" fmla="*/ 2136460 w 2652368"/>
                <a:gd name="connsiteY112" fmla="*/ 214040 h 333742"/>
                <a:gd name="connsiteX113" fmla="*/ 1288205 w 2652368"/>
                <a:gd name="connsiteY113" fmla="*/ 214040 h 333742"/>
                <a:gd name="connsiteX114" fmla="*/ 1353104 w 2652368"/>
                <a:gd name="connsiteY114" fmla="*/ 216444 h 333742"/>
                <a:gd name="connsiteX115" fmla="*/ 1374898 w 2652368"/>
                <a:gd name="connsiteY115" fmla="*/ 263876 h 333742"/>
                <a:gd name="connsiteX116" fmla="*/ 1238369 w 2652368"/>
                <a:gd name="connsiteY116" fmla="*/ 263235 h 333742"/>
                <a:gd name="connsiteX117" fmla="*/ 1220421 w 2652368"/>
                <a:gd name="connsiteY117" fmla="*/ 214521 h 333742"/>
                <a:gd name="connsiteX118" fmla="*/ 1288205 w 2652368"/>
                <a:gd name="connsiteY118" fmla="*/ 214040 h 333742"/>
                <a:gd name="connsiteX119" fmla="*/ 1100560 w 2652368"/>
                <a:gd name="connsiteY119" fmla="*/ 213880 h 333742"/>
                <a:gd name="connsiteX120" fmla="*/ 1200551 w 2652368"/>
                <a:gd name="connsiteY120" fmla="*/ 213880 h 333742"/>
                <a:gd name="connsiteX121" fmla="*/ 1164657 w 2652368"/>
                <a:gd name="connsiteY121" fmla="*/ 264517 h 333742"/>
                <a:gd name="connsiteX122" fmla="*/ 1060818 w 2652368"/>
                <a:gd name="connsiteY122" fmla="*/ 264517 h 333742"/>
                <a:gd name="connsiteX123" fmla="*/ 1100560 w 2652368"/>
                <a:gd name="connsiteY123" fmla="*/ 213880 h 333742"/>
                <a:gd name="connsiteX124" fmla="*/ 937110 w 2652368"/>
                <a:gd name="connsiteY124" fmla="*/ 213880 h 333742"/>
                <a:gd name="connsiteX125" fmla="*/ 1040948 w 2652368"/>
                <a:gd name="connsiteY125" fmla="*/ 213880 h 333742"/>
                <a:gd name="connsiteX126" fmla="*/ 1000567 w 2652368"/>
                <a:gd name="connsiteY126" fmla="*/ 263876 h 333742"/>
                <a:gd name="connsiteX127" fmla="*/ 899292 w 2652368"/>
                <a:gd name="connsiteY127" fmla="*/ 263876 h 333742"/>
                <a:gd name="connsiteX128" fmla="*/ 937110 w 2652368"/>
                <a:gd name="connsiteY128" fmla="*/ 213880 h 333742"/>
                <a:gd name="connsiteX129" fmla="*/ 778146 w 2652368"/>
                <a:gd name="connsiteY129" fmla="*/ 213880 h 333742"/>
                <a:gd name="connsiteX130" fmla="*/ 878780 w 2652368"/>
                <a:gd name="connsiteY130" fmla="*/ 213880 h 333742"/>
                <a:gd name="connsiteX131" fmla="*/ 840322 w 2652368"/>
                <a:gd name="connsiteY131" fmla="*/ 263876 h 333742"/>
                <a:gd name="connsiteX132" fmla="*/ 733278 w 2652368"/>
                <a:gd name="connsiteY132" fmla="*/ 263876 h 333742"/>
                <a:gd name="connsiteX133" fmla="*/ 778146 w 2652368"/>
                <a:gd name="connsiteY133" fmla="*/ 213880 h 333742"/>
                <a:gd name="connsiteX134" fmla="*/ 616620 w 2652368"/>
                <a:gd name="connsiteY134" fmla="*/ 213880 h 333742"/>
                <a:gd name="connsiteX135" fmla="*/ 721099 w 2652368"/>
                <a:gd name="connsiteY135" fmla="*/ 213880 h 333742"/>
                <a:gd name="connsiteX136" fmla="*/ 674308 w 2652368"/>
                <a:gd name="connsiteY136" fmla="*/ 263876 h 333742"/>
                <a:gd name="connsiteX137" fmla="*/ 569188 w 2652368"/>
                <a:gd name="connsiteY137" fmla="*/ 263876 h 333742"/>
                <a:gd name="connsiteX138" fmla="*/ 616620 w 2652368"/>
                <a:gd name="connsiteY138" fmla="*/ 213880 h 333742"/>
                <a:gd name="connsiteX139" fmla="*/ 455094 w 2652368"/>
                <a:gd name="connsiteY139" fmla="*/ 213880 h 333742"/>
                <a:gd name="connsiteX140" fmla="*/ 560215 w 2652368"/>
                <a:gd name="connsiteY140" fmla="*/ 213880 h 333742"/>
                <a:gd name="connsiteX141" fmla="*/ 508936 w 2652368"/>
                <a:gd name="connsiteY141" fmla="*/ 263876 h 333742"/>
                <a:gd name="connsiteX142" fmla="*/ 403816 w 2652368"/>
                <a:gd name="connsiteY142" fmla="*/ 263876 h 333742"/>
                <a:gd name="connsiteX143" fmla="*/ 455094 w 2652368"/>
                <a:gd name="connsiteY143" fmla="*/ 213880 h 333742"/>
                <a:gd name="connsiteX144" fmla="*/ 1923254 w 2652368"/>
                <a:gd name="connsiteY144" fmla="*/ 213559 h 333742"/>
                <a:gd name="connsiteX145" fmla="*/ 1985109 w 2652368"/>
                <a:gd name="connsiteY145" fmla="*/ 216443 h 333742"/>
                <a:gd name="connsiteX146" fmla="*/ 2017799 w 2652368"/>
                <a:gd name="connsiteY146" fmla="*/ 254261 h 333742"/>
                <a:gd name="connsiteX147" fmla="*/ 2009466 w 2652368"/>
                <a:gd name="connsiteY147" fmla="*/ 263875 h 333742"/>
                <a:gd name="connsiteX148" fmla="*/ 1888321 w 2652368"/>
                <a:gd name="connsiteY148" fmla="*/ 261953 h 333742"/>
                <a:gd name="connsiteX149" fmla="*/ 1854349 w 2652368"/>
                <a:gd name="connsiteY149" fmla="*/ 223494 h 333742"/>
                <a:gd name="connsiteX150" fmla="*/ 1861400 w 2652368"/>
                <a:gd name="connsiteY150" fmla="*/ 214520 h 333742"/>
                <a:gd name="connsiteX151" fmla="*/ 1923254 w 2652368"/>
                <a:gd name="connsiteY151" fmla="*/ 213559 h 333742"/>
                <a:gd name="connsiteX152" fmla="*/ 292926 w 2652368"/>
                <a:gd name="connsiteY152" fmla="*/ 212598 h 333742"/>
                <a:gd name="connsiteX153" fmla="*/ 398047 w 2652368"/>
                <a:gd name="connsiteY153" fmla="*/ 213239 h 333742"/>
                <a:gd name="connsiteX154" fmla="*/ 342282 w 2652368"/>
                <a:gd name="connsiteY154" fmla="*/ 263876 h 333742"/>
                <a:gd name="connsiteX155" fmla="*/ 236520 w 2652368"/>
                <a:gd name="connsiteY155" fmla="*/ 263876 h 333742"/>
                <a:gd name="connsiteX156" fmla="*/ 292926 w 2652368"/>
                <a:gd name="connsiteY156" fmla="*/ 212598 h 333742"/>
                <a:gd name="connsiteX157" fmla="*/ 109606 w 2652368"/>
                <a:gd name="connsiteY157" fmla="*/ 212597 h 333742"/>
                <a:gd name="connsiteX158" fmla="*/ 233956 w 2652368"/>
                <a:gd name="connsiteY158" fmla="*/ 213239 h 333742"/>
                <a:gd name="connsiteX159" fmla="*/ 179473 w 2652368"/>
                <a:gd name="connsiteY159" fmla="*/ 263235 h 333742"/>
                <a:gd name="connsiteX160" fmla="*/ 40381 w 2652368"/>
                <a:gd name="connsiteY160" fmla="*/ 263875 h 333742"/>
                <a:gd name="connsiteX161" fmla="*/ 109606 w 2652368"/>
                <a:gd name="connsiteY161" fmla="*/ 212597 h 333742"/>
                <a:gd name="connsiteX162" fmla="*/ 1309518 w 2652368"/>
                <a:gd name="connsiteY162" fmla="*/ 157473 h 333742"/>
                <a:gd name="connsiteX163" fmla="*/ 1444123 w 2652368"/>
                <a:gd name="connsiteY163" fmla="*/ 157473 h 333742"/>
                <a:gd name="connsiteX164" fmla="*/ 1450533 w 2652368"/>
                <a:gd name="connsiteY164" fmla="*/ 196574 h 333742"/>
                <a:gd name="connsiteX165" fmla="*/ 1309518 w 2652368"/>
                <a:gd name="connsiteY165" fmla="*/ 196574 h 333742"/>
                <a:gd name="connsiteX166" fmla="*/ 1309518 w 2652368"/>
                <a:gd name="connsiteY166" fmla="*/ 157473 h 333742"/>
                <a:gd name="connsiteX167" fmla="*/ 2473775 w 2652368"/>
                <a:gd name="connsiteY167" fmla="*/ 156753 h 333742"/>
                <a:gd name="connsiteX168" fmla="*/ 2535710 w 2652368"/>
                <a:gd name="connsiteY168" fmla="*/ 159396 h 333742"/>
                <a:gd name="connsiteX169" fmla="*/ 2573528 w 2652368"/>
                <a:gd name="connsiteY169" fmla="*/ 199779 h 333742"/>
                <a:gd name="connsiteX170" fmla="*/ 2441486 w 2652368"/>
                <a:gd name="connsiteY170" fmla="*/ 198497 h 333742"/>
                <a:gd name="connsiteX171" fmla="*/ 2408155 w 2652368"/>
                <a:gd name="connsiteY171" fmla="*/ 165806 h 333742"/>
                <a:gd name="connsiteX172" fmla="*/ 2411360 w 2652368"/>
                <a:gd name="connsiteY172" fmla="*/ 157474 h 333742"/>
                <a:gd name="connsiteX173" fmla="*/ 2473775 w 2652368"/>
                <a:gd name="connsiteY173" fmla="*/ 156753 h 333742"/>
                <a:gd name="connsiteX174" fmla="*/ 1679283 w 2652368"/>
                <a:gd name="connsiteY174" fmla="*/ 156352 h 333742"/>
                <a:gd name="connsiteX175" fmla="*/ 1741538 w 2652368"/>
                <a:gd name="connsiteY175" fmla="*/ 158756 h 333742"/>
                <a:gd name="connsiteX176" fmla="*/ 1767818 w 2652368"/>
                <a:gd name="connsiteY176" fmla="*/ 200420 h 333742"/>
                <a:gd name="connsiteX177" fmla="*/ 1637699 w 2652368"/>
                <a:gd name="connsiteY177" fmla="*/ 199138 h 333742"/>
                <a:gd name="connsiteX178" fmla="*/ 1610137 w 2652368"/>
                <a:gd name="connsiteY178" fmla="*/ 167088 h 333742"/>
                <a:gd name="connsiteX179" fmla="*/ 1616547 w 2652368"/>
                <a:gd name="connsiteY179" fmla="*/ 156833 h 333742"/>
                <a:gd name="connsiteX180" fmla="*/ 1679283 w 2652368"/>
                <a:gd name="connsiteY180" fmla="*/ 156352 h 333742"/>
                <a:gd name="connsiteX181" fmla="*/ 1831836 w 2652368"/>
                <a:gd name="connsiteY181" fmla="*/ 156112 h 333742"/>
                <a:gd name="connsiteX182" fmla="*/ 1892808 w 2652368"/>
                <a:gd name="connsiteY182" fmla="*/ 158755 h 333742"/>
                <a:gd name="connsiteX183" fmla="*/ 1919089 w 2652368"/>
                <a:gd name="connsiteY183" fmla="*/ 194009 h 333742"/>
                <a:gd name="connsiteX184" fmla="*/ 1909474 w 2652368"/>
                <a:gd name="connsiteY184" fmla="*/ 201059 h 333742"/>
                <a:gd name="connsiteX185" fmla="*/ 1811404 w 2652368"/>
                <a:gd name="connsiteY185" fmla="*/ 201059 h 333742"/>
                <a:gd name="connsiteX186" fmla="*/ 1770382 w 2652368"/>
                <a:gd name="connsiteY186" fmla="*/ 156833 h 333742"/>
                <a:gd name="connsiteX187" fmla="*/ 1831836 w 2652368"/>
                <a:gd name="connsiteY187" fmla="*/ 156112 h 333742"/>
                <a:gd name="connsiteX188" fmla="*/ 1525127 w 2652368"/>
                <a:gd name="connsiteY188" fmla="*/ 154830 h 333742"/>
                <a:gd name="connsiteX189" fmla="*/ 1585139 w 2652368"/>
                <a:gd name="connsiteY189" fmla="*/ 157473 h 333742"/>
                <a:gd name="connsiteX190" fmla="*/ 1610137 w 2652368"/>
                <a:gd name="connsiteY190" fmla="*/ 192086 h 333742"/>
                <a:gd name="connsiteX191" fmla="*/ 1603727 w 2652368"/>
                <a:gd name="connsiteY191" fmla="*/ 200419 h 333742"/>
                <a:gd name="connsiteX192" fmla="*/ 1480018 w 2652368"/>
                <a:gd name="connsiteY192" fmla="*/ 198495 h 333742"/>
                <a:gd name="connsiteX193" fmla="*/ 1456943 w 2652368"/>
                <a:gd name="connsiteY193" fmla="*/ 163883 h 333742"/>
                <a:gd name="connsiteX194" fmla="*/ 1464635 w 2652368"/>
                <a:gd name="connsiteY194" fmla="*/ 155551 h 333742"/>
                <a:gd name="connsiteX195" fmla="*/ 1525127 w 2652368"/>
                <a:gd name="connsiteY195" fmla="*/ 154830 h 333742"/>
                <a:gd name="connsiteX196" fmla="*/ 2131653 w 2652368"/>
                <a:gd name="connsiteY196" fmla="*/ 154509 h 333742"/>
                <a:gd name="connsiteX197" fmla="*/ 2188299 w 2652368"/>
                <a:gd name="connsiteY197" fmla="*/ 156832 h 333742"/>
                <a:gd name="connsiteX198" fmla="*/ 2228681 w 2652368"/>
                <a:gd name="connsiteY198" fmla="*/ 186958 h 333742"/>
                <a:gd name="connsiteX199" fmla="*/ 2223553 w 2652368"/>
                <a:gd name="connsiteY199" fmla="*/ 198496 h 333742"/>
                <a:gd name="connsiteX200" fmla="*/ 2093434 w 2652368"/>
                <a:gd name="connsiteY200" fmla="*/ 196573 h 333742"/>
                <a:gd name="connsiteX201" fmla="*/ 2067795 w 2652368"/>
                <a:gd name="connsiteY201" fmla="*/ 155550 h 333742"/>
                <a:gd name="connsiteX202" fmla="*/ 2131653 w 2652368"/>
                <a:gd name="connsiteY202" fmla="*/ 154509 h 333742"/>
                <a:gd name="connsiteX203" fmla="*/ 1981184 w 2652368"/>
                <a:gd name="connsiteY203" fmla="*/ 154509 h 333742"/>
                <a:gd name="connsiteX204" fmla="*/ 2037670 w 2652368"/>
                <a:gd name="connsiteY204" fmla="*/ 156832 h 333742"/>
                <a:gd name="connsiteX205" fmla="*/ 2074206 w 2652368"/>
                <a:gd name="connsiteY205" fmla="*/ 189521 h 333742"/>
                <a:gd name="connsiteX206" fmla="*/ 2067796 w 2652368"/>
                <a:gd name="connsiteY206" fmla="*/ 199777 h 333742"/>
                <a:gd name="connsiteX207" fmla="*/ 1945369 w 2652368"/>
                <a:gd name="connsiteY207" fmla="*/ 197854 h 333742"/>
                <a:gd name="connsiteX208" fmla="*/ 1916525 w 2652368"/>
                <a:gd name="connsiteY208" fmla="*/ 163883 h 333742"/>
                <a:gd name="connsiteX209" fmla="*/ 1924217 w 2652368"/>
                <a:gd name="connsiteY209" fmla="*/ 155550 h 333742"/>
                <a:gd name="connsiteX210" fmla="*/ 1981184 w 2652368"/>
                <a:gd name="connsiteY210" fmla="*/ 154509 h 333742"/>
                <a:gd name="connsiteX211" fmla="*/ 1190296 w 2652368"/>
                <a:gd name="connsiteY211" fmla="*/ 154268 h 333742"/>
                <a:gd name="connsiteX212" fmla="*/ 1257599 w 2652368"/>
                <a:gd name="connsiteY212" fmla="*/ 154910 h 333742"/>
                <a:gd name="connsiteX213" fmla="*/ 1289006 w 2652368"/>
                <a:gd name="connsiteY213" fmla="*/ 198496 h 333742"/>
                <a:gd name="connsiteX214" fmla="*/ 1156965 w 2652368"/>
                <a:gd name="connsiteY214" fmla="*/ 198496 h 333742"/>
                <a:gd name="connsiteX215" fmla="*/ 1190296 w 2652368"/>
                <a:gd name="connsiteY215" fmla="*/ 154268 h 333742"/>
                <a:gd name="connsiteX216" fmla="*/ 1039666 w 2652368"/>
                <a:gd name="connsiteY216" fmla="*/ 152987 h 333742"/>
                <a:gd name="connsiteX217" fmla="*/ 1122351 w 2652368"/>
                <a:gd name="connsiteY217" fmla="*/ 154909 h 333742"/>
                <a:gd name="connsiteX218" fmla="*/ 1137735 w 2652368"/>
                <a:gd name="connsiteY218" fmla="*/ 175420 h 333742"/>
                <a:gd name="connsiteX219" fmla="*/ 1121710 w 2652368"/>
                <a:gd name="connsiteY219" fmla="*/ 199137 h 333742"/>
                <a:gd name="connsiteX220" fmla="*/ 998002 w 2652368"/>
                <a:gd name="connsiteY220" fmla="*/ 200418 h 333742"/>
                <a:gd name="connsiteX221" fmla="*/ 1039666 w 2652368"/>
                <a:gd name="connsiteY221" fmla="*/ 152987 h 333742"/>
                <a:gd name="connsiteX222" fmla="*/ 879422 w 2652368"/>
                <a:gd name="connsiteY222" fmla="*/ 152987 h 333742"/>
                <a:gd name="connsiteX223" fmla="*/ 981978 w 2652368"/>
                <a:gd name="connsiteY223" fmla="*/ 152987 h 333742"/>
                <a:gd name="connsiteX224" fmla="*/ 945442 w 2652368"/>
                <a:gd name="connsiteY224" fmla="*/ 201701 h 333742"/>
                <a:gd name="connsiteX225" fmla="*/ 844168 w 2652368"/>
                <a:gd name="connsiteY225" fmla="*/ 201060 h 333742"/>
                <a:gd name="connsiteX226" fmla="*/ 879422 w 2652368"/>
                <a:gd name="connsiteY226" fmla="*/ 152987 h 333742"/>
                <a:gd name="connsiteX227" fmla="*/ 727509 w 2652368"/>
                <a:gd name="connsiteY227" fmla="*/ 152346 h 333742"/>
                <a:gd name="connsiteX228" fmla="*/ 828143 w 2652368"/>
                <a:gd name="connsiteY228" fmla="*/ 152988 h 333742"/>
                <a:gd name="connsiteX229" fmla="*/ 786479 w 2652368"/>
                <a:gd name="connsiteY229" fmla="*/ 201060 h 333742"/>
                <a:gd name="connsiteX230" fmla="*/ 684564 w 2652368"/>
                <a:gd name="connsiteY230" fmla="*/ 200419 h 333742"/>
                <a:gd name="connsiteX231" fmla="*/ 727509 w 2652368"/>
                <a:gd name="connsiteY231" fmla="*/ 152346 h 333742"/>
                <a:gd name="connsiteX232" fmla="*/ 136528 w 2652368"/>
                <a:gd name="connsiteY232" fmla="*/ 152346 h 333742"/>
                <a:gd name="connsiteX233" fmla="*/ 351896 w 2652368"/>
                <a:gd name="connsiteY233" fmla="*/ 152346 h 333742"/>
                <a:gd name="connsiteX234" fmla="*/ 295491 w 2652368"/>
                <a:gd name="connsiteY234" fmla="*/ 201060 h 333742"/>
                <a:gd name="connsiteX235" fmla="*/ 79481 w 2652368"/>
                <a:gd name="connsiteY235" fmla="*/ 200418 h 333742"/>
                <a:gd name="connsiteX236" fmla="*/ 136528 w 2652368"/>
                <a:gd name="connsiteY236" fmla="*/ 152346 h 333742"/>
                <a:gd name="connsiteX237" fmla="*/ 570471 w 2652368"/>
                <a:gd name="connsiteY237" fmla="*/ 151705 h 333742"/>
                <a:gd name="connsiteX238" fmla="*/ 673027 w 2652368"/>
                <a:gd name="connsiteY238" fmla="*/ 152346 h 333742"/>
                <a:gd name="connsiteX239" fmla="*/ 623671 w 2652368"/>
                <a:gd name="connsiteY239" fmla="*/ 200419 h 333742"/>
                <a:gd name="connsiteX240" fmla="*/ 523679 w 2652368"/>
                <a:gd name="connsiteY240" fmla="*/ 199778 h 333742"/>
                <a:gd name="connsiteX241" fmla="*/ 570471 w 2652368"/>
                <a:gd name="connsiteY241" fmla="*/ 151705 h 333742"/>
                <a:gd name="connsiteX242" fmla="*/ 415353 w 2652368"/>
                <a:gd name="connsiteY242" fmla="*/ 151704 h 333742"/>
                <a:gd name="connsiteX243" fmla="*/ 517910 w 2652368"/>
                <a:gd name="connsiteY243" fmla="*/ 152345 h 333742"/>
                <a:gd name="connsiteX244" fmla="*/ 467913 w 2652368"/>
                <a:gd name="connsiteY244" fmla="*/ 201059 h 333742"/>
                <a:gd name="connsiteX245" fmla="*/ 365357 w 2652368"/>
                <a:gd name="connsiteY245" fmla="*/ 200418 h 333742"/>
                <a:gd name="connsiteX246" fmla="*/ 415353 w 2652368"/>
                <a:gd name="connsiteY246" fmla="*/ 151704 h 333742"/>
                <a:gd name="connsiteX247" fmla="*/ 1239010 w 2652368"/>
                <a:gd name="connsiteY247" fmla="*/ 101067 h 333742"/>
                <a:gd name="connsiteX248" fmla="*/ 1370411 w 2652368"/>
                <a:gd name="connsiteY248" fmla="*/ 101067 h 333742"/>
                <a:gd name="connsiteX249" fmla="*/ 1372334 w 2652368"/>
                <a:gd name="connsiteY249" fmla="*/ 139526 h 333742"/>
                <a:gd name="connsiteX250" fmla="*/ 1239010 w 2652368"/>
                <a:gd name="connsiteY250" fmla="*/ 139526 h 333742"/>
                <a:gd name="connsiteX251" fmla="*/ 1239010 w 2652368"/>
                <a:gd name="connsiteY251" fmla="*/ 101067 h 333742"/>
                <a:gd name="connsiteX252" fmla="*/ 1088380 w 2652368"/>
                <a:gd name="connsiteY252" fmla="*/ 100426 h 333742"/>
                <a:gd name="connsiteX253" fmla="*/ 1220421 w 2652368"/>
                <a:gd name="connsiteY253" fmla="*/ 100426 h 333742"/>
                <a:gd name="connsiteX254" fmla="*/ 1220421 w 2652368"/>
                <a:gd name="connsiteY254" fmla="*/ 138885 h 333742"/>
                <a:gd name="connsiteX255" fmla="*/ 1083894 w 2652368"/>
                <a:gd name="connsiteY255" fmla="*/ 138885 h 333742"/>
                <a:gd name="connsiteX256" fmla="*/ 1088380 w 2652368"/>
                <a:gd name="connsiteY256" fmla="*/ 100426 h 333742"/>
                <a:gd name="connsiteX257" fmla="*/ 2437240 w 2652368"/>
                <a:gd name="connsiteY257" fmla="*/ 99385 h 333742"/>
                <a:gd name="connsiteX258" fmla="*/ 2493405 w 2652368"/>
                <a:gd name="connsiteY258" fmla="*/ 101708 h 333742"/>
                <a:gd name="connsiteX259" fmla="*/ 2530582 w 2652368"/>
                <a:gd name="connsiteY259" fmla="*/ 133757 h 333742"/>
                <a:gd name="connsiteX260" fmla="*/ 2526095 w 2652368"/>
                <a:gd name="connsiteY260" fmla="*/ 142090 h 333742"/>
                <a:gd name="connsiteX261" fmla="*/ 2409437 w 2652368"/>
                <a:gd name="connsiteY261" fmla="*/ 140809 h 333742"/>
                <a:gd name="connsiteX262" fmla="*/ 2376106 w 2652368"/>
                <a:gd name="connsiteY262" fmla="*/ 109400 h 333742"/>
                <a:gd name="connsiteX263" fmla="*/ 2380593 w 2652368"/>
                <a:gd name="connsiteY263" fmla="*/ 100426 h 333742"/>
                <a:gd name="connsiteX264" fmla="*/ 2437240 w 2652368"/>
                <a:gd name="connsiteY264" fmla="*/ 99385 h 333742"/>
                <a:gd name="connsiteX265" fmla="*/ 1595314 w 2652368"/>
                <a:gd name="connsiteY265" fmla="*/ 99225 h 333742"/>
                <a:gd name="connsiteX266" fmla="*/ 1655005 w 2652368"/>
                <a:gd name="connsiteY266" fmla="*/ 101067 h 333742"/>
                <a:gd name="connsiteX267" fmla="*/ 1678721 w 2652368"/>
                <a:gd name="connsiteY267" fmla="*/ 133116 h 333742"/>
                <a:gd name="connsiteX268" fmla="*/ 1672952 w 2652368"/>
                <a:gd name="connsiteY268" fmla="*/ 141450 h 333742"/>
                <a:gd name="connsiteX269" fmla="*/ 1553089 w 2652368"/>
                <a:gd name="connsiteY269" fmla="*/ 140168 h 333742"/>
                <a:gd name="connsiteX270" fmla="*/ 1527450 w 2652368"/>
                <a:gd name="connsiteY270" fmla="*/ 99785 h 333742"/>
                <a:gd name="connsiteX271" fmla="*/ 1595314 w 2652368"/>
                <a:gd name="connsiteY271" fmla="*/ 99225 h 333742"/>
                <a:gd name="connsiteX272" fmla="*/ 1447969 w 2652368"/>
                <a:gd name="connsiteY272" fmla="*/ 99225 h 333742"/>
                <a:gd name="connsiteX273" fmla="*/ 1507580 w 2652368"/>
                <a:gd name="connsiteY273" fmla="*/ 101067 h 333742"/>
                <a:gd name="connsiteX274" fmla="*/ 1532578 w 2652368"/>
                <a:gd name="connsiteY274" fmla="*/ 142090 h 333742"/>
                <a:gd name="connsiteX275" fmla="*/ 1404382 w 2652368"/>
                <a:gd name="connsiteY275" fmla="*/ 140808 h 333742"/>
                <a:gd name="connsiteX276" fmla="*/ 1381307 w 2652368"/>
                <a:gd name="connsiteY276" fmla="*/ 109400 h 333742"/>
                <a:gd name="connsiteX277" fmla="*/ 1388358 w 2652368"/>
                <a:gd name="connsiteY277" fmla="*/ 99785 h 333742"/>
                <a:gd name="connsiteX278" fmla="*/ 1447969 w 2652368"/>
                <a:gd name="connsiteY278" fmla="*/ 99225 h 333742"/>
                <a:gd name="connsiteX279" fmla="*/ 2138303 w 2652368"/>
                <a:gd name="connsiteY279" fmla="*/ 99144 h 333742"/>
                <a:gd name="connsiteX280" fmla="*/ 2264575 w 2652368"/>
                <a:gd name="connsiteY280" fmla="*/ 99144 h 333742"/>
                <a:gd name="connsiteX281" fmla="*/ 2408156 w 2652368"/>
                <a:gd name="connsiteY281" fmla="*/ 186318 h 333742"/>
                <a:gd name="connsiteX282" fmla="*/ 2415206 w 2652368"/>
                <a:gd name="connsiteY282" fmla="*/ 202342 h 333742"/>
                <a:gd name="connsiteX283" fmla="*/ 2262011 w 2652368"/>
                <a:gd name="connsiteY283" fmla="*/ 201060 h 333742"/>
                <a:gd name="connsiteX284" fmla="*/ 2238296 w 2652368"/>
                <a:gd name="connsiteY284" fmla="*/ 174780 h 333742"/>
                <a:gd name="connsiteX285" fmla="*/ 2185735 w 2652368"/>
                <a:gd name="connsiteY285" fmla="*/ 141449 h 333742"/>
                <a:gd name="connsiteX286" fmla="*/ 2138303 w 2652368"/>
                <a:gd name="connsiteY286" fmla="*/ 99144 h 333742"/>
                <a:gd name="connsiteX287" fmla="*/ 2041435 w 2652368"/>
                <a:gd name="connsiteY287" fmla="*/ 98984 h 333742"/>
                <a:gd name="connsiteX288" fmla="*/ 2099203 w 2652368"/>
                <a:gd name="connsiteY288" fmla="*/ 101067 h 333742"/>
                <a:gd name="connsiteX289" fmla="*/ 2128688 w 2652368"/>
                <a:gd name="connsiteY289" fmla="*/ 131835 h 333742"/>
                <a:gd name="connsiteX290" fmla="*/ 2122919 w 2652368"/>
                <a:gd name="connsiteY290" fmla="*/ 142090 h 333742"/>
                <a:gd name="connsiteX291" fmla="*/ 2008824 w 2652368"/>
                <a:gd name="connsiteY291" fmla="*/ 140808 h 333742"/>
                <a:gd name="connsiteX292" fmla="*/ 1977417 w 2652368"/>
                <a:gd name="connsiteY292" fmla="*/ 109400 h 333742"/>
                <a:gd name="connsiteX293" fmla="*/ 1983185 w 2652368"/>
                <a:gd name="connsiteY293" fmla="*/ 99785 h 333742"/>
                <a:gd name="connsiteX294" fmla="*/ 2041435 w 2652368"/>
                <a:gd name="connsiteY294" fmla="*/ 98984 h 333742"/>
                <a:gd name="connsiteX295" fmla="*/ 1892487 w 2652368"/>
                <a:gd name="connsiteY295" fmla="*/ 98984 h 333742"/>
                <a:gd name="connsiteX296" fmla="*/ 1949214 w 2652368"/>
                <a:gd name="connsiteY296" fmla="*/ 101067 h 333742"/>
                <a:gd name="connsiteX297" fmla="*/ 1979981 w 2652368"/>
                <a:gd name="connsiteY297" fmla="*/ 132476 h 333742"/>
                <a:gd name="connsiteX298" fmla="*/ 1971648 w 2652368"/>
                <a:gd name="connsiteY298" fmla="*/ 142090 h 333742"/>
                <a:gd name="connsiteX299" fmla="*/ 1860759 w 2652368"/>
                <a:gd name="connsiteY299" fmla="*/ 140808 h 333742"/>
                <a:gd name="connsiteX300" fmla="*/ 1828710 w 2652368"/>
                <a:gd name="connsiteY300" fmla="*/ 110041 h 333742"/>
                <a:gd name="connsiteX301" fmla="*/ 1835761 w 2652368"/>
                <a:gd name="connsiteY301" fmla="*/ 99785 h 333742"/>
                <a:gd name="connsiteX302" fmla="*/ 1892487 w 2652368"/>
                <a:gd name="connsiteY302" fmla="*/ 98984 h 333742"/>
                <a:gd name="connsiteX303" fmla="*/ 1744021 w 2652368"/>
                <a:gd name="connsiteY303" fmla="*/ 98343 h 333742"/>
                <a:gd name="connsiteX304" fmla="*/ 1799225 w 2652368"/>
                <a:gd name="connsiteY304" fmla="*/ 100426 h 333742"/>
                <a:gd name="connsiteX305" fmla="*/ 1828710 w 2652368"/>
                <a:gd name="connsiteY305" fmla="*/ 130553 h 333742"/>
                <a:gd name="connsiteX306" fmla="*/ 1822300 w 2652368"/>
                <a:gd name="connsiteY306" fmla="*/ 140809 h 333742"/>
                <a:gd name="connsiteX307" fmla="*/ 1703078 w 2652368"/>
                <a:gd name="connsiteY307" fmla="*/ 139527 h 333742"/>
                <a:gd name="connsiteX308" fmla="*/ 1681285 w 2652368"/>
                <a:gd name="connsiteY308" fmla="*/ 108118 h 333742"/>
                <a:gd name="connsiteX309" fmla="*/ 1688336 w 2652368"/>
                <a:gd name="connsiteY309" fmla="*/ 99144 h 333742"/>
                <a:gd name="connsiteX310" fmla="*/ 1744021 w 2652368"/>
                <a:gd name="connsiteY310" fmla="*/ 98343 h 333742"/>
                <a:gd name="connsiteX311" fmla="*/ 971723 w 2652368"/>
                <a:gd name="connsiteY311" fmla="*/ 97222 h 333742"/>
                <a:gd name="connsiteX312" fmla="*/ 1070432 w 2652368"/>
                <a:gd name="connsiteY312" fmla="*/ 97863 h 333742"/>
                <a:gd name="connsiteX313" fmla="*/ 1033897 w 2652368"/>
                <a:gd name="connsiteY313" fmla="*/ 142090 h 333742"/>
                <a:gd name="connsiteX314" fmla="*/ 935827 w 2652368"/>
                <a:gd name="connsiteY314" fmla="*/ 141449 h 333742"/>
                <a:gd name="connsiteX315" fmla="*/ 971723 w 2652368"/>
                <a:gd name="connsiteY315" fmla="*/ 97222 h 333742"/>
                <a:gd name="connsiteX316" fmla="*/ 819810 w 2652368"/>
                <a:gd name="connsiteY316" fmla="*/ 97222 h 333742"/>
                <a:gd name="connsiteX317" fmla="*/ 917880 w 2652368"/>
                <a:gd name="connsiteY317" fmla="*/ 97863 h 333742"/>
                <a:gd name="connsiteX318" fmla="*/ 884549 w 2652368"/>
                <a:gd name="connsiteY318" fmla="*/ 142090 h 333742"/>
                <a:gd name="connsiteX319" fmla="*/ 783916 w 2652368"/>
                <a:gd name="connsiteY319" fmla="*/ 141449 h 333742"/>
                <a:gd name="connsiteX320" fmla="*/ 819810 w 2652368"/>
                <a:gd name="connsiteY320" fmla="*/ 97222 h 333742"/>
                <a:gd name="connsiteX321" fmla="*/ 519191 w 2652368"/>
                <a:gd name="connsiteY321" fmla="*/ 96581 h 333742"/>
                <a:gd name="connsiteX322" fmla="*/ 619184 w 2652368"/>
                <a:gd name="connsiteY322" fmla="*/ 97221 h 333742"/>
                <a:gd name="connsiteX323" fmla="*/ 574956 w 2652368"/>
                <a:gd name="connsiteY323" fmla="*/ 142089 h 333742"/>
                <a:gd name="connsiteX324" fmla="*/ 474964 w 2652368"/>
                <a:gd name="connsiteY324" fmla="*/ 141449 h 333742"/>
                <a:gd name="connsiteX325" fmla="*/ 519191 w 2652368"/>
                <a:gd name="connsiteY325" fmla="*/ 96581 h 333742"/>
                <a:gd name="connsiteX326" fmla="*/ 670463 w 2652368"/>
                <a:gd name="connsiteY326" fmla="*/ 96580 h 333742"/>
                <a:gd name="connsiteX327" fmla="*/ 769814 w 2652368"/>
                <a:gd name="connsiteY327" fmla="*/ 97221 h 333742"/>
                <a:gd name="connsiteX328" fmla="*/ 726869 w 2652368"/>
                <a:gd name="connsiteY328" fmla="*/ 142089 h 333742"/>
                <a:gd name="connsiteX329" fmla="*/ 628799 w 2652368"/>
                <a:gd name="connsiteY329" fmla="*/ 141448 h 333742"/>
                <a:gd name="connsiteX330" fmla="*/ 670463 w 2652368"/>
                <a:gd name="connsiteY330" fmla="*/ 96580 h 333742"/>
                <a:gd name="connsiteX331" fmla="*/ 381621 w 2652368"/>
                <a:gd name="connsiteY331" fmla="*/ 95539 h 333742"/>
                <a:gd name="connsiteX332" fmla="*/ 467271 w 2652368"/>
                <a:gd name="connsiteY332" fmla="*/ 100426 h 333742"/>
                <a:gd name="connsiteX333" fmla="*/ 423044 w 2652368"/>
                <a:gd name="connsiteY333" fmla="*/ 141448 h 333742"/>
                <a:gd name="connsiteX334" fmla="*/ 146142 w 2652368"/>
                <a:gd name="connsiteY334" fmla="*/ 141448 h 333742"/>
                <a:gd name="connsiteX335" fmla="*/ 116657 w 2652368"/>
                <a:gd name="connsiteY335" fmla="*/ 138884 h 333742"/>
                <a:gd name="connsiteX336" fmla="*/ 168576 w 2652368"/>
                <a:gd name="connsiteY336" fmla="*/ 96580 h 333742"/>
                <a:gd name="connsiteX337" fmla="*/ 299336 w 2652368"/>
                <a:gd name="connsiteY337" fmla="*/ 97862 h 333742"/>
                <a:gd name="connsiteX338" fmla="*/ 330103 w 2652368"/>
                <a:gd name="connsiteY338" fmla="*/ 107477 h 333742"/>
                <a:gd name="connsiteX339" fmla="*/ 381621 w 2652368"/>
                <a:gd name="connsiteY339" fmla="*/ 95539 h 333742"/>
                <a:gd name="connsiteX340" fmla="*/ 1482582 w 2652368"/>
                <a:gd name="connsiteY340" fmla="*/ 48507 h 333742"/>
                <a:gd name="connsiteX341" fmla="*/ 1611418 w 2652368"/>
                <a:gd name="connsiteY341" fmla="*/ 48507 h 333742"/>
                <a:gd name="connsiteX342" fmla="*/ 1617187 w 2652368"/>
                <a:gd name="connsiteY342" fmla="*/ 83761 h 333742"/>
                <a:gd name="connsiteX343" fmla="*/ 1488992 w 2652368"/>
                <a:gd name="connsiteY343" fmla="*/ 83761 h 333742"/>
                <a:gd name="connsiteX344" fmla="*/ 1482582 w 2652368"/>
                <a:gd name="connsiteY344" fmla="*/ 48507 h 333742"/>
                <a:gd name="connsiteX345" fmla="*/ 2407114 w 2652368"/>
                <a:gd name="connsiteY345" fmla="*/ 47705 h 333742"/>
                <a:gd name="connsiteX346" fmla="*/ 2463279 w 2652368"/>
                <a:gd name="connsiteY346" fmla="*/ 49788 h 333742"/>
                <a:gd name="connsiteX347" fmla="*/ 2501097 w 2652368"/>
                <a:gd name="connsiteY347" fmla="*/ 86325 h 333742"/>
                <a:gd name="connsiteX348" fmla="*/ 2379311 w 2652368"/>
                <a:gd name="connsiteY348" fmla="*/ 85043 h 333742"/>
                <a:gd name="connsiteX349" fmla="*/ 2345980 w 2652368"/>
                <a:gd name="connsiteY349" fmla="*/ 58121 h 333742"/>
                <a:gd name="connsiteX350" fmla="*/ 2350467 w 2652368"/>
                <a:gd name="connsiteY350" fmla="*/ 48506 h 333742"/>
                <a:gd name="connsiteX351" fmla="*/ 2407114 w 2652368"/>
                <a:gd name="connsiteY351" fmla="*/ 47705 h 333742"/>
                <a:gd name="connsiteX352" fmla="*/ 1830873 w 2652368"/>
                <a:gd name="connsiteY352" fmla="*/ 47306 h 333742"/>
                <a:gd name="connsiteX353" fmla="*/ 1887039 w 2652368"/>
                <a:gd name="connsiteY353" fmla="*/ 49148 h 333742"/>
                <a:gd name="connsiteX354" fmla="*/ 1912037 w 2652368"/>
                <a:gd name="connsiteY354" fmla="*/ 77993 h 333742"/>
                <a:gd name="connsiteX355" fmla="*/ 1906268 w 2652368"/>
                <a:gd name="connsiteY355" fmla="*/ 85685 h 333742"/>
                <a:gd name="connsiteX356" fmla="*/ 1794738 w 2652368"/>
                <a:gd name="connsiteY356" fmla="*/ 84403 h 333742"/>
                <a:gd name="connsiteX357" fmla="*/ 1768458 w 2652368"/>
                <a:gd name="connsiteY357" fmla="*/ 57481 h 333742"/>
                <a:gd name="connsiteX358" fmla="*/ 1774226 w 2652368"/>
                <a:gd name="connsiteY358" fmla="*/ 47866 h 333742"/>
                <a:gd name="connsiteX359" fmla="*/ 1830873 w 2652368"/>
                <a:gd name="connsiteY359" fmla="*/ 47306 h 333742"/>
                <a:gd name="connsiteX360" fmla="*/ 1972851 w 2652368"/>
                <a:gd name="connsiteY360" fmla="*/ 46665 h 333742"/>
                <a:gd name="connsiteX361" fmla="*/ 2029336 w 2652368"/>
                <a:gd name="connsiteY361" fmla="*/ 48507 h 333742"/>
                <a:gd name="connsiteX362" fmla="*/ 2057539 w 2652368"/>
                <a:gd name="connsiteY362" fmla="*/ 75429 h 333742"/>
                <a:gd name="connsiteX363" fmla="*/ 2053053 w 2652368"/>
                <a:gd name="connsiteY363" fmla="*/ 85044 h 333742"/>
                <a:gd name="connsiteX364" fmla="*/ 1938318 w 2652368"/>
                <a:gd name="connsiteY364" fmla="*/ 83762 h 333742"/>
                <a:gd name="connsiteX365" fmla="*/ 1908192 w 2652368"/>
                <a:gd name="connsiteY365" fmla="*/ 47225 h 333742"/>
                <a:gd name="connsiteX366" fmla="*/ 1972851 w 2652368"/>
                <a:gd name="connsiteY366" fmla="*/ 46665 h 333742"/>
                <a:gd name="connsiteX367" fmla="*/ 1687695 w 2652368"/>
                <a:gd name="connsiteY367" fmla="*/ 46665 h 333742"/>
                <a:gd name="connsiteX368" fmla="*/ 1745383 w 2652368"/>
                <a:gd name="connsiteY368" fmla="*/ 48507 h 333742"/>
                <a:gd name="connsiteX369" fmla="*/ 1766535 w 2652368"/>
                <a:gd name="connsiteY369" fmla="*/ 77352 h 333742"/>
                <a:gd name="connsiteX370" fmla="*/ 1759484 w 2652368"/>
                <a:gd name="connsiteY370" fmla="*/ 85684 h 333742"/>
                <a:gd name="connsiteX371" fmla="*/ 1652441 w 2652368"/>
                <a:gd name="connsiteY371" fmla="*/ 84402 h 333742"/>
                <a:gd name="connsiteX372" fmla="*/ 1623597 w 2652368"/>
                <a:gd name="connsiteY372" fmla="*/ 59404 h 333742"/>
                <a:gd name="connsiteX373" fmla="*/ 1630007 w 2652368"/>
                <a:gd name="connsiteY373" fmla="*/ 47225 h 333742"/>
                <a:gd name="connsiteX374" fmla="*/ 1687695 w 2652368"/>
                <a:gd name="connsiteY374" fmla="*/ 46665 h 333742"/>
                <a:gd name="connsiteX375" fmla="*/ 2062666 w 2652368"/>
                <a:gd name="connsiteY375" fmla="*/ 46584 h 333742"/>
                <a:gd name="connsiteX376" fmla="*/ 2205605 w 2652368"/>
                <a:gd name="connsiteY376" fmla="*/ 46584 h 333742"/>
                <a:gd name="connsiteX377" fmla="*/ 2298547 w 2652368"/>
                <a:gd name="connsiteY377" fmla="*/ 46584 h 333742"/>
                <a:gd name="connsiteX378" fmla="*/ 2346620 w 2652368"/>
                <a:gd name="connsiteY378" fmla="*/ 85683 h 333742"/>
                <a:gd name="connsiteX379" fmla="*/ 2090229 w 2652368"/>
                <a:gd name="connsiteY379" fmla="*/ 84402 h 333742"/>
                <a:gd name="connsiteX380" fmla="*/ 2056898 w 2652368"/>
                <a:gd name="connsiteY380" fmla="*/ 56840 h 333742"/>
                <a:gd name="connsiteX381" fmla="*/ 2062666 w 2652368"/>
                <a:gd name="connsiteY381" fmla="*/ 46584 h 333742"/>
                <a:gd name="connsiteX382" fmla="*/ 1367205 w 2652368"/>
                <a:gd name="connsiteY382" fmla="*/ 45303 h 333742"/>
                <a:gd name="connsiteX383" fmla="*/ 1440278 w 2652368"/>
                <a:gd name="connsiteY383" fmla="*/ 45303 h 333742"/>
                <a:gd name="connsiteX384" fmla="*/ 1467840 w 2652368"/>
                <a:gd name="connsiteY384" fmla="*/ 83121 h 333742"/>
                <a:gd name="connsiteX385" fmla="*/ 1342849 w 2652368"/>
                <a:gd name="connsiteY385" fmla="*/ 83121 h 333742"/>
                <a:gd name="connsiteX386" fmla="*/ 1367205 w 2652368"/>
                <a:gd name="connsiteY386" fmla="*/ 45303 h 333742"/>
                <a:gd name="connsiteX387" fmla="*/ 1223627 w 2652368"/>
                <a:gd name="connsiteY387" fmla="*/ 44021 h 333742"/>
                <a:gd name="connsiteX388" fmla="*/ 1293493 w 2652368"/>
                <a:gd name="connsiteY388" fmla="*/ 45302 h 333742"/>
                <a:gd name="connsiteX389" fmla="*/ 1320414 w 2652368"/>
                <a:gd name="connsiteY389" fmla="*/ 83761 h 333742"/>
                <a:gd name="connsiteX390" fmla="*/ 1195423 w 2652368"/>
                <a:gd name="connsiteY390" fmla="*/ 83761 h 333742"/>
                <a:gd name="connsiteX391" fmla="*/ 1223627 w 2652368"/>
                <a:gd name="connsiteY391" fmla="*/ 44021 h 333742"/>
                <a:gd name="connsiteX392" fmla="*/ 919162 w 2652368"/>
                <a:gd name="connsiteY392" fmla="*/ 44020 h 333742"/>
                <a:gd name="connsiteX393" fmla="*/ 1028129 w 2652368"/>
                <a:gd name="connsiteY393" fmla="*/ 44020 h 333742"/>
                <a:gd name="connsiteX394" fmla="*/ 995439 w 2652368"/>
                <a:gd name="connsiteY394" fmla="*/ 85684 h 333742"/>
                <a:gd name="connsiteX395" fmla="*/ 900574 w 2652368"/>
                <a:gd name="connsiteY395" fmla="*/ 85043 h 333742"/>
                <a:gd name="connsiteX396" fmla="*/ 919162 w 2652368"/>
                <a:gd name="connsiteY396" fmla="*/ 44020 h 333742"/>
                <a:gd name="connsiteX397" fmla="*/ 1076842 w 2652368"/>
                <a:gd name="connsiteY397" fmla="*/ 43380 h 333742"/>
                <a:gd name="connsiteX398" fmla="*/ 1175553 w 2652368"/>
                <a:gd name="connsiteY398" fmla="*/ 43380 h 333742"/>
                <a:gd name="connsiteX399" fmla="*/ 1175553 w 2652368"/>
                <a:gd name="connsiteY399" fmla="*/ 82479 h 333742"/>
                <a:gd name="connsiteX400" fmla="*/ 1047998 w 2652368"/>
                <a:gd name="connsiteY400" fmla="*/ 82479 h 333742"/>
                <a:gd name="connsiteX401" fmla="*/ 1076842 w 2652368"/>
                <a:gd name="connsiteY401" fmla="*/ 43380 h 333742"/>
                <a:gd name="connsiteX402" fmla="*/ 643541 w 2652368"/>
                <a:gd name="connsiteY402" fmla="*/ 42739 h 333742"/>
                <a:gd name="connsiteX403" fmla="*/ 737765 w 2652368"/>
                <a:gd name="connsiteY403" fmla="*/ 43380 h 333742"/>
                <a:gd name="connsiteX404" fmla="*/ 698665 w 2652368"/>
                <a:gd name="connsiteY404" fmla="*/ 85685 h 333742"/>
                <a:gd name="connsiteX405" fmla="*/ 601237 w 2652368"/>
                <a:gd name="connsiteY405" fmla="*/ 85044 h 333742"/>
                <a:gd name="connsiteX406" fmla="*/ 643541 w 2652368"/>
                <a:gd name="connsiteY406" fmla="*/ 42739 h 333742"/>
                <a:gd name="connsiteX407" fmla="*/ 783915 w 2652368"/>
                <a:gd name="connsiteY407" fmla="*/ 42738 h 333742"/>
                <a:gd name="connsiteX408" fmla="*/ 883268 w 2652368"/>
                <a:gd name="connsiteY408" fmla="*/ 43379 h 333742"/>
                <a:gd name="connsiteX409" fmla="*/ 847373 w 2652368"/>
                <a:gd name="connsiteY409" fmla="*/ 85684 h 333742"/>
                <a:gd name="connsiteX410" fmla="*/ 751226 w 2652368"/>
                <a:gd name="connsiteY410" fmla="*/ 85043 h 333742"/>
                <a:gd name="connsiteX411" fmla="*/ 783915 w 2652368"/>
                <a:gd name="connsiteY411" fmla="*/ 42738 h 333742"/>
                <a:gd name="connsiteX412" fmla="*/ 496757 w 2652368"/>
                <a:gd name="connsiteY412" fmla="*/ 42097 h 333742"/>
                <a:gd name="connsiteX413" fmla="*/ 592262 w 2652368"/>
                <a:gd name="connsiteY413" fmla="*/ 42739 h 333742"/>
                <a:gd name="connsiteX414" fmla="*/ 547394 w 2652368"/>
                <a:gd name="connsiteY414" fmla="*/ 85044 h 333742"/>
                <a:gd name="connsiteX415" fmla="*/ 451889 w 2652368"/>
                <a:gd name="connsiteY415" fmla="*/ 84402 h 333742"/>
                <a:gd name="connsiteX416" fmla="*/ 496757 w 2652368"/>
                <a:gd name="connsiteY416" fmla="*/ 42097 h 333742"/>
                <a:gd name="connsiteX417" fmla="*/ 352537 w 2652368"/>
                <a:gd name="connsiteY417" fmla="*/ 42097 h 333742"/>
                <a:gd name="connsiteX418" fmla="*/ 444837 w 2652368"/>
                <a:gd name="connsiteY418" fmla="*/ 42738 h 333742"/>
                <a:gd name="connsiteX419" fmla="*/ 401252 w 2652368"/>
                <a:gd name="connsiteY419" fmla="*/ 85684 h 333742"/>
                <a:gd name="connsiteX420" fmla="*/ 301900 w 2652368"/>
                <a:gd name="connsiteY420" fmla="*/ 85043 h 333742"/>
                <a:gd name="connsiteX421" fmla="*/ 352537 w 2652368"/>
                <a:gd name="connsiteY421" fmla="*/ 42097 h 333742"/>
                <a:gd name="connsiteX422" fmla="*/ 229870 w 2652368"/>
                <a:gd name="connsiteY422" fmla="*/ 39344 h 333742"/>
                <a:gd name="connsiteX423" fmla="*/ 296772 w 2652368"/>
                <a:gd name="connsiteY423" fmla="*/ 45303 h 333742"/>
                <a:gd name="connsiteX424" fmla="*/ 253186 w 2652368"/>
                <a:gd name="connsiteY424" fmla="*/ 85684 h 333742"/>
                <a:gd name="connsiteX425" fmla="*/ 151270 w 2652368"/>
                <a:gd name="connsiteY425" fmla="*/ 85043 h 333742"/>
                <a:gd name="connsiteX426" fmla="*/ 229870 w 2652368"/>
                <a:gd name="connsiteY426" fmla="*/ 39344 h 333742"/>
                <a:gd name="connsiteX427" fmla="*/ 1149914 w 2652368"/>
                <a:gd name="connsiteY427" fmla="*/ 5561 h 333742"/>
                <a:gd name="connsiteX428" fmla="*/ 1242856 w 2652368"/>
                <a:gd name="connsiteY428" fmla="*/ 5561 h 333742"/>
                <a:gd name="connsiteX429" fmla="*/ 1253753 w 2652368"/>
                <a:gd name="connsiteY429" fmla="*/ 17099 h 333742"/>
                <a:gd name="connsiteX430" fmla="*/ 1242856 w 2652368"/>
                <a:gd name="connsiteY430" fmla="*/ 31841 h 333742"/>
                <a:gd name="connsiteX431" fmla="*/ 1194783 w 2652368"/>
                <a:gd name="connsiteY431" fmla="*/ 32482 h 333742"/>
                <a:gd name="connsiteX432" fmla="*/ 1149914 w 2652368"/>
                <a:gd name="connsiteY432" fmla="*/ 31841 h 333742"/>
                <a:gd name="connsiteX433" fmla="*/ 1137095 w 2652368"/>
                <a:gd name="connsiteY433" fmla="*/ 19022 h 333742"/>
                <a:gd name="connsiteX434" fmla="*/ 1149914 w 2652368"/>
                <a:gd name="connsiteY434" fmla="*/ 5561 h 333742"/>
                <a:gd name="connsiteX435" fmla="*/ 2398300 w 2652368"/>
                <a:gd name="connsiteY435" fmla="*/ 5401 h 333742"/>
                <a:gd name="connsiteX436" fmla="*/ 2461356 w 2652368"/>
                <a:gd name="connsiteY436" fmla="*/ 26714 h 333742"/>
                <a:gd name="connsiteX437" fmla="*/ 2331878 w 2652368"/>
                <a:gd name="connsiteY437" fmla="*/ 6202 h 333742"/>
                <a:gd name="connsiteX438" fmla="*/ 2398300 w 2652368"/>
                <a:gd name="connsiteY438" fmla="*/ 5401 h 333742"/>
                <a:gd name="connsiteX439" fmla="*/ 2240910 w 2652368"/>
                <a:gd name="connsiteY439" fmla="*/ 4950 h 333742"/>
                <a:gd name="connsiteX440" fmla="*/ 2324828 w 2652368"/>
                <a:gd name="connsiteY440" fmla="*/ 35687 h 333742"/>
                <a:gd name="connsiteX441" fmla="*/ 2193427 w 2652368"/>
                <a:gd name="connsiteY441" fmla="*/ 12612 h 333742"/>
                <a:gd name="connsiteX442" fmla="*/ 2240910 w 2652368"/>
                <a:gd name="connsiteY442" fmla="*/ 4950 h 333742"/>
                <a:gd name="connsiteX443" fmla="*/ 1557576 w 2652368"/>
                <a:gd name="connsiteY443" fmla="*/ 4921 h 333742"/>
                <a:gd name="connsiteX444" fmla="*/ 1637699 w 2652368"/>
                <a:gd name="connsiteY444" fmla="*/ 5562 h 333742"/>
                <a:gd name="connsiteX445" fmla="*/ 1661415 w 2652368"/>
                <a:gd name="connsiteY445" fmla="*/ 22868 h 333742"/>
                <a:gd name="connsiteX446" fmla="*/ 1655646 w 2652368"/>
                <a:gd name="connsiteY446" fmla="*/ 33124 h 333742"/>
                <a:gd name="connsiteX447" fmla="*/ 1557576 w 2652368"/>
                <a:gd name="connsiteY447" fmla="*/ 32483 h 333742"/>
                <a:gd name="connsiteX448" fmla="*/ 1538988 w 2652368"/>
                <a:gd name="connsiteY448" fmla="*/ 16459 h 333742"/>
                <a:gd name="connsiteX449" fmla="*/ 1557576 w 2652368"/>
                <a:gd name="connsiteY449" fmla="*/ 4921 h 333742"/>
                <a:gd name="connsiteX450" fmla="*/ 1421689 w 2652368"/>
                <a:gd name="connsiteY450" fmla="*/ 4921 h 333742"/>
                <a:gd name="connsiteX451" fmla="*/ 1505016 w 2652368"/>
                <a:gd name="connsiteY451" fmla="*/ 5562 h 333742"/>
                <a:gd name="connsiteX452" fmla="*/ 1526168 w 2652368"/>
                <a:gd name="connsiteY452" fmla="*/ 24150 h 333742"/>
                <a:gd name="connsiteX453" fmla="*/ 1520400 w 2652368"/>
                <a:gd name="connsiteY453" fmla="*/ 33124 h 333742"/>
                <a:gd name="connsiteX454" fmla="*/ 1421689 w 2652368"/>
                <a:gd name="connsiteY454" fmla="*/ 32483 h 333742"/>
                <a:gd name="connsiteX455" fmla="*/ 1405024 w 2652368"/>
                <a:gd name="connsiteY455" fmla="*/ 18381 h 333742"/>
                <a:gd name="connsiteX456" fmla="*/ 1421689 w 2652368"/>
                <a:gd name="connsiteY456" fmla="*/ 4921 h 333742"/>
                <a:gd name="connsiteX457" fmla="*/ 2020523 w 2652368"/>
                <a:gd name="connsiteY457" fmla="*/ 4920 h 333742"/>
                <a:gd name="connsiteX458" fmla="*/ 2058181 w 2652368"/>
                <a:gd name="connsiteY458" fmla="*/ 29277 h 333742"/>
                <a:gd name="connsiteX459" fmla="*/ 1937677 w 2652368"/>
                <a:gd name="connsiteY459" fmla="*/ 9407 h 333742"/>
                <a:gd name="connsiteX460" fmla="*/ 2020523 w 2652368"/>
                <a:gd name="connsiteY460" fmla="*/ 4920 h 333742"/>
                <a:gd name="connsiteX461" fmla="*/ 2107156 w 2652368"/>
                <a:gd name="connsiteY461" fmla="*/ 4429 h 333742"/>
                <a:gd name="connsiteX462" fmla="*/ 2192787 w 2652368"/>
                <a:gd name="connsiteY462" fmla="*/ 36970 h 333742"/>
                <a:gd name="connsiteX463" fmla="*/ 2061386 w 2652368"/>
                <a:gd name="connsiteY463" fmla="*/ 13253 h 333742"/>
                <a:gd name="connsiteX464" fmla="*/ 2107156 w 2652368"/>
                <a:gd name="connsiteY464" fmla="*/ 4429 h 333742"/>
                <a:gd name="connsiteX465" fmla="*/ 888716 w 2652368"/>
                <a:gd name="connsiteY465" fmla="*/ 4359 h 333742"/>
                <a:gd name="connsiteX466" fmla="*/ 993516 w 2652368"/>
                <a:gd name="connsiteY466" fmla="*/ 5562 h 333742"/>
                <a:gd name="connsiteX467" fmla="*/ 968518 w 2652368"/>
                <a:gd name="connsiteY467" fmla="*/ 31201 h 333742"/>
                <a:gd name="connsiteX468" fmla="*/ 866602 w 2652368"/>
                <a:gd name="connsiteY468" fmla="*/ 32483 h 333742"/>
                <a:gd name="connsiteX469" fmla="*/ 888716 w 2652368"/>
                <a:gd name="connsiteY469" fmla="*/ 4359 h 333742"/>
                <a:gd name="connsiteX470" fmla="*/ 1331312 w 2652368"/>
                <a:gd name="connsiteY470" fmla="*/ 4279 h 333742"/>
                <a:gd name="connsiteX471" fmla="*/ 1372334 w 2652368"/>
                <a:gd name="connsiteY471" fmla="*/ 4920 h 333742"/>
                <a:gd name="connsiteX472" fmla="*/ 1389641 w 2652368"/>
                <a:gd name="connsiteY472" fmla="*/ 18381 h 333742"/>
                <a:gd name="connsiteX473" fmla="*/ 1373616 w 2652368"/>
                <a:gd name="connsiteY473" fmla="*/ 32483 h 333742"/>
                <a:gd name="connsiteX474" fmla="*/ 1287725 w 2652368"/>
                <a:gd name="connsiteY474" fmla="*/ 32483 h 333742"/>
                <a:gd name="connsiteX475" fmla="*/ 1270419 w 2652368"/>
                <a:gd name="connsiteY475" fmla="*/ 19022 h 333742"/>
                <a:gd name="connsiteX476" fmla="*/ 1289648 w 2652368"/>
                <a:gd name="connsiteY476" fmla="*/ 4920 h 333742"/>
                <a:gd name="connsiteX477" fmla="*/ 1331312 w 2652368"/>
                <a:gd name="connsiteY477" fmla="*/ 4279 h 333742"/>
                <a:gd name="connsiteX478" fmla="*/ 1759405 w 2652368"/>
                <a:gd name="connsiteY478" fmla="*/ 3799 h 333742"/>
                <a:gd name="connsiteX479" fmla="*/ 1790252 w 2652368"/>
                <a:gd name="connsiteY479" fmla="*/ 27996 h 333742"/>
                <a:gd name="connsiteX480" fmla="*/ 1674235 w 2652368"/>
                <a:gd name="connsiteY480" fmla="*/ 7485 h 333742"/>
                <a:gd name="connsiteX481" fmla="*/ 1759405 w 2652368"/>
                <a:gd name="connsiteY481" fmla="*/ 3799 h 333742"/>
                <a:gd name="connsiteX482" fmla="*/ 1117224 w 2652368"/>
                <a:gd name="connsiteY482" fmla="*/ 3638 h 333742"/>
                <a:gd name="connsiteX483" fmla="*/ 1124916 w 2652368"/>
                <a:gd name="connsiteY483" fmla="*/ 13253 h 333742"/>
                <a:gd name="connsiteX484" fmla="*/ 1105045 w 2652368"/>
                <a:gd name="connsiteY484" fmla="*/ 31201 h 333742"/>
                <a:gd name="connsiteX485" fmla="*/ 1003771 w 2652368"/>
                <a:gd name="connsiteY485" fmla="*/ 31842 h 333742"/>
                <a:gd name="connsiteX486" fmla="*/ 998643 w 2652368"/>
                <a:gd name="connsiteY486" fmla="*/ 20945 h 333742"/>
                <a:gd name="connsiteX487" fmla="*/ 1021718 w 2652368"/>
                <a:gd name="connsiteY487" fmla="*/ 4280 h 333742"/>
                <a:gd name="connsiteX488" fmla="*/ 1117224 w 2652368"/>
                <a:gd name="connsiteY488" fmla="*/ 3638 h 333742"/>
                <a:gd name="connsiteX489" fmla="*/ 1848320 w 2652368"/>
                <a:gd name="connsiteY489" fmla="*/ 2697 h 333742"/>
                <a:gd name="connsiteX490" fmla="*/ 1924216 w 2652368"/>
                <a:gd name="connsiteY490" fmla="*/ 29919 h 333742"/>
                <a:gd name="connsiteX491" fmla="*/ 1806917 w 2652368"/>
                <a:gd name="connsiteY491" fmla="*/ 10049 h 333742"/>
                <a:gd name="connsiteX492" fmla="*/ 1848320 w 2652368"/>
                <a:gd name="connsiteY492" fmla="*/ 2697 h 333742"/>
                <a:gd name="connsiteX493" fmla="*/ 360550 w 2652368"/>
                <a:gd name="connsiteY493" fmla="*/ 1876 h 333742"/>
                <a:gd name="connsiteX494" fmla="*/ 446120 w 2652368"/>
                <a:gd name="connsiteY494" fmla="*/ 6203 h 333742"/>
                <a:gd name="connsiteX495" fmla="*/ 323052 w 2652368"/>
                <a:gd name="connsiteY495" fmla="*/ 27355 h 333742"/>
                <a:gd name="connsiteX496" fmla="*/ 360550 w 2652368"/>
                <a:gd name="connsiteY496" fmla="*/ 1876 h 333742"/>
                <a:gd name="connsiteX497" fmla="*/ 716613 w 2652368"/>
                <a:gd name="connsiteY497" fmla="*/ 1716 h 333742"/>
                <a:gd name="connsiteX498" fmla="*/ 595468 w 2652368"/>
                <a:gd name="connsiteY498" fmla="*/ 23509 h 333742"/>
                <a:gd name="connsiteX499" fmla="*/ 716613 w 2652368"/>
                <a:gd name="connsiteY499" fmla="*/ 1716 h 333742"/>
                <a:gd name="connsiteX500" fmla="*/ 800382 w 2652368"/>
                <a:gd name="connsiteY500" fmla="*/ 1645 h 333742"/>
                <a:gd name="connsiteX501" fmla="*/ 859552 w 2652368"/>
                <a:gd name="connsiteY501" fmla="*/ 6843 h 333742"/>
                <a:gd name="connsiteX502" fmla="*/ 833913 w 2652368"/>
                <a:gd name="connsiteY502" fmla="*/ 30559 h 333742"/>
                <a:gd name="connsiteX503" fmla="*/ 730074 w 2652368"/>
                <a:gd name="connsiteY503" fmla="*/ 31841 h 333742"/>
                <a:gd name="connsiteX504" fmla="*/ 800382 w 2652368"/>
                <a:gd name="connsiteY504" fmla="*/ 1645 h 333742"/>
                <a:gd name="connsiteX505" fmla="*/ 529888 w 2652368"/>
                <a:gd name="connsiteY505" fmla="*/ 603 h 333742"/>
                <a:gd name="connsiteX506" fmla="*/ 581367 w 2652368"/>
                <a:gd name="connsiteY506" fmla="*/ 6202 h 333742"/>
                <a:gd name="connsiteX507" fmla="*/ 459581 w 2652368"/>
                <a:gd name="connsiteY507" fmla="*/ 28637 h 333742"/>
                <a:gd name="connsiteX508" fmla="*/ 529888 w 2652368"/>
                <a:gd name="connsiteY508" fmla="*/ 603 h 333742"/>
                <a:gd name="connsiteX509" fmla="*/ 310875 w 2652368"/>
                <a:gd name="connsiteY509" fmla="*/ 434 h 333742"/>
                <a:gd name="connsiteX510" fmla="*/ 179474 w 2652368"/>
                <a:gd name="connsiteY510" fmla="*/ 24151 h 333742"/>
                <a:gd name="connsiteX511" fmla="*/ 310875 w 2652368"/>
                <a:gd name="connsiteY511" fmla="*/ 434 h 3337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Lst>
              <a:rect l="l" t="t" r="r" b="b"/>
              <a:pathLst>
                <a:path w="2652368" h="333742">
                  <a:moveTo>
                    <a:pt x="2048566" y="278539"/>
                  </a:moveTo>
                  <a:cubicBezTo>
                    <a:pt x="2074846" y="278458"/>
                    <a:pt x="2101126" y="278939"/>
                    <a:pt x="2127406" y="281182"/>
                  </a:cubicBezTo>
                  <a:cubicBezTo>
                    <a:pt x="2140226" y="282464"/>
                    <a:pt x="2150481" y="307463"/>
                    <a:pt x="2162660" y="321564"/>
                  </a:cubicBezTo>
                  <a:cubicBezTo>
                    <a:pt x="2160096" y="324128"/>
                    <a:pt x="2158173" y="327333"/>
                    <a:pt x="2156250" y="331178"/>
                  </a:cubicBezTo>
                  <a:cubicBezTo>
                    <a:pt x="2102408" y="331178"/>
                    <a:pt x="2049207" y="333742"/>
                    <a:pt x="1996006" y="329256"/>
                  </a:cubicBezTo>
                  <a:cubicBezTo>
                    <a:pt x="1983827" y="327974"/>
                    <a:pt x="1974213" y="301694"/>
                    <a:pt x="1963316" y="286951"/>
                  </a:cubicBezTo>
                  <a:cubicBezTo>
                    <a:pt x="1965239" y="284388"/>
                    <a:pt x="1967803" y="281824"/>
                    <a:pt x="1969726" y="279260"/>
                  </a:cubicBezTo>
                  <a:cubicBezTo>
                    <a:pt x="1996006" y="279260"/>
                    <a:pt x="2022286" y="278619"/>
                    <a:pt x="2048566" y="278539"/>
                  </a:cubicBezTo>
                  <a:close/>
                  <a:moveTo>
                    <a:pt x="517269" y="277977"/>
                  </a:moveTo>
                  <a:cubicBezTo>
                    <a:pt x="552523" y="277977"/>
                    <a:pt x="587136" y="277977"/>
                    <a:pt x="622390" y="277977"/>
                  </a:cubicBezTo>
                  <a:cubicBezTo>
                    <a:pt x="615980" y="331178"/>
                    <a:pt x="614057" y="333101"/>
                    <a:pt x="565984" y="333101"/>
                  </a:cubicBezTo>
                  <a:cubicBezTo>
                    <a:pt x="532012" y="333101"/>
                    <a:pt x="498039" y="333101"/>
                    <a:pt x="461504" y="333101"/>
                  </a:cubicBezTo>
                  <a:cubicBezTo>
                    <a:pt x="469837" y="279900"/>
                    <a:pt x="472400" y="277977"/>
                    <a:pt x="517269" y="277977"/>
                  </a:cubicBezTo>
                  <a:close/>
                  <a:moveTo>
                    <a:pt x="353819" y="277977"/>
                  </a:moveTo>
                  <a:cubicBezTo>
                    <a:pt x="388433" y="277336"/>
                    <a:pt x="421764" y="277977"/>
                    <a:pt x="458299" y="277977"/>
                  </a:cubicBezTo>
                  <a:cubicBezTo>
                    <a:pt x="443556" y="333742"/>
                    <a:pt x="443556" y="333742"/>
                    <a:pt x="393560" y="333742"/>
                  </a:cubicBezTo>
                  <a:cubicBezTo>
                    <a:pt x="360229" y="333742"/>
                    <a:pt x="326258" y="333742"/>
                    <a:pt x="291645" y="333742"/>
                  </a:cubicBezTo>
                  <a:cubicBezTo>
                    <a:pt x="303183" y="281182"/>
                    <a:pt x="306388" y="278618"/>
                    <a:pt x="353819" y="277977"/>
                  </a:cubicBezTo>
                  <a:close/>
                  <a:moveTo>
                    <a:pt x="1709408" y="277898"/>
                  </a:moveTo>
                  <a:cubicBezTo>
                    <a:pt x="1732884" y="277817"/>
                    <a:pt x="1754998" y="278298"/>
                    <a:pt x="1776791" y="280541"/>
                  </a:cubicBezTo>
                  <a:cubicBezTo>
                    <a:pt x="1787046" y="281823"/>
                    <a:pt x="1794738" y="306822"/>
                    <a:pt x="1803712" y="320282"/>
                  </a:cubicBezTo>
                  <a:cubicBezTo>
                    <a:pt x="1801148" y="324128"/>
                    <a:pt x="1798584" y="327973"/>
                    <a:pt x="1796661" y="331819"/>
                  </a:cubicBezTo>
                  <a:cubicBezTo>
                    <a:pt x="1752434" y="331819"/>
                    <a:pt x="1708206" y="334383"/>
                    <a:pt x="1663979" y="329897"/>
                  </a:cubicBezTo>
                  <a:cubicBezTo>
                    <a:pt x="1653723" y="328615"/>
                    <a:pt x="1646672" y="302334"/>
                    <a:pt x="1633853" y="278619"/>
                  </a:cubicBezTo>
                  <a:cubicBezTo>
                    <a:pt x="1661095" y="278619"/>
                    <a:pt x="1685933" y="277978"/>
                    <a:pt x="1709408" y="277898"/>
                  </a:cubicBezTo>
                  <a:close/>
                  <a:moveTo>
                    <a:pt x="2225797" y="277657"/>
                  </a:moveTo>
                  <a:cubicBezTo>
                    <a:pt x="2247751" y="277497"/>
                    <a:pt x="2269704" y="277977"/>
                    <a:pt x="2291497" y="280541"/>
                  </a:cubicBezTo>
                  <a:cubicBezTo>
                    <a:pt x="2304317" y="281823"/>
                    <a:pt x="2314572" y="306821"/>
                    <a:pt x="2325469" y="320923"/>
                  </a:cubicBezTo>
                  <a:cubicBezTo>
                    <a:pt x="2323546" y="324127"/>
                    <a:pt x="2321623" y="327333"/>
                    <a:pt x="2319700" y="330537"/>
                  </a:cubicBezTo>
                  <a:cubicBezTo>
                    <a:pt x="2277395" y="330537"/>
                    <a:pt x="2234450" y="334383"/>
                    <a:pt x="2193427" y="328615"/>
                  </a:cubicBezTo>
                  <a:cubicBezTo>
                    <a:pt x="2178685" y="326691"/>
                    <a:pt x="2167148" y="302334"/>
                    <a:pt x="2153687" y="288874"/>
                  </a:cubicBezTo>
                  <a:cubicBezTo>
                    <a:pt x="2155609" y="285669"/>
                    <a:pt x="2158174" y="282464"/>
                    <a:pt x="2160097" y="278618"/>
                  </a:cubicBezTo>
                  <a:cubicBezTo>
                    <a:pt x="2181890" y="278618"/>
                    <a:pt x="2203843" y="277817"/>
                    <a:pt x="2225797" y="277657"/>
                  </a:cubicBezTo>
                  <a:close/>
                  <a:moveTo>
                    <a:pt x="2545325" y="277416"/>
                  </a:moveTo>
                  <a:cubicBezTo>
                    <a:pt x="2567439" y="277176"/>
                    <a:pt x="2588271" y="277657"/>
                    <a:pt x="2608782" y="280541"/>
                  </a:cubicBezTo>
                  <a:cubicBezTo>
                    <a:pt x="2624806" y="282464"/>
                    <a:pt x="2637626" y="306180"/>
                    <a:pt x="2652368" y="320282"/>
                  </a:cubicBezTo>
                  <a:cubicBezTo>
                    <a:pt x="2651086" y="322846"/>
                    <a:pt x="2649804" y="326050"/>
                    <a:pt x="2647881" y="328614"/>
                  </a:cubicBezTo>
                  <a:cubicBezTo>
                    <a:pt x="2602372" y="328614"/>
                    <a:pt x="2556221" y="331819"/>
                    <a:pt x="2511353" y="326691"/>
                  </a:cubicBezTo>
                  <a:cubicBezTo>
                    <a:pt x="2499815" y="324768"/>
                    <a:pt x="2490201" y="299129"/>
                    <a:pt x="2474176" y="278618"/>
                  </a:cubicBezTo>
                  <a:cubicBezTo>
                    <a:pt x="2499815" y="278618"/>
                    <a:pt x="2523211" y="277656"/>
                    <a:pt x="2545325" y="277416"/>
                  </a:cubicBezTo>
                  <a:close/>
                  <a:moveTo>
                    <a:pt x="686487" y="277336"/>
                  </a:moveTo>
                  <a:cubicBezTo>
                    <a:pt x="720459" y="277336"/>
                    <a:pt x="753790" y="277336"/>
                    <a:pt x="787762" y="277336"/>
                  </a:cubicBezTo>
                  <a:cubicBezTo>
                    <a:pt x="785839" y="331178"/>
                    <a:pt x="783275" y="333101"/>
                    <a:pt x="735202" y="333101"/>
                  </a:cubicBezTo>
                  <a:cubicBezTo>
                    <a:pt x="699948" y="333101"/>
                    <a:pt x="665335" y="333101"/>
                    <a:pt x="627517" y="333101"/>
                  </a:cubicBezTo>
                  <a:cubicBezTo>
                    <a:pt x="640978" y="277978"/>
                    <a:pt x="640978" y="277978"/>
                    <a:pt x="686487" y="277336"/>
                  </a:cubicBezTo>
                  <a:close/>
                  <a:moveTo>
                    <a:pt x="69226" y="277336"/>
                  </a:moveTo>
                  <a:cubicBezTo>
                    <a:pt x="142938" y="277336"/>
                    <a:pt x="216009" y="277336"/>
                    <a:pt x="290363" y="277336"/>
                  </a:cubicBezTo>
                  <a:cubicBezTo>
                    <a:pt x="279466" y="328614"/>
                    <a:pt x="274979" y="333101"/>
                    <a:pt x="230111" y="333101"/>
                  </a:cubicBezTo>
                  <a:cubicBezTo>
                    <a:pt x="164090" y="333101"/>
                    <a:pt x="97429" y="333101"/>
                    <a:pt x="31408" y="333101"/>
                  </a:cubicBezTo>
                  <a:cubicBezTo>
                    <a:pt x="21153" y="333101"/>
                    <a:pt x="10896" y="332460"/>
                    <a:pt x="0" y="331819"/>
                  </a:cubicBezTo>
                  <a:cubicBezTo>
                    <a:pt x="16665" y="281182"/>
                    <a:pt x="21153" y="277336"/>
                    <a:pt x="69226" y="277336"/>
                  </a:cubicBezTo>
                  <a:close/>
                  <a:moveTo>
                    <a:pt x="1870534" y="277016"/>
                  </a:moveTo>
                  <a:cubicBezTo>
                    <a:pt x="1893128" y="276855"/>
                    <a:pt x="1914280" y="277336"/>
                    <a:pt x="1935112" y="279900"/>
                  </a:cubicBezTo>
                  <a:cubicBezTo>
                    <a:pt x="1947932" y="281823"/>
                    <a:pt x="1957546" y="306821"/>
                    <a:pt x="1969084" y="320922"/>
                  </a:cubicBezTo>
                  <a:cubicBezTo>
                    <a:pt x="1967161" y="324128"/>
                    <a:pt x="1965238" y="327332"/>
                    <a:pt x="1963315" y="329896"/>
                  </a:cubicBezTo>
                  <a:cubicBezTo>
                    <a:pt x="1917806" y="329896"/>
                    <a:pt x="1872297" y="332460"/>
                    <a:pt x="1827428" y="327974"/>
                  </a:cubicBezTo>
                  <a:cubicBezTo>
                    <a:pt x="1817172" y="326692"/>
                    <a:pt x="1810121" y="299771"/>
                    <a:pt x="1797302" y="277977"/>
                  </a:cubicBezTo>
                  <a:cubicBezTo>
                    <a:pt x="1823903" y="277977"/>
                    <a:pt x="1847939" y="277176"/>
                    <a:pt x="1870534" y="277016"/>
                  </a:cubicBezTo>
                  <a:close/>
                  <a:moveTo>
                    <a:pt x="2384278" y="276775"/>
                  </a:moveTo>
                  <a:cubicBezTo>
                    <a:pt x="2404468" y="276535"/>
                    <a:pt x="2424499" y="277016"/>
                    <a:pt x="2444048" y="279900"/>
                  </a:cubicBezTo>
                  <a:cubicBezTo>
                    <a:pt x="2460714" y="282463"/>
                    <a:pt x="2474816" y="305539"/>
                    <a:pt x="2490200" y="318999"/>
                  </a:cubicBezTo>
                  <a:cubicBezTo>
                    <a:pt x="2488276" y="322205"/>
                    <a:pt x="2486354" y="325409"/>
                    <a:pt x="2484430" y="329255"/>
                  </a:cubicBezTo>
                  <a:cubicBezTo>
                    <a:pt x="2439562" y="329255"/>
                    <a:pt x="2394693" y="332460"/>
                    <a:pt x="2349825" y="327332"/>
                  </a:cubicBezTo>
                  <a:cubicBezTo>
                    <a:pt x="2337647" y="326050"/>
                    <a:pt x="2327391" y="301052"/>
                    <a:pt x="2316494" y="286310"/>
                  </a:cubicBezTo>
                  <a:cubicBezTo>
                    <a:pt x="2319699" y="283105"/>
                    <a:pt x="2321622" y="280541"/>
                    <a:pt x="2323545" y="277977"/>
                  </a:cubicBezTo>
                  <a:cubicBezTo>
                    <a:pt x="2343736" y="277977"/>
                    <a:pt x="2364087" y="277015"/>
                    <a:pt x="2384278" y="276775"/>
                  </a:cubicBezTo>
                  <a:close/>
                  <a:moveTo>
                    <a:pt x="848655" y="276695"/>
                  </a:moveTo>
                  <a:cubicBezTo>
                    <a:pt x="1095432" y="276695"/>
                    <a:pt x="1342208" y="276695"/>
                    <a:pt x="1588985" y="277337"/>
                  </a:cubicBezTo>
                  <a:cubicBezTo>
                    <a:pt x="1630649" y="277337"/>
                    <a:pt x="1633213" y="280541"/>
                    <a:pt x="1630007" y="329897"/>
                  </a:cubicBezTo>
                  <a:cubicBezTo>
                    <a:pt x="1353105" y="329897"/>
                    <a:pt x="1076843" y="329897"/>
                    <a:pt x="799941" y="329897"/>
                  </a:cubicBezTo>
                  <a:cubicBezTo>
                    <a:pt x="801223" y="279900"/>
                    <a:pt x="803146" y="276695"/>
                    <a:pt x="848655" y="276695"/>
                  </a:cubicBezTo>
                  <a:close/>
                  <a:moveTo>
                    <a:pt x="1376820" y="216444"/>
                  </a:moveTo>
                  <a:cubicBezTo>
                    <a:pt x="1430662" y="216444"/>
                    <a:pt x="1476172" y="216444"/>
                    <a:pt x="1522963" y="216444"/>
                  </a:cubicBezTo>
                  <a:cubicBezTo>
                    <a:pt x="1525527" y="230546"/>
                    <a:pt x="1527450" y="244006"/>
                    <a:pt x="1530655" y="263235"/>
                  </a:cubicBezTo>
                  <a:cubicBezTo>
                    <a:pt x="1483864" y="263235"/>
                    <a:pt x="1439636" y="265158"/>
                    <a:pt x="1396049" y="261312"/>
                  </a:cubicBezTo>
                  <a:cubicBezTo>
                    <a:pt x="1389639" y="260671"/>
                    <a:pt x="1384512" y="235673"/>
                    <a:pt x="1376820" y="216444"/>
                  </a:cubicBezTo>
                  <a:close/>
                  <a:moveTo>
                    <a:pt x="1768377" y="215322"/>
                  </a:moveTo>
                  <a:cubicBezTo>
                    <a:pt x="1790732" y="215322"/>
                    <a:pt x="1813006" y="215803"/>
                    <a:pt x="1835119" y="217726"/>
                  </a:cubicBezTo>
                  <a:cubicBezTo>
                    <a:pt x="1842170" y="218367"/>
                    <a:pt x="1847298" y="243365"/>
                    <a:pt x="1856913" y="263876"/>
                  </a:cubicBezTo>
                  <a:cubicBezTo>
                    <a:pt x="1807557" y="263876"/>
                    <a:pt x="1767817" y="266440"/>
                    <a:pt x="1728717" y="261953"/>
                  </a:cubicBezTo>
                  <a:cubicBezTo>
                    <a:pt x="1716538" y="260671"/>
                    <a:pt x="1706283" y="239519"/>
                    <a:pt x="1694745" y="227982"/>
                  </a:cubicBezTo>
                  <a:cubicBezTo>
                    <a:pt x="1696668" y="224136"/>
                    <a:pt x="1699232" y="219649"/>
                    <a:pt x="1701155" y="215803"/>
                  </a:cubicBezTo>
                  <a:cubicBezTo>
                    <a:pt x="1723589" y="215803"/>
                    <a:pt x="1746023" y="215322"/>
                    <a:pt x="1768377" y="215322"/>
                  </a:cubicBezTo>
                  <a:close/>
                  <a:moveTo>
                    <a:pt x="2508708" y="214841"/>
                  </a:moveTo>
                  <a:cubicBezTo>
                    <a:pt x="2529620" y="214681"/>
                    <a:pt x="2550452" y="215162"/>
                    <a:pt x="2570963" y="217726"/>
                  </a:cubicBezTo>
                  <a:cubicBezTo>
                    <a:pt x="2585064" y="219648"/>
                    <a:pt x="2596602" y="241441"/>
                    <a:pt x="2610063" y="254261"/>
                  </a:cubicBezTo>
                  <a:cubicBezTo>
                    <a:pt x="2607498" y="256825"/>
                    <a:pt x="2605575" y="260670"/>
                    <a:pt x="2604293" y="263875"/>
                  </a:cubicBezTo>
                  <a:cubicBezTo>
                    <a:pt x="2563271" y="263875"/>
                    <a:pt x="2521608" y="267080"/>
                    <a:pt x="2481867" y="261952"/>
                  </a:cubicBezTo>
                  <a:cubicBezTo>
                    <a:pt x="2467124" y="260029"/>
                    <a:pt x="2454946" y="237595"/>
                    <a:pt x="2441485" y="224776"/>
                  </a:cubicBezTo>
                  <a:cubicBezTo>
                    <a:pt x="2442767" y="221571"/>
                    <a:pt x="2444690" y="218366"/>
                    <a:pt x="2445972" y="215802"/>
                  </a:cubicBezTo>
                  <a:cubicBezTo>
                    <a:pt x="2466804" y="215802"/>
                    <a:pt x="2487796" y="215001"/>
                    <a:pt x="2508708" y="214841"/>
                  </a:cubicBezTo>
                  <a:close/>
                  <a:moveTo>
                    <a:pt x="1545398" y="214521"/>
                  </a:moveTo>
                  <a:cubicBezTo>
                    <a:pt x="1585779" y="214521"/>
                    <a:pt x="1626161" y="213239"/>
                    <a:pt x="1666542" y="215161"/>
                  </a:cubicBezTo>
                  <a:cubicBezTo>
                    <a:pt x="1696027" y="216444"/>
                    <a:pt x="1685772" y="242083"/>
                    <a:pt x="1690900" y="263875"/>
                  </a:cubicBezTo>
                  <a:cubicBezTo>
                    <a:pt x="1646031" y="263875"/>
                    <a:pt x="1603727" y="266439"/>
                    <a:pt x="1562063" y="261953"/>
                  </a:cubicBezTo>
                  <a:cubicBezTo>
                    <a:pt x="1552449" y="260671"/>
                    <a:pt x="1544756" y="236955"/>
                    <a:pt x="1536424" y="223494"/>
                  </a:cubicBezTo>
                  <a:cubicBezTo>
                    <a:pt x="1539629" y="220290"/>
                    <a:pt x="1542834" y="217726"/>
                    <a:pt x="1545398" y="214521"/>
                  </a:cubicBezTo>
                  <a:close/>
                  <a:moveTo>
                    <a:pt x="2351028" y="214200"/>
                  </a:moveTo>
                  <a:cubicBezTo>
                    <a:pt x="2371459" y="214040"/>
                    <a:pt x="2391810" y="214521"/>
                    <a:pt x="2412001" y="217085"/>
                  </a:cubicBezTo>
                  <a:cubicBezTo>
                    <a:pt x="2426103" y="219007"/>
                    <a:pt x="2437000" y="241441"/>
                    <a:pt x="2449178" y="254260"/>
                  </a:cubicBezTo>
                  <a:cubicBezTo>
                    <a:pt x="2447255" y="256824"/>
                    <a:pt x="2445332" y="260029"/>
                    <a:pt x="2443409" y="263875"/>
                  </a:cubicBezTo>
                  <a:cubicBezTo>
                    <a:pt x="2403027" y="263875"/>
                    <a:pt x="2362646" y="267080"/>
                    <a:pt x="2322905" y="261953"/>
                  </a:cubicBezTo>
                  <a:cubicBezTo>
                    <a:pt x="2308803" y="260029"/>
                    <a:pt x="2296624" y="238236"/>
                    <a:pt x="2283805" y="226058"/>
                  </a:cubicBezTo>
                  <a:cubicBezTo>
                    <a:pt x="2285728" y="222212"/>
                    <a:pt x="2287651" y="219007"/>
                    <a:pt x="2289574" y="215161"/>
                  </a:cubicBezTo>
                  <a:cubicBezTo>
                    <a:pt x="2310085" y="215161"/>
                    <a:pt x="2330597" y="214360"/>
                    <a:pt x="2351028" y="214200"/>
                  </a:cubicBezTo>
                  <a:close/>
                  <a:moveTo>
                    <a:pt x="2136460" y="214040"/>
                  </a:moveTo>
                  <a:cubicBezTo>
                    <a:pt x="2174999" y="214040"/>
                    <a:pt x="2213297" y="214521"/>
                    <a:pt x="2251756" y="216444"/>
                  </a:cubicBezTo>
                  <a:cubicBezTo>
                    <a:pt x="2265216" y="217085"/>
                    <a:pt x="2278036" y="240160"/>
                    <a:pt x="2290855" y="252979"/>
                  </a:cubicBezTo>
                  <a:cubicBezTo>
                    <a:pt x="2288933" y="256825"/>
                    <a:pt x="2287010" y="260671"/>
                    <a:pt x="2285087" y="263876"/>
                  </a:cubicBezTo>
                  <a:cubicBezTo>
                    <a:pt x="2258166" y="263876"/>
                    <a:pt x="2231245" y="263876"/>
                    <a:pt x="2203682" y="263876"/>
                  </a:cubicBezTo>
                  <a:cubicBezTo>
                    <a:pt x="2158814" y="263876"/>
                    <a:pt x="2113945" y="263876"/>
                    <a:pt x="2069718" y="263876"/>
                  </a:cubicBezTo>
                  <a:cubicBezTo>
                    <a:pt x="2028696" y="263876"/>
                    <a:pt x="2027414" y="263235"/>
                    <a:pt x="2019722" y="214521"/>
                  </a:cubicBezTo>
                  <a:cubicBezTo>
                    <a:pt x="2059142" y="214521"/>
                    <a:pt x="2097921" y="214040"/>
                    <a:pt x="2136460" y="214040"/>
                  </a:cubicBezTo>
                  <a:close/>
                  <a:moveTo>
                    <a:pt x="1288205" y="214040"/>
                  </a:moveTo>
                  <a:cubicBezTo>
                    <a:pt x="1310159" y="214040"/>
                    <a:pt x="1331631" y="214521"/>
                    <a:pt x="1353104" y="216444"/>
                  </a:cubicBezTo>
                  <a:cubicBezTo>
                    <a:pt x="1360796" y="217726"/>
                    <a:pt x="1365283" y="242723"/>
                    <a:pt x="1374898" y="263876"/>
                  </a:cubicBezTo>
                  <a:cubicBezTo>
                    <a:pt x="1321055" y="263876"/>
                    <a:pt x="1280033" y="265798"/>
                    <a:pt x="1238369" y="263235"/>
                  </a:cubicBezTo>
                  <a:cubicBezTo>
                    <a:pt x="1203115" y="261312"/>
                    <a:pt x="1226831" y="235032"/>
                    <a:pt x="1220421" y="214521"/>
                  </a:cubicBezTo>
                  <a:cubicBezTo>
                    <a:pt x="1243817" y="214521"/>
                    <a:pt x="1266252" y="214040"/>
                    <a:pt x="1288205" y="214040"/>
                  </a:cubicBezTo>
                  <a:close/>
                  <a:moveTo>
                    <a:pt x="1100560" y="213880"/>
                  </a:moveTo>
                  <a:cubicBezTo>
                    <a:pt x="1133890" y="213880"/>
                    <a:pt x="1167862" y="213880"/>
                    <a:pt x="1200551" y="213880"/>
                  </a:cubicBezTo>
                  <a:cubicBezTo>
                    <a:pt x="1208884" y="262594"/>
                    <a:pt x="1208243" y="264517"/>
                    <a:pt x="1164657" y="264517"/>
                  </a:cubicBezTo>
                  <a:cubicBezTo>
                    <a:pt x="1130044" y="264517"/>
                    <a:pt x="1095431" y="264517"/>
                    <a:pt x="1060818" y="264517"/>
                  </a:cubicBezTo>
                  <a:cubicBezTo>
                    <a:pt x="1056973" y="215803"/>
                    <a:pt x="1058254" y="214522"/>
                    <a:pt x="1100560" y="213880"/>
                  </a:cubicBezTo>
                  <a:close/>
                  <a:moveTo>
                    <a:pt x="937110" y="213880"/>
                  </a:moveTo>
                  <a:cubicBezTo>
                    <a:pt x="971081" y="213880"/>
                    <a:pt x="1005053" y="213880"/>
                    <a:pt x="1040948" y="213880"/>
                  </a:cubicBezTo>
                  <a:cubicBezTo>
                    <a:pt x="1044794" y="263235"/>
                    <a:pt x="1044153" y="263876"/>
                    <a:pt x="1000567" y="263876"/>
                  </a:cubicBezTo>
                  <a:cubicBezTo>
                    <a:pt x="966595" y="263876"/>
                    <a:pt x="932623" y="263876"/>
                    <a:pt x="899292" y="263876"/>
                  </a:cubicBezTo>
                  <a:cubicBezTo>
                    <a:pt x="893523" y="218367"/>
                    <a:pt x="896728" y="213880"/>
                    <a:pt x="937110" y="213880"/>
                  </a:cubicBezTo>
                  <a:close/>
                  <a:moveTo>
                    <a:pt x="778146" y="213880"/>
                  </a:moveTo>
                  <a:cubicBezTo>
                    <a:pt x="812119" y="213880"/>
                    <a:pt x="845449" y="213880"/>
                    <a:pt x="878780" y="213880"/>
                  </a:cubicBezTo>
                  <a:cubicBezTo>
                    <a:pt x="884549" y="258748"/>
                    <a:pt x="880703" y="263876"/>
                    <a:pt x="840322" y="263876"/>
                  </a:cubicBezTo>
                  <a:cubicBezTo>
                    <a:pt x="804427" y="263876"/>
                    <a:pt x="769173" y="263876"/>
                    <a:pt x="733278" y="263876"/>
                  </a:cubicBezTo>
                  <a:cubicBezTo>
                    <a:pt x="736483" y="215803"/>
                    <a:pt x="737765" y="213880"/>
                    <a:pt x="778146" y="213880"/>
                  </a:cubicBezTo>
                  <a:close/>
                  <a:moveTo>
                    <a:pt x="616620" y="213880"/>
                  </a:moveTo>
                  <a:cubicBezTo>
                    <a:pt x="650592" y="213880"/>
                    <a:pt x="684564" y="213880"/>
                    <a:pt x="721099" y="213880"/>
                  </a:cubicBezTo>
                  <a:cubicBezTo>
                    <a:pt x="716613" y="263235"/>
                    <a:pt x="715972" y="263876"/>
                    <a:pt x="674308" y="263876"/>
                  </a:cubicBezTo>
                  <a:cubicBezTo>
                    <a:pt x="639695" y="263876"/>
                    <a:pt x="604442" y="263876"/>
                    <a:pt x="569188" y="263876"/>
                  </a:cubicBezTo>
                  <a:cubicBezTo>
                    <a:pt x="572393" y="217085"/>
                    <a:pt x="575598" y="213880"/>
                    <a:pt x="616620" y="213880"/>
                  </a:cubicBezTo>
                  <a:close/>
                  <a:moveTo>
                    <a:pt x="455094" y="213880"/>
                  </a:moveTo>
                  <a:cubicBezTo>
                    <a:pt x="489707" y="213880"/>
                    <a:pt x="524961" y="213880"/>
                    <a:pt x="560215" y="213880"/>
                  </a:cubicBezTo>
                  <a:cubicBezTo>
                    <a:pt x="552523" y="263235"/>
                    <a:pt x="551241" y="263876"/>
                    <a:pt x="508936" y="263876"/>
                  </a:cubicBezTo>
                  <a:cubicBezTo>
                    <a:pt x="473682" y="263876"/>
                    <a:pt x="439070" y="263876"/>
                    <a:pt x="403816" y="263876"/>
                  </a:cubicBezTo>
                  <a:cubicBezTo>
                    <a:pt x="410867" y="217726"/>
                    <a:pt x="414712" y="213880"/>
                    <a:pt x="455094" y="213880"/>
                  </a:cubicBezTo>
                  <a:close/>
                  <a:moveTo>
                    <a:pt x="1923254" y="213559"/>
                  </a:moveTo>
                  <a:cubicBezTo>
                    <a:pt x="1943926" y="213398"/>
                    <a:pt x="1964598" y="213879"/>
                    <a:pt x="1985109" y="216443"/>
                  </a:cubicBezTo>
                  <a:cubicBezTo>
                    <a:pt x="1997288" y="217725"/>
                    <a:pt x="2006902" y="241441"/>
                    <a:pt x="2017799" y="254261"/>
                  </a:cubicBezTo>
                  <a:cubicBezTo>
                    <a:pt x="2015235" y="257465"/>
                    <a:pt x="2012030" y="260671"/>
                    <a:pt x="2009466" y="263875"/>
                  </a:cubicBezTo>
                  <a:cubicBezTo>
                    <a:pt x="1969085" y="263875"/>
                    <a:pt x="1928062" y="267080"/>
                    <a:pt x="1888321" y="261953"/>
                  </a:cubicBezTo>
                  <a:cubicBezTo>
                    <a:pt x="1875502" y="260029"/>
                    <a:pt x="1865246" y="236954"/>
                    <a:pt x="1854349" y="223494"/>
                  </a:cubicBezTo>
                  <a:cubicBezTo>
                    <a:pt x="1856913" y="220289"/>
                    <a:pt x="1859477" y="217084"/>
                    <a:pt x="1861400" y="214520"/>
                  </a:cubicBezTo>
                  <a:cubicBezTo>
                    <a:pt x="1881911" y="214520"/>
                    <a:pt x="1902583" y="213719"/>
                    <a:pt x="1923254" y="213559"/>
                  </a:cubicBezTo>
                  <a:close/>
                  <a:moveTo>
                    <a:pt x="292926" y="212598"/>
                  </a:moveTo>
                  <a:cubicBezTo>
                    <a:pt x="327539" y="215803"/>
                    <a:pt x="362793" y="213239"/>
                    <a:pt x="398047" y="213239"/>
                  </a:cubicBezTo>
                  <a:cubicBezTo>
                    <a:pt x="387791" y="261953"/>
                    <a:pt x="385869" y="263235"/>
                    <a:pt x="342282" y="263876"/>
                  </a:cubicBezTo>
                  <a:cubicBezTo>
                    <a:pt x="308951" y="263876"/>
                    <a:pt x="274979" y="263876"/>
                    <a:pt x="236520" y="263876"/>
                  </a:cubicBezTo>
                  <a:cubicBezTo>
                    <a:pt x="244212" y="229263"/>
                    <a:pt x="257031" y="210034"/>
                    <a:pt x="292926" y="212598"/>
                  </a:cubicBezTo>
                  <a:close/>
                  <a:moveTo>
                    <a:pt x="109606" y="212597"/>
                  </a:moveTo>
                  <a:cubicBezTo>
                    <a:pt x="150629" y="215803"/>
                    <a:pt x="192292" y="213239"/>
                    <a:pt x="233956" y="213239"/>
                  </a:cubicBezTo>
                  <a:cubicBezTo>
                    <a:pt x="226264" y="257466"/>
                    <a:pt x="219854" y="263235"/>
                    <a:pt x="179473" y="263235"/>
                  </a:cubicBezTo>
                  <a:cubicBezTo>
                    <a:pt x="133964" y="263875"/>
                    <a:pt x="88455" y="263875"/>
                    <a:pt x="40381" y="263875"/>
                  </a:cubicBezTo>
                  <a:cubicBezTo>
                    <a:pt x="51277" y="223494"/>
                    <a:pt x="73070" y="210033"/>
                    <a:pt x="109606" y="212597"/>
                  </a:cubicBezTo>
                  <a:close/>
                  <a:moveTo>
                    <a:pt x="1309518" y="157473"/>
                  </a:moveTo>
                  <a:cubicBezTo>
                    <a:pt x="1354386" y="157473"/>
                    <a:pt x="1397973" y="157473"/>
                    <a:pt x="1444123" y="157473"/>
                  </a:cubicBezTo>
                  <a:cubicBezTo>
                    <a:pt x="1446046" y="169652"/>
                    <a:pt x="1447969" y="180549"/>
                    <a:pt x="1450533" y="196574"/>
                  </a:cubicBezTo>
                  <a:cubicBezTo>
                    <a:pt x="1403742" y="196574"/>
                    <a:pt x="1358232" y="196574"/>
                    <a:pt x="1309518" y="196574"/>
                  </a:cubicBezTo>
                  <a:cubicBezTo>
                    <a:pt x="1309518" y="183754"/>
                    <a:pt x="1309518" y="172857"/>
                    <a:pt x="1309518" y="157473"/>
                  </a:cubicBezTo>
                  <a:close/>
                  <a:moveTo>
                    <a:pt x="2473775" y="156753"/>
                  </a:moveTo>
                  <a:cubicBezTo>
                    <a:pt x="2494527" y="156672"/>
                    <a:pt x="2515199" y="157153"/>
                    <a:pt x="2535710" y="159396"/>
                  </a:cubicBezTo>
                  <a:cubicBezTo>
                    <a:pt x="2547889" y="160678"/>
                    <a:pt x="2557503" y="181831"/>
                    <a:pt x="2573528" y="199779"/>
                  </a:cubicBezTo>
                  <a:cubicBezTo>
                    <a:pt x="2522890" y="199779"/>
                    <a:pt x="2481868" y="202343"/>
                    <a:pt x="2441486" y="198497"/>
                  </a:cubicBezTo>
                  <a:cubicBezTo>
                    <a:pt x="2429307" y="197215"/>
                    <a:pt x="2419051" y="177344"/>
                    <a:pt x="2408155" y="165806"/>
                  </a:cubicBezTo>
                  <a:cubicBezTo>
                    <a:pt x="2409437" y="163242"/>
                    <a:pt x="2410719" y="160038"/>
                    <a:pt x="2411360" y="157474"/>
                  </a:cubicBezTo>
                  <a:cubicBezTo>
                    <a:pt x="2432192" y="157474"/>
                    <a:pt x="2453024" y="156833"/>
                    <a:pt x="2473775" y="156753"/>
                  </a:cubicBezTo>
                  <a:close/>
                  <a:moveTo>
                    <a:pt x="1679283" y="156352"/>
                  </a:moveTo>
                  <a:cubicBezTo>
                    <a:pt x="1700194" y="156352"/>
                    <a:pt x="1721026" y="156833"/>
                    <a:pt x="1741538" y="158756"/>
                  </a:cubicBezTo>
                  <a:cubicBezTo>
                    <a:pt x="1750511" y="158756"/>
                    <a:pt x="1756921" y="181190"/>
                    <a:pt x="1767818" y="200420"/>
                  </a:cubicBezTo>
                  <a:cubicBezTo>
                    <a:pt x="1718462" y="200420"/>
                    <a:pt x="1678081" y="202343"/>
                    <a:pt x="1637699" y="199138"/>
                  </a:cubicBezTo>
                  <a:cubicBezTo>
                    <a:pt x="1627443" y="198497"/>
                    <a:pt x="1619111" y="177986"/>
                    <a:pt x="1610137" y="167088"/>
                  </a:cubicBezTo>
                  <a:cubicBezTo>
                    <a:pt x="1612059" y="163884"/>
                    <a:pt x="1614623" y="160679"/>
                    <a:pt x="1616547" y="156833"/>
                  </a:cubicBezTo>
                  <a:cubicBezTo>
                    <a:pt x="1637379" y="156833"/>
                    <a:pt x="1658371" y="156352"/>
                    <a:pt x="1679283" y="156352"/>
                  </a:cubicBezTo>
                  <a:close/>
                  <a:moveTo>
                    <a:pt x="1831836" y="156112"/>
                  </a:moveTo>
                  <a:cubicBezTo>
                    <a:pt x="1852267" y="156031"/>
                    <a:pt x="1872618" y="156512"/>
                    <a:pt x="1892808" y="158755"/>
                  </a:cubicBezTo>
                  <a:cubicBezTo>
                    <a:pt x="1902423" y="160037"/>
                    <a:pt x="1910115" y="181830"/>
                    <a:pt x="1919089" y="194009"/>
                  </a:cubicBezTo>
                  <a:cubicBezTo>
                    <a:pt x="1915243" y="195932"/>
                    <a:pt x="1912679" y="198496"/>
                    <a:pt x="1909474" y="201059"/>
                  </a:cubicBezTo>
                  <a:cubicBezTo>
                    <a:pt x="1876784" y="201059"/>
                    <a:pt x="1844095" y="201059"/>
                    <a:pt x="1811404" y="201059"/>
                  </a:cubicBezTo>
                  <a:cubicBezTo>
                    <a:pt x="1774868" y="201059"/>
                    <a:pt x="1774868" y="200419"/>
                    <a:pt x="1770382" y="156833"/>
                  </a:cubicBezTo>
                  <a:cubicBezTo>
                    <a:pt x="1790893" y="156833"/>
                    <a:pt x="1811404" y="156192"/>
                    <a:pt x="1831836" y="156112"/>
                  </a:cubicBezTo>
                  <a:close/>
                  <a:moveTo>
                    <a:pt x="1525127" y="154830"/>
                  </a:moveTo>
                  <a:cubicBezTo>
                    <a:pt x="1545238" y="154749"/>
                    <a:pt x="1565268" y="155230"/>
                    <a:pt x="1585139" y="157473"/>
                  </a:cubicBezTo>
                  <a:cubicBezTo>
                    <a:pt x="1594754" y="158115"/>
                    <a:pt x="1601804" y="179908"/>
                    <a:pt x="1610137" y="192086"/>
                  </a:cubicBezTo>
                  <a:cubicBezTo>
                    <a:pt x="1608214" y="194650"/>
                    <a:pt x="1605650" y="197855"/>
                    <a:pt x="1603727" y="200419"/>
                  </a:cubicBezTo>
                  <a:cubicBezTo>
                    <a:pt x="1562705" y="200419"/>
                    <a:pt x="1521041" y="202341"/>
                    <a:pt x="1480018" y="198495"/>
                  </a:cubicBezTo>
                  <a:cubicBezTo>
                    <a:pt x="1471686" y="197855"/>
                    <a:pt x="1464635" y="176062"/>
                    <a:pt x="1456943" y="163883"/>
                  </a:cubicBezTo>
                  <a:cubicBezTo>
                    <a:pt x="1459507" y="161319"/>
                    <a:pt x="1462071" y="158755"/>
                    <a:pt x="1464635" y="155551"/>
                  </a:cubicBezTo>
                  <a:cubicBezTo>
                    <a:pt x="1484826" y="155551"/>
                    <a:pt x="1505016" y="154910"/>
                    <a:pt x="1525127" y="154830"/>
                  </a:cubicBezTo>
                  <a:close/>
                  <a:moveTo>
                    <a:pt x="2131653" y="154509"/>
                  </a:moveTo>
                  <a:cubicBezTo>
                    <a:pt x="2151443" y="154268"/>
                    <a:pt x="2170031" y="154589"/>
                    <a:pt x="2188299" y="156832"/>
                  </a:cubicBezTo>
                  <a:cubicBezTo>
                    <a:pt x="2203042" y="158755"/>
                    <a:pt x="2215220" y="176062"/>
                    <a:pt x="2228681" y="186958"/>
                  </a:cubicBezTo>
                  <a:cubicBezTo>
                    <a:pt x="2226758" y="190804"/>
                    <a:pt x="2225476" y="194650"/>
                    <a:pt x="2223553" y="198496"/>
                  </a:cubicBezTo>
                  <a:cubicBezTo>
                    <a:pt x="2179967" y="198496"/>
                    <a:pt x="2136379" y="200419"/>
                    <a:pt x="2093434" y="196573"/>
                  </a:cubicBezTo>
                  <a:cubicBezTo>
                    <a:pt x="2085101" y="196573"/>
                    <a:pt x="2078691" y="174780"/>
                    <a:pt x="2067795" y="155550"/>
                  </a:cubicBezTo>
                  <a:cubicBezTo>
                    <a:pt x="2090870" y="155550"/>
                    <a:pt x="2111862" y="154749"/>
                    <a:pt x="2131653" y="154509"/>
                  </a:cubicBezTo>
                  <a:close/>
                  <a:moveTo>
                    <a:pt x="1981184" y="154509"/>
                  </a:moveTo>
                  <a:cubicBezTo>
                    <a:pt x="2000173" y="154268"/>
                    <a:pt x="2019082" y="154589"/>
                    <a:pt x="2037670" y="156832"/>
                  </a:cubicBezTo>
                  <a:cubicBezTo>
                    <a:pt x="2051130" y="158755"/>
                    <a:pt x="2062027" y="177984"/>
                    <a:pt x="2074206" y="189521"/>
                  </a:cubicBezTo>
                  <a:cubicBezTo>
                    <a:pt x="2072282" y="192727"/>
                    <a:pt x="2069719" y="196572"/>
                    <a:pt x="2067796" y="199777"/>
                  </a:cubicBezTo>
                  <a:cubicBezTo>
                    <a:pt x="2026773" y="199777"/>
                    <a:pt x="1985751" y="202341"/>
                    <a:pt x="1945369" y="197854"/>
                  </a:cubicBezTo>
                  <a:cubicBezTo>
                    <a:pt x="1934472" y="196572"/>
                    <a:pt x="1926140" y="176061"/>
                    <a:pt x="1916525" y="163883"/>
                  </a:cubicBezTo>
                  <a:cubicBezTo>
                    <a:pt x="1919730" y="161960"/>
                    <a:pt x="1922293" y="158755"/>
                    <a:pt x="1924217" y="155550"/>
                  </a:cubicBezTo>
                  <a:cubicBezTo>
                    <a:pt x="1943126" y="155550"/>
                    <a:pt x="1962195" y="154749"/>
                    <a:pt x="1981184" y="154509"/>
                  </a:cubicBezTo>
                  <a:close/>
                  <a:moveTo>
                    <a:pt x="1190296" y="154268"/>
                  </a:moveTo>
                  <a:cubicBezTo>
                    <a:pt x="1212731" y="154268"/>
                    <a:pt x="1235164" y="154268"/>
                    <a:pt x="1257599" y="154910"/>
                  </a:cubicBezTo>
                  <a:cubicBezTo>
                    <a:pt x="1296058" y="155550"/>
                    <a:pt x="1296698" y="156192"/>
                    <a:pt x="1289006" y="198496"/>
                  </a:cubicBezTo>
                  <a:cubicBezTo>
                    <a:pt x="1245420" y="198496"/>
                    <a:pt x="1201193" y="198496"/>
                    <a:pt x="1156965" y="198496"/>
                  </a:cubicBezTo>
                  <a:cubicBezTo>
                    <a:pt x="1149274" y="156832"/>
                    <a:pt x="1151197" y="154910"/>
                    <a:pt x="1190296" y="154268"/>
                  </a:cubicBezTo>
                  <a:close/>
                  <a:moveTo>
                    <a:pt x="1039666" y="152987"/>
                  </a:moveTo>
                  <a:cubicBezTo>
                    <a:pt x="1067227" y="152987"/>
                    <a:pt x="1094789" y="152345"/>
                    <a:pt x="1122351" y="154909"/>
                  </a:cubicBezTo>
                  <a:cubicBezTo>
                    <a:pt x="1128120" y="155550"/>
                    <a:pt x="1138375" y="169011"/>
                    <a:pt x="1137735" y="175420"/>
                  </a:cubicBezTo>
                  <a:cubicBezTo>
                    <a:pt x="1137093" y="184394"/>
                    <a:pt x="1128120" y="199137"/>
                    <a:pt x="1121710" y="199137"/>
                  </a:cubicBezTo>
                  <a:cubicBezTo>
                    <a:pt x="1080047" y="201059"/>
                    <a:pt x="1039024" y="200418"/>
                    <a:pt x="998002" y="200418"/>
                  </a:cubicBezTo>
                  <a:cubicBezTo>
                    <a:pt x="998643" y="154269"/>
                    <a:pt x="999284" y="152987"/>
                    <a:pt x="1039666" y="152987"/>
                  </a:cubicBezTo>
                  <a:close/>
                  <a:moveTo>
                    <a:pt x="879422" y="152987"/>
                  </a:moveTo>
                  <a:cubicBezTo>
                    <a:pt x="912752" y="152346"/>
                    <a:pt x="946724" y="152987"/>
                    <a:pt x="981978" y="152987"/>
                  </a:cubicBezTo>
                  <a:cubicBezTo>
                    <a:pt x="986464" y="188241"/>
                    <a:pt x="978132" y="203624"/>
                    <a:pt x="945442" y="201701"/>
                  </a:cubicBezTo>
                  <a:cubicBezTo>
                    <a:pt x="911470" y="199137"/>
                    <a:pt x="877498" y="201060"/>
                    <a:pt x="844168" y="201060"/>
                  </a:cubicBezTo>
                  <a:cubicBezTo>
                    <a:pt x="839040" y="160679"/>
                    <a:pt x="844168" y="153628"/>
                    <a:pt x="879422" y="152987"/>
                  </a:cubicBezTo>
                  <a:close/>
                  <a:moveTo>
                    <a:pt x="727509" y="152346"/>
                  </a:moveTo>
                  <a:cubicBezTo>
                    <a:pt x="760840" y="152346"/>
                    <a:pt x="794171" y="152988"/>
                    <a:pt x="828143" y="152988"/>
                  </a:cubicBezTo>
                  <a:cubicBezTo>
                    <a:pt x="830065" y="189523"/>
                    <a:pt x="819169" y="203624"/>
                    <a:pt x="786479" y="201060"/>
                  </a:cubicBezTo>
                  <a:cubicBezTo>
                    <a:pt x="752507" y="198496"/>
                    <a:pt x="718536" y="200419"/>
                    <a:pt x="684564" y="200419"/>
                  </a:cubicBezTo>
                  <a:cubicBezTo>
                    <a:pt x="686487" y="156833"/>
                    <a:pt x="689692" y="152988"/>
                    <a:pt x="727509" y="152346"/>
                  </a:cubicBezTo>
                  <a:close/>
                  <a:moveTo>
                    <a:pt x="136528" y="152346"/>
                  </a:moveTo>
                  <a:cubicBezTo>
                    <a:pt x="207677" y="153628"/>
                    <a:pt x="278826" y="152346"/>
                    <a:pt x="351896" y="152346"/>
                  </a:cubicBezTo>
                  <a:cubicBezTo>
                    <a:pt x="346128" y="190804"/>
                    <a:pt x="328181" y="201700"/>
                    <a:pt x="295491" y="201060"/>
                  </a:cubicBezTo>
                  <a:cubicBezTo>
                    <a:pt x="224342" y="198496"/>
                    <a:pt x="153194" y="200418"/>
                    <a:pt x="79481" y="200418"/>
                  </a:cubicBezTo>
                  <a:cubicBezTo>
                    <a:pt x="88455" y="169011"/>
                    <a:pt x="101916" y="151063"/>
                    <a:pt x="136528" y="152346"/>
                  </a:cubicBezTo>
                  <a:close/>
                  <a:moveTo>
                    <a:pt x="570471" y="151705"/>
                  </a:moveTo>
                  <a:cubicBezTo>
                    <a:pt x="605083" y="154269"/>
                    <a:pt x="639055" y="152346"/>
                    <a:pt x="673027" y="152346"/>
                  </a:cubicBezTo>
                  <a:cubicBezTo>
                    <a:pt x="673668" y="194009"/>
                    <a:pt x="655080" y="202983"/>
                    <a:pt x="623671" y="200419"/>
                  </a:cubicBezTo>
                  <a:cubicBezTo>
                    <a:pt x="590982" y="197855"/>
                    <a:pt x="558292" y="199778"/>
                    <a:pt x="523679" y="199778"/>
                  </a:cubicBezTo>
                  <a:cubicBezTo>
                    <a:pt x="525602" y="167088"/>
                    <a:pt x="537140" y="149782"/>
                    <a:pt x="570471" y="151705"/>
                  </a:cubicBezTo>
                  <a:close/>
                  <a:moveTo>
                    <a:pt x="415353" y="151704"/>
                  </a:moveTo>
                  <a:cubicBezTo>
                    <a:pt x="448684" y="153627"/>
                    <a:pt x="482656" y="152345"/>
                    <a:pt x="517910" y="152345"/>
                  </a:cubicBezTo>
                  <a:cubicBezTo>
                    <a:pt x="515987" y="188881"/>
                    <a:pt x="501886" y="203623"/>
                    <a:pt x="467913" y="201059"/>
                  </a:cubicBezTo>
                  <a:cubicBezTo>
                    <a:pt x="434583" y="197854"/>
                    <a:pt x="400611" y="200418"/>
                    <a:pt x="365357" y="200418"/>
                  </a:cubicBezTo>
                  <a:cubicBezTo>
                    <a:pt x="369843" y="165806"/>
                    <a:pt x="382663" y="150422"/>
                    <a:pt x="415353" y="151704"/>
                  </a:cubicBezTo>
                  <a:close/>
                  <a:moveTo>
                    <a:pt x="1239010" y="101067"/>
                  </a:moveTo>
                  <a:cubicBezTo>
                    <a:pt x="1281315" y="101067"/>
                    <a:pt x="1324261" y="101067"/>
                    <a:pt x="1370411" y="101067"/>
                  </a:cubicBezTo>
                  <a:cubicBezTo>
                    <a:pt x="1371052" y="115169"/>
                    <a:pt x="1371693" y="126065"/>
                    <a:pt x="1372334" y="139526"/>
                  </a:cubicBezTo>
                  <a:cubicBezTo>
                    <a:pt x="1326183" y="139526"/>
                    <a:pt x="1283878" y="139526"/>
                    <a:pt x="1239010" y="139526"/>
                  </a:cubicBezTo>
                  <a:cubicBezTo>
                    <a:pt x="1239010" y="126707"/>
                    <a:pt x="1239010" y="115169"/>
                    <a:pt x="1239010" y="101067"/>
                  </a:cubicBezTo>
                  <a:close/>
                  <a:moveTo>
                    <a:pt x="1088380" y="100426"/>
                  </a:moveTo>
                  <a:cubicBezTo>
                    <a:pt x="1133249" y="100426"/>
                    <a:pt x="1175553" y="100426"/>
                    <a:pt x="1220421" y="100426"/>
                  </a:cubicBezTo>
                  <a:cubicBezTo>
                    <a:pt x="1220421" y="113887"/>
                    <a:pt x="1220421" y="124784"/>
                    <a:pt x="1220421" y="138885"/>
                  </a:cubicBezTo>
                  <a:cubicBezTo>
                    <a:pt x="1175553" y="138885"/>
                    <a:pt x="1131967" y="138885"/>
                    <a:pt x="1083894" y="138885"/>
                  </a:cubicBezTo>
                  <a:cubicBezTo>
                    <a:pt x="1085816" y="125424"/>
                    <a:pt x="1087099" y="113887"/>
                    <a:pt x="1088380" y="100426"/>
                  </a:cubicBezTo>
                  <a:close/>
                  <a:moveTo>
                    <a:pt x="2437240" y="99385"/>
                  </a:moveTo>
                  <a:cubicBezTo>
                    <a:pt x="2456068" y="99144"/>
                    <a:pt x="2474817" y="99465"/>
                    <a:pt x="2493405" y="101708"/>
                  </a:cubicBezTo>
                  <a:cubicBezTo>
                    <a:pt x="2506866" y="103631"/>
                    <a:pt x="2518404" y="122860"/>
                    <a:pt x="2530582" y="133757"/>
                  </a:cubicBezTo>
                  <a:cubicBezTo>
                    <a:pt x="2529300" y="136963"/>
                    <a:pt x="2528018" y="139526"/>
                    <a:pt x="2526095" y="142090"/>
                  </a:cubicBezTo>
                  <a:cubicBezTo>
                    <a:pt x="2486995" y="142090"/>
                    <a:pt x="2447896" y="144654"/>
                    <a:pt x="2409437" y="140809"/>
                  </a:cubicBezTo>
                  <a:cubicBezTo>
                    <a:pt x="2397258" y="139526"/>
                    <a:pt x="2387002" y="120296"/>
                    <a:pt x="2376106" y="109400"/>
                  </a:cubicBezTo>
                  <a:cubicBezTo>
                    <a:pt x="2377388" y="106195"/>
                    <a:pt x="2379311" y="103631"/>
                    <a:pt x="2380593" y="100426"/>
                  </a:cubicBezTo>
                  <a:cubicBezTo>
                    <a:pt x="2399502" y="100426"/>
                    <a:pt x="2418411" y="99625"/>
                    <a:pt x="2437240" y="99385"/>
                  </a:cubicBezTo>
                  <a:close/>
                  <a:moveTo>
                    <a:pt x="1595314" y="99225"/>
                  </a:moveTo>
                  <a:cubicBezTo>
                    <a:pt x="1616226" y="99145"/>
                    <a:pt x="1635776" y="99465"/>
                    <a:pt x="1655005" y="101067"/>
                  </a:cubicBezTo>
                  <a:cubicBezTo>
                    <a:pt x="1663979" y="101709"/>
                    <a:pt x="1671029" y="122220"/>
                    <a:pt x="1678721" y="133116"/>
                  </a:cubicBezTo>
                  <a:cubicBezTo>
                    <a:pt x="1676798" y="136322"/>
                    <a:pt x="1674875" y="138886"/>
                    <a:pt x="1672952" y="141450"/>
                  </a:cubicBezTo>
                  <a:cubicBezTo>
                    <a:pt x="1633212" y="141450"/>
                    <a:pt x="1592830" y="143372"/>
                    <a:pt x="1553089" y="140168"/>
                  </a:cubicBezTo>
                  <a:cubicBezTo>
                    <a:pt x="1544757" y="139526"/>
                    <a:pt x="1538987" y="118374"/>
                    <a:pt x="1527450" y="99785"/>
                  </a:cubicBezTo>
                  <a:cubicBezTo>
                    <a:pt x="1552128" y="99785"/>
                    <a:pt x="1574402" y="99305"/>
                    <a:pt x="1595314" y="99225"/>
                  </a:cubicBezTo>
                  <a:close/>
                  <a:moveTo>
                    <a:pt x="1447969" y="99225"/>
                  </a:moveTo>
                  <a:cubicBezTo>
                    <a:pt x="1467839" y="99145"/>
                    <a:pt x="1487710" y="99465"/>
                    <a:pt x="1507580" y="101067"/>
                  </a:cubicBezTo>
                  <a:cubicBezTo>
                    <a:pt x="1515271" y="101709"/>
                    <a:pt x="1521040" y="122861"/>
                    <a:pt x="1532578" y="142090"/>
                  </a:cubicBezTo>
                  <a:cubicBezTo>
                    <a:pt x="1481941" y="142090"/>
                    <a:pt x="1442841" y="144013"/>
                    <a:pt x="1404382" y="140808"/>
                  </a:cubicBezTo>
                  <a:cubicBezTo>
                    <a:pt x="1396049" y="140168"/>
                    <a:pt x="1388999" y="120297"/>
                    <a:pt x="1381307" y="109400"/>
                  </a:cubicBezTo>
                  <a:cubicBezTo>
                    <a:pt x="1383871" y="106195"/>
                    <a:pt x="1385794" y="102991"/>
                    <a:pt x="1388358" y="99785"/>
                  </a:cubicBezTo>
                  <a:cubicBezTo>
                    <a:pt x="1408228" y="99785"/>
                    <a:pt x="1428098" y="99305"/>
                    <a:pt x="1447969" y="99225"/>
                  </a:cubicBezTo>
                  <a:close/>
                  <a:moveTo>
                    <a:pt x="2138303" y="99144"/>
                  </a:moveTo>
                  <a:cubicBezTo>
                    <a:pt x="2180607" y="99144"/>
                    <a:pt x="2222912" y="99144"/>
                    <a:pt x="2264575" y="99144"/>
                  </a:cubicBezTo>
                  <a:cubicBezTo>
                    <a:pt x="2362646" y="99144"/>
                    <a:pt x="2362646" y="99144"/>
                    <a:pt x="2408156" y="186318"/>
                  </a:cubicBezTo>
                  <a:cubicBezTo>
                    <a:pt x="2410078" y="190164"/>
                    <a:pt x="2412001" y="194009"/>
                    <a:pt x="2415206" y="202342"/>
                  </a:cubicBezTo>
                  <a:cubicBezTo>
                    <a:pt x="2361364" y="202342"/>
                    <a:pt x="2311367" y="203624"/>
                    <a:pt x="2262011" y="201060"/>
                  </a:cubicBezTo>
                  <a:cubicBezTo>
                    <a:pt x="2253679" y="200419"/>
                    <a:pt x="2242141" y="185677"/>
                    <a:pt x="2238296" y="174780"/>
                  </a:cubicBezTo>
                  <a:cubicBezTo>
                    <a:pt x="2228681" y="148499"/>
                    <a:pt x="2213297" y="137603"/>
                    <a:pt x="2185735" y="141449"/>
                  </a:cubicBezTo>
                  <a:cubicBezTo>
                    <a:pt x="2157532" y="145936"/>
                    <a:pt x="2141508" y="133116"/>
                    <a:pt x="2138303" y="99144"/>
                  </a:cubicBezTo>
                  <a:close/>
                  <a:moveTo>
                    <a:pt x="2041435" y="98984"/>
                  </a:moveTo>
                  <a:cubicBezTo>
                    <a:pt x="2060744" y="98824"/>
                    <a:pt x="2079973" y="99144"/>
                    <a:pt x="2099203" y="101067"/>
                  </a:cubicBezTo>
                  <a:cubicBezTo>
                    <a:pt x="2110100" y="102349"/>
                    <a:pt x="2119073" y="120938"/>
                    <a:pt x="2128688" y="131835"/>
                  </a:cubicBezTo>
                  <a:cubicBezTo>
                    <a:pt x="2126764" y="135680"/>
                    <a:pt x="2124842" y="138886"/>
                    <a:pt x="2122919" y="142090"/>
                  </a:cubicBezTo>
                  <a:cubicBezTo>
                    <a:pt x="2084461" y="142090"/>
                    <a:pt x="2046002" y="144654"/>
                    <a:pt x="2008824" y="140808"/>
                  </a:cubicBezTo>
                  <a:cubicBezTo>
                    <a:pt x="1997288" y="139526"/>
                    <a:pt x="1987673" y="120297"/>
                    <a:pt x="1977417" y="109400"/>
                  </a:cubicBezTo>
                  <a:cubicBezTo>
                    <a:pt x="1979339" y="106195"/>
                    <a:pt x="1981263" y="102991"/>
                    <a:pt x="1983185" y="99785"/>
                  </a:cubicBezTo>
                  <a:cubicBezTo>
                    <a:pt x="2002735" y="99785"/>
                    <a:pt x="2022125" y="99144"/>
                    <a:pt x="2041435" y="98984"/>
                  </a:cubicBezTo>
                  <a:close/>
                  <a:moveTo>
                    <a:pt x="1892487" y="98984"/>
                  </a:moveTo>
                  <a:cubicBezTo>
                    <a:pt x="1911396" y="98824"/>
                    <a:pt x="1930305" y="99144"/>
                    <a:pt x="1949214" y="101067"/>
                  </a:cubicBezTo>
                  <a:cubicBezTo>
                    <a:pt x="1960111" y="102349"/>
                    <a:pt x="1969725" y="121579"/>
                    <a:pt x="1979981" y="132476"/>
                  </a:cubicBezTo>
                  <a:cubicBezTo>
                    <a:pt x="1976776" y="135680"/>
                    <a:pt x="1974212" y="138886"/>
                    <a:pt x="1971648" y="142090"/>
                  </a:cubicBezTo>
                  <a:cubicBezTo>
                    <a:pt x="1934472" y="142090"/>
                    <a:pt x="1897295" y="144654"/>
                    <a:pt x="1860759" y="140808"/>
                  </a:cubicBezTo>
                  <a:cubicBezTo>
                    <a:pt x="1849221" y="139526"/>
                    <a:pt x="1838966" y="120938"/>
                    <a:pt x="1828710" y="110041"/>
                  </a:cubicBezTo>
                  <a:cubicBezTo>
                    <a:pt x="1831274" y="106837"/>
                    <a:pt x="1833197" y="102991"/>
                    <a:pt x="1835761" y="99785"/>
                  </a:cubicBezTo>
                  <a:cubicBezTo>
                    <a:pt x="1854670" y="99785"/>
                    <a:pt x="1873579" y="99144"/>
                    <a:pt x="1892487" y="98984"/>
                  </a:cubicBezTo>
                  <a:close/>
                  <a:moveTo>
                    <a:pt x="1744021" y="98343"/>
                  </a:moveTo>
                  <a:cubicBezTo>
                    <a:pt x="1762529" y="98183"/>
                    <a:pt x="1780957" y="98503"/>
                    <a:pt x="1799225" y="100426"/>
                  </a:cubicBezTo>
                  <a:cubicBezTo>
                    <a:pt x="1810122" y="101708"/>
                    <a:pt x="1819096" y="120297"/>
                    <a:pt x="1828710" y="130553"/>
                  </a:cubicBezTo>
                  <a:cubicBezTo>
                    <a:pt x="1826787" y="133757"/>
                    <a:pt x="1824223" y="137603"/>
                    <a:pt x="1822300" y="140809"/>
                  </a:cubicBezTo>
                  <a:cubicBezTo>
                    <a:pt x="1782559" y="140809"/>
                    <a:pt x="1742178" y="142731"/>
                    <a:pt x="1703078" y="139527"/>
                  </a:cubicBezTo>
                  <a:cubicBezTo>
                    <a:pt x="1694746" y="138885"/>
                    <a:pt x="1688336" y="119015"/>
                    <a:pt x="1681285" y="108118"/>
                  </a:cubicBezTo>
                  <a:cubicBezTo>
                    <a:pt x="1683849" y="105554"/>
                    <a:pt x="1686413" y="102350"/>
                    <a:pt x="1688336" y="99144"/>
                  </a:cubicBezTo>
                  <a:cubicBezTo>
                    <a:pt x="1706924" y="99144"/>
                    <a:pt x="1725513" y="98503"/>
                    <a:pt x="1744021" y="98343"/>
                  </a:cubicBezTo>
                  <a:close/>
                  <a:moveTo>
                    <a:pt x="971723" y="97222"/>
                  </a:moveTo>
                  <a:cubicBezTo>
                    <a:pt x="1004412" y="99145"/>
                    <a:pt x="1037101" y="97863"/>
                    <a:pt x="1070432" y="97863"/>
                  </a:cubicBezTo>
                  <a:cubicBezTo>
                    <a:pt x="1075560" y="130553"/>
                    <a:pt x="1065946" y="144013"/>
                    <a:pt x="1033897" y="142090"/>
                  </a:cubicBezTo>
                  <a:cubicBezTo>
                    <a:pt x="1001848" y="140167"/>
                    <a:pt x="969158" y="141449"/>
                    <a:pt x="935827" y="141449"/>
                  </a:cubicBezTo>
                  <a:cubicBezTo>
                    <a:pt x="930699" y="106196"/>
                    <a:pt x="942878" y="95299"/>
                    <a:pt x="971723" y="97222"/>
                  </a:cubicBezTo>
                  <a:close/>
                  <a:moveTo>
                    <a:pt x="819810" y="97222"/>
                  </a:moveTo>
                  <a:cubicBezTo>
                    <a:pt x="852500" y="99145"/>
                    <a:pt x="885190" y="97863"/>
                    <a:pt x="917880" y="97863"/>
                  </a:cubicBezTo>
                  <a:cubicBezTo>
                    <a:pt x="924930" y="130553"/>
                    <a:pt x="915316" y="143372"/>
                    <a:pt x="884549" y="142090"/>
                  </a:cubicBezTo>
                  <a:cubicBezTo>
                    <a:pt x="851218" y="140167"/>
                    <a:pt x="817246" y="141449"/>
                    <a:pt x="783916" y="141449"/>
                  </a:cubicBezTo>
                  <a:cubicBezTo>
                    <a:pt x="779429" y="108118"/>
                    <a:pt x="790325" y="95940"/>
                    <a:pt x="819810" y="97222"/>
                  </a:cubicBezTo>
                  <a:close/>
                  <a:moveTo>
                    <a:pt x="519191" y="96581"/>
                  </a:moveTo>
                  <a:cubicBezTo>
                    <a:pt x="551881" y="98503"/>
                    <a:pt x="584571" y="97221"/>
                    <a:pt x="619184" y="97221"/>
                  </a:cubicBezTo>
                  <a:cubicBezTo>
                    <a:pt x="618543" y="131834"/>
                    <a:pt x="604441" y="144013"/>
                    <a:pt x="574956" y="142089"/>
                  </a:cubicBezTo>
                  <a:cubicBezTo>
                    <a:pt x="542267" y="140167"/>
                    <a:pt x="509577" y="141449"/>
                    <a:pt x="474964" y="141449"/>
                  </a:cubicBezTo>
                  <a:cubicBezTo>
                    <a:pt x="476886" y="108759"/>
                    <a:pt x="489065" y="95299"/>
                    <a:pt x="519191" y="96581"/>
                  </a:cubicBezTo>
                  <a:close/>
                  <a:moveTo>
                    <a:pt x="670463" y="96580"/>
                  </a:moveTo>
                  <a:cubicBezTo>
                    <a:pt x="703152" y="98503"/>
                    <a:pt x="736483" y="97221"/>
                    <a:pt x="769814" y="97221"/>
                  </a:cubicBezTo>
                  <a:cubicBezTo>
                    <a:pt x="771096" y="133116"/>
                    <a:pt x="756353" y="144012"/>
                    <a:pt x="726869" y="142089"/>
                  </a:cubicBezTo>
                  <a:cubicBezTo>
                    <a:pt x="694820" y="140166"/>
                    <a:pt x="662130" y="141448"/>
                    <a:pt x="628799" y="141448"/>
                  </a:cubicBezTo>
                  <a:cubicBezTo>
                    <a:pt x="627517" y="106836"/>
                    <a:pt x="640336" y="95298"/>
                    <a:pt x="670463" y="96580"/>
                  </a:cubicBezTo>
                  <a:close/>
                  <a:moveTo>
                    <a:pt x="381621" y="95539"/>
                  </a:moveTo>
                  <a:cubicBezTo>
                    <a:pt x="406699" y="94016"/>
                    <a:pt x="437466" y="95298"/>
                    <a:pt x="467271" y="100426"/>
                  </a:cubicBezTo>
                  <a:cubicBezTo>
                    <a:pt x="460862" y="138243"/>
                    <a:pt x="458298" y="141448"/>
                    <a:pt x="423044" y="141448"/>
                  </a:cubicBezTo>
                  <a:cubicBezTo>
                    <a:pt x="330744" y="141448"/>
                    <a:pt x="238443" y="141448"/>
                    <a:pt x="146142" y="141448"/>
                  </a:cubicBezTo>
                  <a:cubicBezTo>
                    <a:pt x="136528" y="141448"/>
                    <a:pt x="127554" y="139526"/>
                    <a:pt x="116657" y="138884"/>
                  </a:cubicBezTo>
                  <a:cubicBezTo>
                    <a:pt x="124349" y="109400"/>
                    <a:pt x="138450" y="95298"/>
                    <a:pt x="168576" y="96580"/>
                  </a:cubicBezTo>
                  <a:cubicBezTo>
                    <a:pt x="212163" y="98503"/>
                    <a:pt x="255749" y="96580"/>
                    <a:pt x="299336" y="97862"/>
                  </a:cubicBezTo>
                  <a:cubicBezTo>
                    <a:pt x="308310" y="97862"/>
                    <a:pt x="316642" y="103631"/>
                    <a:pt x="330103" y="107477"/>
                  </a:cubicBezTo>
                  <a:cubicBezTo>
                    <a:pt x="337154" y="101388"/>
                    <a:pt x="356543" y="97061"/>
                    <a:pt x="381621" y="95539"/>
                  </a:cubicBezTo>
                  <a:close/>
                  <a:moveTo>
                    <a:pt x="1482582" y="48507"/>
                  </a:moveTo>
                  <a:cubicBezTo>
                    <a:pt x="1526810" y="48507"/>
                    <a:pt x="1569114" y="48507"/>
                    <a:pt x="1611418" y="48507"/>
                  </a:cubicBezTo>
                  <a:cubicBezTo>
                    <a:pt x="1613341" y="61327"/>
                    <a:pt x="1615264" y="71583"/>
                    <a:pt x="1617187" y="83761"/>
                  </a:cubicBezTo>
                  <a:cubicBezTo>
                    <a:pt x="1573600" y="83761"/>
                    <a:pt x="1532578" y="83761"/>
                    <a:pt x="1488992" y="83761"/>
                  </a:cubicBezTo>
                  <a:cubicBezTo>
                    <a:pt x="1487069" y="72864"/>
                    <a:pt x="1485146" y="61968"/>
                    <a:pt x="1482582" y="48507"/>
                  </a:cubicBezTo>
                  <a:close/>
                  <a:moveTo>
                    <a:pt x="2407114" y="47705"/>
                  </a:moveTo>
                  <a:cubicBezTo>
                    <a:pt x="2425942" y="47545"/>
                    <a:pt x="2444691" y="47865"/>
                    <a:pt x="2463279" y="49788"/>
                  </a:cubicBezTo>
                  <a:cubicBezTo>
                    <a:pt x="2474176" y="51070"/>
                    <a:pt x="2483791" y="69018"/>
                    <a:pt x="2501097" y="86325"/>
                  </a:cubicBezTo>
                  <a:cubicBezTo>
                    <a:pt x="2453024" y="86325"/>
                    <a:pt x="2415847" y="88889"/>
                    <a:pt x="2379311" y="85043"/>
                  </a:cubicBezTo>
                  <a:cubicBezTo>
                    <a:pt x="2367773" y="83761"/>
                    <a:pt x="2356877" y="67095"/>
                    <a:pt x="2345980" y="58121"/>
                  </a:cubicBezTo>
                  <a:cubicBezTo>
                    <a:pt x="2347262" y="54916"/>
                    <a:pt x="2348544" y="51712"/>
                    <a:pt x="2350467" y="48506"/>
                  </a:cubicBezTo>
                  <a:cubicBezTo>
                    <a:pt x="2369376" y="48506"/>
                    <a:pt x="2388285" y="47865"/>
                    <a:pt x="2407114" y="47705"/>
                  </a:cubicBezTo>
                  <a:close/>
                  <a:moveTo>
                    <a:pt x="1830873" y="47306"/>
                  </a:moveTo>
                  <a:cubicBezTo>
                    <a:pt x="1849702" y="47226"/>
                    <a:pt x="1868451" y="47546"/>
                    <a:pt x="1887039" y="49148"/>
                  </a:cubicBezTo>
                  <a:cubicBezTo>
                    <a:pt x="1896012" y="49790"/>
                    <a:pt x="1903704" y="67737"/>
                    <a:pt x="1912037" y="77993"/>
                  </a:cubicBezTo>
                  <a:cubicBezTo>
                    <a:pt x="1909473" y="80557"/>
                    <a:pt x="1907550" y="83121"/>
                    <a:pt x="1906268" y="85685"/>
                  </a:cubicBezTo>
                  <a:cubicBezTo>
                    <a:pt x="1869092" y="85685"/>
                    <a:pt x="1831914" y="87607"/>
                    <a:pt x="1794738" y="84403"/>
                  </a:cubicBezTo>
                  <a:cubicBezTo>
                    <a:pt x="1785123" y="83761"/>
                    <a:pt x="1776791" y="67096"/>
                    <a:pt x="1768458" y="57481"/>
                  </a:cubicBezTo>
                  <a:cubicBezTo>
                    <a:pt x="1770381" y="54276"/>
                    <a:pt x="1772304" y="51072"/>
                    <a:pt x="1774226" y="47866"/>
                  </a:cubicBezTo>
                  <a:cubicBezTo>
                    <a:pt x="1793135" y="47866"/>
                    <a:pt x="1812044" y="47386"/>
                    <a:pt x="1830873" y="47306"/>
                  </a:cubicBezTo>
                  <a:close/>
                  <a:moveTo>
                    <a:pt x="1972851" y="46665"/>
                  </a:moveTo>
                  <a:cubicBezTo>
                    <a:pt x="1992641" y="46585"/>
                    <a:pt x="2011069" y="46905"/>
                    <a:pt x="2029336" y="48507"/>
                  </a:cubicBezTo>
                  <a:cubicBezTo>
                    <a:pt x="2039593" y="49149"/>
                    <a:pt x="2047925" y="65814"/>
                    <a:pt x="2057539" y="75429"/>
                  </a:cubicBezTo>
                  <a:cubicBezTo>
                    <a:pt x="2056258" y="78634"/>
                    <a:pt x="2054335" y="81838"/>
                    <a:pt x="2053053" y="85044"/>
                  </a:cubicBezTo>
                  <a:cubicBezTo>
                    <a:pt x="2014594" y="85044"/>
                    <a:pt x="1976136" y="86966"/>
                    <a:pt x="1938318" y="83762"/>
                  </a:cubicBezTo>
                  <a:cubicBezTo>
                    <a:pt x="1929344" y="83120"/>
                    <a:pt x="1921652" y="64532"/>
                    <a:pt x="1908192" y="47225"/>
                  </a:cubicBezTo>
                  <a:cubicBezTo>
                    <a:pt x="1931908" y="47225"/>
                    <a:pt x="1953060" y="46745"/>
                    <a:pt x="1972851" y="46665"/>
                  </a:cubicBezTo>
                  <a:close/>
                  <a:moveTo>
                    <a:pt x="1687695" y="46665"/>
                  </a:moveTo>
                  <a:cubicBezTo>
                    <a:pt x="1706924" y="46585"/>
                    <a:pt x="1726153" y="46905"/>
                    <a:pt x="1745383" y="48507"/>
                  </a:cubicBezTo>
                  <a:cubicBezTo>
                    <a:pt x="1753074" y="49149"/>
                    <a:pt x="1759484" y="67096"/>
                    <a:pt x="1766535" y="77352"/>
                  </a:cubicBezTo>
                  <a:cubicBezTo>
                    <a:pt x="1763330" y="79916"/>
                    <a:pt x="1761407" y="83120"/>
                    <a:pt x="1759484" y="85684"/>
                  </a:cubicBezTo>
                  <a:cubicBezTo>
                    <a:pt x="1723589" y="85684"/>
                    <a:pt x="1687695" y="87608"/>
                    <a:pt x="1652441" y="84402"/>
                  </a:cubicBezTo>
                  <a:cubicBezTo>
                    <a:pt x="1642186" y="83762"/>
                    <a:pt x="1633212" y="68378"/>
                    <a:pt x="1623597" y="59404"/>
                  </a:cubicBezTo>
                  <a:cubicBezTo>
                    <a:pt x="1625520" y="55558"/>
                    <a:pt x="1627443" y="51071"/>
                    <a:pt x="1630007" y="47225"/>
                  </a:cubicBezTo>
                  <a:cubicBezTo>
                    <a:pt x="1649236" y="47225"/>
                    <a:pt x="1668465" y="46745"/>
                    <a:pt x="1687695" y="46665"/>
                  </a:cubicBezTo>
                  <a:close/>
                  <a:moveTo>
                    <a:pt x="2062666" y="46584"/>
                  </a:moveTo>
                  <a:cubicBezTo>
                    <a:pt x="2110099" y="46584"/>
                    <a:pt x="2158172" y="46584"/>
                    <a:pt x="2205605" y="46584"/>
                  </a:cubicBezTo>
                  <a:cubicBezTo>
                    <a:pt x="2236372" y="46584"/>
                    <a:pt x="2267779" y="48506"/>
                    <a:pt x="2298547" y="46584"/>
                  </a:cubicBezTo>
                  <a:cubicBezTo>
                    <a:pt x="2325467" y="44661"/>
                    <a:pt x="2339570" y="56198"/>
                    <a:pt x="2346620" y="85683"/>
                  </a:cubicBezTo>
                  <a:cubicBezTo>
                    <a:pt x="2258806" y="85683"/>
                    <a:pt x="2174197" y="86965"/>
                    <a:pt x="2090229" y="84402"/>
                  </a:cubicBezTo>
                  <a:cubicBezTo>
                    <a:pt x="2078691" y="84402"/>
                    <a:pt x="2067795" y="66454"/>
                    <a:pt x="2056898" y="56840"/>
                  </a:cubicBezTo>
                  <a:cubicBezTo>
                    <a:pt x="2058821" y="53634"/>
                    <a:pt x="2060744" y="50430"/>
                    <a:pt x="2062666" y="46584"/>
                  </a:cubicBezTo>
                  <a:close/>
                  <a:moveTo>
                    <a:pt x="1367205" y="45303"/>
                  </a:moveTo>
                  <a:cubicBezTo>
                    <a:pt x="1391563" y="46585"/>
                    <a:pt x="1415920" y="46585"/>
                    <a:pt x="1440278" y="45303"/>
                  </a:cubicBezTo>
                  <a:cubicBezTo>
                    <a:pt x="1467840" y="44662"/>
                    <a:pt x="1473608" y="58122"/>
                    <a:pt x="1467840" y="83121"/>
                  </a:cubicBezTo>
                  <a:cubicBezTo>
                    <a:pt x="1426176" y="83121"/>
                    <a:pt x="1385153" y="83121"/>
                    <a:pt x="1342849" y="83121"/>
                  </a:cubicBezTo>
                  <a:cubicBezTo>
                    <a:pt x="1334516" y="58763"/>
                    <a:pt x="1336439" y="44021"/>
                    <a:pt x="1367205" y="45303"/>
                  </a:cubicBezTo>
                  <a:close/>
                  <a:moveTo>
                    <a:pt x="1223627" y="44021"/>
                  </a:moveTo>
                  <a:cubicBezTo>
                    <a:pt x="1246702" y="45302"/>
                    <a:pt x="1270418" y="45943"/>
                    <a:pt x="1293493" y="45302"/>
                  </a:cubicBezTo>
                  <a:cubicBezTo>
                    <a:pt x="1319132" y="44021"/>
                    <a:pt x="1329388" y="53635"/>
                    <a:pt x="1320414" y="83761"/>
                  </a:cubicBezTo>
                  <a:cubicBezTo>
                    <a:pt x="1278751" y="83761"/>
                    <a:pt x="1237728" y="83761"/>
                    <a:pt x="1195423" y="83761"/>
                  </a:cubicBezTo>
                  <a:cubicBezTo>
                    <a:pt x="1187090" y="56840"/>
                    <a:pt x="1192859" y="42098"/>
                    <a:pt x="1223627" y="44021"/>
                  </a:cubicBezTo>
                  <a:close/>
                  <a:moveTo>
                    <a:pt x="919162" y="44020"/>
                  </a:moveTo>
                  <a:cubicBezTo>
                    <a:pt x="955057" y="42097"/>
                    <a:pt x="991593" y="44020"/>
                    <a:pt x="1028129" y="44020"/>
                  </a:cubicBezTo>
                  <a:cubicBezTo>
                    <a:pt x="1036462" y="78633"/>
                    <a:pt x="1023001" y="87607"/>
                    <a:pt x="995439" y="85684"/>
                  </a:cubicBezTo>
                  <a:cubicBezTo>
                    <a:pt x="964672" y="83761"/>
                    <a:pt x="933905" y="85043"/>
                    <a:pt x="900574" y="85043"/>
                  </a:cubicBezTo>
                  <a:cubicBezTo>
                    <a:pt x="896728" y="65172"/>
                    <a:pt x="892882" y="45943"/>
                    <a:pt x="919162" y="44020"/>
                  </a:cubicBezTo>
                  <a:close/>
                  <a:moveTo>
                    <a:pt x="1076842" y="43380"/>
                  </a:moveTo>
                  <a:cubicBezTo>
                    <a:pt x="1109533" y="44020"/>
                    <a:pt x="1141582" y="43380"/>
                    <a:pt x="1175553" y="43380"/>
                  </a:cubicBezTo>
                  <a:cubicBezTo>
                    <a:pt x="1175553" y="59404"/>
                    <a:pt x="1175553" y="69660"/>
                    <a:pt x="1175553" y="82479"/>
                  </a:cubicBezTo>
                  <a:cubicBezTo>
                    <a:pt x="1132608" y="82479"/>
                    <a:pt x="1090944" y="82479"/>
                    <a:pt x="1047998" y="82479"/>
                  </a:cubicBezTo>
                  <a:cubicBezTo>
                    <a:pt x="1040947" y="56840"/>
                    <a:pt x="1046716" y="42098"/>
                    <a:pt x="1076842" y="43380"/>
                  </a:cubicBezTo>
                  <a:close/>
                  <a:moveTo>
                    <a:pt x="643541" y="42739"/>
                  </a:moveTo>
                  <a:cubicBezTo>
                    <a:pt x="674949" y="44021"/>
                    <a:pt x="706357" y="43380"/>
                    <a:pt x="737765" y="43380"/>
                  </a:cubicBezTo>
                  <a:cubicBezTo>
                    <a:pt x="739688" y="77352"/>
                    <a:pt x="726868" y="87608"/>
                    <a:pt x="698665" y="85685"/>
                  </a:cubicBezTo>
                  <a:cubicBezTo>
                    <a:pt x="666616" y="83762"/>
                    <a:pt x="635209" y="85044"/>
                    <a:pt x="601237" y="85044"/>
                  </a:cubicBezTo>
                  <a:cubicBezTo>
                    <a:pt x="601237" y="52354"/>
                    <a:pt x="615338" y="41458"/>
                    <a:pt x="643541" y="42739"/>
                  </a:cubicBezTo>
                  <a:close/>
                  <a:moveTo>
                    <a:pt x="783915" y="42738"/>
                  </a:moveTo>
                  <a:cubicBezTo>
                    <a:pt x="817246" y="44020"/>
                    <a:pt x="849937" y="43379"/>
                    <a:pt x="883268" y="43379"/>
                  </a:cubicBezTo>
                  <a:cubicBezTo>
                    <a:pt x="887114" y="77351"/>
                    <a:pt x="874294" y="87607"/>
                    <a:pt x="847373" y="85684"/>
                  </a:cubicBezTo>
                  <a:cubicBezTo>
                    <a:pt x="815964" y="83761"/>
                    <a:pt x="783915" y="85043"/>
                    <a:pt x="751226" y="85043"/>
                  </a:cubicBezTo>
                  <a:cubicBezTo>
                    <a:pt x="747380" y="56199"/>
                    <a:pt x="755712" y="42097"/>
                    <a:pt x="783915" y="42738"/>
                  </a:cubicBezTo>
                  <a:close/>
                  <a:moveTo>
                    <a:pt x="496757" y="42097"/>
                  </a:moveTo>
                  <a:cubicBezTo>
                    <a:pt x="528165" y="44021"/>
                    <a:pt x="559573" y="42739"/>
                    <a:pt x="592262" y="42739"/>
                  </a:cubicBezTo>
                  <a:cubicBezTo>
                    <a:pt x="590340" y="78634"/>
                    <a:pt x="574316" y="86966"/>
                    <a:pt x="547394" y="85044"/>
                  </a:cubicBezTo>
                  <a:cubicBezTo>
                    <a:pt x="515986" y="83120"/>
                    <a:pt x="484579" y="84402"/>
                    <a:pt x="451889" y="84402"/>
                  </a:cubicBezTo>
                  <a:cubicBezTo>
                    <a:pt x="453812" y="52994"/>
                    <a:pt x="467914" y="40175"/>
                    <a:pt x="496757" y="42097"/>
                  </a:cubicBezTo>
                  <a:close/>
                  <a:moveTo>
                    <a:pt x="352537" y="42097"/>
                  </a:moveTo>
                  <a:cubicBezTo>
                    <a:pt x="382663" y="44020"/>
                    <a:pt x="413430" y="42738"/>
                    <a:pt x="444837" y="42738"/>
                  </a:cubicBezTo>
                  <a:cubicBezTo>
                    <a:pt x="440992" y="72864"/>
                    <a:pt x="430095" y="86966"/>
                    <a:pt x="401252" y="85684"/>
                  </a:cubicBezTo>
                  <a:cubicBezTo>
                    <a:pt x="369203" y="83120"/>
                    <a:pt x="336513" y="85043"/>
                    <a:pt x="301900" y="85043"/>
                  </a:cubicBezTo>
                  <a:cubicBezTo>
                    <a:pt x="307668" y="49788"/>
                    <a:pt x="324975" y="40815"/>
                    <a:pt x="352537" y="42097"/>
                  </a:cubicBezTo>
                  <a:close/>
                  <a:moveTo>
                    <a:pt x="229870" y="39344"/>
                  </a:moveTo>
                  <a:cubicBezTo>
                    <a:pt x="247377" y="39975"/>
                    <a:pt x="269210" y="42098"/>
                    <a:pt x="296772" y="45303"/>
                  </a:cubicBezTo>
                  <a:cubicBezTo>
                    <a:pt x="294208" y="72223"/>
                    <a:pt x="282671" y="86966"/>
                    <a:pt x="253186" y="85684"/>
                  </a:cubicBezTo>
                  <a:cubicBezTo>
                    <a:pt x="219214" y="83761"/>
                    <a:pt x="185883" y="85043"/>
                    <a:pt x="151270" y="85043"/>
                  </a:cubicBezTo>
                  <a:cubicBezTo>
                    <a:pt x="163769" y="48988"/>
                    <a:pt x="177350" y="37451"/>
                    <a:pt x="229870" y="39344"/>
                  </a:cubicBezTo>
                  <a:close/>
                  <a:moveTo>
                    <a:pt x="1149914" y="5561"/>
                  </a:moveTo>
                  <a:cubicBezTo>
                    <a:pt x="1180681" y="4279"/>
                    <a:pt x="1212090" y="4920"/>
                    <a:pt x="1242856" y="5561"/>
                  </a:cubicBezTo>
                  <a:cubicBezTo>
                    <a:pt x="1246702" y="5561"/>
                    <a:pt x="1254394" y="13894"/>
                    <a:pt x="1253753" y="17099"/>
                  </a:cubicBezTo>
                  <a:cubicBezTo>
                    <a:pt x="1252471" y="22867"/>
                    <a:pt x="1247343" y="31841"/>
                    <a:pt x="1242856" y="31841"/>
                  </a:cubicBezTo>
                  <a:cubicBezTo>
                    <a:pt x="1226832" y="33764"/>
                    <a:pt x="1210807" y="32482"/>
                    <a:pt x="1194783" y="32482"/>
                  </a:cubicBezTo>
                  <a:cubicBezTo>
                    <a:pt x="1180041" y="32482"/>
                    <a:pt x="1164657" y="33764"/>
                    <a:pt x="1149914" y="31841"/>
                  </a:cubicBezTo>
                  <a:cubicBezTo>
                    <a:pt x="1144787" y="31200"/>
                    <a:pt x="1136454" y="22867"/>
                    <a:pt x="1137095" y="19022"/>
                  </a:cubicBezTo>
                  <a:cubicBezTo>
                    <a:pt x="1137736" y="13894"/>
                    <a:pt x="1145428" y="5561"/>
                    <a:pt x="1149914" y="5561"/>
                  </a:cubicBezTo>
                  <a:close/>
                  <a:moveTo>
                    <a:pt x="2398300" y="5401"/>
                  </a:moveTo>
                  <a:cubicBezTo>
                    <a:pt x="2420013" y="5241"/>
                    <a:pt x="2441165" y="8767"/>
                    <a:pt x="2461356" y="26714"/>
                  </a:cubicBezTo>
                  <a:cubicBezTo>
                    <a:pt x="2405591" y="43379"/>
                    <a:pt x="2347903" y="36329"/>
                    <a:pt x="2331878" y="6202"/>
                  </a:cubicBezTo>
                  <a:cubicBezTo>
                    <a:pt x="2354312" y="9407"/>
                    <a:pt x="2376587" y="5562"/>
                    <a:pt x="2398300" y="5401"/>
                  </a:cubicBezTo>
                  <a:close/>
                  <a:moveTo>
                    <a:pt x="2240910" y="4950"/>
                  </a:moveTo>
                  <a:cubicBezTo>
                    <a:pt x="2284566" y="2035"/>
                    <a:pt x="2315694" y="13093"/>
                    <a:pt x="2324828" y="35687"/>
                  </a:cubicBezTo>
                  <a:cubicBezTo>
                    <a:pt x="2282523" y="26072"/>
                    <a:pt x="2237654" y="50429"/>
                    <a:pt x="2193427" y="12612"/>
                  </a:cubicBezTo>
                  <a:cubicBezTo>
                    <a:pt x="2210413" y="8445"/>
                    <a:pt x="2226357" y="5922"/>
                    <a:pt x="2240910" y="4950"/>
                  </a:cubicBezTo>
                  <a:close/>
                  <a:moveTo>
                    <a:pt x="1557576" y="4921"/>
                  </a:moveTo>
                  <a:cubicBezTo>
                    <a:pt x="1583856" y="3639"/>
                    <a:pt x="1610778" y="2997"/>
                    <a:pt x="1637699" y="5562"/>
                  </a:cubicBezTo>
                  <a:cubicBezTo>
                    <a:pt x="1646031" y="6203"/>
                    <a:pt x="1653082" y="17099"/>
                    <a:pt x="1661415" y="22868"/>
                  </a:cubicBezTo>
                  <a:cubicBezTo>
                    <a:pt x="1658851" y="26714"/>
                    <a:pt x="1657569" y="29919"/>
                    <a:pt x="1655646" y="33124"/>
                  </a:cubicBezTo>
                  <a:cubicBezTo>
                    <a:pt x="1622956" y="33124"/>
                    <a:pt x="1590266" y="33765"/>
                    <a:pt x="1557576" y="32483"/>
                  </a:cubicBezTo>
                  <a:cubicBezTo>
                    <a:pt x="1551166" y="32483"/>
                    <a:pt x="1545398" y="22227"/>
                    <a:pt x="1538988" y="16459"/>
                  </a:cubicBezTo>
                  <a:cubicBezTo>
                    <a:pt x="1545398" y="12613"/>
                    <a:pt x="1551166" y="5562"/>
                    <a:pt x="1557576" y="4921"/>
                  </a:cubicBezTo>
                  <a:close/>
                  <a:moveTo>
                    <a:pt x="1421689" y="4921"/>
                  </a:moveTo>
                  <a:cubicBezTo>
                    <a:pt x="1449251" y="3639"/>
                    <a:pt x="1477454" y="2997"/>
                    <a:pt x="1505016" y="5562"/>
                  </a:cubicBezTo>
                  <a:cubicBezTo>
                    <a:pt x="1512708" y="6203"/>
                    <a:pt x="1519118" y="17741"/>
                    <a:pt x="1526168" y="24150"/>
                  </a:cubicBezTo>
                  <a:cubicBezTo>
                    <a:pt x="1524246" y="26714"/>
                    <a:pt x="1522322" y="29919"/>
                    <a:pt x="1520400" y="33124"/>
                  </a:cubicBezTo>
                  <a:cubicBezTo>
                    <a:pt x="1487710" y="33124"/>
                    <a:pt x="1454379" y="33765"/>
                    <a:pt x="1421689" y="32483"/>
                  </a:cubicBezTo>
                  <a:cubicBezTo>
                    <a:pt x="1415920" y="32483"/>
                    <a:pt x="1410152" y="23509"/>
                    <a:pt x="1405024" y="18381"/>
                  </a:cubicBezTo>
                  <a:cubicBezTo>
                    <a:pt x="1410792" y="13895"/>
                    <a:pt x="1415920" y="5562"/>
                    <a:pt x="1421689" y="4921"/>
                  </a:cubicBezTo>
                  <a:close/>
                  <a:moveTo>
                    <a:pt x="2020523" y="4920"/>
                  </a:moveTo>
                  <a:cubicBezTo>
                    <a:pt x="2040554" y="8285"/>
                    <a:pt x="2053053" y="16458"/>
                    <a:pt x="2058181" y="29277"/>
                  </a:cubicBezTo>
                  <a:cubicBezTo>
                    <a:pt x="1999852" y="44020"/>
                    <a:pt x="1947292" y="35687"/>
                    <a:pt x="1937677" y="9407"/>
                  </a:cubicBezTo>
                  <a:cubicBezTo>
                    <a:pt x="1972931" y="2997"/>
                    <a:pt x="2000493" y="1555"/>
                    <a:pt x="2020523" y="4920"/>
                  </a:cubicBezTo>
                  <a:close/>
                  <a:moveTo>
                    <a:pt x="2107156" y="4429"/>
                  </a:moveTo>
                  <a:cubicBezTo>
                    <a:pt x="2150122" y="674"/>
                    <a:pt x="2183173" y="11972"/>
                    <a:pt x="2192787" y="36970"/>
                  </a:cubicBezTo>
                  <a:cubicBezTo>
                    <a:pt x="2148559" y="25432"/>
                    <a:pt x="2103691" y="50430"/>
                    <a:pt x="2061386" y="13253"/>
                  </a:cubicBezTo>
                  <a:cubicBezTo>
                    <a:pt x="2077410" y="8606"/>
                    <a:pt x="2092834" y="5682"/>
                    <a:pt x="2107156" y="4429"/>
                  </a:cubicBezTo>
                  <a:close/>
                  <a:moveTo>
                    <a:pt x="888716" y="4359"/>
                  </a:moveTo>
                  <a:cubicBezTo>
                    <a:pt x="904901" y="914"/>
                    <a:pt x="934866" y="2356"/>
                    <a:pt x="993516" y="5562"/>
                  </a:cubicBezTo>
                  <a:cubicBezTo>
                    <a:pt x="981978" y="17740"/>
                    <a:pt x="975568" y="30559"/>
                    <a:pt x="968518" y="31201"/>
                  </a:cubicBezTo>
                  <a:cubicBezTo>
                    <a:pt x="935828" y="33123"/>
                    <a:pt x="902497" y="32483"/>
                    <a:pt x="866602" y="32483"/>
                  </a:cubicBezTo>
                  <a:cubicBezTo>
                    <a:pt x="870127" y="16138"/>
                    <a:pt x="872531" y="7805"/>
                    <a:pt x="888716" y="4359"/>
                  </a:cubicBezTo>
                  <a:close/>
                  <a:moveTo>
                    <a:pt x="1331312" y="4279"/>
                  </a:moveTo>
                  <a:cubicBezTo>
                    <a:pt x="1344772" y="4279"/>
                    <a:pt x="1358874" y="2997"/>
                    <a:pt x="1372334" y="4920"/>
                  </a:cubicBezTo>
                  <a:cubicBezTo>
                    <a:pt x="1378744" y="5562"/>
                    <a:pt x="1383872" y="13894"/>
                    <a:pt x="1389641" y="18381"/>
                  </a:cubicBezTo>
                  <a:cubicBezTo>
                    <a:pt x="1384513" y="23509"/>
                    <a:pt x="1379385" y="32483"/>
                    <a:pt x="1373616" y="32483"/>
                  </a:cubicBezTo>
                  <a:cubicBezTo>
                    <a:pt x="1345413" y="33765"/>
                    <a:pt x="1316569" y="33765"/>
                    <a:pt x="1287725" y="32483"/>
                  </a:cubicBezTo>
                  <a:cubicBezTo>
                    <a:pt x="1281956" y="32483"/>
                    <a:pt x="1276187" y="23509"/>
                    <a:pt x="1270419" y="19022"/>
                  </a:cubicBezTo>
                  <a:cubicBezTo>
                    <a:pt x="1276829" y="13894"/>
                    <a:pt x="1282597" y="6202"/>
                    <a:pt x="1289648" y="4920"/>
                  </a:cubicBezTo>
                  <a:cubicBezTo>
                    <a:pt x="1303750" y="2356"/>
                    <a:pt x="1317210" y="4279"/>
                    <a:pt x="1331312" y="4279"/>
                  </a:cubicBezTo>
                  <a:close/>
                  <a:moveTo>
                    <a:pt x="1759405" y="3799"/>
                  </a:moveTo>
                  <a:cubicBezTo>
                    <a:pt x="1777593" y="7004"/>
                    <a:pt x="1786726" y="14856"/>
                    <a:pt x="1790252" y="27996"/>
                  </a:cubicBezTo>
                  <a:cubicBezTo>
                    <a:pt x="1735769" y="44662"/>
                    <a:pt x="1678081" y="35688"/>
                    <a:pt x="1674235" y="7485"/>
                  </a:cubicBezTo>
                  <a:cubicBezTo>
                    <a:pt x="1713975" y="2036"/>
                    <a:pt x="1741217" y="594"/>
                    <a:pt x="1759405" y="3799"/>
                  </a:cubicBezTo>
                  <a:close/>
                  <a:moveTo>
                    <a:pt x="1117224" y="3638"/>
                  </a:moveTo>
                  <a:cubicBezTo>
                    <a:pt x="1119788" y="6843"/>
                    <a:pt x="1122352" y="10049"/>
                    <a:pt x="1124916" y="13253"/>
                  </a:cubicBezTo>
                  <a:cubicBezTo>
                    <a:pt x="1118506" y="19663"/>
                    <a:pt x="1112096" y="30560"/>
                    <a:pt x="1105045" y="31201"/>
                  </a:cubicBezTo>
                  <a:cubicBezTo>
                    <a:pt x="1071074" y="33124"/>
                    <a:pt x="1037743" y="31842"/>
                    <a:pt x="1003771" y="31842"/>
                  </a:cubicBezTo>
                  <a:cubicBezTo>
                    <a:pt x="1001848" y="27996"/>
                    <a:pt x="999925" y="24791"/>
                    <a:pt x="998643" y="20945"/>
                  </a:cubicBezTo>
                  <a:cubicBezTo>
                    <a:pt x="1006335" y="15176"/>
                    <a:pt x="1013386" y="4280"/>
                    <a:pt x="1021718" y="4280"/>
                  </a:cubicBezTo>
                  <a:cubicBezTo>
                    <a:pt x="1053126" y="2356"/>
                    <a:pt x="1085175" y="3638"/>
                    <a:pt x="1117224" y="3638"/>
                  </a:cubicBezTo>
                  <a:close/>
                  <a:moveTo>
                    <a:pt x="1848320" y="2697"/>
                  </a:moveTo>
                  <a:cubicBezTo>
                    <a:pt x="1887680" y="-127"/>
                    <a:pt x="1918928" y="10209"/>
                    <a:pt x="1924216" y="29919"/>
                  </a:cubicBezTo>
                  <a:cubicBezTo>
                    <a:pt x="1856913" y="43380"/>
                    <a:pt x="1812685" y="35688"/>
                    <a:pt x="1806917" y="10049"/>
                  </a:cubicBezTo>
                  <a:cubicBezTo>
                    <a:pt x="1821179" y="6043"/>
                    <a:pt x="1835200" y="3639"/>
                    <a:pt x="1848320" y="2697"/>
                  </a:cubicBezTo>
                  <a:close/>
                  <a:moveTo>
                    <a:pt x="360550" y="1876"/>
                  </a:moveTo>
                  <a:cubicBezTo>
                    <a:pt x="380901" y="-1649"/>
                    <a:pt x="409264" y="-207"/>
                    <a:pt x="446120" y="6203"/>
                  </a:cubicBezTo>
                  <a:cubicBezTo>
                    <a:pt x="437146" y="33765"/>
                    <a:pt x="386509" y="42098"/>
                    <a:pt x="323052" y="27355"/>
                  </a:cubicBezTo>
                  <a:cubicBezTo>
                    <a:pt x="327859" y="13895"/>
                    <a:pt x="340198" y="5402"/>
                    <a:pt x="360550" y="1876"/>
                  </a:cubicBezTo>
                  <a:close/>
                  <a:moveTo>
                    <a:pt x="716613" y="1716"/>
                  </a:moveTo>
                  <a:cubicBezTo>
                    <a:pt x="712126" y="35047"/>
                    <a:pt x="675590" y="41457"/>
                    <a:pt x="595468" y="23509"/>
                  </a:cubicBezTo>
                  <a:cubicBezTo>
                    <a:pt x="630081" y="-13668"/>
                    <a:pt x="675590" y="12613"/>
                    <a:pt x="716613" y="1716"/>
                  </a:cubicBezTo>
                  <a:close/>
                  <a:moveTo>
                    <a:pt x="800382" y="1645"/>
                  </a:moveTo>
                  <a:cubicBezTo>
                    <a:pt x="816246" y="2316"/>
                    <a:pt x="835675" y="4119"/>
                    <a:pt x="859552" y="6843"/>
                  </a:cubicBezTo>
                  <a:cubicBezTo>
                    <a:pt x="848014" y="17740"/>
                    <a:pt x="841604" y="29919"/>
                    <a:pt x="833913" y="30559"/>
                  </a:cubicBezTo>
                  <a:cubicBezTo>
                    <a:pt x="800582" y="33123"/>
                    <a:pt x="767251" y="31841"/>
                    <a:pt x="730074" y="31841"/>
                  </a:cubicBezTo>
                  <a:cubicBezTo>
                    <a:pt x="737285" y="7805"/>
                    <a:pt x="752789" y="-368"/>
                    <a:pt x="800382" y="1645"/>
                  </a:cubicBezTo>
                  <a:close/>
                  <a:moveTo>
                    <a:pt x="529888" y="603"/>
                  </a:moveTo>
                  <a:cubicBezTo>
                    <a:pt x="544430" y="1274"/>
                    <a:pt x="561497" y="3157"/>
                    <a:pt x="581367" y="6202"/>
                  </a:cubicBezTo>
                  <a:cubicBezTo>
                    <a:pt x="574957" y="34406"/>
                    <a:pt x="532652" y="42097"/>
                    <a:pt x="459581" y="28637"/>
                  </a:cubicBezTo>
                  <a:cubicBezTo>
                    <a:pt x="465350" y="7484"/>
                    <a:pt x="486262" y="-1410"/>
                    <a:pt x="529888" y="603"/>
                  </a:cubicBezTo>
                  <a:close/>
                  <a:moveTo>
                    <a:pt x="310875" y="434"/>
                  </a:moveTo>
                  <a:cubicBezTo>
                    <a:pt x="302542" y="33765"/>
                    <a:pt x="253187" y="42098"/>
                    <a:pt x="179474" y="24151"/>
                  </a:cubicBezTo>
                  <a:cubicBezTo>
                    <a:pt x="221138" y="-16232"/>
                    <a:pt x="268570" y="13254"/>
                    <a:pt x="310875" y="434"/>
                  </a:cubicBezTo>
                  <a:close/>
                </a:path>
              </a:pathLst>
            </a:custGeom>
            <a:solidFill>
              <a:schemeClr val="accent1">
                <a:lumMod val="75000"/>
              </a:schemeClr>
            </a:solidFill>
            <a:ln w="9525" cap="flat">
              <a:noFill/>
              <a:prstDash val="solid"/>
              <a:miter/>
            </a:ln>
          </p:spPr>
          <p:txBody>
            <a:bodyPr wrap="square" rtlCol="0" anchor="ctr">
              <a:noAutofit/>
            </a:bodyPr>
            <a:lstStyle/>
            <a:p>
              <a:endParaRPr lang="en-US" sz="1350"/>
            </a:p>
          </p:txBody>
        </p:sp>
        <p:sp>
          <p:nvSpPr>
            <p:cNvPr id="91" name="Freeform: Shape 90">
              <a:extLst>
                <a:ext uri="{FF2B5EF4-FFF2-40B4-BE49-F238E27FC236}">
                  <a16:creationId xmlns:a16="http://schemas.microsoft.com/office/drawing/2014/main" id="{0583E431-7DD8-4474-A7EC-8E58A4178F20}"/>
                </a:ext>
              </a:extLst>
            </p:cNvPr>
            <p:cNvSpPr/>
            <p:nvPr/>
          </p:nvSpPr>
          <p:spPr>
            <a:xfrm>
              <a:off x="2354140" y="5141372"/>
              <a:ext cx="621749" cy="153835"/>
            </a:xfrm>
            <a:custGeom>
              <a:avLst/>
              <a:gdLst>
                <a:gd name="connsiteX0" fmla="*/ 874395 w 923925"/>
                <a:gd name="connsiteY0" fmla="*/ 0 h 228600"/>
                <a:gd name="connsiteX1" fmla="*/ 926782 w 923925"/>
                <a:gd name="connsiteY1" fmla="*/ 228600 h 228600"/>
                <a:gd name="connsiteX2" fmla="*/ 0 w 923925"/>
                <a:gd name="connsiteY2" fmla="*/ 228600 h 228600"/>
                <a:gd name="connsiteX3" fmla="*/ 46672 w 923925"/>
                <a:gd name="connsiteY3" fmla="*/ 18097 h 228600"/>
                <a:gd name="connsiteX4" fmla="*/ 75247 w 923925"/>
                <a:gd name="connsiteY4" fmla="*/ 953 h 228600"/>
                <a:gd name="connsiteX5" fmla="*/ 874395 w 923925"/>
                <a:gd name="connsiteY5" fmla="*/ 0 h 22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23925" h="228600">
                  <a:moveTo>
                    <a:pt x="874395" y="0"/>
                  </a:moveTo>
                  <a:cubicBezTo>
                    <a:pt x="891540" y="74295"/>
                    <a:pt x="908685" y="149543"/>
                    <a:pt x="926782" y="228600"/>
                  </a:cubicBezTo>
                  <a:cubicBezTo>
                    <a:pt x="618172" y="228600"/>
                    <a:pt x="313372" y="228600"/>
                    <a:pt x="0" y="228600"/>
                  </a:cubicBezTo>
                  <a:cubicBezTo>
                    <a:pt x="16192" y="155257"/>
                    <a:pt x="29528" y="85725"/>
                    <a:pt x="46672" y="18097"/>
                  </a:cubicBezTo>
                  <a:cubicBezTo>
                    <a:pt x="48578" y="10478"/>
                    <a:pt x="64770" y="953"/>
                    <a:pt x="75247" y="953"/>
                  </a:cubicBezTo>
                  <a:cubicBezTo>
                    <a:pt x="339090" y="0"/>
                    <a:pt x="603885" y="0"/>
                    <a:pt x="874395" y="0"/>
                  </a:cubicBezTo>
                  <a:close/>
                </a:path>
              </a:pathLst>
            </a:custGeom>
            <a:solidFill>
              <a:schemeClr val="accent1">
                <a:lumMod val="75000"/>
              </a:schemeClr>
            </a:solidFill>
            <a:ln w="9525" cap="flat">
              <a:noFill/>
              <a:prstDash val="solid"/>
              <a:miter/>
            </a:ln>
          </p:spPr>
          <p:txBody>
            <a:bodyPr rtlCol="0" anchor="ctr"/>
            <a:lstStyle/>
            <a:p>
              <a:endParaRPr lang="en-US" sz="1350"/>
            </a:p>
          </p:txBody>
        </p:sp>
      </p:grpSp>
      <p:pic>
        <p:nvPicPr>
          <p:cNvPr id="6" name="Imag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17659" y="2539579"/>
            <a:ext cx="396801" cy="600100"/>
          </a:xfrm>
          <a:prstGeom prst="rect">
            <a:avLst/>
          </a:prstGeom>
        </p:spPr>
      </p:pic>
      <p:sp>
        <p:nvSpPr>
          <p:cNvPr id="7" name="ZoneTexte 6"/>
          <p:cNvSpPr txBox="1"/>
          <p:nvPr/>
        </p:nvSpPr>
        <p:spPr>
          <a:xfrm>
            <a:off x="1415984" y="2218946"/>
            <a:ext cx="1256035" cy="369332"/>
          </a:xfrm>
          <a:prstGeom prst="rect">
            <a:avLst/>
          </a:prstGeom>
          <a:noFill/>
        </p:spPr>
        <p:txBody>
          <a:bodyPr wrap="square" rtlCol="0">
            <a:spAutoFit/>
          </a:bodyPr>
          <a:lstStyle/>
          <a:p>
            <a:r>
              <a:rPr lang="fr-FR" dirty="0">
                <a:solidFill>
                  <a:schemeClr val="accent3">
                    <a:lumMod val="50000"/>
                  </a:schemeClr>
                </a:solidFill>
              </a:rPr>
              <a:t>&lt;HTML \&gt;</a:t>
            </a:r>
          </a:p>
        </p:txBody>
      </p:sp>
      <p:sp>
        <p:nvSpPr>
          <p:cNvPr id="48" name="Text Placeholder 13"/>
          <p:cNvSpPr txBox="1">
            <a:spLocks/>
          </p:cNvSpPr>
          <p:nvPr/>
        </p:nvSpPr>
        <p:spPr>
          <a:xfrm>
            <a:off x="959191" y="1031481"/>
            <a:ext cx="2915655" cy="1028993"/>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10000"/>
              </a:lnSpc>
              <a:buNone/>
            </a:pPr>
            <a:r>
              <a:rPr lang="fr-FR" altLang="ko-KR" sz="2800" b="1" dirty="0">
                <a:solidFill>
                  <a:schemeClr val="tx1">
                    <a:lumMod val="75000"/>
                    <a:lumOff val="25000"/>
                  </a:schemeClr>
                </a:solidFill>
                <a:latin typeface="+mj-lt"/>
                <a:cs typeface="Arial" pitchFamily="34" charset="0"/>
              </a:rPr>
              <a:t>Structure de la page </a:t>
            </a:r>
            <a:r>
              <a:rPr lang="fr-FR" altLang="ko-KR" sz="3600" b="1" dirty="0">
                <a:solidFill>
                  <a:schemeClr val="accent1"/>
                </a:solidFill>
                <a:latin typeface="+mj-lt"/>
                <a:ea typeface="+mj-ea"/>
                <a:cs typeface="+mj-cs"/>
              </a:rPr>
              <a:t>HTML</a:t>
            </a:r>
          </a:p>
        </p:txBody>
      </p:sp>
      <p:sp>
        <p:nvSpPr>
          <p:cNvPr id="50" name="Title 1"/>
          <p:cNvSpPr txBox="1">
            <a:spLocks/>
          </p:cNvSpPr>
          <p:nvPr/>
        </p:nvSpPr>
        <p:spPr>
          <a:xfrm>
            <a:off x="0" y="25735"/>
            <a:ext cx="9144000" cy="776530"/>
          </a:xfrm>
          <a:prstGeom prst="rect">
            <a:avLst/>
          </a:prstGeom>
        </p:spPr>
        <p:txBody>
          <a:bodyPr/>
          <a:lstStyle>
            <a:lvl1pPr algn="ctr" defTabSz="914400" rtl="0" eaLnBrk="1" latinLnBrk="1" hangingPunct="1">
              <a:spcBef>
                <a:spcPct val="0"/>
              </a:spcBef>
              <a:buNone/>
              <a:defRPr sz="4400" kern="1200">
                <a:solidFill>
                  <a:schemeClr val="tx1"/>
                </a:solidFill>
                <a:latin typeface="+mj-lt"/>
                <a:ea typeface="+mj-ea"/>
                <a:cs typeface="+mj-cs"/>
              </a:defRPr>
            </a:lvl1pPr>
          </a:lstStyle>
          <a:p>
            <a:r>
              <a:rPr lang="en-US" altLang="ko-KR" sz="3600" b="1" dirty="0"/>
              <a:t> </a:t>
            </a:r>
            <a:r>
              <a:rPr lang="fr-FR" altLang="ko-KR" sz="3600" b="1" dirty="0"/>
              <a:t>ENVIRONNEMENT ET </a:t>
            </a:r>
            <a:r>
              <a:rPr lang="fr-FR" altLang="ko-KR" sz="3600" b="1" dirty="0">
                <a:solidFill>
                  <a:schemeClr val="accent1"/>
                </a:solidFill>
              </a:rPr>
              <a:t>STRUCTURE</a:t>
            </a:r>
            <a:endParaRPr lang="ko-KR" altLang="en-US" sz="3600" b="1" dirty="0">
              <a:solidFill>
                <a:schemeClr val="accent1"/>
              </a:solidFill>
            </a:endParaRPr>
          </a:p>
        </p:txBody>
      </p:sp>
      <p:pic>
        <p:nvPicPr>
          <p:cNvPr id="11" name="Imag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63189" y="1031481"/>
            <a:ext cx="5201424" cy="3124445"/>
          </a:xfrm>
          <a:prstGeom prst="rect">
            <a:avLst/>
          </a:prstGeom>
        </p:spPr>
      </p:pic>
    </p:spTree>
    <p:extLst>
      <p:ext uri="{BB962C8B-B14F-4D97-AF65-F5344CB8AC3E}">
        <p14:creationId xmlns:p14="http://schemas.microsoft.com/office/powerpoint/2010/main" val="236543807"/>
      </p:ext>
    </p:extLst>
  </p:cSld>
  <p:clrMapOvr>
    <a:masterClrMapping/>
  </p:clrMapOvr>
</p:sld>
</file>

<file path=ppt/theme/theme1.xml><?xml version="1.0" encoding="utf-8"?>
<a:theme xmlns:a="http://schemas.openxmlformats.org/drawingml/2006/main" name="Cover and End Slide Master">
  <a:themeElements>
    <a:clrScheme name="ALLPPT-COLOR-A03">
      <a:dk1>
        <a:sysClr val="windowText" lastClr="000000"/>
      </a:dk1>
      <a:lt1>
        <a:sysClr val="window" lastClr="FFFFFF"/>
      </a:lt1>
      <a:dk2>
        <a:srgbClr val="1F497D"/>
      </a:dk2>
      <a:lt2>
        <a:srgbClr val="EEECE1"/>
      </a:lt2>
      <a:accent1>
        <a:srgbClr val="FEB856"/>
      </a:accent1>
      <a:accent2>
        <a:srgbClr val="1CBBB4"/>
      </a:accent2>
      <a:accent3>
        <a:srgbClr val="9FEDF0"/>
      </a:accent3>
      <a:accent4>
        <a:srgbClr val="9FEDF0"/>
      </a:accent4>
      <a:accent5>
        <a:srgbClr val="576868"/>
      </a:accent5>
      <a:accent6>
        <a:srgbClr val="CBCBCB"/>
      </a:accent6>
      <a:hlink>
        <a:srgbClr val="000000"/>
      </a:hlink>
      <a:folHlink>
        <a:srgbClr val="00000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Section Break Slide Master">
  <a:themeElements>
    <a:clrScheme name="ALLPPT-COLOR-A03">
      <a:dk1>
        <a:sysClr val="windowText" lastClr="000000"/>
      </a:dk1>
      <a:lt1>
        <a:sysClr val="window" lastClr="FFFFFF"/>
      </a:lt1>
      <a:dk2>
        <a:srgbClr val="1F497D"/>
      </a:dk2>
      <a:lt2>
        <a:srgbClr val="EEECE1"/>
      </a:lt2>
      <a:accent1>
        <a:srgbClr val="FEB856"/>
      </a:accent1>
      <a:accent2>
        <a:srgbClr val="1CBBB4"/>
      </a:accent2>
      <a:accent3>
        <a:srgbClr val="9FEDF0"/>
      </a:accent3>
      <a:accent4>
        <a:srgbClr val="9FEDF0"/>
      </a:accent4>
      <a:accent5>
        <a:srgbClr val="576868"/>
      </a:accent5>
      <a:accent6>
        <a:srgbClr val="CBCBCB"/>
      </a:accent6>
      <a:hlink>
        <a:srgbClr val="000000"/>
      </a:hlink>
      <a:folHlink>
        <a:srgbClr val="00000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4305</TotalTime>
  <Words>4639</Words>
  <Application>Microsoft Office PowerPoint</Application>
  <PresentationFormat>On-screen Show (16:9)</PresentationFormat>
  <Paragraphs>655</Paragraphs>
  <Slides>47</Slides>
  <Notes>2</Notes>
  <HiddenSlides>1</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47</vt:i4>
      </vt:variant>
    </vt:vector>
  </HeadingPairs>
  <TitlesOfParts>
    <vt:vector size="56" baseType="lpstr">
      <vt:lpstr>맑은 고딕</vt:lpstr>
      <vt:lpstr>Arial</vt:lpstr>
      <vt:lpstr>Calibri</vt:lpstr>
      <vt:lpstr>Consolas</vt:lpstr>
      <vt:lpstr>Segoe UI</vt:lpstr>
      <vt:lpstr>Verdana</vt:lpstr>
      <vt:lpstr>Wingdings</vt:lpstr>
      <vt:lpstr>Cover and End Slide Master</vt:lpstr>
      <vt:lpstr>Section Break Slide Master</vt:lpstr>
      <vt:lpstr>HTML et CSS</vt:lpstr>
      <vt:lpstr>Plan du cours</vt:lpstr>
      <vt:lpstr>Plan du cours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googleslidesppt.com;allppt.com</dc:creator>
  <cp:lastModifiedBy>Hassan</cp:lastModifiedBy>
  <cp:revision>797</cp:revision>
  <dcterms:created xsi:type="dcterms:W3CDTF">2016-11-09T00:26:40Z</dcterms:created>
  <dcterms:modified xsi:type="dcterms:W3CDTF">2021-12-21T14:43:57Z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fs.IsStoryboard">
    <vt:bool>true</vt:bool>
  </property>
</Properties>
</file>