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78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8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82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2A186B0-BA6C-701A-1ADD-20CAF6342979}"/>
              </a:ext>
            </a:extLst>
          </p:cNvPr>
          <p:cNvSpPr/>
          <p:nvPr/>
        </p:nvSpPr>
        <p:spPr>
          <a:xfrm>
            <a:off x="611109" y="899115"/>
            <a:ext cx="10969782" cy="5548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5F9C9D-239A-9E3B-C5ED-472FC020ECAB}"/>
              </a:ext>
            </a:extLst>
          </p:cNvPr>
          <p:cNvSpPr/>
          <p:nvPr/>
        </p:nvSpPr>
        <p:spPr>
          <a:xfrm>
            <a:off x="6567724" y="1452971"/>
            <a:ext cx="2604380" cy="153016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A85C57-87AF-783E-1F95-49C844DFC923}"/>
              </a:ext>
            </a:extLst>
          </p:cNvPr>
          <p:cNvGrpSpPr/>
          <p:nvPr/>
        </p:nvGrpSpPr>
        <p:grpSpPr>
          <a:xfrm>
            <a:off x="811794" y="-1453648"/>
            <a:ext cx="11923413" cy="6328372"/>
            <a:chOff x="-943069" y="-61112"/>
            <a:chExt cx="11923413" cy="632837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E44AA27-35B3-8CB2-91FF-4161E1090BE3}"/>
                </a:ext>
              </a:extLst>
            </p:cNvPr>
            <p:cNvCxnSpPr/>
            <p:nvPr/>
          </p:nvCxnSpPr>
          <p:spPr>
            <a:xfrm>
              <a:off x="4790792" y="-61112"/>
              <a:ext cx="0" cy="63283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AF0F31-25C2-BF74-9FA5-24D7C9D5ADA8}"/>
                </a:ext>
              </a:extLst>
            </p:cNvPr>
            <p:cNvCxnSpPr>
              <a:cxnSpLocks/>
            </p:cNvCxnSpPr>
            <p:nvPr/>
          </p:nvCxnSpPr>
          <p:spPr>
            <a:xfrm>
              <a:off x="-943069" y="2817890"/>
              <a:ext cx="11923413" cy="2250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1D212D-15F2-A6F0-786C-8903E8A0C1F8}"/>
              </a:ext>
            </a:extLst>
          </p:cNvPr>
          <p:cNvCxnSpPr/>
          <p:nvPr/>
        </p:nvCxnSpPr>
        <p:spPr>
          <a:xfrm>
            <a:off x="6096000" y="715224"/>
            <a:ext cx="0" cy="632837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8CDCF4-D03A-AFE8-A798-914A876D92FA}"/>
              </a:ext>
            </a:extLst>
          </p:cNvPr>
          <p:cNvCxnSpPr>
            <a:cxnSpLocks/>
          </p:cNvCxnSpPr>
          <p:nvPr/>
        </p:nvCxnSpPr>
        <p:spPr>
          <a:xfrm>
            <a:off x="362139" y="3594226"/>
            <a:ext cx="11923413" cy="2250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09F994-F849-70A7-D46D-8FE23972206C}"/>
              </a:ext>
            </a:extLst>
          </p:cNvPr>
          <p:cNvSpPr txBox="1"/>
          <p:nvPr/>
        </p:nvSpPr>
        <p:spPr>
          <a:xfrm>
            <a:off x="-187340" y="127762"/>
            <a:ext cx="116714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생각을 해보자</a:t>
            </a:r>
            <a:r>
              <a:rPr lang="en-US" altLang="ko-KR" dirty="0"/>
              <a:t>. </a:t>
            </a:r>
            <a:r>
              <a:rPr lang="ko-KR" altLang="en-US" dirty="0"/>
              <a:t>카메라가 움직이면 카메라의 포지션은 계속 </a:t>
            </a:r>
            <a:r>
              <a:rPr lang="ko-KR" altLang="en-US" dirty="0" err="1"/>
              <a:t>바뀌는것</a:t>
            </a:r>
            <a:endParaRPr lang="en-US" altLang="ko-KR" dirty="0"/>
          </a:p>
          <a:p>
            <a:r>
              <a:rPr lang="ko-KR" altLang="en-US" dirty="0"/>
              <a:t>쉬운 방법은 그 상태에서 그냥 계산하면 된다</a:t>
            </a:r>
            <a:r>
              <a:rPr lang="en-US" altLang="ko-KR" dirty="0"/>
              <a:t>. </a:t>
            </a:r>
            <a:r>
              <a:rPr lang="ko-KR" altLang="en-US" dirty="0"/>
              <a:t>빼고 곱하고 해서 계산하면 된다</a:t>
            </a:r>
            <a:r>
              <a:rPr lang="en-US" altLang="ko-KR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D81C76-35DE-DCFD-C818-A05B502A58BE}"/>
              </a:ext>
            </a:extLst>
          </p:cNvPr>
          <p:cNvSpPr/>
          <p:nvPr/>
        </p:nvSpPr>
        <p:spPr>
          <a:xfrm>
            <a:off x="9019704" y="2759023"/>
            <a:ext cx="304799" cy="3048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6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17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AAF1C9-14FF-6C09-7D9F-23F3FC4FDFAF}"/>
              </a:ext>
            </a:extLst>
          </p:cNvPr>
          <p:cNvSpPr/>
          <p:nvPr/>
        </p:nvSpPr>
        <p:spPr>
          <a:xfrm>
            <a:off x="611109" y="899115"/>
            <a:ext cx="10969782" cy="5548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2E5F19-5D52-E40D-D767-4F640D0763EA}"/>
              </a:ext>
            </a:extLst>
          </p:cNvPr>
          <p:cNvCxnSpPr/>
          <p:nvPr/>
        </p:nvCxnSpPr>
        <p:spPr>
          <a:xfrm>
            <a:off x="6096000" y="715224"/>
            <a:ext cx="0" cy="632837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5279ED-4596-3EC2-42B2-87600B909261}"/>
              </a:ext>
            </a:extLst>
          </p:cNvPr>
          <p:cNvCxnSpPr>
            <a:cxnSpLocks/>
          </p:cNvCxnSpPr>
          <p:nvPr/>
        </p:nvCxnSpPr>
        <p:spPr>
          <a:xfrm>
            <a:off x="362139" y="3594226"/>
            <a:ext cx="11923413" cy="2250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 descr="레드, 국기, 디자인이(가) 표시된 사진&#10;&#10;자동 생성된 설명">
            <a:extLst>
              <a:ext uri="{FF2B5EF4-FFF2-40B4-BE49-F238E27FC236}">
                <a16:creationId xmlns:a16="http://schemas.microsoft.com/office/drawing/2014/main" id="{BD38152F-2A5A-C724-808A-476FD59A0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6" y="3592150"/>
            <a:ext cx="4675888" cy="26301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75A6BA0-BC78-CFE1-A888-B6545914C0EB}"/>
              </a:ext>
            </a:extLst>
          </p:cNvPr>
          <p:cNvSpPr/>
          <p:nvPr/>
        </p:nvSpPr>
        <p:spPr>
          <a:xfrm>
            <a:off x="10606119" y="3439750"/>
            <a:ext cx="304799" cy="3048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DC20F1-6615-C2A6-8E25-E13AB3E24BB5}"/>
              </a:ext>
            </a:extLst>
          </p:cNvPr>
          <p:cNvSpPr/>
          <p:nvPr/>
        </p:nvSpPr>
        <p:spPr>
          <a:xfrm>
            <a:off x="8488425" y="2250593"/>
            <a:ext cx="4566717" cy="268311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D7741D-ED66-E378-AEDF-EF34CFD6197A}"/>
              </a:ext>
            </a:extLst>
          </p:cNvPr>
          <p:cNvSpPr txBox="1"/>
          <p:nvPr/>
        </p:nvSpPr>
        <p:spPr>
          <a:xfrm>
            <a:off x="-187340" y="127762"/>
            <a:ext cx="1167147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Windowpos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640</a:t>
            </a:r>
            <a:r>
              <a:rPr lang="ko-KR" altLang="en-US" dirty="0"/>
              <a:t> </a:t>
            </a:r>
            <a:r>
              <a:rPr lang="en-US" altLang="ko-KR" dirty="0"/>
              <a:t>320</a:t>
            </a:r>
            <a:r>
              <a:rPr lang="ko-KR" altLang="en-US" dirty="0"/>
              <a:t>이 나온다</a:t>
            </a:r>
            <a:r>
              <a:rPr lang="en-US" altLang="ko-KR" dirty="0"/>
              <a:t>. 0,0 </a:t>
            </a:r>
            <a:r>
              <a:rPr lang="ko-KR" altLang="en-US" dirty="0"/>
              <a:t>그러므로 항상 </a:t>
            </a:r>
            <a:r>
              <a:rPr lang="en-US" altLang="ko-KR" dirty="0" err="1"/>
              <a:t>windowMousePos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windowScale.Half</a:t>
            </a:r>
            <a:r>
              <a:rPr lang="en-US" altLang="ko-KR" dirty="0"/>
              <a:t>() + </a:t>
            </a:r>
            <a:r>
              <a:rPr lang="en-US" altLang="ko-KR" dirty="0" err="1"/>
              <a:t>CameraWorldPos</a:t>
            </a:r>
            <a:endParaRPr lang="en-US" altLang="ko-KR" dirty="0"/>
          </a:p>
          <a:p>
            <a:r>
              <a:rPr lang="ko-KR" altLang="en-US" dirty="0"/>
              <a:t>이게 쉽게 구하는 방법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40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C1EB3-FCE2-1B60-E0A8-D25A1AE5A4B8}"/>
              </a:ext>
            </a:extLst>
          </p:cNvPr>
          <p:cNvSpPr txBox="1"/>
          <p:nvPr/>
        </p:nvSpPr>
        <p:spPr>
          <a:xfrm>
            <a:off x="226336" y="127762"/>
            <a:ext cx="11257795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행렬을 역행렬을 만들어서</a:t>
            </a:r>
            <a:endParaRPr lang="en-US" altLang="ko-KR" dirty="0"/>
          </a:p>
          <a:p>
            <a:r>
              <a:rPr lang="ko-KR" altLang="en-US" dirty="0"/>
              <a:t>공간 자체를 역행시킬 것이다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3A1E4B-4D6F-27CA-3F34-910FBEA7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2" y="1311490"/>
            <a:ext cx="8830907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7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E0B9AD-C54C-F641-E184-3CABD64AC288}"/>
              </a:ext>
            </a:extLst>
          </p:cNvPr>
          <p:cNvSpPr txBox="1"/>
          <p:nvPr/>
        </p:nvSpPr>
        <p:spPr>
          <a:xfrm>
            <a:off x="226336" y="127762"/>
            <a:ext cx="11257795" cy="42473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쉐이더</a:t>
            </a:r>
            <a:r>
              <a:rPr lang="ko-KR" altLang="en-US" dirty="0"/>
              <a:t> 리소스 자동화를 </a:t>
            </a:r>
            <a:r>
              <a:rPr lang="ko-KR" altLang="en-US" dirty="0" err="1"/>
              <a:t>만들것이다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상수버퍼</a:t>
            </a:r>
            <a:endParaRPr lang="en-US" altLang="ko-KR" dirty="0"/>
          </a:p>
          <a:p>
            <a:r>
              <a:rPr lang="ko-KR" altLang="en-US" dirty="0" err="1"/>
              <a:t>샘플러</a:t>
            </a:r>
            <a:endParaRPr lang="en-US" altLang="ko-KR" dirty="0"/>
          </a:p>
          <a:p>
            <a:r>
              <a:rPr lang="ko-KR" altLang="en-US" dirty="0"/>
              <a:t>텍스처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지금은 내가 직접 그냥 넣어주고 있고 </a:t>
            </a:r>
            <a:r>
              <a:rPr lang="ko-KR" altLang="en-US" dirty="0" err="1"/>
              <a:t>몇번</a:t>
            </a:r>
            <a:r>
              <a:rPr lang="ko-KR" altLang="en-US" dirty="0"/>
              <a:t> 슬롯에 넣어줘야 하는지도 직접 상수로 다 입력해서 넣어주고 있다</a:t>
            </a:r>
            <a:r>
              <a:rPr lang="en-US" altLang="ko-KR" dirty="0"/>
              <a:t>. </a:t>
            </a:r>
            <a:r>
              <a:rPr lang="ko-KR" altLang="en-US" dirty="0"/>
              <a:t>사전에 조사해서 자동으로 찾아주는 코드를 넣을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상수버퍼나</a:t>
            </a:r>
            <a:r>
              <a:rPr lang="ko-KR" altLang="en-US" dirty="0"/>
              <a:t> 텍스처가 지금은 그냥 내가 </a:t>
            </a:r>
            <a:r>
              <a:rPr lang="ko-KR" altLang="en-US" dirty="0" err="1"/>
              <a:t>쉐이더를</a:t>
            </a:r>
            <a:r>
              <a:rPr lang="ko-KR" altLang="en-US" dirty="0"/>
              <a:t> 딱 </a:t>
            </a:r>
            <a:r>
              <a:rPr lang="en-US" altLang="ko-KR" dirty="0"/>
              <a:t>1</a:t>
            </a:r>
            <a:r>
              <a:rPr lang="ko-KR" altLang="en-US" dirty="0"/>
              <a:t>개만 사용하고 있고 그거에 맞춰서 강제로 집어넣었기 때문에 이게 동작하고 </a:t>
            </a:r>
            <a:r>
              <a:rPr lang="ko-KR" altLang="en-US" dirty="0" err="1"/>
              <a:t>있는것인데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이걸 자동으로 찾아내서 내가 세팅을 안해주거나 하면 자동으로 터트려주고</a:t>
            </a:r>
            <a:r>
              <a:rPr lang="en-US" altLang="ko-KR" dirty="0"/>
              <a:t>. </a:t>
            </a:r>
            <a:r>
              <a:rPr lang="ko-KR" altLang="en-US" dirty="0"/>
              <a:t>혹은 경고도 알려주고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34B038-2C63-8232-2497-34CA6CFB1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4" y="4600519"/>
            <a:ext cx="11778560" cy="172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9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5493E5-FF60-77BA-C4EC-51E05EEAC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6" y="601145"/>
            <a:ext cx="5426538" cy="1444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3E9740-D361-93BA-A7C6-42BFF89AC077}"/>
              </a:ext>
            </a:extLst>
          </p:cNvPr>
          <p:cNvSpPr txBox="1"/>
          <p:nvPr/>
        </p:nvSpPr>
        <p:spPr>
          <a:xfrm>
            <a:off x="226336" y="127762"/>
            <a:ext cx="1125779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쉐이더안의</a:t>
            </a:r>
            <a:r>
              <a:rPr lang="ko-KR" altLang="en-US" dirty="0"/>
              <a:t> 리소스를 정리해줄 클래스를 만들고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D26B18-F81A-4D96-E352-A1293082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147" y="1247608"/>
            <a:ext cx="7544853" cy="5087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5A2DF-03B8-A48B-D29A-D76EC6C8BF5B}"/>
              </a:ext>
            </a:extLst>
          </p:cNvPr>
          <p:cNvSpPr txBox="1"/>
          <p:nvPr/>
        </p:nvSpPr>
        <p:spPr>
          <a:xfrm>
            <a:off x="5893806" y="1138947"/>
            <a:ext cx="57608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종의 리소스를 의미하는 클래스들을 만들었다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80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73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27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57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</TotalTime>
  <Words>135</Words>
  <Application>Microsoft Office PowerPoint</Application>
  <PresentationFormat>와이드스크린</PresentationFormat>
  <Paragraphs>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343</cp:revision>
  <dcterms:created xsi:type="dcterms:W3CDTF">2023-07-10T05:32:34Z</dcterms:created>
  <dcterms:modified xsi:type="dcterms:W3CDTF">2023-09-18T07:06:41Z</dcterms:modified>
</cp:coreProperties>
</file>