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78" r:id="rId2"/>
    <p:sldId id="493" r:id="rId3"/>
    <p:sldId id="494" r:id="rId4"/>
    <p:sldId id="495" r:id="rId5"/>
    <p:sldId id="484" r:id="rId6"/>
    <p:sldId id="496" r:id="rId7"/>
    <p:sldId id="497" r:id="rId8"/>
    <p:sldId id="498" r:id="rId9"/>
    <p:sldId id="499" r:id="rId10"/>
    <p:sldId id="500" r:id="rId11"/>
    <p:sldId id="501" r:id="rId12"/>
    <p:sldId id="50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82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9F994-F849-70A7-D46D-8FE23972206C}"/>
              </a:ext>
            </a:extLst>
          </p:cNvPr>
          <p:cNvSpPr txBox="1"/>
          <p:nvPr/>
        </p:nvSpPr>
        <p:spPr>
          <a:xfrm>
            <a:off x="212928" y="127762"/>
            <a:ext cx="112712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다음과 같은 코드를 통해서 </a:t>
            </a:r>
            <a:r>
              <a:rPr lang="ko-KR" altLang="en-US" dirty="0" err="1"/>
              <a:t>쉐이더에서</a:t>
            </a:r>
            <a:r>
              <a:rPr lang="ko-KR" altLang="en-US" dirty="0"/>
              <a:t> 사용한 리소스들이 무엇이 있는지 다 조사합니다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4660B2-011C-1EE2-164D-ABC74ACC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9" y="1083689"/>
            <a:ext cx="631595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6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86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45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87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4B60EC-D06D-9583-1D46-1BD5AA6C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81" y="1420028"/>
            <a:ext cx="8973802" cy="4706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B84FE7-5E18-DCBA-68E8-78F7B92F1F39}"/>
              </a:ext>
            </a:extLst>
          </p:cNvPr>
          <p:cNvSpPr txBox="1"/>
          <p:nvPr/>
        </p:nvSpPr>
        <p:spPr>
          <a:xfrm>
            <a:off x="212928" y="127762"/>
            <a:ext cx="112712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얻어온 정보에서 타입변수는 이 리소스가 텍스처인지 </a:t>
            </a:r>
            <a:r>
              <a:rPr lang="ko-KR" altLang="en-US" dirty="0" err="1"/>
              <a:t>상수버퍼인지</a:t>
            </a:r>
            <a:r>
              <a:rPr lang="ko-KR" altLang="en-US" dirty="0"/>
              <a:t> </a:t>
            </a:r>
            <a:r>
              <a:rPr lang="ko-KR" altLang="en-US" dirty="0" err="1"/>
              <a:t>알수</a:t>
            </a:r>
            <a:r>
              <a:rPr lang="ko-KR" altLang="en-US" dirty="0"/>
              <a:t> 있고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673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90BE0B-BA47-E76C-F958-A093B0A5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07" y="1250238"/>
            <a:ext cx="9669224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7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A411D-43C2-4A5A-6703-17787737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14" y="1523595"/>
            <a:ext cx="7983064" cy="3086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CBDB7-1343-9E2E-B7F1-0CD34306A4E8}"/>
              </a:ext>
            </a:extLst>
          </p:cNvPr>
          <p:cNvSpPr txBox="1"/>
          <p:nvPr/>
        </p:nvSpPr>
        <p:spPr>
          <a:xfrm>
            <a:off x="212928" y="127762"/>
            <a:ext cx="112712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BindPoint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을 통해서 이름과 세팅 인덱스를 </a:t>
            </a:r>
            <a:r>
              <a:rPr lang="ko-KR" altLang="en-US" dirty="0" err="1"/>
              <a:t>알수가</a:t>
            </a:r>
            <a:r>
              <a:rPr lang="ko-KR" altLang="en-US" dirty="0"/>
              <a:t>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57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3E65BB-0302-34DB-20EC-560E5F90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0" y="1471005"/>
            <a:ext cx="9735909" cy="4658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523437-71B1-21A9-8585-FEB7D1E75DBA}"/>
              </a:ext>
            </a:extLst>
          </p:cNvPr>
          <p:cNvSpPr txBox="1"/>
          <p:nvPr/>
        </p:nvSpPr>
        <p:spPr>
          <a:xfrm>
            <a:off x="212928" y="127762"/>
            <a:ext cx="1127120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상수버퍼에서</a:t>
            </a:r>
            <a:r>
              <a:rPr lang="ko-KR" altLang="en-US" dirty="0"/>
              <a:t> </a:t>
            </a:r>
            <a:r>
              <a:rPr lang="ko-KR" altLang="en-US" dirty="0" err="1"/>
              <a:t>기억해야할</a:t>
            </a:r>
            <a:r>
              <a:rPr lang="ko-KR" altLang="en-US" dirty="0"/>
              <a:t> 점은 이름을 </a:t>
            </a:r>
            <a:r>
              <a:rPr lang="ko-KR" altLang="en-US" dirty="0" err="1"/>
              <a:t>기반으로한</a:t>
            </a:r>
            <a:r>
              <a:rPr lang="ko-KR" altLang="en-US" dirty="0"/>
              <a:t> 자료구조가 아닌 바이트크기를 기반으로 </a:t>
            </a:r>
            <a:r>
              <a:rPr lang="ko-KR" altLang="en-US" dirty="0" err="1"/>
              <a:t>정리해놨다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무분별하게 </a:t>
            </a:r>
            <a:r>
              <a:rPr lang="ko-KR" altLang="en-US" dirty="0" err="1"/>
              <a:t>상수버퍼가</a:t>
            </a:r>
            <a:r>
              <a:rPr lang="ko-KR" altLang="en-US" dirty="0"/>
              <a:t> 마구생기지 않게 하기 위해서</a:t>
            </a:r>
            <a:endParaRPr lang="en-US" altLang="ko-KR" dirty="0"/>
          </a:p>
          <a:p>
            <a:r>
              <a:rPr lang="ko-KR" altLang="en-US" dirty="0"/>
              <a:t>같은 크기의 </a:t>
            </a:r>
            <a:r>
              <a:rPr lang="ko-KR" altLang="en-US" dirty="0" err="1"/>
              <a:t>상수버퍼는</a:t>
            </a:r>
            <a:r>
              <a:rPr lang="ko-KR" altLang="en-US" dirty="0"/>
              <a:t> 얼마든지 </a:t>
            </a:r>
            <a:r>
              <a:rPr lang="ko-KR" altLang="en-US" dirty="0" err="1"/>
              <a:t>서로간의</a:t>
            </a:r>
            <a:r>
              <a:rPr lang="ko-KR" altLang="en-US" dirty="0"/>
              <a:t> 공유가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17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8DBCF4-83D6-77E6-56BF-31460A6D9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73" y="1124771"/>
            <a:ext cx="7866187" cy="40447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B44ADA-9C55-83CD-A323-AC8957791813}"/>
              </a:ext>
            </a:extLst>
          </p:cNvPr>
          <p:cNvSpPr txBox="1"/>
          <p:nvPr/>
        </p:nvSpPr>
        <p:spPr>
          <a:xfrm>
            <a:off x="212928" y="127762"/>
            <a:ext cx="112712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텍스처 같은 경우에는 존재하지 않는다면 </a:t>
            </a:r>
            <a:r>
              <a:rPr lang="ko-KR" altLang="en-US" dirty="0" err="1"/>
              <a:t>언리얼</a:t>
            </a:r>
            <a:r>
              <a:rPr lang="ko-KR" altLang="en-US" dirty="0"/>
              <a:t> </a:t>
            </a:r>
            <a:r>
              <a:rPr lang="ko-KR" altLang="en-US" dirty="0" err="1"/>
              <a:t>기본텍스처가</a:t>
            </a:r>
            <a:r>
              <a:rPr lang="ko-KR" altLang="en-US" dirty="0"/>
              <a:t> 세팅이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28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09B13F-D5E1-1F5A-6F2D-ECC01BDF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77" y="1263005"/>
            <a:ext cx="7049484" cy="3372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FCD19-BF7F-69FC-BC0F-8D1355498DAE}"/>
              </a:ext>
            </a:extLst>
          </p:cNvPr>
          <p:cNvSpPr txBox="1"/>
          <p:nvPr/>
        </p:nvSpPr>
        <p:spPr>
          <a:xfrm>
            <a:off x="212928" y="127762"/>
            <a:ext cx="112712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샘플러</a:t>
            </a:r>
            <a:r>
              <a:rPr lang="ko-KR" altLang="en-US" dirty="0"/>
              <a:t> 같은 경우에는 </a:t>
            </a:r>
            <a:r>
              <a:rPr lang="en-US" altLang="ko-KR" dirty="0" err="1"/>
              <a:t>nullptr</a:t>
            </a:r>
            <a:r>
              <a:rPr lang="ko-KR" altLang="en-US" dirty="0"/>
              <a:t>이 </a:t>
            </a:r>
            <a:r>
              <a:rPr lang="ko-KR" altLang="en-US" dirty="0" err="1"/>
              <a:t>세팅되고</a:t>
            </a:r>
            <a:r>
              <a:rPr lang="ko-KR" altLang="en-US" dirty="0"/>
              <a:t> 세팅을 안해주면 터진다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241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7482A0-7930-564F-1B34-B0BE091218D3}"/>
              </a:ext>
            </a:extLst>
          </p:cNvPr>
          <p:cNvSpPr txBox="1"/>
          <p:nvPr/>
        </p:nvSpPr>
        <p:spPr>
          <a:xfrm>
            <a:off x="212928" y="127762"/>
            <a:ext cx="112712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자동 세팅이 아니라 내가 뭘 세팅하고 있는지 </a:t>
            </a:r>
            <a:r>
              <a:rPr lang="ko-KR" altLang="en-US" dirty="0" err="1"/>
              <a:t>를</a:t>
            </a:r>
            <a:r>
              <a:rPr lang="ko-KR" altLang="en-US" dirty="0"/>
              <a:t> 명확히 </a:t>
            </a:r>
            <a:r>
              <a:rPr lang="ko-KR" altLang="en-US" dirty="0" err="1"/>
              <a:t>알게하고</a:t>
            </a:r>
            <a:r>
              <a:rPr lang="ko-KR" altLang="en-US" dirty="0"/>
              <a:t> 세팅 안해준 녀석이 </a:t>
            </a:r>
            <a:r>
              <a:rPr lang="ko-KR" altLang="en-US" dirty="0" err="1"/>
              <a:t>누군지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확실히 지적해주기 위해서 만들어진 시스템입니다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39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85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5043</TotalTime>
  <Words>96</Words>
  <Application>Microsoft Office PowerPoint</Application>
  <PresentationFormat>와이드스크린</PresentationFormat>
  <Paragraphs>10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346</cp:revision>
  <dcterms:created xsi:type="dcterms:W3CDTF">2023-07-10T05:32:34Z</dcterms:created>
  <dcterms:modified xsi:type="dcterms:W3CDTF">2023-09-21T08:13:25Z</dcterms:modified>
</cp:coreProperties>
</file>