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82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3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6:24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1958 57 24575,'-238'-1'0,"-250"3"0,382 8 0,0 4 0,-110 30 0,-46 7 0,195-42 0,25-4 0,0 1 0,1 2 0,0 1 0,-74 29 0,74-20 0,25-12 0,1 1 0,-1 0 0,2 1 0,-28 19 0,37-23 0,1 1 0,0-1 0,0 1 0,0-1 0,0 1 0,1 0 0,0 0 0,0 1 0,0-1 0,1 1 0,0-1 0,0 1 0,0 0 0,1 0 0,0 0 0,0 0 0,0 0 0,1 6 0,0-1 0,1 0 0,0 0 0,1 0 0,0 0 0,1-1 0,0 1 0,1-1 0,0 1 0,0-1 0,1-1 0,1 1 0,0-1 0,9 13 0,12 11 0,1-2 0,35 32 0,-55-56 0,54 46 0,120 79 0,-108-81 0,-30-23 0,1-3 0,1-1 0,0-2 0,2-2 0,96 25 0,259 32 0,-401-76 0,501 41 0,3-42 0,-265-2 0,337 0-122,1365-13-681,-639 5 924,-1271 10-41,1-2 1,-1 0-1,0-3 1,0 0-1,0-2 1,-1-2-1,0-1 0,0-1 1,57-30-1,-79 35-80,-1 0 0,1 0 0,-1-1 0,-1 0 0,0-1 0,0 0 0,0 0 0,-1 0 0,0-1 0,-1 0 0,0-1 0,8-15 0,-11 18 0,-1-1 0,0 1 0,0-1 0,-1 1 0,0-1 0,0 0 0,-1 0 0,0 1 0,0-1 0,-1 0 0,1 0 0,-2 1 0,1-1 0,-1 1 0,-1-1 0,1 1 0,-1 0 0,-8-13 0,-6-9 0,-1 1 0,-2 0 0,0 2 0,-2 1 0,-1 0 0,-39-31 0,-167-113 0,227 167 0,-71-43 0,-1 4 0,-3 2 0,0 4 0,-3 4 0,-109-29 0,-425-71 0,570 123 0,-173-24 0,-299-6 0,-226 39 0,323 4 0,74-6 0,-262 3 0,499 4 0,0 4 0,-172 40 0,-66 6-1365,320-53-5461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6:24:1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24575,'4'0'0,"6"0"0,6 0 0,3 0 0,4 0 0,6 0 0,3 0 0,-1 0 0,0 0 0,7 0 0,1 0 0,-2 0 0,2 0 0,3 0 0,-2 0 0,-3 0 0,-9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6:24:2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24575,'4'0'0,"11"0"0,6 0 0,4 0 0,2 0 0,9 0 0,3 0 0,0 0 0,-4 0 0,-3 0 0,-2 0 0,-3-5 0,-1 0 0,-1-1 0,0 2 0,-5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482A0-7930-564F-1B34-B0BE091218D3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유니트를</a:t>
            </a:r>
            <a:r>
              <a:rPr lang="ko-KR" altLang="en-US" dirty="0"/>
              <a:t> 만들고 더 이상 상속을 내리지 않을 것이므로 </a:t>
            </a:r>
            <a:r>
              <a:rPr lang="en-US" altLang="ko-KR" dirty="0"/>
              <a:t>final </a:t>
            </a:r>
            <a:r>
              <a:rPr lang="ko-KR" altLang="en-US" dirty="0"/>
              <a:t>구문을 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이상 상속을 내리지 않겠다는 이야기 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8D3620-F7A4-B38B-A268-A54A892D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7" y="875598"/>
            <a:ext cx="11350823" cy="34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D3B481-EF2C-74A0-0822-2831E28A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3" y="3337358"/>
            <a:ext cx="10344302" cy="29966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46D213-4182-4253-2EF7-07AA93F7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3" y="1445080"/>
            <a:ext cx="9776765" cy="189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95D2F-46DC-871D-F475-FCB90AA2A40B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랜더러는</a:t>
            </a:r>
            <a:r>
              <a:rPr lang="ko-KR" altLang="en-US" dirty="0"/>
              <a:t> 이제 그런 </a:t>
            </a:r>
            <a:r>
              <a:rPr lang="ko-KR" altLang="en-US" dirty="0" err="1"/>
              <a:t>랜더유니트를</a:t>
            </a:r>
            <a:r>
              <a:rPr lang="ko-KR" altLang="en-US" dirty="0"/>
              <a:t> 여러 개를 관리할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8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5EAFF-1FC6-EDE2-C16C-FE55AB524774}"/>
              </a:ext>
            </a:extLst>
          </p:cNvPr>
          <p:cNvSpPr txBox="1"/>
          <p:nvPr/>
        </p:nvSpPr>
        <p:spPr>
          <a:xfrm>
            <a:off x="212928" y="127762"/>
            <a:ext cx="1127120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랜더유니트는</a:t>
            </a:r>
            <a:r>
              <a:rPr lang="ko-KR" altLang="en-US" dirty="0"/>
              <a:t> </a:t>
            </a:r>
            <a:r>
              <a:rPr lang="ko-KR" altLang="en-US" dirty="0" err="1"/>
              <a:t>랜더링을</a:t>
            </a:r>
            <a:r>
              <a:rPr lang="ko-KR" altLang="en-US" dirty="0"/>
              <a:t> </a:t>
            </a:r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유니트만</a:t>
            </a:r>
            <a:r>
              <a:rPr lang="ko-KR" altLang="en-US" dirty="0"/>
              <a:t> 있어도 쉽게 </a:t>
            </a:r>
            <a:endParaRPr lang="en-US" altLang="ko-KR" dirty="0"/>
          </a:p>
          <a:p>
            <a:r>
              <a:rPr lang="ko-KR" altLang="en-US" dirty="0" err="1"/>
              <a:t>랜더러는</a:t>
            </a:r>
            <a:r>
              <a:rPr lang="ko-KR" altLang="en-US" dirty="0"/>
              <a:t> 너무 무겁고 </a:t>
            </a:r>
            <a:r>
              <a:rPr lang="ko-KR" altLang="en-US" dirty="0" err="1"/>
              <a:t>액터의</a:t>
            </a:r>
            <a:r>
              <a:rPr lang="ko-KR" altLang="en-US" dirty="0"/>
              <a:t> 컴포넌트로 들어가 있어야 </a:t>
            </a:r>
            <a:r>
              <a:rPr lang="ko-KR" altLang="en-US" dirty="0" err="1"/>
              <a:t>한다는게</a:t>
            </a:r>
            <a:r>
              <a:rPr lang="ko-KR" altLang="en-US" dirty="0"/>
              <a:t> </a:t>
            </a:r>
            <a:r>
              <a:rPr lang="ko-KR" altLang="en-US" dirty="0" err="1"/>
              <a:t>강제되어있다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가볍게 사각형 하나 그리고 싶어도 </a:t>
            </a:r>
            <a:r>
              <a:rPr lang="ko-KR" altLang="en-US" dirty="0" err="1"/>
              <a:t>랜더를</a:t>
            </a:r>
            <a:r>
              <a:rPr lang="ko-KR" altLang="en-US" dirty="0"/>
              <a:t> 만들어야 하는데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너무 짜증나고 </a:t>
            </a:r>
            <a:r>
              <a:rPr lang="ko-KR" altLang="en-US" dirty="0" err="1"/>
              <a:t>랜더러는</a:t>
            </a:r>
            <a:r>
              <a:rPr lang="ko-KR" altLang="en-US" dirty="0"/>
              <a:t> 어느 </a:t>
            </a:r>
            <a:r>
              <a:rPr lang="ko-KR" altLang="en-US" dirty="0" err="1"/>
              <a:t>카메라에들어가서</a:t>
            </a:r>
            <a:r>
              <a:rPr lang="ko-KR" altLang="en-US" dirty="0"/>
              <a:t> 어떤 일을 </a:t>
            </a:r>
            <a:r>
              <a:rPr lang="ko-KR" altLang="en-US" dirty="0" err="1"/>
              <a:t>해야한다</a:t>
            </a:r>
            <a:r>
              <a:rPr lang="ko-KR" altLang="en-US" dirty="0"/>
              <a:t> </a:t>
            </a:r>
            <a:r>
              <a:rPr lang="ko-KR" altLang="en-US" dirty="0" err="1"/>
              <a:t>같은들이</a:t>
            </a:r>
            <a:r>
              <a:rPr lang="ko-KR" altLang="en-US" dirty="0"/>
              <a:t> 정의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랜더유니트를</a:t>
            </a:r>
            <a:r>
              <a:rPr lang="ko-KR" altLang="en-US" dirty="0"/>
              <a:t> 만들었고 기존의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CE076-E37A-07C5-4FCA-085D7FD1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" y="1860155"/>
            <a:ext cx="11420776" cy="30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84B52-4906-DE45-E4C4-EEA6E604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1498164"/>
            <a:ext cx="4324954" cy="46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831F5-013E-56CD-6A18-6818B7C19D93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의 메모리 </a:t>
            </a:r>
            <a:r>
              <a:rPr lang="ko-KR" altLang="en-US" dirty="0" err="1"/>
              <a:t>구조에대해서는</a:t>
            </a:r>
            <a:r>
              <a:rPr lang="ko-KR" altLang="en-US" dirty="0"/>
              <a:t> 선택사항이 </a:t>
            </a:r>
            <a:r>
              <a:rPr lang="ko-KR" altLang="en-US" dirty="0" err="1"/>
              <a:t>아니에요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Clear</a:t>
            </a:r>
            <a:r>
              <a:rPr lang="ko-KR" altLang="en-US" dirty="0"/>
              <a:t>가 메모리를 </a:t>
            </a:r>
            <a:r>
              <a:rPr lang="ko-KR" altLang="en-US" dirty="0" err="1"/>
              <a:t>삭제하는건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Emplace_back</a:t>
            </a:r>
            <a:r>
              <a:rPr lang="ko-KR" altLang="en-US" dirty="0"/>
              <a:t>은 내부에서 기본생성자로 </a:t>
            </a:r>
            <a:r>
              <a:rPr lang="en-US" altLang="ko-KR" dirty="0"/>
              <a:t>public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해주는 것이다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6D97068-E408-1365-B22D-6C219D512817}"/>
                  </a:ext>
                </a:extLst>
              </p14:cNvPr>
              <p14:cNvContentPartPr/>
              <p14:nvPr/>
            </p14:nvContentPartPr>
            <p14:xfrm>
              <a:off x="538474" y="4119511"/>
              <a:ext cx="2469960" cy="447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6D97068-E408-1365-B22D-6C219D5128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834" y="4110871"/>
                <a:ext cx="2487600" cy="4654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19AFD52-7AA4-6651-9098-F4D29876C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84" y="3429000"/>
            <a:ext cx="3153215" cy="562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043657-539F-1E87-DAB0-DC5EB8DF3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636" y="3495684"/>
            <a:ext cx="2705478" cy="4953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FC2DCA1-4480-4C40-23CF-7333C6567637}"/>
                  </a:ext>
                </a:extLst>
              </p14:cNvPr>
              <p14:cNvContentPartPr/>
              <p14:nvPr/>
            </p14:nvContentPartPr>
            <p14:xfrm>
              <a:off x="8401619" y="3657358"/>
              <a:ext cx="1785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FC2DCA1-4480-4C40-23CF-7333C65676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2619" y="3648358"/>
                <a:ext cx="19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6840BE1-3546-600D-0477-562D1AA592C1}"/>
                  </a:ext>
                </a:extLst>
              </p14:cNvPr>
              <p14:cNvContentPartPr/>
              <p14:nvPr/>
            </p14:nvContentPartPr>
            <p14:xfrm>
              <a:off x="8455979" y="3902878"/>
              <a:ext cx="153720" cy="82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6840BE1-3546-600D-0477-562D1AA59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6979" y="3893878"/>
                <a:ext cx="17136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4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5692E2-0CDB-870D-A143-F0200478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5" y="948661"/>
            <a:ext cx="10621857" cy="162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D464C-C32A-E544-EBBB-75B2AF039AD7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함수도 </a:t>
            </a:r>
            <a:r>
              <a:rPr lang="en-US" altLang="ko-KR" dirty="0"/>
              <a:t>friend</a:t>
            </a:r>
            <a:r>
              <a:rPr lang="ko-KR" altLang="en-US"/>
              <a:t>가 가능하다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87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104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351</cp:revision>
  <dcterms:created xsi:type="dcterms:W3CDTF">2023-07-10T05:32:34Z</dcterms:created>
  <dcterms:modified xsi:type="dcterms:W3CDTF">2023-09-26T06:42:25Z</dcterms:modified>
</cp:coreProperties>
</file>