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3" r:id="rId3"/>
    <p:sldId id="504" r:id="rId4"/>
    <p:sldId id="505" r:id="rId5"/>
    <p:sldId id="508" r:id="rId6"/>
    <p:sldId id="506" r:id="rId7"/>
    <p:sldId id="509" r:id="rId8"/>
    <p:sldId id="5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3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482A0-7930-564F-1B34-B0BE091218D3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블랜드에</a:t>
            </a:r>
            <a:r>
              <a:rPr lang="ko-KR" altLang="en-US" dirty="0"/>
              <a:t> 대해서 생각해보자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66517D-B6FA-92ED-31DB-7E194FE6512D}"/>
              </a:ext>
            </a:extLst>
          </p:cNvPr>
          <p:cNvGrpSpPr/>
          <p:nvPr/>
        </p:nvGrpSpPr>
        <p:grpSpPr>
          <a:xfrm>
            <a:off x="1158843" y="1823519"/>
            <a:ext cx="2879002" cy="2752253"/>
            <a:chOff x="959667" y="1566250"/>
            <a:chExt cx="2879002" cy="27522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3CFF9BC-B37A-D623-9AD6-6B60F3E39BFE}"/>
                </a:ext>
              </a:extLst>
            </p:cNvPr>
            <p:cNvSpPr/>
            <p:nvPr/>
          </p:nvSpPr>
          <p:spPr>
            <a:xfrm>
              <a:off x="959667" y="1566250"/>
              <a:ext cx="2879002" cy="275225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F6B8BA-AA1E-A73A-B010-B62D576296FC}"/>
                </a:ext>
              </a:extLst>
            </p:cNvPr>
            <p:cNvSpPr/>
            <p:nvPr/>
          </p:nvSpPr>
          <p:spPr>
            <a:xfrm>
              <a:off x="1574548" y="2144918"/>
              <a:ext cx="1649240" cy="136556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7F479E-5F07-9EAB-D212-4D403A778A22}"/>
              </a:ext>
            </a:extLst>
          </p:cNvPr>
          <p:cNvSpPr txBox="1"/>
          <p:nvPr/>
        </p:nvSpPr>
        <p:spPr>
          <a:xfrm>
            <a:off x="1312752" y="134896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0,0,0 * 1, 1, 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10C81-6A49-96BC-2AC4-A444E29EB2C3}"/>
              </a:ext>
            </a:extLst>
          </p:cNvPr>
          <p:cNvSpPr txBox="1"/>
          <p:nvPr/>
        </p:nvSpPr>
        <p:spPr>
          <a:xfrm>
            <a:off x="5003426" y="1348966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0,0,1,0 * 1, 1, 1  = 0,0,1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A2C64F-8447-0E8F-72A8-8E933F3F4FC4}"/>
              </a:ext>
            </a:extLst>
          </p:cNvPr>
          <p:cNvSpPr/>
          <p:nvPr/>
        </p:nvSpPr>
        <p:spPr>
          <a:xfrm>
            <a:off x="4995927" y="1823519"/>
            <a:ext cx="6536602" cy="425492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0E54E5-B3C0-6587-5B39-A36BDDA16F57}"/>
              </a:ext>
            </a:extLst>
          </p:cNvPr>
          <p:cNvGrpSpPr/>
          <p:nvPr/>
        </p:nvGrpSpPr>
        <p:grpSpPr>
          <a:xfrm>
            <a:off x="5557318" y="2166041"/>
            <a:ext cx="2879002" cy="2752253"/>
            <a:chOff x="959667" y="1566250"/>
            <a:chExt cx="2879002" cy="275225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FA0458-75FC-1297-6818-69111226942C}"/>
                </a:ext>
              </a:extLst>
            </p:cNvPr>
            <p:cNvSpPr/>
            <p:nvPr/>
          </p:nvSpPr>
          <p:spPr>
            <a:xfrm>
              <a:off x="959667" y="1566250"/>
              <a:ext cx="2879002" cy="275225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2524F9-A017-ACC7-72ED-3EA4D1704052}"/>
                </a:ext>
              </a:extLst>
            </p:cNvPr>
            <p:cNvSpPr/>
            <p:nvPr/>
          </p:nvSpPr>
          <p:spPr>
            <a:xfrm>
              <a:off x="1574548" y="2144918"/>
              <a:ext cx="1649240" cy="136556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3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90DCF-0EEF-D32E-2DE0-E5A06A09DA3A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나만의 </a:t>
            </a:r>
            <a:r>
              <a:rPr lang="ko-KR" altLang="en-US" dirty="0" err="1"/>
              <a:t>블랜드든</a:t>
            </a:r>
            <a:r>
              <a:rPr lang="ko-KR" altLang="en-US" dirty="0"/>
              <a:t> 뭐든 리소스를 만들고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메테리얼을</a:t>
            </a:r>
            <a:r>
              <a:rPr lang="ko-KR" altLang="en-US" dirty="0"/>
              <a:t> </a:t>
            </a:r>
            <a:r>
              <a:rPr lang="ko-KR" altLang="en-US" dirty="0" err="1"/>
              <a:t>만든다음</a:t>
            </a:r>
            <a:r>
              <a:rPr lang="ko-KR" altLang="en-US" dirty="0"/>
              <a:t> 내가 특별하게 바꾸고 싶은 세팅만 바꾸고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랜더러에</a:t>
            </a:r>
            <a:r>
              <a:rPr lang="ko-KR" altLang="en-US" dirty="0"/>
              <a:t> 그걸 세팅하고 </a:t>
            </a:r>
            <a:r>
              <a:rPr lang="ko-KR" altLang="en-US" dirty="0" err="1"/>
              <a:t>랜더링하면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74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B5274-EB66-662A-870C-922C246520EA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깊이버퍼는</a:t>
            </a:r>
            <a:r>
              <a:rPr lang="ko-KR" altLang="en-US" dirty="0"/>
              <a:t> 텍스처를 </a:t>
            </a:r>
            <a:r>
              <a:rPr lang="en-US" altLang="ko-KR" dirty="0"/>
              <a:t>1</a:t>
            </a:r>
            <a:r>
              <a:rPr lang="ko-KR" altLang="en-US" dirty="0"/>
              <a:t>장 더 만드는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한프레임이 그려지기 </a:t>
            </a:r>
            <a:r>
              <a:rPr lang="ko-KR" altLang="en-US" dirty="0" err="1"/>
              <a:t>시작할때</a:t>
            </a:r>
            <a:r>
              <a:rPr lang="ko-KR" altLang="en-US" dirty="0"/>
              <a:t> 그쪽에 값을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0</a:t>
            </a:r>
            <a:r>
              <a:rPr lang="ko-KR" altLang="en-US" dirty="0"/>
              <a:t>으로 만듭니다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8353D0-D2C3-6EE9-FFA1-7C2815D4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30255"/>
              </p:ext>
            </p:extLst>
          </p:nvPr>
        </p:nvGraphicFramePr>
        <p:xfrm>
          <a:off x="1986734" y="1362461"/>
          <a:ext cx="6369620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129507608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753896408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우리가 무언가를 그린다는 행위는 </a:t>
            </a:r>
            <a:r>
              <a:rPr lang="en-US" altLang="ko-KR" dirty="0" err="1"/>
              <a:t>rgba</a:t>
            </a:r>
            <a:r>
              <a:rPr lang="ko-KR" altLang="en-US" dirty="0"/>
              <a:t>를 </a:t>
            </a:r>
            <a:r>
              <a:rPr lang="ko-KR" altLang="en-US" dirty="0" err="1"/>
              <a:t>수정할수</a:t>
            </a:r>
            <a:r>
              <a:rPr lang="ko-KR" altLang="en-US" dirty="0"/>
              <a:t> 있는 </a:t>
            </a:r>
            <a:r>
              <a:rPr lang="en-US" altLang="ko-KR" dirty="0"/>
              <a:t>2</a:t>
            </a:r>
            <a:r>
              <a:rPr lang="ko-KR" altLang="en-US" dirty="0"/>
              <a:t>차원 배열에 특정 인덱스를 색상을 변경시키는 것을 의미한다</a:t>
            </a:r>
            <a:r>
              <a:rPr lang="en-US" altLang="ko-KR" dirty="0"/>
              <a:t>. </a:t>
            </a:r>
            <a:r>
              <a:rPr lang="ko-KR" altLang="en-US" dirty="0" err="1"/>
              <a:t>깊이버퍼란</a:t>
            </a:r>
            <a:r>
              <a:rPr lang="ko-KR" altLang="en-US" dirty="0"/>
              <a:t> 그렇게 색상을 그리면서 텍스처를 </a:t>
            </a:r>
            <a:r>
              <a:rPr lang="en-US" altLang="ko-KR" dirty="0"/>
              <a:t>1</a:t>
            </a:r>
            <a:r>
              <a:rPr lang="ko-KR" altLang="en-US" dirty="0" err="1"/>
              <a:t>장더</a:t>
            </a:r>
            <a:r>
              <a:rPr lang="ko-KR" altLang="en-US" dirty="0"/>
              <a:t> 겹쳐 놓는 것이다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2C1400-C863-7256-4D43-63E36417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26787"/>
              </p:ext>
            </p:extLst>
          </p:nvPr>
        </p:nvGraphicFramePr>
        <p:xfrm>
          <a:off x="583447" y="1652172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78543DB-1ED8-4DED-4B64-B90CBAEB5955}"/>
              </a:ext>
            </a:extLst>
          </p:cNvPr>
          <p:cNvSpPr/>
          <p:nvPr/>
        </p:nvSpPr>
        <p:spPr>
          <a:xfrm>
            <a:off x="1702051" y="2607398"/>
            <a:ext cx="2218099" cy="172015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BCA8F8-6720-37FC-4F7C-0C05F977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7301"/>
              </p:ext>
            </p:extLst>
          </p:nvPr>
        </p:nvGraphicFramePr>
        <p:xfrm>
          <a:off x="6096000" y="1653344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74E090B-45DB-0B3F-2EEE-FF2357165EAE}"/>
              </a:ext>
            </a:extLst>
          </p:cNvPr>
          <p:cNvSpPr/>
          <p:nvPr/>
        </p:nvSpPr>
        <p:spPr>
          <a:xfrm>
            <a:off x="7220201" y="2734398"/>
            <a:ext cx="2218099" cy="1720158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이녀석의</a:t>
            </a:r>
            <a:r>
              <a:rPr lang="ko-KR" altLang="en-US" dirty="0"/>
              <a:t> </a:t>
            </a:r>
            <a:r>
              <a:rPr lang="en-US" altLang="ko-KR" dirty="0"/>
              <a:t>z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E5F1A4-BFBA-B4A0-EC0C-50D9F79E10C5}"/>
              </a:ext>
            </a:extLst>
          </p:cNvPr>
          <p:cNvGraphicFramePr>
            <a:graphicFrameLocks noGrp="1"/>
          </p:cNvGraphicFramePr>
          <p:nvPr/>
        </p:nvGraphicFramePr>
        <p:xfrm>
          <a:off x="1419225" y="1558094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1v 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B2144368-6B94-71B4-9415-38C3B990F150}"/>
              </a:ext>
            </a:extLst>
          </p:cNvPr>
          <p:cNvSpPr/>
          <p:nvPr/>
        </p:nvSpPr>
        <p:spPr>
          <a:xfrm>
            <a:off x="2543426" y="2639148"/>
            <a:ext cx="2218099" cy="1720158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B762-60CA-DA5D-9509-C2D7BAC53FAF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이렇게 깊이 버퍼가 쓰인 상태에서 다른 물체를 </a:t>
            </a:r>
            <a:r>
              <a:rPr lang="ko-KR" altLang="en-US" dirty="0" err="1"/>
              <a:t>한번더</a:t>
            </a:r>
            <a:r>
              <a:rPr lang="ko-KR" altLang="en-US" dirty="0"/>
              <a:t> 그려보자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옵션으로 만약 그려지는 픽셀의 깊이가 </a:t>
            </a:r>
            <a:r>
              <a:rPr lang="ko-KR" altLang="en-US" dirty="0" err="1"/>
              <a:t>작을때만</a:t>
            </a:r>
            <a:r>
              <a:rPr lang="ko-KR" altLang="en-US" dirty="0"/>
              <a:t> 그려지게 </a:t>
            </a:r>
            <a:r>
              <a:rPr lang="ko-KR" altLang="en-US" dirty="0" err="1"/>
              <a:t>만들수도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1C2610-45D4-A8D8-5201-31CDF3F83D1F}"/>
              </a:ext>
            </a:extLst>
          </p:cNvPr>
          <p:cNvSpPr/>
          <p:nvPr/>
        </p:nvSpPr>
        <p:spPr>
          <a:xfrm>
            <a:off x="4128836" y="2416521"/>
            <a:ext cx="1609725" cy="172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깊이</a:t>
            </a:r>
            <a:endParaRPr lang="en-US" altLang="ko-KR" dirty="0"/>
          </a:p>
          <a:p>
            <a:pPr algn="ctr"/>
            <a:r>
              <a:rPr lang="en-US" altLang="ko-KR" dirty="0"/>
              <a:t>0.7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6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E5F1A4-BFBA-B4A0-EC0C-50D9F79E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22922"/>
              </p:ext>
            </p:extLst>
          </p:nvPr>
        </p:nvGraphicFramePr>
        <p:xfrm>
          <a:off x="1419225" y="1558094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B2144368-6B94-71B4-9415-38C3B990F150}"/>
              </a:ext>
            </a:extLst>
          </p:cNvPr>
          <p:cNvSpPr/>
          <p:nvPr/>
        </p:nvSpPr>
        <p:spPr>
          <a:xfrm>
            <a:off x="2543426" y="2639148"/>
            <a:ext cx="2218099" cy="1720158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B762-60CA-DA5D-9509-C2D7BAC53FAF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이렇게 깊이 버퍼가 쓰인 상태에서 다른 물체를 </a:t>
            </a:r>
            <a:r>
              <a:rPr lang="ko-KR" altLang="en-US" dirty="0" err="1"/>
              <a:t>한번더</a:t>
            </a:r>
            <a:r>
              <a:rPr lang="ko-KR" altLang="en-US" dirty="0"/>
              <a:t> 그려보자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옵션으로 만약 그려지는 픽셀의 깊이가 </a:t>
            </a:r>
            <a:r>
              <a:rPr lang="ko-KR" altLang="en-US" dirty="0" err="1"/>
              <a:t>작을때만</a:t>
            </a:r>
            <a:r>
              <a:rPr lang="ko-KR" altLang="en-US" dirty="0"/>
              <a:t> 그려지게 </a:t>
            </a:r>
            <a:r>
              <a:rPr lang="ko-KR" altLang="en-US" dirty="0" err="1"/>
              <a:t>만들수도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1C2610-45D4-A8D8-5201-31CDF3F83D1F}"/>
              </a:ext>
            </a:extLst>
          </p:cNvPr>
          <p:cNvSpPr/>
          <p:nvPr/>
        </p:nvSpPr>
        <p:spPr>
          <a:xfrm>
            <a:off x="7491161" y="2568921"/>
            <a:ext cx="1609725" cy="172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깊이</a:t>
            </a:r>
            <a:endParaRPr lang="en-US" altLang="ko-KR" dirty="0"/>
          </a:p>
          <a:p>
            <a:pPr algn="ctr"/>
            <a:r>
              <a:rPr lang="en-US" altLang="ko-KR" dirty="0"/>
              <a:t>0.7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E5F1A4-BFBA-B4A0-EC0C-50D9F79E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53613"/>
              </p:ext>
            </p:extLst>
          </p:nvPr>
        </p:nvGraphicFramePr>
        <p:xfrm>
          <a:off x="1419225" y="1558094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0.5v</a:t>
                      </a:r>
                    </a:p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C4B762-60CA-DA5D-9509-C2D7BAC53FAF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가장 많이 나오는 착각이 알파테스트의 착각인데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투명 부분이 깊이 값이 </a:t>
            </a:r>
            <a:r>
              <a:rPr lang="ko-KR" altLang="en-US" dirty="0" err="1"/>
              <a:t>안쓰일거라고</a:t>
            </a:r>
            <a:r>
              <a:rPr lang="ko-KR" altLang="en-US" dirty="0"/>
              <a:t> 생각하는 큰 오류들을 범한다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투명쪽에도</a:t>
            </a:r>
            <a:r>
              <a:rPr lang="ko-KR" altLang="en-US" dirty="0"/>
              <a:t> 깊이 값이 쓰이므로 결국 </a:t>
            </a:r>
            <a:r>
              <a:rPr lang="en-US" altLang="ko-KR" dirty="0"/>
              <a:t>z</a:t>
            </a:r>
            <a:r>
              <a:rPr lang="ko-KR" altLang="en-US" dirty="0"/>
              <a:t>소트를 해서 선후를 결정해야 한다</a:t>
            </a:r>
            <a:r>
              <a:rPr lang="en-US" altLang="ko-KR"/>
              <a:t>.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3D3358-6B48-874C-1E42-1362602834A4}"/>
              </a:ext>
            </a:extLst>
          </p:cNvPr>
          <p:cNvGrpSpPr/>
          <p:nvPr/>
        </p:nvGrpSpPr>
        <p:grpSpPr>
          <a:xfrm>
            <a:off x="3805148" y="2145372"/>
            <a:ext cx="2101485" cy="2245654"/>
            <a:chOff x="9382277" y="1625945"/>
            <a:chExt cx="2438095" cy="26053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16B4F6-2AD1-BC4C-39E2-9BAE557FF629}"/>
                </a:ext>
              </a:extLst>
            </p:cNvPr>
            <p:cNvSpPr/>
            <p:nvPr/>
          </p:nvSpPr>
          <p:spPr>
            <a:xfrm>
              <a:off x="9382277" y="1625945"/>
              <a:ext cx="2438095" cy="26053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깊이</a:t>
              </a:r>
              <a:endParaRPr lang="en-US" altLang="ko-KR" dirty="0"/>
            </a:p>
            <a:p>
              <a:pPr algn="ctr"/>
              <a:r>
                <a:rPr lang="en-US" altLang="ko-KR" dirty="0"/>
                <a:t>0.7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7" name="그림 6" descr="클립아트, 포유류, 일러스트레이션, 만화 영화이(가) 표시된 사진&#10;&#10;자동 생성된 설명">
              <a:extLst>
                <a:ext uri="{FF2B5EF4-FFF2-40B4-BE49-F238E27FC236}">
                  <a16:creationId xmlns:a16="http://schemas.microsoft.com/office/drawing/2014/main" id="{8FC02E5E-345C-3B97-577C-0680ECEF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2277" y="1764632"/>
              <a:ext cx="2438095" cy="2438095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5B204-84F9-CFD2-13E4-62A54C40B47E}"/>
              </a:ext>
            </a:extLst>
          </p:cNvPr>
          <p:cNvSpPr/>
          <p:nvPr/>
        </p:nvSpPr>
        <p:spPr>
          <a:xfrm>
            <a:off x="2505075" y="2145372"/>
            <a:ext cx="2101485" cy="1085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0.8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1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518</Words>
  <Application>Microsoft Office PowerPoint</Application>
  <PresentationFormat>와이드스크린</PresentationFormat>
  <Paragraphs>376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353</cp:revision>
  <dcterms:created xsi:type="dcterms:W3CDTF">2023-07-10T05:32:34Z</dcterms:created>
  <dcterms:modified xsi:type="dcterms:W3CDTF">2023-10-10T06:38:31Z</dcterms:modified>
</cp:coreProperties>
</file>