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505" r:id="rId2"/>
    <p:sldId id="50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2008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11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897CC-7919-37D1-4584-72904A4E75AB}"/>
              </a:ext>
            </a:extLst>
          </p:cNvPr>
          <p:cNvSpPr txBox="1"/>
          <p:nvPr/>
        </p:nvSpPr>
        <p:spPr>
          <a:xfrm>
            <a:off x="212928" y="127762"/>
            <a:ext cx="11271203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스탠실은</a:t>
            </a:r>
            <a:r>
              <a:rPr lang="ko-KR" altLang="en-US" dirty="0"/>
              <a:t> </a:t>
            </a:r>
            <a:r>
              <a:rPr lang="ko-KR" altLang="en-US" dirty="0" err="1"/>
              <a:t>깊이버퍼와</a:t>
            </a:r>
            <a:r>
              <a:rPr lang="ko-KR" altLang="en-US" dirty="0"/>
              <a:t> 비슷한데 정수 </a:t>
            </a:r>
            <a:r>
              <a:rPr lang="en-US" altLang="ko-KR" dirty="0"/>
              <a:t>1</a:t>
            </a:r>
            <a:r>
              <a:rPr lang="ko-KR" altLang="en-US" dirty="0"/>
              <a:t>바이트로 비교하는 것을 말한다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깊이버퍼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새롭게 그려질 픽셀의 </a:t>
            </a:r>
            <a:r>
              <a:rPr lang="en-US" altLang="ko-KR" dirty="0"/>
              <a:t>z</a:t>
            </a:r>
            <a:r>
              <a:rPr lang="ko-KR" altLang="en-US" dirty="0"/>
              <a:t>값이 기존에 그려진 </a:t>
            </a:r>
            <a:r>
              <a:rPr lang="en-US" altLang="ko-KR" dirty="0"/>
              <a:t>z</a:t>
            </a:r>
            <a:r>
              <a:rPr lang="ko-KR" altLang="en-US" dirty="0"/>
              <a:t>값보다 크다면 작다면 뭐하다면 식으로 처리</a:t>
            </a:r>
            <a:endParaRPr lang="en-US" altLang="ko-KR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BBCA8F8-6720-37FC-4F7C-0C05F977C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637420"/>
              </p:ext>
            </p:extLst>
          </p:nvPr>
        </p:nvGraphicFramePr>
        <p:xfrm>
          <a:off x="510012" y="1870627"/>
          <a:ext cx="5095696" cy="4612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962">
                  <a:extLst>
                    <a:ext uri="{9D8B030D-6E8A-4147-A177-3AD203B41FA5}">
                      <a16:colId xmlns:a16="http://schemas.microsoft.com/office/drawing/2014/main" val="3409309431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2576521756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3413740224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1142151083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4226434564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4138785701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3418241054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1948553230"/>
                    </a:ext>
                  </a:extLst>
                </a:gridCol>
              </a:tblGrid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77992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10751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84055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527436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21342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454103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69534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507592"/>
                  </a:ext>
                </a:extLst>
              </a:tr>
            </a:tbl>
          </a:graphicData>
        </a:graphic>
      </p:graphicFrame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574E090B-45DB-0B3F-2EEE-FF2357165EAE}"/>
              </a:ext>
            </a:extLst>
          </p:cNvPr>
          <p:cNvSpPr/>
          <p:nvPr/>
        </p:nvSpPr>
        <p:spPr>
          <a:xfrm>
            <a:off x="1634213" y="2951681"/>
            <a:ext cx="2218099" cy="1720158"/>
          </a:xfrm>
          <a:prstGeom prst="triangl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이녀석의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z 0.5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61AD-1F7C-9290-AB0D-EBFFACC41212}"/>
              </a:ext>
            </a:extLst>
          </p:cNvPr>
          <p:cNvSpPr txBox="1"/>
          <p:nvPr/>
        </p:nvSpPr>
        <p:spPr>
          <a:xfrm>
            <a:off x="350822" y="947297"/>
            <a:ext cx="60975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깊이 버퍼</a:t>
            </a:r>
            <a:endParaRPr lang="en-US" altLang="ko-KR" dirty="0"/>
          </a:p>
          <a:p>
            <a:r>
              <a:rPr lang="ko-KR" altLang="en-US" dirty="0"/>
              <a:t>기존의 </a:t>
            </a:r>
            <a:r>
              <a:rPr lang="en-US" altLang="ko-KR" dirty="0"/>
              <a:t>1</a:t>
            </a:r>
            <a:r>
              <a:rPr lang="ko-KR" altLang="en-US" dirty="0"/>
              <a:t>이 그려져 있는데</a:t>
            </a:r>
            <a:r>
              <a:rPr lang="en-US" altLang="ko-KR" dirty="0"/>
              <a:t>. </a:t>
            </a:r>
            <a:r>
              <a:rPr lang="ko-KR" altLang="en-US" dirty="0"/>
              <a:t>새로운 </a:t>
            </a:r>
            <a:r>
              <a:rPr lang="en-US" altLang="ko-KR" dirty="0"/>
              <a:t>0.5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보다 작다면</a:t>
            </a:r>
            <a:endParaRPr lang="en-US" altLang="ko-KR" dirty="0"/>
          </a:p>
          <a:p>
            <a:r>
              <a:rPr lang="ko-KR" altLang="en-US" dirty="0"/>
              <a:t>그려질 수 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AF6829D-611A-21C4-1634-3EBF42DF8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907227"/>
              </p:ext>
            </p:extLst>
          </p:nvPr>
        </p:nvGraphicFramePr>
        <p:xfrm>
          <a:off x="6586292" y="1870627"/>
          <a:ext cx="5095696" cy="4612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962">
                  <a:extLst>
                    <a:ext uri="{9D8B030D-6E8A-4147-A177-3AD203B41FA5}">
                      <a16:colId xmlns:a16="http://schemas.microsoft.com/office/drawing/2014/main" val="3409309431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2576521756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3413740224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1142151083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4226434564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4138785701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3418241054"/>
                    </a:ext>
                  </a:extLst>
                </a:gridCol>
                <a:gridCol w="636962">
                  <a:extLst>
                    <a:ext uri="{9D8B030D-6E8A-4147-A177-3AD203B41FA5}">
                      <a16:colId xmlns:a16="http://schemas.microsoft.com/office/drawing/2014/main" val="1948553230"/>
                    </a:ext>
                  </a:extLst>
                </a:gridCol>
              </a:tblGrid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77992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10751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84055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527436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21342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454103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69534"/>
                  </a:ext>
                </a:extLst>
              </a:tr>
              <a:tr h="576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507592"/>
                  </a:ext>
                </a:extLst>
              </a:tr>
            </a:tbl>
          </a:graphicData>
        </a:graphic>
      </p:graphicFrame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3043426B-9F0F-3D81-7933-B6AAEC0605A7}"/>
              </a:ext>
            </a:extLst>
          </p:cNvPr>
          <p:cNvSpPr/>
          <p:nvPr/>
        </p:nvSpPr>
        <p:spPr>
          <a:xfrm>
            <a:off x="8025090" y="2951681"/>
            <a:ext cx="2218099" cy="1720158"/>
          </a:xfrm>
          <a:prstGeom prst="triangl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B5B9C2-FE48-6FB3-D2E0-E690AACDCBF2}"/>
              </a:ext>
            </a:extLst>
          </p:cNvPr>
          <p:cNvSpPr txBox="1"/>
          <p:nvPr/>
        </p:nvSpPr>
        <p:spPr>
          <a:xfrm>
            <a:off x="6556920" y="906608"/>
            <a:ext cx="60975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깊이 버퍼</a:t>
            </a:r>
            <a:endParaRPr lang="en-US" altLang="ko-KR" dirty="0"/>
          </a:p>
          <a:p>
            <a:r>
              <a:rPr lang="ko-KR" altLang="en-US" dirty="0"/>
              <a:t>현재 내가 그리려고 하는 곳의 </a:t>
            </a:r>
            <a:r>
              <a:rPr lang="ko-KR" altLang="en-US" dirty="0" err="1"/>
              <a:t>스탠실이</a:t>
            </a:r>
            <a:r>
              <a:rPr lang="ko-KR" altLang="en-US" dirty="0"/>
              <a:t> </a:t>
            </a:r>
            <a:r>
              <a:rPr lang="en-US" altLang="ko-KR" dirty="0"/>
              <a:t>80</a:t>
            </a:r>
            <a:r>
              <a:rPr lang="ko-KR" altLang="en-US" dirty="0"/>
              <a:t>이라면</a:t>
            </a:r>
            <a:endParaRPr lang="en-US" altLang="ko-KR" dirty="0"/>
          </a:p>
          <a:p>
            <a:r>
              <a:rPr lang="ko-KR" altLang="en-US" dirty="0"/>
              <a:t>같은 테스트를 할 수가 있다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653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36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5212</TotalTime>
  <Words>192</Words>
  <Application>Microsoft Office PowerPoint</Application>
  <PresentationFormat>와이드스크린</PresentationFormat>
  <Paragraphs>140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354</cp:revision>
  <dcterms:created xsi:type="dcterms:W3CDTF">2023-07-10T05:32:34Z</dcterms:created>
  <dcterms:modified xsi:type="dcterms:W3CDTF">2023-10-11T05:42:17Z</dcterms:modified>
</cp:coreProperties>
</file>