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505" r:id="rId2"/>
    <p:sldId id="507" r:id="rId3"/>
    <p:sldId id="508" r:id="rId4"/>
    <p:sldId id="509" r:id="rId5"/>
    <p:sldId id="510" r:id="rId6"/>
    <p:sldId id="511" r:id="rId7"/>
    <p:sldId id="512" r:id="rId8"/>
    <p:sldId id="513" r:id="rId9"/>
    <p:sldId id="514" r:id="rId10"/>
    <p:sldId id="51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2008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6242" autoAdjust="0"/>
  </p:normalViewPr>
  <p:slideViewPr>
    <p:cSldViewPr snapToGrid="0">
      <p:cViewPr varScale="1">
        <p:scale>
          <a:sx n="106" d="100"/>
          <a:sy n="106" d="100"/>
        </p:scale>
        <p:origin x="33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05:30:44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2244 121 24575,'-2073'0'0,"2067"-1"0,1 1 0,0 0 0,-1 0 0,1 1 0,-1-1 0,1 1 0,0 0 0,-1 1 0,1-1 0,0 1 0,0 0 0,0 0 0,0 1 0,1-1 0,-1 1 0,1 0 0,-1 0 0,1 1 0,0 0 0,0-1 0,1 1 0,-1 0 0,1 1 0,0-1 0,0 1 0,0-1 0,0 1 0,1 0 0,-3 8 0,-4 10 0,2 1 0,1 0 0,1 0 0,0 0 0,-1 37 0,7 129 0,1-113 0,-2-52 0,2 1 0,0 0 0,2 0 0,1-1 0,1 0 0,1 0 0,17 38 0,-15-45 0,0 0 0,2-1 0,-1-1 0,2 0 0,1 0 0,0-1 0,0-1 0,2 0 0,-1-1 0,27 18 0,9 0 0,1-3 0,1-1 0,1-3 0,1-2 0,2-3 0,0-2 0,0-3 0,117 15 0,17-15 0,270-12 0,-362-5 0,78-3 0,0-8 0,-1-7 0,312-81 0,-422 82 0,-1-2 0,91-46 0,-118 48 0,-1-1 0,-1-2 0,0-2 0,-2 0 0,36-38 0,-59 51 0,0 0 0,-1 0 0,0-1 0,-1-1 0,-1 1 0,0-1 0,-1 0 0,0-1 0,-1 0 0,-1 0 0,-1 0 0,4-25 0,-2-18 0,-2 0 0,-5-60 0,1 47 0,1 64 0,0-16 0,-1 1 0,-6-38 0,5 52 0,0 0 0,-1 0 0,1 0 0,-2 1 0,1-1 0,-1 1 0,0 0 0,-1 0 0,1 0 0,-11-11 0,0 3 0,0 2 0,-1 0 0,-1 0 0,0 1 0,0 2 0,-1-1 0,0 2 0,-1 0 0,0 2 0,-1 0 0,1 1 0,-1 1 0,-33-5 0,-18 3 0,-1 3 0,-114 8 0,57 1 0,65-4-113,13 1-200,-1-2 0,1-3 0,-72-12 0,102 11-6513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B677B-AFF8-454F-9F78-897EFE0865B5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55224-54B1-4AE6-AB0A-9603B8A73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701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A8A70-4DC7-3B8D-AAF4-9E1AE73DA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220AE7-5FB6-00D8-1602-BA9B006DC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85B446-9E59-A9D0-97E8-7C07A509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D0A24-48D4-DCF5-EBDD-81676B2F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C73037-92EB-E3AC-0FAC-B8B8775EA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4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C4009-507B-8C31-5EAE-C77BB7FD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3F8BB0-6996-2B8F-06B5-53065AA08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187F5-1993-B195-2EF1-47928B8B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74927F-1C9B-D3A9-96B8-31662A35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704477-A632-F8B9-B91A-A694F219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94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92C37E-6BF8-61AD-AE05-E7845CC2E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21061E-64D6-6D78-82C4-75001031B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204421-8459-3329-D2B0-0E8918952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BB8B54-BF0A-DCB8-39B5-8D2528F4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6C17A2-6060-B758-FF4A-E1EAD3BC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55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47B8F-2AB1-2B2F-DA57-5A1A7003F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AA32F-6262-A7D6-51A2-C61953273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776F7A-80E3-2FA8-21B0-37CF6E8F7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8495D6-CDDB-5DCF-AA6D-4130330CB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FEB830-56EF-3265-DFBE-C3A04A7E5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79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6653F-2815-913C-F51D-BC4953A0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47943A-D390-C2C8-AAB7-C79B2D9E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06281-E3DE-2543-DFA5-9CFD82D0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32A04-A0D5-3BA2-26C0-979FD933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CC1514-37F4-6D70-15AA-7FA78B4E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7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F8BDD-A187-36F3-6D28-20A4CACD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FA4BB-372E-B1B2-7B83-2052D274F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1A4CFE-B6C9-B1DF-1980-E459ADD4E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59C814-9127-B87C-9C36-6871B64F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BA9A1C-C3A1-8D41-994A-2CCE923ED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C20EB6-9A1C-FB65-A770-FCA1CE82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86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61A14-D24A-74C6-75F7-0972131FF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5E9FB0-7895-4966-FEC9-A342A950D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2F6EB0-76F7-74CE-992C-4BED5559E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F3A799-BF76-A5BA-A766-F6D59A0D1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50A76E-5E5E-DDD6-8E3D-35CCBB3536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1A685F-1E17-BAF5-A5CC-BEA6B6A2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8346DE-F77E-9C71-5BD1-ABBC0304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4B1BCE-8FED-4955-BEFE-7333BC75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1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E159E-4751-1EFD-F7E7-97BA64D1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D5201F-D969-E8C1-90E1-9173AB18E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64D1B6-B3A9-A178-AF5F-27F8942B0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65D5E0-4B2A-E609-3E14-9EEA43F5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43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D17E6A-C759-98E0-03A6-437E031B2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A95E6A-72C6-1CE3-A861-0FE2457E2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31C169-66E5-8422-1736-AF20126D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68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9AE03-CFA9-D5D5-4329-BD7015F15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67DF69-81C5-D879-72B3-E99B7F068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9889D0-4027-8FA0-67B0-A836148FA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96F84A-5FE8-CB6D-2CAB-243FD3154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1219DB-347E-CD9E-8553-0C4B9A30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37F81E-60DD-4F64-E59B-175AA824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108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3EEA7-A32A-6026-EA9D-25F501FA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7A3593-ABF1-0CF2-6BB9-3A5612869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DDA653-B089-76F0-AEAC-93274617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BF16F6-43E7-BB65-AB60-820893FF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FD916D-A7FC-F1FE-4DE2-25F9E827B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AD4171-7060-543E-FD96-8991B2C6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24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FAB3EE-FBF8-3208-B42D-DC699BC9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98DFF9-ED65-E77D-4279-C6962D4A3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BC0660-3B0B-E0A3-9F48-1FCC43096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98437-31E6-436A-A165-AE491B949F77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17A972-73A5-9242-004F-000ED3699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1437ED-90EA-7968-B32B-D2D6C0120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38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6897CC-7919-37D1-4584-72904A4E75AB}"/>
              </a:ext>
            </a:extLst>
          </p:cNvPr>
          <p:cNvSpPr txBox="1"/>
          <p:nvPr/>
        </p:nvSpPr>
        <p:spPr>
          <a:xfrm>
            <a:off x="212928" y="127762"/>
            <a:ext cx="11271203" cy="424731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외부에서 코드를 끌어오는 경우에</a:t>
            </a:r>
            <a:r>
              <a:rPr lang="en-US" altLang="ko-KR" dirty="0"/>
              <a:t> </a:t>
            </a:r>
            <a:r>
              <a:rPr lang="ko-KR" altLang="en-US" dirty="0" err="1"/>
              <a:t>서드파티</a:t>
            </a:r>
            <a:r>
              <a:rPr lang="ko-KR" altLang="en-US" dirty="0"/>
              <a:t> 라이브러리라고 하는 경우가 많고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</a:t>
            </a:r>
            <a:r>
              <a:rPr lang="ko-KR" altLang="en-US" dirty="0" err="1"/>
              <a:t>서드파티</a:t>
            </a:r>
            <a:r>
              <a:rPr lang="ko-KR" altLang="en-US" dirty="0"/>
              <a:t> 중에서 프레임워크 아예 독립적으로도 </a:t>
            </a:r>
            <a:r>
              <a:rPr lang="ko-KR" altLang="en-US" dirty="0" err="1"/>
              <a:t>동작할수</a:t>
            </a:r>
            <a:r>
              <a:rPr lang="ko-KR" altLang="en-US" dirty="0"/>
              <a:t> 있을 정도의 규격화와 고도화가 이루어진 코드들을 프레임워크라고 부른다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IMGUI</a:t>
            </a:r>
            <a:r>
              <a:rPr lang="ko-KR" altLang="en-US" dirty="0"/>
              <a:t>는 </a:t>
            </a:r>
            <a:r>
              <a:rPr lang="en-US" altLang="ko-KR" dirty="0"/>
              <a:t>UI</a:t>
            </a:r>
            <a:r>
              <a:rPr lang="ko-KR" altLang="en-US" dirty="0" err="1"/>
              <a:t>프레임워크입니다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왜 쓰느냐</a:t>
            </a:r>
            <a:r>
              <a:rPr lang="en-US" altLang="ko-KR" dirty="0"/>
              <a:t>? </a:t>
            </a:r>
            <a:r>
              <a:rPr lang="ko-KR" altLang="en-US" dirty="0"/>
              <a:t>왜 썼냐</a:t>
            </a:r>
            <a:r>
              <a:rPr lang="en-US" altLang="ko-KR" dirty="0"/>
              <a:t>? </a:t>
            </a:r>
            <a:r>
              <a:rPr lang="ko-KR" altLang="en-US" dirty="0"/>
              <a:t>대부분의 라이브러리들을 </a:t>
            </a:r>
            <a:endParaRPr lang="en-US" altLang="ko-KR" dirty="0"/>
          </a:p>
          <a:p>
            <a:r>
              <a:rPr lang="ko-KR" altLang="en-US" dirty="0"/>
              <a:t>사용하려고 </a:t>
            </a:r>
            <a:r>
              <a:rPr lang="ko-KR" altLang="en-US" dirty="0" err="1"/>
              <a:t>할때</a:t>
            </a:r>
            <a:r>
              <a:rPr lang="ko-KR" altLang="en-US" dirty="0"/>
              <a:t> 그냥 된다고 해서 첫번째로 </a:t>
            </a:r>
            <a:r>
              <a:rPr lang="en-US" altLang="ko-KR" dirty="0"/>
              <a:t>UI</a:t>
            </a:r>
            <a:r>
              <a:rPr lang="ko-KR" altLang="en-US" dirty="0"/>
              <a:t>프레임워크 중에서는 </a:t>
            </a:r>
            <a:r>
              <a:rPr lang="en-US" altLang="ko-KR" dirty="0" err="1"/>
              <a:t>Directx</a:t>
            </a:r>
            <a:r>
              <a:rPr lang="ko-KR" altLang="en-US" dirty="0"/>
              <a:t>를 사용해서 </a:t>
            </a:r>
            <a:r>
              <a:rPr lang="en-US" altLang="ko-KR" dirty="0"/>
              <a:t>window</a:t>
            </a:r>
            <a:r>
              <a:rPr lang="ko-KR" altLang="en-US" dirty="0"/>
              <a:t>에서 돌아가는 프레임워크고 코드가 간단하다</a:t>
            </a:r>
            <a:r>
              <a:rPr lang="en-US" altLang="ko-KR" dirty="0"/>
              <a:t>. Lib</a:t>
            </a:r>
            <a:r>
              <a:rPr lang="ko-KR" altLang="en-US" dirty="0"/>
              <a:t>나</a:t>
            </a:r>
            <a:r>
              <a:rPr lang="en-US" altLang="ko-KR" dirty="0"/>
              <a:t> </a:t>
            </a:r>
            <a:r>
              <a:rPr lang="en-US" altLang="ko-KR" dirty="0" err="1"/>
              <a:t>dll</a:t>
            </a:r>
            <a:r>
              <a:rPr lang="ko-KR" altLang="en-US" dirty="0"/>
              <a:t>조차 필요없이 오픈소스로 코드가 다 인터넷에 올라와 있는 상태라 그냥 내 프레임워크에 파일만 옮겨도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IMGUI</a:t>
            </a:r>
            <a:r>
              <a:rPr lang="ko-KR" altLang="en-US" dirty="0"/>
              <a:t>가 사용된 게임이 많은데 </a:t>
            </a:r>
            <a:r>
              <a:rPr lang="ko-KR" altLang="en-US" dirty="0" err="1"/>
              <a:t>사펑</a:t>
            </a:r>
            <a:r>
              <a:rPr lang="ko-KR" altLang="en-US" dirty="0"/>
              <a:t> 모드들이나 </a:t>
            </a:r>
            <a:r>
              <a:rPr lang="ko-KR" altLang="en-US" dirty="0" err="1"/>
              <a:t>이런애들이</a:t>
            </a:r>
            <a:r>
              <a:rPr lang="ko-KR" altLang="en-US" dirty="0"/>
              <a:t> </a:t>
            </a:r>
            <a:r>
              <a:rPr lang="en-US" altLang="ko-KR" dirty="0"/>
              <a:t>IMGUI</a:t>
            </a:r>
            <a:r>
              <a:rPr lang="ko-KR" altLang="en-US" dirty="0"/>
              <a:t>를 사용해서 </a:t>
            </a:r>
            <a:r>
              <a:rPr lang="en-US" altLang="ko-KR" dirty="0"/>
              <a:t>UI</a:t>
            </a:r>
            <a:r>
              <a:rPr lang="ko-KR" altLang="en-US" dirty="0"/>
              <a:t>들을 표현한다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06530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6693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E3FBF6-2B13-82F2-C81D-C6E7848B7246}"/>
              </a:ext>
            </a:extLst>
          </p:cNvPr>
          <p:cNvSpPr txBox="1"/>
          <p:nvPr/>
        </p:nvSpPr>
        <p:spPr>
          <a:xfrm>
            <a:off x="212928" y="127762"/>
            <a:ext cx="11271203" cy="34163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UI</a:t>
            </a:r>
            <a:r>
              <a:rPr lang="ko-KR" altLang="en-US" dirty="0"/>
              <a:t>프레임워크는 툴을 만들거나 게임내 정보를 표현하는데 게임에는 보일 필요가 없는 정보들을 </a:t>
            </a:r>
            <a:r>
              <a:rPr lang="ko-KR" altLang="en-US" dirty="0" err="1"/>
              <a:t>보여줄려고</a:t>
            </a:r>
            <a:r>
              <a:rPr lang="ko-KR" altLang="en-US" dirty="0"/>
              <a:t> 적용한다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QT </a:t>
            </a:r>
            <a:r>
              <a:rPr lang="ko-KR" altLang="en-US" dirty="0"/>
              <a:t>프레임워크는 아예 독립적인 앱을 </a:t>
            </a:r>
            <a:r>
              <a:rPr lang="ko-KR" altLang="en-US" dirty="0" err="1"/>
              <a:t>만들수</a:t>
            </a:r>
            <a:r>
              <a:rPr lang="ko-KR" altLang="en-US" dirty="0"/>
              <a:t> 있는 수준의 프레임워크로 선생님의 엔진보다도 더 복잡한 코드와 다양한 기능을 제공한다</a:t>
            </a:r>
            <a:r>
              <a:rPr lang="en-US" altLang="ko-KR" dirty="0"/>
              <a:t>. </a:t>
            </a:r>
            <a:r>
              <a:rPr lang="ko-KR" altLang="en-US" dirty="0"/>
              <a:t>그런데 그렇게 되면 선생님이 저쪽으로 </a:t>
            </a:r>
            <a:r>
              <a:rPr lang="ko-KR" altLang="en-US" dirty="0" err="1"/>
              <a:t>끼여들어가는</a:t>
            </a:r>
            <a:r>
              <a:rPr lang="ko-KR" altLang="en-US" dirty="0"/>
              <a:t> 느낌이라 기분이 나빠서 </a:t>
            </a:r>
            <a:r>
              <a:rPr lang="ko-KR" altLang="en-US" dirty="0" err="1"/>
              <a:t>안씀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MFC</a:t>
            </a:r>
            <a:r>
              <a:rPr lang="ko-KR" altLang="en-US" dirty="0"/>
              <a:t>가 있다</a:t>
            </a:r>
            <a:r>
              <a:rPr lang="en-US" altLang="ko-KR" dirty="0"/>
              <a:t>. </a:t>
            </a:r>
            <a:r>
              <a:rPr lang="ko-KR" altLang="en-US" dirty="0"/>
              <a:t>마소에서 만든 </a:t>
            </a:r>
            <a:r>
              <a:rPr lang="en-US" altLang="ko-KR" dirty="0"/>
              <a:t>UI</a:t>
            </a:r>
            <a:r>
              <a:rPr lang="ko-KR" altLang="en-US" dirty="0" err="1"/>
              <a:t>프레임워크라기</a:t>
            </a:r>
            <a:r>
              <a:rPr lang="ko-KR" altLang="en-US" dirty="0"/>
              <a:t> 보다는 </a:t>
            </a:r>
            <a:r>
              <a:rPr lang="en-US" altLang="ko-KR" dirty="0" err="1"/>
              <a:t>GameEngineWindow</a:t>
            </a:r>
            <a:r>
              <a:rPr lang="ko-KR" altLang="en-US" dirty="0"/>
              <a:t>같이 마소의 코드를 클래스로 </a:t>
            </a:r>
            <a:r>
              <a:rPr lang="ko-KR" altLang="en-US" dirty="0" err="1"/>
              <a:t>랩핑한</a:t>
            </a:r>
            <a:r>
              <a:rPr lang="ko-KR" altLang="en-US" dirty="0"/>
              <a:t> 라이브러리 이다</a:t>
            </a:r>
            <a:r>
              <a:rPr lang="en-US" altLang="ko-KR" dirty="0"/>
              <a:t>. Window</a:t>
            </a:r>
            <a:r>
              <a:rPr lang="ko-KR" altLang="en-US" dirty="0"/>
              <a:t>의 시작 </a:t>
            </a:r>
            <a:r>
              <a:rPr lang="en-US" altLang="ko-KR" dirty="0"/>
              <a:t>C</a:t>
            </a:r>
            <a:r>
              <a:rPr lang="ko-KR" altLang="en-US" dirty="0"/>
              <a:t>느낌 코딩에서 출발했는데 객체지향의 수요가 늘면서 만들어 졌다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학원 초기에는 </a:t>
            </a:r>
            <a:r>
              <a:rPr lang="en-US" altLang="ko-KR" dirty="0"/>
              <a:t>MFC</a:t>
            </a:r>
            <a:r>
              <a:rPr lang="ko-KR" altLang="en-US" dirty="0"/>
              <a:t>를 가지고 </a:t>
            </a:r>
            <a:r>
              <a:rPr lang="en-US" altLang="ko-KR" dirty="0"/>
              <a:t>UI</a:t>
            </a:r>
            <a:r>
              <a:rPr lang="ko-KR" altLang="en-US" dirty="0"/>
              <a:t>를 만들었지만 훨씬 간단하고 쉽게 다운로드 </a:t>
            </a:r>
            <a:r>
              <a:rPr lang="ko-KR" altLang="en-US" dirty="0" err="1"/>
              <a:t>받을수</a:t>
            </a:r>
            <a:r>
              <a:rPr lang="ko-KR" altLang="en-US" dirty="0"/>
              <a:t> 있고 내부 코드를 다 </a:t>
            </a:r>
            <a:r>
              <a:rPr lang="ko-KR" altLang="en-US" dirty="0" err="1"/>
              <a:t>확인할수</a:t>
            </a:r>
            <a:r>
              <a:rPr lang="ko-KR" altLang="en-US" dirty="0"/>
              <a:t> 있는 </a:t>
            </a:r>
            <a:r>
              <a:rPr lang="en-US" altLang="ko-KR" dirty="0"/>
              <a:t>IMGUI</a:t>
            </a:r>
            <a:r>
              <a:rPr lang="ko-KR" altLang="en-US" dirty="0"/>
              <a:t>가 더 적절하다고 생각해서 선생님은 이걸 사용하고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9369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102FB7B-3B06-8D96-E272-ACDC53710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71" y="1403777"/>
            <a:ext cx="10621857" cy="444879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429E78D9-4517-C138-8606-50D425FA4617}"/>
                  </a:ext>
                </a:extLst>
              </p14:cNvPr>
              <p14:cNvContentPartPr/>
              <p14:nvPr/>
            </p14:nvContentPartPr>
            <p14:xfrm>
              <a:off x="2146638" y="4646124"/>
              <a:ext cx="1153800" cy="47124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429E78D9-4517-C138-8606-50D425FA461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37638" y="4637484"/>
                <a:ext cx="1171440" cy="48888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7D37137-B189-040E-4F2E-F9A160A3AA2E}"/>
              </a:ext>
            </a:extLst>
          </p:cNvPr>
          <p:cNvSpPr txBox="1"/>
          <p:nvPr/>
        </p:nvSpPr>
        <p:spPr>
          <a:xfrm>
            <a:off x="212928" y="127762"/>
            <a:ext cx="11271203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선생님은 도킹을 받을 것이다</a:t>
            </a:r>
            <a:r>
              <a:rPr lang="en-US" altLang="ko-KR" dirty="0"/>
              <a:t>.</a:t>
            </a:r>
            <a:r>
              <a:rPr lang="ko-KR" altLang="en-US" dirty="0"/>
              <a:t>이유는 참을 수가 없어서 뭘 </a:t>
            </a:r>
            <a:r>
              <a:rPr lang="ko-KR" altLang="en-US" dirty="0" err="1"/>
              <a:t>참을수가</a:t>
            </a:r>
            <a:r>
              <a:rPr lang="ko-KR" altLang="en-US" dirty="0"/>
              <a:t> 없냐</a:t>
            </a:r>
            <a:endParaRPr lang="en-US" altLang="ko-KR" dirty="0"/>
          </a:p>
          <a:p>
            <a:r>
              <a:rPr lang="ko-KR" altLang="en-US" dirty="0"/>
              <a:t>창끼리 합쳐지는 기능을 가지고 있는데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그대신</a:t>
            </a:r>
            <a:r>
              <a:rPr lang="ko-KR" altLang="en-US" dirty="0"/>
              <a:t> 불안정 하다</a:t>
            </a:r>
            <a:r>
              <a:rPr lang="en-US" altLang="ko-KR" dirty="0"/>
              <a:t>. </a:t>
            </a:r>
            <a:r>
              <a:rPr lang="ko-KR" altLang="en-US" dirty="0"/>
              <a:t>시험기능이기 때문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2231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BC21CFA-B015-6150-FDE0-A222120F3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790" y="1233181"/>
            <a:ext cx="7097115" cy="43916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3CCE31-7ED9-0AF2-98B9-8019BDD00B18}"/>
              </a:ext>
            </a:extLst>
          </p:cNvPr>
          <p:cNvSpPr txBox="1"/>
          <p:nvPr/>
        </p:nvSpPr>
        <p:spPr>
          <a:xfrm>
            <a:off x="212928" y="127762"/>
            <a:ext cx="11271203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IMGUI</a:t>
            </a:r>
            <a:r>
              <a:rPr lang="ko-KR" altLang="en-US" dirty="0"/>
              <a:t>예제는 </a:t>
            </a:r>
            <a:r>
              <a:rPr lang="ko-KR" altLang="en-US" dirty="0" err="1"/>
              <a:t>다음폴더</a:t>
            </a:r>
            <a:r>
              <a:rPr lang="ko-KR" altLang="en-US" dirty="0"/>
              <a:t> 에 들어있다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3563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7C59817-FE2B-4CCC-B918-CBC767AB8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940" y="666275"/>
            <a:ext cx="8122545" cy="5525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AA83F8-905C-1CE2-E1DF-A797B66677C1}"/>
              </a:ext>
            </a:extLst>
          </p:cNvPr>
          <p:cNvSpPr txBox="1"/>
          <p:nvPr/>
        </p:nvSpPr>
        <p:spPr>
          <a:xfrm>
            <a:off x="212928" y="127762"/>
            <a:ext cx="11271203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다음과 같이 다운로드 받은 </a:t>
            </a:r>
            <a:r>
              <a:rPr lang="en-US" altLang="ko-KR" dirty="0" err="1"/>
              <a:t>github</a:t>
            </a:r>
            <a:r>
              <a:rPr lang="ko-KR" altLang="en-US" dirty="0"/>
              <a:t>의 </a:t>
            </a:r>
            <a:r>
              <a:rPr lang="ko-KR" altLang="en-US" dirty="0" err="1"/>
              <a:t>브렌치나</a:t>
            </a:r>
            <a:r>
              <a:rPr lang="ko-KR" altLang="en-US" dirty="0"/>
              <a:t> 분기를 </a:t>
            </a:r>
            <a:r>
              <a:rPr lang="ko-KR" altLang="en-US" err="1"/>
              <a:t>전환할수</a:t>
            </a:r>
            <a:r>
              <a:rPr lang="ko-KR" altLang="en-US"/>
              <a:t> 있다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52648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4899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0382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814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5012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5238</TotalTime>
  <Words>234</Words>
  <Application>Microsoft Office PowerPoint</Application>
  <PresentationFormat>와이드스크린</PresentationFormat>
  <Paragraphs>22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조해근 chcjsdud</dc:creator>
  <cp:lastModifiedBy>chcjsdud 조해근</cp:lastModifiedBy>
  <cp:revision>358</cp:revision>
  <dcterms:created xsi:type="dcterms:W3CDTF">2023-07-10T05:32:34Z</dcterms:created>
  <dcterms:modified xsi:type="dcterms:W3CDTF">2023-10-16T05:36:17Z</dcterms:modified>
</cp:coreProperties>
</file>