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505" r:id="rId2"/>
    <p:sldId id="516" r:id="rId3"/>
    <p:sldId id="517" r:id="rId4"/>
    <p:sldId id="511" r:id="rId5"/>
    <p:sldId id="512" r:id="rId6"/>
    <p:sldId id="513" r:id="rId7"/>
    <p:sldId id="514" r:id="rId8"/>
    <p:sldId id="51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2008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6242" autoAdjust="0"/>
  </p:normalViewPr>
  <p:slideViewPr>
    <p:cSldViewPr snapToGrid="0">
      <p:cViewPr>
        <p:scale>
          <a:sx n="100" d="100"/>
          <a:sy n="100" d="100"/>
        </p:scale>
        <p:origin x="13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897CC-7919-37D1-4584-72904A4E75AB}"/>
              </a:ext>
            </a:extLst>
          </p:cNvPr>
          <p:cNvSpPr txBox="1"/>
          <p:nvPr/>
        </p:nvSpPr>
        <p:spPr>
          <a:xfrm>
            <a:off x="212928" y="127762"/>
            <a:ext cx="11271203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마스크 기능은 일단 내가 원하는 부분에 어떠한 처리를 해줘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두가지 처리방법이 있다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5CD490-61F4-01C7-4E61-8776F7F42514}"/>
              </a:ext>
            </a:extLst>
          </p:cNvPr>
          <p:cNvSpPr/>
          <p:nvPr/>
        </p:nvSpPr>
        <p:spPr>
          <a:xfrm>
            <a:off x="1231271" y="968721"/>
            <a:ext cx="8401616" cy="5441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3964F3-6C93-9412-3930-EC789EF7BAEB}"/>
              </a:ext>
            </a:extLst>
          </p:cNvPr>
          <p:cNvSpPr/>
          <p:nvPr/>
        </p:nvSpPr>
        <p:spPr>
          <a:xfrm>
            <a:off x="3710402" y="2363710"/>
            <a:ext cx="2138127" cy="28322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71EAF7-DDBC-2B91-39F7-3A69E63374B0}"/>
              </a:ext>
            </a:extLst>
          </p:cNvPr>
          <p:cNvSpPr/>
          <p:nvPr/>
        </p:nvSpPr>
        <p:spPr>
          <a:xfrm>
            <a:off x="1231271" y="968721"/>
            <a:ext cx="3114392" cy="54411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3B8C12-0910-C10A-ED2F-4699105313F1}"/>
              </a:ext>
            </a:extLst>
          </p:cNvPr>
          <p:cNvSpPr/>
          <p:nvPr/>
        </p:nvSpPr>
        <p:spPr>
          <a:xfrm>
            <a:off x="1231272" y="968721"/>
            <a:ext cx="8401616" cy="190122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53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897CC-7919-37D1-4584-72904A4E75AB}"/>
              </a:ext>
            </a:extLst>
          </p:cNvPr>
          <p:cNvSpPr txBox="1"/>
          <p:nvPr/>
        </p:nvSpPr>
        <p:spPr>
          <a:xfrm>
            <a:off x="212928" y="127762"/>
            <a:ext cx="1127120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처리방법 </a:t>
            </a:r>
            <a:r>
              <a:rPr lang="en-US" altLang="ko-KR" dirty="0"/>
              <a:t>1 </a:t>
            </a:r>
            <a:r>
              <a:rPr lang="ko-KR" altLang="en-US" dirty="0"/>
              <a:t>그려지는 순간 범위를 체크해서 범위에 해당하면 색깔을 출력하지 않는 방법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5CD490-61F4-01C7-4E61-8776F7F42514}"/>
              </a:ext>
            </a:extLst>
          </p:cNvPr>
          <p:cNvSpPr/>
          <p:nvPr/>
        </p:nvSpPr>
        <p:spPr>
          <a:xfrm>
            <a:off x="1267485" y="1285591"/>
            <a:ext cx="8283921" cy="512426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3964F3-6C93-9412-3930-EC789EF7BAEB}"/>
              </a:ext>
            </a:extLst>
          </p:cNvPr>
          <p:cNvSpPr/>
          <p:nvPr/>
        </p:nvSpPr>
        <p:spPr>
          <a:xfrm>
            <a:off x="7370851" y="4031903"/>
            <a:ext cx="1370930" cy="181597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EF3DFB-ADE4-0D79-1C13-6AB442D75C1C}"/>
              </a:ext>
            </a:extLst>
          </p:cNvPr>
          <p:cNvSpPr/>
          <p:nvPr/>
        </p:nvSpPr>
        <p:spPr>
          <a:xfrm>
            <a:off x="9487906" y="6343177"/>
            <a:ext cx="63500" cy="666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25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897CC-7919-37D1-4584-72904A4E75AB}"/>
              </a:ext>
            </a:extLst>
          </p:cNvPr>
          <p:cNvSpPr txBox="1"/>
          <p:nvPr/>
        </p:nvSpPr>
        <p:spPr>
          <a:xfrm>
            <a:off x="212928" y="127762"/>
            <a:ext cx="1127120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처리방법 </a:t>
            </a:r>
            <a:r>
              <a:rPr lang="en-US" altLang="ko-KR" dirty="0"/>
              <a:t>2 </a:t>
            </a:r>
            <a:r>
              <a:rPr lang="ko-KR" altLang="en-US" dirty="0"/>
              <a:t>먼저 그냥 그리고</a:t>
            </a: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6EBB05E-A454-038D-905A-E1D96969FD24}"/>
              </a:ext>
            </a:extLst>
          </p:cNvPr>
          <p:cNvGrpSpPr/>
          <p:nvPr/>
        </p:nvGrpSpPr>
        <p:grpSpPr>
          <a:xfrm>
            <a:off x="407405" y="1916668"/>
            <a:ext cx="3648547" cy="2634558"/>
            <a:chOff x="1231271" y="968721"/>
            <a:chExt cx="8401616" cy="544113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95CD490-61F4-01C7-4E61-8776F7F42514}"/>
                </a:ext>
              </a:extLst>
            </p:cNvPr>
            <p:cNvSpPr/>
            <p:nvPr/>
          </p:nvSpPr>
          <p:spPr>
            <a:xfrm>
              <a:off x="1231271" y="968721"/>
              <a:ext cx="8401616" cy="54411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93964F3-6C93-9412-3930-EC789EF7BAEB}"/>
                </a:ext>
              </a:extLst>
            </p:cNvPr>
            <p:cNvSpPr/>
            <p:nvPr/>
          </p:nvSpPr>
          <p:spPr>
            <a:xfrm>
              <a:off x="3782084" y="2372764"/>
              <a:ext cx="2138127" cy="283222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B0F5E11-69FE-7DA8-7D5D-5C6CA6493088}"/>
              </a:ext>
            </a:extLst>
          </p:cNvPr>
          <p:cNvGrpSpPr/>
          <p:nvPr/>
        </p:nvGrpSpPr>
        <p:grpSpPr>
          <a:xfrm>
            <a:off x="6023572" y="1916668"/>
            <a:ext cx="3648547" cy="2634558"/>
            <a:chOff x="1231271" y="968721"/>
            <a:chExt cx="8401616" cy="544113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2C04DE6-5D02-15A5-F50B-3F71262DC4E9}"/>
                </a:ext>
              </a:extLst>
            </p:cNvPr>
            <p:cNvSpPr/>
            <p:nvPr/>
          </p:nvSpPr>
          <p:spPr>
            <a:xfrm>
              <a:off x="1231271" y="968721"/>
              <a:ext cx="8401616" cy="54411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A764DEB-6470-573E-056E-1C75BF4078C8}"/>
                </a:ext>
              </a:extLst>
            </p:cNvPr>
            <p:cNvSpPr/>
            <p:nvPr/>
          </p:nvSpPr>
          <p:spPr>
            <a:xfrm>
              <a:off x="3782084" y="2372764"/>
              <a:ext cx="2138127" cy="283222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09343C2-5DE5-BC58-AE90-9B1C659B8524}"/>
              </a:ext>
            </a:extLst>
          </p:cNvPr>
          <p:cNvGrpSpPr/>
          <p:nvPr/>
        </p:nvGrpSpPr>
        <p:grpSpPr>
          <a:xfrm>
            <a:off x="6023572" y="1916668"/>
            <a:ext cx="3648547" cy="2634558"/>
            <a:chOff x="1231271" y="968721"/>
            <a:chExt cx="8401617" cy="544113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FAA7C76-AD60-5C57-827F-E0543E737BBF}"/>
                </a:ext>
              </a:extLst>
            </p:cNvPr>
            <p:cNvSpPr/>
            <p:nvPr/>
          </p:nvSpPr>
          <p:spPr>
            <a:xfrm>
              <a:off x="1231271" y="968721"/>
              <a:ext cx="3114392" cy="544113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FBF91D7-91C7-3830-F2D7-9B3586287F1C}"/>
                </a:ext>
              </a:extLst>
            </p:cNvPr>
            <p:cNvSpPr/>
            <p:nvPr/>
          </p:nvSpPr>
          <p:spPr>
            <a:xfrm>
              <a:off x="1231272" y="968721"/>
              <a:ext cx="8401616" cy="190122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4622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89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38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81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012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69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5293</TotalTime>
  <Words>31</Words>
  <Application>Microsoft Office PowerPoint</Application>
  <PresentationFormat>와이드스크린</PresentationFormat>
  <Paragraphs>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chcjsdud 조해근</cp:lastModifiedBy>
  <cp:revision>359</cp:revision>
  <dcterms:created xsi:type="dcterms:W3CDTF">2023-07-10T05:32:34Z</dcterms:created>
  <dcterms:modified xsi:type="dcterms:W3CDTF">2023-10-17T06:59:31Z</dcterms:modified>
</cp:coreProperties>
</file>