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05" r:id="rId2"/>
    <p:sldId id="511" r:id="rId3"/>
    <p:sldId id="516" r:id="rId4"/>
    <p:sldId id="512" r:id="rId5"/>
    <p:sldId id="513" r:id="rId6"/>
    <p:sldId id="514" r:id="rId7"/>
    <p:sldId id="51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20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5:08:11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1344 205 24575,'-21'-10'0,"-1"1"0,-1 1 0,0 2 0,0 0 0,0 1 0,-47-4 0,-148 9 0,103 3 0,33-2 0,0 4 0,1 4 0,0 3 0,0 3 0,2 5 0,-150 56 0,222-74 0,0 1 0,0 1 0,0-1 0,0 1 0,0 0 0,1 1 0,0-1 0,-9 10 0,12-11 0,1 1 0,-1 0 0,1 0 0,0 0 0,0 0 0,1 0 0,-1 0 0,1 1 0,0-1 0,0 0 0,0 1 0,1-1 0,0 1 0,0-1 0,0 1 0,0 4 0,2 23 0,1 0 0,1 0 0,1-1 0,2 1 0,15 39 0,-18-58 0,2-1 0,-1 0 0,2-1 0,-1 0 0,2 0 0,-1 0 0,2-1 0,-1 0 0,1 0 0,1-1 0,-1-1 0,2 1 0,-1-1 0,1-1 0,22 11 0,-10-5 0,1-2 0,0-1 0,1-1 0,0-1 0,1-1 0,-1-1 0,1-2 0,36 3 0,415-10 0,-428 1 0,0-2 0,95-20 0,-73 5 0,-38 9 0,60-9 0,-84 18 0,1 0 0,-1-1 0,0 0 0,1 0 0,-1-1 0,0 0 0,-1-1 0,1 0 0,-1-1 0,1 1 0,-1-1 0,0-1 0,-1 0 0,0 0 0,0 0 0,12-14 0,-13 10 0,0 0 0,0 0 0,-1-1 0,0 0 0,-1 0 0,0 0 0,-1 0 0,0 0 0,-1-1 0,0 0 0,-1 1 0,0-1 0,-2-16 0,1 12 0,-1-1 0,0 1 0,-1-1 0,-1 1 0,-1 0 0,0 0 0,-1 0 0,-1 1 0,0-1 0,-1 1 0,-1 1 0,0 0 0,-14-18 0,8 13 0,-1 0 0,0 2 0,-1 0 0,-1 0 0,0 2 0,-35-24 0,48 36 0,-54-35 0,-89-44 0,126 72 0,1 2 0,-2 0 0,1 1 0,-1 2 0,0 0 0,0 1 0,-1 1 0,-34 0 0,-16 6-1365,51-3-5461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5:15:51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6089 356 24575,'-1'-1'0,"0"-1"0,0 1 0,0 0 0,0 0 0,-1 0 0,1 0 0,0 0 0,0 0 0,0 1 0,-1-1 0,1 0 0,0 1 0,-1-1 0,1 1 0,-1-1 0,1 1 0,-1-1 0,1 1 0,-1 0 0,1 0 0,-1 0 0,1 0 0,-3 0 0,1 0 0,-704-54 9,-4 46-79,534 8-5,-3834 2 211,3965-2-136,0 3 0,0 2 0,0 1 0,1 3 0,0 2 0,-52 19 0,94-29 0,-1 1 0,1 0 0,0 0 0,-1 0 0,1 1 0,0-1 0,0 1 0,1-1 0,-1 1 0,1 0 0,-1 0 0,1 0 0,0 0 0,0 1 0,0-1 0,0 0 0,1 1 0,-1 0 0,1-1 0,0 1 0,0 0 0,1-1 0,-1 5 0,-2 13 0,2 0 0,1 0 0,2 27 0,0 19 0,-10 6 0,1-18 0,2 0 0,3 1 0,2-1 0,8 56 0,-7-103 0,2 0 0,-1 0 0,1-1 0,0 1 0,0-1 0,1 0 0,0 0 0,1 0 0,-1 0 0,1-1 0,1 0 0,-1 0 0,1 0 0,0-1 0,10 8 0,12 6 0,0-2 0,47 22 0,-22-12 0,-22-10 0,-12-5 0,1-1 0,0-1 0,0-1 0,1 0 0,1-2 0,-1 0 0,31 4 0,124 17 0,111 11 0,741-28 0,-654-14 0,5255 2-571,-4618 27 571,-128-1 0,1964-23 0,-1416-5 0,8685 3 571,-10064-1-571,-1-3 0,73-14 0,-121 18 0,-1-1 0,1 0 0,0 0 0,-1 0 0,0 0 0,1 0 0,-1-1 0,0 1 0,1-1 0,-1 1 0,0-1 0,0 0 0,0 0 0,0 0 0,-1 0 0,1 0 0,-1-1 0,1 1 0,-1 0 0,0-1 0,1 1 0,-1-1 0,-1 1 0,1-1 0,0 0 0,-1 1 0,1-1 0,-1 0 0,0 1 0,0-6 0,0-10 0,-1 1 0,0 0 0,-8-32 0,4 26 0,-34-133 0,24 102 0,-12-74 0,17 58 0,-2-1 0,-3 2 0,-4 0 0,-2 1 0,-32-69 0,41 111 0,-1 1 0,-1 0 0,-2 1 0,0 0 0,-1 1 0,-2 1 0,0 1 0,-1 0 0,-1 2 0,-1 0 0,-1 2 0,0 0 0,-2 2 0,1 0 0,-39-15 0,28 17 0,-1 2 0,0 2 0,0 1 0,-71-5 0,-155 7 0,177 7 0,-8651 0-672,3281 1 1238,5318 1-539,1 6-1,-1 6 1,-148 36-1,119-16-26,-2-7 0,-1-8 0,-192-1 0,-1334-23-1365,1674 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5:13:37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5910 1 24575,'-9'3'0,"1"0"0,-1-1 0,0 1 0,0-2 0,-17 2 0,-5 2 0,-159 35 4,-199 71 0,-178 92-71,423-149-6,-1285 516-1321,939-369 663,-180 74 728,-967 383-466,1588-638 455,35-12 123,-1-2-1,0 0 0,0 0 0,-1-2 1,0 0-1,0-1 0,0 0 1,-32 1-1,46-5-44,-1 1 0,1 0 1,0-1-1,-1 0 0,1 1 1,0-1-1,-1 0 0,1 0 1,0-1-1,0 1 0,0 0 0,0-1 1,0 1-1,0-1 0,0 0 1,0 1-1,1-1 0,-1 0 1,1 0-1,-3-3 0,1-2-236,-1 0-1,2 0 0,-1-1 1,1 1-1,-2-8 1,-5-29-6566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5:13:38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24575,'41'2'0,"0"1"0,0 3 0,-1 1 0,0 2 0,0 2 0,70 30 0,216 123 0,-42-4 12,371 197-873,457 146-481,24-46-849,-935-377 1637,1466 568 231,-571-224-807,-1094-423 1121,668 238 16,-571-211-1807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5:18:02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3752 107 24575,'0'-2'0,"0"0"0,-1 0 0,1 0 0,-1 0 0,1 0 0,-1 0 0,0 0 0,0 0 0,0 1 0,0-1 0,0 0 0,0 1 0,0-1 0,-1 1 0,1-1 0,-1 1 0,1-1 0,-1 1 0,1 0 0,-1 0 0,0 0 0,1 0 0,-1 0 0,0 0 0,0 0 0,0 1 0,0-1 0,0 1 0,0-1 0,-3 1 0,-10-3 0,0 1 0,0 0 0,-18 2 0,15-1 0,-774-3 0,442 7 0,-1741-3 0,2069 0 0,1 1 0,-1 1 0,1 1 0,0 0 0,0 2 0,0 0 0,0 2 0,1 0 0,-24 13 0,34-15 0,0 1 0,0 0 0,1 1 0,0 0 0,0 1 0,1 0 0,0 0 0,1 1 0,-1 0 0,1 0 0,1 1 0,0 0 0,0 0 0,1 0 0,1 1 0,-1-1 0,2 1 0,0 0 0,-3 12 0,4-7 0,-1 1 0,2 0 0,0-1 0,1 1 0,1 0 0,1-1 0,5 28 0,5-1 0,27 65 0,-38-105 0,9 23 0,2 0 0,1-1 0,0 0 0,19 23 0,-22-35 0,0 0 0,1-1 0,0-1 0,1 0 0,0 0 0,1-1 0,0-1 0,23 12 0,152 70 0,3-9 0,4-9 0,209 50 0,-102-51 0,425 44 0,55-70 0,2-49 0,-431-1 0,3014-1 0,-1938 7 0,-1386-4 0,0-1 0,-1-2 0,0-2 0,0-2 0,-1-2 0,51-20 0,-31 5 0,-1-2 0,-1-2 0,73-52 0,-116 71 0,-1 0 0,-1-1 0,0-1 0,-1-1 0,0 0 0,-1 0 0,-1-1 0,0-1 0,-1 0 0,0 0 0,-2-1 0,0 0 0,-1-1 0,0 0 0,-2 0 0,0 0 0,-1-1 0,-1 1 0,1-21 0,-3 21 0,-1 1 0,-1 0 0,-1-1 0,0 1 0,-1 0 0,-1 0 0,-1 0 0,0 0 0,-1 1 0,-1 0 0,0 0 0,-2 1 0,1 0 0,-2 0 0,0 1 0,-1 0 0,0 1 0,-1 0 0,0 1 0,-28-22 0,0 7 0,-1 2 0,0 2 0,-2 1 0,-1 3 0,-68-22 0,-242-46 0,228 59 0,-806-151 0,-14 88 0,-673 84-515,901 13 365,-1055-6-550,1751 0-6126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897CC-7919-37D1-4584-72904A4E75AB}"/>
              </a:ext>
            </a:extLst>
          </p:cNvPr>
          <p:cNvSpPr txBox="1"/>
          <p:nvPr/>
        </p:nvSpPr>
        <p:spPr>
          <a:xfrm>
            <a:off x="212928" y="127762"/>
            <a:ext cx="112712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우리 엔진에서 내가 최종색깔이나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쉐이더에서</a:t>
            </a:r>
            <a:r>
              <a:rPr lang="ko-KR" altLang="en-US" dirty="0"/>
              <a:t> 가장 쉬운 방법이 </a:t>
            </a:r>
            <a:r>
              <a:rPr lang="ko-KR" altLang="en-US" dirty="0" err="1"/>
              <a:t>상수버퍼를</a:t>
            </a:r>
            <a:r>
              <a:rPr lang="ko-KR" altLang="en-US" dirty="0"/>
              <a:t> 내가 추가하는 것이다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상수버퍼를</a:t>
            </a:r>
            <a:r>
              <a:rPr lang="ko-KR" altLang="en-US" dirty="0"/>
              <a:t> 추가함에 있어서 주의 점이 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BCE341-BB90-627D-11AF-CE810517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44" y="1111426"/>
            <a:ext cx="7630590" cy="3096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168F551-725B-1331-B6D9-D69687AEE0DD}"/>
                  </a:ext>
                </a:extLst>
              </p14:cNvPr>
              <p14:cNvContentPartPr/>
              <p14:nvPr/>
            </p14:nvContentPartPr>
            <p14:xfrm>
              <a:off x="4024739" y="1392958"/>
              <a:ext cx="567360" cy="3196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168F551-725B-1331-B6D9-D69687AEE0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6099" y="1383958"/>
                <a:ext cx="585000" cy="3373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29F5C22-09BE-0F85-D806-7B386AEAC670}"/>
              </a:ext>
            </a:extLst>
          </p:cNvPr>
          <p:cNvSpPr txBox="1"/>
          <p:nvPr/>
        </p:nvSpPr>
        <p:spPr>
          <a:xfrm>
            <a:off x="212928" y="4509089"/>
            <a:ext cx="1127120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슬롯에 대해서 잘 이해하고 겹치지 않게 </a:t>
            </a:r>
            <a:r>
              <a:rPr lang="ko-KR" altLang="en-US" dirty="0" err="1"/>
              <a:t>상수버퍼를</a:t>
            </a:r>
            <a:r>
              <a:rPr lang="ko-KR" altLang="en-US" dirty="0"/>
              <a:t> 만들어야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그대신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종류가 다르다면 슬롯이 겹쳐도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이름은 겹치면 안되고 </a:t>
            </a:r>
            <a:r>
              <a:rPr lang="ko-KR" altLang="en-US" dirty="0" err="1"/>
              <a:t>쉐이더의</a:t>
            </a:r>
            <a:r>
              <a:rPr lang="ko-KR" altLang="en-US" dirty="0"/>
              <a:t> 종류가 달라도 겹치면 안된다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53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273AD-C154-B59D-852B-DE6A1A1DE07A}"/>
              </a:ext>
            </a:extLst>
          </p:cNvPr>
          <p:cNvSpPr txBox="1"/>
          <p:nvPr/>
        </p:nvSpPr>
        <p:spPr>
          <a:xfrm>
            <a:off x="212928" y="127762"/>
            <a:ext cx="11271203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상수 버퍼를 만들었다고 함은 변수를 </a:t>
            </a:r>
            <a:r>
              <a:rPr lang="ko-KR" altLang="en-US" dirty="0" err="1"/>
              <a:t>만들것과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대신 </a:t>
            </a:r>
            <a:r>
              <a:rPr lang="en-US" altLang="ko-KR" dirty="0"/>
              <a:t>C++</a:t>
            </a:r>
            <a:r>
              <a:rPr lang="ko-KR" altLang="en-US" dirty="0"/>
              <a:t>에서의 변수는 내가 초기화를 </a:t>
            </a:r>
            <a:r>
              <a:rPr lang="ko-KR" altLang="en-US" dirty="0" err="1"/>
              <a:t>안해준다고</a:t>
            </a:r>
            <a:r>
              <a:rPr lang="ko-KR" altLang="en-US" dirty="0"/>
              <a:t> 해도 문제가 없을 것이지만</a:t>
            </a:r>
            <a:endParaRPr lang="en-US" altLang="ko-KR" dirty="0"/>
          </a:p>
          <a:p>
            <a:r>
              <a:rPr lang="ko-KR" altLang="en-US" dirty="0"/>
              <a:t>엔진에서의 안전을 위해서 세팅을 </a:t>
            </a:r>
            <a:r>
              <a:rPr lang="ko-KR" altLang="en-US" dirty="0" err="1"/>
              <a:t>안해줬을때의</a:t>
            </a:r>
            <a:r>
              <a:rPr lang="ko-KR" altLang="en-US" dirty="0"/>
              <a:t> 방어코드를 </a:t>
            </a:r>
            <a:r>
              <a:rPr lang="ko-KR" altLang="en-US" dirty="0" err="1"/>
              <a:t>쳐놨기</a:t>
            </a:r>
            <a:r>
              <a:rPr lang="ko-KR" altLang="en-US" dirty="0"/>
              <a:t> 때문에</a:t>
            </a:r>
            <a:endParaRPr lang="en-US" altLang="ko-KR" dirty="0"/>
          </a:p>
          <a:p>
            <a:r>
              <a:rPr lang="ko-KR" altLang="en-US" dirty="0"/>
              <a:t>그냥 </a:t>
            </a:r>
            <a:r>
              <a:rPr lang="ko-KR" altLang="en-US" dirty="0" err="1"/>
              <a:t>상수버퍼를</a:t>
            </a:r>
            <a:r>
              <a:rPr lang="ko-KR" altLang="en-US" dirty="0"/>
              <a:t> 만들면 터진다</a:t>
            </a:r>
            <a:r>
              <a:rPr lang="en-US" altLang="ko-KR" dirty="0"/>
              <a:t>. </a:t>
            </a:r>
            <a:r>
              <a:rPr lang="ko-KR" altLang="en-US" dirty="0"/>
              <a:t>어떤 </a:t>
            </a:r>
            <a:r>
              <a:rPr lang="ko-KR" altLang="en-US" dirty="0" err="1"/>
              <a:t>상수버퍼가</a:t>
            </a:r>
            <a:r>
              <a:rPr lang="ko-KR" altLang="en-US" dirty="0"/>
              <a:t> 터졌는지 등을 </a:t>
            </a:r>
            <a:r>
              <a:rPr lang="ko-KR" altLang="en-US" dirty="0" err="1"/>
              <a:t>알려줄것이다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8A6FF3-9971-7277-CC91-43590392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880" y="2282600"/>
            <a:ext cx="4610743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9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273AD-C154-B59D-852B-DE6A1A1DE07A}"/>
              </a:ext>
            </a:extLst>
          </p:cNvPr>
          <p:cNvSpPr txBox="1"/>
          <p:nvPr/>
        </p:nvSpPr>
        <p:spPr>
          <a:xfrm>
            <a:off x="212928" y="127762"/>
            <a:ext cx="112712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다음으로는 </a:t>
            </a:r>
            <a:r>
              <a:rPr lang="ko-KR" altLang="en-US" dirty="0" err="1"/>
              <a:t>상수버퍼와</a:t>
            </a:r>
            <a:r>
              <a:rPr lang="ko-KR" altLang="en-US" dirty="0"/>
              <a:t> 데이터 구조가 완전히 동일한 구조체를 만들고 객체화 시킨다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0B0CA2-813F-CF5E-3653-646B76715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3" y="718576"/>
            <a:ext cx="7906853" cy="1962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6FCF0F-AB46-F160-12EE-CAD6F1188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3" y="3030647"/>
            <a:ext cx="4934639" cy="1028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03F01-AA76-B7A3-B633-65CF6AD9042F}"/>
              </a:ext>
            </a:extLst>
          </p:cNvPr>
          <p:cNvSpPr txBox="1"/>
          <p:nvPr/>
        </p:nvSpPr>
        <p:spPr>
          <a:xfrm>
            <a:off x="212927" y="4224472"/>
            <a:ext cx="112712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랜더</a:t>
            </a:r>
            <a:r>
              <a:rPr lang="ko-KR" altLang="en-US" dirty="0"/>
              <a:t> </a:t>
            </a:r>
            <a:r>
              <a:rPr lang="ko-KR" altLang="en-US" dirty="0" err="1"/>
              <a:t>유니트의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리소스 </a:t>
            </a:r>
            <a:r>
              <a:rPr lang="ko-KR" altLang="en-US" dirty="0" err="1"/>
              <a:t>헬퍼에</a:t>
            </a:r>
            <a:r>
              <a:rPr lang="ko-KR" altLang="en-US" dirty="0"/>
              <a:t> 링크를 시켜줘야 이제 </a:t>
            </a:r>
            <a:r>
              <a:rPr lang="ko-KR" altLang="en-US" dirty="0" err="1"/>
              <a:t>상수버퍼를</a:t>
            </a:r>
            <a:r>
              <a:rPr lang="ko-KR" altLang="en-US" dirty="0"/>
              <a:t> 사용할 준비가 끝난 것이다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AAB137-E019-8A5D-612D-6250BA95B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68" y="5067342"/>
            <a:ext cx="9116697" cy="7430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634DEC0-07C9-F3A1-4A34-C02C8029E00E}"/>
                  </a:ext>
                </a:extLst>
              </p14:cNvPr>
              <p14:cNvContentPartPr/>
              <p14:nvPr/>
            </p14:nvContentPartPr>
            <p14:xfrm>
              <a:off x="352019" y="5267638"/>
              <a:ext cx="8839080" cy="5187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634DEC0-07C9-F3A1-4A34-C02C8029E0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019" y="5258638"/>
                <a:ext cx="8856720" cy="53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09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61557A-B04B-A035-5E9C-FFAAFFAD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7" y="1166497"/>
            <a:ext cx="5239481" cy="4525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C8D28B-1381-CD40-4052-5996C2F22683}"/>
              </a:ext>
            </a:extLst>
          </p:cNvPr>
          <p:cNvSpPr txBox="1"/>
          <p:nvPr/>
        </p:nvSpPr>
        <p:spPr>
          <a:xfrm>
            <a:off x="212928" y="127762"/>
            <a:ext cx="112712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상부버퍼를</a:t>
            </a:r>
            <a:r>
              <a:rPr lang="ko-KR" altLang="en-US" dirty="0"/>
              <a:t> 만들기만 하고 사용을 안한다면 이 </a:t>
            </a:r>
            <a:r>
              <a:rPr lang="ko-KR" altLang="en-US" dirty="0" err="1"/>
              <a:t>상수버퍼는</a:t>
            </a:r>
            <a:r>
              <a:rPr lang="ko-KR" altLang="en-US" dirty="0"/>
              <a:t> 우리 엔진에서 인식하지 못하게 만들어 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사용하지 않는다면 아래의 에러가 뜬다</a:t>
            </a:r>
            <a:r>
              <a:rPr lang="en-US" altLang="ko-KR" dirty="0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442556-88B8-3729-6C01-15579FAFCD8C}"/>
              </a:ext>
            </a:extLst>
          </p:cNvPr>
          <p:cNvGrpSpPr/>
          <p:nvPr/>
        </p:nvGrpSpPr>
        <p:grpSpPr>
          <a:xfrm>
            <a:off x="850979" y="4055878"/>
            <a:ext cx="2736720" cy="1131120"/>
            <a:chOff x="850979" y="4055878"/>
            <a:chExt cx="2736720" cy="11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32665CB-507E-D5C5-E3E4-45EADD440289}"/>
                    </a:ext>
                  </a:extLst>
                </p14:cNvPr>
                <p14:cNvContentPartPr/>
                <p14:nvPr/>
              </p14:nvContentPartPr>
              <p14:xfrm>
                <a:off x="1231499" y="4173598"/>
                <a:ext cx="2127600" cy="7909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32665CB-507E-D5C5-E3E4-45EADD4402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22859" y="4164958"/>
                  <a:ext cx="214524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DD5D46F-44B3-95F3-3129-2403C0670DE1}"/>
                    </a:ext>
                  </a:extLst>
                </p14:cNvPr>
                <p14:cNvContentPartPr/>
                <p14:nvPr/>
              </p14:nvContentPartPr>
              <p14:xfrm>
                <a:off x="850979" y="4055878"/>
                <a:ext cx="2736720" cy="11311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DD5D46F-44B3-95F3-3129-2403C0670D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1979" y="4047238"/>
                  <a:ext cx="2754360" cy="1148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DC82E17-D0A7-B76C-65F7-592D64557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373" y="2144490"/>
            <a:ext cx="477269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8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AAA8C9-EE7D-2F0F-01C8-72D58BEFB61F}"/>
              </a:ext>
            </a:extLst>
          </p:cNvPr>
          <p:cNvSpPr txBox="1"/>
          <p:nvPr/>
        </p:nvSpPr>
        <p:spPr>
          <a:xfrm>
            <a:off x="212928" y="127762"/>
            <a:ext cx="112712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사용하게 만들고 링크까지 걸어주면 </a:t>
            </a:r>
            <a:r>
              <a:rPr lang="ko-KR" altLang="en-US" dirty="0" err="1"/>
              <a:t>상수버퍼를</a:t>
            </a:r>
            <a:r>
              <a:rPr lang="ko-KR" altLang="en-US" dirty="0"/>
              <a:t> 이제 </a:t>
            </a:r>
            <a:r>
              <a:rPr lang="ko-KR" altLang="en-US" dirty="0" err="1"/>
              <a:t>사용할수</a:t>
            </a:r>
            <a:r>
              <a:rPr lang="ko-KR" altLang="en-US" dirty="0"/>
              <a:t> 있고 </a:t>
            </a:r>
            <a:r>
              <a:rPr lang="en-US" altLang="ko-KR" dirty="0"/>
              <a:t>CPU</a:t>
            </a:r>
            <a:r>
              <a:rPr lang="ko-KR" altLang="en-US" dirty="0"/>
              <a:t>변수와 이 </a:t>
            </a:r>
            <a:r>
              <a:rPr lang="ko-KR" altLang="en-US" dirty="0" err="1"/>
              <a:t>상수퍼버는</a:t>
            </a:r>
            <a:r>
              <a:rPr lang="ko-KR" altLang="en-US" dirty="0"/>
              <a:t> 메모리 적으로 연결이 되게 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EFD4DC-ABAD-2112-55E7-4E20D66E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57" y="1406398"/>
            <a:ext cx="8068801" cy="6954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8713A89-DA62-985D-D179-F9D65B72C9AD}"/>
                  </a:ext>
                </a:extLst>
              </p14:cNvPr>
              <p14:cNvContentPartPr/>
              <p14:nvPr/>
            </p14:nvContentPartPr>
            <p14:xfrm>
              <a:off x="966899" y="1500598"/>
              <a:ext cx="3542760" cy="531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8713A89-DA62-985D-D179-F9D65B72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7899" y="1491598"/>
                <a:ext cx="3560400" cy="549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11A6E1FE-7D08-8955-E7F7-E81C11DD6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57" y="3602217"/>
            <a:ext cx="7163800" cy="3077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1D3818-66BE-3C6D-E4C9-58B5673E71C2}"/>
              </a:ext>
            </a:extLst>
          </p:cNvPr>
          <p:cNvSpPr txBox="1"/>
          <p:nvPr/>
        </p:nvSpPr>
        <p:spPr>
          <a:xfrm>
            <a:off x="212927" y="2344352"/>
            <a:ext cx="11271203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랜더링</a:t>
            </a:r>
            <a:r>
              <a:rPr lang="ko-KR" altLang="en-US" dirty="0"/>
              <a:t> 직전에 </a:t>
            </a:r>
            <a:r>
              <a:rPr lang="en-US" altLang="ko-KR" dirty="0"/>
              <a:t>change </a:t>
            </a:r>
            <a:r>
              <a:rPr lang="ko-KR" altLang="en-US" dirty="0"/>
              <a:t>데이터를 통해서 내부에서 </a:t>
            </a:r>
            <a:r>
              <a:rPr lang="en-US" altLang="ko-KR" dirty="0"/>
              <a:t>Map</a:t>
            </a:r>
            <a:r>
              <a:rPr lang="ko-KR" altLang="en-US" dirty="0"/>
              <a:t>과 </a:t>
            </a:r>
            <a:r>
              <a:rPr lang="en-US" altLang="ko-KR" dirty="0" err="1"/>
              <a:t>UnMap</a:t>
            </a:r>
            <a:r>
              <a:rPr lang="ko-KR" altLang="en-US" dirty="0"/>
              <a:t>함수를 사용해서 </a:t>
            </a:r>
            <a:r>
              <a:rPr lang="ko-KR" altLang="en-US" dirty="0" err="1"/>
              <a:t>상수버퍼의</a:t>
            </a:r>
            <a:r>
              <a:rPr lang="ko-KR" altLang="en-US" dirty="0"/>
              <a:t> 데이터를 내가 세팅한 데이터로 체인지 한다</a:t>
            </a:r>
            <a:r>
              <a:rPr lang="en-US" altLang="ko-KR" dirty="0"/>
              <a:t>. </a:t>
            </a:r>
            <a:r>
              <a:rPr lang="ko-KR" altLang="en-US" dirty="0" err="1"/>
              <a:t>그대신</a:t>
            </a:r>
            <a:r>
              <a:rPr lang="ko-KR" altLang="en-US" dirty="0"/>
              <a:t> 이렇게 지속적으로 </a:t>
            </a:r>
            <a:r>
              <a:rPr lang="ko-KR" altLang="en-US" dirty="0" err="1"/>
              <a:t>상수버퍼를</a:t>
            </a:r>
            <a:r>
              <a:rPr lang="ko-KR" altLang="en-US" dirty="0"/>
              <a:t> </a:t>
            </a:r>
            <a:r>
              <a:rPr lang="ko-KR" altLang="en-US" dirty="0" err="1"/>
              <a:t>바꾸는건</a:t>
            </a:r>
            <a:r>
              <a:rPr lang="ko-KR" altLang="en-US" dirty="0"/>
              <a:t> 그다지 좋은 방법이 아니다</a:t>
            </a:r>
            <a:r>
              <a:rPr lang="en-US" altLang="ko-KR" dirty="0"/>
              <a:t>. </a:t>
            </a:r>
            <a:r>
              <a:rPr lang="ko-KR" altLang="en-US" dirty="0"/>
              <a:t>최적화 측면에서 하지만 우리의 편의성을 위해서 그리고 내가 만드는 게임의 상황을 다 고려해서 한 선택이다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981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01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69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196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360</cp:revision>
  <dcterms:created xsi:type="dcterms:W3CDTF">2023-07-10T05:32:34Z</dcterms:created>
  <dcterms:modified xsi:type="dcterms:W3CDTF">2023-10-18T05:21:03Z</dcterms:modified>
</cp:coreProperties>
</file>