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05" r:id="rId2"/>
    <p:sldId id="514" r:id="rId3"/>
    <p:sldId id="515" r:id="rId4"/>
    <p:sldId id="51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68" d="100"/>
          <a:sy n="68" d="100"/>
        </p:scale>
        <p:origin x="12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일반적으로 파일 입출력은 순수하게 </a:t>
            </a:r>
            <a:r>
              <a:rPr lang="ko-KR" altLang="en-US" dirty="0" err="1"/>
              <a:t>의미있는</a:t>
            </a:r>
            <a:r>
              <a:rPr lang="ko-KR" altLang="en-US" dirty="0"/>
              <a:t> 값형 데이터만 저장해야 의미가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Std::</a:t>
            </a:r>
            <a:r>
              <a:rPr lang="en-US" altLang="ko-KR" dirty="0" err="1"/>
              <a:t>vecto</a:t>
            </a:r>
            <a:r>
              <a:rPr lang="ko-KR" altLang="en-US" dirty="0"/>
              <a:t>를 </a:t>
            </a:r>
            <a:r>
              <a:rPr lang="ko-KR" altLang="en-US" dirty="0" err="1"/>
              <a:t>저장할수</a:t>
            </a:r>
            <a:r>
              <a:rPr lang="ko-KR" altLang="en-US" dirty="0"/>
              <a:t> 없는 이유가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Class vector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int* &lt;= </a:t>
            </a:r>
            <a:r>
              <a:rPr lang="ko-KR" altLang="en-US" dirty="0"/>
              <a:t>저장해봐야 의미가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8</a:t>
            </a:r>
            <a:r>
              <a:rPr lang="ko-KR" altLang="en-US" dirty="0"/>
              <a:t>바이트 정수야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우린 </a:t>
            </a:r>
            <a:r>
              <a:rPr lang="en-US" altLang="ko-KR" dirty="0"/>
              <a:t>8</a:t>
            </a:r>
            <a:r>
              <a:rPr lang="ko-KR" altLang="en-US" dirty="0"/>
              <a:t>바이트 정수를 저장하고 </a:t>
            </a:r>
            <a:r>
              <a:rPr lang="ko-KR" altLang="en-US" dirty="0" err="1"/>
              <a:t>싶은게</a:t>
            </a:r>
            <a:r>
              <a:rPr lang="ko-KR" altLang="en-US" dirty="0"/>
              <a:t> 아닌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8</a:t>
            </a:r>
            <a:r>
              <a:rPr lang="ko-KR" altLang="en-US" dirty="0"/>
              <a:t>바이트 정수가 가리키는 곳에 존재하는 </a:t>
            </a:r>
            <a:r>
              <a:rPr lang="en-US" altLang="ko-KR" dirty="0"/>
              <a:t>100 200 300 400</a:t>
            </a:r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A9DDB-4D57-91AB-B92E-6FDB81F3551C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문제는 동적할당을 배우면서 데이터들이 다 메모리가 떨어져 있게 </a:t>
            </a:r>
            <a:r>
              <a:rPr lang="ko-KR" altLang="en-US" dirty="0" err="1"/>
              <a:t>된것이</a:t>
            </a:r>
            <a:r>
              <a:rPr lang="ko-KR" altLang="en-US" dirty="0"/>
              <a:t> 문제다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클래스를 저장하고 싶다</a:t>
            </a:r>
            <a:r>
              <a:rPr lang="en-US" altLang="ko-KR" dirty="0"/>
              <a:t>. </a:t>
            </a:r>
            <a:r>
              <a:rPr lang="ko-KR" altLang="en-US" dirty="0" err="1"/>
              <a:t>플레어를</a:t>
            </a:r>
            <a:r>
              <a:rPr lang="ko-KR" altLang="en-US" dirty="0"/>
              <a:t> 저장하고 싶다고 하면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0CF51-D794-96EC-4B9D-2235C1D4F987}"/>
              </a:ext>
            </a:extLst>
          </p:cNvPr>
          <p:cNvSpPr/>
          <p:nvPr/>
        </p:nvSpPr>
        <p:spPr>
          <a:xfrm>
            <a:off x="905347" y="1403287"/>
            <a:ext cx="8383508" cy="5051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342ED8-082C-F170-AA8D-67865ABE6EC4}"/>
              </a:ext>
            </a:extLst>
          </p:cNvPr>
          <p:cNvSpPr/>
          <p:nvPr/>
        </p:nvSpPr>
        <p:spPr>
          <a:xfrm>
            <a:off x="1175442" y="3049509"/>
            <a:ext cx="4030301" cy="7589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en-US" altLang="ko-KR" dirty="0"/>
              <a:t>Renderer*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1AFB1D-F041-87C1-04CE-F56352866BF3}"/>
              </a:ext>
            </a:extLst>
          </p:cNvPr>
          <p:cNvSpPr/>
          <p:nvPr/>
        </p:nvSpPr>
        <p:spPr>
          <a:xfrm>
            <a:off x="4678378" y="4288325"/>
            <a:ext cx="4030301" cy="7589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Renderer</a:t>
            </a:r>
          </a:p>
        </p:txBody>
      </p:sp>
    </p:spTree>
    <p:extLst>
      <p:ext uri="{BB962C8B-B14F-4D97-AF65-F5344CB8AC3E}">
        <p14:creationId xmlns:p14="http://schemas.microsoft.com/office/powerpoint/2010/main" val="37350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74C61-7676-2988-9192-68CFE29B7D0E}"/>
              </a:ext>
            </a:extLst>
          </p:cNvPr>
          <p:cNvSpPr txBox="1"/>
          <p:nvPr/>
        </p:nvSpPr>
        <p:spPr>
          <a:xfrm>
            <a:off x="212928" y="127762"/>
            <a:ext cx="11271203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저장함수는 대부분 </a:t>
            </a:r>
            <a:r>
              <a:rPr lang="en-US" altLang="ko-KR" dirty="0"/>
              <a:t>x</a:t>
            </a:r>
            <a:r>
              <a:rPr lang="ko-KR" altLang="en-US" dirty="0" err="1"/>
              <a:t>주소값부터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사이즈의 데이터를 파일로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&lt;= </a:t>
            </a:r>
            <a:r>
              <a:rPr lang="ko-KR" altLang="en-US" dirty="0"/>
              <a:t>이러면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번지의 </a:t>
            </a:r>
            <a:r>
              <a:rPr lang="en-US" altLang="ko-KR" dirty="0"/>
              <a:t>50</a:t>
            </a:r>
            <a:r>
              <a:rPr lang="ko-KR" altLang="en-US" dirty="0"/>
              <a:t>바이트를 </a:t>
            </a:r>
            <a:r>
              <a:rPr lang="ko-KR" altLang="en-US" dirty="0" err="1"/>
              <a:t>랜더러는</a:t>
            </a:r>
            <a:r>
              <a:rPr lang="ko-KR" altLang="en-US" dirty="0"/>
              <a:t> 저장할 수가 </a:t>
            </a:r>
            <a:r>
              <a:rPr lang="ko-KR" altLang="en-US" dirty="0" err="1"/>
              <a:t>없다는것이다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class Player</a:t>
            </a:r>
          </a:p>
          <a:p>
            <a:endParaRPr lang="en-US" altLang="ko-KR" dirty="0"/>
          </a:p>
          <a:p>
            <a:r>
              <a:rPr lang="en-US" altLang="ko-KR" dirty="0"/>
              <a:t>Player </a:t>
            </a:r>
            <a:r>
              <a:rPr lang="en-US" altLang="ko-KR" dirty="0" err="1"/>
              <a:t>NewPlayer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GameEngineFile</a:t>
            </a:r>
            <a:r>
              <a:rPr lang="en-US" altLang="ko-KR" dirty="0"/>
              <a:t> </a:t>
            </a:r>
            <a:r>
              <a:rPr lang="en-US" altLang="ko-KR" dirty="0" err="1"/>
              <a:t>SaveFile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SaveFile.Write</a:t>
            </a:r>
            <a:r>
              <a:rPr lang="en-US" altLang="ko-KR" dirty="0"/>
              <a:t>(</a:t>
            </a:r>
            <a:r>
              <a:rPr lang="en-US" altLang="ko-KR" dirty="0" err="1"/>
              <a:t>NewPlayer</a:t>
            </a:r>
            <a:r>
              <a:rPr lang="en-US" altLang="ko-KR" dirty="0"/>
              <a:t>) &lt;= </a:t>
            </a:r>
            <a:r>
              <a:rPr lang="ko-KR" altLang="en-US" dirty="0"/>
              <a:t>플레이어만 저장하는 것이지 </a:t>
            </a:r>
            <a:r>
              <a:rPr lang="ko-KR" altLang="en-US" dirty="0" err="1"/>
              <a:t>랜더러는</a:t>
            </a:r>
            <a:r>
              <a:rPr lang="ko-KR" altLang="en-US" dirty="0"/>
              <a:t> 절대로 </a:t>
            </a:r>
            <a:r>
              <a:rPr lang="ko-KR" altLang="en-US" dirty="0" err="1"/>
              <a:t>저장할수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문제 플레이어를 저장한다고 해도 </a:t>
            </a:r>
            <a:r>
              <a:rPr lang="en-US" altLang="ko-KR" dirty="0"/>
              <a:t>900</a:t>
            </a:r>
            <a:r>
              <a:rPr lang="ko-KR" altLang="en-US" dirty="0"/>
              <a:t>는 의미가 없으니까 빼고 싶다 </a:t>
            </a:r>
            <a:r>
              <a:rPr lang="ko-KR" altLang="en-US" dirty="0" err="1"/>
              <a:t>뺄수</a:t>
            </a:r>
            <a:r>
              <a:rPr lang="ko-KR" altLang="en-US" dirty="0"/>
              <a:t> 있나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D7E50-431B-4F28-2CA6-61985CEDB394}"/>
              </a:ext>
            </a:extLst>
          </p:cNvPr>
          <p:cNvSpPr/>
          <p:nvPr/>
        </p:nvSpPr>
        <p:spPr>
          <a:xfrm>
            <a:off x="212928" y="3687426"/>
            <a:ext cx="4030301" cy="14193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300</a:t>
            </a:r>
            <a:r>
              <a:rPr lang="ko-KR" altLang="en-US" dirty="0"/>
              <a:t>번지 </a:t>
            </a:r>
            <a:r>
              <a:rPr lang="en-US" altLang="ko-KR" dirty="0"/>
              <a:t>50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algn="ctr"/>
            <a:r>
              <a:rPr lang="en-US" altLang="ko-KR" dirty="0"/>
              <a:t>Renderer*</a:t>
            </a:r>
          </a:p>
          <a:p>
            <a:pPr algn="ctr"/>
            <a:r>
              <a:rPr lang="en-US" altLang="ko-KR" dirty="0"/>
              <a:t>50</a:t>
            </a:r>
            <a:r>
              <a:rPr lang="ko-KR" altLang="en-US" dirty="0" err="1"/>
              <a:t>바이트중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바이트가</a:t>
            </a:r>
            <a:endParaRPr lang="en-US" altLang="ko-KR" dirty="0"/>
          </a:p>
          <a:p>
            <a:pPr algn="ctr"/>
            <a:r>
              <a:rPr lang="en-US" altLang="ko-KR" dirty="0"/>
              <a:t>900</a:t>
            </a:r>
            <a:r>
              <a:rPr lang="ko-KR" altLang="en-US" dirty="0"/>
              <a:t>번지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AAD24-93F4-44E2-C681-3E16EFB2808C}"/>
              </a:ext>
            </a:extLst>
          </p:cNvPr>
          <p:cNvSpPr/>
          <p:nvPr/>
        </p:nvSpPr>
        <p:spPr>
          <a:xfrm>
            <a:off x="4615003" y="5106733"/>
            <a:ext cx="4030301" cy="7589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900</a:t>
            </a:r>
            <a:r>
              <a:rPr lang="ko-KR" altLang="en-US" dirty="0"/>
              <a:t>번지 </a:t>
            </a:r>
            <a:r>
              <a:rPr lang="en-US" altLang="ko-KR" dirty="0"/>
              <a:t>300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algn="ctr"/>
            <a:r>
              <a:rPr lang="en-US" altLang="ko-KR" dirty="0"/>
              <a:t>Renderer</a:t>
            </a:r>
          </a:p>
        </p:txBody>
      </p:sp>
    </p:spTree>
    <p:extLst>
      <p:ext uri="{BB962C8B-B14F-4D97-AF65-F5344CB8AC3E}">
        <p14:creationId xmlns:p14="http://schemas.microsoft.com/office/powerpoint/2010/main" val="35966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74C61-7676-2988-9192-68CFE29B7D0E}"/>
              </a:ext>
            </a:extLst>
          </p:cNvPr>
          <p:cNvSpPr txBox="1"/>
          <p:nvPr/>
        </p:nvSpPr>
        <p:spPr>
          <a:xfrm>
            <a:off x="212928" y="127762"/>
            <a:ext cx="112712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의미있는</a:t>
            </a:r>
            <a:r>
              <a:rPr lang="ko-KR" altLang="en-US" dirty="0"/>
              <a:t> 데이터만을 저장하기 위한 과정을 </a:t>
            </a:r>
            <a:r>
              <a:rPr lang="ko-KR" altLang="en-US" dirty="0" err="1"/>
              <a:t>시리얼라이즈</a:t>
            </a:r>
            <a:r>
              <a:rPr lang="ko-KR" altLang="en-US" dirty="0"/>
              <a:t> 직렬화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직렬화는 특정 객체의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데이터만을 추출하는 행동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의미하는데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절대 무조건 </a:t>
            </a:r>
            <a:r>
              <a:rPr lang="en-US" altLang="ko-KR" dirty="0" err="1"/>
              <a:t>c++</a:t>
            </a:r>
            <a:r>
              <a:rPr lang="ko-KR" altLang="en-US" dirty="0"/>
              <a:t>에서는 자동으로 될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데이터를 지정해줘야 한다는 것이다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81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198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361</cp:revision>
  <dcterms:created xsi:type="dcterms:W3CDTF">2023-07-10T05:32:34Z</dcterms:created>
  <dcterms:modified xsi:type="dcterms:W3CDTF">2023-10-20T07:53:56Z</dcterms:modified>
</cp:coreProperties>
</file>