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16" r:id="rId2"/>
    <p:sldId id="525" r:id="rId3"/>
    <p:sldId id="520" r:id="rId4"/>
    <p:sldId id="521" r:id="rId5"/>
    <p:sldId id="522" r:id="rId6"/>
    <p:sldId id="523" r:id="rId7"/>
    <p:sldId id="517" r:id="rId8"/>
    <p:sldId id="524" r:id="rId9"/>
    <p:sldId id="526" r:id="rId10"/>
    <p:sldId id="518" r:id="rId11"/>
    <p:sldId id="51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74C61-7676-2988-9192-68CFE29B7D0E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길찾기</a:t>
            </a:r>
            <a:r>
              <a:rPr lang="ko-KR" altLang="en-US" dirty="0"/>
              <a:t> 알고리즘은 개수가 </a:t>
            </a:r>
            <a:r>
              <a:rPr lang="ko-KR" altLang="en-US" dirty="0" err="1"/>
              <a:t>정말정말</a:t>
            </a:r>
            <a:r>
              <a:rPr lang="ko-KR" altLang="en-US" dirty="0"/>
              <a:t> </a:t>
            </a:r>
            <a:r>
              <a:rPr lang="ko-KR" altLang="en-US" dirty="0" err="1"/>
              <a:t>정말많아요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그중에서</a:t>
            </a:r>
            <a:r>
              <a:rPr lang="ko-KR" altLang="en-US" dirty="0"/>
              <a:t> 유명한 녀석들은 </a:t>
            </a:r>
            <a:r>
              <a:rPr lang="en-US" altLang="ko-KR" dirty="0"/>
              <a:t>JPS </a:t>
            </a:r>
            <a:r>
              <a:rPr lang="en-US" altLang="ko-KR" dirty="0" err="1"/>
              <a:t>AStar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3CA44A-8D63-5127-DE15-6332F891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3" y="1274423"/>
            <a:ext cx="8474501" cy="481855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4BCE96-D77C-66B1-BD26-3E364CAD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36108"/>
              </p:ext>
            </p:extLst>
          </p:nvPr>
        </p:nvGraphicFramePr>
        <p:xfrm>
          <a:off x="1630533" y="1333272"/>
          <a:ext cx="8373537" cy="470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61">
                  <a:extLst>
                    <a:ext uri="{9D8B030D-6E8A-4147-A177-3AD203B41FA5}">
                      <a16:colId xmlns:a16="http://schemas.microsoft.com/office/drawing/2014/main" val="214664803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77385743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90059039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14114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54329634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01177736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0796692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0528245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4276955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32694763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1792273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7729229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00545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02213197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73064665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52417664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83988692"/>
                    </a:ext>
                  </a:extLst>
                </a:gridCol>
              </a:tblGrid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90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143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0999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8724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9631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831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84879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994376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56758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8047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FA03B6E-3FBB-A097-245F-ABD3A2D6DFD7}"/>
              </a:ext>
            </a:extLst>
          </p:cNvPr>
          <p:cNvSpPr/>
          <p:nvPr/>
        </p:nvSpPr>
        <p:spPr>
          <a:xfrm>
            <a:off x="6355080" y="1215573"/>
            <a:ext cx="647700" cy="105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9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16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74C61-7676-2988-9192-68CFE29B7D0E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길찾기</a:t>
            </a:r>
            <a:r>
              <a:rPr lang="ko-KR" altLang="en-US" dirty="0"/>
              <a:t> 알고리즘은 개수가 </a:t>
            </a:r>
            <a:r>
              <a:rPr lang="ko-KR" altLang="en-US" dirty="0" err="1"/>
              <a:t>정말정말</a:t>
            </a:r>
            <a:r>
              <a:rPr lang="ko-KR" altLang="en-US" dirty="0"/>
              <a:t> </a:t>
            </a:r>
            <a:r>
              <a:rPr lang="ko-KR" altLang="en-US" dirty="0" err="1"/>
              <a:t>정말많아요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그중에서</a:t>
            </a:r>
            <a:r>
              <a:rPr lang="ko-KR" altLang="en-US" dirty="0"/>
              <a:t> 유명한 녀석들은 </a:t>
            </a:r>
            <a:r>
              <a:rPr lang="en-US" altLang="ko-KR" dirty="0"/>
              <a:t>JPS </a:t>
            </a:r>
            <a:r>
              <a:rPr lang="en-US" altLang="ko-KR" dirty="0" err="1"/>
              <a:t>AStar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3CA44A-8D63-5127-DE15-6332F891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3" y="1274423"/>
            <a:ext cx="8474501" cy="4818559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4BCE96-D77C-66B1-BD26-3E364CAD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05998"/>
              </p:ext>
            </p:extLst>
          </p:nvPr>
        </p:nvGraphicFramePr>
        <p:xfrm>
          <a:off x="1630533" y="1333272"/>
          <a:ext cx="8373537" cy="470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61">
                  <a:extLst>
                    <a:ext uri="{9D8B030D-6E8A-4147-A177-3AD203B41FA5}">
                      <a16:colId xmlns:a16="http://schemas.microsoft.com/office/drawing/2014/main" val="214664803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77385743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90059039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14114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54329634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01177736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0796692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0528245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4276955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32694763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1792273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7729229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00545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02213197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73064665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52417664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83988692"/>
                    </a:ext>
                  </a:extLst>
                </a:gridCol>
              </a:tblGrid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90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143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0999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8724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9631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831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84879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994376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56758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80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8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72F6C7-0104-4B4B-728B-E1F5A87663C2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Astart</a:t>
            </a:r>
            <a:r>
              <a:rPr lang="ko-KR" altLang="en-US" dirty="0"/>
              <a:t>에 대해서 알아보자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Astart</a:t>
            </a:r>
            <a:r>
              <a:rPr lang="ko-KR" altLang="en-US" dirty="0"/>
              <a:t>는 주변의 모든 타일을 찾아내고 이동할 가능성이 있는 타일중에서 목적지와 가장 가까운 타일을 우선적으로 해서 </a:t>
            </a:r>
            <a:r>
              <a:rPr lang="ko-KR" altLang="en-US" dirty="0" err="1"/>
              <a:t>도착할때까지</a:t>
            </a:r>
            <a:r>
              <a:rPr lang="ko-KR" altLang="en-US" dirty="0"/>
              <a:t> 탐색한다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7AB1A7-268B-97BD-14A2-A3AA3F83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3" y="1274423"/>
            <a:ext cx="8474501" cy="481855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AD56F1E-BD34-7470-391C-58EB31EF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05135"/>
              </p:ext>
            </p:extLst>
          </p:nvPr>
        </p:nvGraphicFramePr>
        <p:xfrm>
          <a:off x="1630533" y="1333272"/>
          <a:ext cx="8373537" cy="470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61">
                  <a:extLst>
                    <a:ext uri="{9D8B030D-6E8A-4147-A177-3AD203B41FA5}">
                      <a16:colId xmlns:a16="http://schemas.microsoft.com/office/drawing/2014/main" val="214664803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77385743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90059039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14114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54329634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01177736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0796692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0528245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4276955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32694763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1792273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7729229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00545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02213197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73064665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52417664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83988692"/>
                    </a:ext>
                  </a:extLst>
                </a:gridCol>
              </a:tblGrid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90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143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0999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8724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9631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831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84879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994376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56758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80477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71EE574-CA8D-C504-DF1D-66C719CA9FE1}"/>
              </a:ext>
            </a:extLst>
          </p:cNvPr>
          <p:cNvCxnSpPr>
            <a:cxnSpLocks/>
          </p:cNvCxnSpPr>
          <p:nvPr/>
        </p:nvCxnSpPr>
        <p:spPr>
          <a:xfrm>
            <a:off x="6799152" y="2034616"/>
            <a:ext cx="295444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2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72F6C7-0104-4B4B-728B-E1F5A87663C2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Astart</a:t>
            </a:r>
            <a:r>
              <a:rPr lang="ko-KR" altLang="en-US" dirty="0"/>
              <a:t>에 대해서 알아보자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Astart</a:t>
            </a:r>
            <a:r>
              <a:rPr lang="ko-KR" altLang="en-US" dirty="0"/>
              <a:t>는 주변의 모든 타일을 찾아내고 이동할 가능성이 있는 타일중에서 목적지와 가장 가까운 타일을 우선적으로 해서 </a:t>
            </a:r>
            <a:r>
              <a:rPr lang="ko-KR" altLang="en-US" dirty="0" err="1"/>
              <a:t>도착할때까지</a:t>
            </a:r>
            <a:r>
              <a:rPr lang="ko-KR" altLang="en-US" dirty="0"/>
              <a:t> 탐색한다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7AB1A7-268B-97BD-14A2-A3AA3F83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3" y="1274423"/>
            <a:ext cx="8474501" cy="481855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AD56F1E-BD34-7470-391C-58EB31EF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37863"/>
              </p:ext>
            </p:extLst>
          </p:nvPr>
        </p:nvGraphicFramePr>
        <p:xfrm>
          <a:off x="1630533" y="1333272"/>
          <a:ext cx="8373537" cy="470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61">
                  <a:extLst>
                    <a:ext uri="{9D8B030D-6E8A-4147-A177-3AD203B41FA5}">
                      <a16:colId xmlns:a16="http://schemas.microsoft.com/office/drawing/2014/main" val="214664803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77385743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90059039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14114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54329634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01177736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0796692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0528245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4276955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32694763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1792273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7729229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00545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02213197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73064665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52417664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83988692"/>
                    </a:ext>
                  </a:extLst>
                </a:gridCol>
              </a:tblGrid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90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143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0999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8724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9631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831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84879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994376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56758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80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92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72F6C7-0104-4B4B-728B-E1F5A87663C2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Astart</a:t>
            </a:r>
            <a:r>
              <a:rPr lang="ko-KR" altLang="en-US" dirty="0"/>
              <a:t>에 대해서 알아보자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Astart</a:t>
            </a:r>
            <a:r>
              <a:rPr lang="ko-KR" altLang="en-US" dirty="0"/>
              <a:t>는 주변의 모든 타일을 찾아내고 이동할 가능성이 있는 타일중에서 목적지와 가장 가까운 타일을 우선적으로 해서 </a:t>
            </a:r>
            <a:r>
              <a:rPr lang="ko-KR" altLang="en-US" dirty="0" err="1"/>
              <a:t>도착할때까지</a:t>
            </a:r>
            <a:r>
              <a:rPr lang="ko-KR" altLang="en-US" dirty="0"/>
              <a:t> 탐색한다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7AB1A7-268B-97BD-14A2-A3AA3F83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3" y="1274423"/>
            <a:ext cx="8474501" cy="481855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AD56F1E-BD34-7470-391C-58EB31EF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47664"/>
              </p:ext>
            </p:extLst>
          </p:nvPr>
        </p:nvGraphicFramePr>
        <p:xfrm>
          <a:off x="1630533" y="1333272"/>
          <a:ext cx="8373537" cy="470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61">
                  <a:extLst>
                    <a:ext uri="{9D8B030D-6E8A-4147-A177-3AD203B41FA5}">
                      <a16:colId xmlns:a16="http://schemas.microsoft.com/office/drawing/2014/main" val="214664803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77385743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90059039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14114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54329634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01177736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0796692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0528245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4276955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32694763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1792273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7729229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00545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02213197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73064665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52417664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83988692"/>
                    </a:ext>
                  </a:extLst>
                </a:gridCol>
              </a:tblGrid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90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143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0999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8724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9631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831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84879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994376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56758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80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73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72F6C7-0104-4B4B-728B-E1F5A87663C2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Astart</a:t>
            </a:r>
            <a:r>
              <a:rPr lang="ko-KR" altLang="en-US" dirty="0"/>
              <a:t>에 대해서 알아보자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Astart</a:t>
            </a:r>
            <a:r>
              <a:rPr lang="ko-KR" altLang="en-US" dirty="0"/>
              <a:t>는 주변의 모든 타일을 찾아내고 이동할 가능성이 있는 타일중에서 목적지와 가장 가까운 타일을 우선적으로 해서 </a:t>
            </a:r>
            <a:r>
              <a:rPr lang="ko-KR" altLang="en-US" dirty="0" err="1"/>
              <a:t>도착할때까지</a:t>
            </a:r>
            <a:r>
              <a:rPr lang="ko-KR" altLang="en-US" dirty="0"/>
              <a:t> 탐색한다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7AB1A7-268B-97BD-14A2-A3AA3F83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3" y="1274423"/>
            <a:ext cx="8474501" cy="4818559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AD56F1E-BD34-7470-391C-58EB31EF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76421"/>
              </p:ext>
            </p:extLst>
          </p:nvPr>
        </p:nvGraphicFramePr>
        <p:xfrm>
          <a:off x="1630533" y="1333272"/>
          <a:ext cx="8373537" cy="470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61">
                  <a:extLst>
                    <a:ext uri="{9D8B030D-6E8A-4147-A177-3AD203B41FA5}">
                      <a16:colId xmlns:a16="http://schemas.microsoft.com/office/drawing/2014/main" val="214664803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77385743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90059039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14114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54329634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01177736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0796692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0528245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4276955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32694763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1792273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7729229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00545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02213197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73064665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52417664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83988692"/>
                    </a:ext>
                  </a:extLst>
                </a:gridCol>
              </a:tblGrid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090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143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0999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8724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9631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831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84879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994376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56758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80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15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874C84-222C-8580-1D36-7D2CA9373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1610"/>
              </p:ext>
            </p:extLst>
          </p:nvPr>
        </p:nvGraphicFramePr>
        <p:xfrm>
          <a:off x="1630533" y="1333272"/>
          <a:ext cx="8373537" cy="470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61">
                  <a:extLst>
                    <a:ext uri="{9D8B030D-6E8A-4147-A177-3AD203B41FA5}">
                      <a16:colId xmlns:a16="http://schemas.microsoft.com/office/drawing/2014/main" val="214664803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77385743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90059039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14114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54329634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01177736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0796692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0528245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4276955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32694763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1792273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7729229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00545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02213197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73064665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52417664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83988692"/>
                    </a:ext>
                  </a:extLst>
                </a:gridCol>
              </a:tblGrid>
              <a:tr h="470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90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8143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0999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8724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9631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831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84879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994376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56758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804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D61B91-72C1-701F-BF9E-3EF8FBEB1AA8}"/>
              </a:ext>
            </a:extLst>
          </p:cNvPr>
          <p:cNvSpPr txBox="1"/>
          <p:nvPr/>
        </p:nvSpPr>
        <p:spPr>
          <a:xfrm>
            <a:off x="10248522" y="148476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500, 600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61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72F6C7-0104-4B4B-728B-E1F5A87663C2}"/>
              </a:ext>
            </a:extLst>
          </p:cNvPr>
          <p:cNvSpPr txBox="1"/>
          <p:nvPr/>
        </p:nvSpPr>
        <p:spPr>
          <a:xfrm>
            <a:off x="212928" y="127762"/>
            <a:ext cx="11271203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Astart</a:t>
            </a:r>
            <a:r>
              <a:rPr lang="ko-KR" altLang="en-US" dirty="0"/>
              <a:t>에 대해서 알아보자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Astart</a:t>
            </a:r>
            <a:r>
              <a:rPr lang="ko-KR" altLang="en-US" dirty="0"/>
              <a:t>는 주변의 모든 타일을 찾아내고 이동할 가능성이 있는 타일중에서 목적지와 가장 가까운 타일을 우선적으로 해서 </a:t>
            </a:r>
            <a:r>
              <a:rPr lang="ko-KR" altLang="en-US" dirty="0" err="1"/>
              <a:t>도착할때까지</a:t>
            </a:r>
            <a:r>
              <a:rPr lang="ko-KR" altLang="en-US" dirty="0"/>
              <a:t> 탐색한다</a:t>
            </a:r>
            <a:endParaRPr lang="en-US" altLang="ko-KR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AD56F1E-BD34-7470-391C-58EB31EF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5749"/>
              </p:ext>
            </p:extLst>
          </p:nvPr>
        </p:nvGraphicFramePr>
        <p:xfrm>
          <a:off x="1340823" y="1387593"/>
          <a:ext cx="8373537" cy="470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61">
                  <a:extLst>
                    <a:ext uri="{9D8B030D-6E8A-4147-A177-3AD203B41FA5}">
                      <a16:colId xmlns:a16="http://schemas.microsoft.com/office/drawing/2014/main" val="214664803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77385743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90059039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14114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54329634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501177736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07966921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05282458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4276955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332694763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1792273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67729229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133005457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1022131972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730646653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4052417664"/>
                    </a:ext>
                  </a:extLst>
                </a:gridCol>
                <a:gridCol w="492561">
                  <a:extLst>
                    <a:ext uri="{9D8B030D-6E8A-4147-A177-3AD203B41FA5}">
                      <a16:colId xmlns:a16="http://schemas.microsoft.com/office/drawing/2014/main" val="283988692"/>
                    </a:ext>
                  </a:extLst>
                </a:gridCol>
              </a:tblGrid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090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08143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60999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58724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496312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18315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084879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994376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567580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480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15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72F6C7-0104-4B4B-728B-E1F5A87663C2}"/>
              </a:ext>
            </a:extLst>
          </p:cNvPr>
          <p:cNvSpPr txBox="1"/>
          <p:nvPr/>
        </p:nvSpPr>
        <p:spPr>
          <a:xfrm>
            <a:off x="212928" y="127762"/>
            <a:ext cx="1127120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7AB1A7-268B-97BD-14A2-A3AA3F83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33" y="1274423"/>
            <a:ext cx="8474501" cy="481855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A63E8B-B6BB-BB69-DEF9-9B9464CD7D21}"/>
              </a:ext>
            </a:extLst>
          </p:cNvPr>
          <p:cNvSpPr/>
          <p:nvPr/>
        </p:nvSpPr>
        <p:spPr>
          <a:xfrm>
            <a:off x="1630533" y="1403287"/>
            <a:ext cx="180160" cy="181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A66245-A477-AA6C-1289-232D7E91D5CE}"/>
              </a:ext>
            </a:extLst>
          </p:cNvPr>
          <p:cNvSpPr/>
          <p:nvPr/>
        </p:nvSpPr>
        <p:spPr>
          <a:xfrm>
            <a:off x="1810693" y="1403287"/>
            <a:ext cx="180160" cy="181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00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5609</TotalTime>
  <Words>142</Words>
  <Application>Microsoft Office PowerPoint</Application>
  <PresentationFormat>와이드스크린</PresentationFormat>
  <Paragraphs>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364</cp:revision>
  <dcterms:created xsi:type="dcterms:W3CDTF">2023-07-10T05:32:34Z</dcterms:created>
  <dcterms:modified xsi:type="dcterms:W3CDTF">2023-11-01T05:41:25Z</dcterms:modified>
</cp:coreProperties>
</file>