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16" r:id="rId2"/>
    <p:sldId id="518" r:id="rId3"/>
    <p:sldId id="519" r:id="rId4"/>
    <p:sldId id="520" r:id="rId5"/>
    <p:sldId id="521" r:id="rId6"/>
    <p:sldId id="522" r:id="rId7"/>
    <p:sldId id="52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2008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6242" autoAdjust="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5:47:38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4684 859 24575,'-53'-42'0,"12"13"0,-307-239 0,0 1 0,173 123 0,135 120 0,39 23 0,0 1 0,0 0 0,1-1 0,-1 1 0,0 0 0,0 0 0,1-1 0,-1 1 0,0 0 0,0 0 0,0 0 0,1 0 0,-1 0 0,0 0 0,0 0 0,0 0 0,1 1 0,-1-1 0,0 0 0,0 0 0,0 1 0,1-1 0,-1 0 0,0 1 0,1-1 0,-1 0 0,0 1 0,1-1 0,-1 1 0,0 0 0,1-1 0,-1 1 0,1-1 0,-1 1 0,1 0 0,0-1 0,-1 1 0,1 0 0,-1 0 0,1-1 0,0 1 0,0 0 0,0 0 0,-1 0 0,1-1 0,0 1 0,0 0 0,0 0 0,0 0 0,0 1 0,1 13 0,1 0 0,0 0 0,1 0 0,0 0 0,1 0 0,1 0 0,10 22 0,1 6 0,262 670 0,-255-657 0,-19-49 0,-1 1 0,-1-1 0,1 1 0,-1 0 0,-1 0 0,2 12 0,-3-18 0,0-1 0,0 0 0,0 1 0,-1-1 0,1 0 0,0 0 0,0 1 0,-1-1 0,1 0 0,-1 0 0,1 0 0,-1 0 0,0 1 0,1-1 0,-1 0 0,0 0 0,0 0 0,0-1 0,-1 2 0,0-1 0,0 0 0,1 0 0,-1 0 0,0 0 0,0-1 0,-1 1 0,1-1 0,0 1 0,0-1 0,0 0 0,0 0 0,0 0 0,0 0 0,0 0 0,-4-1 0,-13-3 0,0-1 0,1 0 0,-1-1 0,1-1 0,-30-17 0,-92-61 0,88 52 0,-775-524 0,742 493 0,3-3 0,2-5 0,-72-85 0,148 153 0,-4-5 0,1 0 0,-2 1 0,1 0 0,-19-14 0,26 22 0,-1-1 0,1 0 0,0 0 0,-1 0 0,1 1 0,-1-1 0,1 1 0,-1-1 0,1 1 0,-1-1 0,1 1 0,-1 0 0,1 0 0,-1 0 0,1 0 0,-1 0 0,0 0 0,1 0 0,-1 0 0,1 1 0,-1-1 0,1 1 0,-1-1 0,1 1 0,0 0 0,-1-1 0,1 1 0,0 0 0,-1 0 0,1 0 0,0 0 0,0 0 0,0 0 0,0 0 0,0 0 0,0 1 0,0-1 0,0 0 0,0 1 0,0-1 0,1 0 0,-1 1 0,1-1 0,-1 1 0,0 2 0,-7 25 0,1 1 0,1 0 0,2 0 0,1 0 0,1 0 0,3 40 0,-1-15 0,1 103 0,7-1 0,7 0 0,60 264 0,-74-418 0,-1-1 0,1 1 0,0 0 0,-1 0 0,1 0 0,-1 0 0,0 0 0,0-1 0,0 1 0,0 0 0,-1 0 0,0 4 0,1-6 0,-1-1 0,1 1 0,0-1 0,-1 0 0,1 1 0,-1-1 0,1 0 0,0 0 0,-1 1 0,1-1 0,-1 0 0,1 0 0,-1 0 0,1 1 0,-1-1 0,1 0 0,-1 0 0,1 0 0,0 0 0,-1 0 0,1 0 0,-1 0 0,1 0 0,-1 0 0,1 0 0,-1 0 0,-25-11 0,-452-270 0,-138-76 0,289 185 0,320 168 0,-2 0 0,0-1 0,0 2 0,0-1 0,-12-2 0,20 5 0,0 1 0,-1 0 0,1-1 0,0 1 0,0 0 0,0 0 0,0 0 0,0 0 0,-1 0 0,1 0 0,0 0 0,0 0 0,0 1 0,0-1 0,-1 0 0,1 1 0,0-1 0,0 1 0,0-1 0,0 1 0,0-1 0,0 1 0,0 0 0,0 0 0,0-1 0,1 1 0,-1 0 0,0 0 0,0 0 0,1 0 0,-1 0 0,0 0 0,1 0 0,-1 0 0,1 0 0,0 0 0,-1 0 0,1 0 0,0 0 0,-1 1 0,1-1 0,0 0 0,0 0 0,0 2 0,0 7 0,1 1 0,0-1 0,0 1 0,1-1 0,0 0 0,1 0 0,6 14 0,35 72 0,-24-56 0,156 307 0,86 192 0,3 153 0,-262-686 0,-1 0 0,0-1 0,-1 1 0,0 0 0,0 0 0,0 0 0,0 7 0,-1-11 0,-1-1 0,1 0 0,0 0 0,-1 0 0,0 1 0,1-1 0,-1 0 0,1 0 0,-1 0 0,0 0 0,0 0 0,0 0 0,1 0 0,-1-1 0,0 1 0,0 0 0,0 0 0,0-1 0,-1 1 0,1 0 0,0-1 0,0 1 0,0-1 0,0 0 0,-1 1 0,1-1 0,0 0 0,0 0 0,-1 1 0,1-1 0,0 0 0,0 0 0,-1-1 0,1 1 0,0 0 0,0 0 0,0-1 0,-3 0 0,-21-3 0,0-2 0,1-1 0,-1-1 0,1-1 0,-31-16 0,25 10 0,-1 3 0,-38-12 0,68 24 0,0-1 0,0 1 0,0-1 0,0 1 0,0 0 0,0-1 0,-1 1 0,1 0 0,0 0 0,0 0 0,0 0 0,0 0 0,0 0 0,0 0 0,0 0 0,0 1 0,0-1 0,0 0 0,0 1 0,0-1 0,0 0 0,0 1 0,-2 1 0,3-2 0,0 1 0,0 0 0,0 0 0,0 0 0,0 0 0,0 0 0,0 0 0,0 0 0,0 0 0,1 0 0,-1 0 0,0 0 0,1 0 0,-1 0 0,0 0 0,1 0 0,0-1 0,-1 1 0,1 0 0,0 0 0,40 44 0,66 39 0,171 103 0,-214-147 0,383 199 0,-219-125 0,-220-110 0,0 0 0,0 0 0,-1 1 0,0 0 0,13 12 0,-19-16 0,-1 0 0,1 0 0,0-1 0,-1 1 0,1 0 0,-1 0 0,1 0 0,-1 0 0,1 0 0,-1 0 0,0-1 0,1 1 0,-1 0 0,0 0 0,0 0 0,0 0 0,0 0 0,0 0 0,0 0 0,0 0 0,0 0 0,0 0 0,-1 2 0,0-2 0,0 1 0,0 0 0,-1 0 0,1-1 0,-1 1 0,1-1 0,-1 0 0,1 1 0,-1-1 0,0 0 0,0 0 0,0 0 0,0 0 0,0 0 0,-4 1 0,-22 6 0,0-1 0,0-1 0,-1-2 0,-53 2 0,68-5 0,-715 12 0,-146 12 0,857-23 0,-41 5 0,55-6 0,1 0 0,0 0 0,0 0 0,-1 0 0,1 0 0,0 1 0,0-1 0,0 1 0,0 0 0,1-1 0,-1 2 0,-4 3 0,7-6 0,-1 1 0,1 0 0,-1 0 0,1 0 0,0 0 0,-1-1 0,1 1 0,0 0 0,0 0 0,-1 0 0,1 0 0,0 0 0,0 0 0,0 0 0,0 0 0,0 0 0,0 0 0,1 0 0,-1 0 0,0 0 0,0-1 0,1 1 0,-1 0 0,0 0 0,1 0 0,-1 0 0,1 0 0,-1-1 0,1 1 0,0 0 0,-1 0 0,1-1 0,0 1 0,0 0 0,31 23 0,31 11 0,2-3 0,2-2 0,74 21 0,-46-17 0,91 34 0,306 124 0,-481-188 0,0 1 0,0 1 0,-1 0 0,0 0 0,0 1 0,0 0 0,9 9 0,-18-14 0,0 0 0,1-1 0,-1 1 0,0 0 0,0 0 0,0-1 0,0 1 0,0 0 0,0 0 0,-1 0 0,1 0 0,0 0 0,-1 1 0,0-1 0,0 0 0,1 0 0,-1 0 0,-1 3 0,0-2 0,0 0 0,0 1 0,0-1 0,-1 0 0,1 0 0,-1 0 0,0-1 0,0 1 0,0 0 0,0-1 0,0 1 0,-1-1 0,1 0 0,-1 0 0,-4 3 0,-39 25 0,-1-1 0,-2-3 0,-95 37 0,83-37 0,-318 126 0,-68 30 0,21 35 0,416-211 0,-1 0 0,1-1 0,0 2 0,0-1 0,0 1 0,1 1 0,0 0 0,1 0 0,0 1 0,-8 10 0,15-18 0,1 0 0,-1 1 0,0-1 0,1 0 0,-1 0 0,1 1 0,0-1 0,-1 0 0,1 1 0,0-1 0,0 0 0,0 1 0,0-1 0,0 1 0,0-1 0,0 0 0,0 1 0,0-1 0,1 0 0,-1 1 0,1-1 0,-1 0 0,1 0 0,-1 1 0,1-1 0,0 0 0,1 2 0,1 1 0,1-1 0,-1 0 0,1 0 0,0-1 0,0 1 0,0-1 0,9 4 0,42 15 0,2-2 0,0-2 0,80 11 0,-36-7 0,1288 194 0,-1351-211 0,20 2 0,90 22 0,-145-27 0,0-1 0,0 1 0,0-1 0,0 1 0,-1 0 0,1 0 0,0 0 0,-1 0 0,1 1 0,-1-1 0,1 1 0,-1-1 0,0 1 0,1 0 0,-1 0 0,0 0 0,0 0 0,-1 1 0,1-1 0,0 0 0,1 4 0,-3-5 0,0 0 0,0 1 0,0-1 0,0 0 0,0 0 0,0 1 0,-1-1 0,1 0 0,0 0 0,-1 0 0,1 0 0,-1 0 0,1 1 0,-1-1 0,0 0 0,1 0 0,-1 0 0,-1 1 0,-29 23 0,-52 19 0,-173 64 0,119-54 0,84-32 0,-127 52 0,-254 143 0,422-209 0,-50 33 0,58-37 0,-1 0 0,1-1 0,0 1 0,1 1 0,-1-1 0,1 0 0,0 1 0,0 0 0,0 0 0,-3 8 0,5-11 0,1-1 0,0 1 0,-1 0 0,1 0 0,0 0 0,0-1 0,0 1 0,0 0 0,1 0 0,-1 0 0,0-1 0,1 1 0,-1 0 0,1 0 0,-1-1 0,1 1 0,0 0 0,0-1 0,0 1 0,0-1 0,0 1 0,0-1 0,0 1 0,1-1 0,-1 0 0,0 0 0,1 0 0,-1 0 0,1 0 0,-1 0 0,1 0 0,0 0 0,-1 0 0,4 0 0,7 4 0,0-1 0,0 0 0,22 4 0,-31-8 0,48 7 0,1-2 0,65-2 0,53 5 0,-166-8 0,1 0 0,0 0 0,-1 1 0,1 0 0,-1 0 0,1 1 0,-1-1 0,1 1 0,-1 0 0,0 0 0,0 0 0,0 0 0,0 1 0,0 0 0,0 0 0,-1 0 0,1 0 0,-1 1 0,0-1 0,0 1 0,0 0 0,-1-1 0,1 1 0,-1 1 0,0-1 0,0 0 0,-1 0 0,1 1 0,-1-1 0,0 1 0,0 0 0,0-1 0,-1 1 0,1 0 0,-1-1 0,-1 6 0,0 8 0,0 1 0,-2-1 0,0 0 0,-1 0 0,-1 0 0,-8 17 0,-51 103 0,52-115 0,-608 1043 0,601-1035 0,-4 3 0,17-25 0,-1-1 0,1 2 0,1-1 0,0 0 0,0 1 0,1 0 0,-4 16 0,7-26 0,1 1 0,0-1 0,0 1 0,0-1 0,0 0 0,0 1 0,0-1 0,0 1 0,0-1 0,1 0 0,-1 1 0,0-1 0,0 1 0,0-1 0,0 0 0,1 1 0,-1-1 0,0 0 0,0 1 0,0-1 0,1 0 0,-1 1 0,0-1 0,1 0 0,-1 0 0,0 1 0,1-1 0,-1 0 0,0 0 0,1 0 0,-1 1 0,0-1 0,1 0 0,-1 0 0,1 0 0,-1 0 0,0 0 0,1 0 0,-1 0 0,1 0 0,-1 0 0,0 0 0,1 0 0,-1 0 0,1 0 0,-1 0 0,0 0 0,1 0 0,-1 0 0,1 0 0,-1-1 0,0 1 0,1 0 0,15-5 0,0 0 0,-1-1 0,0-1 0,0 0 0,22-15 0,-5 3 0,185-102 0,342-138 0,-557 258 0,9-4 0,0 1 0,1 1 0,-1 0 0,0 0 0,24-2 0,-33 5 0,0 0 0,0 1 0,0-1 0,0 0 0,0 1 0,0-1 0,0 1 0,0 0 0,0 0 0,0-1 0,0 1 0,0 1 0,-1-1 0,1 0 0,0 0 0,-1 1 0,1-1 0,-1 0 0,1 1 0,-1 0 0,0-1 0,1 1 0,-1 0 0,0 0 0,0 0 0,0-1 0,-1 1 0,1 0 0,0 0 0,-1 0 0,1 0 0,-1 1 0,0-1 0,0 0 0,0 0 0,0 0 0,0 0 0,0 0 0,-1 2 0,0 27 0,-2-1 0,-2 0 0,0-1 0,-15 45 0,5-19 0,-45 165 0,-28 121 0,71-263 0,5 1 0,-4 109 0,15-184 0,1 4 0,0 0 0,0 0 0,1 0 0,-1 0 0,5 14 0,-5-20 0,1-1 0,0 1 0,-1-1 0,1 1 0,0-1 0,0 1 0,0-1 0,0 1 0,0-1 0,0 0 0,0 0 0,1 0 0,-1 1 0,0-1 0,1 0 0,-1-1 0,1 1 0,-1 0 0,1 0 0,-1-1 0,1 1 0,0 0 0,-1-1 0,1 0 0,0 1 0,-1-1 0,1 0 0,0 0 0,-1 0 0,1 0 0,0 0 0,0-1 0,1 1 0,12-4 0,0 1 0,-1-2 0,1 0 0,-1-1 0,25-14 0,-17 9 0,361-191 0,137-66 0,-511 263 0,0 1 0,0 0 0,0 0 0,0 1 0,1 0 0,0 1 0,13-2 0,-21 5 0,1-1 0,0 0 0,-1 0 0,1 1 0,-1 0 0,1-1 0,-1 1 0,0 0 0,1 0 0,-1 1 0,0-1 0,1 0 0,-1 1 0,0-1 0,0 1 0,0 0 0,0 0 0,-1-1 0,1 1 0,0 1 0,-1-1 0,0 0 0,1 0 0,-1 0 0,0 1 0,0-1 0,0 1 0,0-1 0,-1 0 0,1 1 0,0 4 0,5 26 0,-1 0 0,-1 1 0,-2-1 0,-4 52 0,1-24 0,-5 391 0,2 405 0,5-819 0,-1 21 0,10 67 0,-8-110 0,1-1 0,0 1 0,1-1 0,1 0 0,0 0 0,1-1 0,1 1 0,0-1 0,13 17 0,-15-25 0,2 1 0,-1-1 0,1-1 0,0 1 0,0-1 0,0-1 0,1 1 0,-1-1 0,1 0 0,0-1 0,1 0 0,-1 0 0,0-1 0,1 0 0,-1-1 0,1 1 0,0-2 0,0 1 0,10-2 0,20 0 0,1-3 0,71-15 0,-93 16 0,176-47 0,-123 29 0,1 3 0,97-11 0,-163 29 0,-1 0 0,1 0 0,0 1 0,-1-1 0,1 1 0,-1 1 0,0-1 0,1 1 0,-1-1 0,0 2 0,0-1 0,0 0 0,0 1 0,0 0 0,-1 0 0,1 1 0,-1-1 0,0 1 0,0 0 0,5 6 0,5 8 0,-1 0 0,-1 2 0,17 34 0,-11-19 0,8 13 0,-11-17 0,2 0 0,1-2 0,1 0 0,31 35 0,-43-56 0,0-1 0,1 0 0,0-1 0,0 1 0,1-2 0,0 1 0,0-1 0,0 0 0,1-1 0,-1 0 0,1-1 0,0 0 0,0 0 0,0-1 0,1 0 0,-1-1 0,0 0 0,1-1 0,11-1 0,9-3 0,1-2 0,-1 0 0,-1-3 0,1 0 0,-2-2 0,1-1 0,-1-2 0,-1 0 0,-1-2 0,30-22 0,26-24 0,130-127 0,298-359 0,-495 529 0,0-1 0,1 0 0,2 2 0,36-31 0,-53 48 0,0-1 0,0 0 0,1 1 0,-1 0 0,1-1 0,0 1 0,-1 0 0,1 0 0,0 0 0,-1 1 0,1-1 0,0 1 0,0 0 0,0-1 0,0 1 0,-1 0 0,1 1 0,0-1 0,0 0 0,0 1 0,-1 0 0,1 0 0,0-1 0,-1 2 0,1-1 0,0 0 0,-1 0 0,0 1 0,1-1 0,-1 1 0,0 0 0,4 4 0,4 5 0,0 0 0,-1 1 0,-1 0 0,0 1 0,7 15 0,-7-14 0,74 144 0,54 93 0,-116-219 0,2-1 0,1-1 0,2 0 0,1-2 0,39 33 0,-52-50 0,0-2 0,1 0 0,0 0 0,0-1 0,1-1 0,0 0 0,0-1 0,1-1 0,0 0 0,0-1 0,0-1 0,29 2 0,-22-5 0,1-1 0,-1 0 0,1-2 0,-1-1 0,0-1 0,0-1 0,0-1 0,28-12 0,-18 4 0,-1-2 0,0-1 0,-2-1 0,0-2 0,-1-1 0,-1-1 0,32-34 0,-5-3 0,-3-3 0,50-79 0,-97 134 0,0 0 0,1 1 0,-1-1 0,2 1 0,-1 1 0,1-1 0,0 1 0,11-7 0,-15 11 0,0 1 0,1-1 0,-1 1 0,1 0 0,0 0 0,-1 0 0,1 1 0,0-1 0,-1 1 0,1 0 0,0 0 0,-1 0 0,1 1 0,0-1 0,-1 1 0,1 0 0,0 0 0,-1 0 0,0 1 0,1-1 0,-1 1 0,0 0 0,5 2 0,27 20 0,-2 1 0,-1 1 0,51 54 0,-17-17 0,-41-40 0,149 126 0,-153-133 0,1-1 0,1-2 0,0 0 0,0-1 0,1-2 0,43 14 0,-58-22 0,1-1 0,-1 1 0,0-1 0,0-1 0,0 0 0,1 0 0,-1-1 0,0 0 0,0 0 0,0-1 0,14-4 0,-10 0 0,1 0 0,-1 0 0,0-1 0,-1-1 0,0 0 0,18-16 0,4-9 0,-1-1 0,-2-2 0,38-56 0,-59 78 0,179-279 0,-52 76 0,-133 211 0,0 0 0,0 0 0,1 0 0,0 0 0,0 0 0,1 1 0,-1 0 0,1 0 0,0 1 0,1 0 0,6-4 0,-8 6 0,0 1 0,0-1 0,0 1 0,0 0 0,0 1 0,0 0 0,1-1 0,-1 1 0,0 1 0,0-1 0,0 1 0,0 0 0,0 0 0,0 1 0,0-1 0,9 5 0,50 25 0,-2 2 0,98 69 0,27 17 0,-88-67 0,2-4 0,2-4 0,142 39 0,-187-67 0,0-2 0,1-4 0,1-1 0,-1-4 0,1-2 0,0-3 0,111-13 0,-146 9 0,0-1 0,-1-1 0,0-2 0,0 0 0,44-23 0,-57 25 0,-1-1 0,0 1 0,0-2 0,-1 1 0,0-2 0,0 1 0,-1-1 0,0 0 0,0-1 0,-1 0 0,-1 0 0,1 0 0,-2-1 0,7-15 0,-6 6 0,-2 1 0,0-1 0,-1 0 0,0 0 0,-2 0 0,-1-1 0,0 1 0,-1 0 0,-2 0 0,0 0 0,-1 0 0,0 0 0,-2 1 0,-1 0 0,0 0 0,-1 0 0,-1 1 0,-1 1 0,0-1 0,-2 2 0,0-1 0,0 1 0,-2 1 0,0 1 0,0 0 0,-30-22 0,42 34 0,0 1 0,0 0 0,-1-1 0,1 1 0,0 0 0,0 0 0,-1 1 0,1-1 0,0 0 0,-5 0 0,7 1 0,-1 0 0,1 0 0,-1 0 0,1 0 0,-1 0 0,1 0 0,0 1 0,-1-1 0,1 0 0,-1 0 0,1 0 0,0 0 0,-1 1 0,1-1 0,-1 0 0,1 0 0,0 1 0,-1-1 0,1 0 0,0 1 0,-1-1 0,1 0 0,0 1 0,0-1 0,-1 1 0,1-1 0,0 0 0,0 1 0,0-1 0,0 1 0,0-1 0,-1 1 0,1 0 0,0 2 0,1 1 0,-1-1 0,1 1 0,-1-1 0,1 1 0,0-1 0,1 0 0,-1 1 0,0-1 0,1 0 0,0 0 0,0 0 0,3 4 0,9 11 0,1-1 0,1 0 0,0-1 0,1-1 0,22 15 0,102 62 0,-117-78 0,59 36 0,106 45 0,-140-75 0,1-1 0,1-3 0,92 18 0,-140-34 0,52 4 0,-54-4 0,0 0 0,0 0 0,0 0 0,-1 0 0,1 0 0,0 0 0,0 0 0,0 0 0,0-1 0,-1 1 0,1 0 0,0 0 0,0-1 0,-1 1 0,1-1 0,0 1 0,-1 0 0,1-1 0,0 1 0,-1-1 0,1 0 0,0 1 0,-1-1 0,1 1 0,-1-1 0,1 0 0,-1 0 0,0 1 0,1-1 0,-1 0 0,0 0 0,1 1 0,-1-1 0,0 0 0,0 0 0,0 0 0,0 1 0,0-1 0,0 0 0,0 0 0,0 0 0,0 0 0,0 1 0,0-1 0,0 0 0,0 0 0,-1 0 0,1 1 0,0-1 0,-1 0 0,1 0 0,-1 1 0,1-1 0,-1 0 0,1 1 0,-1-1 0,0 0 0,-12-17 0,-1 1 0,-1 1 0,0 1 0,-1 0 0,-30-22 0,37 31 0,-139-106 8,-180-102-1,-183-69-471,58 61 351,0-1 136,387 185-23,49 24 0,19 5 0,1 7 0,1 1 0,-1 0 0,1-1 0,-1 2 0,1-1 0,0 0 0,0 1 0,4 0 0,301-2 277,-175 6-105,133 1-165,466 5-460,-7-31 85,-714 21 368,266-24 0,-218 15 0,0-2 0,86-28 0,-132 35 0,0-2 0,0 1 0,-1-1 0,1-1 0,21-16 0,-31 20 0,0 0 0,0-1 0,0 0 0,-1 0 0,1 0 0,-1 0 0,0 0 0,0-1 0,-1 0 0,1 1 0,-1-1 0,0 0 0,0 0 0,-1 0 0,1 0 0,-1 0 0,0-1 0,0-8 0,-1 0 48,-1 0 0,0 0 0,-1 0 0,-1 0 0,0 1 0,-1-1 0,0 1 1,-7-14-1,-57-102 421,64 122-467,-49-78-2,-2 3 0,-5 2 0,-3 3 0,-135-128 0,109 127 0,-3 4 0,-3 5 0,-187-103 0,125 93 0,-4 8 0,-2 6 0,-185-47 0,345 112 0,0 0 0,0-1 0,1 0 0,-1 1 0,0-1 0,1 0 0,-1 0 0,1 0 0,-1-1 0,1 1 0,0-1 0,0 1 0,-1-1 0,1 0 0,0 0 0,-2-2 0,4 3 0,0 0 0,0 1 0,0-1 0,0 0 0,0 1 0,0-1 0,0 0 0,0 1 0,1-1 0,-1 0 0,0 1 0,0-1 0,0 0 0,1 1 0,-1-1 0,0 0 0,1 1 0,-1-1 0,1 1 0,-1-1 0,1 1 0,-1-1 0,1 0 0,29-19 0,49-19 0,102-34 0,-11 5 0,588-301-487,-581 268 324,-5-8 1,177-147-1,-284 203 163,-4-3 0,60-68 0,-70 57 0,-47 62 0,-1-1 0,0 1 0,-1 0 0,1-1 0,-1 0 0,0 1 0,-1-1 0,0 0 0,1 0 0,-1-9 0,-1 11 10,-1 1 1,1 0-1,-1 0 0,0-1 1,0 1-1,0 0 0,0 0 1,0 0-1,-1 0 0,0 0 1,1 0-1,-1 1 0,0-1 1,0 0-1,-1 1 0,1 0 1,0-1-1,-1 1 0,0 0 0,1 0 1,-1 1-1,0-1 0,0 0 1,0 1-1,0 0 0,-4-2 1,-11-3 119,1 1 1,-1 0 0,-27-3-1,43 8-118,-132-13 63,-253 7 0,248 9-63,-1158 5-12,1278-7 0,8 0 0,1-1 0,-1 0 0,0-1 0,-14-2 0,24 2 0,-1 1 0,1 0 0,-1 0 0,1-1 0,0 1 0,-1-1 0,1 0 0,0 1 0,-1-1 0,1 0 0,0 0 0,0 1 0,0-1 0,0 0 0,0 0 0,0-1 0,0 1 0,0 0 0,0 0 0,0 0 0,0 0 0,1-1 0,-1 1 0,1 0 0,-1-1 0,1 1 0,-1-1 0,1 1 0,0-1 0,-1 1 0,1 0 0,0-1 0,0 1 0,0-1 0,0 1 0,1-1 0,-1-2 0,6-12 0,-1 1 0,2-1 0,0 1 0,1 0 0,0 0 0,2 1 0,-1 0 0,16-16 0,0-2 0,248-311 0,112-161 0,-374 488 0,-1 0 0,-1-1 0,0 1 0,-1-2 0,9-31 0,-16 43 0,0 1 0,0 0 0,0-1 0,-1 1 0,0-1 0,0 1 0,0-1 0,0 1 0,-1-1 0,0 1 0,-1 0 0,1-1 0,-1 1 0,0 0 0,0 0 0,0 0 0,-1 0 0,0 0 0,0 1 0,0-1 0,0 1 0,-1 0 0,0 0 0,-5-4 0,-9-6 0,-1 0 0,-1 1 0,0 1 0,-1 1 0,0 1 0,0 1 0,-1 1 0,-1 0 0,-36-6 0,-11 2 0,-135-7 0,73 19 0,80 1 0,0-1 0,-91-13 0,141 12 0,-5 0 0,-1 0 0,1-1 0,0 0 0,0-1 0,-14-6 0,20 8 0,-1 0 0,1 0 0,0 0 0,-1 0 0,1 0 0,0-1 0,-1 1 0,1 0 0,0-1 0,0 1 0,0-1 0,0 1 0,1-1 0,-1 0 0,0 1 0,1-1 0,-1 0 0,1 1 0,-1-1 0,1 0 0,0 0 0,0 0 0,0 1 0,0-1 0,0 0 0,0 0 0,0 1 0,1-1 0,-1 0 0,2-3 0,5-16 0,1 1 0,1 0 0,17-28 0,-12 25 0,227-393 0,32-58 0,-42-19 0,-226 479 0,4-7 0,-1 1 0,-1-2 0,-1 1 0,0-1 0,3-36 0,-9 56 0,0 0 0,0 0 0,0 0 0,0 1 0,0-1 0,-1 0 0,1 0 0,0 0 0,-1 0 0,1 0 0,-1 1 0,0-1 0,0 0 0,1 0 0,-1 1 0,-2-2 0,3 2 0,-1 1 0,0-1 0,0 1 0,1-1 0,-1 1 0,0-1 0,0 1 0,0 0 0,1 0 0,-1-1 0,0 1 0,0 0 0,0 0 0,0 0 0,0 0 0,0 0 0,1 0 0,-1 0 0,0 0 0,0 1 0,0-1 0,0 0 0,-1 1 0,-5 2 0,1 1 0,-1-1 0,1 1 0,0 1 0,0-1 0,-7 8 0,-36 37 0,-78 102 0,45-49 0,77-96 0,0 0 0,-1 0 0,1-1 0,-1 1 0,0-1 0,-8 4 0,13-8 0,0-1 0,-1 1 0,1-1 0,0 1 0,-1-1 0,1 1 0,0-1 0,-1 0 0,1 0 0,0 1 0,-1-1 0,1 0 0,-1 0 0,1-1 0,0 1 0,-1 0 0,1 0 0,0-1 0,-1 1 0,1 0 0,0-1 0,-1 0 0,1 1 0,0-1 0,0 0 0,0 1 0,0-1 0,-1 0 0,1 0 0,0 0 0,1 0 0,-1 0 0,0 0 0,0 0 0,0-1 0,1 1 0,-1 0 0,0 0 0,1-1 0,-1 1 0,1 0 0,-1-3 0,-5-15 0,1-1 0,0 1 0,2-1 0,0 0 0,0-38 0,3 40 0,-7-471 0,-14-193 0,15 618 0,4 29 0,-1 1 0,-2-1 0,-19-65 0,23 97 0,1 0 0,-1 1 0,-1-1 0,1 0 0,0 1 0,-1-1 0,1 1 0,-1 0 0,0-1 0,0 1 0,1 0 0,-2 0 0,1 0 0,0 0 0,0 1 0,-1-1 0,1 0 0,0 1 0,-1 0 0,0 0 0,1 0 0,-1 0 0,0 0 0,1 0 0,-1 0 0,0 1 0,0 0 0,0-1 0,0 1 0,0 0 0,-4 1 0,-5 1 0,0 1 0,0 0 0,0 0 0,0 2 0,0-1 0,-12 8 0,-53 28 0,2 4 0,-76 57 0,-132 121 0,121-92 0,98-79 0,10-7 0,-1-2 0,-120 68 0,172-108 0,-1 0 0,0-1 0,0 1 0,0-1 0,0 0 0,0 0 0,0 0 0,0 0 0,0-1 0,-1 1 0,1-1 0,0 0 0,0-1 0,0 1 0,0-1 0,0 0 0,-1 0 0,1 0 0,0 0 0,1-1 0,-1 1 0,0-1 0,0 0 0,-6-5 0,-2-4 0,1 0 0,0 0 0,1-1 0,0 0 0,-11-19 0,-3-3 0,-46-57 0,-3 4 0,-100-92 0,133 142 0,-2 2 0,-1 2 0,-2 2 0,-1 1 0,-1 3 0,-88-37 0,114 57 0,0 0 0,0 1 0,-1 1 0,0 1 0,0 0 0,0 2 0,0 1 0,0 1 0,0 0 0,0 2 0,0 1 0,0 0 0,1 2 0,-1 0 0,1 2 0,0 0 0,0 1 0,1 1 0,1 1 0,-1 1 0,1 1 0,1 0 0,-20 19 0,-2 4 0,1 2 0,2 2 0,1 2 0,2 1 0,3 1 0,1 2 0,-33 67 0,62-112 0,-2 7 0,-1 0 0,0 0 0,0 0 0,-1-1 0,0 1 0,-10 9 0,13-14 0,-1-1 0,1 0 0,0 1 0,0-1 0,-1 0 0,1-1 0,-1 1 0,1 0 0,0-1 0,-1 1 0,1-1 0,-1 0 0,0 0 0,1 0 0,-1 0 0,1 0 0,-1 0 0,1-1 0,-1 1 0,1-1 0,0 0 0,-1 0 0,1 0 0,0 0 0,-5-2 0,-39-24 0,2-2 0,1-2 0,1-2 0,-58-58 0,28 25 0,13 11 0,36 32 0,-1 1 0,-1 1 0,0 1 0,-2 1 0,-53-29 0,77 47 0,0 0 0,0 0 0,0 0 0,0 0 0,0 0 0,0 1 0,0 0 0,0 0 0,0-1 0,0 2 0,0-1 0,0 0 0,0 1 0,0-1 0,0 1 0,0 0 0,-4 2 0,2-1 0,-1 1 0,1 0 0,1 1 0,-1-1 0,0 1 0,1 0 0,0 0 0,-6 8 0,-5 8 0,2 0 0,1 1 0,-15 33 0,22-44 0,-51 137 0,43-107 0,-2 0 0,-1-1 0,-28 47 0,42-83 0,0 0 0,0 0 0,0-1 0,0 1 0,0 0 0,0-1 0,-1 1 0,1-1 0,-1 0 0,0 0 0,0 0 0,0 0 0,0 0 0,0-1 0,-4 2 0,5-3 0,-1 1 0,1-1 0,-1 0 0,0 0 0,1 0 0,-1 0 0,1 0 0,-1 0 0,1-1 0,-1 1 0,0-1 0,1 0 0,0 0 0,-1 0 0,1 0 0,-3-2 0,-7-5 0,0-2 0,1 1 0,0-2 0,1 1 0,-17-22 0,20 23 0,-244-329 0,59 74 0,184 254 0,0-1 0,-1 0 0,0 1 0,-16-15 0,23 23 0,1 1 0,-1-1 0,1 1 0,-1 0 0,1 0 0,-1 0 0,0 0 0,0 0 0,1 0 0,-1 0 0,0 0 0,0 1 0,0-1 0,0 1 0,0-1 0,0 1 0,0 0 0,0 0 0,0 0 0,0 0 0,0 0 0,0 0 0,0 1 0,0-1 0,0 1 0,0-1 0,0 1 0,1 0 0,-1 0 0,0 0 0,0 0 0,-2 1 0,-2 6 0,0-1 0,0 1 0,1 0 0,0 1 0,0-1 0,1 1 0,0 0 0,1 0 0,-3 11 0,1-7 0,-38 108 0,-5-2 0,-88 155 0,134-270 0,-1 1 0,0-1 0,-1 0 0,1 0 0,-1-1 0,0 1 0,0-1 0,0 1 0,0-1 0,0-1 0,-1 1 0,1-1 0,-1 1 0,0-1 0,0 0 0,0-1 0,0 1 0,0-1 0,-8 1 0,-7-1 0,0-1 0,0 0 0,-37-6 0,-1 1 0,26 1 10,0 0 0,0-2 0,1-2 0,-32-11-1,-24-6-1423,61 19-5412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5:57:02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1643 1647 24575,'6'1'0,"0"-1"0,0 2 0,0-1 0,0 1 0,0 0 0,-1 0 0,1 0 0,-1 1 0,1 0 0,-1 0 0,0 0 0,0 1 0,0 0 0,-1-1 0,8 10 0,8 9 0,-1 0 0,15 27 0,-14-21 0,12 12 0,-23-30 0,0 1 0,-1-1 0,0 1 0,-1 1 0,0 0 0,-1 0 0,0 0 0,-1 1 0,5 19 0,-9-29 0,-1 0 0,1-1 0,-1 1 0,1 0 0,0-1 0,0 1 0,1-1 0,-1 1 0,0-1 0,1 1 0,0-1 0,-1 0 0,1 0 0,0 0 0,4 3 0,-5-4 0,1 0 0,-1-1 0,1 1 0,-1 0 0,1-1 0,-1 0 0,1 1 0,-1-1 0,1 0 0,0 0 0,-1 1 0,1-1 0,0-1 0,-1 1 0,1 0 0,-1 0 0,1-1 0,0 1 0,2-2 0,1 0 0,-1 0 0,0-1 0,1 0 0,-1 0 0,0 0 0,-1 0 0,1-1 0,0 1 0,-1-1 0,0 0 0,0 0 0,0 0 0,-1 0 0,1-1 0,3-8 0,-4 6 0,1 0 0,-1 0 0,0 0 0,-1-1 0,0 1 0,0 0 0,0-1 0,-1 1 0,0-1 0,-1 1 0,0-1 0,0 1 0,0-1 0,-1 1 0,0 0 0,0 0 0,-1 0 0,0 0 0,-7-10 0,9 14 0,0 1 0,-1 0 0,1-1 0,0 1 0,0-1 0,0 1 0,1-1 0,-1 0 0,1 1 0,-1-1 0,1 1 0,0-1 0,0 0 0,0 1 0,0-1 0,1 0 0,-1 1 0,1-1 0,-1 0 0,1 1 0,0-1 0,0 1 0,0-1 0,0 1 0,1 0 0,-1-1 0,3-2 0,4-3 0,0 0 0,0 1 0,1 0 0,0 0 0,15-8 0,5-4 0,-6 1 0,36-38 0,-33 30 0,31-20 0,-44 37 0,0 0 0,0-1 0,-1-1 0,0 0 0,-1-1 0,10-13 0,-19 21 0,0 1 0,0-1 0,0 0 0,-1 0 0,1 0 0,-1 0 0,0 0 0,0 0 0,0-1 0,-1 1 0,1 0 0,-1 0 0,0-1 0,-1 1 0,1 0 0,-1 0 0,1 0 0,-1-1 0,0 1 0,-1 0 0,1 0 0,-1 0 0,0 1 0,0-1 0,0 0 0,0 1 0,-6-7 0,4 4 0,-1 1 0,0 0 0,0 0 0,-1 0 0,1 1 0,-1 0 0,0 0 0,0 0 0,-1 1 0,1 0 0,-1 0 0,0 0 0,-7-1 0,-30-14 0,42 17 0,0 0 0,-1 0 0,1-1 0,0 1 0,0-1 0,0 1 0,0-1 0,1 1 0,-1-1 0,0 0 0,1 0 0,-1 0 0,1 0 0,0 0 0,-1 0 0,1-1 0,0 1 0,0 0 0,1-1 0,-1 1 0,0 0 0,1-1 0,-1 1 0,1-1 0,0 1 0,0-1 0,0 1 0,0-1 0,0 1 0,1-1 0,-1 1 0,1-1 0,0 1 0,-1 0 0,3-4 0,-2 3 0,1 0 0,-1 0 0,1 1 0,0-1 0,0 0 0,0 1 0,0-1 0,1 1 0,-1 0 0,0 0 0,1 0 0,0 0 0,-1 0 0,1 1 0,0-1 0,0 1 0,0 0 0,0 0 0,0 0 0,0 0 0,0 0 0,1 1 0,-1-1 0,0 1 0,0 0 0,0 0 0,5 1 0,10 3 0,0 0 0,0 2 0,-1 0 0,0 1 0,26 15 0,-26-12 0,1-2 0,-1 0 0,1-1 0,0-1 0,26 6 0,67 11 0,-67-12 0,67 7 0,-103-17 0,-1-1 0,1 0 0,-1 0 0,0-1 0,1 0 0,-1-1 0,0 0 0,0 0 0,0 0 0,0-1 0,0 0 0,0 0 0,-1-1 0,1 1 0,-1-1 0,0-1 0,0 1 0,-1-1 0,1-1 0,-1 1 0,0 0 0,-1-1 0,1 0 0,-1 0 0,0-1 0,-1 1 0,1-1 0,-1 0 0,-1 0 0,1 0 0,-1 0 0,0 0 0,-1 0 0,2-13 0,7-76 0,-3 41 0,0-58 0,-9 60 0,-3 0 0,-2 0 0,-22-79 0,24 111 0,-2-13 0,-20-52 0,21 73 0,0 1 0,0 0 0,-1 1 0,0-1 0,-1 1 0,-1 1 0,-13-15 0,-21-17 0,-66-52 0,91 81 0,0 1 0,-1 1 0,-1 0 0,0 1 0,0 2 0,-1 0 0,-25-6 0,-34-6 0,-4-2 0,-141-19 0,203 41 0,0 0 0,0 1 0,0 1 0,0 2 0,0 0 0,0 1 0,1 1 0,0 1 0,1 1 0,-1 1 0,1 0 0,-19 14 0,32-18 0,1 0 0,0 0 0,0 1 0,0 0 0,1 1 0,0-1 0,0 1 0,0 0 0,1 0 0,0 1 0,1-1 0,-1 1 0,1 0 0,1 0 0,0 0 0,0 0 0,0 0 0,1 0 0,0 1 0,1-1 0,0 0 0,1 14 0,2 1 0,0 0 0,2 1 0,0-1 0,2-1 0,0 1 0,19 37 0,-22-53 0,0 1 0,-1 0 0,0 1 0,-1-1 0,3 15 0,-5-21 0,0-1 0,0 0 0,0 0 0,0 0 0,0 0 0,0 0 0,0 0 0,0 1 0,0-1 0,-1 0 0,1 0 0,0 0 0,-1 0 0,1 0 0,-1 0 0,0 0 0,1 0 0,-1 0 0,0 0 0,-1 1 0,1-1 0,-1-1 0,1 1 0,-1 0 0,0-1 0,1 0 0,-1 1 0,0-1 0,1 0 0,-1 0 0,0 0 0,1 0 0,-1 0 0,0 0 0,1 0 0,-1-1 0,0 1 0,1-1 0,-1 1 0,-1-2 0,-18-6 0,1-1 0,0-1 0,-31-21 0,-4-2 0,36 22 0,1 0 0,0-2 0,1 0 0,1-1 0,0-1 0,1-1 0,-24-31 0,7 2 0,-46-91 0,73 128 0,-1 0 0,1 1 0,-2-1 0,1 1 0,-1 1 0,0-1 0,0 1 0,-1 0 0,1 1 0,-1-1 0,-10-3 0,2 0 0,-1 2 0,1 0 0,-1 1 0,0 1 0,-19-4 0,-7 3 0,1 2 0,-1 2 0,1 2 0,-1 2 0,-44 7 0,66-5 0,1 1 0,-1 1 0,1 0 0,1 2 0,-1 0 0,1 1 0,1 1 0,-22 15 0,-12 13 0,-63 60 0,34-27 0,-95 75 0,114-105 0,50-35 0,0 1 0,0 1 0,0 0 0,1 0 0,0 1 0,1 1 0,0 0 0,1 0 0,-16 22 0,14-11 0,0 0 0,2 1 0,0 0 0,2 0 0,0 1 0,1 0 0,-3 33 0,3 12 0,5 87 0,1-146 0,-1 186 0,4 112 0,-2-296 0,1 1 0,0-1 0,1 0 0,0 0 0,0 0 0,1 0 0,1-1 0,0 0 0,0 0 0,1 0 0,0 0 0,1-1 0,0 0 0,11 11 0,-5-8 0,1 0 0,-1-1 0,2-1 0,-1 0 0,1-1 0,1 0 0,0-2 0,28 11 0,-39-17 0,0 1 0,-1 0 0,1 0 0,-1 0 0,1 0 0,-1 1 0,0 0 0,0 0 0,0 0 0,0 0 0,0 1 0,-1-1 0,0 1 0,1 0 0,2 5 0,-3-2 0,0-1 0,-1 1 0,0 0 0,0 0 0,0 0 0,-1 0 0,0 0 0,0 0 0,-1 0 0,0 9 0,-4 29 0,1 36 0,3-76 0,0 0 0,1-1 0,-1 1 0,1 0 0,0-1 0,1 1 0,-1-1 0,1 1 0,0-1 0,0 0 0,0 0 0,0 0 0,5 5 0,-4-6 0,0 0 0,0-1 0,1 0 0,-1 0 0,1 0 0,-1 0 0,1 0 0,0-1 0,-1 1 0,1-1 0,0 0 0,0 0 0,0-1 0,6 1 0,64-1 0,-46-2 0,7 2 0,-1-3 0,0-1 0,0-1 0,34-10 0,-56 12 0,0-1 0,0 0 0,-1-1 0,1 0 0,-1-1 0,0-1 0,0 1 0,-1-1 0,0-1 0,0 0 0,-1-1 0,0 0 0,-1 0 0,11-15 0,45-87 0,-43 69 0,3 2 0,32-43 0,-52 79 0,0 0 0,0 0 0,0 0 0,1 1 0,0 0 0,-1 0 0,1 0 0,0 1 0,1-1 0,-1 1 0,0 1 0,1-1 0,-1 1 0,1 0 0,-1 0 0,8 0 0,14-1 0,0 2 0,34 4 0,-7 0 0,289-4-1365,-320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5:57:02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1643 1647 24575,'6'1'0,"0"-1"0,0 2 0,0-1 0,0 1 0,0 0 0,-1 0 0,1 0 0,-1 1 0,1 0 0,-1 0 0,0 0 0,0 1 0,0 0 0,-1-1 0,8 10 0,8 9 0,-1 0 0,15 27 0,-14-21 0,12 12 0,-23-30 0,0 1 0,-1-1 0,0 1 0,-1 1 0,0 0 0,-1 0 0,0 0 0,-1 1 0,5 19 0,-9-29 0,-1 0 0,1-1 0,-1 1 0,1 0 0,0-1 0,0 1 0,1-1 0,-1 1 0,0-1 0,1 1 0,0-1 0,-1 0 0,1 0 0,0 0 0,4 3 0,-5-4 0,1 0 0,-1-1 0,1 1 0,-1 0 0,1-1 0,-1 0 0,1 1 0,-1-1 0,1 0 0,0 0 0,-1 1 0,1-1 0,0-1 0,-1 1 0,1 0 0,-1 0 0,1-1 0,0 1 0,2-2 0,1 0 0,-1 0 0,0-1 0,1 0 0,-1 0 0,0 0 0,-1 0 0,1-1 0,0 1 0,-1-1 0,0 0 0,0 0 0,0 0 0,-1 0 0,1-1 0,3-8 0,-4 6 0,1 0 0,-1 0 0,0 0 0,-1-1 0,0 1 0,0 0 0,0-1 0,-1 1 0,0-1 0,-1 1 0,0-1 0,0 1 0,0-1 0,-1 1 0,0 0 0,0 0 0,-1 0 0,0 0 0,-7-10 0,9 14 0,0 1 0,-1 0 0,1-1 0,0 1 0,0-1 0,0 1 0,1-1 0,-1 0 0,1 1 0,-1-1 0,1 1 0,0-1 0,0 0 0,0 1 0,0-1 0,1 0 0,-1 1 0,1-1 0,-1 0 0,1 1 0,0-1 0,0 1 0,0-1 0,0 1 0,1 0 0,-1-1 0,3-2 0,4-3 0,0 0 0,0 1 0,1 0 0,0 0 0,15-8 0,5-4 0,-6 1 0,36-38 0,-33 30 0,31-20 0,-44 37 0,0 0 0,0-1 0,-1-1 0,0 0 0,-1-1 0,10-13 0,-19 21 0,0 1 0,0-1 0,0 0 0,-1 0 0,1 0 0,-1 0 0,0 0 0,0 0 0,0-1 0,-1 1 0,1 0 0,-1 0 0,0-1 0,-1 1 0,1 0 0,-1 0 0,1 0 0,-1-1 0,0 1 0,-1 0 0,1 0 0,-1 0 0,0 1 0,0-1 0,0 0 0,0 1 0,-6-7 0,4 4 0,-1 1 0,0 0 0,0 0 0,-1 0 0,1 1 0,-1 0 0,0 0 0,0 0 0,-1 1 0,1 0 0,-1 0 0,0 0 0,-7-1 0,-30-14 0,42 17 0,0 0 0,-1 0 0,1-1 0,0 1 0,0-1 0,0 1 0,0-1 0,1 1 0,-1-1 0,0 0 0,1 0 0,-1 0 0,1 0 0,0 0 0,-1 0 0,1-1 0,0 1 0,0 0 0,1-1 0,-1 1 0,0 0 0,1-1 0,-1 1 0,1-1 0,0 1 0,0-1 0,0 1 0,0-1 0,0 1 0,1-1 0,-1 1 0,1-1 0,0 1 0,-1 0 0,3-4 0,-2 3 0,1 0 0,-1 0 0,1 1 0,0-1 0,0 0 0,0 1 0,0-1 0,1 1 0,-1 0 0,0 0 0,1 0 0,0 0 0,-1 0 0,1 1 0,0-1 0,0 1 0,0 0 0,0 0 0,0 0 0,0 0 0,0 0 0,1 1 0,-1-1 0,0 1 0,0 0 0,0 0 0,5 1 0,10 3 0,0 0 0,0 2 0,-1 0 0,0 1 0,26 15 0,-26-12 0,1-2 0,-1 0 0,1-1 0,0-1 0,26 6 0,67 11 0,-67-12 0,67 7 0,-103-17 0,-1-1 0,1 0 0,-1 0 0,0-1 0,1 0 0,-1-1 0,0 0 0,0 0 0,0 0 0,0-1 0,0 0 0,0 0 0,-1-1 0,1 1 0,-1-1 0,0-1 0,0 1 0,-1-1 0,1-1 0,-1 1 0,0 0 0,-1-1 0,1 0 0,-1 0 0,0-1 0,-1 1 0,1-1 0,-1 0 0,-1 0 0,1 0 0,-1 0 0,0 0 0,-1 0 0,2-13 0,7-76 0,-3 41 0,0-58 0,-9 60 0,-3 0 0,-2 0 0,-22-79 0,24 111 0,-2-13 0,-20-52 0,21 73 0,0 1 0,0 0 0,-1 1 0,0-1 0,-1 1 0,-1 1 0,-13-15 0,-21-17 0,-66-52 0,91 81 0,0 1 0,-1 1 0,-1 0 0,0 1 0,0 2 0,-1 0 0,-25-6 0,-34-6 0,-4-2 0,-141-19 0,203 41 0,0 0 0,0 1 0,0 1 0,0 2 0,0 0 0,0 1 0,1 1 0,0 1 0,1 1 0,-1 1 0,1 0 0,-19 14 0,32-18 0,1 0 0,0 0 0,0 1 0,0 0 0,1 1 0,0-1 0,0 1 0,0 0 0,1 0 0,0 1 0,1-1 0,-1 1 0,1 0 0,1 0 0,0 0 0,0 0 0,0 0 0,1 0 0,0 1 0,1-1 0,0 0 0,1 14 0,2 1 0,0 0 0,2 1 0,0-1 0,2-1 0,0 1 0,19 37 0,-22-53 0,0 1 0,-1 0 0,0 1 0,-1-1 0,3 15 0,-5-21 0,0-1 0,0 0 0,0 0 0,0 0 0,0 0 0,0 0 0,0 0 0,0 1 0,0-1 0,-1 0 0,1 0 0,0 0 0,-1 0 0,1 0 0,-1 0 0,0 0 0,1 0 0,-1 0 0,0 0 0,-1 1 0,1-1 0,-1-1 0,1 1 0,-1 0 0,0-1 0,1 0 0,-1 1 0,0-1 0,1 0 0,-1 0 0,0 0 0,1 0 0,-1 0 0,0 0 0,1 0 0,-1-1 0,0 1 0,1-1 0,-1 1 0,-1-2 0,-18-6 0,1-1 0,0-1 0,-31-21 0,-4-2 0,36 22 0,1 0 0,0-2 0,1 0 0,1-1 0,0-1 0,1-1 0,-24-31 0,7 2 0,-46-91 0,73 128 0,-1 0 0,1 1 0,-2-1 0,1 1 0,-1 1 0,0-1 0,0 1 0,-1 0 0,1 1 0,-1-1 0,-10-3 0,2 0 0,-1 2 0,1 0 0,-1 1 0,0 1 0,-19-4 0,-7 3 0,1 2 0,-1 2 0,1 2 0,-1 2 0,-44 7 0,66-5 0,1 1 0,-1 1 0,1 0 0,1 2 0,-1 0 0,1 1 0,1 1 0,-22 15 0,-12 13 0,-63 60 0,34-27 0,-95 75 0,114-105 0,50-35 0,0 1 0,0 1 0,0 0 0,1 0 0,0 1 0,1 1 0,0 0 0,1 0 0,-16 22 0,14-11 0,0 0 0,2 1 0,0 0 0,2 0 0,0 1 0,1 0 0,-3 33 0,3 12 0,5 87 0,1-146 0,-1 186 0,4 112 0,-2-296 0,1 1 0,0-1 0,1 0 0,0 0 0,0 0 0,1 0 0,1-1 0,0 0 0,0 0 0,1 0 0,0 0 0,1-1 0,0 0 0,11 11 0,-5-8 0,1 0 0,-1-1 0,2-1 0,-1 0 0,1-1 0,1 0 0,0-2 0,28 11 0,-39-17 0,0 1 0,-1 0 0,1 0 0,-1 0 0,1 0 0,-1 1 0,0 0 0,0 0 0,0 0 0,0 0 0,0 1 0,-1-1 0,0 1 0,1 0 0,2 5 0,-3-2 0,0-1 0,-1 1 0,0 0 0,0 0 0,0 0 0,-1 0 0,0 0 0,0 0 0,-1 0 0,0 9 0,-4 29 0,1 36 0,3-76 0,0 0 0,1-1 0,-1 1 0,1 0 0,0-1 0,1 1 0,-1-1 0,1 1 0,0-1 0,0 0 0,0 0 0,0 0 0,5 5 0,-4-6 0,0 0 0,0-1 0,1 0 0,-1 0 0,1 0 0,-1 0 0,1 0 0,0-1 0,-1 1 0,1-1 0,0 0 0,0 0 0,0-1 0,6 1 0,64-1 0,-46-2 0,7 2 0,-1-3 0,0-1 0,0-1 0,34-10 0,-56 12 0,0-1 0,0 0 0,-1-1 0,1 0 0,-1-1 0,0-1 0,0 1 0,-1-1 0,0-1 0,0 0 0,-1-1 0,0 0 0,-1 0 0,11-15 0,45-87 0,-43 69 0,3 2 0,32-43 0,-52 79 0,0 0 0,0 0 0,0 0 0,1 1 0,0 0 0,-1 0 0,1 0 0,0 1 0,1-1 0,-1 1 0,0 1 0,1-1 0,-1 1 0,1 0 0,-1 0 0,8 0 0,14-1 0,0 2 0,34 4 0,-7 0 0,289-4-1365,-320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A74C61-7676-2988-9192-68CFE29B7D0E}"/>
              </a:ext>
            </a:extLst>
          </p:cNvPr>
          <p:cNvSpPr txBox="1"/>
          <p:nvPr/>
        </p:nvSpPr>
        <p:spPr>
          <a:xfrm>
            <a:off x="212928" y="127762"/>
            <a:ext cx="11271203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선생님에게 이미지라는 녀석의 개념은</a:t>
            </a:r>
            <a:endParaRPr lang="en-US" altLang="ko-KR" dirty="0"/>
          </a:p>
          <a:p>
            <a:r>
              <a:rPr lang="ko-KR" altLang="en-US" dirty="0"/>
              <a:t>그래픽카드가 가지고 있는 </a:t>
            </a:r>
            <a:r>
              <a:rPr lang="en-US" altLang="ko-KR" dirty="0"/>
              <a:t>2</a:t>
            </a:r>
            <a:r>
              <a:rPr lang="ko-KR" altLang="en-US" dirty="0"/>
              <a:t>차원 배열입니다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색깔일때도 있다</a:t>
            </a:r>
            <a:r>
              <a:rPr lang="en-US" altLang="ko-KR" dirty="0"/>
              <a:t>.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2813B75-B39D-306C-B328-8D711211C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470591"/>
              </p:ext>
            </p:extLst>
          </p:nvPr>
        </p:nvGraphicFramePr>
        <p:xfrm>
          <a:off x="2037806" y="1236616"/>
          <a:ext cx="7985760" cy="52251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576">
                  <a:extLst>
                    <a:ext uri="{9D8B030D-6E8A-4147-A177-3AD203B41FA5}">
                      <a16:colId xmlns:a16="http://schemas.microsoft.com/office/drawing/2014/main" val="4286948725"/>
                    </a:ext>
                  </a:extLst>
                </a:gridCol>
                <a:gridCol w="798576">
                  <a:extLst>
                    <a:ext uri="{9D8B030D-6E8A-4147-A177-3AD203B41FA5}">
                      <a16:colId xmlns:a16="http://schemas.microsoft.com/office/drawing/2014/main" val="1477945456"/>
                    </a:ext>
                  </a:extLst>
                </a:gridCol>
                <a:gridCol w="798576">
                  <a:extLst>
                    <a:ext uri="{9D8B030D-6E8A-4147-A177-3AD203B41FA5}">
                      <a16:colId xmlns:a16="http://schemas.microsoft.com/office/drawing/2014/main" val="2725374394"/>
                    </a:ext>
                  </a:extLst>
                </a:gridCol>
                <a:gridCol w="798576">
                  <a:extLst>
                    <a:ext uri="{9D8B030D-6E8A-4147-A177-3AD203B41FA5}">
                      <a16:colId xmlns:a16="http://schemas.microsoft.com/office/drawing/2014/main" val="2989061291"/>
                    </a:ext>
                  </a:extLst>
                </a:gridCol>
                <a:gridCol w="798576">
                  <a:extLst>
                    <a:ext uri="{9D8B030D-6E8A-4147-A177-3AD203B41FA5}">
                      <a16:colId xmlns:a16="http://schemas.microsoft.com/office/drawing/2014/main" val="3496123774"/>
                    </a:ext>
                  </a:extLst>
                </a:gridCol>
                <a:gridCol w="798576">
                  <a:extLst>
                    <a:ext uri="{9D8B030D-6E8A-4147-A177-3AD203B41FA5}">
                      <a16:colId xmlns:a16="http://schemas.microsoft.com/office/drawing/2014/main" val="3894016898"/>
                    </a:ext>
                  </a:extLst>
                </a:gridCol>
                <a:gridCol w="798576">
                  <a:extLst>
                    <a:ext uri="{9D8B030D-6E8A-4147-A177-3AD203B41FA5}">
                      <a16:colId xmlns:a16="http://schemas.microsoft.com/office/drawing/2014/main" val="283769804"/>
                    </a:ext>
                  </a:extLst>
                </a:gridCol>
                <a:gridCol w="798576">
                  <a:extLst>
                    <a:ext uri="{9D8B030D-6E8A-4147-A177-3AD203B41FA5}">
                      <a16:colId xmlns:a16="http://schemas.microsoft.com/office/drawing/2014/main" val="2098988395"/>
                    </a:ext>
                  </a:extLst>
                </a:gridCol>
                <a:gridCol w="798576">
                  <a:extLst>
                    <a:ext uri="{9D8B030D-6E8A-4147-A177-3AD203B41FA5}">
                      <a16:colId xmlns:a16="http://schemas.microsoft.com/office/drawing/2014/main" val="4284381058"/>
                    </a:ext>
                  </a:extLst>
                </a:gridCol>
                <a:gridCol w="798576">
                  <a:extLst>
                    <a:ext uri="{9D8B030D-6E8A-4147-A177-3AD203B41FA5}">
                      <a16:colId xmlns:a16="http://schemas.microsoft.com/office/drawing/2014/main" val="2469556236"/>
                    </a:ext>
                  </a:extLst>
                </a:gridCol>
              </a:tblGrid>
              <a:tr h="818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9357"/>
                  </a:ext>
                </a:extLst>
              </a:tr>
              <a:tr h="6295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27387"/>
                  </a:ext>
                </a:extLst>
              </a:tr>
              <a:tr h="6295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136732"/>
                  </a:ext>
                </a:extLst>
              </a:tr>
              <a:tr h="6295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847303"/>
                  </a:ext>
                </a:extLst>
              </a:tr>
              <a:tr h="6295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625650"/>
                  </a:ext>
                </a:extLst>
              </a:tr>
              <a:tr h="6295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98488"/>
                  </a:ext>
                </a:extLst>
              </a:tr>
              <a:tr h="6295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386082"/>
                  </a:ext>
                </a:extLst>
              </a:tr>
              <a:tr h="6295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20024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5AB085CC-39E8-2A06-B294-4D784076D9CD}"/>
              </a:ext>
            </a:extLst>
          </p:cNvPr>
          <p:cNvSpPr/>
          <p:nvPr/>
        </p:nvSpPr>
        <p:spPr>
          <a:xfrm>
            <a:off x="5369558" y="2843349"/>
            <a:ext cx="2063931" cy="2098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28F0CC9E-D837-1388-CE7A-C3BB49AEA450}"/>
                  </a:ext>
                </a:extLst>
              </p14:cNvPr>
              <p14:cNvContentPartPr/>
              <p14:nvPr/>
            </p14:nvContentPartPr>
            <p14:xfrm>
              <a:off x="4200840" y="2068337"/>
              <a:ext cx="4473720" cy="367848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28F0CC9E-D837-1388-CE7A-C3BB49AEA4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2200" y="2059697"/>
                <a:ext cx="4491360" cy="369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481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FD918C-D3AB-435B-4FE8-48D6B7C2BE24}"/>
              </a:ext>
            </a:extLst>
          </p:cNvPr>
          <p:cNvSpPr txBox="1"/>
          <p:nvPr/>
        </p:nvSpPr>
        <p:spPr>
          <a:xfrm>
            <a:off x="212928" y="127762"/>
            <a:ext cx="11271203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캐릭터에게 외곽선을 그려주고 싶다고 하자</a:t>
            </a:r>
            <a:r>
              <a:rPr lang="en-US" altLang="ko-KR"/>
              <a:t>.</a:t>
            </a:r>
          </a:p>
          <a:p>
            <a:r>
              <a:rPr lang="ko-KR" altLang="en-US"/>
              <a:t>캐릭터의 외곽선 이미지 없이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8C5487-5BAD-ED18-742C-D3AAE38A7E02}"/>
              </a:ext>
            </a:extLst>
          </p:cNvPr>
          <p:cNvSpPr/>
          <p:nvPr/>
        </p:nvSpPr>
        <p:spPr>
          <a:xfrm>
            <a:off x="2551612" y="1463040"/>
            <a:ext cx="7236823" cy="4484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백버퍼</a:t>
            </a:r>
            <a:r>
              <a:rPr lang="en-US" altLang="ko-KR" dirty="0"/>
              <a:t>x </a:t>
            </a:r>
            <a:r>
              <a:rPr lang="ko-KR" altLang="en-US" dirty="0" err="1"/>
              <a:t>랜더타겟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6" name="그림 5" descr="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9FDBBEB4-06EB-DC1C-245A-0098B789C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2314455"/>
            <a:ext cx="2438095" cy="243809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201D238-4FF2-8DCD-6D55-48D91BB26977}"/>
              </a:ext>
            </a:extLst>
          </p:cNvPr>
          <p:cNvSpPr/>
          <p:nvPr/>
        </p:nvSpPr>
        <p:spPr>
          <a:xfrm>
            <a:off x="4048125" y="2829230"/>
            <a:ext cx="3895725" cy="24380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99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5572F33-6170-EBF1-2FB5-A636246660D4}"/>
              </a:ext>
            </a:extLst>
          </p:cNvPr>
          <p:cNvGrpSpPr/>
          <p:nvPr/>
        </p:nvGrpSpPr>
        <p:grpSpPr>
          <a:xfrm>
            <a:off x="437062" y="2124074"/>
            <a:ext cx="5340231" cy="3309529"/>
            <a:chOff x="751387" y="1434465"/>
            <a:chExt cx="7236823" cy="448491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BCA379F-368B-18EE-1BFA-B083E6674F4A}"/>
                </a:ext>
              </a:extLst>
            </p:cNvPr>
            <p:cNvSpPr/>
            <p:nvPr/>
          </p:nvSpPr>
          <p:spPr>
            <a:xfrm>
              <a:off x="751387" y="1434465"/>
              <a:ext cx="7236823" cy="4484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랜더타겟</a:t>
              </a:r>
              <a:r>
                <a:rPr lang="en-US" altLang="ko-KR" dirty="0"/>
                <a:t>0 </a:t>
              </a:r>
              <a:r>
                <a:rPr lang="ko-KR" altLang="en-US" dirty="0" err="1"/>
                <a:t>쉐이더에서</a:t>
              </a:r>
              <a:r>
                <a:rPr lang="ko-KR" altLang="en-US" dirty="0"/>
                <a:t> </a:t>
              </a:r>
              <a:r>
                <a:rPr lang="en-US" altLang="ko-KR" dirty="0"/>
                <a:t>Texture t1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pic>
          <p:nvPicPr>
            <p:cNvPr id="3" name="그림 2" descr="만화 영화, 클립아트이(가) 표시된 사진&#10;&#10;자동 생성된 설명">
              <a:extLst>
                <a:ext uri="{FF2B5EF4-FFF2-40B4-BE49-F238E27FC236}">
                  <a16:creationId xmlns:a16="http://schemas.microsoft.com/office/drawing/2014/main" id="{7175F773-89DE-1887-6024-70F6FC8AB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6727" y="2285880"/>
              <a:ext cx="2438095" cy="2438095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920C879-AA07-C410-2873-7916401DBA94}"/>
              </a:ext>
            </a:extLst>
          </p:cNvPr>
          <p:cNvGrpSpPr/>
          <p:nvPr/>
        </p:nvGrpSpPr>
        <p:grpSpPr>
          <a:xfrm>
            <a:off x="6514012" y="2124073"/>
            <a:ext cx="5340231" cy="3309529"/>
            <a:chOff x="751387" y="1434465"/>
            <a:chExt cx="7236823" cy="448491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28CD8C1-C563-1D21-DD24-70EE4325123B}"/>
                </a:ext>
              </a:extLst>
            </p:cNvPr>
            <p:cNvSpPr/>
            <p:nvPr/>
          </p:nvSpPr>
          <p:spPr>
            <a:xfrm>
              <a:off x="751387" y="1434465"/>
              <a:ext cx="7236823" cy="4484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랜더타겟</a:t>
              </a:r>
              <a:r>
                <a:rPr lang="en-US" altLang="ko-KR" dirty="0"/>
                <a:t>1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pic>
          <p:nvPicPr>
            <p:cNvPr id="7" name="그림 6" descr="만화 영화, 클립아트이(가) 표시된 사진&#10;&#10;자동 생성된 설명">
              <a:extLst>
                <a:ext uri="{FF2B5EF4-FFF2-40B4-BE49-F238E27FC236}">
                  <a16:creationId xmlns:a16="http://schemas.microsoft.com/office/drawing/2014/main" id="{4D2B0C62-7C06-C7A3-77FA-68277B371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6727" y="2285880"/>
              <a:ext cx="2438095" cy="2438095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31BAB3A-8DF9-3522-9CD0-DB03AB751828}"/>
                  </a:ext>
                </a:extLst>
              </p14:cNvPr>
              <p14:cNvContentPartPr/>
              <p14:nvPr/>
            </p14:nvContentPartPr>
            <p14:xfrm>
              <a:off x="8628615" y="3731295"/>
              <a:ext cx="1096560" cy="7761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31BAB3A-8DF9-3522-9CD0-DB03AB7518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19975" y="3722295"/>
                <a:ext cx="1114200" cy="7938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743DF36-6489-96CF-3306-587A20CA7FEF}"/>
              </a:ext>
            </a:extLst>
          </p:cNvPr>
          <p:cNvSpPr txBox="1"/>
          <p:nvPr/>
        </p:nvSpPr>
        <p:spPr>
          <a:xfrm>
            <a:off x="212928" y="127762"/>
            <a:ext cx="11271203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캐릭터에게 외곽선을 그려주고 싶다고 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캐릭터만 그린 텍스처를 버퍼로 이용해서 빨간색 외곽선은 캐릭터만 그린 </a:t>
            </a:r>
            <a:r>
              <a:rPr lang="ko-KR" altLang="en-US" dirty="0" err="1"/>
              <a:t>랜더타겟에</a:t>
            </a:r>
            <a:r>
              <a:rPr lang="ko-KR" altLang="en-US" dirty="0"/>
              <a:t> </a:t>
            </a:r>
            <a:r>
              <a:rPr lang="ko-KR" altLang="en-US" dirty="0" err="1"/>
              <a:t>출력할수가</a:t>
            </a:r>
            <a:r>
              <a:rPr lang="ko-KR" altLang="en-US" dirty="0"/>
              <a:t> 없어요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텍스처리소스로 </a:t>
            </a:r>
            <a:r>
              <a:rPr lang="ko-KR" altLang="en-US" dirty="0" err="1"/>
              <a:t>쉐이더에</a:t>
            </a:r>
            <a:r>
              <a:rPr lang="ko-KR" altLang="en-US" dirty="0"/>
              <a:t> </a:t>
            </a:r>
            <a:r>
              <a:rPr lang="ko-KR" altLang="en-US" dirty="0" err="1"/>
              <a:t>세팅된</a:t>
            </a:r>
            <a:r>
              <a:rPr lang="ko-KR" altLang="en-US" dirty="0"/>
              <a:t> 텍스처는 동시에 </a:t>
            </a:r>
            <a:r>
              <a:rPr lang="ko-KR" altLang="en-US" dirty="0" err="1"/>
              <a:t>랜더타겟으로</a:t>
            </a:r>
            <a:r>
              <a:rPr lang="ko-KR" altLang="en-US" dirty="0"/>
              <a:t> 사용이 불가능하다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또다시 </a:t>
            </a:r>
            <a:r>
              <a:rPr lang="ko-KR" altLang="en-US" dirty="0" err="1"/>
              <a:t>랜더타겟을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 err="1"/>
              <a:t>개더</a:t>
            </a:r>
            <a:r>
              <a:rPr lang="ko-KR" altLang="en-US" dirty="0"/>
              <a:t> 만들어서 거기에다가 빨간색 선을 그려야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16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5572F33-6170-EBF1-2FB5-A636246660D4}"/>
              </a:ext>
            </a:extLst>
          </p:cNvPr>
          <p:cNvGrpSpPr/>
          <p:nvPr/>
        </p:nvGrpSpPr>
        <p:grpSpPr>
          <a:xfrm>
            <a:off x="437062" y="2124074"/>
            <a:ext cx="5340231" cy="3309529"/>
            <a:chOff x="751387" y="1434465"/>
            <a:chExt cx="7236823" cy="448491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BCA379F-368B-18EE-1BFA-B083E6674F4A}"/>
                </a:ext>
              </a:extLst>
            </p:cNvPr>
            <p:cNvSpPr/>
            <p:nvPr/>
          </p:nvSpPr>
          <p:spPr>
            <a:xfrm>
              <a:off x="751387" y="1434465"/>
              <a:ext cx="7236823" cy="4484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랜더타겟</a:t>
              </a:r>
              <a:r>
                <a:rPr lang="en-US" altLang="ko-KR" dirty="0"/>
                <a:t>0 </a:t>
              </a:r>
              <a:r>
                <a:rPr lang="ko-KR" altLang="en-US" dirty="0" err="1"/>
                <a:t>쉐이더에서</a:t>
              </a:r>
              <a:r>
                <a:rPr lang="ko-KR" altLang="en-US" dirty="0"/>
                <a:t> </a:t>
              </a:r>
              <a:r>
                <a:rPr lang="en-US" altLang="ko-KR" dirty="0"/>
                <a:t>Texture t1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pic>
          <p:nvPicPr>
            <p:cNvPr id="3" name="그림 2" descr="만화 영화, 클립아트이(가) 표시된 사진&#10;&#10;자동 생성된 설명">
              <a:extLst>
                <a:ext uri="{FF2B5EF4-FFF2-40B4-BE49-F238E27FC236}">
                  <a16:creationId xmlns:a16="http://schemas.microsoft.com/office/drawing/2014/main" id="{7175F773-89DE-1887-6024-70F6FC8AB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6727" y="2285880"/>
              <a:ext cx="2438095" cy="2438095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920C879-AA07-C410-2873-7916401DBA94}"/>
              </a:ext>
            </a:extLst>
          </p:cNvPr>
          <p:cNvGrpSpPr/>
          <p:nvPr/>
        </p:nvGrpSpPr>
        <p:grpSpPr>
          <a:xfrm>
            <a:off x="6514012" y="2124073"/>
            <a:ext cx="5340231" cy="3309529"/>
            <a:chOff x="751387" y="1434465"/>
            <a:chExt cx="7236823" cy="448491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28CD8C1-C563-1D21-DD24-70EE4325123B}"/>
                </a:ext>
              </a:extLst>
            </p:cNvPr>
            <p:cNvSpPr/>
            <p:nvPr/>
          </p:nvSpPr>
          <p:spPr>
            <a:xfrm>
              <a:off x="751387" y="1434465"/>
              <a:ext cx="7236823" cy="4484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랜더타겟</a:t>
              </a:r>
              <a:r>
                <a:rPr lang="en-US" altLang="ko-KR" dirty="0"/>
                <a:t>1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pic>
          <p:nvPicPr>
            <p:cNvPr id="7" name="그림 6" descr="만화 영화, 클립아트이(가) 표시된 사진&#10;&#10;자동 생성된 설명">
              <a:extLst>
                <a:ext uri="{FF2B5EF4-FFF2-40B4-BE49-F238E27FC236}">
                  <a16:creationId xmlns:a16="http://schemas.microsoft.com/office/drawing/2014/main" id="{4D2B0C62-7C06-C7A3-77FA-68277B371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6727" y="2285880"/>
              <a:ext cx="2438095" cy="2438095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31BAB3A-8DF9-3522-9CD0-DB03AB751828}"/>
                  </a:ext>
                </a:extLst>
              </p14:cNvPr>
              <p14:cNvContentPartPr/>
              <p14:nvPr/>
            </p14:nvContentPartPr>
            <p14:xfrm>
              <a:off x="8628615" y="3731295"/>
              <a:ext cx="1096560" cy="7761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31BAB3A-8DF9-3522-9CD0-DB03AB7518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19975" y="3722295"/>
                <a:ext cx="1114200" cy="7938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743DF36-6489-96CF-3306-587A20CA7FEF}"/>
              </a:ext>
            </a:extLst>
          </p:cNvPr>
          <p:cNvSpPr txBox="1"/>
          <p:nvPr/>
        </p:nvSpPr>
        <p:spPr>
          <a:xfrm>
            <a:off x="212928" y="127762"/>
            <a:ext cx="11271203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이때 캐릭터만 그려진 타겟에 캐릭터를 그리는데 </a:t>
            </a:r>
            <a:r>
              <a:rPr lang="en-US" altLang="ko-KR" dirty="0"/>
              <a:t>1</a:t>
            </a:r>
            <a:r>
              <a:rPr lang="ko-KR" altLang="en-US" dirty="0"/>
              <a:t>패스를 사용</a:t>
            </a:r>
            <a:endParaRPr lang="en-US" altLang="ko-KR" dirty="0"/>
          </a:p>
          <a:p>
            <a:r>
              <a:rPr lang="ko-KR" altLang="en-US" dirty="0"/>
              <a:t>그 캐릭터그림을 이용해서 다른 타겟에 빨간색 선을 그리는데 다시 </a:t>
            </a:r>
            <a:r>
              <a:rPr lang="en-US" altLang="ko-KR" dirty="0"/>
              <a:t>1</a:t>
            </a:r>
            <a:r>
              <a:rPr lang="ko-KR" altLang="en-US" dirty="0"/>
              <a:t>패스를 </a:t>
            </a:r>
            <a:r>
              <a:rPr lang="ko-KR" altLang="en-US" dirty="0" err="1"/>
              <a:t>사용한것이다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패스는 드로우 콜이라고 부르기도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당연히 </a:t>
            </a:r>
            <a:r>
              <a:rPr lang="ko-KR" altLang="en-US" dirty="0" err="1"/>
              <a:t>랜더링의</a:t>
            </a:r>
            <a:r>
              <a:rPr lang="ko-KR" altLang="en-US" dirty="0"/>
              <a:t> 최적화는 일반적으로 이 드로우 콜을 줄이는데 핵심이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232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743DF36-6489-96CF-3306-587A20CA7FEF}"/>
              </a:ext>
            </a:extLst>
          </p:cNvPr>
          <p:cNvSpPr txBox="1"/>
          <p:nvPr/>
        </p:nvSpPr>
        <p:spPr>
          <a:xfrm>
            <a:off x="212928" y="127762"/>
            <a:ext cx="11271203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드로우콜 이 많을수록 왜 느려지지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그래픽카드는 기본적으로 수없이 많은 다수의 </a:t>
            </a:r>
            <a:r>
              <a:rPr lang="ko-KR" altLang="en-US" dirty="0" err="1"/>
              <a:t>랜더링</a:t>
            </a:r>
            <a:r>
              <a:rPr lang="ko-KR" altLang="en-US" dirty="0"/>
              <a:t> 파이프라인을 예약하는 제대로 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내부에서 이미 쓰레드로 처리되고 있다</a:t>
            </a:r>
            <a:r>
              <a:rPr lang="en-US" altLang="ko-KR" dirty="0"/>
              <a:t>. </a:t>
            </a:r>
            <a:r>
              <a:rPr lang="ko-KR" altLang="en-US" dirty="0"/>
              <a:t>즉 여러 개의 요청을 그래픽카드가 알아서 잘 정리해서</a:t>
            </a:r>
            <a:endParaRPr lang="en-US" altLang="ko-KR" dirty="0"/>
          </a:p>
          <a:p>
            <a:r>
              <a:rPr lang="ko-KR" altLang="en-US" dirty="0"/>
              <a:t>그려주는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그림 </a:t>
            </a:r>
            <a:r>
              <a:rPr lang="en-US" altLang="ko-KR" dirty="0"/>
              <a:t>2</a:t>
            </a:r>
            <a:r>
              <a:rPr lang="ko-KR" altLang="en-US" dirty="0"/>
              <a:t>개를 그리는 요청을 했다고 치겠습니다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B0B044-B85C-DFEB-428C-0F3B0EB9F8FF}"/>
              </a:ext>
            </a:extLst>
          </p:cNvPr>
          <p:cNvSpPr/>
          <p:nvPr/>
        </p:nvSpPr>
        <p:spPr>
          <a:xfrm>
            <a:off x="9677399" y="1952625"/>
            <a:ext cx="1571625" cy="450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3F81C6-81A4-09BD-8472-F998F719BAB8}"/>
              </a:ext>
            </a:extLst>
          </p:cNvPr>
          <p:cNvSpPr/>
          <p:nvPr/>
        </p:nvSpPr>
        <p:spPr>
          <a:xfrm>
            <a:off x="2438400" y="4244213"/>
            <a:ext cx="3657600" cy="24860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렌더타겟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29D619-F438-65E6-3B16-A970F17C0BA3}"/>
              </a:ext>
            </a:extLst>
          </p:cNvPr>
          <p:cNvSpPr/>
          <p:nvPr/>
        </p:nvSpPr>
        <p:spPr>
          <a:xfrm>
            <a:off x="76199" y="2567337"/>
            <a:ext cx="3743325" cy="12240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드로우 요청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A71C27-42A0-6870-8C14-39A101E7660D}"/>
              </a:ext>
            </a:extLst>
          </p:cNvPr>
          <p:cNvSpPr/>
          <p:nvPr/>
        </p:nvSpPr>
        <p:spPr>
          <a:xfrm>
            <a:off x="4629153" y="2567337"/>
            <a:ext cx="3743325" cy="12240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드로우 요청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6F510B-C4F6-DBF9-1B8E-995879DB4C9F}"/>
              </a:ext>
            </a:extLst>
          </p:cNvPr>
          <p:cNvSpPr/>
          <p:nvPr/>
        </p:nvSpPr>
        <p:spPr>
          <a:xfrm>
            <a:off x="2481261" y="1768466"/>
            <a:ext cx="3657601" cy="578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텍스처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61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743DF36-6489-96CF-3306-587A20CA7FEF}"/>
              </a:ext>
            </a:extLst>
          </p:cNvPr>
          <p:cNvSpPr txBox="1"/>
          <p:nvPr/>
        </p:nvSpPr>
        <p:spPr>
          <a:xfrm>
            <a:off x="212928" y="127762"/>
            <a:ext cx="11271203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드로우콜 이 많을수록 왜 느려지지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그래픽카드는 기본적으로 수없이 많은 다수의 </a:t>
            </a:r>
            <a:r>
              <a:rPr lang="ko-KR" altLang="en-US" dirty="0" err="1"/>
              <a:t>랜더링</a:t>
            </a:r>
            <a:r>
              <a:rPr lang="ko-KR" altLang="en-US" dirty="0"/>
              <a:t> 파이프라인을 예약하는 제대로 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내부에서 이미 쓰레드로 처리되고 있다</a:t>
            </a:r>
            <a:r>
              <a:rPr lang="en-US" altLang="ko-KR" dirty="0"/>
              <a:t>. </a:t>
            </a:r>
            <a:r>
              <a:rPr lang="ko-KR" altLang="en-US" dirty="0"/>
              <a:t>즉 여러 개의 요청을 그래픽카드가 알아서 잘 정리해서</a:t>
            </a:r>
            <a:endParaRPr lang="en-US" altLang="ko-KR" dirty="0"/>
          </a:p>
          <a:p>
            <a:r>
              <a:rPr lang="ko-KR" altLang="en-US" dirty="0"/>
              <a:t>그려주는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그림 </a:t>
            </a:r>
            <a:r>
              <a:rPr lang="en-US" altLang="ko-KR" dirty="0"/>
              <a:t>2</a:t>
            </a:r>
            <a:r>
              <a:rPr lang="ko-KR" altLang="en-US" dirty="0"/>
              <a:t>개를 그리는 요청을 했다고 치겠습니다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개의 요청을 다 </a:t>
            </a:r>
            <a:r>
              <a:rPr lang="ko-KR" altLang="en-US" dirty="0" err="1"/>
              <a:t>처리할수</a:t>
            </a:r>
            <a:r>
              <a:rPr lang="ko-KR" altLang="en-US" dirty="0"/>
              <a:t> 있어도 자원이 공유된다면 순서대로 </a:t>
            </a:r>
            <a:r>
              <a:rPr lang="ko-KR" altLang="en-US" dirty="0" err="1"/>
              <a:t>처리해야하기</a:t>
            </a:r>
            <a:r>
              <a:rPr lang="ko-KR" altLang="en-US" dirty="0"/>
              <a:t> 때문에 드로우 콜이 적어지면 특정 수준까지는 효과를 볼 수 있다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B0B044-B85C-DFEB-428C-0F3B0EB9F8FF}"/>
              </a:ext>
            </a:extLst>
          </p:cNvPr>
          <p:cNvSpPr/>
          <p:nvPr/>
        </p:nvSpPr>
        <p:spPr>
          <a:xfrm>
            <a:off x="9677399" y="1952625"/>
            <a:ext cx="1571625" cy="450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3F81C6-81A4-09BD-8472-F998F719BAB8}"/>
              </a:ext>
            </a:extLst>
          </p:cNvPr>
          <p:cNvSpPr/>
          <p:nvPr/>
        </p:nvSpPr>
        <p:spPr>
          <a:xfrm>
            <a:off x="2438400" y="4810125"/>
            <a:ext cx="3657600" cy="1920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렌더타겟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29D619-F438-65E6-3B16-A970F17C0BA3}"/>
              </a:ext>
            </a:extLst>
          </p:cNvPr>
          <p:cNvSpPr/>
          <p:nvPr/>
        </p:nvSpPr>
        <p:spPr>
          <a:xfrm>
            <a:off x="212928" y="3110262"/>
            <a:ext cx="3743325" cy="12240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드로우 요청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A71C27-42A0-6870-8C14-39A101E7660D}"/>
              </a:ext>
            </a:extLst>
          </p:cNvPr>
          <p:cNvSpPr/>
          <p:nvPr/>
        </p:nvSpPr>
        <p:spPr>
          <a:xfrm>
            <a:off x="4765882" y="3110262"/>
            <a:ext cx="3743325" cy="12240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드로우 요청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6F510B-C4F6-DBF9-1B8E-995879DB4C9F}"/>
              </a:ext>
            </a:extLst>
          </p:cNvPr>
          <p:cNvSpPr/>
          <p:nvPr/>
        </p:nvSpPr>
        <p:spPr>
          <a:xfrm>
            <a:off x="2617990" y="2311391"/>
            <a:ext cx="3657601" cy="578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텍스처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10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743DF36-6489-96CF-3306-587A20CA7FEF}"/>
              </a:ext>
            </a:extLst>
          </p:cNvPr>
          <p:cNvSpPr txBox="1"/>
          <p:nvPr/>
        </p:nvSpPr>
        <p:spPr>
          <a:xfrm>
            <a:off x="212928" y="127762"/>
            <a:ext cx="11271203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랜더타겟을</a:t>
            </a:r>
            <a:r>
              <a:rPr lang="ko-KR" altLang="en-US" dirty="0"/>
              <a:t> 이용하면 이제부터 제한은 사라진다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화면에 내가 원하는 곳에 그냥 원하는 효과를 제한없이 사용할 수 있게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그걸 이용하려면 </a:t>
            </a:r>
            <a:r>
              <a:rPr lang="ko-KR" altLang="en-US" dirty="0" err="1"/>
              <a:t>멀티랜더타겟을</a:t>
            </a:r>
            <a:r>
              <a:rPr lang="ko-KR" altLang="en-US" dirty="0"/>
              <a:t> 잘 이용하면 더 효과적이 되는데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B0B044-B85C-DFEB-428C-0F3B0EB9F8FF}"/>
              </a:ext>
            </a:extLst>
          </p:cNvPr>
          <p:cNvSpPr/>
          <p:nvPr/>
        </p:nvSpPr>
        <p:spPr>
          <a:xfrm>
            <a:off x="9677399" y="1952625"/>
            <a:ext cx="1571625" cy="450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A60B84-0D2E-8C51-D742-8F3C2E0D56F4}"/>
              </a:ext>
            </a:extLst>
          </p:cNvPr>
          <p:cNvSpPr/>
          <p:nvPr/>
        </p:nvSpPr>
        <p:spPr>
          <a:xfrm>
            <a:off x="4286839" y="1334975"/>
            <a:ext cx="3910869" cy="2423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이미지의 초록색만 여기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D131B1-729B-0742-1F33-4BFDB4154A9A}"/>
              </a:ext>
            </a:extLst>
          </p:cNvPr>
          <p:cNvSpPr/>
          <p:nvPr/>
        </p:nvSpPr>
        <p:spPr>
          <a:xfrm>
            <a:off x="4286840" y="2741798"/>
            <a:ext cx="3910869" cy="2423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파란색만 여기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CA8D6A-8436-CFA1-E0BA-792D8BD5F016}"/>
              </a:ext>
            </a:extLst>
          </p:cNvPr>
          <p:cNvSpPr/>
          <p:nvPr/>
        </p:nvSpPr>
        <p:spPr>
          <a:xfrm>
            <a:off x="4286841" y="4396971"/>
            <a:ext cx="3910869" cy="2423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이미지의 빨간색만 여기</a:t>
            </a:r>
            <a:endParaRPr lang="en-US" altLang="ko-KR" dirty="0"/>
          </a:p>
        </p:txBody>
      </p:sp>
      <p:pic>
        <p:nvPicPr>
          <p:cNvPr id="10" name="그림 9" descr="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DC4414EF-1D28-B831-CFAB-7076AFBBD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10" y="2313054"/>
            <a:ext cx="1799131" cy="1799131"/>
          </a:xfrm>
          <a:prstGeom prst="rect">
            <a:avLst/>
          </a:prstGeom>
        </p:spPr>
      </p:pic>
      <p:pic>
        <p:nvPicPr>
          <p:cNvPr id="15" name="그림 14" descr="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8D5E206D-79B8-EB9E-F722-08717ABEDF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707" y="4396971"/>
            <a:ext cx="1799131" cy="1799131"/>
          </a:xfrm>
          <a:prstGeom prst="rect">
            <a:avLst/>
          </a:prstGeom>
        </p:spPr>
      </p:pic>
      <p:pic>
        <p:nvPicPr>
          <p:cNvPr id="16" name="그림 15" descr="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99F20CDA-B63E-1B14-038A-A543626C002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706" y="2313053"/>
            <a:ext cx="1799131" cy="1799131"/>
          </a:xfrm>
          <a:prstGeom prst="rect">
            <a:avLst/>
          </a:prstGeom>
        </p:spPr>
      </p:pic>
      <p:pic>
        <p:nvPicPr>
          <p:cNvPr id="17" name="그림 16" descr="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0F3EE299-6131-7DA6-249F-9718C7AC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705" y="811631"/>
            <a:ext cx="1799131" cy="179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8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5937</TotalTime>
  <Words>280</Words>
  <Application>Microsoft Office PowerPoint</Application>
  <PresentationFormat>와이드스크린</PresentationFormat>
  <Paragraphs>139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chcjsdud 조해근</cp:lastModifiedBy>
  <cp:revision>366</cp:revision>
  <dcterms:created xsi:type="dcterms:W3CDTF">2023-07-10T05:32:34Z</dcterms:created>
  <dcterms:modified xsi:type="dcterms:W3CDTF">2023-11-01T11:10:30Z</dcterms:modified>
</cp:coreProperties>
</file>