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23" r:id="rId2"/>
    <p:sldId id="524" r:id="rId3"/>
    <p:sldId id="52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구조화 버퍼는 </a:t>
            </a:r>
            <a:r>
              <a:rPr lang="en-US" altLang="ko-KR" dirty="0"/>
              <a:t>n</a:t>
            </a:r>
            <a:r>
              <a:rPr lang="ko-KR" altLang="en-US" dirty="0"/>
              <a:t>바이트 크기를 가진 </a:t>
            </a:r>
            <a:r>
              <a:rPr lang="en-US" altLang="ko-KR" dirty="0"/>
              <a:t>x</a:t>
            </a:r>
            <a:r>
              <a:rPr lang="ko-KR" altLang="en-US" dirty="0"/>
              <a:t>개의 데이터를 담기 위한 버퍼이다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바이트 크기는 </a:t>
            </a:r>
            <a:r>
              <a:rPr lang="ko-KR" altLang="en-US" dirty="0" err="1"/>
              <a:t>바꿀수가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바이트 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ko-KR" altLang="en-US" dirty="0" err="1"/>
              <a:t>스트럭처드</a:t>
            </a:r>
            <a:r>
              <a:rPr lang="ko-KR" altLang="en-US" dirty="0"/>
              <a:t> 버퍼인데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개가 필요한 애가 있고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개가 필요한 애가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내가 </a:t>
            </a:r>
            <a:r>
              <a:rPr lang="ko-KR" altLang="en-US" dirty="0" err="1"/>
              <a:t>넣을수</a:t>
            </a:r>
            <a:r>
              <a:rPr lang="ko-KR" altLang="en-US" dirty="0"/>
              <a:t> 있는 개수를 </a:t>
            </a:r>
            <a:r>
              <a:rPr lang="ko-KR" altLang="en-US" dirty="0" err="1"/>
              <a:t>선택할수</a:t>
            </a:r>
            <a:r>
              <a:rPr lang="ko-KR" altLang="en-US" dirty="0"/>
              <a:t> 있기 때문에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</a:t>
            </a:r>
            <a:r>
              <a:rPr lang="ko-KR" altLang="en-US" dirty="0" err="1"/>
              <a:t>개짜리</a:t>
            </a:r>
            <a:r>
              <a:rPr lang="ko-KR" altLang="en-US" dirty="0"/>
              <a:t> 크기의 </a:t>
            </a:r>
            <a:r>
              <a:rPr lang="ko-KR" altLang="en-US" dirty="0" err="1"/>
              <a:t>스트럭처드</a:t>
            </a:r>
            <a:r>
              <a:rPr lang="ko-KR" altLang="en-US" dirty="0"/>
              <a:t> 버퍼만 만들고 다시는 만들지 않을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83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간혹가다</a:t>
            </a:r>
            <a:r>
              <a:rPr lang="ko-KR" altLang="en-US" dirty="0"/>
              <a:t> 리소스들을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Desc.Usage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D3D11_USAGE_DEFAULT</a:t>
            </a:r>
          </a:p>
          <a:p>
            <a:endParaRPr lang="en-US" altLang="ko-KR" sz="1800" dirty="0">
              <a:solidFill>
                <a:srgbClr val="2F4F4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/>
              <a:t>그래픽카드에 이 메모리를 보관할까요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당연히 다른 옵션들도 있지만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옵션을 쓰는 이유는 그래픽카드에서 텍스처를 꺼내 오는 것과</a:t>
            </a:r>
            <a:endParaRPr lang="en-US" altLang="ko-KR" dirty="0"/>
          </a:p>
          <a:p>
            <a:r>
              <a:rPr lang="ko-KR" altLang="en-US" dirty="0"/>
              <a:t>하드에서 </a:t>
            </a:r>
            <a:r>
              <a:rPr lang="ko-KR" altLang="en-US" dirty="0" err="1"/>
              <a:t>꺼내오는것은</a:t>
            </a:r>
            <a:r>
              <a:rPr lang="ko-KR" altLang="en-US" dirty="0"/>
              <a:t> 미칠듯한 속력 차이가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요즘은 그냥 메모리가 넘치는 상황이다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78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그래픽카드가 </a:t>
            </a:r>
            <a:r>
              <a:rPr lang="ko-KR" altLang="en-US" dirty="0" err="1"/>
              <a:t>빠른이유는</a:t>
            </a:r>
            <a:endParaRPr lang="en-US" altLang="ko-KR" dirty="0"/>
          </a:p>
          <a:p>
            <a:r>
              <a:rPr lang="ko-KR" altLang="en-US" dirty="0"/>
              <a:t>단순한 수학적 계산을 위해서 탄생했고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단순한 병렬처리를 정말 많이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단순한 연산이기 때문에 병렬이 </a:t>
            </a:r>
            <a:r>
              <a:rPr lang="ko-KR" altLang="en-US"/>
              <a:t>문제가 없는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연산이나 메모리를 처리하려면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수학적 계산을 그래픽카드에게 맡기자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결과만 </a:t>
            </a:r>
            <a:r>
              <a:rPr lang="en-US" altLang="ko-KR" dirty="0" err="1"/>
              <a:t>cpu</a:t>
            </a:r>
            <a:r>
              <a:rPr lang="ko-KR" altLang="en-US" dirty="0"/>
              <a:t>에서 받아서 사용하자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컴퓨트</a:t>
            </a:r>
            <a:r>
              <a:rPr lang="ko-KR" altLang="en-US" dirty="0"/>
              <a:t> </a:t>
            </a:r>
            <a:r>
              <a:rPr lang="ko-KR" altLang="en-US" dirty="0" err="1"/>
              <a:t>쉐이더입니다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많고 단순한 연산을 그래픽카드에게 맡기자 </a:t>
            </a:r>
            <a:r>
              <a:rPr lang="en-US" altLang="ko-KR" dirty="0"/>
              <a:t>=&gt; </a:t>
            </a:r>
            <a:r>
              <a:rPr lang="ko-KR" altLang="en-US" dirty="0" err="1"/>
              <a:t>컴퓨트쉐이더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연산만 한다고 끝이 아니고 그 결과를 받아올 때도</a:t>
            </a:r>
            <a:endParaRPr lang="en-US" altLang="ko-KR" dirty="0"/>
          </a:p>
          <a:p>
            <a:r>
              <a:rPr lang="ko-KR" altLang="en-US" dirty="0" err="1"/>
              <a:t>스트럭처드</a:t>
            </a:r>
            <a:r>
              <a:rPr lang="ko-KR" altLang="en-US" dirty="0"/>
              <a:t> 버퍼로 </a:t>
            </a:r>
            <a:r>
              <a:rPr lang="ko-KR" altLang="en-US" dirty="0" err="1"/>
              <a:t>받아올수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5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5977</TotalTime>
  <Words>167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372</cp:revision>
  <dcterms:created xsi:type="dcterms:W3CDTF">2023-07-10T05:32:34Z</dcterms:created>
  <dcterms:modified xsi:type="dcterms:W3CDTF">2023-11-13T06:48:50Z</dcterms:modified>
</cp:coreProperties>
</file>