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23" r:id="rId2"/>
    <p:sldId id="52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파티클을</a:t>
            </a:r>
            <a:r>
              <a:rPr lang="ko-KR" altLang="en-US" dirty="0"/>
              <a:t> 만들기 위해서는 </a:t>
            </a:r>
            <a:endParaRPr lang="en-US" altLang="ko-KR" dirty="0"/>
          </a:p>
          <a:p>
            <a:r>
              <a:rPr lang="ko-KR" altLang="en-US" dirty="0" err="1"/>
              <a:t>스트럭처드</a:t>
            </a:r>
            <a:r>
              <a:rPr lang="ko-KR" altLang="en-US" dirty="0"/>
              <a:t> 버퍼를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컴퓨트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(1000</a:t>
            </a:r>
            <a:r>
              <a:rPr lang="ko-KR" altLang="en-US" dirty="0"/>
              <a:t>개를 </a:t>
            </a:r>
            <a:r>
              <a:rPr lang="en-US" altLang="ko-KR" dirty="0"/>
              <a:t>for</a:t>
            </a:r>
            <a:r>
              <a:rPr lang="ko-KR" altLang="en-US" dirty="0"/>
              <a:t>문 돌리지 않고 그래픽카드에 맡겨서 </a:t>
            </a:r>
            <a:r>
              <a:rPr lang="ko-KR" altLang="en-US" dirty="0" err="1"/>
              <a:t>연산시키려고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(</a:t>
            </a:r>
            <a:r>
              <a:rPr lang="ko-KR" altLang="en-US" dirty="0" err="1"/>
              <a:t>버텍스를</a:t>
            </a:r>
            <a:r>
              <a:rPr lang="ko-KR" altLang="en-US" dirty="0"/>
              <a:t> 생성시키려고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점을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만들겁니다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버텍스쉐이더에서는</a:t>
            </a:r>
            <a:r>
              <a:rPr lang="ko-KR" altLang="en-US" dirty="0"/>
              <a:t> 아무것도 하지 않아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그 점 </a:t>
            </a:r>
            <a:r>
              <a:rPr lang="en-US" altLang="ko-KR" dirty="0"/>
              <a:t>1</a:t>
            </a:r>
            <a:r>
              <a:rPr lang="ko-KR" altLang="en-US" dirty="0"/>
              <a:t>개를 점 </a:t>
            </a:r>
            <a:r>
              <a:rPr lang="en-US" altLang="ko-KR" dirty="0"/>
              <a:t>4</a:t>
            </a:r>
            <a:r>
              <a:rPr lang="ko-KR" altLang="en-US" dirty="0" err="1"/>
              <a:t>개짜리로</a:t>
            </a:r>
            <a:r>
              <a:rPr lang="ko-KR" altLang="en-US" dirty="0"/>
              <a:t> 확장</a:t>
            </a:r>
            <a:endParaRPr lang="en-US" altLang="ko-KR" dirty="0"/>
          </a:p>
          <a:p>
            <a:r>
              <a:rPr lang="ko-KR" altLang="en-US" dirty="0"/>
              <a:t>그 점 </a:t>
            </a:r>
            <a:r>
              <a:rPr lang="en-US" altLang="ko-KR" dirty="0"/>
              <a:t>4</a:t>
            </a:r>
            <a:r>
              <a:rPr lang="ko-KR" altLang="en-US" dirty="0" err="1"/>
              <a:t>개짜리의</a:t>
            </a:r>
            <a:r>
              <a:rPr lang="ko-KR" altLang="en-US" dirty="0"/>
              <a:t> </a:t>
            </a:r>
            <a:r>
              <a:rPr lang="ko-KR" altLang="en-US" dirty="0" err="1"/>
              <a:t>렉트생성</a:t>
            </a:r>
            <a:endParaRPr lang="en-US" altLang="ko-KR" dirty="0"/>
          </a:p>
          <a:p>
            <a:r>
              <a:rPr lang="ko-KR" altLang="en-US" dirty="0" err="1"/>
              <a:t>픽셀쉐이더로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ko-KR" altLang="en-US" dirty="0" err="1"/>
              <a:t>인스턴싱으로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쉐이더가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종류가 더 </a:t>
            </a:r>
            <a:r>
              <a:rPr lang="ko-KR" altLang="en-US" dirty="0" err="1"/>
              <a:t>생기는건데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문제가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CSSetting</a:t>
            </a:r>
            <a:endParaRPr lang="en-US" altLang="ko-KR" dirty="0"/>
          </a:p>
          <a:p>
            <a:r>
              <a:rPr lang="en-US" altLang="ko-KR" dirty="0" err="1"/>
              <a:t>GSSetting</a:t>
            </a:r>
            <a:r>
              <a:rPr lang="ko-KR" altLang="en-US" dirty="0"/>
              <a:t>을 다 만들어야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파티클을</a:t>
            </a:r>
            <a:r>
              <a:rPr lang="ko-KR" altLang="en-US" dirty="0"/>
              <a:t> 만들기 위해서는 </a:t>
            </a:r>
            <a:endParaRPr lang="en-US" altLang="ko-KR" dirty="0"/>
          </a:p>
          <a:p>
            <a:r>
              <a:rPr lang="ko-KR" altLang="en-US" dirty="0" err="1"/>
              <a:t>스트럭처드</a:t>
            </a:r>
            <a:r>
              <a:rPr lang="ko-KR" altLang="en-US" dirty="0"/>
              <a:t> 버퍼를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컴퓨트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(1000</a:t>
            </a:r>
            <a:r>
              <a:rPr lang="ko-KR" altLang="en-US" dirty="0"/>
              <a:t>개를 </a:t>
            </a:r>
            <a:r>
              <a:rPr lang="en-US" altLang="ko-KR" dirty="0"/>
              <a:t>for</a:t>
            </a:r>
            <a:r>
              <a:rPr lang="ko-KR" altLang="en-US" dirty="0"/>
              <a:t>문 돌리지 않고 그래픽카드에 맡겨서 </a:t>
            </a:r>
            <a:r>
              <a:rPr lang="ko-KR" altLang="en-US" dirty="0" err="1"/>
              <a:t>연산시키려고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(</a:t>
            </a:r>
            <a:r>
              <a:rPr lang="ko-KR" altLang="en-US" dirty="0" err="1"/>
              <a:t>버텍스를</a:t>
            </a:r>
            <a:r>
              <a:rPr lang="ko-KR" altLang="en-US" dirty="0"/>
              <a:t> 생성시키려고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점을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만들겁니다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버텍스쉐이더에서는</a:t>
            </a:r>
            <a:r>
              <a:rPr lang="ko-KR" altLang="en-US" dirty="0"/>
              <a:t> 아무것도 하지 않아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그 점 </a:t>
            </a:r>
            <a:r>
              <a:rPr lang="en-US" altLang="ko-KR" dirty="0"/>
              <a:t>1</a:t>
            </a:r>
            <a:r>
              <a:rPr lang="ko-KR" altLang="en-US" dirty="0"/>
              <a:t>개를 점 </a:t>
            </a:r>
            <a:r>
              <a:rPr lang="en-US" altLang="ko-KR" dirty="0"/>
              <a:t>4</a:t>
            </a:r>
            <a:r>
              <a:rPr lang="ko-KR" altLang="en-US" dirty="0" err="1"/>
              <a:t>개짜리로</a:t>
            </a:r>
            <a:r>
              <a:rPr lang="ko-KR" altLang="en-US" dirty="0"/>
              <a:t> 확장</a:t>
            </a:r>
            <a:endParaRPr lang="en-US" altLang="ko-KR" dirty="0"/>
          </a:p>
          <a:p>
            <a:r>
              <a:rPr lang="ko-KR" altLang="en-US" dirty="0"/>
              <a:t>그 점 </a:t>
            </a:r>
            <a:r>
              <a:rPr lang="en-US" altLang="ko-KR" dirty="0"/>
              <a:t>4</a:t>
            </a:r>
            <a:r>
              <a:rPr lang="ko-KR" altLang="en-US" dirty="0" err="1"/>
              <a:t>개짜리의</a:t>
            </a:r>
            <a:r>
              <a:rPr lang="ko-KR" altLang="en-US" dirty="0"/>
              <a:t> </a:t>
            </a:r>
            <a:r>
              <a:rPr lang="ko-KR" altLang="en-US" dirty="0" err="1"/>
              <a:t>렉트생성</a:t>
            </a:r>
            <a:endParaRPr lang="en-US" altLang="ko-KR" dirty="0"/>
          </a:p>
          <a:p>
            <a:r>
              <a:rPr lang="ko-KR" altLang="en-US" dirty="0" err="1"/>
              <a:t>픽셀쉐이더로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ko-KR" altLang="en-US" dirty="0" err="1"/>
              <a:t>인스턴싱으로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번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쉐이더가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종류가 더 </a:t>
            </a:r>
            <a:r>
              <a:rPr lang="ko-KR" altLang="en-US" dirty="0" err="1"/>
              <a:t>생기는건데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문제가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CSSetting</a:t>
            </a:r>
            <a:endParaRPr lang="en-US" altLang="ko-KR" dirty="0"/>
          </a:p>
          <a:p>
            <a:r>
              <a:rPr lang="en-US" altLang="ko-KR" dirty="0" err="1"/>
              <a:t>GSSetting</a:t>
            </a:r>
            <a:r>
              <a:rPr lang="ko-KR" altLang="en-US" dirty="0"/>
              <a:t>을 다 만들어야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146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375</cp:revision>
  <dcterms:created xsi:type="dcterms:W3CDTF">2023-07-10T05:32:34Z</dcterms:created>
  <dcterms:modified xsi:type="dcterms:W3CDTF">2023-11-14T06:42:19Z</dcterms:modified>
</cp:coreProperties>
</file>