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523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2008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6242" autoAdjust="0"/>
  </p:normalViewPr>
  <p:slideViewPr>
    <p:cSldViewPr snapToGrid="0">
      <p:cViewPr varScale="1">
        <p:scale>
          <a:sx n="159" d="100"/>
          <a:sy n="159" d="100"/>
        </p:scale>
        <p:origin x="37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B677B-AFF8-454F-9F78-897EFE0865B5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55224-54B1-4AE6-AB0A-9603B8A7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0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A8A70-4DC7-3B8D-AAF4-9E1AE73DA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220AE7-5FB6-00D8-1602-BA9B006DC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5B446-9E59-A9D0-97E8-7C07A509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D0A24-48D4-DCF5-EBDD-81676B2F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73037-92EB-E3AC-0FAC-B8B8775E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4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C4009-507B-8C31-5EAE-C77BB7FD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3F8BB0-6996-2B8F-06B5-53065AA08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187F5-1993-B195-2EF1-47928B8B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4927F-1C9B-D3A9-96B8-31662A35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04477-A632-F8B9-B91A-A694F219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94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92C37E-6BF8-61AD-AE05-E7845CC2E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21061E-64D6-6D78-82C4-75001031B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04421-8459-3329-D2B0-0E891895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B8B54-BF0A-DCB8-39B5-8D2528F4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C17A2-6060-B758-FF4A-E1EAD3BC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5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47B8F-2AB1-2B2F-DA57-5A1A7003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A32F-6262-A7D6-51A2-C61953273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76F7A-80E3-2FA8-21B0-37CF6E8F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495D6-CDDB-5DCF-AA6D-4130330C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EB830-56EF-3265-DFBE-C3A04A7E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9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6653F-2815-913C-F51D-BC4953A0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7943A-D390-C2C8-AAB7-C79B2D9E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06281-E3DE-2543-DFA5-9CFD82D0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32A04-A0D5-3BA2-26C0-979FD933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C1514-37F4-6D70-15AA-7FA78B4E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7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F8BDD-A187-36F3-6D28-20A4CACD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FA4BB-372E-B1B2-7B83-2052D274F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1A4CFE-B6C9-B1DF-1980-E459ADD4E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59C814-9127-B87C-9C36-6871B64F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BA9A1C-C3A1-8D41-994A-2CCE923E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C20EB6-9A1C-FB65-A770-FCA1CE82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6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61A14-D24A-74C6-75F7-0972131F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E9FB0-7895-4966-FEC9-A342A950D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2F6EB0-76F7-74CE-992C-4BED5559E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F3A799-BF76-A5BA-A766-F6D59A0D1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50A76E-5E5E-DDD6-8E3D-35CCBB353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1A685F-1E17-BAF5-A5CC-BEA6B6A2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8346DE-F77E-9C71-5BD1-ABBC0304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4B1BCE-8FED-4955-BEFE-7333BC75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1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E159E-4751-1EFD-F7E7-97BA64D1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D5201F-D969-E8C1-90E1-9173AB18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64D1B6-B3A9-A178-AF5F-27F8942B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65D5E0-4B2A-E609-3E14-9EEA43F5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3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D17E6A-C759-98E0-03A6-437E031B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A95E6A-72C6-1CE3-A861-0FE2457E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31C169-66E5-8422-1736-AF20126D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8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9AE03-CFA9-D5D5-4329-BD7015F1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7DF69-81C5-D879-72B3-E99B7F068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889D0-4027-8FA0-67B0-A836148FA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96F84A-5FE8-CB6D-2CAB-243FD315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219DB-347E-CD9E-8553-0C4B9A3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37F81E-60DD-4F64-E59B-175AA824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0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3EEA7-A32A-6026-EA9D-25F501FA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7A3593-ABF1-0CF2-6BB9-3A5612869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DDA653-B089-76F0-AEAC-93274617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F16F6-43E7-BB65-AB60-820893FF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FD916D-A7FC-F1FE-4DE2-25F9E827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AD4171-7060-543E-FD96-8991B2C6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4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FAB3EE-FBF8-3208-B42D-DC699BC9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98DFF9-ED65-E77D-4279-C6962D4A3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C0660-3B0B-E0A3-9F48-1FCC43096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8437-31E6-436A-A165-AE491B949F7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7A972-73A5-9242-004F-000ED3699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437ED-90EA-7968-B32B-D2D6C0120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8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743DF36-6489-96CF-3306-587A20CA7FEF}"/>
              </a:ext>
            </a:extLst>
          </p:cNvPr>
          <p:cNvSpPr txBox="1"/>
          <p:nvPr/>
        </p:nvSpPr>
        <p:spPr>
          <a:xfrm>
            <a:off x="212928" y="127762"/>
            <a:ext cx="11271203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쓰레드의 기초</a:t>
            </a:r>
            <a:endParaRPr lang="en-US" altLang="ko-KR" dirty="0"/>
          </a:p>
          <a:p>
            <a:r>
              <a:rPr lang="ko-KR" altLang="en-US" dirty="0"/>
              <a:t>쓰레드의 기초를 이해하려면</a:t>
            </a:r>
            <a:endParaRPr lang="en-US" altLang="ko-KR" dirty="0"/>
          </a:p>
          <a:p>
            <a:r>
              <a:rPr lang="ko-KR" altLang="en-US" dirty="0"/>
              <a:t>우리가 쓰는 고급언어가 사실은 좀더 분리해서 </a:t>
            </a:r>
            <a:r>
              <a:rPr lang="ko-KR" altLang="en-US" dirty="0" err="1"/>
              <a:t>봐야한다는</a:t>
            </a:r>
            <a:r>
              <a:rPr lang="ko-KR" altLang="en-US" dirty="0"/>
              <a:t> 점을 기억해야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8384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5989</TotalTime>
  <Words>16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조해근 chcjsdud</dc:creator>
  <cp:lastModifiedBy>chcjsdud 조해근</cp:lastModifiedBy>
  <cp:revision>374</cp:revision>
  <dcterms:created xsi:type="dcterms:W3CDTF">2023-07-10T05:32:34Z</dcterms:created>
  <dcterms:modified xsi:type="dcterms:W3CDTF">2023-11-22T05:45:06Z</dcterms:modified>
</cp:coreProperties>
</file>