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23" r:id="rId2"/>
    <p:sldId id="52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20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242" autoAdjust="0"/>
  </p:normalViewPr>
  <p:slideViewPr>
    <p:cSldViewPr snapToGrid="0">
      <p:cViewPr varScale="1">
        <p:scale>
          <a:sx n="109" d="100"/>
          <a:sy n="109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43DF36-6489-96CF-3306-587A20CA7FEF}"/>
              </a:ext>
            </a:extLst>
          </p:cNvPr>
          <p:cNvSpPr txBox="1"/>
          <p:nvPr/>
        </p:nvSpPr>
        <p:spPr>
          <a:xfrm>
            <a:off x="212928" y="127762"/>
            <a:ext cx="11271203" cy="5078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캐쉬 친화적 코드라는 말이 있을 정도로</a:t>
            </a:r>
            <a:endParaRPr lang="en-US" altLang="ko-KR" dirty="0"/>
          </a:p>
          <a:p>
            <a:r>
              <a:rPr lang="ko-KR" altLang="en-US" dirty="0"/>
              <a:t>코드의 최적화도 중요하지만 메모리의 최적화를 동반하기 때문에</a:t>
            </a:r>
            <a:endParaRPr lang="en-US" altLang="ko-KR" dirty="0"/>
          </a:p>
          <a:p>
            <a:r>
              <a:rPr lang="ko-KR" altLang="en-US" dirty="0"/>
              <a:t>캐쉬 적중율을 </a:t>
            </a:r>
            <a:r>
              <a:rPr lang="ko-KR" altLang="en-US" dirty="0" err="1"/>
              <a:t>신경쓰면</a:t>
            </a:r>
            <a:r>
              <a:rPr lang="ko-KR" altLang="en-US" dirty="0"/>
              <a:t> 메모리도 자연스럽게 최적화 되는 경우가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핵심은 관련 메모리든 어떤 메모리든 빈틈을 없게 </a:t>
            </a:r>
            <a:r>
              <a:rPr lang="ko-KR" altLang="en-US" dirty="0" err="1"/>
              <a:t>만드는거야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이걸 </a:t>
            </a:r>
            <a:r>
              <a:rPr lang="ko-KR" altLang="en-US" dirty="0" err="1"/>
              <a:t>못지키면</a:t>
            </a:r>
            <a:r>
              <a:rPr lang="ko-KR" altLang="en-US" dirty="0"/>
              <a:t> 메모리 단편화가 생긴다고 하는데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캐쉬적중률을</a:t>
            </a:r>
            <a:r>
              <a:rPr lang="ko-KR" altLang="en-US" dirty="0"/>
              <a:t> 굉장히 저해하게 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캐쉬적중율은</a:t>
            </a:r>
            <a:r>
              <a:rPr lang="ko-KR" altLang="en-US" dirty="0"/>
              <a:t> 왜 오르지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메모리가 붙어있기 때문에 올라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메모리가 빈틈이 많아지는 것을 메모리</a:t>
            </a:r>
            <a:r>
              <a:rPr lang="en-US" altLang="ko-KR" dirty="0"/>
              <a:t> </a:t>
            </a:r>
            <a:r>
              <a:rPr lang="ko-KR" altLang="en-US" dirty="0"/>
              <a:t>단편화 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메모리 단편화를 가장 가속시키는 코딩 방법은</a:t>
            </a:r>
            <a:r>
              <a:rPr lang="en-US" altLang="ko-KR" dirty="0"/>
              <a:t>??????</a:t>
            </a:r>
          </a:p>
          <a:p>
            <a:endParaRPr lang="en-US" altLang="ko-KR" dirty="0"/>
          </a:p>
          <a:p>
            <a:r>
              <a:rPr lang="en-US" altLang="ko-KR" dirty="0"/>
              <a:t>New</a:t>
            </a:r>
            <a:r>
              <a:rPr lang="ko-KR" altLang="en-US" dirty="0"/>
              <a:t>를 </a:t>
            </a:r>
            <a:r>
              <a:rPr lang="en-US" altLang="ko-KR" dirty="0"/>
              <a:t>delete</a:t>
            </a:r>
            <a:r>
              <a:rPr lang="ko-KR" altLang="en-US" dirty="0"/>
              <a:t>를  많이 사용하면 사용할수록 메모리 단편화는 가속될 수밖에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메모리 단편화를 막기 위해서 메모리 풀이라는 방법이 생겨났다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메모리풀과 </a:t>
            </a:r>
            <a:r>
              <a:rPr lang="ko-KR" altLang="en-US" dirty="0" err="1"/>
              <a:t>오프브젝트풀을</a:t>
            </a:r>
            <a:r>
              <a:rPr lang="ko-KR" altLang="en-US" dirty="0"/>
              <a:t> 잘 </a:t>
            </a:r>
            <a:r>
              <a:rPr lang="ko-KR" altLang="en-US" dirty="0" err="1"/>
              <a:t>구분하는게</a:t>
            </a:r>
            <a:r>
              <a:rPr lang="ko-KR" altLang="en-US" dirty="0"/>
              <a:t> 중요하다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38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43DF36-6489-96CF-3306-587A20CA7FEF}"/>
              </a:ext>
            </a:extLst>
          </p:cNvPr>
          <p:cNvSpPr txBox="1"/>
          <p:nvPr/>
        </p:nvSpPr>
        <p:spPr>
          <a:xfrm>
            <a:off x="212928" y="127762"/>
            <a:ext cx="11271203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오브젝트 풀은 이미 우리 환경이 오브젝트 풀을 </a:t>
            </a:r>
            <a:r>
              <a:rPr lang="ko-KR" altLang="en-US" dirty="0" err="1"/>
              <a:t>쓸수</a:t>
            </a:r>
            <a:r>
              <a:rPr lang="ko-KR" altLang="en-US" dirty="0"/>
              <a:t> 있는 환경이다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몬스터 </a:t>
            </a:r>
            <a:r>
              <a:rPr lang="en-US" altLang="ko-KR" dirty="0"/>
              <a:t>100</a:t>
            </a:r>
            <a:r>
              <a:rPr lang="ko-KR" altLang="en-US" dirty="0"/>
              <a:t>마리 만들고 절대 </a:t>
            </a:r>
            <a:r>
              <a:rPr lang="ko-KR" altLang="en-US" dirty="0" err="1"/>
              <a:t>안지워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죽으면 삭제하지 않고 </a:t>
            </a:r>
            <a:r>
              <a:rPr lang="ko-KR" altLang="en-US" dirty="0" err="1"/>
              <a:t>랜더러만</a:t>
            </a:r>
            <a:r>
              <a:rPr lang="ko-KR" altLang="en-US" dirty="0"/>
              <a:t> 끄고 업데이트만 </a:t>
            </a:r>
            <a:r>
              <a:rPr lang="ko-KR" altLang="en-US" dirty="0" err="1"/>
              <a:t>꺼놨다가</a:t>
            </a:r>
            <a:endParaRPr lang="en-US" altLang="ko-KR" dirty="0"/>
          </a:p>
          <a:p>
            <a:r>
              <a:rPr lang="ko-KR" altLang="en-US" dirty="0"/>
              <a:t>다시 업데이트 키고 이미지 </a:t>
            </a:r>
            <a:r>
              <a:rPr lang="ko-KR" altLang="en-US" dirty="0" err="1"/>
              <a:t>세팅다시해주면</a:t>
            </a:r>
            <a:r>
              <a:rPr lang="ko-KR" altLang="en-US" dirty="0"/>
              <a:t> 새로운 몬스터가 </a:t>
            </a:r>
            <a:r>
              <a:rPr lang="en-US" altLang="ko-KR" dirty="0"/>
              <a:t>1</a:t>
            </a:r>
            <a:r>
              <a:rPr lang="ko-KR" altLang="en-US" dirty="0"/>
              <a:t>마리 나오게 </a:t>
            </a:r>
            <a:r>
              <a:rPr lang="ko-KR" altLang="en-US" dirty="0" err="1"/>
              <a:t>되는거죠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메모리풀은 </a:t>
            </a:r>
            <a:r>
              <a:rPr lang="ko-KR" altLang="en-US" dirty="0" err="1"/>
              <a:t>쉽게말하면</a:t>
            </a:r>
            <a:r>
              <a:rPr lang="ko-KR" altLang="en-US" dirty="0"/>
              <a:t> </a:t>
            </a:r>
            <a:r>
              <a:rPr lang="en-US" altLang="ko-KR" dirty="0"/>
              <a:t>new char[100000]</a:t>
            </a:r>
            <a:r>
              <a:rPr lang="ko-KR" altLang="en-US" dirty="0"/>
              <a:t>와 같은 코드이다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내가 이미 큰 메모리를 할당했으므로 다시는 메모리 단편화가 생기지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98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6017</TotalTime>
  <Words>158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375</cp:revision>
  <dcterms:created xsi:type="dcterms:W3CDTF">2023-07-10T05:32:34Z</dcterms:created>
  <dcterms:modified xsi:type="dcterms:W3CDTF">2023-12-07T06:29:31Z</dcterms:modified>
</cp:coreProperties>
</file>