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75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61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21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962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107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195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085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074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8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57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5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9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2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63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48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05C2EC-CF0B-4343-B39C-E539B8F15891}" type="datetimeFigureOut">
              <a:rPr lang="zh-TW" altLang="en-US" smtClean="0"/>
              <a:t>2020/1/19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047A-6AD0-466A-9FF8-3CAAF28ED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558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1909" y="1039667"/>
            <a:ext cx="8825658" cy="3329581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自動化下載氣象資料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0511330</a:t>
            </a:r>
            <a:r>
              <a:rPr lang="zh-TW" altLang="en-US" dirty="0" smtClean="0"/>
              <a:t> </a:t>
            </a:r>
            <a:r>
              <a:rPr lang="zh-TW" altLang="en-US" dirty="0" smtClean="0"/>
              <a:t> 劉</a:t>
            </a:r>
            <a:r>
              <a:rPr lang="zh-TW" altLang="en-US" dirty="0" smtClean="0"/>
              <a:t>紘華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107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ＤＥＭＯ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48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910" y="576139"/>
            <a:ext cx="9404723" cy="140053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使用套件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3349" y="1770367"/>
            <a:ext cx="8946541" cy="4195481"/>
          </a:xfrm>
        </p:spPr>
        <p:txBody>
          <a:bodyPr>
            <a:norm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selenium +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Chromedriver.exe</a:t>
            </a:r>
          </a:p>
          <a:p>
            <a:pPr lvl="2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程式自動化操控瀏覽器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（支援常見的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FireFox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等）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datetime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內建函式庫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time (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內建函式庫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200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764" y="535126"/>
            <a:ext cx="8909963" cy="932622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1284" y="1628642"/>
            <a:ext cx="8946541" cy="4183478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我們這次專題是利用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智慧電表，蒐集教室的用電量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，未來會拿用電量與氣象資料做資料分析，我希望經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過大量資料分析後，未來能</a:t>
            </a:r>
            <a:r>
              <a:rPr lang="zh-TW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監測是否有離峰時段用電</a:t>
            </a:r>
            <a:endParaRPr lang="en-US" altLang="zh-TW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異常情形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我負責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的部分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氣象資料蒐集</a:t>
            </a:r>
            <a:endParaRPr lang="en-US" altLang="zh-TW" sz="2800" dirty="0" smtClean="0">
              <a:solidFill>
                <a:schemeClr val="accent1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224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95318" y="1763855"/>
            <a:ext cx="8946541" cy="3620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網路上的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 data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的資料，通常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</a:t>
            </a:r>
            <a:r>
              <a:rPr lang="zh-TW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即時資料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查不到過去資料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若之後專題需要更新的資料，只需要輸入想要的時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間區間，就可以得到資料，</a:t>
            </a:r>
            <a:r>
              <a:rPr lang="zh-TW" alt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不用浪費人力和精力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手動更新。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318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857" y="523353"/>
            <a:ext cx="9404723" cy="140053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困難一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404" y="179640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網頁上下載資料的日期：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月份在原始碼是用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01, 02 ,03, …, 11, 12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顯示在網頁上的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文字）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在原始碼是用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 2, 3, …, 29, 30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（顯示在網頁上的文字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Selenium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模擬點擊是比對顯示在網頁上的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若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month=1, date =1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Selenium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會找不到日期而報錯誤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必須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強制讓全部輸入轉成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month = 01, date = 1</a:t>
            </a:r>
          </a:p>
          <a:p>
            <a:pPr marL="457200" lvl="1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561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27784"/>
          <a:stretch/>
        </p:blipFill>
        <p:spPr>
          <a:xfrm>
            <a:off x="121861" y="244028"/>
            <a:ext cx="7413194" cy="3172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16261" b="555"/>
          <a:stretch/>
        </p:blipFill>
        <p:spPr>
          <a:xfrm>
            <a:off x="2316421" y="3508095"/>
            <a:ext cx="9112142" cy="32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7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9371" y="1581994"/>
            <a:ext cx="8946541" cy="4195481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不論使用者輸入是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，都先將輸入以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integer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型態儲存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儲存下來的格式就會是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month = 1, date = 1 (integer)</a:t>
            </a: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再用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month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“0” + 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str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(month)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TW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型態儲存</a:t>
            </a:r>
            <a:endParaRPr lang="en-US" altLang="zh-TW" sz="2000" dirty="0">
              <a:solidFill>
                <a:schemeClr val="accent3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***10/ 11/ 12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月份則利用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(month – 10 &lt;0)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來判斷是否需要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+“0”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則直接轉成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不用加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prefix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142" y="4713430"/>
            <a:ext cx="6320741" cy="13544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50" y="4756605"/>
            <a:ext cx="4912822" cy="6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4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379589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選取特定日期時，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原始碼找不到特徵值區分不同日期</a:t>
            </a:r>
            <a:endParaRPr lang="en-US" altLang="zh-TW" dirty="0" smtClean="0"/>
          </a:p>
          <a:p>
            <a:r>
              <a:rPr lang="zh-TW" altLang="en-US" dirty="0" smtClean="0"/>
              <a:t>日期原始碼都是：</a:t>
            </a:r>
            <a:r>
              <a:rPr lang="en-US" altLang="zh-TW" dirty="0" smtClean="0"/>
              <a:t>&lt;a class=“</a:t>
            </a:r>
            <a:r>
              <a:rPr lang="en-US" altLang="zh-TW" dirty="0" err="1" smtClean="0"/>
              <a:t>ui</a:t>
            </a:r>
            <a:r>
              <a:rPr lang="en-US" altLang="zh-TW" dirty="0" smtClean="0"/>
              <a:t>-state-default”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=“#”&gt;</a:t>
            </a:r>
            <a:r>
              <a:rPr lang="zh-TW" altLang="en-US" dirty="0" smtClean="0"/>
              <a:t>日期</a:t>
            </a:r>
            <a:r>
              <a:rPr lang="en-US" altLang="zh-TW" dirty="0" smtClean="0"/>
              <a:t>&lt;/a&gt;</a:t>
            </a:r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16261" b="555"/>
          <a:stretch/>
        </p:blipFill>
        <p:spPr>
          <a:xfrm>
            <a:off x="646111" y="2474546"/>
            <a:ext cx="10768247" cy="38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903173" y="1738967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將全部的日期存成一個在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date_btn_list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輸入日期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start_date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date_btn_list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比對，相符則按下該日期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804222"/>
            <a:ext cx="9610401" cy="163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50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381</Words>
  <Application>Microsoft Office PowerPoint</Application>
  <PresentationFormat>寬螢幕</PresentationFormat>
  <Paragraphs>46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Century Gothic</vt:lpstr>
      <vt:lpstr>Wingdings 3</vt:lpstr>
      <vt:lpstr>離子</vt:lpstr>
      <vt:lpstr>自動化下載氣象資料</vt:lpstr>
      <vt:lpstr>使用套件</vt:lpstr>
      <vt:lpstr>動機</vt:lpstr>
      <vt:lpstr>PowerPoint 簡報</vt:lpstr>
      <vt:lpstr>困難一</vt:lpstr>
      <vt:lpstr>PowerPoint 簡報</vt:lpstr>
      <vt:lpstr>解決方法</vt:lpstr>
      <vt:lpstr>困難二</vt:lpstr>
      <vt:lpstr>解決方法</vt:lpstr>
      <vt:lpstr>ＤＥＭＯ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自動化下載氣象資料</dc:title>
  <dc:creator>Heyward Liu</dc:creator>
  <cp:lastModifiedBy>劉紘華</cp:lastModifiedBy>
  <cp:revision>20</cp:revision>
  <dcterms:created xsi:type="dcterms:W3CDTF">2020-01-08T04:55:22Z</dcterms:created>
  <dcterms:modified xsi:type="dcterms:W3CDTF">2020-01-18T18:12:19Z</dcterms:modified>
</cp:coreProperties>
</file>