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5" r:id="rId5"/>
    <p:sldId id="258" r:id="rId6"/>
    <p:sldId id="269" r:id="rId7"/>
    <p:sldId id="259" r:id="rId8"/>
    <p:sldId id="262" r:id="rId9"/>
    <p:sldId id="257" r:id="rId10"/>
    <p:sldId id="263" r:id="rId11"/>
    <p:sldId id="272" r:id="rId12"/>
  </p:sldIdLst>
  <p:sldSz cx="12192000" cy="6858000"/>
  <p:notesSz cx="6858000" cy="9144000"/>
  <p:embeddedFontLst>
    <p:embeddedFont>
      <p:font typeface="方正卡通简体" panose="02010600030101010101" charset="-122"/>
      <p:regular r:id="rId14"/>
    </p:embeddedFont>
    <p:embeddedFont>
      <p:font typeface="方正姚体" panose="02010601030101010101" pitchFamily="2" charset="-12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D7F"/>
    <a:srgbClr val="58595B"/>
    <a:srgbClr val="CB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9EA46-1F5C-4019-87D1-1AAFE8E43035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DC801-588A-4F7B-AA83-A2B5B36918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DC801-588A-4F7B-AA83-A2B5B369188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2020/4/29</a:t>
            </a:fld>
            <a:endParaRPr lang="zh-CN" altLang="en-US" sz="19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E3B6-45B5-4569-8D75-3EA15591FDAB}" type="datetimeFigureOut">
              <a:rPr lang="zh-CN" altLang="en-US" smtClean="0"/>
              <a:t>2020/4/29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103-02B1-4766-BBD5-8B8EE4ABE1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3"/>
          <p:cNvGrpSpPr>
            <a:grpSpLocks noChangeAspect="1"/>
          </p:cNvGrpSpPr>
          <p:nvPr/>
        </p:nvGrpSpPr>
        <p:grpSpPr bwMode="auto">
          <a:xfrm flipV="1">
            <a:off x="3172701" y="1828800"/>
            <a:ext cx="6028508" cy="3745754"/>
            <a:chOff x="2731" y="1702"/>
            <a:chExt cx="2118" cy="1316"/>
          </a:xfrm>
        </p:grpSpPr>
        <p:sp>
          <p:nvSpPr>
            <p:cNvPr id="191" name="Freeform 184"/>
            <p:cNvSpPr/>
            <p:nvPr/>
          </p:nvSpPr>
          <p:spPr bwMode="auto">
            <a:xfrm>
              <a:off x="2731" y="1702"/>
              <a:ext cx="2118" cy="1316"/>
            </a:xfrm>
            <a:custGeom>
              <a:avLst/>
              <a:gdLst>
                <a:gd name="T0" fmla="*/ 505 w 1010"/>
                <a:gd name="T1" fmla="*/ 77 h 626"/>
                <a:gd name="T2" fmla="*/ 347 w 1010"/>
                <a:gd name="T3" fmla="*/ 61 h 626"/>
                <a:gd name="T4" fmla="*/ 117 w 1010"/>
                <a:gd name="T5" fmla="*/ 73 h 626"/>
                <a:gd name="T6" fmla="*/ 154 w 1010"/>
                <a:gd name="T7" fmla="*/ 111 h 626"/>
                <a:gd name="T8" fmla="*/ 72 w 1010"/>
                <a:gd name="T9" fmla="*/ 88 h 626"/>
                <a:gd name="T10" fmla="*/ 94 w 1010"/>
                <a:gd name="T11" fmla="*/ 281 h 626"/>
                <a:gd name="T12" fmla="*/ 77 w 1010"/>
                <a:gd name="T13" fmla="*/ 313 h 626"/>
                <a:gd name="T14" fmla="*/ 77 w 1010"/>
                <a:gd name="T15" fmla="*/ 313 h 626"/>
                <a:gd name="T16" fmla="*/ 94 w 1010"/>
                <a:gd name="T17" fmla="*/ 345 h 626"/>
                <a:gd name="T18" fmla="*/ 72 w 1010"/>
                <a:gd name="T19" fmla="*/ 538 h 626"/>
                <a:gd name="T20" fmla="*/ 154 w 1010"/>
                <a:gd name="T21" fmla="*/ 514 h 626"/>
                <a:gd name="T22" fmla="*/ 117 w 1010"/>
                <a:gd name="T23" fmla="*/ 553 h 626"/>
                <a:gd name="T24" fmla="*/ 347 w 1010"/>
                <a:gd name="T25" fmla="*/ 565 h 626"/>
                <a:gd name="T26" fmla="*/ 505 w 1010"/>
                <a:gd name="T27" fmla="*/ 549 h 626"/>
                <a:gd name="T28" fmla="*/ 505 w 1010"/>
                <a:gd name="T29" fmla="*/ 549 h 626"/>
                <a:gd name="T30" fmla="*/ 663 w 1010"/>
                <a:gd name="T31" fmla="*/ 565 h 626"/>
                <a:gd name="T32" fmla="*/ 893 w 1010"/>
                <a:gd name="T33" fmla="*/ 553 h 626"/>
                <a:gd name="T34" fmla="*/ 856 w 1010"/>
                <a:gd name="T35" fmla="*/ 514 h 626"/>
                <a:gd name="T36" fmla="*/ 937 w 1010"/>
                <a:gd name="T37" fmla="*/ 538 h 626"/>
                <a:gd name="T38" fmla="*/ 916 w 1010"/>
                <a:gd name="T39" fmla="*/ 345 h 626"/>
                <a:gd name="T40" fmla="*/ 933 w 1010"/>
                <a:gd name="T41" fmla="*/ 313 h 626"/>
                <a:gd name="T42" fmla="*/ 933 w 1010"/>
                <a:gd name="T43" fmla="*/ 313 h 626"/>
                <a:gd name="T44" fmla="*/ 916 w 1010"/>
                <a:gd name="T45" fmla="*/ 281 h 626"/>
                <a:gd name="T46" fmla="*/ 937 w 1010"/>
                <a:gd name="T47" fmla="*/ 88 h 626"/>
                <a:gd name="T48" fmla="*/ 856 w 1010"/>
                <a:gd name="T49" fmla="*/ 111 h 626"/>
                <a:gd name="T50" fmla="*/ 893 w 1010"/>
                <a:gd name="T51" fmla="*/ 73 h 626"/>
                <a:gd name="T52" fmla="*/ 663 w 1010"/>
                <a:gd name="T53" fmla="*/ 61 h 626"/>
                <a:gd name="T54" fmla="*/ 505 w 1010"/>
                <a:gd name="T55" fmla="*/ 7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0" h="626">
                  <a:moveTo>
                    <a:pt x="505" y="77"/>
                  </a:moveTo>
                  <a:cubicBezTo>
                    <a:pt x="480" y="108"/>
                    <a:pt x="420" y="107"/>
                    <a:pt x="347" y="61"/>
                  </a:cubicBezTo>
                  <a:cubicBezTo>
                    <a:pt x="249" y="0"/>
                    <a:pt x="122" y="19"/>
                    <a:pt x="117" y="73"/>
                  </a:cubicBezTo>
                  <a:cubicBezTo>
                    <a:pt x="113" y="126"/>
                    <a:pt x="148" y="119"/>
                    <a:pt x="154" y="111"/>
                  </a:cubicBezTo>
                  <a:cubicBezTo>
                    <a:pt x="169" y="92"/>
                    <a:pt x="145" y="49"/>
                    <a:pt x="72" y="88"/>
                  </a:cubicBezTo>
                  <a:cubicBezTo>
                    <a:pt x="0" y="126"/>
                    <a:pt x="102" y="230"/>
                    <a:pt x="94" y="281"/>
                  </a:cubicBezTo>
                  <a:cubicBezTo>
                    <a:pt x="92" y="297"/>
                    <a:pt x="85" y="307"/>
                    <a:pt x="77" y="313"/>
                  </a:cubicBezTo>
                  <a:cubicBezTo>
                    <a:pt x="77" y="313"/>
                    <a:pt x="77" y="313"/>
                    <a:pt x="77" y="313"/>
                  </a:cubicBezTo>
                  <a:cubicBezTo>
                    <a:pt x="85" y="319"/>
                    <a:pt x="92" y="329"/>
                    <a:pt x="94" y="345"/>
                  </a:cubicBezTo>
                  <a:cubicBezTo>
                    <a:pt x="102" y="396"/>
                    <a:pt x="0" y="500"/>
                    <a:pt x="72" y="538"/>
                  </a:cubicBezTo>
                  <a:cubicBezTo>
                    <a:pt x="145" y="577"/>
                    <a:pt x="169" y="534"/>
                    <a:pt x="154" y="514"/>
                  </a:cubicBezTo>
                  <a:cubicBezTo>
                    <a:pt x="148" y="506"/>
                    <a:pt x="113" y="500"/>
                    <a:pt x="117" y="553"/>
                  </a:cubicBezTo>
                  <a:cubicBezTo>
                    <a:pt x="122" y="607"/>
                    <a:pt x="249" y="626"/>
                    <a:pt x="347" y="565"/>
                  </a:cubicBezTo>
                  <a:cubicBezTo>
                    <a:pt x="420" y="519"/>
                    <a:pt x="480" y="518"/>
                    <a:pt x="505" y="549"/>
                  </a:cubicBezTo>
                  <a:cubicBezTo>
                    <a:pt x="505" y="549"/>
                    <a:pt x="505" y="549"/>
                    <a:pt x="505" y="549"/>
                  </a:cubicBezTo>
                  <a:cubicBezTo>
                    <a:pt x="530" y="518"/>
                    <a:pt x="590" y="519"/>
                    <a:pt x="663" y="565"/>
                  </a:cubicBezTo>
                  <a:cubicBezTo>
                    <a:pt x="761" y="626"/>
                    <a:pt x="888" y="607"/>
                    <a:pt x="893" y="553"/>
                  </a:cubicBezTo>
                  <a:cubicBezTo>
                    <a:pt x="897" y="500"/>
                    <a:pt x="862" y="506"/>
                    <a:pt x="856" y="514"/>
                  </a:cubicBezTo>
                  <a:cubicBezTo>
                    <a:pt x="841" y="534"/>
                    <a:pt x="865" y="577"/>
                    <a:pt x="937" y="538"/>
                  </a:cubicBezTo>
                  <a:cubicBezTo>
                    <a:pt x="1010" y="500"/>
                    <a:pt x="908" y="396"/>
                    <a:pt x="916" y="345"/>
                  </a:cubicBezTo>
                  <a:cubicBezTo>
                    <a:pt x="918" y="329"/>
                    <a:pt x="924" y="319"/>
                    <a:pt x="933" y="313"/>
                  </a:cubicBezTo>
                  <a:cubicBezTo>
                    <a:pt x="933" y="313"/>
                    <a:pt x="933" y="313"/>
                    <a:pt x="933" y="313"/>
                  </a:cubicBezTo>
                  <a:cubicBezTo>
                    <a:pt x="924" y="307"/>
                    <a:pt x="918" y="297"/>
                    <a:pt x="916" y="281"/>
                  </a:cubicBezTo>
                  <a:cubicBezTo>
                    <a:pt x="908" y="230"/>
                    <a:pt x="1010" y="126"/>
                    <a:pt x="937" y="88"/>
                  </a:cubicBezTo>
                  <a:cubicBezTo>
                    <a:pt x="865" y="49"/>
                    <a:pt x="841" y="92"/>
                    <a:pt x="856" y="111"/>
                  </a:cubicBezTo>
                  <a:cubicBezTo>
                    <a:pt x="862" y="119"/>
                    <a:pt x="897" y="126"/>
                    <a:pt x="893" y="73"/>
                  </a:cubicBezTo>
                  <a:cubicBezTo>
                    <a:pt x="888" y="19"/>
                    <a:pt x="761" y="0"/>
                    <a:pt x="663" y="61"/>
                  </a:cubicBezTo>
                  <a:cubicBezTo>
                    <a:pt x="590" y="107"/>
                    <a:pt x="530" y="108"/>
                    <a:pt x="505" y="77"/>
                  </a:cubicBezTo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5"/>
            <p:cNvSpPr>
              <a:spLocks noEditPoints="1"/>
            </p:cNvSpPr>
            <p:nvPr/>
          </p:nvSpPr>
          <p:spPr bwMode="auto">
            <a:xfrm>
              <a:off x="2782" y="1713"/>
              <a:ext cx="1944" cy="1242"/>
            </a:xfrm>
            <a:custGeom>
              <a:avLst/>
              <a:gdLst>
                <a:gd name="T0" fmla="*/ 876 w 927"/>
                <a:gd name="T1" fmla="*/ 331 h 591"/>
                <a:gd name="T2" fmla="*/ 892 w 927"/>
                <a:gd name="T3" fmla="*/ 296 h 591"/>
                <a:gd name="T4" fmla="*/ 895 w 927"/>
                <a:gd name="T5" fmla="*/ 197 h 591"/>
                <a:gd name="T6" fmla="*/ 890 w 927"/>
                <a:gd name="T7" fmla="*/ 65 h 591"/>
                <a:gd name="T8" fmla="*/ 844 w 927"/>
                <a:gd name="T9" fmla="*/ 33 h 591"/>
                <a:gd name="T10" fmla="*/ 648 w 927"/>
                <a:gd name="T11" fmla="*/ 26 h 591"/>
                <a:gd name="T12" fmla="*/ 551 w 927"/>
                <a:gd name="T13" fmla="*/ 71 h 591"/>
                <a:gd name="T14" fmla="*/ 466 w 927"/>
                <a:gd name="T15" fmla="*/ 57 h 591"/>
                <a:gd name="T16" fmla="*/ 465 w 927"/>
                <a:gd name="T17" fmla="*/ 56 h 591"/>
                <a:gd name="T18" fmla="*/ 461 w 927"/>
                <a:gd name="T19" fmla="*/ 57 h 591"/>
                <a:gd name="T20" fmla="*/ 364 w 927"/>
                <a:gd name="T21" fmla="*/ 66 h 591"/>
                <a:gd name="T22" fmla="*/ 267 w 927"/>
                <a:gd name="T23" fmla="*/ 18 h 591"/>
                <a:gd name="T24" fmla="*/ 75 w 927"/>
                <a:gd name="T25" fmla="*/ 45 h 591"/>
                <a:gd name="T26" fmla="*/ 1 w 927"/>
                <a:gd name="T27" fmla="*/ 121 h 591"/>
                <a:gd name="T28" fmla="*/ 46 w 927"/>
                <a:gd name="T29" fmla="*/ 263 h 591"/>
                <a:gd name="T30" fmla="*/ 32 w 927"/>
                <a:gd name="T31" fmla="*/ 293 h 591"/>
                <a:gd name="T32" fmla="*/ 48 w 927"/>
                <a:gd name="T33" fmla="*/ 325 h 591"/>
                <a:gd name="T34" fmla="*/ 40 w 927"/>
                <a:gd name="T35" fmla="*/ 368 h 591"/>
                <a:gd name="T36" fmla="*/ 31 w 927"/>
                <a:gd name="T37" fmla="*/ 523 h 591"/>
                <a:gd name="T38" fmla="*/ 76 w 927"/>
                <a:gd name="T39" fmla="*/ 545 h 591"/>
                <a:gd name="T40" fmla="*/ 236 w 927"/>
                <a:gd name="T41" fmla="*/ 571 h 591"/>
                <a:gd name="T42" fmla="*/ 80 w 927"/>
                <a:gd name="T43" fmla="*/ 544 h 591"/>
                <a:gd name="T44" fmla="*/ 114 w 927"/>
                <a:gd name="T45" fmla="*/ 497 h 591"/>
                <a:gd name="T46" fmla="*/ 110 w 927"/>
                <a:gd name="T47" fmla="*/ 493 h 591"/>
                <a:gd name="T48" fmla="*/ 74 w 927"/>
                <a:gd name="T49" fmla="*/ 534 h 591"/>
                <a:gd name="T50" fmla="*/ 10 w 927"/>
                <a:gd name="T51" fmla="*/ 497 h 591"/>
                <a:gd name="T52" fmla="*/ 57 w 927"/>
                <a:gd name="T53" fmla="*/ 334 h 591"/>
                <a:gd name="T54" fmla="*/ 42 w 927"/>
                <a:gd name="T55" fmla="*/ 296 h 591"/>
                <a:gd name="T56" fmla="*/ 58 w 927"/>
                <a:gd name="T57" fmla="*/ 245 h 591"/>
                <a:gd name="T58" fmla="*/ 27 w 927"/>
                <a:gd name="T59" fmla="*/ 76 h 591"/>
                <a:gd name="T60" fmla="*/ 101 w 927"/>
                <a:gd name="T61" fmla="*/ 101 h 591"/>
                <a:gd name="T62" fmla="*/ 79 w 927"/>
                <a:gd name="T63" fmla="*/ 52 h 591"/>
                <a:gd name="T64" fmla="*/ 212 w 927"/>
                <a:gd name="T65" fmla="*/ 15 h 591"/>
                <a:gd name="T66" fmla="*/ 310 w 927"/>
                <a:gd name="T67" fmla="*/ 53 h 591"/>
                <a:gd name="T68" fmla="*/ 408 w 927"/>
                <a:gd name="T69" fmla="*/ 85 h 591"/>
                <a:gd name="T70" fmla="*/ 484 w 927"/>
                <a:gd name="T71" fmla="*/ 79 h 591"/>
                <a:gd name="T72" fmla="*/ 553 w 927"/>
                <a:gd name="T73" fmla="*/ 79 h 591"/>
                <a:gd name="T74" fmla="*/ 651 w 927"/>
                <a:gd name="T75" fmla="*/ 31 h 591"/>
                <a:gd name="T76" fmla="*/ 840 w 927"/>
                <a:gd name="T77" fmla="*/ 36 h 591"/>
                <a:gd name="T78" fmla="*/ 812 w 927"/>
                <a:gd name="T79" fmla="*/ 95 h 591"/>
                <a:gd name="T80" fmla="*/ 817 w 927"/>
                <a:gd name="T81" fmla="*/ 99 h 591"/>
                <a:gd name="T82" fmla="*/ 853 w 927"/>
                <a:gd name="T83" fmla="*/ 57 h 591"/>
                <a:gd name="T84" fmla="*/ 917 w 927"/>
                <a:gd name="T85" fmla="*/ 94 h 591"/>
                <a:gd name="T86" fmla="*/ 890 w 927"/>
                <a:gd name="T87" fmla="*/ 295 h 591"/>
                <a:gd name="T88" fmla="*/ 872 w 927"/>
                <a:gd name="T89" fmla="*/ 345 h 591"/>
                <a:gd name="T90" fmla="*/ 899 w 927"/>
                <a:gd name="T91" fmla="*/ 514 h 591"/>
                <a:gd name="T92" fmla="*/ 826 w 927"/>
                <a:gd name="T93" fmla="*/ 490 h 591"/>
                <a:gd name="T94" fmla="*/ 848 w 927"/>
                <a:gd name="T95" fmla="*/ 539 h 591"/>
                <a:gd name="T96" fmla="*/ 822 w 927"/>
                <a:gd name="T97" fmla="*/ 575 h 591"/>
                <a:gd name="T98" fmla="*/ 922 w 927"/>
                <a:gd name="T99" fmla="*/ 499 h 591"/>
                <a:gd name="T100" fmla="*/ 108 w 927"/>
                <a:gd name="T101" fmla="*/ 495 h 591"/>
                <a:gd name="T102" fmla="*/ 78 w 927"/>
                <a:gd name="T103" fmla="*/ 535 h 591"/>
                <a:gd name="T104" fmla="*/ 101 w 927"/>
                <a:gd name="T105" fmla="*/ 97 h 591"/>
                <a:gd name="T106" fmla="*/ 78 w 927"/>
                <a:gd name="T107" fmla="*/ 57 h 591"/>
                <a:gd name="T108" fmla="*/ 819 w 927"/>
                <a:gd name="T109" fmla="*/ 95 h 591"/>
                <a:gd name="T110" fmla="*/ 816 w 927"/>
                <a:gd name="T111" fmla="*/ 92 h 591"/>
                <a:gd name="T112" fmla="*/ 849 w 927"/>
                <a:gd name="T113" fmla="*/ 531 h 591"/>
                <a:gd name="T114" fmla="*/ 838 w 927"/>
                <a:gd name="T115" fmla="*/ 4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7" h="591">
                  <a:moveTo>
                    <a:pt x="926" y="470"/>
                  </a:moveTo>
                  <a:cubicBezTo>
                    <a:pt x="925" y="461"/>
                    <a:pt x="922" y="452"/>
                    <a:pt x="919" y="443"/>
                  </a:cubicBezTo>
                  <a:cubicBezTo>
                    <a:pt x="913" y="426"/>
                    <a:pt x="905" y="409"/>
                    <a:pt x="897" y="393"/>
                  </a:cubicBezTo>
                  <a:cubicBezTo>
                    <a:pt x="890" y="377"/>
                    <a:pt x="881" y="361"/>
                    <a:pt x="878" y="344"/>
                  </a:cubicBezTo>
                  <a:cubicBezTo>
                    <a:pt x="877" y="341"/>
                    <a:pt x="877" y="339"/>
                    <a:pt x="876" y="337"/>
                  </a:cubicBezTo>
                  <a:cubicBezTo>
                    <a:pt x="876" y="335"/>
                    <a:pt x="876" y="333"/>
                    <a:pt x="876" y="331"/>
                  </a:cubicBezTo>
                  <a:cubicBezTo>
                    <a:pt x="876" y="328"/>
                    <a:pt x="876" y="328"/>
                    <a:pt x="876" y="328"/>
                  </a:cubicBezTo>
                  <a:cubicBezTo>
                    <a:pt x="877" y="324"/>
                    <a:pt x="877" y="324"/>
                    <a:pt x="877" y="324"/>
                  </a:cubicBezTo>
                  <a:cubicBezTo>
                    <a:pt x="877" y="322"/>
                    <a:pt x="877" y="320"/>
                    <a:pt x="878" y="318"/>
                  </a:cubicBezTo>
                  <a:cubicBezTo>
                    <a:pt x="880" y="309"/>
                    <a:pt x="885" y="302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84" y="290"/>
                    <a:pt x="880" y="282"/>
                    <a:pt x="877" y="273"/>
                  </a:cubicBezTo>
                  <a:cubicBezTo>
                    <a:pt x="874" y="265"/>
                    <a:pt x="874" y="256"/>
                    <a:pt x="876" y="247"/>
                  </a:cubicBezTo>
                  <a:cubicBezTo>
                    <a:pt x="879" y="229"/>
                    <a:pt x="887" y="213"/>
                    <a:pt x="895" y="197"/>
                  </a:cubicBezTo>
                  <a:cubicBezTo>
                    <a:pt x="903" y="180"/>
                    <a:pt x="911" y="164"/>
                    <a:pt x="917" y="147"/>
                  </a:cubicBezTo>
                  <a:cubicBezTo>
                    <a:pt x="919" y="138"/>
                    <a:pt x="922" y="129"/>
                    <a:pt x="923" y="120"/>
                  </a:cubicBezTo>
                  <a:cubicBezTo>
                    <a:pt x="924" y="111"/>
                    <a:pt x="923" y="102"/>
                    <a:pt x="920" y="93"/>
                  </a:cubicBezTo>
                  <a:cubicBezTo>
                    <a:pt x="917" y="84"/>
                    <a:pt x="910" y="77"/>
                    <a:pt x="902" y="72"/>
                  </a:cubicBezTo>
                  <a:cubicBezTo>
                    <a:pt x="900" y="71"/>
                    <a:pt x="898" y="69"/>
                    <a:pt x="896" y="68"/>
                  </a:cubicBezTo>
                  <a:cubicBezTo>
                    <a:pt x="890" y="65"/>
                    <a:pt x="890" y="65"/>
                    <a:pt x="890" y="65"/>
                  </a:cubicBezTo>
                  <a:cubicBezTo>
                    <a:pt x="884" y="62"/>
                    <a:pt x="884" y="62"/>
                    <a:pt x="884" y="62"/>
                  </a:cubicBezTo>
                  <a:cubicBezTo>
                    <a:pt x="877" y="60"/>
                    <a:pt x="877" y="60"/>
                    <a:pt x="877" y="60"/>
                  </a:cubicBezTo>
                  <a:cubicBezTo>
                    <a:pt x="870" y="57"/>
                    <a:pt x="861" y="54"/>
                    <a:pt x="853" y="53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0"/>
                    <a:pt x="852" y="48"/>
                    <a:pt x="851" y="45"/>
                  </a:cubicBezTo>
                  <a:cubicBezTo>
                    <a:pt x="849" y="41"/>
                    <a:pt x="847" y="37"/>
                    <a:pt x="844" y="33"/>
                  </a:cubicBezTo>
                  <a:cubicBezTo>
                    <a:pt x="838" y="26"/>
                    <a:pt x="830" y="20"/>
                    <a:pt x="822" y="16"/>
                  </a:cubicBezTo>
                  <a:cubicBezTo>
                    <a:pt x="805" y="8"/>
                    <a:pt x="786" y="5"/>
                    <a:pt x="768" y="3"/>
                  </a:cubicBezTo>
                  <a:cubicBezTo>
                    <a:pt x="759" y="3"/>
                    <a:pt x="750" y="3"/>
                    <a:pt x="741" y="3"/>
                  </a:cubicBezTo>
                  <a:cubicBezTo>
                    <a:pt x="732" y="4"/>
                    <a:pt x="723" y="5"/>
                    <a:pt x="714" y="6"/>
                  </a:cubicBezTo>
                  <a:cubicBezTo>
                    <a:pt x="695" y="9"/>
                    <a:pt x="678" y="14"/>
                    <a:pt x="661" y="20"/>
                  </a:cubicBezTo>
                  <a:cubicBezTo>
                    <a:pt x="656" y="22"/>
                    <a:pt x="652" y="24"/>
                    <a:pt x="648" y="26"/>
                  </a:cubicBezTo>
                  <a:cubicBezTo>
                    <a:pt x="644" y="28"/>
                    <a:pt x="640" y="29"/>
                    <a:pt x="636" y="32"/>
                  </a:cubicBezTo>
                  <a:cubicBezTo>
                    <a:pt x="630" y="35"/>
                    <a:pt x="630" y="35"/>
                    <a:pt x="630" y="35"/>
                  </a:cubicBezTo>
                  <a:cubicBezTo>
                    <a:pt x="624" y="38"/>
                    <a:pt x="624" y="38"/>
                    <a:pt x="624" y="38"/>
                  </a:cubicBezTo>
                  <a:cubicBezTo>
                    <a:pt x="612" y="45"/>
                    <a:pt x="612" y="45"/>
                    <a:pt x="612" y="45"/>
                  </a:cubicBezTo>
                  <a:cubicBezTo>
                    <a:pt x="596" y="54"/>
                    <a:pt x="580" y="62"/>
                    <a:pt x="564" y="68"/>
                  </a:cubicBezTo>
                  <a:cubicBezTo>
                    <a:pt x="559" y="69"/>
                    <a:pt x="555" y="70"/>
                    <a:pt x="551" y="71"/>
                  </a:cubicBezTo>
                  <a:cubicBezTo>
                    <a:pt x="549" y="72"/>
                    <a:pt x="547" y="73"/>
                    <a:pt x="544" y="73"/>
                  </a:cubicBezTo>
                  <a:cubicBezTo>
                    <a:pt x="538" y="74"/>
                    <a:pt x="538" y="74"/>
                    <a:pt x="538" y="74"/>
                  </a:cubicBezTo>
                  <a:cubicBezTo>
                    <a:pt x="534" y="75"/>
                    <a:pt x="529" y="76"/>
                    <a:pt x="525" y="76"/>
                  </a:cubicBezTo>
                  <a:cubicBezTo>
                    <a:pt x="523" y="76"/>
                    <a:pt x="521" y="76"/>
                    <a:pt x="518" y="76"/>
                  </a:cubicBezTo>
                  <a:cubicBezTo>
                    <a:pt x="516" y="77"/>
                    <a:pt x="514" y="77"/>
                    <a:pt x="512" y="76"/>
                  </a:cubicBezTo>
                  <a:cubicBezTo>
                    <a:pt x="495" y="76"/>
                    <a:pt x="477" y="70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65" y="56"/>
                    <a:pt x="465" y="56"/>
                    <a:pt x="465" y="56"/>
                  </a:cubicBezTo>
                  <a:cubicBezTo>
                    <a:pt x="464" y="56"/>
                    <a:pt x="464" y="56"/>
                    <a:pt x="463" y="56"/>
                  </a:cubicBezTo>
                  <a:cubicBezTo>
                    <a:pt x="463" y="56"/>
                    <a:pt x="463" y="56"/>
                    <a:pt x="463" y="56"/>
                  </a:cubicBezTo>
                  <a:cubicBezTo>
                    <a:pt x="463" y="56"/>
                    <a:pt x="462" y="56"/>
                    <a:pt x="462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1" y="56"/>
                    <a:pt x="461" y="56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56" y="62"/>
                    <a:pt x="456" y="62"/>
                    <a:pt x="456" y="62"/>
                  </a:cubicBezTo>
                  <a:cubicBezTo>
                    <a:pt x="454" y="63"/>
                    <a:pt x="453" y="64"/>
                    <a:pt x="451" y="65"/>
                  </a:cubicBezTo>
                  <a:cubicBezTo>
                    <a:pt x="448" y="67"/>
                    <a:pt x="444" y="70"/>
                    <a:pt x="440" y="71"/>
                  </a:cubicBezTo>
                  <a:cubicBezTo>
                    <a:pt x="432" y="74"/>
                    <a:pt x="424" y="75"/>
                    <a:pt x="415" y="75"/>
                  </a:cubicBezTo>
                  <a:cubicBezTo>
                    <a:pt x="398" y="75"/>
                    <a:pt x="380" y="71"/>
                    <a:pt x="364" y="66"/>
                  </a:cubicBezTo>
                  <a:cubicBezTo>
                    <a:pt x="347" y="60"/>
                    <a:pt x="331" y="52"/>
                    <a:pt x="316" y="43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299" y="32"/>
                    <a:pt x="299" y="32"/>
                    <a:pt x="299" y="32"/>
                  </a:cubicBezTo>
                  <a:cubicBezTo>
                    <a:pt x="292" y="29"/>
                    <a:pt x="292" y="29"/>
                    <a:pt x="292" y="29"/>
                  </a:cubicBezTo>
                  <a:cubicBezTo>
                    <a:pt x="288" y="27"/>
                    <a:pt x="284" y="25"/>
                    <a:pt x="280" y="23"/>
                  </a:cubicBezTo>
                  <a:cubicBezTo>
                    <a:pt x="276" y="21"/>
                    <a:pt x="271" y="19"/>
                    <a:pt x="267" y="18"/>
                  </a:cubicBezTo>
                  <a:cubicBezTo>
                    <a:pt x="250" y="11"/>
                    <a:pt x="232" y="6"/>
                    <a:pt x="214" y="3"/>
                  </a:cubicBezTo>
                  <a:cubicBezTo>
                    <a:pt x="205" y="1"/>
                    <a:pt x="195" y="1"/>
                    <a:pt x="186" y="0"/>
                  </a:cubicBezTo>
                  <a:cubicBezTo>
                    <a:pt x="177" y="0"/>
                    <a:pt x="168" y="0"/>
                    <a:pt x="158" y="1"/>
                  </a:cubicBezTo>
                  <a:cubicBezTo>
                    <a:pt x="140" y="2"/>
                    <a:pt x="121" y="7"/>
                    <a:pt x="105" y="15"/>
                  </a:cubicBezTo>
                  <a:cubicBezTo>
                    <a:pt x="96" y="19"/>
                    <a:pt x="88" y="25"/>
                    <a:pt x="82" y="32"/>
                  </a:cubicBezTo>
                  <a:cubicBezTo>
                    <a:pt x="79" y="36"/>
                    <a:pt x="77" y="41"/>
                    <a:pt x="75" y="45"/>
                  </a:cubicBezTo>
                  <a:cubicBezTo>
                    <a:pt x="74" y="48"/>
                    <a:pt x="74" y="50"/>
                    <a:pt x="74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5" y="54"/>
                    <a:pt x="57" y="56"/>
                    <a:pt x="49" y="59"/>
                  </a:cubicBezTo>
                  <a:cubicBezTo>
                    <a:pt x="40" y="62"/>
                    <a:pt x="32" y="65"/>
                    <a:pt x="24" y="70"/>
                  </a:cubicBezTo>
                  <a:cubicBezTo>
                    <a:pt x="16" y="75"/>
                    <a:pt x="8" y="83"/>
                    <a:pt x="5" y="92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2" y="130"/>
                    <a:pt x="4" y="139"/>
                    <a:pt x="7" y="148"/>
                  </a:cubicBezTo>
                  <a:cubicBezTo>
                    <a:pt x="12" y="166"/>
                    <a:pt x="20" y="182"/>
                    <a:pt x="28" y="199"/>
                  </a:cubicBezTo>
                  <a:cubicBezTo>
                    <a:pt x="35" y="215"/>
                    <a:pt x="42" y="231"/>
                    <a:pt x="46" y="248"/>
                  </a:cubicBezTo>
                  <a:cubicBezTo>
                    <a:pt x="46" y="250"/>
                    <a:pt x="46" y="252"/>
                    <a:pt x="47" y="254"/>
                  </a:cubicBezTo>
                  <a:cubicBezTo>
                    <a:pt x="46" y="256"/>
                    <a:pt x="47" y="258"/>
                    <a:pt x="47" y="260"/>
                  </a:cubicBezTo>
                  <a:cubicBezTo>
                    <a:pt x="47" y="261"/>
                    <a:pt x="46" y="262"/>
                    <a:pt x="46" y="263"/>
                  </a:cubicBezTo>
                  <a:cubicBezTo>
                    <a:pt x="46" y="266"/>
                    <a:pt x="46" y="266"/>
                    <a:pt x="46" y="266"/>
                  </a:cubicBezTo>
                  <a:cubicBezTo>
                    <a:pt x="46" y="268"/>
                    <a:pt x="45" y="270"/>
                    <a:pt x="45" y="272"/>
                  </a:cubicBezTo>
                  <a:cubicBezTo>
                    <a:pt x="43" y="279"/>
                    <a:pt x="39" y="287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3"/>
                    <a:pt x="32" y="293"/>
                  </a:cubicBezTo>
                  <a:cubicBezTo>
                    <a:pt x="31" y="294"/>
                    <a:pt x="31" y="297"/>
                    <a:pt x="33" y="298"/>
                  </a:cubicBezTo>
                  <a:cubicBezTo>
                    <a:pt x="33" y="298"/>
                    <a:pt x="33" y="298"/>
                    <a:pt x="33" y="298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40" y="303"/>
                    <a:pt x="44" y="310"/>
                    <a:pt x="47" y="318"/>
                  </a:cubicBezTo>
                  <a:cubicBezTo>
                    <a:pt x="47" y="320"/>
                    <a:pt x="48" y="323"/>
                    <a:pt x="48" y="325"/>
                  </a:cubicBezTo>
                  <a:cubicBezTo>
                    <a:pt x="49" y="327"/>
                    <a:pt x="49" y="327"/>
                    <a:pt x="49" y="327"/>
                  </a:cubicBezTo>
                  <a:cubicBezTo>
                    <a:pt x="49" y="331"/>
                    <a:pt x="49" y="331"/>
                    <a:pt x="49" y="331"/>
                  </a:cubicBezTo>
                  <a:cubicBezTo>
                    <a:pt x="49" y="332"/>
                    <a:pt x="49" y="333"/>
                    <a:pt x="49" y="334"/>
                  </a:cubicBezTo>
                  <a:cubicBezTo>
                    <a:pt x="49" y="337"/>
                    <a:pt x="49" y="337"/>
                    <a:pt x="49" y="337"/>
                  </a:cubicBezTo>
                  <a:cubicBezTo>
                    <a:pt x="49" y="339"/>
                    <a:pt x="49" y="341"/>
                    <a:pt x="48" y="343"/>
                  </a:cubicBezTo>
                  <a:cubicBezTo>
                    <a:pt x="47" y="352"/>
                    <a:pt x="44" y="360"/>
                    <a:pt x="40" y="368"/>
                  </a:cubicBezTo>
                  <a:cubicBezTo>
                    <a:pt x="37" y="377"/>
                    <a:pt x="34" y="385"/>
                    <a:pt x="30" y="393"/>
                  </a:cubicBezTo>
                  <a:cubicBezTo>
                    <a:pt x="22" y="410"/>
                    <a:pt x="15" y="426"/>
                    <a:pt x="9" y="443"/>
                  </a:cubicBezTo>
                  <a:cubicBezTo>
                    <a:pt x="6" y="452"/>
                    <a:pt x="4" y="461"/>
                    <a:pt x="3" y="470"/>
                  </a:cubicBezTo>
                  <a:cubicBezTo>
                    <a:pt x="2" y="480"/>
                    <a:pt x="3" y="489"/>
                    <a:pt x="6" y="498"/>
                  </a:cubicBezTo>
                  <a:cubicBezTo>
                    <a:pt x="10" y="507"/>
                    <a:pt x="17" y="514"/>
                    <a:pt x="25" y="519"/>
                  </a:cubicBezTo>
                  <a:cubicBezTo>
                    <a:pt x="27" y="520"/>
                    <a:pt x="29" y="522"/>
                    <a:pt x="31" y="523"/>
                  </a:cubicBezTo>
                  <a:cubicBezTo>
                    <a:pt x="37" y="526"/>
                    <a:pt x="37" y="526"/>
                    <a:pt x="37" y="526"/>
                  </a:cubicBezTo>
                  <a:cubicBezTo>
                    <a:pt x="43" y="528"/>
                    <a:pt x="43" y="528"/>
                    <a:pt x="43" y="528"/>
                  </a:cubicBezTo>
                  <a:cubicBezTo>
                    <a:pt x="49" y="531"/>
                    <a:pt x="49" y="531"/>
                    <a:pt x="49" y="531"/>
                  </a:cubicBezTo>
                  <a:cubicBezTo>
                    <a:pt x="57" y="534"/>
                    <a:pt x="66" y="536"/>
                    <a:pt x="74" y="537"/>
                  </a:cubicBezTo>
                  <a:cubicBezTo>
                    <a:pt x="74" y="538"/>
                    <a:pt x="74" y="538"/>
                    <a:pt x="74" y="538"/>
                  </a:cubicBezTo>
                  <a:cubicBezTo>
                    <a:pt x="74" y="541"/>
                    <a:pt x="75" y="543"/>
                    <a:pt x="76" y="545"/>
                  </a:cubicBezTo>
                  <a:cubicBezTo>
                    <a:pt x="77" y="550"/>
                    <a:pt x="80" y="554"/>
                    <a:pt x="83" y="558"/>
                  </a:cubicBezTo>
                  <a:cubicBezTo>
                    <a:pt x="89" y="565"/>
                    <a:pt x="97" y="571"/>
                    <a:pt x="105" y="575"/>
                  </a:cubicBezTo>
                  <a:cubicBezTo>
                    <a:pt x="122" y="583"/>
                    <a:pt x="140" y="587"/>
                    <a:pt x="158" y="589"/>
                  </a:cubicBezTo>
                  <a:cubicBezTo>
                    <a:pt x="177" y="591"/>
                    <a:pt x="195" y="590"/>
                    <a:pt x="214" y="587"/>
                  </a:cubicBezTo>
                  <a:cubicBezTo>
                    <a:pt x="224" y="586"/>
                    <a:pt x="234" y="584"/>
                    <a:pt x="244" y="581"/>
                  </a:cubicBezTo>
                  <a:cubicBezTo>
                    <a:pt x="240" y="578"/>
                    <a:pt x="237" y="575"/>
                    <a:pt x="236" y="571"/>
                  </a:cubicBezTo>
                  <a:cubicBezTo>
                    <a:pt x="228" y="573"/>
                    <a:pt x="220" y="575"/>
                    <a:pt x="212" y="576"/>
                  </a:cubicBezTo>
                  <a:cubicBezTo>
                    <a:pt x="203" y="578"/>
                    <a:pt x="194" y="579"/>
                    <a:pt x="186" y="580"/>
                  </a:cubicBezTo>
                  <a:cubicBezTo>
                    <a:pt x="177" y="580"/>
                    <a:pt x="168" y="580"/>
                    <a:pt x="159" y="580"/>
                  </a:cubicBezTo>
                  <a:cubicBezTo>
                    <a:pt x="141" y="579"/>
                    <a:pt x="124" y="576"/>
                    <a:pt x="108" y="569"/>
                  </a:cubicBezTo>
                  <a:cubicBezTo>
                    <a:pt x="100" y="566"/>
                    <a:pt x="92" y="561"/>
                    <a:pt x="87" y="555"/>
                  </a:cubicBezTo>
                  <a:cubicBezTo>
                    <a:pt x="84" y="551"/>
                    <a:pt x="81" y="548"/>
                    <a:pt x="80" y="544"/>
                  </a:cubicBezTo>
                  <a:cubicBezTo>
                    <a:pt x="79" y="542"/>
                    <a:pt x="78" y="540"/>
                    <a:pt x="78" y="538"/>
                  </a:cubicBezTo>
                  <a:cubicBezTo>
                    <a:pt x="78" y="537"/>
                    <a:pt x="78" y="537"/>
                    <a:pt x="78" y="537"/>
                  </a:cubicBezTo>
                  <a:cubicBezTo>
                    <a:pt x="87" y="538"/>
                    <a:pt x="95" y="537"/>
                    <a:pt x="103" y="533"/>
                  </a:cubicBezTo>
                  <a:cubicBezTo>
                    <a:pt x="107" y="531"/>
                    <a:pt x="111" y="527"/>
                    <a:pt x="114" y="524"/>
                  </a:cubicBezTo>
                  <a:cubicBezTo>
                    <a:pt x="116" y="520"/>
                    <a:pt x="118" y="515"/>
                    <a:pt x="118" y="510"/>
                  </a:cubicBezTo>
                  <a:cubicBezTo>
                    <a:pt x="118" y="505"/>
                    <a:pt x="117" y="501"/>
                    <a:pt x="114" y="497"/>
                  </a:cubicBezTo>
                  <a:cubicBezTo>
                    <a:pt x="114" y="496"/>
                    <a:pt x="114" y="496"/>
                    <a:pt x="114" y="496"/>
                  </a:cubicBezTo>
                  <a:cubicBezTo>
                    <a:pt x="113" y="496"/>
                    <a:pt x="114" y="496"/>
                    <a:pt x="113" y="496"/>
                  </a:cubicBezTo>
                  <a:cubicBezTo>
                    <a:pt x="113" y="496"/>
                    <a:pt x="113" y="496"/>
                    <a:pt x="113" y="496"/>
                  </a:cubicBezTo>
                  <a:cubicBezTo>
                    <a:pt x="113" y="495"/>
                    <a:pt x="113" y="495"/>
                    <a:pt x="113" y="495"/>
                  </a:cubicBezTo>
                  <a:cubicBezTo>
                    <a:pt x="112" y="495"/>
                    <a:pt x="112" y="494"/>
                    <a:pt x="111" y="494"/>
                  </a:cubicBezTo>
                  <a:cubicBezTo>
                    <a:pt x="110" y="493"/>
                    <a:pt x="110" y="493"/>
                    <a:pt x="110" y="493"/>
                  </a:cubicBezTo>
                  <a:cubicBezTo>
                    <a:pt x="108" y="492"/>
                    <a:pt x="108" y="492"/>
                    <a:pt x="108" y="492"/>
                  </a:cubicBezTo>
                  <a:cubicBezTo>
                    <a:pt x="106" y="491"/>
                    <a:pt x="103" y="491"/>
                    <a:pt x="101" y="490"/>
                  </a:cubicBezTo>
                  <a:cubicBezTo>
                    <a:pt x="96" y="490"/>
                    <a:pt x="91" y="491"/>
                    <a:pt x="87" y="493"/>
                  </a:cubicBezTo>
                  <a:cubicBezTo>
                    <a:pt x="83" y="496"/>
                    <a:pt x="80" y="500"/>
                    <a:pt x="78" y="504"/>
                  </a:cubicBezTo>
                  <a:cubicBezTo>
                    <a:pt x="74" y="513"/>
                    <a:pt x="74" y="522"/>
                    <a:pt x="74" y="531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66" y="533"/>
                    <a:pt x="58" y="531"/>
                    <a:pt x="50" y="528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38" y="523"/>
                    <a:pt x="38" y="523"/>
                    <a:pt x="38" y="523"/>
                  </a:cubicBezTo>
                  <a:cubicBezTo>
                    <a:pt x="32" y="519"/>
                    <a:pt x="32" y="519"/>
                    <a:pt x="32" y="519"/>
                  </a:cubicBezTo>
                  <a:cubicBezTo>
                    <a:pt x="30" y="518"/>
                    <a:pt x="29" y="517"/>
                    <a:pt x="27" y="516"/>
                  </a:cubicBezTo>
                  <a:cubicBezTo>
                    <a:pt x="19" y="511"/>
                    <a:pt x="13" y="505"/>
                    <a:pt x="10" y="497"/>
                  </a:cubicBezTo>
                  <a:cubicBezTo>
                    <a:pt x="7" y="489"/>
                    <a:pt x="7" y="480"/>
                    <a:pt x="8" y="471"/>
                  </a:cubicBezTo>
                  <a:cubicBezTo>
                    <a:pt x="9" y="462"/>
                    <a:pt x="11" y="454"/>
                    <a:pt x="14" y="445"/>
                  </a:cubicBezTo>
                  <a:cubicBezTo>
                    <a:pt x="20" y="429"/>
                    <a:pt x="28" y="412"/>
                    <a:pt x="36" y="396"/>
                  </a:cubicBezTo>
                  <a:cubicBezTo>
                    <a:pt x="44" y="380"/>
                    <a:pt x="52" y="363"/>
                    <a:pt x="56" y="345"/>
                  </a:cubicBezTo>
                  <a:cubicBezTo>
                    <a:pt x="56" y="342"/>
                    <a:pt x="56" y="340"/>
                    <a:pt x="57" y="338"/>
                  </a:cubicBezTo>
                  <a:cubicBezTo>
                    <a:pt x="57" y="334"/>
                    <a:pt x="57" y="334"/>
                    <a:pt x="57" y="334"/>
                  </a:cubicBezTo>
                  <a:cubicBezTo>
                    <a:pt x="57" y="333"/>
                    <a:pt x="57" y="331"/>
                    <a:pt x="57" y="330"/>
                  </a:cubicBezTo>
                  <a:cubicBezTo>
                    <a:pt x="57" y="327"/>
                    <a:pt x="57" y="327"/>
                    <a:pt x="57" y="327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56" y="324"/>
                    <a:pt x="56" y="324"/>
                    <a:pt x="56" y="323"/>
                  </a:cubicBezTo>
                  <a:cubicBezTo>
                    <a:pt x="56" y="321"/>
                    <a:pt x="55" y="318"/>
                    <a:pt x="54" y="316"/>
                  </a:cubicBezTo>
                  <a:cubicBezTo>
                    <a:pt x="52" y="309"/>
                    <a:pt x="48" y="301"/>
                    <a:pt x="42" y="296"/>
                  </a:cubicBezTo>
                  <a:cubicBezTo>
                    <a:pt x="49" y="291"/>
                    <a:pt x="54" y="283"/>
                    <a:pt x="56" y="275"/>
                  </a:cubicBezTo>
                  <a:cubicBezTo>
                    <a:pt x="57" y="273"/>
                    <a:pt x="58" y="271"/>
                    <a:pt x="58" y="268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59" y="263"/>
                    <a:pt x="59" y="262"/>
                    <a:pt x="60" y="261"/>
                  </a:cubicBezTo>
                  <a:cubicBezTo>
                    <a:pt x="60" y="258"/>
                    <a:pt x="59" y="255"/>
                    <a:pt x="59" y="253"/>
                  </a:cubicBezTo>
                  <a:cubicBezTo>
                    <a:pt x="59" y="250"/>
                    <a:pt x="59" y="248"/>
                    <a:pt x="58" y="245"/>
                  </a:cubicBezTo>
                  <a:cubicBezTo>
                    <a:pt x="56" y="236"/>
                    <a:pt x="53" y="227"/>
                    <a:pt x="50" y="219"/>
                  </a:cubicBezTo>
                  <a:cubicBezTo>
                    <a:pt x="46" y="210"/>
                    <a:pt x="42" y="202"/>
                    <a:pt x="38" y="194"/>
                  </a:cubicBezTo>
                  <a:cubicBezTo>
                    <a:pt x="30" y="177"/>
                    <a:pt x="22" y="161"/>
                    <a:pt x="16" y="145"/>
                  </a:cubicBezTo>
                  <a:cubicBezTo>
                    <a:pt x="13" y="136"/>
                    <a:pt x="11" y="128"/>
                    <a:pt x="10" y="120"/>
                  </a:cubicBezTo>
                  <a:cubicBezTo>
                    <a:pt x="9" y="111"/>
                    <a:pt x="9" y="103"/>
                    <a:pt x="12" y="95"/>
                  </a:cubicBezTo>
                  <a:cubicBezTo>
                    <a:pt x="15" y="87"/>
                    <a:pt x="21" y="81"/>
                    <a:pt x="27" y="76"/>
                  </a:cubicBezTo>
                  <a:cubicBezTo>
                    <a:pt x="35" y="71"/>
                    <a:pt x="43" y="67"/>
                    <a:pt x="51" y="64"/>
                  </a:cubicBezTo>
                  <a:cubicBezTo>
                    <a:pt x="58" y="61"/>
                    <a:pt x="66" y="59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8"/>
                    <a:pt x="73" y="78"/>
                    <a:pt x="78" y="87"/>
                  </a:cubicBezTo>
                  <a:cubicBezTo>
                    <a:pt x="79" y="91"/>
                    <a:pt x="83" y="95"/>
                    <a:pt x="87" y="98"/>
                  </a:cubicBezTo>
                  <a:cubicBezTo>
                    <a:pt x="91" y="101"/>
                    <a:pt x="96" y="102"/>
                    <a:pt x="101" y="101"/>
                  </a:cubicBezTo>
                  <a:cubicBezTo>
                    <a:pt x="104" y="101"/>
                    <a:pt x="106" y="100"/>
                    <a:pt x="108" y="99"/>
                  </a:cubicBezTo>
                  <a:cubicBezTo>
                    <a:pt x="110" y="98"/>
                    <a:pt x="113" y="97"/>
                    <a:pt x="114" y="95"/>
                  </a:cubicBezTo>
                  <a:cubicBezTo>
                    <a:pt x="117" y="91"/>
                    <a:pt x="119" y="86"/>
                    <a:pt x="119" y="81"/>
                  </a:cubicBezTo>
                  <a:cubicBezTo>
                    <a:pt x="119" y="76"/>
                    <a:pt x="117" y="71"/>
                    <a:pt x="114" y="67"/>
                  </a:cubicBezTo>
                  <a:cubicBezTo>
                    <a:pt x="112" y="63"/>
                    <a:pt x="108" y="60"/>
                    <a:pt x="104" y="57"/>
                  </a:cubicBezTo>
                  <a:cubicBezTo>
                    <a:pt x="96" y="53"/>
                    <a:pt x="87" y="52"/>
                    <a:pt x="79" y="52"/>
                  </a:cubicBezTo>
                  <a:cubicBezTo>
                    <a:pt x="79" y="50"/>
                    <a:pt x="80" y="49"/>
                    <a:pt x="81" y="47"/>
                  </a:cubicBezTo>
                  <a:cubicBezTo>
                    <a:pt x="82" y="43"/>
                    <a:pt x="84" y="40"/>
                    <a:pt x="87" y="37"/>
                  </a:cubicBezTo>
                  <a:cubicBezTo>
                    <a:pt x="93" y="30"/>
                    <a:pt x="100" y="26"/>
                    <a:pt x="108" y="22"/>
                  </a:cubicBezTo>
                  <a:cubicBezTo>
                    <a:pt x="124" y="15"/>
                    <a:pt x="142" y="12"/>
                    <a:pt x="159" y="12"/>
                  </a:cubicBezTo>
                  <a:cubicBezTo>
                    <a:pt x="168" y="11"/>
                    <a:pt x="177" y="11"/>
                    <a:pt x="186" y="12"/>
                  </a:cubicBezTo>
                  <a:cubicBezTo>
                    <a:pt x="194" y="12"/>
                    <a:pt x="203" y="14"/>
                    <a:pt x="212" y="15"/>
                  </a:cubicBezTo>
                  <a:cubicBezTo>
                    <a:pt x="229" y="18"/>
                    <a:pt x="246" y="22"/>
                    <a:pt x="263" y="29"/>
                  </a:cubicBezTo>
                  <a:cubicBezTo>
                    <a:pt x="267" y="30"/>
                    <a:pt x="271" y="32"/>
                    <a:pt x="275" y="34"/>
                  </a:cubicBezTo>
                  <a:cubicBezTo>
                    <a:pt x="279" y="36"/>
                    <a:pt x="283" y="38"/>
                    <a:pt x="287" y="40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10" y="53"/>
                    <a:pt x="310" y="53"/>
                    <a:pt x="310" y="53"/>
                  </a:cubicBezTo>
                  <a:cubicBezTo>
                    <a:pt x="326" y="62"/>
                    <a:pt x="343" y="70"/>
                    <a:pt x="360" y="76"/>
                  </a:cubicBezTo>
                  <a:cubicBezTo>
                    <a:pt x="365" y="78"/>
                    <a:pt x="369" y="79"/>
                    <a:pt x="374" y="80"/>
                  </a:cubicBezTo>
                  <a:cubicBezTo>
                    <a:pt x="376" y="81"/>
                    <a:pt x="378" y="82"/>
                    <a:pt x="380" y="82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92" y="84"/>
                    <a:pt x="396" y="85"/>
                    <a:pt x="401" y="85"/>
                  </a:cubicBezTo>
                  <a:cubicBezTo>
                    <a:pt x="403" y="85"/>
                    <a:pt x="406" y="85"/>
                    <a:pt x="408" y="85"/>
                  </a:cubicBezTo>
                  <a:cubicBezTo>
                    <a:pt x="411" y="85"/>
                    <a:pt x="413" y="86"/>
                    <a:pt x="415" y="85"/>
                  </a:cubicBezTo>
                  <a:cubicBezTo>
                    <a:pt x="425" y="85"/>
                    <a:pt x="434" y="83"/>
                    <a:pt x="443" y="79"/>
                  </a:cubicBezTo>
                  <a:cubicBezTo>
                    <a:pt x="448" y="78"/>
                    <a:pt x="452" y="75"/>
                    <a:pt x="456" y="72"/>
                  </a:cubicBezTo>
                  <a:cubicBezTo>
                    <a:pt x="458" y="71"/>
                    <a:pt x="460" y="69"/>
                    <a:pt x="462" y="67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9" y="71"/>
                    <a:pt x="476" y="76"/>
                    <a:pt x="484" y="79"/>
                  </a:cubicBezTo>
                  <a:cubicBezTo>
                    <a:pt x="493" y="82"/>
                    <a:pt x="502" y="84"/>
                    <a:pt x="512" y="84"/>
                  </a:cubicBezTo>
                  <a:cubicBezTo>
                    <a:pt x="514" y="84"/>
                    <a:pt x="516" y="84"/>
                    <a:pt x="519" y="84"/>
                  </a:cubicBezTo>
                  <a:cubicBezTo>
                    <a:pt x="521" y="84"/>
                    <a:pt x="523" y="84"/>
                    <a:pt x="526" y="84"/>
                  </a:cubicBezTo>
                  <a:cubicBezTo>
                    <a:pt x="530" y="83"/>
                    <a:pt x="535" y="83"/>
                    <a:pt x="539" y="82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80"/>
                    <a:pt x="551" y="79"/>
                    <a:pt x="553" y="79"/>
                  </a:cubicBezTo>
                  <a:cubicBezTo>
                    <a:pt x="557" y="77"/>
                    <a:pt x="562" y="76"/>
                    <a:pt x="566" y="74"/>
                  </a:cubicBezTo>
                  <a:cubicBezTo>
                    <a:pt x="583" y="68"/>
                    <a:pt x="600" y="60"/>
                    <a:pt x="615" y="51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9" y="37"/>
                    <a:pt x="639" y="37"/>
                    <a:pt x="639" y="37"/>
                  </a:cubicBezTo>
                  <a:cubicBezTo>
                    <a:pt x="643" y="35"/>
                    <a:pt x="647" y="33"/>
                    <a:pt x="651" y="31"/>
                  </a:cubicBezTo>
                  <a:cubicBezTo>
                    <a:pt x="655" y="30"/>
                    <a:pt x="659" y="28"/>
                    <a:pt x="663" y="26"/>
                  </a:cubicBezTo>
                  <a:cubicBezTo>
                    <a:pt x="680" y="20"/>
                    <a:pt x="697" y="15"/>
                    <a:pt x="714" y="12"/>
                  </a:cubicBezTo>
                  <a:cubicBezTo>
                    <a:pt x="723" y="10"/>
                    <a:pt x="732" y="9"/>
                    <a:pt x="741" y="9"/>
                  </a:cubicBezTo>
                  <a:cubicBezTo>
                    <a:pt x="750" y="8"/>
                    <a:pt x="759" y="8"/>
                    <a:pt x="768" y="9"/>
                  </a:cubicBezTo>
                  <a:cubicBezTo>
                    <a:pt x="786" y="10"/>
                    <a:pt x="803" y="14"/>
                    <a:pt x="819" y="21"/>
                  </a:cubicBezTo>
                  <a:cubicBezTo>
                    <a:pt x="827" y="25"/>
                    <a:pt x="835" y="30"/>
                    <a:pt x="840" y="36"/>
                  </a:cubicBezTo>
                  <a:cubicBezTo>
                    <a:pt x="843" y="39"/>
                    <a:pt x="845" y="43"/>
                    <a:pt x="847" y="47"/>
                  </a:cubicBezTo>
                  <a:cubicBezTo>
                    <a:pt x="847" y="49"/>
                    <a:pt x="848" y="51"/>
                    <a:pt x="848" y="53"/>
                  </a:cubicBezTo>
                  <a:cubicBezTo>
                    <a:pt x="840" y="52"/>
                    <a:pt x="831" y="53"/>
                    <a:pt x="823" y="57"/>
                  </a:cubicBezTo>
                  <a:cubicBezTo>
                    <a:pt x="819" y="60"/>
                    <a:pt x="815" y="63"/>
                    <a:pt x="812" y="67"/>
                  </a:cubicBezTo>
                  <a:cubicBezTo>
                    <a:pt x="810" y="71"/>
                    <a:pt x="808" y="76"/>
                    <a:pt x="808" y="81"/>
                  </a:cubicBezTo>
                  <a:cubicBezTo>
                    <a:pt x="808" y="86"/>
                    <a:pt x="809" y="91"/>
                    <a:pt x="812" y="95"/>
                  </a:cubicBezTo>
                  <a:cubicBezTo>
                    <a:pt x="812" y="95"/>
                    <a:pt x="812" y="95"/>
                    <a:pt x="812" y="95"/>
                  </a:cubicBezTo>
                  <a:cubicBezTo>
                    <a:pt x="813" y="95"/>
                    <a:pt x="812" y="95"/>
                    <a:pt x="813" y="95"/>
                  </a:cubicBezTo>
                  <a:cubicBezTo>
                    <a:pt x="813" y="96"/>
                    <a:pt x="813" y="96"/>
                    <a:pt x="813" y="96"/>
                  </a:cubicBezTo>
                  <a:cubicBezTo>
                    <a:pt x="814" y="96"/>
                    <a:pt x="814" y="96"/>
                    <a:pt x="814" y="96"/>
                  </a:cubicBezTo>
                  <a:cubicBezTo>
                    <a:pt x="814" y="97"/>
                    <a:pt x="814" y="97"/>
                    <a:pt x="815" y="97"/>
                  </a:cubicBezTo>
                  <a:cubicBezTo>
                    <a:pt x="817" y="99"/>
                    <a:pt x="817" y="99"/>
                    <a:pt x="817" y="99"/>
                  </a:cubicBezTo>
                  <a:cubicBezTo>
                    <a:pt x="818" y="99"/>
                    <a:pt x="818" y="99"/>
                    <a:pt x="818" y="99"/>
                  </a:cubicBezTo>
                  <a:cubicBezTo>
                    <a:pt x="821" y="100"/>
                    <a:pt x="823" y="101"/>
                    <a:pt x="826" y="101"/>
                  </a:cubicBezTo>
                  <a:cubicBezTo>
                    <a:pt x="830" y="102"/>
                    <a:pt x="836" y="101"/>
                    <a:pt x="840" y="98"/>
                  </a:cubicBezTo>
                  <a:cubicBezTo>
                    <a:pt x="844" y="96"/>
                    <a:pt x="847" y="91"/>
                    <a:pt x="849" y="87"/>
                  </a:cubicBezTo>
                  <a:cubicBezTo>
                    <a:pt x="853" y="78"/>
                    <a:pt x="854" y="69"/>
                    <a:pt x="853" y="59"/>
                  </a:cubicBezTo>
                  <a:cubicBezTo>
                    <a:pt x="853" y="57"/>
                    <a:pt x="853" y="57"/>
                    <a:pt x="853" y="57"/>
                  </a:cubicBezTo>
                  <a:cubicBezTo>
                    <a:pt x="861" y="58"/>
                    <a:pt x="869" y="60"/>
                    <a:pt x="876" y="63"/>
                  </a:cubicBezTo>
                  <a:cubicBezTo>
                    <a:pt x="882" y="65"/>
                    <a:pt x="882" y="65"/>
                    <a:pt x="882" y="65"/>
                  </a:cubicBezTo>
                  <a:cubicBezTo>
                    <a:pt x="888" y="68"/>
                    <a:pt x="888" y="68"/>
                    <a:pt x="888" y="68"/>
                  </a:cubicBezTo>
                  <a:cubicBezTo>
                    <a:pt x="894" y="71"/>
                    <a:pt x="894" y="71"/>
                    <a:pt x="894" y="71"/>
                  </a:cubicBezTo>
                  <a:cubicBezTo>
                    <a:pt x="896" y="72"/>
                    <a:pt x="898" y="74"/>
                    <a:pt x="900" y="75"/>
                  </a:cubicBezTo>
                  <a:cubicBezTo>
                    <a:pt x="907" y="79"/>
                    <a:pt x="914" y="86"/>
                    <a:pt x="917" y="94"/>
                  </a:cubicBezTo>
                  <a:cubicBezTo>
                    <a:pt x="920" y="102"/>
                    <a:pt x="921" y="111"/>
                    <a:pt x="920" y="120"/>
                  </a:cubicBezTo>
                  <a:cubicBezTo>
                    <a:pt x="919" y="129"/>
                    <a:pt x="917" y="137"/>
                    <a:pt x="914" y="146"/>
                  </a:cubicBezTo>
                  <a:cubicBezTo>
                    <a:pt x="908" y="163"/>
                    <a:pt x="900" y="179"/>
                    <a:pt x="893" y="196"/>
                  </a:cubicBezTo>
                  <a:cubicBezTo>
                    <a:pt x="885" y="212"/>
                    <a:pt x="877" y="229"/>
                    <a:pt x="874" y="247"/>
                  </a:cubicBezTo>
                  <a:cubicBezTo>
                    <a:pt x="872" y="255"/>
                    <a:pt x="872" y="265"/>
                    <a:pt x="875" y="274"/>
                  </a:cubicBezTo>
                  <a:cubicBezTo>
                    <a:pt x="878" y="282"/>
                    <a:pt x="883" y="290"/>
                    <a:pt x="890" y="295"/>
                  </a:cubicBezTo>
                  <a:cubicBezTo>
                    <a:pt x="882" y="300"/>
                    <a:pt x="877" y="308"/>
                    <a:pt x="874" y="317"/>
                  </a:cubicBezTo>
                  <a:cubicBezTo>
                    <a:pt x="873" y="319"/>
                    <a:pt x="873" y="321"/>
                    <a:pt x="872" y="324"/>
                  </a:cubicBezTo>
                  <a:cubicBezTo>
                    <a:pt x="872" y="327"/>
                    <a:pt x="872" y="327"/>
                    <a:pt x="872" y="327"/>
                  </a:cubicBezTo>
                  <a:cubicBezTo>
                    <a:pt x="871" y="330"/>
                    <a:pt x="871" y="330"/>
                    <a:pt x="871" y="330"/>
                  </a:cubicBezTo>
                  <a:cubicBezTo>
                    <a:pt x="871" y="333"/>
                    <a:pt x="871" y="335"/>
                    <a:pt x="871" y="338"/>
                  </a:cubicBezTo>
                  <a:cubicBezTo>
                    <a:pt x="871" y="340"/>
                    <a:pt x="872" y="342"/>
                    <a:pt x="872" y="345"/>
                  </a:cubicBezTo>
                  <a:cubicBezTo>
                    <a:pt x="874" y="354"/>
                    <a:pt x="876" y="363"/>
                    <a:pt x="880" y="371"/>
                  </a:cubicBezTo>
                  <a:cubicBezTo>
                    <a:pt x="883" y="380"/>
                    <a:pt x="887" y="388"/>
                    <a:pt x="890" y="396"/>
                  </a:cubicBezTo>
                  <a:cubicBezTo>
                    <a:pt x="898" y="413"/>
                    <a:pt x="905" y="429"/>
                    <a:pt x="911" y="446"/>
                  </a:cubicBezTo>
                  <a:cubicBezTo>
                    <a:pt x="914" y="454"/>
                    <a:pt x="916" y="463"/>
                    <a:pt x="917" y="471"/>
                  </a:cubicBezTo>
                  <a:cubicBezTo>
                    <a:pt x="918" y="480"/>
                    <a:pt x="918" y="488"/>
                    <a:pt x="915" y="496"/>
                  </a:cubicBezTo>
                  <a:cubicBezTo>
                    <a:pt x="912" y="503"/>
                    <a:pt x="906" y="510"/>
                    <a:pt x="899" y="514"/>
                  </a:cubicBezTo>
                  <a:cubicBezTo>
                    <a:pt x="892" y="519"/>
                    <a:pt x="884" y="523"/>
                    <a:pt x="876" y="527"/>
                  </a:cubicBezTo>
                  <a:cubicBezTo>
                    <a:pt x="868" y="530"/>
                    <a:pt x="861" y="532"/>
                    <a:pt x="853" y="533"/>
                  </a:cubicBezTo>
                  <a:cubicBezTo>
                    <a:pt x="853" y="531"/>
                    <a:pt x="853" y="531"/>
                    <a:pt x="853" y="531"/>
                  </a:cubicBezTo>
                  <a:cubicBezTo>
                    <a:pt x="853" y="522"/>
                    <a:pt x="853" y="513"/>
                    <a:pt x="849" y="504"/>
                  </a:cubicBezTo>
                  <a:cubicBezTo>
                    <a:pt x="847" y="500"/>
                    <a:pt x="844" y="496"/>
                    <a:pt x="840" y="493"/>
                  </a:cubicBezTo>
                  <a:cubicBezTo>
                    <a:pt x="835" y="490"/>
                    <a:pt x="830" y="489"/>
                    <a:pt x="826" y="490"/>
                  </a:cubicBezTo>
                  <a:cubicBezTo>
                    <a:pt x="823" y="490"/>
                    <a:pt x="821" y="491"/>
                    <a:pt x="819" y="492"/>
                  </a:cubicBezTo>
                  <a:cubicBezTo>
                    <a:pt x="816" y="493"/>
                    <a:pt x="814" y="494"/>
                    <a:pt x="813" y="496"/>
                  </a:cubicBezTo>
                  <a:cubicBezTo>
                    <a:pt x="810" y="500"/>
                    <a:pt x="808" y="505"/>
                    <a:pt x="808" y="510"/>
                  </a:cubicBezTo>
                  <a:cubicBezTo>
                    <a:pt x="808" y="515"/>
                    <a:pt x="810" y="520"/>
                    <a:pt x="813" y="524"/>
                  </a:cubicBezTo>
                  <a:cubicBezTo>
                    <a:pt x="815" y="528"/>
                    <a:pt x="819" y="531"/>
                    <a:pt x="823" y="533"/>
                  </a:cubicBezTo>
                  <a:cubicBezTo>
                    <a:pt x="831" y="538"/>
                    <a:pt x="840" y="539"/>
                    <a:pt x="848" y="539"/>
                  </a:cubicBezTo>
                  <a:cubicBezTo>
                    <a:pt x="848" y="540"/>
                    <a:pt x="847" y="542"/>
                    <a:pt x="847" y="544"/>
                  </a:cubicBezTo>
                  <a:cubicBezTo>
                    <a:pt x="845" y="548"/>
                    <a:pt x="843" y="551"/>
                    <a:pt x="840" y="555"/>
                  </a:cubicBezTo>
                  <a:cubicBezTo>
                    <a:pt x="835" y="561"/>
                    <a:pt x="827" y="566"/>
                    <a:pt x="819" y="569"/>
                  </a:cubicBezTo>
                  <a:cubicBezTo>
                    <a:pt x="818" y="570"/>
                    <a:pt x="817" y="570"/>
                    <a:pt x="816" y="571"/>
                  </a:cubicBezTo>
                  <a:cubicBezTo>
                    <a:pt x="817" y="573"/>
                    <a:pt x="817" y="575"/>
                    <a:pt x="817" y="577"/>
                  </a:cubicBezTo>
                  <a:cubicBezTo>
                    <a:pt x="818" y="576"/>
                    <a:pt x="820" y="576"/>
                    <a:pt x="822" y="575"/>
                  </a:cubicBezTo>
                  <a:cubicBezTo>
                    <a:pt x="830" y="571"/>
                    <a:pt x="838" y="565"/>
                    <a:pt x="844" y="558"/>
                  </a:cubicBezTo>
                  <a:cubicBezTo>
                    <a:pt x="847" y="554"/>
                    <a:pt x="849" y="550"/>
                    <a:pt x="851" y="545"/>
                  </a:cubicBezTo>
                  <a:cubicBezTo>
                    <a:pt x="852" y="543"/>
                    <a:pt x="852" y="541"/>
                    <a:pt x="853" y="538"/>
                  </a:cubicBezTo>
                  <a:cubicBezTo>
                    <a:pt x="861" y="538"/>
                    <a:pt x="870" y="535"/>
                    <a:pt x="878" y="532"/>
                  </a:cubicBezTo>
                  <a:cubicBezTo>
                    <a:pt x="887" y="529"/>
                    <a:pt x="895" y="526"/>
                    <a:pt x="903" y="521"/>
                  </a:cubicBezTo>
                  <a:cubicBezTo>
                    <a:pt x="911" y="516"/>
                    <a:pt x="919" y="508"/>
                    <a:pt x="922" y="499"/>
                  </a:cubicBezTo>
                  <a:cubicBezTo>
                    <a:pt x="926" y="490"/>
                    <a:pt x="927" y="480"/>
                    <a:pt x="926" y="470"/>
                  </a:cubicBezTo>
                  <a:close/>
                  <a:moveTo>
                    <a:pt x="81" y="505"/>
                  </a:moveTo>
                  <a:cubicBezTo>
                    <a:pt x="82" y="501"/>
                    <a:pt x="85" y="498"/>
                    <a:pt x="89" y="496"/>
                  </a:cubicBezTo>
                  <a:cubicBezTo>
                    <a:pt x="92" y="493"/>
                    <a:pt x="97" y="492"/>
                    <a:pt x="101" y="493"/>
                  </a:cubicBezTo>
                  <a:cubicBezTo>
                    <a:pt x="103" y="493"/>
                    <a:pt x="105" y="494"/>
                    <a:pt x="107" y="495"/>
                  </a:cubicBezTo>
                  <a:cubicBezTo>
                    <a:pt x="108" y="495"/>
                    <a:pt x="108" y="495"/>
                    <a:pt x="108" y="495"/>
                  </a:cubicBezTo>
                  <a:cubicBezTo>
                    <a:pt x="110" y="496"/>
                    <a:pt x="110" y="496"/>
                    <a:pt x="110" y="496"/>
                  </a:cubicBezTo>
                  <a:cubicBezTo>
                    <a:pt x="110" y="496"/>
                    <a:pt x="111" y="498"/>
                    <a:pt x="112" y="498"/>
                  </a:cubicBezTo>
                  <a:cubicBezTo>
                    <a:pt x="114" y="502"/>
                    <a:pt x="116" y="506"/>
                    <a:pt x="115" y="510"/>
                  </a:cubicBezTo>
                  <a:cubicBezTo>
                    <a:pt x="115" y="519"/>
                    <a:pt x="110" y="527"/>
                    <a:pt x="102" y="531"/>
                  </a:cubicBezTo>
                  <a:cubicBezTo>
                    <a:pt x="95" y="534"/>
                    <a:pt x="86" y="535"/>
                    <a:pt x="78" y="535"/>
                  </a:cubicBezTo>
                  <a:cubicBezTo>
                    <a:pt x="78" y="535"/>
                    <a:pt x="78" y="535"/>
                    <a:pt x="78" y="535"/>
                  </a:cubicBezTo>
                  <a:cubicBezTo>
                    <a:pt x="78" y="531"/>
                    <a:pt x="78" y="531"/>
                    <a:pt x="78" y="531"/>
                  </a:cubicBezTo>
                  <a:cubicBezTo>
                    <a:pt x="77" y="522"/>
                    <a:pt x="77" y="513"/>
                    <a:pt x="81" y="505"/>
                  </a:cubicBezTo>
                  <a:close/>
                  <a:moveTo>
                    <a:pt x="101" y="61"/>
                  </a:moveTo>
                  <a:cubicBezTo>
                    <a:pt x="109" y="65"/>
                    <a:pt x="115" y="72"/>
                    <a:pt x="115" y="81"/>
                  </a:cubicBezTo>
                  <a:cubicBezTo>
                    <a:pt x="115" y="85"/>
                    <a:pt x="114" y="89"/>
                    <a:pt x="111" y="92"/>
                  </a:cubicBezTo>
                  <a:cubicBezTo>
                    <a:pt x="109" y="95"/>
                    <a:pt x="105" y="97"/>
                    <a:pt x="101" y="97"/>
                  </a:cubicBezTo>
                  <a:cubicBezTo>
                    <a:pt x="97" y="98"/>
                    <a:pt x="92" y="97"/>
                    <a:pt x="89" y="95"/>
                  </a:cubicBezTo>
                  <a:cubicBezTo>
                    <a:pt x="86" y="92"/>
                    <a:pt x="83" y="89"/>
                    <a:pt x="81" y="85"/>
                  </a:cubicBezTo>
                  <a:cubicBezTo>
                    <a:pt x="80" y="83"/>
                    <a:pt x="80" y="81"/>
                    <a:pt x="79" y="79"/>
                  </a:cubicBezTo>
                  <a:cubicBezTo>
                    <a:pt x="79" y="77"/>
                    <a:pt x="79" y="75"/>
                    <a:pt x="78" y="73"/>
                  </a:cubicBezTo>
                  <a:cubicBezTo>
                    <a:pt x="78" y="68"/>
                    <a:pt x="78" y="64"/>
                    <a:pt x="78" y="60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86" y="57"/>
                    <a:pt x="95" y="57"/>
                    <a:pt x="101" y="61"/>
                  </a:cubicBezTo>
                  <a:close/>
                  <a:moveTo>
                    <a:pt x="845" y="85"/>
                  </a:moveTo>
                  <a:cubicBezTo>
                    <a:pt x="844" y="89"/>
                    <a:pt x="841" y="92"/>
                    <a:pt x="838" y="94"/>
                  </a:cubicBezTo>
                  <a:cubicBezTo>
                    <a:pt x="834" y="97"/>
                    <a:pt x="830" y="97"/>
                    <a:pt x="826" y="97"/>
                  </a:cubicBezTo>
                  <a:cubicBezTo>
                    <a:pt x="824" y="97"/>
                    <a:pt x="822" y="96"/>
                    <a:pt x="820" y="95"/>
                  </a:cubicBezTo>
                  <a:cubicBezTo>
                    <a:pt x="819" y="95"/>
                    <a:pt x="819" y="95"/>
                    <a:pt x="819" y="95"/>
                  </a:cubicBezTo>
                  <a:cubicBezTo>
                    <a:pt x="818" y="94"/>
                    <a:pt x="818" y="94"/>
                    <a:pt x="818" y="94"/>
                  </a:cubicBezTo>
                  <a:cubicBezTo>
                    <a:pt x="817" y="94"/>
                    <a:pt x="817" y="94"/>
                    <a:pt x="817" y="93"/>
                  </a:cubicBezTo>
                  <a:cubicBezTo>
                    <a:pt x="816" y="93"/>
                    <a:pt x="816" y="93"/>
                    <a:pt x="816" y="93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3" y="89"/>
                    <a:pt x="812" y="85"/>
                    <a:pt x="812" y="81"/>
                  </a:cubicBezTo>
                  <a:cubicBezTo>
                    <a:pt x="812" y="72"/>
                    <a:pt x="818" y="65"/>
                    <a:pt x="825" y="61"/>
                  </a:cubicBezTo>
                  <a:cubicBezTo>
                    <a:pt x="832" y="57"/>
                    <a:pt x="840" y="56"/>
                    <a:pt x="849" y="57"/>
                  </a:cubicBezTo>
                  <a:cubicBezTo>
                    <a:pt x="849" y="60"/>
                    <a:pt x="849" y="60"/>
                    <a:pt x="849" y="60"/>
                  </a:cubicBezTo>
                  <a:cubicBezTo>
                    <a:pt x="849" y="68"/>
                    <a:pt x="849" y="77"/>
                    <a:pt x="845" y="85"/>
                  </a:cubicBezTo>
                  <a:close/>
                  <a:moveTo>
                    <a:pt x="849" y="531"/>
                  </a:moveTo>
                  <a:cubicBezTo>
                    <a:pt x="849" y="534"/>
                    <a:pt x="849" y="534"/>
                    <a:pt x="849" y="534"/>
                  </a:cubicBezTo>
                  <a:cubicBezTo>
                    <a:pt x="841" y="534"/>
                    <a:pt x="832" y="534"/>
                    <a:pt x="825" y="530"/>
                  </a:cubicBezTo>
                  <a:cubicBezTo>
                    <a:pt x="818" y="526"/>
                    <a:pt x="812" y="519"/>
                    <a:pt x="812" y="510"/>
                  </a:cubicBezTo>
                  <a:cubicBezTo>
                    <a:pt x="812" y="506"/>
                    <a:pt x="813" y="502"/>
                    <a:pt x="815" y="498"/>
                  </a:cubicBezTo>
                  <a:cubicBezTo>
                    <a:pt x="817" y="495"/>
                    <a:pt x="822" y="494"/>
                    <a:pt x="826" y="493"/>
                  </a:cubicBezTo>
                  <a:cubicBezTo>
                    <a:pt x="830" y="493"/>
                    <a:pt x="834" y="494"/>
                    <a:pt x="838" y="496"/>
                  </a:cubicBezTo>
                  <a:cubicBezTo>
                    <a:pt x="841" y="498"/>
                    <a:pt x="844" y="501"/>
                    <a:pt x="846" y="505"/>
                  </a:cubicBezTo>
                  <a:cubicBezTo>
                    <a:pt x="847" y="507"/>
                    <a:pt x="847" y="510"/>
                    <a:pt x="848" y="512"/>
                  </a:cubicBezTo>
                  <a:cubicBezTo>
                    <a:pt x="848" y="514"/>
                    <a:pt x="849" y="516"/>
                    <a:pt x="849" y="518"/>
                  </a:cubicBezTo>
                  <a:cubicBezTo>
                    <a:pt x="849" y="522"/>
                    <a:pt x="850" y="527"/>
                    <a:pt x="849" y="5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4" name="Group 188"/>
          <p:cNvGrpSpPr>
            <a:grpSpLocks noChangeAspect="1"/>
          </p:cNvGrpSpPr>
          <p:nvPr/>
        </p:nvGrpSpPr>
        <p:grpSpPr bwMode="auto">
          <a:xfrm>
            <a:off x="4040041" y="776941"/>
            <a:ext cx="4293828" cy="1903506"/>
            <a:chOff x="2822" y="512"/>
            <a:chExt cx="1570" cy="696"/>
          </a:xfrm>
        </p:grpSpPr>
        <p:sp>
          <p:nvSpPr>
            <p:cNvPr id="196" name="Freeform 189"/>
            <p:cNvSpPr/>
            <p:nvPr/>
          </p:nvSpPr>
          <p:spPr bwMode="auto">
            <a:xfrm>
              <a:off x="3796" y="683"/>
              <a:ext cx="223" cy="219"/>
            </a:xfrm>
            <a:custGeom>
              <a:avLst/>
              <a:gdLst>
                <a:gd name="T0" fmla="*/ 104 w 106"/>
                <a:gd name="T1" fmla="*/ 5 h 104"/>
                <a:gd name="T2" fmla="*/ 95 w 106"/>
                <a:gd name="T3" fmla="*/ 17 h 104"/>
                <a:gd name="T4" fmla="*/ 92 w 106"/>
                <a:gd name="T5" fmla="*/ 26 h 104"/>
                <a:gd name="T6" fmla="*/ 91 w 106"/>
                <a:gd name="T7" fmla="*/ 29 h 104"/>
                <a:gd name="T8" fmla="*/ 88 w 106"/>
                <a:gd name="T9" fmla="*/ 35 h 104"/>
                <a:gd name="T10" fmla="*/ 72 w 106"/>
                <a:gd name="T11" fmla="*/ 53 h 104"/>
                <a:gd name="T12" fmla="*/ 29 w 106"/>
                <a:gd name="T13" fmla="*/ 86 h 104"/>
                <a:gd name="T14" fmla="*/ 13 w 106"/>
                <a:gd name="T15" fmla="*/ 95 h 104"/>
                <a:gd name="T16" fmla="*/ 6 w 106"/>
                <a:gd name="T17" fmla="*/ 101 h 104"/>
                <a:gd name="T18" fmla="*/ 2 w 106"/>
                <a:gd name="T19" fmla="*/ 103 h 104"/>
                <a:gd name="T20" fmla="*/ 1 w 106"/>
                <a:gd name="T21" fmla="*/ 99 h 104"/>
                <a:gd name="T22" fmla="*/ 19 w 106"/>
                <a:gd name="T23" fmla="*/ 71 h 104"/>
                <a:gd name="T24" fmla="*/ 39 w 106"/>
                <a:gd name="T25" fmla="*/ 57 h 104"/>
                <a:gd name="T26" fmla="*/ 53 w 106"/>
                <a:gd name="T27" fmla="*/ 46 h 104"/>
                <a:gd name="T28" fmla="*/ 53 w 106"/>
                <a:gd name="T29" fmla="*/ 46 h 104"/>
                <a:gd name="T30" fmla="*/ 61 w 106"/>
                <a:gd name="T31" fmla="*/ 39 h 104"/>
                <a:gd name="T32" fmla="*/ 61 w 106"/>
                <a:gd name="T33" fmla="*/ 39 h 104"/>
                <a:gd name="T34" fmla="*/ 67 w 106"/>
                <a:gd name="T35" fmla="*/ 33 h 104"/>
                <a:gd name="T36" fmla="*/ 67 w 106"/>
                <a:gd name="T37" fmla="*/ 33 h 104"/>
                <a:gd name="T38" fmla="*/ 74 w 106"/>
                <a:gd name="T39" fmla="*/ 27 h 104"/>
                <a:gd name="T40" fmla="*/ 74 w 106"/>
                <a:gd name="T41" fmla="*/ 27 h 104"/>
                <a:gd name="T42" fmla="*/ 92 w 106"/>
                <a:gd name="T43" fmla="*/ 8 h 104"/>
                <a:gd name="T44" fmla="*/ 92 w 106"/>
                <a:gd name="T45" fmla="*/ 8 h 104"/>
                <a:gd name="T46" fmla="*/ 105 w 106"/>
                <a:gd name="T47" fmla="*/ 0 h 104"/>
                <a:gd name="T48" fmla="*/ 104 w 106"/>
                <a:gd name="T49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04">
                  <a:moveTo>
                    <a:pt x="104" y="5"/>
                  </a:moveTo>
                  <a:cubicBezTo>
                    <a:pt x="101" y="9"/>
                    <a:pt x="98" y="13"/>
                    <a:pt x="95" y="17"/>
                  </a:cubicBezTo>
                  <a:cubicBezTo>
                    <a:pt x="93" y="20"/>
                    <a:pt x="94" y="24"/>
                    <a:pt x="92" y="26"/>
                  </a:cubicBezTo>
                  <a:cubicBezTo>
                    <a:pt x="92" y="27"/>
                    <a:pt x="91" y="28"/>
                    <a:pt x="91" y="29"/>
                  </a:cubicBezTo>
                  <a:cubicBezTo>
                    <a:pt x="89" y="30"/>
                    <a:pt x="90" y="33"/>
                    <a:pt x="88" y="35"/>
                  </a:cubicBezTo>
                  <a:cubicBezTo>
                    <a:pt x="85" y="43"/>
                    <a:pt x="79" y="48"/>
                    <a:pt x="72" y="53"/>
                  </a:cubicBezTo>
                  <a:cubicBezTo>
                    <a:pt x="58" y="64"/>
                    <a:pt x="42" y="74"/>
                    <a:pt x="29" y="86"/>
                  </a:cubicBezTo>
                  <a:cubicBezTo>
                    <a:pt x="24" y="90"/>
                    <a:pt x="19" y="93"/>
                    <a:pt x="13" y="95"/>
                  </a:cubicBezTo>
                  <a:cubicBezTo>
                    <a:pt x="10" y="96"/>
                    <a:pt x="7" y="97"/>
                    <a:pt x="6" y="101"/>
                  </a:cubicBezTo>
                  <a:cubicBezTo>
                    <a:pt x="5" y="103"/>
                    <a:pt x="3" y="104"/>
                    <a:pt x="2" y="103"/>
                  </a:cubicBezTo>
                  <a:cubicBezTo>
                    <a:pt x="0" y="103"/>
                    <a:pt x="0" y="100"/>
                    <a:pt x="1" y="99"/>
                  </a:cubicBezTo>
                  <a:cubicBezTo>
                    <a:pt x="6" y="89"/>
                    <a:pt x="10" y="78"/>
                    <a:pt x="19" y="71"/>
                  </a:cubicBezTo>
                  <a:cubicBezTo>
                    <a:pt x="26" y="65"/>
                    <a:pt x="32" y="61"/>
                    <a:pt x="39" y="57"/>
                  </a:cubicBezTo>
                  <a:cubicBezTo>
                    <a:pt x="43" y="52"/>
                    <a:pt x="48" y="50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4"/>
                    <a:pt x="58" y="41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7"/>
                    <a:pt x="65" y="3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9" y="31"/>
                    <a:pt x="71" y="29"/>
                    <a:pt x="7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1" y="21"/>
                    <a:pt x="86" y="1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6" y="5"/>
                    <a:pt x="99" y="0"/>
                    <a:pt x="105" y="0"/>
                  </a:cubicBezTo>
                  <a:cubicBezTo>
                    <a:pt x="106" y="2"/>
                    <a:pt x="106" y="3"/>
                    <a:pt x="104" y="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90"/>
            <p:cNvSpPr/>
            <p:nvPr/>
          </p:nvSpPr>
          <p:spPr bwMode="auto">
            <a:xfrm>
              <a:off x="4170" y="544"/>
              <a:ext cx="205" cy="278"/>
            </a:xfrm>
            <a:custGeom>
              <a:avLst/>
              <a:gdLst>
                <a:gd name="T0" fmla="*/ 78 w 98"/>
                <a:gd name="T1" fmla="*/ 115 h 132"/>
                <a:gd name="T2" fmla="*/ 74 w 98"/>
                <a:gd name="T3" fmla="*/ 116 h 132"/>
                <a:gd name="T4" fmla="*/ 35 w 98"/>
                <a:gd name="T5" fmla="*/ 132 h 132"/>
                <a:gd name="T6" fmla="*/ 26 w 98"/>
                <a:gd name="T7" fmla="*/ 130 h 132"/>
                <a:gd name="T8" fmla="*/ 1 w 98"/>
                <a:gd name="T9" fmla="*/ 123 h 132"/>
                <a:gd name="T10" fmla="*/ 4 w 98"/>
                <a:gd name="T11" fmla="*/ 120 h 132"/>
                <a:gd name="T12" fmla="*/ 19 w 98"/>
                <a:gd name="T13" fmla="*/ 122 h 132"/>
                <a:gd name="T14" fmla="*/ 35 w 98"/>
                <a:gd name="T15" fmla="*/ 119 h 132"/>
                <a:gd name="T16" fmla="*/ 56 w 98"/>
                <a:gd name="T17" fmla="*/ 117 h 132"/>
                <a:gd name="T18" fmla="*/ 75 w 98"/>
                <a:gd name="T19" fmla="*/ 110 h 132"/>
                <a:gd name="T20" fmla="*/ 77 w 98"/>
                <a:gd name="T21" fmla="*/ 104 h 132"/>
                <a:gd name="T22" fmla="*/ 73 w 98"/>
                <a:gd name="T23" fmla="*/ 101 h 132"/>
                <a:gd name="T24" fmla="*/ 67 w 98"/>
                <a:gd name="T25" fmla="*/ 93 h 132"/>
                <a:gd name="T26" fmla="*/ 68 w 98"/>
                <a:gd name="T27" fmla="*/ 89 h 132"/>
                <a:gd name="T28" fmla="*/ 80 w 98"/>
                <a:gd name="T29" fmla="*/ 85 h 132"/>
                <a:gd name="T30" fmla="*/ 79 w 98"/>
                <a:gd name="T31" fmla="*/ 78 h 132"/>
                <a:gd name="T32" fmla="*/ 79 w 98"/>
                <a:gd name="T33" fmla="*/ 72 h 132"/>
                <a:gd name="T34" fmla="*/ 85 w 98"/>
                <a:gd name="T35" fmla="*/ 55 h 132"/>
                <a:gd name="T36" fmla="*/ 84 w 98"/>
                <a:gd name="T37" fmla="*/ 51 h 132"/>
                <a:gd name="T38" fmla="*/ 80 w 98"/>
                <a:gd name="T39" fmla="*/ 53 h 132"/>
                <a:gd name="T40" fmla="*/ 74 w 98"/>
                <a:gd name="T41" fmla="*/ 61 h 132"/>
                <a:gd name="T42" fmla="*/ 71 w 98"/>
                <a:gd name="T43" fmla="*/ 53 h 132"/>
                <a:gd name="T44" fmla="*/ 75 w 98"/>
                <a:gd name="T45" fmla="*/ 33 h 132"/>
                <a:gd name="T46" fmla="*/ 66 w 98"/>
                <a:gd name="T47" fmla="*/ 21 h 132"/>
                <a:gd name="T48" fmla="*/ 55 w 98"/>
                <a:gd name="T49" fmla="*/ 15 h 132"/>
                <a:gd name="T50" fmla="*/ 39 w 98"/>
                <a:gd name="T51" fmla="*/ 9 h 132"/>
                <a:gd name="T52" fmla="*/ 34 w 98"/>
                <a:gd name="T53" fmla="*/ 6 h 132"/>
                <a:gd name="T54" fmla="*/ 32 w 98"/>
                <a:gd name="T55" fmla="*/ 4 h 132"/>
                <a:gd name="T56" fmla="*/ 33 w 98"/>
                <a:gd name="T57" fmla="*/ 2 h 132"/>
                <a:gd name="T58" fmla="*/ 35 w 98"/>
                <a:gd name="T59" fmla="*/ 2 h 132"/>
                <a:gd name="T60" fmla="*/ 40 w 98"/>
                <a:gd name="T61" fmla="*/ 2 h 132"/>
                <a:gd name="T62" fmla="*/ 53 w 98"/>
                <a:gd name="T63" fmla="*/ 5 h 132"/>
                <a:gd name="T64" fmla="*/ 71 w 98"/>
                <a:gd name="T65" fmla="*/ 14 h 132"/>
                <a:gd name="T66" fmla="*/ 79 w 98"/>
                <a:gd name="T67" fmla="*/ 20 h 132"/>
                <a:gd name="T68" fmla="*/ 81 w 98"/>
                <a:gd name="T69" fmla="*/ 44 h 132"/>
                <a:gd name="T70" fmla="*/ 80 w 98"/>
                <a:gd name="T71" fmla="*/ 44 h 132"/>
                <a:gd name="T72" fmla="*/ 93 w 98"/>
                <a:gd name="T73" fmla="*/ 57 h 132"/>
                <a:gd name="T74" fmla="*/ 86 w 98"/>
                <a:gd name="T75" fmla="*/ 85 h 132"/>
                <a:gd name="T76" fmla="*/ 85 w 98"/>
                <a:gd name="T77" fmla="*/ 94 h 132"/>
                <a:gd name="T78" fmla="*/ 85 w 98"/>
                <a:gd name="T79" fmla="*/ 104 h 132"/>
                <a:gd name="T80" fmla="*/ 78 w 98"/>
                <a:gd name="T81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32">
                  <a:moveTo>
                    <a:pt x="78" y="115"/>
                  </a:moveTo>
                  <a:cubicBezTo>
                    <a:pt x="76" y="114"/>
                    <a:pt x="75" y="115"/>
                    <a:pt x="74" y="116"/>
                  </a:cubicBezTo>
                  <a:cubicBezTo>
                    <a:pt x="64" y="127"/>
                    <a:pt x="50" y="131"/>
                    <a:pt x="35" y="132"/>
                  </a:cubicBezTo>
                  <a:cubicBezTo>
                    <a:pt x="32" y="132"/>
                    <a:pt x="29" y="132"/>
                    <a:pt x="26" y="130"/>
                  </a:cubicBezTo>
                  <a:cubicBezTo>
                    <a:pt x="18" y="127"/>
                    <a:pt x="9" y="126"/>
                    <a:pt x="1" y="123"/>
                  </a:cubicBezTo>
                  <a:cubicBezTo>
                    <a:pt x="0" y="120"/>
                    <a:pt x="2" y="120"/>
                    <a:pt x="4" y="120"/>
                  </a:cubicBezTo>
                  <a:cubicBezTo>
                    <a:pt x="9" y="119"/>
                    <a:pt x="14" y="121"/>
                    <a:pt x="19" y="122"/>
                  </a:cubicBezTo>
                  <a:cubicBezTo>
                    <a:pt x="25" y="122"/>
                    <a:pt x="30" y="122"/>
                    <a:pt x="35" y="119"/>
                  </a:cubicBezTo>
                  <a:cubicBezTo>
                    <a:pt x="42" y="119"/>
                    <a:pt x="49" y="114"/>
                    <a:pt x="56" y="117"/>
                  </a:cubicBezTo>
                  <a:cubicBezTo>
                    <a:pt x="61" y="112"/>
                    <a:pt x="69" y="114"/>
                    <a:pt x="75" y="110"/>
                  </a:cubicBezTo>
                  <a:cubicBezTo>
                    <a:pt x="77" y="109"/>
                    <a:pt x="77" y="107"/>
                    <a:pt x="77" y="104"/>
                  </a:cubicBezTo>
                  <a:cubicBezTo>
                    <a:pt x="76" y="102"/>
                    <a:pt x="75" y="101"/>
                    <a:pt x="73" y="101"/>
                  </a:cubicBezTo>
                  <a:cubicBezTo>
                    <a:pt x="66" y="102"/>
                    <a:pt x="67" y="97"/>
                    <a:pt x="67" y="93"/>
                  </a:cubicBezTo>
                  <a:cubicBezTo>
                    <a:pt x="67" y="91"/>
                    <a:pt x="68" y="90"/>
                    <a:pt x="68" y="89"/>
                  </a:cubicBezTo>
                  <a:cubicBezTo>
                    <a:pt x="73" y="83"/>
                    <a:pt x="76" y="82"/>
                    <a:pt x="80" y="85"/>
                  </a:cubicBezTo>
                  <a:cubicBezTo>
                    <a:pt x="80" y="82"/>
                    <a:pt x="80" y="80"/>
                    <a:pt x="79" y="78"/>
                  </a:cubicBezTo>
                  <a:cubicBezTo>
                    <a:pt x="79" y="76"/>
                    <a:pt x="79" y="74"/>
                    <a:pt x="79" y="72"/>
                  </a:cubicBezTo>
                  <a:cubicBezTo>
                    <a:pt x="82" y="66"/>
                    <a:pt x="82" y="60"/>
                    <a:pt x="85" y="55"/>
                  </a:cubicBezTo>
                  <a:cubicBezTo>
                    <a:pt x="86" y="54"/>
                    <a:pt x="86" y="52"/>
                    <a:pt x="84" y="51"/>
                  </a:cubicBezTo>
                  <a:cubicBezTo>
                    <a:pt x="82" y="50"/>
                    <a:pt x="81" y="51"/>
                    <a:pt x="80" y="53"/>
                  </a:cubicBezTo>
                  <a:cubicBezTo>
                    <a:pt x="79" y="56"/>
                    <a:pt x="78" y="59"/>
                    <a:pt x="74" y="61"/>
                  </a:cubicBezTo>
                  <a:cubicBezTo>
                    <a:pt x="72" y="59"/>
                    <a:pt x="75" y="54"/>
                    <a:pt x="71" y="53"/>
                  </a:cubicBezTo>
                  <a:cubicBezTo>
                    <a:pt x="66" y="43"/>
                    <a:pt x="67" y="38"/>
                    <a:pt x="75" y="33"/>
                  </a:cubicBezTo>
                  <a:cubicBezTo>
                    <a:pt x="73" y="29"/>
                    <a:pt x="69" y="25"/>
                    <a:pt x="66" y="21"/>
                  </a:cubicBezTo>
                  <a:cubicBezTo>
                    <a:pt x="64" y="17"/>
                    <a:pt x="60" y="14"/>
                    <a:pt x="55" y="15"/>
                  </a:cubicBezTo>
                  <a:cubicBezTo>
                    <a:pt x="49" y="15"/>
                    <a:pt x="44" y="13"/>
                    <a:pt x="39" y="9"/>
                  </a:cubicBezTo>
                  <a:cubicBezTo>
                    <a:pt x="38" y="8"/>
                    <a:pt x="36" y="7"/>
                    <a:pt x="34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32" y="3"/>
                    <a:pt x="32" y="2"/>
                    <a:pt x="33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4" y="7"/>
                    <a:pt x="49" y="5"/>
                    <a:pt x="53" y="5"/>
                  </a:cubicBezTo>
                  <a:cubicBezTo>
                    <a:pt x="60" y="6"/>
                    <a:pt x="67" y="7"/>
                    <a:pt x="71" y="14"/>
                  </a:cubicBezTo>
                  <a:cubicBezTo>
                    <a:pt x="73" y="17"/>
                    <a:pt x="76" y="18"/>
                    <a:pt x="79" y="20"/>
                  </a:cubicBezTo>
                  <a:cubicBezTo>
                    <a:pt x="87" y="25"/>
                    <a:pt x="90" y="39"/>
                    <a:pt x="81" y="44"/>
                  </a:cubicBezTo>
                  <a:cubicBezTo>
                    <a:pt x="82" y="44"/>
                    <a:pt x="80" y="44"/>
                    <a:pt x="80" y="44"/>
                  </a:cubicBezTo>
                  <a:cubicBezTo>
                    <a:pt x="92" y="41"/>
                    <a:pt x="98" y="45"/>
                    <a:pt x="93" y="57"/>
                  </a:cubicBezTo>
                  <a:cubicBezTo>
                    <a:pt x="89" y="66"/>
                    <a:pt x="86" y="75"/>
                    <a:pt x="86" y="85"/>
                  </a:cubicBezTo>
                  <a:cubicBezTo>
                    <a:pt x="86" y="88"/>
                    <a:pt x="86" y="91"/>
                    <a:pt x="85" y="94"/>
                  </a:cubicBezTo>
                  <a:cubicBezTo>
                    <a:pt x="84" y="98"/>
                    <a:pt x="83" y="101"/>
                    <a:pt x="85" y="104"/>
                  </a:cubicBezTo>
                  <a:cubicBezTo>
                    <a:pt x="87" y="109"/>
                    <a:pt x="85" y="112"/>
                    <a:pt x="78" y="115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91"/>
            <p:cNvSpPr/>
            <p:nvPr/>
          </p:nvSpPr>
          <p:spPr bwMode="auto">
            <a:xfrm>
              <a:off x="4243" y="541"/>
              <a:ext cx="132" cy="245"/>
            </a:xfrm>
            <a:custGeom>
              <a:avLst/>
              <a:gdLst>
                <a:gd name="T0" fmla="*/ 43 w 63"/>
                <a:gd name="T1" fmla="*/ 116 h 116"/>
                <a:gd name="T2" fmla="*/ 47 w 63"/>
                <a:gd name="T3" fmla="*/ 102 h 116"/>
                <a:gd name="T4" fmla="*/ 47 w 63"/>
                <a:gd name="T5" fmla="*/ 100 h 116"/>
                <a:gd name="T6" fmla="*/ 58 w 63"/>
                <a:gd name="T7" fmla="*/ 57 h 116"/>
                <a:gd name="T8" fmla="*/ 56 w 63"/>
                <a:gd name="T9" fmla="*/ 47 h 116"/>
                <a:gd name="T10" fmla="*/ 47 w 63"/>
                <a:gd name="T11" fmla="*/ 46 h 116"/>
                <a:gd name="T12" fmla="*/ 40 w 63"/>
                <a:gd name="T13" fmla="*/ 47 h 116"/>
                <a:gd name="T14" fmla="*/ 41 w 63"/>
                <a:gd name="T15" fmla="*/ 46 h 116"/>
                <a:gd name="T16" fmla="*/ 43 w 63"/>
                <a:gd name="T17" fmla="*/ 21 h 116"/>
                <a:gd name="T18" fmla="*/ 32 w 63"/>
                <a:gd name="T19" fmla="*/ 12 h 116"/>
                <a:gd name="T20" fmla="*/ 18 w 63"/>
                <a:gd name="T21" fmla="*/ 7 h 116"/>
                <a:gd name="T22" fmla="*/ 4 w 63"/>
                <a:gd name="T23" fmla="*/ 4 h 116"/>
                <a:gd name="T24" fmla="*/ 0 w 63"/>
                <a:gd name="T25" fmla="*/ 3 h 116"/>
                <a:gd name="T26" fmla="*/ 6 w 63"/>
                <a:gd name="T27" fmla="*/ 3 h 116"/>
                <a:gd name="T28" fmla="*/ 20 w 63"/>
                <a:gd name="T29" fmla="*/ 6 h 116"/>
                <a:gd name="T30" fmla="*/ 36 w 63"/>
                <a:gd name="T31" fmla="*/ 13 h 116"/>
                <a:gd name="T32" fmla="*/ 42 w 63"/>
                <a:gd name="T33" fmla="*/ 18 h 116"/>
                <a:gd name="T34" fmla="*/ 52 w 63"/>
                <a:gd name="T35" fmla="*/ 38 h 116"/>
                <a:gd name="T36" fmla="*/ 55 w 63"/>
                <a:gd name="T37" fmla="*/ 44 h 116"/>
                <a:gd name="T38" fmla="*/ 60 w 63"/>
                <a:gd name="T39" fmla="*/ 57 h 116"/>
                <a:gd name="T40" fmla="*/ 53 w 63"/>
                <a:gd name="T41" fmla="*/ 85 h 116"/>
                <a:gd name="T42" fmla="*/ 51 w 63"/>
                <a:gd name="T43" fmla="*/ 94 h 116"/>
                <a:gd name="T44" fmla="*/ 51 w 63"/>
                <a:gd name="T45" fmla="*/ 105 h 116"/>
                <a:gd name="T46" fmla="*/ 43 w 63"/>
                <a:gd name="T4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116">
                  <a:moveTo>
                    <a:pt x="43" y="116"/>
                  </a:moveTo>
                  <a:cubicBezTo>
                    <a:pt x="48" y="112"/>
                    <a:pt x="52" y="109"/>
                    <a:pt x="47" y="102"/>
                  </a:cubicBezTo>
                  <a:cubicBezTo>
                    <a:pt x="47" y="102"/>
                    <a:pt x="47" y="101"/>
                    <a:pt x="47" y="100"/>
                  </a:cubicBezTo>
                  <a:cubicBezTo>
                    <a:pt x="53" y="86"/>
                    <a:pt x="49" y="70"/>
                    <a:pt x="58" y="57"/>
                  </a:cubicBezTo>
                  <a:cubicBezTo>
                    <a:pt x="60" y="54"/>
                    <a:pt x="60" y="50"/>
                    <a:pt x="56" y="47"/>
                  </a:cubicBezTo>
                  <a:cubicBezTo>
                    <a:pt x="53" y="44"/>
                    <a:pt x="50" y="45"/>
                    <a:pt x="47" y="46"/>
                  </a:cubicBezTo>
                  <a:cubicBezTo>
                    <a:pt x="45" y="47"/>
                    <a:pt x="43" y="48"/>
                    <a:pt x="40" y="47"/>
                  </a:cubicBezTo>
                  <a:cubicBezTo>
                    <a:pt x="41" y="47"/>
                    <a:pt x="41" y="46"/>
                    <a:pt x="41" y="46"/>
                  </a:cubicBezTo>
                  <a:cubicBezTo>
                    <a:pt x="53" y="40"/>
                    <a:pt x="53" y="29"/>
                    <a:pt x="43" y="21"/>
                  </a:cubicBezTo>
                  <a:cubicBezTo>
                    <a:pt x="39" y="18"/>
                    <a:pt x="35" y="16"/>
                    <a:pt x="32" y="12"/>
                  </a:cubicBezTo>
                  <a:cubicBezTo>
                    <a:pt x="29" y="8"/>
                    <a:pt x="23" y="7"/>
                    <a:pt x="18" y="7"/>
                  </a:cubicBezTo>
                  <a:cubicBezTo>
                    <a:pt x="13" y="7"/>
                    <a:pt x="8" y="8"/>
                    <a:pt x="4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0"/>
                    <a:pt x="5" y="1"/>
                    <a:pt x="6" y="3"/>
                  </a:cubicBezTo>
                  <a:cubicBezTo>
                    <a:pt x="10" y="7"/>
                    <a:pt x="16" y="6"/>
                    <a:pt x="20" y="6"/>
                  </a:cubicBezTo>
                  <a:cubicBezTo>
                    <a:pt x="27" y="6"/>
                    <a:pt x="32" y="7"/>
                    <a:pt x="36" y="13"/>
                  </a:cubicBezTo>
                  <a:cubicBezTo>
                    <a:pt x="37" y="16"/>
                    <a:pt x="40" y="17"/>
                    <a:pt x="42" y="18"/>
                  </a:cubicBezTo>
                  <a:cubicBezTo>
                    <a:pt x="50" y="23"/>
                    <a:pt x="53" y="29"/>
                    <a:pt x="52" y="38"/>
                  </a:cubicBezTo>
                  <a:cubicBezTo>
                    <a:pt x="51" y="41"/>
                    <a:pt x="51" y="42"/>
                    <a:pt x="55" y="44"/>
                  </a:cubicBezTo>
                  <a:cubicBezTo>
                    <a:pt x="61" y="46"/>
                    <a:pt x="63" y="51"/>
                    <a:pt x="60" y="57"/>
                  </a:cubicBezTo>
                  <a:cubicBezTo>
                    <a:pt x="55" y="66"/>
                    <a:pt x="52" y="75"/>
                    <a:pt x="53" y="85"/>
                  </a:cubicBezTo>
                  <a:cubicBezTo>
                    <a:pt x="53" y="88"/>
                    <a:pt x="52" y="91"/>
                    <a:pt x="51" y="94"/>
                  </a:cubicBezTo>
                  <a:cubicBezTo>
                    <a:pt x="50" y="98"/>
                    <a:pt x="49" y="101"/>
                    <a:pt x="51" y="105"/>
                  </a:cubicBezTo>
                  <a:cubicBezTo>
                    <a:pt x="53" y="111"/>
                    <a:pt x="50" y="115"/>
                    <a:pt x="43" y="1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2"/>
            <p:cNvSpPr/>
            <p:nvPr/>
          </p:nvSpPr>
          <p:spPr bwMode="auto">
            <a:xfrm>
              <a:off x="4082" y="539"/>
              <a:ext cx="157" cy="194"/>
            </a:xfrm>
            <a:custGeom>
              <a:avLst/>
              <a:gdLst>
                <a:gd name="T0" fmla="*/ 75 w 75"/>
                <a:gd name="T1" fmla="*/ 4 h 92"/>
                <a:gd name="T2" fmla="*/ 74 w 75"/>
                <a:gd name="T3" fmla="*/ 5 h 92"/>
                <a:gd name="T4" fmla="*/ 66 w 75"/>
                <a:gd name="T5" fmla="*/ 6 h 92"/>
                <a:gd name="T6" fmla="*/ 52 w 75"/>
                <a:gd name="T7" fmla="*/ 11 h 92"/>
                <a:gd name="T8" fmla="*/ 43 w 75"/>
                <a:gd name="T9" fmla="*/ 10 h 92"/>
                <a:gd name="T10" fmla="*/ 32 w 75"/>
                <a:gd name="T11" fmla="*/ 12 h 92"/>
                <a:gd name="T12" fmla="*/ 16 w 75"/>
                <a:gd name="T13" fmla="*/ 35 h 92"/>
                <a:gd name="T14" fmla="*/ 6 w 75"/>
                <a:gd name="T15" fmla="*/ 84 h 92"/>
                <a:gd name="T16" fmla="*/ 7 w 75"/>
                <a:gd name="T17" fmla="*/ 90 h 92"/>
                <a:gd name="T18" fmla="*/ 6 w 75"/>
                <a:gd name="T19" fmla="*/ 92 h 92"/>
                <a:gd name="T20" fmla="*/ 0 w 75"/>
                <a:gd name="T21" fmla="*/ 67 h 92"/>
                <a:gd name="T22" fmla="*/ 1 w 75"/>
                <a:gd name="T23" fmla="*/ 56 h 92"/>
                <a:gd name="T24" fmla="*/ 15 w 75"/>
                <a:gd name="T25" fmla="*/ 30 h 92"/>
                <a:gd name="T26" fmla="*/ 29 w 75"/>
                <a:gd name="T27" fmla="*/ 10 h 92"/>
                <a:gd name="T28" fmla="*/ 45 w 75"/>
                <a:gd name="T29" fmla="*/ 7 h 92"/>
                <a:gd name="T30" fmla="*/ 50 w 75"/>
                <a:gd name="T31" fmla="*/ 8 h 92"/>
                <a:gd name="T32" fmla="*/ 75 w 75"/>
                <a:gd name="T3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92">
                  <a:moveTo>
                    <a:pt x="75" y="4"/>
                  </a:moveTo>
                  <a:cubicBezTo>
                    <a:pt x="74" y="4"/>
                    <a:pt x="74" y="5"/>
                    <a:pt x="74" y="5"/>
                  </a:cubicBezTo>
                  <a:cubicBezTo>
                    <a:pt x="71" y="7"/>
                    <a:pt x="68" y="6"/>
                    <a:pt x="66" y="6"/>
                  </a:cubicBezTo>
                  <a:cubicBezTo>
                    <a:pt x="60" y="7"/>
                    <a:pt x="55" y="7"/>
                    <a:pt x="52" y="11"/>
                  </a:cubicBezTo>
                  <a:cubicBezTo>
                    <a:pt x="48" y="14"/>
                    <a:pt x="46" y="14"/>
                    <a:pt x="43" y="10"/>
                  </a:cubicBezTo>
                  <a:cubicBezTo>
                    <a:pt x="39" y="6"/>
                    <a:pt x="34" y="7"/>
                    <a:pt x="32" y="12"/>
                  </a:cubicBezTo>
                  <a:cubicBezTo>
                    <a:pt x="29" y="21"/>
                    <a:pt x="23" y="28"/>
                    <a:pt x="16" y="35"/>
                  </a:cubicBezTo>
                  <a:cubicBezTo>
                    <a:pt x="2" y="49"/>
                    <a:pt x="2" y="66"/>
                    <a:pt x="6" y="84"/>
                  </a:cubicBezTo>
                  <a:cubicBezTo>
                    <a:pt x="6" y="86"/>
                    <a:pt x="7" y="88"/>
                    <a:pt x="7" y="90"/>
                  </a:cubicBezTo>
                  <a:cubicBezTo>
                    <a:pt x="7" y="91"/>
                    <a:pt x="6" y="91"/>
                    <a:pt x="6" y="92"/>
                  </a:cubicBezTo>
                  <a:cubicBezTo>
                    <a:pt x="0" y="84"/>
                    <a:pt x="0" y="75"/>
                    <a:pt x="0" y="67"/>
                  </a:cubicBezTo>
                  <a:cubicBezTo>
                    <a:pt x="0" y="63"/>
                    <a:pt x="1" y="60"/>
                    <a:pt x="1" y="56"/>
                  </a:cubicBezTo>
                  <a:cubicBezTo>
                    <a:pt x="2" y="45"/>
                    <a:pt x="8" y="37"/>
                    <a:pt x="15" y="30"/>
                  </a:cubicBezTo>
                  <a:cubicBezTo>
                    <a:pt x="22" y="24"/>
                    <a:pt x="26" y="17"/>
                    <a:pt x="29" y="10"/>
                  </a:cubicBezTo>
                  <a:cubicBezTo>
                    <a:pt x="33" y="1"/>
                    <a:pt x="39" y="0"/>
                    <a:pt x="45" y="7"/>
                  </a:cubicBezTo>
                  <a:cubicBezTo>
                    <a:pt x="47" y="9"/>
                    <a:pt x="48" y="9"/>
                    <a:pt x="50" y="8"/>
                  </a:cubicBezTo>
                  <a:cubicBezTo>
                    <a:pt x="57" y="2"/>
                    <a:pt x="66" y="1"/>
                    <a:pt x="75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3"/>
            <p:cNvSpPr/>
            <p:nvPr/>
          </p:nvSpPr>
          <p:spPr bwMode="auto">
            <a:xfrm>
              <a:off x="4098" y="744"/>
              <a:ext cx="53" cy="48"/>
            </a:xfrm>
            <a:custGeom>
              <a:avLst/>
              <a:gdLst>
                <a:gd name="T0" fmla="*/ 2 w 25"/>
                <a:gd name="T1" fmla="*/ 7 h 23"/>
                <a:gd name="T2" fmla="*/ 0 w 25"/>
                <a:gd name="T3" fmla="*/ 1 h 23"/>
                <a:gd name="T4" fmla="*/ 6 w 25"/>
                <a:gd name="T5" fmla="*/ 4 h 23"/>
                <a:gd name="T6" fmla="*/ 11 w 25"/>
                <a:gd name="T7" fmla="*/ 9 h 23"/>
                <a:gd name="T8" fmla="*/ 16 w 25"/>
                <a:gd name="T9" fmla="*/ 10 h 23"/>
                <a:gd name="T10" fmla="*/ 22 w 25"/>
                <a:gd name="T11" fmla="*/ 22 h 23"/>
                <a:gd name="T12" fmla="*/ 8 w 25"/>
                <a:gd name="T13" fmla="*/ 19 h 23"/>
                <a:gd name="T14" fmla="*/ 8 w 25"/>
                <a:gd name="T15" fmla="*/ 19 h 23"/>
                <a:gd name="T16" fmla="*/ 2 w 2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" y="7"/>
                  </a:moveTo>
                  <a:cubicBezTo>
                    <a:pt x="1" y="5"/>
                    <a:pt x="1" y="3"/>
                    <a:pt x="0" y="1"/>
                  </a:cubicBezTo>
                  <a:cubicBezTo>
                    <a:pt x="3" y="0"/>
                    <a:pt x="4" y="2"/>
                    <a:pt x="6" y="4"/>
                  </a:cubicBezTo>
                  <a:cubicBezTo>
                    <a:pt x="7" y="6"/>
                    <a:pt x="9" y="8"/>
                    <a:pt x="11" y="9"/>
                  </a:cubicBezTo>
                  <a:cubicBezTo>
                    <a:pt x="13" y="9"/>
                    <a:pt x="15" y="10"/>
                    <a:pt x="16" y="10"/>
                  </a:cubicBezTo>
                  <a:cubicBezTo>
                    <a:pt x="24" y="15"/>
                    <a:pt x="25" y="17"/>
                    <a:pt x="22" y="22"/>
                  </a:cubicBezTo>
                  <a:cubicBezTo>
                    <a:pt x="17" y="23"/>
                    <a:pt x="12" y="2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" y="17"/>
                    <a:pt x="1" y="12"/>
                    <a:pt x="2" y="7"/>
                  </a:cubicBezTo>
                  <a:close/>
                </a:path>
              </a:pathLst>
            </a:custGeom>
            <a:solidFill>
              <a:srgbClr val="B8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4"/>
            <p:cNvSpPr/>
            <p:nvPr/>
          </p:nvSpPr>
          <p:spPr bwMode="auto">
            <a:xfrm>
              <a:off x="4117" y="752"/>
              <a:ext cx="61" cy="51"/>
            </a:xfrm>
            <a:custGeom>
              <a:avLst/>
              <a:gdLst>
                <a:gd name="T0" fmla="*/ 13 w 29"/>
                <a:gd name="T1" fmla="*/ 17 h 24"/>
                <a:gd name="T2" fmla="*/ 6 w 29"/>
                <a:gd name="T3" fmla="*/ 8 h 24"/>
                <a:gd name="T4" fmla="*/ 3 w 29"/>
                <a:gd name="T5" fmla="*/ 2 h 24"/>
                <a:gd name="T6" fmla="*/ 10 w 29"/>
                <a:gd name="T7" fmla="*/ 2 h 24"/>
                <a:gd name="T8" fmla="*/ 14 w 29"/>
                <a:gd name="T9" fmla="*/ 3 h 24"/>
                <a:gd name="T10" fmla="*/ 20 w 29"/>
                <a:gd name="T11" fmla="*/ 10 h 24"/>
                <a:gd name="T12" fmla="*/ 25 w 29"/>
                <a:gd name="T13" fmla="*/ 19 h 24"/>
                <a:gd name="T14" fmla="*/ 29 w 29"/>
                <a:gd name="T15" fmla="*/ 21 h 24"/>
                <a:gd name="T16" fmla="*/ 26 w 29"/>
                <a:gd name="T17" fmla="*/ 23 h 24"/>
                <a:gd name="T18" fmla="*/ 21 w 29"/>
                <a:gd name="T19" fmla="*/ 24 h 24"/>
                <a:gd name="T20" fmla="*/ 14 w 29"/>
                <a:gd name="T21" fmla="*/ 20 h 24"/>
                <a:gd name="T22" fmla="*/ 13 w 29"/>
                <a:gd name="T23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4">
                  <a:moveTo>
                    <a:pt x="13" y="17"/>
                  </a:moveTo>
                  <a:cubicBezTo>
                    <a:pt x="15" y="11"/>
                    <a:pt x="10" y="10"/>
                    <a:pt x="6" y="8"/>
                  </a:cubicBezTo>
                  <a:cubicBezTo>
                    <a:pt x="5" y="6"/>
                    <a:pt x="0" y="6"/>
                    <a:pt x="3" y="2"/>
                  </a:cubicBezTo>
                  <a:cubicBezTo>
                    <a:pt x="5" y="0"/>
                    <a:pt x="7" y="1"/>
                    <a:pt x="10" y="2"/>
                  </a:cubicBezTo>
                  <a:cubicBezTo>
                    <a:pt x="11" y="2"/>
                    <a:pt x="13" y="3"/>
                    <a:pt x="14" y="3"/>
                  </a:cubicBezTo>
                  <a:cubicBezTo>
                    <a:pt x="21" y="3"/>
                    <a:pt x="21" y="3"/>
                    <a:pt x="20" y="10"/>
                  </a:cubicBezTo>
                  <a:cubicBezTo>
                    <a:pt x="20" y="14"/>
                    <a:pt x="21" y="17"/>
                    <a:pt x="25" y="19"/>
                  </a:cubicBezTo>
                  <a:cubicBezTo>
                    <a:pt x="26" y="19"/>
                    <a:pt x="28" y="20"/>
                    <a:pt x="29" y="21"/>
                  </a:cubicBezTo>
                  <a:cubicBezTo>
                    <a:pt x="28" y="22"/>
                    <a:pt x="27" y="23"/>
                    <a:pt x="26" y="23"/>
                  </a:cubicBezTo>
                  <a:cubicBezTo>
                    <a:pt x="24" y="24"/>
                    <a:pt x="23" y="23"/>
                    <a:pt x="21" y="24"/>
                  </a:cubicBezTo>
                  <a:cubicBezTo>
                    <a:pt x="19" y="22"/>
                    <a:pt x="16" y="23"/>
                    <a:pt x="14" y="20"/>
                  </a:cubicBezTo>
                  <a:cubicBezTo>
                    <a:pt x="13" y="19"/>
                    <a:pt x="12" y="19"/>
                    <a:pt x="13" y="17"/>
                  </a:cubicBezTo>
                  <a:close/>
                </a:path>
              </a:pathLst>
            </a:custGeom>
            <a:solidFill>
              <a:srgbClr val="F9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5"/>
            <p:cNvSpPr/>
            <p:nvPr/>
          </p:nvSpPr>
          <p:spPr bwMode="auto">
            <a:xfrm>
              <a:off x="4161" y="788"/>
              <a:ext cx="164" cy="40"/>
            </a:xfrm>
            <a:custGeom>
              <a:avLst/>
              <a:gdLst>
                <a:gd name="T0" fmla="*/ 0 w 78"/>
                <a:gd name="T1" fmla="*/ 7 h 19"/>
                <a:gd name="T2" fmla="*/ 5 w 78"/>
                <a:gd name="T3" fmla="*/ 6 h 19"/>
                <a:gd name="T4" fmla="*/ 31 w 78"/>
                <a:gd name="T5" fmla="*/ 14 h 19"/>
                <a:gd name="T6" fmla="*/ 70 w 78"/>
                <a:gd name="T7" fmla="*/ 6 h 19"/>
                <a:gd name="T8" fmla="*/ 78 w 78"/>
                <a:gd name="T9" fmla="*/ 0 h 19"/>
                <a:gd name="T10" fmla="*/ 62 w 78"/>
                <a:gd name="T11" fmla="*/ 13 h 19"/>
                <a:gd name="T12" fmla="*/ 21 w 78"/>
                <a:gd name="T13" fmla="*/ 12 h 19"/>
                <a:gd name="T14" fmla="*/ 0 w 78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9">
                  <a:moveTo>
                    <a:pt x="0" y="7"/>
                  </a:moveTo>
                  <a:cubicBezTo>
                    <a:pt x="2" y="6"/>
                    <a:pt x="3" y="6"/>
                    <a:pt x="5" y="6"/>
                  </a:cubicBezTo>
                  <a:cubicBezTo>
                    <a:pt x="14" y="9"/>
                    <a:pt x="22" y="12"/>
                    <a:pt x="31" y="14"/>
                  </a:cubicBezTo>
                  <a:cubicBezTo>
                    <a:pt x="45" y="17"/>
                    <a:pt x="58" y="14"/>
                    <a:pt x="70" y="6"/>
                  </a:cubicBezTo>
                  <a:cubicBezTo>
                    <a:pt x="73" y="4"/>
                    <a:pt x="75" y="2"/>
                    <a:pt x="78" y="0"/>
                  </a:cubicBezTo>
                  <a:cubicBezTo>
                    <a:pt x="75" y="6"/>
                    <a:pt x="69" y="10"/>
                    <a:pt x="62" y="13"/>
                  </a:cubicBezTo>
                  <a:cubicBezTo>
                    <a:pt x="48" y="17"/>
                    <a:pt x="35" y="19"/>
                    <a:pt x="21" y="12"/>
                  </a:cubicBezTo>
                  <a:cubicBezTo>
                    <a:pt x="15" y="9"/>
                    <a:pt x="7" y="8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6"/>
            <p:cNvSpPr/>
            <p:nvPr/>
          </p:nvSpPr>
          <p:spPr bwMode="auto">
            <a:xfrm>
              <a:off x="4094" y="725"/>
              <a:ext cx="29" cy="40"/>
            </a:xfrm>
            <a:custGeom>
              <a:avLst/>
              <a:gdLst>
                <a:gd name="T0" fmla="*/ 12 w 14"/>
                <a:gd name="T1" fmla="*/ 19 h 19"/>
                <a:gd name="T2" fmla="*/ 2 w 14"/>
                <a:gd name="T3" fmla="*/ 10 h 19"/>
                <a:gd name="T4" fmla="*/ 0 w 14"/>
                <a:gd name="T5" fmla="*/ 4 h 19"/>
                <a:gd name="T6" fmla="*/ 0 w 14"/>
                <a:gd name="T7" fmla="*/ 3 h 19"/>
                <a:gd name="T8" fmla="*/ 4 w 14"/>
                <a:gd name="T9" fmla="*/ 0 h 19"/>
                <a:gd name="T10" fmla="*/ 13 w 14"/>
                <a:gd name="T11" fmla="*/ 11 h 19"/>
                <a:gd name="T12" fmla="*/ 12 w 1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2" y="19"/>
                  </a:moveTo>
                  <a:cubicBezTo>
                    <a:pt x="8" y="18"/>
                    <a:pt x="7" y="12"/>
                    <a:pt x="2" y="10"/>
                  </a:cubicBezTo>
                  <a:cubicBezTo>
                    <a:pt x="2" y="8"/>
                    <a:pt x="1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0" y="1"/>
                    <a:pt x="10" y="7"/>
                    <a:pt x="13" y="11"/>
                  </a:cubicBezTo>
                  <a:cubicBezTo>
                    <a:pt x="14" y="14"/>
                    <a:pt x="14" y="16"/>
                    <a:pt x="12" y="19"/>
                  </a:cubicBezTo>
                  <a:close/>
                </a:path>
              </a:pathLst>
            </a:custGeom>
            <a:solidFill>
              <a:srgbClr val="B7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7"/>
            <p:cNvSpPr/>
            <p:nvPr/>
          </p:nvSpPr>
          <p:spPr bwMode="auto">
            <a:xfrm>
              <a:off x="3951" y="700"/>
              <a:ext cx="38" cy="40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cubicBezTo>
                    <a:pt x="13" y="7"/>
                    <a:pt x="8" y="14"/>
                    <a:pt x="0" y="19"/>
                  </a:cubicBezTo>
                  <a:cubicBezTo>
                    <a:pt x="6" y="12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8"/>
            <p:cNvSpPr/>
            <p:nvPr/>
          </p:nvSpPr>
          <p:spPr bwMode="auto">
            <a:xfrm>
              <a:off x="3989" y="679"/>
              <a:ext cx="30" cy="21"/>
            </a:xfrm>
            <a:custGeom>
              <a:avLst/>
              <a:gdLst>
                <a:gd name="T0" fmla="*/ 12 w 14"/>
                <a:gd name="T1" fmla="*/ 3 h 10"/>
                <a:gd name="T2" fmla="*/ 0 w 14"/>
                <a:gd name="T3" fmla="*/ 10 h 10"/>
                <a:gd name="T4" fmla="*/ 14 w 14"/>
                <a:gd name="T5" fmla="*/ 0 h 10"/>
                <a:gd name="T6" fmla="*/ 12 w 14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2" y="3"/>
                  </a:moveTo>
                  <a:cubicBezTo>
                    <a:pt x="8" y="5"/>
                    <a:pt x="4" y="8"/>
                    <a:pt x="0" y="10"/>
                  </a:cubicBezTo>
                  <a:cubicBezTo>
                    <a:pt x="4" y="5"/>
                    <a:pt x="7" y="1"/>
                    <a:pt x="14" y="0"/>
                  </a:cubicBezTo>
                  <a:cubicBezTo>
                    <a:pt x="14" y="2"/>
                    <a:pt x="13" y="2"/>
                    <a:pt x="1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99"/>
            <p:cNvSpPr/>
            <p:nvPr/>
          </p:nvSpPr>
          <p:spPr bwMode="auto">
            <a:xfrm>
              <a:off x="3878" y="780"/>
              <a:ext cx="29" cy="23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0" y="5"/>
                    <a:pt x="5" y="7"/>
                    <a:pt x="0" y="11"/>
                  </a:cubicBezTo>
                  <a:cubicBezTo>
                    <a:pt x="3" y="5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200"/>
            <p:cNvSpPr/>
            <p:nvPr/>
          </p:nvSpPr>
          <p:spPr bwMode="auto">
            <a:xfrm>
              <a:off x="4115" y="784"/>
              <a:ext cx="32" cy="11"/>
            </a:xfrm>
            <a:custGeom>
              <a:avLst/>
              <a:gdLst>
                <a:gd name="T0" fmla="*/ 14 w 15"/>
                <a:gd name="T1" fmla="*/ 2 h 5"/>
                <a:gd name="T2" fmla="*/ 15 w 15"/>
                <a:gd name="T3" fmla="*/ 5 h 5"/>
                <a:gd name="T4" fmla="*/ 0 w 15"/>
                <a:gd name="T5" fmla="*/ 0 h 5"/>
                <a:gd name="T6" fmla="*/ 14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2"/>
                  </a:moveTo>
                  <a:cubicBezTo>
                    <a:pt x="14" y="3"/>
                    <a:pt x="15" y="4"/>
                    <a:pt x="15" y="5"/>
                  </a:cubicBezTo>
                  <a:cubicBezTo>
                    <a:pt x="10" y="3"/>
                    <a:pt x="4" y="4"/>
                    <a:pt x="0" y="0"/>
                  </a:cubicBezTo>
                  <a:cubicBezTo>
                    <a:pt x="5" y="2"/>
                    <a:pt x="9" y="2"/>
                    <a:pt x="1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201"/>
            <p:cNvSpPr/>
            <p:nvPr/>
          </p:nvSpPr>
          <p:spPr bwMode="auto">
            <a:xfrm>
              <a:off x="4098" y="759"/>
              <a:ext cx="17" cy="25"/>
            </a:xfrm>
            <a:custGeom>
              <a:avLst/>
              <a:gdLst>
                <a:gd name="T0" fmla="*/ 2 w 8"/>
                <a:gd name="T1" fmla="*/ 0 h 12"/>
                <a:gd name="T2" fmla="*/ 8 w 8"/>
                <a:gd name="T3" fmla="*/ 12 h 12"/>
                <a:gd name="T4" fmla="*/ 2 w 8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2" y="0"/>
                  </a:moveTo>
                  <a:cubicBezTo>
                    <a:pt x="2" y="5"/>
                    <a:pt x="3" y="9"/>
                    <a:pt x="8" y="12"/>
                  </a:cubicBezTo>
                  <a:cubicBezTo>
                    <a:pt x="1" y="10"/>
                    <a:pt x="0" y="8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202"/>
            <p:cNvSpPr/>
            <p:nvPr/>
          </p:nvSpPr>
          <p:spPr bwMode="auto">
            <a:xfrm>
              <a:off x="3907" y="765"/>
              <a:ext cx="17" cy="15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cubicBezTo>
                    <a:pt x="6" y="3"/>
                    <a:pt x="4" y="6"/>
                    <a:pt x="0" y="7"/>
                  </a:cubicBezTo>
                  <a:cubicBezTo>
                    <a:pt x="2" y="4"/>
                    <a:pt x="4" y="1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203"/>
            <p:cNvSpPr/>
            <p:nvPr/>
          </p:nvSpPr>
          <p:spPr bwMode="auto">
            <a:xfrm>
              <a:off x="4014" y="679"/>
              <a:ext cx="13" cy="14"/>
            </a:xfrm>
            <a:custGeom>
              <a:avLst/>
              <a:gdLst>
                <a:gd name="T0" fmla="*/ 0 w 6"/>
                <a:gd name="T1" fmla="*/ 3 h 7"/>
                <a:gd name="T2" fmla="*/ 2 w 6"/>
                <a:gd name="T3" fmla="*/ 0 h 7"/>
                <a:gd name="T4" fmla="*/ 0 w 6"/>
                <a:gd name="T5" fmla="*/ 7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6" y="4"/>
                    <a:pt x="2" y="5"/>
                    <a:pt x="0" y="7"/>
                  </a:cubicBezTo>
                  <a:cubicBezTo>
                    <a:pt x="0" y="5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E0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204"/>
            <p:cNvSpPr/>
            <p:nvPr/>
          </p:nvSpPr>
          <p:spPr bwMode="auto">
            <a:xfrm>
              <a:off x="3937" y="740"/>
              <a:ext cx="14" cy="12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6 h 6"/>
                <a:gd name="T4" fmla="*/ 7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205"/>
            <p:cNvSpPr/>
            <p:nvPr/>
          </p:nvSpPr>
          <p:spPr bwMode="auto">
            <a:xfrm>
              <a:off x="3989" y="719"/>
              <a:ext cx="6" cy="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1" y="6"/>
                    <a:pt x="0" y="2"/>
                    <a:pt x="3" y="0"/>
                  </a:cubicBezTo>
                  <a:cubicBezTo>
                    <a:pt x="2" y="3"/>
                    <a:pt x="3" y="7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206"/>
            <p:cNvSpPr/>
            <p:nvPr/>
          </p:nvSpPr>
          <p:spPr bwMode="auto">
            <a:xfrm>
              <a:off x="3924" y="752"/>
              <a:ext cx="13" cy="1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207"/>
            <p:cNvSpPr/>
            <p:nvPr/>
          </p:nvSpPr>
          <p:spPr bwMode="auto">
            <a:xfrm>
              <a:off x="3981" y="744"/>
              <a:ext cx="6" cy="13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0 h 6"/>
                <a:gd name="T4" fmla="*/ 0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1" y="1"/>
                    <a:pt x="3" y="0"/>
                  </a:cubicBezTo>
                  <a:cubicBezTo>
                    <a:pt x="2" y="2"/>
                    <a:pt x="3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208"/>
            <p:cNvSpPr/>
            <p:nvPr/>
          </p:nvSpPr>
          <p:spPr bwMode="auto">
            <a:xfrm>
              <a:off x="4098" y="550"/>
              <a:ext cx="206" cy="211"/>
            </a:xfrm>
            <a:custGeom>
              <a:avLst/>
              <a:gdLst>
                <a:gd name="T0" fmla="*/ 10 w 98"/>
                <a:gd name="T1" fmla="*/ 94 h 100"/>
                <a:gd name="T2" fmla="*/ 1 w 98"/>
                <a:gd name="T3" fmla="*/ 84 h 100"/>
                <a:gd name="T4" fmla="*/ 1 w 98"/>
                <a:gd name="T5" fmla="*/ 83 h 100"/>
                <a:gd name="T6" fmla="*/ 0 w 98"/>
                <a:gd name="T7" fmla="*/ 81 h 100"/>
                <a:gd name="T8" fmla="*/ 0 w 98"/>
                <a:gd name="T9" fmla="*/ 79 h 100"/>
                <a:gd name="T10" fmla="*/ 6 w 98"/>
                <a:gd name="T11" fmla="*/ 65 h 100"/>
                <a:gd name="T12" fmla="*/ 15 w 98"/>
                <a:gd name="T13" fmla="*/ 65 h 100"/>
                <a:gd name="T14" fmla="*/ 14 w 98"/>
                <a:gd name="T15" fmla="*/ 84 h 100"/>
                <a:gd name="T16" fmla="*/ 24 w 98"/>
                <a:gd name="T17" fmla="*/ 65 h 100"/>
                <a:gd name="T18" fmla="*/ 46 w 98"/>
                <a:gd name="T19" fmla="*/ 33 h 100"/>
                <a:gd name="T20" fmla="*/ 48 w 98"/>
                <a:gd name="T21" fmla="*/ 26 h 100"/>
                <a:gd name="T22" fmla="*/ 62 w 98"/>
                <a:gd name="T23" fmla="*/ 2 h 100"/>
                <a:gd name="T24" fmla="*/ 68 w 98"/>
                <a:gd name="T25" fmla="*/ 2 h 100"/>
                <a:gd name="T26" fmla="*/ 73 w 98"/>
                <a:gd name="T27" fmla="*/ 5 h 100"/>
                <a:gd name="T28" fmla="*/ 84 w 98"/>
                <a:gd name="T29" fmla="*/ 11 h 100"/>
                <a:gd name="T30" fmla="*/ 86 w 98"/>
                <a:gd name="T31" fmla="*/ 17 h 100"/>
                <a:gd name="T32" fmla="*/ 84 w 98"/>
                <a:gd name="T33" fmla="*/ 18 h 100"/>
                <a:gd name="T34" fmla="*/ 78 w 98"/>
                <a:gd name="T35" fmla="*/ 20 h 100"/>
                <a:gd name="T36" fmla="*/ 79 w 98"/>
                <a:gd name="T37" fmla="*/ 25 h 100"/>
                <a:gd name="T38" fmla="*/ 93 w 98"/>
                <a:gd name="T39" fmla="*/ 30 h 100"/>
                <a:gd name="T40" fmla="*/ 98 w 98"/>
                <a:gd name="T41" fmla="*/ 37 h 100"/>
                <a:gd name="T42" fmla="*/ 86 w 98"/>
                <a:gd name="T43" fmla="*/ 35 h 100"/>
                <a:gd name="T44" fmla="*/ 65 w 98"/>
                <a:gd name="T45" fmla="*/ 28 h 100"/>
                <a:gd name="T46" fmla="*/ 62 w 98"/>
                <a:gd name="T47" fmla="*/ 29 h 100"/>
                <a:gd name="T48" fmla="*/ 65 w 98"/>
                <a:gd name="T49" fmla="*/ 31 h 100"/>
                <a:gd name="T50" fmla="*/ 68 w 98"/>
                <a:gd name="T51" fmla="*/ 32 h 100"/>
                <a:gd name="T52" fmla="*/ 70 w 98"/>
                <a:gd name="T53" fmla="*/ 38 h 100"/>
                <a:gd name="T54" fmla="*/ 61 w 98"/>
                <a:gd name="T55" fmla="*/ 45 h 100"/>
                <a:gd name="T56" fmla="*/ 44 w 98"/>
                <a:gd name="T57" fmla="*/ 67 h 100"/>
                <a:gd name="T58" fmla="*/ 40 w 98"/>
                <a:gd name="T59" fmla="*/ 85 h 100"/>
                <a:gd name="T60" fmla="*/ 35 w 98"/>
                <a:gd name="T61" fmla="*/ 91 h 100"/>
                <a:gd name="T62" fmla="*/ 34 w 98"/>
                <a:gd name="T63" fmla="*/ 97 h 100"/>
                <a:gd name="T64" fmla="*/ 27 w 98"/>
                <a:gd name="T65" fmla="*/ 95 h 100"/>
                <a:gd name="T66" fmla="*/ 25 w 98"/>
                <a:gd name="T67" fmla="*/ 85 h 100"/>
                <a:gd name="T68" fmla="*/ 19 w 98"/>
                <a:gd name="T69" fmla="*/ 97 h 100"/>
                <a:gd name="T70" fmla="*/ 18 w 98"/>
                <a:gd name="T71" fmla="*/ 99 h 100"/>
                <a:gd name="T72" fmla="*/ 13 w 98"/>
                <a:gd name="T73" fmla="*/ 97 h 100"/>
                <a:gd name="T74" fmla="*/ 10 w 98"/>
                <a:gd name="T75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00">
                  <a:moveTo>
                    <a:pt x="10" y="94"/>
                  </a:moveTo>
                  <a:cubicBezTo>
                    <a:pt x="7" y="91"/>
                    <a:pt x="7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3" y="81"/>
                    <a:pt x="0" y="82"/>
                    <a:pt x="0" y="81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2" y="74"/>
                    <a:pt x="2" y="69"/>
                    <a:pt x="6" y="65"/>
                  </a:cubicBezTo>
                  <a:cubicBezTo>
                    <a:pt x="11" y="60"/>
                    <a:pt x="10" y="60"/>
                    <a:pt x="15" y="65"/>
                  </a:cubicBezTo>
                  <a:cubicBezTo>
                    <a:pt x="16" y="71"/>
                    <a:pt x="14" y="77"/>
                    <a:pt x="14" y="84"/>
                  </a:cubicBezTo>
                  <a:cubicBezTo>
                    <a:pt x="19" y="77"/>
                    <a:pt x="22" y="71"/>
                    <a:pt x="24" y="65"/>
                  </a:cubicBezTo>
                  <a:cubicBezTo>
                    <a:pt x="29" y="52"/>
                    <a:pt x="34" y="40"/>
                    <a:pt x="46" y="33"/>
                  </a:cubicBezTo>
                  <a:cubicBezTo>
                    <a:pt x="48" y="31"/>
                    <a:pt x="48" y="29"/>
                    <a:pt x="48" y="26"/>
                  </a:cubicBezTo>
                  <a:cubicBezTo>
                    <a:pt x="47" y="16"/>
                    <a:pt x="53" y="5"/>
                    <a:pt x="62" y="2"/>
                  </a:cubicBezTo>
                  <a:cubicBezTo>
                    <a:pt x="64" y="1"/>
                    <a:pt x="67" y="0"/>
                    <a:pt x="68" y="2"/>
                  </a:cubicBezTo>
                  <a:cubicBezTo>
                    <a:pt x="70" y="2"/>
                    <a:pt x="72" y="3"/>
                    <a:pt x="73" y="5"/>
                  </a:cubicBezTo>
                  <a:cubicBezTo>
                    <a:pt x="77" y="7"/>
                    <a:pt x="79" y="11"/>
                    <a:pt x="84" y="11"/>
                  </a:cubicBezTo>
                  <a:cubicBezTo>
                    <a:pt x="87" y="11"/>
                    <a:pt x="86" y="14"/>
                    <a:pt x="86" y="17"/>
                  </a:cubicBezTo>
                  <a:cubicBezTo>
                    <a:pt x="85" y="17"/>
                    <a:pt x="85" y="18"/>
                    <a:pt x="84" y="18"/>
                  </a:cubicBezTo>
                  <a:cubicBezTo>
                    <a:pt x="82" y="17"/>
                    <a:pt x="80" y="18"/>
                    <a:pt x="78" y="20"/>
                  </a:cubicBezTo>
                  <a:cubicBezTo>
                    <a:pt x="76" y="22"/>
                    <a:pt x="75" y="24"/>
                    <a:pt x="79" y="25"/>
                  </a:cubicBezTo>
                  <a:cubicBezTo>
                    <a:pt x="84" y="25"/>
                    <a:pt x="88" y="28"/>
                    <a:pt x="93" y="30"/>
                  </a:cubicBezTo>
                  <a:cubicBezTo>
                    <a:pt x="96" y="31"/>
                    <a:pt x="97" y="34"/>
                    <a:pt x="98" y="37"/>
                  </a:cubicBezTo>
                  <a:cubicBezTo>
                    <a:pt x="93" y="41"/>
                    <a:pt x="89" y="38"/>
                    <a:pt x="86" y="35"/>
                  </a:cubicBezTo>
                  <a:cubicBezTo>
                    <a:pt x="79" y="31"/>
                    <a:pt x="73" y="28"/>
                    <a:pt x="65" y="28"/>
                  </a:cubicBezTo>
                  <a:cubicBezTo>
                    <a:pt x="64" y="28"/>
                    <a:pt x="62" y="28"/>
                    <a:pt x="62" y="29"/>
                  </a:cubicBezTo>
                  <a:cubicBezTo>
                    <a:pt x="62" y="31"/>
                    <a:pt x="63" y="31"/>
                    <a:pt x="65" y="31"/>
                  </a:cubicBezTo>
                  <a:cubicBezTo>
                    <a:pt x="66" y="32"/>
                    <a:pt x="67" y="31"/>
                    <a:pt x="68" y="32"/>
                  </a:cubicBezTo>
                  <a:cubicBezTo>
                    <a:pt x="72" y="32"/>
                    <a:pt x="72" y="35"/>
                    <a:pt x="70" y="38"/>
                  </a:cubicBezTo>
                  <a:cubicBezTo>
                    <a:pt x="67" y="40"/>
                    <a:pt x="64" y="42"/>
                    <a:pt x="61" y="45"/>
                  </a:cubicBezTo>
                  <a:cubicBezTo>
                    <a:pt x="54" y="51"/>
                    <a:pt x="48" y="57"/>
                    <a:pt x="44" y="67"/>
                  </a:cubicBezTo>
                  <a:cubicBezTo>
                    <a:pt x="42" y="73"/>
                    <a:pt x="42" y="79"/>
                    <a:pt x="40" y="85"/>
                  </a:cubicBezTo>
                  <a:cubicBezTo>
                    <a:pt x="40" y="88"/>
                    <a:pt x="39" y="91"/>
                    <a:pt x="35" y="91"/>
                  </a:cubicBezTo>
                  <a:cubicBezTo>
                    <a:pt x="31" y="92"/>
                    <a:pt x="35" y="95"/>
                    <a:pt x="34" y="97"/>
                  </a:cubicBezTo>
                  <a:cubicBezTo>
                    <a:pt x="31" y="100"/>
                    <a:pt x="28" y="99"/>
                    <a:pt x="27" y="95"/>
                  </a:cubicBezTo>
                  <a:cubicBezTo>
                    <a:pt x="26" y="92"/>
                    <a:pt x="28" y="89"/>
                    <a:pt x="25" y="85"/>
                  </a:cubicBezTo>
                  <a:cubicBezTo>
                    <a:pt x="25" y="91"/>
                    <a:pt x="17" y="91"/>
                    <a:pt x="19" y="97"/>
                  </a:cubicBezTo>
                  <a:cubicBezTo>
                    <a:pt x="19" y="98"/>
                    <a:pt x="19" y="98"/>
                    <a:pt x="18" y="99"/>
                  </a:cubicBezTo>
                  <a:cubicBezTo>
                    <a:pt x="16" y="100"/>
                    <a:pt x="15" y="97"/>
                    <a:pt x="13" y="97"/>
                  </a:cubicBezTo>
                  <a:cubicBezTo>
                    <a:pt x="12" y="96"/>
                    <a:pt x="11" y="95"/>
                    <a:pt x="10" y="94"/>
                  </a:cubicBezTo>
                  <a:close/>
                </a:path>
              </a:pathLst>
            </a:custGeom>
            <a:solidFill>
              <a:srgbClr val="FB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209"/>
            <p:cNvSpPr/>
            <p:nvPr/>
          </p:nvSpPr>
          <p:spPr bwMode="auto">
            <a:xfrm>
              <a:off x="4079" y="546"/>
              <a:ext cx="162" cy="187"/>
            </a:xfrm>
            <a:custGeom>
              <a:avLst/>
              <a:gdLst>
                <a:gd name="T0" fmla="*/ 77 w 77"/>
                <a:gd name="T1" fmla="*/ 4 h 89"/>
                <a:gd name="T2" fmla="*/ 59 w 77"/>
                <a:gd name="T3" fmla="*/ 28 h 89"/>
                <a:gd name="T4" fmla="*/ 57 w 77"/>
                <a:gd name="T5" fmla="*/ 36 h 89"/>
                <a:gd name="T6" fmla="*/ 35 w 77"/>
                <a:gd name="T7" fmla="*/ 67 h 89"/>
                <a:gd name="T8" fmla="*/ 26 w 77"/>
                <a:gd name="T9" fmla="*/ 86 h 89"/>
                <a:gd name="T10" fmla="*/ 23 w 77"/>
                <a:gd name="T11" fmla="*/ 88 h 89"/>
                <a:gd name="T12" fmla="*/ 21 w 77"/>
                <a:gd name="T13" fmla="*/ 85 h 89"/>
                <a:gd name="T14" fmla="*/ 23 w 77"/>
                <a:gd name="T15" fmla="*/ 67 h 89"/>
                <a:gd name="T16" fmla="*/ 24 w 77"/>
                <a:gd name="T17" fmla="*/ 55 h 89"/>
                <a:gd name="T18" fmla="*/ 29 w 77"/>
                <a:gd name="T19" fmla="*/ 41 h 89"/>
                <a:gd name="T20" fmla="*/ 32 w 77"/>
                <a:gd name="T21" fmla="*/ 34 h 89"/>
                <a:gd name="T22" fmla="*/ 33 w 77"/>
                <a:gd name="T23" fmla="*/ 32 h 89"/>
                <a:gd name="T24" fmla="*/ 39 w 77"/>
                <a:gd name="T25" fmla="*/ 17 h 89"/>
                <a:gd name="T26" fmla="*/ 40 w 77"/>
                <a:gd name="T27" fmla="*/ 13 h 89"/>
                <a:gd name="T28" fmla="*/ 37 w 77"/>
                <a:gd name="T29" fmla="*/ 11 h 89"/>
                <a:gd name="T30" fmla="*/ 35 w 77"/>
                <a:gd name="T31" fmla="*/ 13 h 89"/>
                <a:gd name="T32" fmla="*/ 27 w 77"/>
                <a:gd name="T33" fmla="*/ 29 h 89"/>
                <a:gd name="T34" fmla="*/ 12 w 77"/>
                <a:gd name="T35" fmla="*/ 60 h 89"/>
                <a:gd name="T36" fmla="*/ 10 w 77"/>
                <a:gd name="T37" fmla="*/ 73 h 89"/>
                <a:gd name="T38" fmla="*/ 10 w 77"/>
                <a:gd name="T39" fmla="*/ 83 h 89"/>
                <a:gd name="T40" fmla="*/ 10 w 77"/>
                <a:gd name="T41" fmla="*/ 85 h 89"/>
                <a:gd name="T42" fmla="*/ 10 w 77"/>
                <a:gd name="T43" fmla="*/ 86 h 89"/>
                <a:gd name="T44" fmla="*/ 7 w 77"/>
                <a:gd name="T45" fmla="*/ 88 h 89"/>
                <a:gd name="T46" fmla="*/ 17 w 77"/>
                <a:gd name="T47" fmla="*/ 30 h 89"/>
                <a:gd name="T48" fmla="*/ 32 w 77"/>
                <a:gd name="T49" fmla="*/ 7 h 89"/>
                <a:gd name="T50" fmla="*/ 45 w 77"/>
                <a:gd name="T51" fmla="*/ 6 h 89"/>
                <a:gd name="T52" fmla="*/ 51 w 77"/>
                <a:gd name="T53" fmla="*/ 7 h 89"/>
                <a:gd name="T54" fmla="*/ 75 w 77"/>
                <a:gd name="T55" fmla="*/ 2 h 89"/>
                <a:gd name="T56" fmla="*/ 77 w 77"/>
                <a:gd name="T5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" h="89">
                  <a:moveTo>
                    <a:pt x="77" y="4"/>
                  </a:moveTo>
                  <a:cubicBezTo>
                    <a:pt x="66" y="5"/>
                    <a:pt x="56" y="17"/>
                    <a:pt x="59" y="28"/>
                  </a:cubicBezTo>
                  <a:cubicBezTo>
                    <a:pt x="60" y="31"/>
                    <a:pt x="60" y="34"/>
                    <a:pt x="57" y="36"/>
                  </a:cubicBezTo>
                  <a:cubicBezTo>
                    <a:pt x="45" y="43"/>
                    <a:pt x="39" y="54"/>
                    <a:pt x="35" y="67"/>
                  </a:cubicBezTo>
                  <a:cubicBezTo>
                    <a:pt x="33" y="74"/>
                    <a:pt x="28" y="80"/>
                    <a:pt x="26" y="86"/>
                  </a:cubicBezTo>
                  <a:cubicBezTo>
                    <a:pt x="25" y="88"/>
                    <a:pt x="24" y="89"/>
                    <a:pt x="23" y="88"/>
                  </a:cubicBezTo>
                  <a:cubicBezTo>
                    <a:pt x="21" y="88"/>
                    <a:pt x="21" y="87"/>
                    <a:pt x="21" y="85"/>
                  </a:cubicBezTo>
                  <a:cubicBezTo>
                    <a:pt x="21" y="79"/>
                    <a:pt x="22" y="73"/>
                    <a:pt x="23" y="67"/>
                  </a:cubicBezTo>
                  <a:cubicBezTo>
                    <a:pt x="21" y="63"/>
                    <a:pt x="22" y="58"/>
                    <a:pt x="24" y="55"/>
                  </a:cubicBezTo>
                  <a:cubicBezTo>
                    <a:pt x="27" y="51"/>
                    <a:pt x="29" y="46"/>
                    <a:pt x="29" y="41"/>
                  </a:cubicBezTo>
                  <a:cubicBezTo>
                    <a:pt x="30" y="38"/>
                    <a:pt x="32" y="37"/>
                    <a:pt x="32" y="34"/>
                  </a:cubicBezTo>
                  <a:cubicBezTo>
                    <a:pt x="32" y="34"/>
                    <a:pt x="32" y="33"/>
                    <a:pt x="33" y="32"/>
                  </a:cubicBezTo>
                  <a:cubicBezTo>
                    <a:pt x="35" y="27"/>
                    <a:pt x="37" y="22"/>
                    <a:pt x="39" y="17"/>
                  </a:cubicBezTo>
                  <a:cubicBezTo>
                    <a:pt x="40" y="16"/>
                    <a:pt x="41" y="15"/>
                    <a:pt x="40" y="13"/>
                  </a:cubicBezTo>
                  <a:cubicBezTo>
                    <a:pt x="39" y="12"/>
                    <a:pt x="38" y="11"/>
                    <a:pt x="37" y="11"/>
                  </a:cubicBezTo>
                  <a:cubicBezTo>
                    <a:pt x="35" y="11"/>
                    <a:pt x="35" y="12"/>
                    <a:pt x="35" y="13"/>
                  </a:cubicBezTo>
                  <a:cubicBezTo>
                    <a:pt x="34" y="19"/>
                    <a:pt x="31" y="25"/>
                    <a:pt x="27" y="29"/>
                  </a:cubicBezTo>
                  <a:cubicBezTo>
                    <a:pt x="18" y="38"/>
                    <a:pt x="17" y="49"/>
                    <a:pt x="12" y="60"/>
                  </a:cubicBezTo>
                  <a:cubicBezTo>
                    <a:pt x="10" y="63"/>
                    <a:pt x="9" y="68"/>
                    <a:pt x="10" y="73"/>
                  </a:cubicBezTo>
                  <a:cubicBezTo>
                    <a:pt x="10" y="76"/>
                    <a:pt x="10" y="79"/>
                    <a:pt x="10" y="83"/>
                  </a:cubicBezTo>
                  <a:cubicBezTo>
                    <a:pt x="10" y="83"/>
                    <a:pt x="10" y="85"/>
                    <a:pt x="10" y="8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8" y="87"/>
                    <a:pt x="7" y="88"/>
                  </a:cubicBezTo>
                  <a:cubicBezTo>
                    <a:pt x="0" y="67"/>
                    <a:pt x="0" y="47"/>
                    <a:pt x="17" y="30"/>
                  </a:cubicBezTo>
                  <a:cubicBezTo>
                    <a:pt x="23" y="23"/>
                    <a:pt x="29" y="16"/>
                    <a:pt x="32" y="7"/>
                  </a:cubicBezTo>
                  <a:cubicBezTo>
                    <a:pt x="34" y="1"/>
                    <a:pt x="42" y="1"/>
                    <a:pt x="45" y="6"/>
                  </a:cubicBezTo>
                  <a:cubicBezTo>
                    <a:pt x="47" y="10"/>
                    <a:pt x="49" y="10"/>
                    <a:pt x="51" y="7"/>
                  </a:cubicBezTo>
                  <a:cubicBezTo>
                    <a:pt x="58" y="1"/>
                    <a:pt x="66" y="0"/>
                    <a:pt x="75" y="2"/>
                  </a:cubicBezTo>
                  <a:cubicBezTo>
                    <a:pt x="76" y="2"/>
                    <a:pt x="77" y="3"/>
                    <a:pt x="77" y="4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10"/>
            <p:cNvSpPr/>
            <p:nvPr/>
          </p:nvSpPr>
          <p:spPr bwMode="auto">
            <a:xfrm>
              <a:off x="4252" y="560"/>
              <a:ext cx="88" cy="163"/>
            </a:xfrm>
            <a:custGeom>
              <a:avLst/>
              <a:gdLst>
                <a:gd name="T0" fmla="*/ 12 w 42"/>
                <a:gd name="T1" fmla="*/ 12 h 77"/>
                <a:gd name="T2" fmla="*/ 7 w 42"/>
                <a:gd name="T3" fmla="*/ 7 h 77"/>
                <a:gd name="T4" fmla="*/ 0 w 42"/>
                <a:gd name="T5" fmla="*/ 0 h 77"/>
                <a:gd name="T6" fmla="*/ 22 w 42"/>
                <a:gd name="T7" fmla="*/ 5 h 77"/>
                <a:gd name="T8" fmla="*/ 31 w 42"/>
                <a:gd name="T9" fmla="*/ 13 h 77"/>
                <a:gd name="T10" fmla="*/ 38 w 42"/>
                <a:gd name="T11" fmla="*/ 23 h 77"/>
                <a:gd name="T12" fmla="*/ 38 w 42"/>
                <a:gd name="T13" fmla="*/ 27 h 77"/>
                <a:gd name="T14" fmla="*/ 32 w 42"/>
                <a:gd name="T15" fmla="*/ 41 h 77"/>
                <a:gd name="T16" fmla="*/ 33 w 42"/>
                <a:gd name="T17" fmla="*/ 44 h 77"/>
                <a:gd name="T18" fmla="*/ 41 w 42"/>
                <a:gd name="T19" fmla="*/ 64 h 77"/>
                <a:gd name="T20" fmla="*/ 41 w 42"/>
                <a:gd name="T21" fmla="*/ 70 h 77"/>
                <a:gd name="T22" fmla="*/ 36 w 42"/>
                <a:gd name="T23" fmla="*/ 75 h 77"/>
                <a:gd name="T24" fmla="*/ 33 w 42"/>
                <a:gd name="T25" fmla="*/ 74 h 77"/>
                <a:gd name="T26" fmla="*/ 31 w 42"/>
                <a:gd name="T27" fmla="*/ 58 h 77"/>
                <a:gd name="T28" fmla="*/ 29 w 42"/>
                <a:gd name="T29" fmla="*/ 48 h 77"/>
                <a:gd name="T30" fmla="*/ 25 w 42"/>
                <a:gd name="T31" fmla="*/ 32 h 77"/>
                <a:gd name="T32" fmla="*/ 19 w 42"/>
                <a:gd name="T33" fmla="*/ 27 h 77"/>
                <a:gd name="T34" fmla="*/ 13 w 42"/>
                <a:gd name="T35" fmla="*/ 15 h 77"/>
                <a:gd name="T36" fmla="*/ 12 w 42"/>
                <a:gd name="T37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7">
                  <a:moveTo>
                    <a:pt x="12" y="12"/>
                  </a:moveTo>
                  <a:cubicBezTo>
                    <a:pt x="12" y="10"/>
                    <a:pt x="12" y="7"/>
                    <a:pt x="7" y="7"/>
                  </a:cubicBezTo>
                  <a:cubicBezTo>
                    <a:pt x="4" y="7"/>
                    <a:pt x="2" y="3"/>
                    <a:pt x="0" y="0"/>
                  </a:cubicBezTo>
                  <a:cubicBezTo>
                    <a:pt x="7" y="4"/>
                    <a:pt x="14" y="5"/>
                    <a:pt x="22" y="5"/>
                  </a:cubicBezTo>
                  <a:cubicBezTo>
                    <a:pt x="25" y="5"/>
                    <a:pt x="30" y="10"/>
                    <a:pt x="31" y="13"/>
                  </a:cubicBezTo>
                  <a:cubicBezTo>
                    <a:pt x="32" y="18"/>
                    <a:pt x="36" y="20"/>
                    <a:pt x="38" y="23"/>
                  </a:cubicBezTo>
                  <a:cubicBezTo>
                    <a:pt x="39" y="25"/>
                    <a:pt x="40" y="27"/>
                    <a:pt x="38" y="27"/>
                  </a:cubicBezTo>
                  <a:cubicBezTo>
                    <a:pt x="29" y="28"/>
                    <a:pt x="32" y="35"/>
                    <a:pt x="32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52"/>
                    <a:pt x="38" y="57"/>
                    <a:pt x="41" y="64"/>
                  </a:cubicBezTo>
                  <a:cubicBezTo>
                    <a:pt x="42" y="66"/>
                    <a:pt x="42" y="68"/>
                    <a:pt x="41" y="70"/>
                  </a:cubicBezTo>
                  <a:cubicBezTo>
                    <a:pt x="40" y="73"/>
                    <a:pt x="38" y="74"/>
                    <a:pt x="36" y="75"/>
                  </a:cubicBezTo>
                  <a:cubicBezTo>
                    <a:pt x="35" y="77"/>
                    <a:pt x="34" y="75"/>
                    <a:pt x="33" y="74"/>
                  </a:cubicBezTo>
                  <a:cubicBezTo>
                    <a:pt x="37" y="68"/>
                    <a:pt x="38" y="63"/>
                    <a:pt x="31" y="58"/>
                  </a:cubicBezTo>
                  <a:cubicBezTo>
                    <a:pt x="29" y="56"/>
                    <a:pt x="28" y="52"/>
                    <a:pt x="29" y="48"/>
                  </a:cubicBezTo>
                  <a:cubicBezTo>
                    <a:pt x="29" y="42"/>
                    <a:pt x="28" y="37"/>
                    <a:pt x="25" y="32"/>
                  </a:cubicBezTo>
                  <a:cubicBezTo>
                    <a:pt x="22" y="31"/>
                    <a:pt x="23" y="27"/>
                    <a:pt x="19" y="27"/>
                  </a:cubicBezTo>
                  <a:cubicBezTo>
                    <a:pt x="19" y="22"/>
                    <a:pt x="20" y="16"/>
                    <a:pt x="13" y="15"/>
                  </a:cubicBezTo>
                  <a:cubicBezTo>
                    <a:pt x="12" y="15"/>
                    <a:pt x="12" y="13"/>
                    <a:pt x="12" y="1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1"/>
            <p:cNvSpPr/>
            <p:nvPr/>
          </p:nvSpPr>
          <p:spPr bwMode="auto">
            <a:xfrm>
              <a:off x="4243" y="714"/>
              <a:ext cx="95" cy="83"/>
            </a:xfrm>
            <a:custGeom>
              <a:avLst/>
              <a:gdLst>
                <a:gd name="T0" fmla="*/ 34 w 45"/>
                <a:gd name="T1" fmla="*/ 8 h 39"/>
                <a:gd name="T2" fmla="*/ 34 w 45"/>
                <a:gd name="T3" fmla="*/ 16 h 39"/>
                <a:gd name="T4" fmla="*/ 36 w 45"/>
                <a:gd name="T5" fmla="*/ 18 h 39"/>
                <a:gd name="T6" fmla="*/ 44 w 45"/>
                <a:gd name="T7" fmla="*/ 23 h 39"/>
                <a:gd name="T8" fmla="*/ 38 w 45"/>
                <a:gd name="T9" fmla="*/ 32 h 39"/>
                <a:gd name="T10" fmla="*/ 27 w 45"/>
                <a:gd name="T11" fmla="*/ 34 h 39"/>
                <a:gd name="T12" fmla="*/ 0 w 45"/>
                <a:gd name="T13" fmla="*/ 39 h 39"/>
                <a:gd name="T14" fmla="*/ 0 w 45"/>
                <a:gd name="T15" fmla="*/ 37 h 39"/>
                <a:gd name="T16" fmla="*/ 18 w 45"/>
                <a:gd name="T17" fmla="*/ 31 h 39"/>
                <a:gd name="T18" fmla="*/ 22 w 45"/>
                <a:gd name="T19" fmla="*/ 27 h 39"/>
                <a:gd name="T20" fmla="*/ 30 w 45"/>
                <a:gd name="T21" fmla="*/ 6 h 39"/>
                <a:gd name="T22" fmla="*/ 36 w 45"/>
                <a:gd name="T23" fmla="*/ 3 h 39"/>
                <a:gd name="T24" fmla="*/ 34 w 45"/>
                <a:gd name="T25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39">
                  <a:moveTo>
                    <a:pt x="34" y="8"/>
                  </a:moveTo>
                  <a:cubicBezTo>
                    <a:pt x="34" y="11"/>
                    <a:pt x="34" y="13"/>
                    <a:pt x="34" y="16"/>
                  </a:cubicBezTo>
                  <a:cubicBezTo>
                    <a:pt x="33" y="18"/>
                    <a:pt x="34" y="19"/>
                    <a:pt x="36" y="18"/>
                  </a:cubicBezTo>
                  <a:cubicBezTo>
                    <a:pt x="40" y="17"/>
                    <a:pt x="43" y="18"/>
                    <a:pt x="44" y="23"/>
                  </a:cubicBezTo>
                  <a:cubicBezTo>
                    <a:pt x="45" y="28"/>
                    <a:pt x="42" y="31"/>
                    <a:pt x="38" y="32"/>
                  </a:cubicBezTo>
                  <a:cubicBezTo>
                    <a:pt x="35" y="33"/>
                    <a:pt x="31" y="33"/>
                    <a:pt x="27" y="34"/>
                  </a:cubicBezTo>
                  <a:cubicBezTo>
                    <a:pt x="19" y="38"/>
                    <a:pt x="9" y="37"/>
                    <a:pt x="0" y="39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5" y="33"/>
                    <a:pt x="12" y="34"/>
                    <a:pt x="18" y="31"/>
                  </a:cubicBezTo>
                  <a:cubicBezTo>
                    <a:pt x="20" y="30"/>
                    <a:pt x="21" y="29"/>
                    <a:pt x="22" y="27"/>
                  </a:cubicBezTo>
                  <a:cubicBezTo>
                    <a:pt x="23" y="19"/>
                    <a:pt x="28" y="13"/>
                    <a:pt x="30" y="6"/>
                  </a:cubicBezTo>
                  <a:cubicBezTo>
                    <a:pt x="30" y="3"/>
                    <a:pt x="33" y="0"/>
                    <a:pt x="36" y="3"/>
                  </a:cubicBezTo>
                  <a:cubicBezTo>
                    <a:pt x="36" y="5"/>
                    <a:pt x="36" y="7"/>
                    <a:pt x="34" y="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12"/>
            <p:cNvSpPr/>
            <p:nvPr/>
          </p:nvSpPr>
          <p:spPr bwMode="auto">
            <a:xfrm>
              <a:off x="4136" y="748"/>
              <a:ext cx="109" cy="63"/>
            </a:xfrm>
            <a:custGeom>
              <a:avLst/>
              <a:gdLst>
                <a:gd name="T0" fmla="*/ 52 w 52"/>
                <a:gd name="T1" fmla="*/ 22 h 30"/>
                <a:gd name="T2" fmla="*/ 51 w 52"/>
                <a:gd name="T3" fmla="*/ 23 h 30"/>
                <a:gd name="T4" fmla="*/ 20 w 52"/>
                <a:gd name="T5" fmla="*/ 23 h 30"/>
                <a:gd name="T6" fmla="*/ 9 w 52"/>
                <a:gd name="T7" fmla="*/ 15 h 30"/>
                <a:gd name="T8" fmla="*/ 9 w 52"/>
                <a:gd name="T9" fmla="*/ 11 h 30"/>
                <a:gd name="T10" fmla="*/ 11 w 52"/>
                <a:gd name="T11" fmla="*/ 7 h 30"/>
                <a:gd name="T12" fmla="*/ 7 w 52"/>
                <a:gd name="T13" fmla="*/ 7 h 30"/>
                <a:gd name="T14" fmla="*/ 0 w 52"/>
                <a:gd name="T15" fmla="*/ 5 h 30"/>
                <a:gd name="T16" fmla="*/ 0 w 52"/>
                <a:gd name="T17" fmla="*/ 3 h 30"/>
                <a:gd name="T18" fmla="*/ 9 w 52"/>
                <a:gd name="T19" fmla="*/ 0 h 30"/>
                <a:gd name="T20" fmla="*/ 16 w 52"/>
                <a:gd name="T21" fmla="*/ 2 h 30"/>
                <a:gd name="T22" fmla="*/ 19 w 52"/>
                <a:gd name="T23" fmla="*/ 3 h 30"/>
                <a:gd name="T24" fmla="*/ 20 w 52"/>
                <a:gd name="T25" fmla="*/ 10 h 30"/>
                <a:gd name="T26" fmla="*/ 23 w 52"/>
                <a:gd name="T27" fmla="*/ 21 h 30"/>
                <a:gd name="T28" fmla="*/ 44 w 52"/>
                <a:gd name="T29" fmla="*/ 22 h 30"/>
                <a:gd name="T30" fmla="*/ 52 w 52"/>
                <a:gd name="T31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30">
                  <a:moveTo>
                    <a:pt x="52" y="22"/>
                  </a:moveTo>
                  <a:cubicBezTo>
                    <a:pt x="52" y="22"/>
                    <a:pt x="51" y="23"/>
                    <a:pt x="51" y="23"/>
                  </a:cubicBezTo>
                  <a:cubicBezTo>
                    <a:pt x="41" y="30"/>
                    <a:pt x="30" y="26"/>
                    <a:pt x="20" y="23"/>
                  </a:cubicBezTo>
                  <a:cubicBezTo>
                    <a:pt x="14" y="23"/>
                    <a:pt x="11" y="19"/>
                    <a:pt x="9" y="15"/>
                  </a:cubicBezTo>
                  <a:cubicBezTo>
                    <a:pt x="8" y="13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ubicBezTo>
                    <a:pt x="10" y="5"/>
                    <a:pt x="8" y="7"/>
                    <a:pt x="7" y="7"/>
                  </a:cubicBezTo>
                  <a:cubicBezTo>
                    <a:pt x="5" y="7"/>
                    <a:pt x="2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3" y="1"/>
                    <a:pt x="6" y="1"/>
                    <a:pt x="9" y="0"/>
                  </a:cubicBezTo>
                  <a:cubicBezTo>
                    <a:pt x="11" y="3"/>
                    <a:pt x="13" y="5"/>
                    <a:pt x="16" y="2"/>
                  </a:cubicBezTo>
                  <a:cubicBezTo>
                    <a:pt x="19" y="1"/>
                    <a:pt x="19" y="1"/>
                    <a:pt x="19" y="3"/>
                  </a:cubicBezTo>
                  <a:cubicBezTo>
                    <a:pt x="21" y="5"/>
                    <a:pt x="21" y="7"/>
                    <a:pt x="20" y="10"/>
                  </a:cubicBezTo>
                  <a:cubicBezTo>
                    <a:pt x="16" y="17"/>
                    <a:pt x="16" y="17"/>
                    <a:pt x="23" y="21"/>
                  </a:cubicBezTo>
                  <a:cubicBezTo>
                    <a:pt x="30" y="24"/>
                    <a:pt x="37" y="22"/>
                    <a:pt x="44" y="22"/>
                  </a:cubicBezTo>
                  <a:cubicBezTo>
                    <a:pt x="47" y="22"/>
                    <a:pt x="49" y="20"/>
                    <a:pt x="52" y="2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213"/>
            <p:cNvSpPr/>
            <p:nvPr/>
          </p:nvSpPr>
          <p:spPr bwMode="auto">
            <a:xfrm>
              <a:off x="4319" y="645"/>
              <a:ext cx="38" cy="50"/>
            </a:xfrm>
            <a:custGeom>
              <a:avLst/>
              <a:gdLst>
                <a:gd name="T0" fmla="*/ 9 w 18"/>
                <a:gd name="T1" fmla="*/ 24 h 24"/>
                <a:gd name="T2" fmla="*/ 4 w 18"/>
                <a:gd name="T3" fmla="*/ 18 h 24"/>
                <a:gd name="T4" fmla="*/ 1 w 18"/>
                <a:gd name="T5" fmla="*/ 4 h 24"/>
                <a:gd name="T6" fmla="*/ 3 w 18"/>
                <a:gd name="T7" fmla="*/ 11 h 24"/>
                <a:gd name="T8" fmla="*/ 7 w 18"/>
                <a:gd name="T9" fmla="*/ 4 h 24"/>
                <a:gd name="T10" fmla="*/ 11 w 18"/>
                <a:gd name="T11" fmla="*/ 0 h 24"/>
                <a:gd name="T12" fmla="*/ 15 w 18"/>
                <a:gd name="T13" fmla="*/ 2 h 24"/>
                <a:gd name="T14" fmla="*/ 17 w 18"/>
                <a:gd name="T15" fmla="*/ 8 h 24"/>
                <a:gd name="T16" fmla="*/ 11 w 18"/>
                <a:gd name="T17" fmla="*/ 21 h 24"/>
                <a:gd name="T18" fmla="*/ 9 w 18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4">
                  <a:moveTo>
                    <a:pt x="9" y="24"/>
                  </a:moveTo>
                  <a:cubicBezTo>
                    <a:pt x="9" y="20"/>
                    <a:pt x="5" y="20"/>
                    <a:pt x="4" y="18"/>
                  </a:cubicBezTo>
                  <a:cubicBezTo>
                    <a:pt x="1" y="14"/>
                    <a:pt x="0" y="9"/>
                    <a:pt x="1" y="4"/>
                  </a:cubicBezTo>
                  <a:cubicBezTo>
                    <a:pt x="4" y="6"/>
                    <a:pt x="4" y="6"/>
                    <a:pt x="3" y="11"/>
                  </a:cubicBezTo>
                  <a:cubicBezTo>
                    <a:pt x="6" y="8"/>
                    <a:pt x="6" y="8"/>
                    <a:pt x="7" y="4"/>
                  </a:cubicBezTo>
                  <a:cubicBezTo>
                    <a:pt x="8" y="2"/>
                    <a:pt x="9" y="1"/>
                    <a:pt x="11" y="0"/>
                  </a:cubicBezTo>
                  <a:cubicBezTo>
                    <a:pt x="13" y="0"/>
                    <a:pt x="15" y="0"/>
                    <a:pt x="15" y="2"/>
                  </a:cubicBezTo>
                  <a:cubicBezTo>
                    <a:pt x="16" y="4"/>
                    <a:pt x="18" y="7"/>
                    <a:pt x="17" y="8"/>
                  </a:cubicBezTo>
                  <a:cubicBezTo>
                    <a:pt x="11" y="11"/>
                    <a:pt x="14" y="17"/>
                    <a:pt x="11" y="21"/>
                  </a:cubicBezTo>
                  <a:cubicBezTo>
                    <a:pt x="11" y="22"/>
                    <a:pt x="10" y="23"/>
                    <a:pt x="9" y="24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14"/>
            <p:cNvSpPr/>
            <p:nvPr/>
          </p:nvSpPr>
          <p:spPr bwMode="auto">
            <a:xfrm>
              <a:off x="4315" y="708"/>
              <a:ext cx="31" cy="23"/>
            </a:xfrm>
            <a:custGeom>
              <a:avLst/>
              <a:gdLst>
                <a:gd name="T0" fmla="*/ 0 w 15"/>
                <a:gd name="T1" fmla="*/ 11 h 11"/>
                <a:gd name="T2" fmla="*/ 2 w 15"/>
                <a:gd name="T3" fmla="*/ 5 h 11"/>
                <a:gd name="T4" fmla="*/ 3 w 15"/>
                <a:gd name="T5" fmla="*/ 4 h 11"/>
                <a:gd name="T6" fmla="*/ 6 w 15"/>
                <a:gd name="T7" fmla="*/ 3 h 11"/>
                <a:gd name="T8" fmla="*/ 11 w 15"/>
                <a:gd name="T9" fmla="*/ 0 h 11"/>
                <a:gd name="T10" fmla="*/ 13 w 15"/>
                <a:gd name="T11" fmla="*/ 10 h 11"/>
                <a:gd name="T12" fmla="*/ 8 w 15"/>
                <a:gd name="T13" fmla="*/ 6 h 11"/>
                <a:gd name="T14" fmla="*/ 0 w 1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1"/>
                  </a:moveTo>
                  <a:cubicBezTo>
                    <a:pt x="1" y="9"/>
                    <a:pt x="1" y="7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6" y="6"/>
                    <a:pt x="6" y="3"/>
                  </a:cubicBezTo>
                  <a:cubicBezTo>
                    <a:pt x="7" y="1"/>
                    <a:pt x="9" y="1"/>
                    <a:pt x="11" y="0"/>
                  </a:cubicBezTo>
                  <a:cubicBezTo>
                    <a:pt x="15" y="3"/>
                    <a:pt x="11" y="7"/>
                    <a:pt x="13" y="10"/>
                  </a:cubicBezTo>
                  <a:cubicBezTo>
                    <a:pt x="9" y="10"/>
                    <a:pt x="10" y="7"/>
                    <a:pt x="8" y="6"/>
                  </a:cubicBezTo>
                  <a:cubicBezTo>
                    <a:pt x="6" y="7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215"/>
            <p:cNvSpPr/>
            <p:nvPr/>
          </p:nvSpPr>
          <p:spPr bwMode="auto">
            <a:xfrm>
              <a:off x="4119" y="748"/>
              <a:ext cx="11" cy="21"/>
            </a:xfrm>
            <a:custGeom>
              <a:avLst/>
              <a:gdLst>
                <a:gd name="T0" fmla="*/ 0 w 5"/>
                <a:gd name="T1" fmla="*/ 0 h 10"/>
                <a:gd name="T2" fmla="*/ 3 w 5"/>
                <a:gd name="T3" fmla="*/ 3 h 10"/>
                <a:gd name="T4" fmla="*/ 5 w 5"/>
                <a:gd name="T5" fmla="*/ 10 h 10"/>
                <a:gd name="T6" fmla="*/ 0 w 5"/>
                <a:gd name="T7" fmla="*/ 8 h 10"/>
                <a:gd name="T8" fmla="*/ 0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1" y="0"/>
                    <a:pt x="3" y="2"/>
                    <a:pt x="3" y="3"/>
                  </a:cubicBezTo>
                  <a:cubicBezTo>
                    <a:pt x="1" y="7"/>
                    <a:pt x="4" y="8"/>
                    <a:pt x="5" y="10"/>
                  </a:cubicBezTo>
                  <a:cubicBezTo>
                    <a:pt x="4" y="9"/>
                    <a:pt x="2" y="9"/>
                    <a:pt x="0" y="8"/>
                  </a:cubicBezTo>
                  <a:cubicBezTo>
                    <a:pt x="1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216"/>
            <p:cNvSpPr/>
            <p:nvPr/>
          </p:nvSpPr>
          <p:spPr bwMode="auto">
            <a:xfrm>
              <a:off x="4157" y="601"/>
              <a:ext cx="187" cy="200"/>
            </a:xfrm>
            <a:custGeom>
              <a:avLst/>
              <a:gdLst>
                <a:gd name="T0" fmla="*/ 78 w 89"/>
                <a:gd name="T1" fmla="*/ 55 h 95"/>
                <a:gd name="T2" fmla="*/ 77 w 89"/>
                <a:gd name="T3" fmla="*/ 56 h 95"/>
                <a:gd name="T4" fmla="*/ 67 w 89"/>
                <a:gd name="T5" fmla="*/ 73 h 95"/>
                <a:gd name="T6" fmla="*/ 64 w 89"/>
                <a:gd name="T7" fmla="*/ 83 h 95"/>
                <a:gd name="T8" fmla="*/ 59 w 89"/>
                <a:gd name="T9" fmla="*/ 86 h 95"/>
                <a:gd name="T10" fmla="*/ 42 w 89"/>
                <a:gd name="T11" fmla="*/ 92 h 95"/>
                <a:gd name="T12" fmla="*/ 22 w 89"/>
                <a:gd name="T13" fmla="*/ 94 h 95"/>
                <a:gd name="T14" fmla="*/ 4 w 89"/>
                <a:gd name="T15" fmla="*/ 88 h 95"/>
                <a:gd name="T16" fmla="*/ 7 w 89"/>
                <a:gd name="T17" fmla="*/ 81 h 95"/>
                <a:gd name="T18" fmla="*/ 7 w 89"/>
                <a:gd name="T19" fmla="*/ 72 h 95"/>
                <a:gd name="T20" fmla="*/ 6 w 89"/>
                <a:gd name="T21" fmla="*/ 72 h 95"/>
                <a:gd name="T22" fmla="*/ 4 w 89"/>
                <a:gd name="T23" fmla="*/ 66 h 95"/>
                <a:gd name="T24" fmla="*/ 6 w 89"/>
                <a:gd name="T25" fmla="*/ 64 h 95"/>
                <a:gd name="T26" fmla="*/ 10 w 89"/>
                <a:gd name="T27" fmla="*/ 61 h 95"/>
                <a:gd name="T28" fmla="*/ 12 w 89"/>
                <a:gd name="T29" fmla="*/ 48 h 95"/>
                <a:gd name="T30" fmla="*/ 17 w 89"/>
                <a:gd name="T31" fmla="*/ 34 h 95"/>
                <a:gd name="T32" fmla="*/ 38 w 89"/>
                <a:gd name="T33" fmla="*/ 15 h 95"/>
                <a:gd name="T34" fmla="*/ 40 w 89"/>
                <a:gd name="T35" fmla="*/ 13 h 95"/>
                <a:gd name="T36" fmla="*/ 42 w 89"/>
                <a:gd name="T37" fmla="*/ 10 h 95"/>
                <a:gd name="T38" fmla="*/ 39 w 89"/>
                <a:gd name="T39" fmla="*/ 9 h 95"/>
                <a:gd name="T40" fmla="*/ 34 w 89"/>
                <a:gd name="T41" fmla="*/ 9 h 95"/>
                <a:gd name="T42" fmla="*/ 32 w 89"/>
                <a:gd name="T43" fmla="*/ 3 h 95"/>
                <a:gd name="T44" fmla="*/ 36 w 89"/>
                <a:gd name="T45" fmla="*/ 2 h 95"/>
                <a:gd name="T46" fmla="*/ 54 w 89"/>
                <a:gd name="T47" fmla="*/ 7 h 95"/>
                <a:gd name="T48" fmla="*/ 67 w 89"/>
                <a:gd name="T49" fmla="*/ 13 h 95"/>
                <a:gd name="T50" fmla="*/ 70 w 89"/>
                <a:gd name="T51" fmla="*/ 13 h 95"/>
                <a:gd name="T52" fmla="*/ 75 w 89"/>
                <a:gd name="T53" fmla="*/ 21 h 95"/>
                <a:gd name="T54" fmla="*/ 77 w 89"/>
                <a:gd name="T55" fmla="*/ 37 h 95"/>
                <a:gd name="T56" fmla="*/ 78 w 89"/>
                <a:gd name="T57" fmla="*/ 40 h 95"/>
                <a:gd name="T58" fmla="*/ 78 w 89"/>
                <a:gd name="T59" fmla="*/ 5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95">
                  <a:moveTo>
                    <a:pt x="78" y="55"/>
                  </a:moveTo>
                  <a:cubicBezTo>
                    <a:pt x="78" y="55"/>
                    <a:pt x="77" y="55"/>
                    <a:pt x="77" y="56"/>
                  </a:cubicBezTo>
                  <a:cubicBezTo>
                    <a:pt x="70" y="59"/>
                    <a:pt x="71" y="68"/>
                    <a:pt x="67" y="73"/>
                  </a:cubicBezTo>
                  <a:cubicBezTo>
                    <a:pt x="65" y="76"/>
                    <a:pt x="64" y="80"/>
                    <a:pt x="64" y="83"/>
                  </a:cubicBezTo>
                  <a:cubicBezTo>
                    <a:pt x="64" y="87"/>
                    <a:pt x="60" y="85"/>
                    <a:pt x="59" y="86"/>
                  </a:cubicBezTo>
                  <a:cubicBezTo>
                    <a:pt x="54" y="91"/>
                    <a:pt x="47" y="89"/>
                    <a:pt x="42" y="92"/>
                  </a:cubicBezTo>
                  <a:cubicBezTo>
                    <a:pt x="35" y="93"/>
                    <a:pt x="28" y="93"/>
                    <a:pt x="22" y="94"/>
                  </a:cubicBezTo>
                  <a:cubicBezTo>
                    <a:pt x="15" y="95"/>
                    <a:pt x="10" y="90"/>
                    <a:pt x="4" y="88"/>
                  </a:cubicBezTo>
                  <a:cubicBezTo>
                    <a:pt x="0" y="87"/>
                    <a:pt x="5" y="83"/>
                    <a:pt x="7" y="81"/>
                  </a:cubicBezTo>
                  <a:cubicBezTo>
                    <a:pt x="11" y="77"/>
                    <a:pt x="10" y="75"/>
                    <a:pt x="7" y="72"/>
                  </a:cubicBezTo>
                  <a:cubicBezTo>
                    <a:pt x="7" y="72"/>
                    <a:pt x="6" y="72"/>
                    <a:pt x="6" y="72"/>
                  </a:cubicBezTo>
                  <a:cubicBezTo>
                    <a:pt x="4" y="70"/>
                    <a:pt x="3" y="69"/>
                    <a:pt x="4" y="66"/>
                  </a:cubicBezTo>
                  <a:cubicBezTo>
                    <a:pt x="4" y="65"/>
                    <a:pt x="4" y="63"/>
                    <a:pt x="6" y="64"/>
                  </a:cubicBezTo>
                  <a:cubicBezTo>
                    <a:pt x="12" y="69"/>
                    <a:pt x="11" y="63"/>
                    <a:pt x="10" y="61"/>
                  </a:cubicBezTo>
                  <a:cubicBezTo>
                    <a:pt x="10" y="57"/>
                    <a:pt x="11" y="52"/>
                    <a:pt x="12" y="48"/>
                  </a:cubicBezTo>
                  <a:cubicBezTo>
                    <a:pt x="12" y="44"/>
                    <a:pt x="15" y="38"/>
                    <a:pt x="17" y="34"/>
                  </a:cubicBezTo>
                  <a:cubicBezTo>
                    <a:pt x="23" y="27"/>
                    <a:pt x="30" y="20"/>
                    <a:pt x="38" y="15"/>
                  </a:cubicBezTo>
                  <a:cubicBezTo>
                    <a:pt x="39" y="14"/>
                    <a:pt x="40" y="14"/>
                    <a:pt x="40" y="13"/>
                  </a:cubicBezTo>
                  <a:cubicBezTo>
                    <a:pt x="41" y="12"/>
                    <a:pt x="43" y="12"/>
                    <a:pt x="42" y="10"/>
                  </a:cubicBezTo>
                  <a:cubicBezTo>
                    <a:pt x="41" y="8"/>
                    <a:pt x="40" y="9"/>
                    <a:pt x="39" y="9"/>
                  </a:cubicBezTo>
                  <a:cubicBezTo>
                    <a:pt x="37" y="10"/>
                    <a:pt x="36" y="9"/>
                    <a:pt x="34" y="9"/>
                  </a:cubicBezTo>
                  <a:cubicBezTo>
                    <a:pt x="30" y="8"/>
                    <a:pt x="32" y="5"/>
                    <a:pt x="32" y="3"/>
                  </a:cubicBezTo>
                  <a:cubicBezTo>
                    <a:pt x="32" y="0"/>
                    <a:pt x="34" y="2"/>
                    <a:pt x="36" y="2"/>
                  </a:cubicBezTo>
                  <a:cubicBezTo>
                    <a:pt x="42" y="4"/>
                    <a:pt x="49" y="2"/>
                    <a:pt x="54" y="7"/>
                  </a:cubicBezTo>
                  <a:cubicBezTo>
                    <a:pt x="58" y="10"/>
                    <a:pt x="62" y="13"/>
                    <a:pt x="67" y="13"/>
                  </a:cubicBezTo>
                  <a:cubicBezTo>
                    <a:pt x="68" y="14"/>
                    <a:pt x="69" y="14"/>
                    <a:pt x="70" y="13"/>
                  </a:cubicBezTo>
                  <a:cubicBezTo>
                    <a:pt x="74" y="14"/>
                    <a:pt x="74" y="18"/>
                    <a:pt x="75" y="21"/>
                  </a:cubicBezTo>
                  <a:cubicBezTo>
                    <a:pt x="76" y="26"/>
                    <a:pt x="73" y="32"/>
                    <a:pt x="77" y="37"/>
                  </a:cubicBezTo>
                  <a:cubicBezTo>
                    <a:pt x="78" y="38"/>
                    <a:pt x="78" y="39"/>
                    <a:pt x="78" y="40"/>
                  </a:cubicBezTo>
                  <a:cubicBezTo>
                    <a:pt x="89" y="45"/>
                    <a:pt x="83" y="50"/>
                    <a:pt x="78" y="55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217"/>
            <p:cNvSpPr/>
            <p:nvPr/>
          </p:nvSpPr>
          <p:spPr bwMode="auto">
            <a:xfrm>
              <a:off x="4092" y="560"/>
              <a:ext cx="80" cy="161"/>
            </a:xfrm>
            <a:custGeom>
              <a:avLst/>
              <a:gdLst>
                <a:gd name="T0" fmla="*/ 27 w 38"/>
                <a:gd name="T1" fmla="*/ 27 h 76"/>
                <a:gd name="T2" fmla="*/ 20 w 38"/>
                <a:gd name="T3" fmla="*/ 48 h 76"/>
                <a:gd name="T4" fmla="*/ 17 w 38"/>
                <a:gd name="T5" fmla="*/ 60 h 76"/>
                <a:gd name="T6" fmla="*/ 13 w 38"/>
                <a:gd name="T7" fmla="*/ 57 h 76"/>
                <a:gd name="T8" fmla="*/ 4 w 38"/>
                <a:gd name="T9" fmla="*/ 76 h 76"/>
                <a:gd name="T10" fmla="*/ 4 w 38"/>
                <a:gd name="T11" fmla="*/ 52 h 76"/>
                <a:gd name="T12" fmla="*/ 11 w 38"/>
                <a:gd name="T13" fmla="*/ 34 h 76"/>
                <a:gd name="T14" fmla="*/ 24 w 38"/>
                <a:gd name="T15" fmla="*/ 13 h 76"/>
                <a:gd name="T16" fmla="*/ 27 w 38"/>
                <a:gd name="T17" fmla="*/ 6 h 76"/>
                <a:gd name="T18" fmla="*/ 31 w 38"/>
                <a:gd name="T19" fmla="*/ 2 h 76"/>
                <a:gd name="T20" fmla="*/ 36 w 38"/>
                <a:gd name="T21" fmla="*/ 9 h 76"/>
                <a:gd name="T22" fmla="*/ 27 w 38"/>
                <a:gd name="T2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76">
                  <a:moveTo>
                    <a:pt x="27" y="27"/>
                  </a:moveTo>
                  <a:cubicBezTo>
                    <a:pt x="24" y="34"/>
                    <a:pt x="26" y="42"/>
                    <a:pt x="20" y="48"/>
                  </a:cubicBezTo>
                  <a:cubicBezTo>
                    <a:pt x="17" y="51"/>
                    <a:pt x="18" y="56"/>
                    <a:pt x="17" y="60"/>
                  </a:cubicBezTo>
                  <a:cubicBezTo>
                    <a:pt x="16" y="59"/>
                    <a:pt x="14" y="58"/>
                    <a:pt x="13" y="57"/>
                  </a:cubicBezTo>
                  <a:cubicBezTo>
                    <a:pt x="8" y="62"/>
                    <a:pt x="7" y="69"/>
                    <a:pt x="4" y="76"/>
                  </a:cubicBezTo>
                  <a:cubicBezTo>
                    <a:pt x="0" y="68"/>
                    <a:pt x="1" y="59"/>
                    <a:pt x="4" y="52"/>
                  </a:cubicBezTo>
                  <a:cubicBezTo>
                    <a:pt x="6" y="46"/>
                    <a:pt x="9" y="40"/>
                    <a:pt x="11" y="34"/>
                  </a:cubicBezTo>
                  <a:cubicBezTo>
                    <a:pt x="15" y="26"/>
                    <a:pt x="21" y="21"/>
                    <a:pt x="24" y="13"/>
                  </a:cubicBezTo>
                  <a:cubicBezTo>
                    <a:pt x="25" y="11"/>
                    <a:pt x="27" y="9"/>
                    <a:pt x="27" y="6"/>
                  </a:cubicBezTo>
                  <a:cubicBezTo>
                    <a:pt x="27" y="4"/>
                    <a:pt x="27" y="0"/>
                    <a:pt x="31" y="2"/>
                  </a:cubicBezTo>
                  <a:cubicBezTo>
                    <a:pt x="34" y="3"/>
                    <a:pt x="38" y="5"/>
                    <a:pt x="36" y="9"/>
                  </a:cubicBezTo>
                  <a:cubicBezTo>
                    <a:pt x="32" y="15"/>
                    <a:pt x="31" y="21"/>
                    <a:pt x="27" y="27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218"/>
            <p:cNvSpPr/>
            <p:nvPr/>
          </p:nvSpPr>
          <p:spPr bwMode="auto">
            <a:xfrm>
              <a:off x="4252" y="584"/>
              <a:ext cx="50" cy="33"/>
            </a:xfrm>
            <a:custGeom>
              <a:avLst/>
              <a:gdLst>
                <a:gd name="T0" fmla="*/ 12 w 24"/>
                <a:gd name="T1" fmla="*/ 1 h 16"/>
                <a:gd name="T2" fmla="*/ 14 w 24"/>
                <a:gd name="T3" fmla="*/ 4 h 16"/>
                <a:gd name="T4" fmla="*/ 19 w 24"/>
                <a:gd name="T5" fmla="*/ 3 h 16"/>
                <a:gd name="T6" fmla="*/ 19 w 24"/>
                <a:gd name="T7" fmla="*/ 16 h 16"/>
                <a:gd name="T8" fmla="*/ 4 w 24"/>
                <a:gd name="T9" fmla="*/ 10 h 16"/>
                <a:gd name="T10" fmla="*/ 0 w 24"/>
                <a:gd name="T11" fmla="*/ 7 h 16"/>
                <a:gd name="T12" fmla="*/ 5 w 24"/>
                <a:gd name="T13" fmla="*/ 2 h 16"/>
                <a:gd name="T14" fmla="*/ 11 w 24"/>
                <a:gd name="T15" fmla="*/ 1 h 16"/>
                <a:gd name="T16" fmla="*/ 12 w 24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">
                  <a:moveTo>
                    <a:pt x="12" y="1"/>
                  </a:moveTo>
                  <a:cubicBezTo>
                    <a:pt x="13" y="2"/>
                    <a:pt x="13" y="3"/>
                    <a:pt x="14" y="4"/>
                  </a:cubicBezTo>
                  <a:cubicBezTo>
                    <a:pt x="16" y="4"/>
                    <a:pt x="20" y="0"/>
                    <a:pt x="19" y="3"/>
                  </a:cubicBezTo>
                  <a:cubicBezTo>
                    <a:pt x="19" y="7"/>
                    <a:pt x="24" y="11"/>
                    <a:pt x="19" y="16"/>
                  </a:cubicBezTo>
                  <a:cubicBezTo>
                    <a:pt x="14" y="14"/>
                    <a:pt x="10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4"/>
                    <a:pt x="3" y="3"/>
                    <a:pt x="5" y="2"/>
                  </a:cubicBezTo>
                  <a:cubicBezTo>
                    <a:pt x="7" y="1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219"/>
            <p:cNvSpPr/>
            <p:nvPr/>
          </p:nvSpPr>
          <p:spPr bwMode="auto">
            <a:xfrm>
              <a:off x="4130" y="723"/>
              <a:ext cx="31" cy="34"/>
            </a:xfrm>
            <a:custGeom>
              <a:avLst/>
              <a:gdLst>
                <a:gd name="T0" fmla="*/ 12 w 15"/>
                <a:gd name="T1" fmla="*/ 12 h 16"/>
                <a:gd name="T2" fmla="*/ 3 w 15"/>
                <a:gd name="T3" fmla="*/ 15 h 16"/>
                <a:gd name="T4" fmla="*/ 2 w 15"/>
                <a:gd name="T5" fmla="*/ 8 h 16"/>
                <a:gd name="T6" fmla="*/ 8 w 15"/>
                <a:gd name="T7" fmla="*/ 6 h 16"/>
                <a:gd name="T8" fmla="*/ 11 w 15"/>
                <a:gd name="T9" fmla="*/ 0 h 16"/>
                <a:gd name="T10" fmla="*/ 14 w 15"/>
                <a:gd name="T11" fmla="*/ 6 h 16"/>
                <a:gd name="T12" fmla="*/ 12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2" y="12"/>
                  </a:moveTo>
                  <a:cubicBezTo>
                    <a:pt x="10" y="16"/>
                    <a:pt x="6" y="15"/>
                    <a:pt x="3" y="15"/>
                  </a:cubicBezTo>
                  <a:cubicBezTo>
                    <a:pt x="4" y="13"/>
                    <a:pt x="0" y="11"/>
                    <a:pt x="2" y="8"/>
                  </a:cubicBezTo>
                  <a:cubicBezTo>
                    <a:pt x="4" y="9"/>
                    <a:pt x="7" y="10"/>
                    <a:pt x="8" y="6"/>
                  </a:cubicBezTo>
                  <a:cubicBezTo>
                    <a:pt x="8" y="3"/>
                    <a:pt x="8" y="0"/>
                    <a:pt x="11" y="0"/>
                  </a:cubicBezTo>
                  <a:cubicBezTo>
                    <a:pt x="14" y="0"/>
                    <a:pt x="12" y="4"/>
                    <a:pt x="14" y="6"/>
                  </a:cubicBezTo>
                  <a:cubicBezTo>
                    <a:pt x="15" y="8"/>
                    <a:pt x="12" y="10"/>
                    <a:pt x="12" y="12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220"/>
            <p:cNvSpPr/>
            <p:nvPr/>
          </p:nvSpPr>
          <p:spPr bwMode="auto">
            <a:xfrm>
              <a:off x="4226" y="584"/>
              <a:ext cx="23" cy="14"/>
            </a:xfrm>
            <a:custGeom>
              <a:avLst/>
              <a:gdLst>
                <a:gd name="T0" fmla="*/ 8 w 11"/>
                <a:gd name="T1" fmla="*/ 0 h 7"/>
                <a:gd name="T2" fmla="*/ 10 w 11"/>
                <a:gd name="T3" fmla="*/ 4 h 7"/>
                <a:gd name="T4" fmla="*/ 3 w 11"/>
                <a:gd name="T5" fmla="*/ 7 h 7"/>
                <a:gd name="T6" fmla="*/ 1 w 11"/>
                <a:gd name="T7" fmla="*/ 4 h 7"/>
                <a:gd name="T8" fmla="*/ 8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8" y="0"/>
                  </a:moveTo>
                  <a:cubicBezTo>
                    <a:pt x="10" y="1"/>
                    <a:pt x="11" y="3"/>
                    <a:pt x="10" y="4"/>
                  </a:cubicBezTo>
                  <a:cubicBezTo>
                    <a:pt x="9" y="6"/>
                    <a:pt x="6" y="7"/>
                    <a:pt x="3" y="7"/>
                  </a:cubicBezTo>
                  <a:cubicBezTo>
                    <a:pt x="2" y="7"/>
                    <a:pt x="0" y="6"/>
                    <a:pt x="1" y="4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221"/>
            <p:cNvSpPr/>
            <p:nvPr/>
          </p:nvSpPr>
          <p:spPr bwMode="auto">
            <a:xfrm>
              <a:off x="4262" y="582"/>
              <a:ext cx="13" cy="8"/>
            </a:xfrm>
            <a:custGeom>
              <a:avLst/>
              <a:gdLst>
                <a:gd name="T0" fmla="*/ 6 w 6"/>
                <a:gd name="T1" fmla="*/ 2 h 4"/>
                <a:gd name="T2" fmla="*/ 0 w 6"/>
                <a:gd name="T3" fmla="*/ 3 h 4"/>
                <a:gd name="T4" fmla="*/ 6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4" y="3"/>
                    <a:pt x="2" y="4"/>
                    <a:pt x="0" y="3"/>
                  </a:cubicBezTo>
                  <a:cubicBezTo>
                    <a:pt x="2" y="2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22"/>
            <p:cNvSpPr/>
            <p:nvPr/>
          </p:nvSpPr>
          <p:spPr bwMode="auto">
            <a:xfrm>
              <a:off x="4098" y="719"/>
              <a:ext cx="11" cy="8"/>
            </a:xfrm>
            <a:custGeom>
              <a:avLst/>
              <a:gdLst>
                <a:gd name="T0" fmla="*/ 1 w 5"/>
                <a:gd name="T1" fmla="*/ 3 h 4"/>
                <a:gd name="T2" fmla="*/ 1 w 5"/>
                <a:gd name="T3" fmla="*/ 1 h 4"/>
                <a:gd name="T4" fmla="*/ 5 w 5"/>
                <a:gd name="T5" fmla="*/ 2 h 4"/>
                <a:gd name="T6" fmla="*/ 1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3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4" y="0"/>
                    <a:pt x="5" y="2"/>
                  </a:cubicBezTo>
                  <a:cubicBezTo>
                    <a:pt x="5" y="4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23"/>
            <p:cNvSpPr/>
            <p:nvPr/>
          </p:nvSpPr>
          <p:spPr bwMode="auto">
            <a:xfrm>
              <a:off x="4201" y="679"/>
              <a:ext cx="101" cy="97"/>
            </a:xfrm>
            <a:custGeom>
              <a:avLst/>
              <a:gdLst>
                <a:gd name="T0" fmla="*/ 19 w 48"/>
                <a:gd name="T1" fmla="*/ 8 h 46"/>
                <a:gd name="T2" fmla="*/ 27 w 48"/>
                <a:gd name="T3" fmla="*/ 14 h 46"/>
                <a:gd name="T4" fmla="*/ 47 w 48"/>
                <a:gd name="T5" fmla="*/ 13 h 46"/>
                <a:gd name="T6" fmla="*/ 44 w 48"/>
                <a:gd name="T7" fmla="*/ 16 h 46"/>
                <a:gd name="T8" fmla="*/ 41 w 48"/>
                <a:gd name="T9" fmla="*/ 24 h 46"/>
                <a:gd name="T10" fmla="*/ 28 w 48"/>
                <a:gd name="T11" fmla="*/ 28 h 46"/>
                <a:gd name="T12" fmla="*/ 28 w 48"/>
                <a:gd name="T13" fmla="*/ 34 h 46"/>
                <a:gd name="T14" fmla="*/ 29 w 48"/>
                <a:gd name="T15" fmla="*/ 40 h 46"/>
                <a:gd name="T16" fmla="*/ 18 w 48"/>
                <a:gd name="T17" fmla="*/ 45 h 46"/>
                <a:gd name="T18" fmla="*/ 16 w 48"/>
                <a:gd name="T19" fmla="*/ 41 h 46"/>
                <a:gd name="T20" fmla="*/ 18 w 48"/>
                <a:gd name="T21" fmla="*/ 28 h 46"/>
                <a:gd name="T22" fmla="*/ 23 w 48"/>
                <a:gd name="T23" fmla="*/ 19 h 46"/>
                <a:gd name="T24" fmla="*/ 11 w 48"/>
                <a:gd name="T25" fmla="*/ 11 h 46"/>
                <a:gd name="T26" fmla="*/ 6 w 48"/>
                <a:gd name="T27" fmla="*/ 12 h 46"/>
                <a:gd name="T28" fmla="*/ 2 w 48"/>
                <a:gd name="T29" fmla="*/ 12 h 46"/>
                <a:gd name="T30" fmla="*/ 2 w 48"/>
                <a:gd name="T31" fmla="*/ 8 h 46"/>
                <a:gd name="T32" fmla="*/ 10 w 48"/>
                <a:gd name="T33" fmla="*/ 0 h 46"/>
                <a:gd name="T34" fmla="*/ 19 w 48"/>
                <a:gd name="T3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6">
                  <a:moveTo>
                    <a:pt x="19" y="8"/>
                  </a:moveTo>
                  <a:cubicBezTo>
                    <a:pt x="19" y="13"/>
                    <a:pt x="20" y="16"/>
                    <a:pt x="27" y="14"/>
                  </a:cubicBezTo>
                  <a:cubicBezTo>
                    <a:pt x="33" y="12"/>
                    <a:pt x="40" y="10"/>
                    <a:pt x="47" y="13"/>
                  </a:cubicBezTo>
                  <a:cubicBezTo>
                    <a:pt x="48" y="15"/>
                    <a:pt x="46" y="15"/>
                    <a:pt x="44" y="16"/>
                  </a:cubicBezTo>
                  <a:cubicBezTo>
                    <a:pt x="37" y="16"/>
                    <a:pt x="37" y="18"/>
                    <a:pt x="41" y="24"/>
                  </a:cubicBezTo>
                  <a:cubicBezTo>
                    <a:pt x="36" y="23"/>
                    <a:pt x="34" y="29"/>
                    <a:pt x="28" y="28"/>
                  </a:cubicBezTo>
                  <a:cubicBezTo>
                    <a:pt x="26" y="28"/>
                    <a:pt x="27" y="33"/>
                    <a:pt x="28" y="34"/>
                  </a:cubicBezTo>
                  <a:cubicBezTo>
                    <a:pt x="34" y="35"/>
                    <a:pt x="30" y="38"/>
                    <a:pt x="29" y="40"/>
                  </a:cubicBezTo>
                  <a:cubicBezTo>
                    <a:pt x="26" y="44"/>
                    <a:pt x="21" y="44"/>
                    <a:pt x="18" y="45"/>
                  </a:cubicBezTo>
                  <a:cubicBezTo>
                    <a:pt x="15" y="46"/>
                    <a:pt x="15" y="43"/>
                    <a:pt x="16" y="41"/>
                  </a:cubicBezTo>
                  <a:cubicBezTo>
                    <a:pt x="17" y="37"/>
                    <a:pt x="19" y="33"/>
                    <a:pt x="18" y="28"/>
                  </a:cubicBezTo>
                  <a:cubicBezTo>
                    <a:pt x="17" y="24"/>
                    <a:pt x="24" y="24"/>
                    <a:pt x="23" y="19"/>
                  </a:cubicBezTo>
                  <a:cubicBezTo>
                    <a:pt x="19" y="18"/>
                    <a:pt x="17" y="11"/>
                    <a:pt x="11" y="11"/>
                  </a:cubicBezTo>
                  <a:cubicBezTo>
                    <a:pt x="9" y="11"/>
                    <a:pt x="7" y="9"/>
                    <a:pt x="6" y="12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0" y="10"/>
                    <a:pt x="0" y="9"/>
                    <a:pt x="2" y="8"/>
                  </a:cubicBezTo>
                  <a:cubicBezTo>
                    <a:pt x="6" y="6"/>
                    <a:pt x="6" y="2"/>
                    <a:pt x="10" y="0"/>
                  </a:cubicBezTo>
                  <a:cubicBezTo>
                    <a:pt x="13" y="3"/>
                    <a:pt x="15" y="7"/>
                    <a:pt x="19" y="8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24"/>
            <p:cNvSpPr/>
            <p:nvPr/>
          </p:nvSpPr>
          <p:spPr bwMode="auto">
            <a:xfrm>
              <a:off x="4222" y="679"/>
              <a:ext cx="21" cy="23"/>
            </a:xfrm>
            <a:custGeom>
              <a:avLst/>
              <a:gdLst>
                <a:gd name="T0" fmla="*/ 9 w 10"/>
                <a:gd name="T1" fmla="*/ 8 h 11"/>
                <a:gd name="T2" fmla="*/ 4 w 10"/>
                <a:gd name="T3" fmla="*/ 8 h 11"/>
                <a:gd name="T4" fmla="*/ 0 w 10"/>
                <a:gd name="T5" fmla="*/ 0 h 11"/>
                <a:gd name="T6" fmla="*/ 9 w 10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9" y="8"/>
                  </a:moveTo>
                  <a:cubicBezTo>
                    <a:pt x="7" y="10"/>
                    <a:pt x="6" y="11"/>
                    <a:pt x="4" y="8"/>
                  </a:cubicBezTo>
                  <a:cubicBezTo>
                    <a:pt x="3" y="5"/>
                    <a:pt x="1" y="3"/>
                    <a:pt x="0" y="0"/>
                  </a:cubicBezTo>
                  <a:cubicBezTo>
                    <a:pt x="5" y="0"/>
                    <a:pt x="10" y="1"/>
                    <a:pt x="9" y="8"/>
                  </a:cubicBezTo>
                  <a:close/>
                </a:path>
              </a:pathLst>
            </a:custGeom>
            <a:solidFill>
              <a:srgbClr val="FB9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25"/>
            <p:cNvSpPr/>
            <p:nvPr/>
          </p:nvSpPr>
          <p:spPr bwMode="auto">
            <a:xfrm>
              <a:off x="4142" y="613"/>
              <a:ext cx="7" cy="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3 h 4"/>
                <a:gd name="T4" fmla="*/ 1 w 3"/>
                <a:gd name="T5" fmla="*/ 2 h 4"/>
                <a:gd name="T6" fmla="*/ 3 w 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3"/>
                    <a:pt x="2" y="4"/>
                    <a:pt x="1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0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26"/>
            <p:cNvSpPr>
              <a:spLocks noEditPoints="1"/>
            </p:cNvSpPr>
            <p:nvPr/>
          </p:nvSpPr>
          <p:spPr bwMode="auto">
            <a:xfrm>
              <a:off x="3714" y="546"/>
              <a:ext cx="645" cy="405"/>
            </a:xfrm>
            <a:custGeom>
              <a:avLst/>
              <a:gdLst>
                <a:gd name="T0" fmla="*/ 297 w 307"/>
                <a:gd name="T1" fmla="*/ 44 h 192"/>
                <a:gd name="T2" fmla="*/ 304 w 307"/>
                <a:gd name="T3" fmla="*/ 54 h 192"/>
                <a:gd name="T4" fmla="*/ 287 w 307"/>
                <a:gd name="T5" fmla="*/ 102 h 192"/>
                <a:gd name="T6" fmla="*/ 295 w 307"/>
                <a:gd name="T7" fmla="*/ 103 h 192"/>
                <a:gd name="T8" fmla="*/ 288 w 307"/>
                <a:gd name="T9" fmla="*/ 115 h 192"/>
                <a:gd name="T10" fmla="*/ 220 w 307"/>
                <a:gd name="T11" fmla="*/ 127 h 192"/>
                <a:gd name="T12" fmla="*/ 174 w 307"/>
                <a:gd name="T13" fmla="*/ 114 h 192"/>
                <a:gd name="T14" fmla="*/ 128 w 307"/>
                <a:gd name="T15" fmla="*/ 140 h 192"/>
                <a:gd name="T16" fmla="*/ 34 w 307"/>
                <a:gd name="T17" fmla="*/ 184 h 192"/>
                <a:gd name="T18" fmla="*/ 0 w 307"/>
                <a:gd name="T19" fmla="*/ 191 h 192"/>
                <a:gd name="T20" fmla="*/ 81 w 307"/>
                <a:gd name="T21" fmla="*/ 159 h 192"/>
                <a:gd name="T22" fmla="*/ 148 w 307"/>
                <a:gd name="T23" fmla="*/ 126 h 192"/>
                <a:gd name="T24" fmla="*/ 178 w 307"/>
                <a:gd name="T25" fmla="*/ 96 h 192"/>
                <a:gd name="T26" fmla="*/ 178 w 307"/>
                <a:gd name="T27" fmla="*/ 45 h 192"/>
                <a:gd name="T28" fmla="*/ 204 w 307"/>
                <a:gd name="T29" fmla="*/ 6 h 192"/>
                <a:gd name="T30" fmla="*/ 215 w 307"/>
                <a:gd name="T31" fmla="*/ 15 h 192"/>
                <a:gd name="T32" fmla="*/ 232 w 307"/>
                <a:gd name="T33" fmla="*/ 0 h 192"/>
                <a:gd name="T34" fmla="*/ 258 w 307"/>
                <a:gd name="T35" fmla="*/ 9 h 192"/>
                <a:gd name="T36" fmla="*/ 291 w 307"/>
                <a:gd name="T37" fmla="*/ 22 h 192"/>
                <a:gd name="T38" fmla="*/ 284 w 307"/>
                <a:gd name="T39" fmla="*/ 50 h 192"/>
                <a:gd name="T40" fmla="*/ 236 w 307"/>
                <a:gd name="T41" fmla="*/ 103 h 192"/>
                <a:gd name="T42" fmla="*/ 194 w 307"/>
                <a:gd name="T43" fmla="*/ 107 h 192"/>
                <a:gd name="T44" fmla="*/ 259 w 307"/>
                <a:gd name="T45" fmla="*/ 126 h 192"/>
                <a:gd name="T46" fmla="*/ 295 w 307"/>
                <a:gd name="T47" fmla="*/ 108 h 192"/>
                <a:gd name="T48" fmla="*/ 279 w 307"/>
                <a:gd name="T49" fmla="*/ 109 h 192"/>
                <a:gd name="T50" fmla="*/ 215 w 307"/>
                <a:gd name="T51" fmla="*/ 115 h 192"/>
                <a:gd name="T52" fmla="*/ 288 w 307"/>
                <a:gd name="T53" fmla="*/ 98 h 192"/>
                <a:gd name="T54" fmla="*/ 302 w 307"/>
                <a:gd name="T55" fmla="*/ 53 h 192"/>
                <a:gd name="T56" fmla="*/ 285 w 307"/>
                <a:gd name="T57" fmla="*/ 56 h 192"/>
                <a:gd name="T58" fmla="*/ 177 w 307"/>
                <a:gd name="T59" fmla="*/ 86 h 192"/>
                <a:gd name="T60" fmla="*/ 192 w 307"/>
                <a:gd name="T61" fmla="*/ 105 h 192"/>
                <a:gd name="T62" fmla="*/ 249 w 307"/>
                <a:gd name="T63" fmla="*/ 95 h 192"/>
                <a:gd name="T64" fmla="*/ 280 w 307"/>
                <a:gd name="T65" fmla="*/ 45 h 192"/>
                <a:gd name="T66" fmla="*/ 271 w 307"/>
                <a:gd name="T67" fmla="*/ 28 h 192"/>
                <a:gd name="T68" fmla="*/ 245 w 307"/>
                <a:gd name="T69" fmla="*/ 28 h 192"/>
                <a:gd name="T70" fmla="*/ 209 w 307"/>
                <a:gd name="T71" fmla="*/ 55 h 192"/>
                <a:gd name="T72" fmla="*/ 191 w 307"/>
                <a:gd name="T73" fmla="*/ 79 h 192"/>
                <a:gd name="T74" fmla="*/ 222 w 307"/>
                <a:gd name="T75" fmla="*/ 38 h 192"/>
                <a:gd name="T76" fmla="*/ 237 w 307"/>
                <a:gd name="T77" fmla="*/ 26 h 192"/>
                <a:gd name="T78" fmla="*/ 256 w 307"/>
                <a:gd name="T79" fmla="*/ 6 h 192"/>
                <a:gd name="T80" fmla="*/ 230 w 307"/>
                <a:gd name="T81" fmla="*/ 3 h 192"/>
                <a:gd name="T82" fmla="*/ 215 w 307"/>
                <a:gd name="T83" fmla="*/ 18 h 192"/>
                <a:gd name="T84" fmla="*/ 186 w 307"/>
                <a:gd name="T85" fmla="*/ 77 h 192"/>
                <a:gd name="T86" fmla="*/ 187 w 307"/>
                <a:gd name="T87" fmla="*/ 70 h 192"/>
                <a:gd name="T88" fmla="*/ 210 w 307"/>
                <a:gd name="T89" fmla="*/ 22 h 192"/>
                <a:gd name="T90" fmla="*/ 206 w 307"/>
                <a:gd name="T91" fmla="*/ 7 h 192"/>
                <a:gd name="T92" fmla="*/ 180 w 307"/>
                <a:gd name="T93" fmla="*/ 48 h 192"/>
                <a:gd name="T94" fmla="*/ 281 w 307"/>
                <a:gd name="T95" fmla="*/ 49 h 192"/>
                <a:gd name="T96" fmla="*/ 276 w 307"/>
                <a:gd name="T97" fmla="*/ 10 h 192"/>
                <a:gd name="T98" fmla="*/ 254 w 307"/>
                <a:gd name="T99" fmla="*/ 14 h 192"/>
                <a:gd name="T100" fmla="*/ 246 w 307"/>
                <a:gd name="T101" fmla="*/ 24 h 192"/>
                <a:gd name="T102" fmla="*/ 273 w 307"/>
                <a:gd name="T103" fmla="*/ 26 h 192"/>
                <a:gd name="T104" fmla="*/ 281 w 307"/>
                <a:gd name="T105" fmla="*/ 49 h 192"/>
                <a:gd name="T106" fmla="*/ 197 w 307"/>
                <a:gd name="T107" fmla="*/ 111 h 192"/>
                <a:gd name="T108" fmla="*/ 181 w 307"/>
                <a:gd name="T109" fmla="*/ 89 h 192"/>
                <a:gd name="T110" fmla="*/ 181 w 307"/>
                <a:gd name="T111" fmla="*/ 11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7" h="192">
                  <a:moveTo>
                    <a:pt x="282" y="56"/>
                  </a:moveTo>
                  <a:cubicBezTo>
                    <a:pt x="283" y="55"/>
                    <a:pt x="284" y="54"/>
                    <a:pt x="285" y="53"/>
                  </a:cubicBezTo>
                  <a:cubicBezTo>
                    <a:pt x="289" y="50"/>
                    <a:pt x="293" y="47"/>
                    <a:pt x="297" y="44"/>
                  </a:cubicBezTo>
                  <a:cubicBezTo>
                    <a:pt x="300" y="43"/>
                    <a:pt x="303" y="42"/>
                    <a:pt x="305" y="43"/>
                  </a:cubicBezTo>
                  <a:cubicBezTo>
                    <a:pt x="307" y="44"/>
                    <a:pt x="307" y="48"/>
                    <a:pt x="306" y="51"/>
                  </a:cubicBezTo>
                  <a:cubicBezTo>
                    <a:pt x="305" y="52"/>
                    <a:pt x="305" y="54"/>
                    <a:pt x="304" y="54"/>
                  </a:cubicBezTo>
                  <a:cubicBezTo>
                    <a:pt x="300" y="58"/>
                    <a:pt x="300" y="64"/>
                    <a:pt x="299" y="69"/>
                  </a:cubicBezTo>
                  <a:cubicBezTo>
                    <a:pt x="299" y="72"/>
                    <a:pt x="299" y="75"/>
                    <a:pt x="299" y="77"/>
                  </a:cubicBezTo>
                  <a:cubicBezTo>
                    <a:pt x="300" y="88"/>
                    <a:pt x="296" y="96"/>
                    <a:pt x="287" y="102"/>
                  </a:cubicBezTo>
                  <a:cubicBezTo>
                    <a:pt x="286" y="103"/>
                    <a:pt x="286" y="103"/>
                    <a:pt x="285" y="104"/>
                  </a:cubicBezTo>
                  <a:cubicBezTo>
                    <a:pt x="285" y="104"/>
                    <a:pt x="285" y="104"/>
                    <a:pt x="285" y="104"/>
                  </a:cubicBezTo>
                  <a:cubicBezTo>
                    <a:pt x="288" y="104"/>
                    <a:pt x="291" y="103"/>
                    <a:pt x="295" y="103"/>
                  </a:cubicBezTo>
                  <a:cubicBezTo>
                    <a:pt x="296" y="103"/>
                    <a:pt x="298" y="103"/>
                    <a:pt x="299" y="105"/>
                  </a:cubicBezTo>
                  <a:cubicBezTo>
                    <a:pt x="300" y="107"/>
                    <a:pt x="299" y="109"/>
                    <a:pt x="297" y="110"/>
                  </a:cubicBezTo>
                  <a:cubicBezTo>
                    <a:pt x="294" y="112"/>
                    <a:pt x="291" y="113"/>
                    <a:pt x="288" y="115"/>
                  </a:cubicBezTo>
                  <a:cubicBezTo>
                    <a:pt x="281" y="118"/>
                    <a:pt x="275" y="121"/>
                    <a:pt x="268" y="125"/>
                  </a:cubicBezTo>
                  <a:cubicBezTo>
                    <a:pt x="261" y="129"/>
                    <a:pt x="253" y="130"/>
                    <a:pt x="245" y="131"/>
                  </a:cubicBezTo>
                  <a:cubicBezTo>
                    <a:pt x="236" y="131"/>
                    <a:pt x="228" y="130"/>
                    <a:pt x="220" y="127"/>
                  </a:cubicBezTo>
                  <a:cubicBezTo>
                    <a:pt x="214" y="125"/>
                    <a:pt x="209" y="123"/>
                    <a:pt x="204" y="120"/>
                  </a:cubicBezTo>
                  <a:cubicBezTo>
                    <a:pt x="197" y="118"/>
                    <a:pt x="190" y="116"/>
                    <a:pt x="183" y="112"/>
                  </a:cubicBezTo>
                  <a:cubicBezTo>
                    <a:pt x="179" y="110"/>
                    <a:pt x="177" y="112"/>
                    <a:pt x="174" y="114"/>
                  </a:cubicBezTo>
                  <a:cubicBezTo>
                    <a:pt x="170" y="117"/>
                    <a:pt x="166" y="120"/>
                    <a:pt x="162" y="122"/>
                  </a:cubicBezTo>
                  <a:cubicBezTo>
                    <a:pt x="153" y="126"/>
                    <a:pt x="145" y="130"/>
                    <a:pt x="137" y="134"/>
                  </a:cubicBezTo>
                  <a:cubicBezTo>
                    <a:pt x="134" y="136"/>
                    <a:pt x="131" y="138"/>
                    <a:pt x="128" y="140"/>
                  </a:cubicBezTo>
                  <a:cubicBezTo>
                    <a:pt x="119" y="144"/>
                    <a:pt x="111" y="148"/>
                    <a:pt x="102" y="152"/>
                  </a:cubicBezTo>
                  <a:cubicBezTo>
                    <a:pt x="94" y="156"/>
                    <a:pt x="85" y="160"/>
                    <a:pt x="77" y="164"/>
                  </a:cubicBezTo>
                  <a:cubicBezTo>
                    <a:pt x="62" y="170"/>
                    <a:pt x="48" y="178"/>
                    <a:pt x="34" y="184"/>
                  </a:cubicBezTo>
                  <a:cubicBezTo>
                    <a:pt x="26" y="188"/>
                    <a:pt x="18" y="190"/>
                    <a:pt x="10" y="191"/>
                  </a:cubicBezTo>
                  <a:cubicBezTo>
                    <a:pt x="7" y="191"/>
                    <a:pt x="4" y="192"/>
                    <a:pt x="1" y="192"/>
                  </a:cubicBezTo>
                  <a:cubicBezTo>
                    <a:pt x="1" y="191"/>
                    <a:pt x="1" y="191"/>
                    <a:pt x="0" y="191"/>
                  </a:cubicBezTo>
                  <a:cubicBezTo>
                    <a:pt x="1" y="190"/>
                    <a:pt x="2" y="190"/>
                    <a:pt x="3" y="190"/>
                  </a:cubicBezTo>
                  <a:cubicBezTo>
                    <a:pt x="19" y="189"/>
                    <a:pt x="33" y="183"/>
                    <a:pt x="46" y="176"/>
                  </a:cubicBezTo>
                  <a:cubicBezTo>
                    <a:pt x="58" y="170"/>
                    <a:pt x="69" y="165"/>
                    <a:pt x="81" y="159"/>
                  </a:cubicBezTo>
                  <a:cubicBezTo>
                    <a:pt x="94" y="153"/>
                    <a:pt x="108" y="147"/>
                    <a:pt x="121" y="141"/>
                  </a:cubicBezTo>
                  <a:cubicBezTo>
                    <a:pt x="125" y="139"/>
                    <a:pt x="129" y="136"/>
                    <a:pt x="132" y="134"/>
                  </a:cubicBezTo>
                  <a:cubicBezTo>
                    <a:pt x="137" y="131"/>
                    <a:pt x="142" y="128"/>
                    <a:pt x="148" y="126"/>
                  </a:cubicBezTo>
                  <a:cubicBezTo>
                    <a:pt x="159" y="121"/>
                    <a:pt x="170" y="116"/>
                    <a:pt x="179" y="108"/>
                  </a:cubicBezTo>
                  <a:cubicBezTo>
                    <a:pt x="180" y="107"/>
                    <a:pt x="180" y="105"/>
                    <a:pt x="180" y="104"/>
                  </a:cubicBezTo>
                  <a:cubicBezTo>
                    <a:pt x="180" y="101"/>
                    <a:pt x="179" y="98"/>
                    <a:pt x="178" y="96"/>
                  </a:cubicBezTo>
                  <a:cubicBezTo>
                    <a:pt x="176" y="90"/>
                    <a:pt x="173" y="84"/>
                    <a:pt x="172" y="77"/>
                  </a:cubicBezTo>
                  <a:cubicBezTo>
                    <a:pt x="171" y="70"/>
                    <a:pt x="172" y="64"/>
                    <a:pt x="174" y="57"/>
                  </a:cubicBezTo>
                  <a:cubicBezTo>
                    <a:pt x="175" y="53"/>
                    <a:pt x="176" y="48"/>
                    <a:pt x="178" y="45"/>
                  </a:cubicBezTo>
                  <a:cubicBezTo>
                    <a:pt x="181" y="40"/>
                    <a:pt x="185" y="35"/>
                    <a:pt x="188" y="30"/>
                  </a:cubicBezTo>
                  <a:cubicBezTo>
                    <a:pt x="193" y="23"/>
                    <a:pt x="198" y="17"/>
                    <a:pt x="202" y="10"/>
                  </a:cubicBezTo>
                  <a:cubicBezTo>
                    <a:pt x="203" y="9"/>
                    <a:pt x="203" y="7"/>
                    <a:pt x="204" y="6"/>
                  </a:cubicBezTo>
                  <a:cubicBezTo>
                    <a:pt x="204" y="4"/>
                    <a:pt x="205" y="3"/>
                    <a:pt x="207" y="2"/>
                  </a:cubicBezTo>
                  <a:cubicBezTo>
                    <a:pt x="208" y="2"/>
                    <a:pt x="210" y="3"/>
                    <a:pt x="210" y="4"/>
                  </a:cubicBezTo>
                  <a:cubicBezTo>
                    <a:pt x="212" y="7"/>
                    <a:pt x="214" y="11"/>
                    <a:pt x="215" y="15"/>
                  </a:cubicBezTo>
                  <a:cubicBezTo>
                    <a:pt x="216" y="14"/>
                    <a:pt x="217" y="13"/>
                    <a:pt x="218" y="13"/>
                  </a:cubicBezTo>
                  <a:cubicBezTo>
                    <a:pt x="219" y="11"/>
                    <a:pt x="220" y="9"/>
                    <a:pt x="221" y="8"/>
                  </a:cubicBezTo>
                  <a:cubicBezTo>
                    <a:pt x="223" y="3"/>
                    <a:pt x="228" y="1"/>
                    <a:pt x="232" y="0"/>
                  </a:cubicBezTo>
                  <a:cubicBezTo>
                    <a:pt x="234" y="0"/>
                    <a:pt x="236" y="1"/>
                    <a:pt x="238" y="2"/>
                  </a:cubicBezTo>
                  <a:cubicBezTo>
                    <a:pt x="243" y="5"/>
                    <a:pt x="248" y="5"/>
                    <a:pt x="253" y="3"/>
                  </a:cubicBezTo>
                  <a:cubicBezTo>
                    <a:pt x="257" y="2"/>
                    <a:pt x="259" y="3"/>
                    <a:pt x="258" y="9"/>
                  </a:cubicBezTo>
                  <a:cubicBezTo>
                    <a:pt x="262" y="8"/>
                    <a:pt x="266" y="6"/>
                    <a:pt x="270" y="5"/>
                  </a:cubicBezTo>
                  <a:cubicBezTo>
                    <a:pt x="274" y="4"/>
                    <a:pt x="277" y="5"/>
                    <a:pt x="278" y="9"/>
                  </a:cubicBezTo>
                  <a:cubicBezTo>
                    <a:pt x="280" y="16"/>
                    <a:pt x="285" y="19"/>
                    <a:pt x="291" y="22"/>
                  </a:cubicBezTo>
                  <a:cubicBezTo>
                    <a:pt x="291" y="22"/>
                    <a:pt x="292" y="22"/>
                    <a:pt x="292" y="22"/>
                  </a:cubicBezTo>
                  <a:cubicBezTo>
                    <a:pt x="299" y="25"/>
                    <a:pt x="300" y="30"/>
                    <a:pt x="297" y="36"/>
                  </a:cubicBezTo>
                  <a:cubicBezTo>
                    <a:pt x="294" y="42"/>
                    <a:pt x="291" y="48"/>
                    <a:pt x="284" y="50"/>
                  </a:cubicBezTo>
                  <a:cubicBezTo>
                    <a:pt x="280" y="52"/>
                    <a:pt x="280" y="57"/>
                    <a:pt x="278" y="60"/>
                  </a:cubicBezTo>
                  <a:cubicBezTo>
                    <a:pt x="274" y="68"/>
                    <a:pt x="270" y="76"/>
                    <a:pt x="265" y="84"/>
                  </a:cubicBezTo>
                  <a:cubicBezTo>
                    <a:pt x="258" y="94"/>
                    <a:pt x="247" y="98"/>
                    <a:pt x="236" y="103"/>
                  </a:cubicBezTo>
                  <a:cubicBezTo>
                    <a:pt x="233" y="104"/>
                    <a:pt x="228" y="105"/>
                    <a:pt x="224" y="107"/>
                  </a:cubicBezTo>
                  <a:cubicBezTo>
                    <a:pt x="218" y="109"/>
                    <a:pt x="211" y="107"/>
                    <a:pt x="205" y="107"/>
                  </a:cubicBezTo>
                  <a:cubicBezTo>
                    <a:pt x="202" y="107"/>
                    <a:pt x="198" y="107"/>
                    <a:pt x="194" y="107"/>
                  </a:cubicBezTo>
                  <a:cubicBezTo>
                    <a:pt x="199" y="109"/>
                    <a:pt x="203" y="111"/>
                    <a:pt x="202" y="117"/>
                  </a:cubicBezTo>
                  <a:cubicBezTo>
                    <a:pt x="214" y="123"/>
                    <a:pt x="226" y="129"/>
                    <a:pt x="240" y="128"/>
                  </a:cubicBezTo>
                  <a:cubicBezTo>
                    <a:pt x="246" y="128"/>
                    <a:pt x="253" y="129"/>
                    <a:pt x="259" y="126"/>
                  </a:cubicBezTo>
                  <a:cubicBezTo>
                    <a:pt x="262" y="125"/>
                    <a:pt x="266" y="123"/>
                    <a:pt x="269" y="122"/>
                  </a:cubicBezTo>
                  <a:cubicBezTo>
                    <a:pt x="277" y="118"/>
                    <a:pt x="284" y="114"/>
                    <a:pt x="292" y="111"/>
                  </a:cubicBezTo>
                  <a:cubicBezTo>
                    <a:pt x="293" y="110"/>
                    <a:pt x="294" y="109"/>
                    <a:pt x="295" y="108"/>
                  </a:cubicBezTo>
                  <a:cubicBezTo>
                    <a:pt x="296" y="108"/>
                    <a:pt x="296" y="107"/>
                    <a:pt x="297" y="106"/>
                  </a:cubicBezTo>
                  <a:cubicBezTo>
                    <a:pt x="296" y="105"/>
                    <a:pt x="295" y="105"/>
                    <a:pt x="294" y="105"/>
                  </a:cubicBezTo>
                  <a:cubicBezTo>
                    <a:pt x="289" y="106"/>
                    <a:pt x="283" y="107"/>
                    <a:pt x="279" y="109"/>
                  </a:cubicBezTo>
                  <a:cubicBezTo>
                    <a:pt x="267" y="114"/>
                    <a:pt x="256" y="118"/>
                    <a:pt x="244" y="119"/>
                  </a:cubicBezTo>
                  <a:cubicBezTo>
                    <a:pt x="236" y="121"/>
                    <a:pt x="227" y="120"/>
                    <a:pt x="219" y="118"/>
                  </a:cubicBezTo>
                  <a:cubicBezTo>
                    <a:pt x="218" y="117"/>
                    <a:pt x="216" y="116"/>
                    <a:pt x="215" y="115"/>
                  </a:cubicBezTo>
                  <a:cubicBezTo>
                    <a:pt x="220" y="116"/>
                    <a:pt x="224" y="117"/>
                    <a:pt x="229" y="117"/>
                  </a:cubicBezTo>
                  <a:cubicBezTo>
                    <a:pt x="240" y="119"/>
                    <a:pt x="251" y="117"/>
                    <a:pt x="262" y="113"/>
                  </a:cubicBezTo>
                  <a:cubicBezTo>
                    <a:pt x="272" y="110"/>
                    <a:pt x="280" y="104"/>
                    <a:pt x="288" y="98"/>
                  </a:cubicBezTo>
                  <a:cubicBezTo>
                    <a:pt x="294" y="94"/>
                    <a:pt x="296" y="87"/>
                    <a:pt x="297" y="80"/>
                  </a:cubicBezTo>
                  <a:cubicBezTo>
                    <a:pt x="297" y="74"/>
                    <a:pt x="297" y="68"/>
                    <a:pt x="298" y="62"/>
                  </a:cubicBezTo>
                  <a:cubicBezTo>
                    <a:pt x="298" y="58"/>
                    <a:pt x="300" y="55"/>
                    <a:pt x="302" y="53"/>
                  </a:cubicBezTo>
                  <a:cubicBezTo>
                    <a:pt x="305" y="49"/>
                    <a:pt x="305" y="46"/>
                    <a:pt x="303" y="45"/>
                  </a:cubicBezTo>
                  <a:cubicBezTo>
                    <a:pt x="301" y="44"/>
                    <a:pt x="299" y="46"/>
                    <a:pt x="297" y="48"/>
                  </a:cubicBezTo>
                  <a:cubicBezTo>
                    <a:pt x="293" y="50"/>
                    <a:pt x="289" y="53"/>
                    <a:pt x="285" y="56"/>
                  </a:cubicBezTo>
                  <a:cubicBezTo>
                    <a:pt x="284" y="56"/>
                    <a:pt x="283" y="56"/>
                    <a:pt x="283" y="57"/>
                  </a:cubicBezTo>
                  <a:cubicBezTo>
                    <a:pt x="282" y="56"/>
                    <a:pt x="282" y="56"/>
                    <a:pt x="282" y="56"/>
                  </a:cubicBezTo>
                  <a:close/>
                  <a:moveTo>
                    <a:pt x="177" y="86"/>
                  </a:moveTo>
                  <a:cubicBezTo>
                    <a:pt x="182" y="85"/>
                    <a:pt x="183" y="86"/>
                    <a:pt x="185" y="91"/>
                  </a:cubicBezTo>
                  <a:cubicBezTo>
                    <a:pt x="186" y="94"/>
                    <a:pt x="187" y="98"/>
                    <a:pt x="187" y="101"/>
                  </a:cubicBezTo>
                  <a:cubicBezTo>
                    <a:pt x="188" y="104"/>
                    <a:pt x="189" y="105"/>
                    <a:pt x="192" y="105"/>
                  </a:cubicBezTo>
                  <a:cubicBezTo>
                    <a:pt x="196" y="105"/>
                    <a:pt x="200" y="105"/>
                    <a:pt x="205" y="105"/>
                  </a:cubicBezTo>
                  <a:cubicBezTo>
                    <a:pt x="211" y="105"/>
                    <a:pt x="218" y="106"/>
                    <a:pt x="224" y="104"/>
                  </a:cubicBezTo>
                  <a:cubicBezTo>
                    <a:pt x="232" y="102"/>
                    <a:pt x="241" y="99"/>
                    <a:pt x="249" y="95"/>
                  </a:cubicBezTo>
                  <a:cubicBezTo>
                    <a:pt x="256" y="91"/>
                    <a:pt x="261" y="86"/>
                    <a:pt x="265" y="79"/>
                  </a:cubicBezTo>
                  <a:cubicBezTo>
                    <a:pt x="268" y="75"/>
                    <a:pt x="271" y="70"/>
                    <a:pt x="273" y="65"/>
                  </a:cubicBezTo>
                  <a:cubicBezTo>
                    <a:pt x="276" y="59"/>
                    <a:pt x="279" y="53"/>
                    <a:pt x="280" y="45"/>
                  </a:cubicBezTo>
                  <a:cubicBezTo>
                    <a:pt x="280" y="42"/>
                    <a:pt x="280" y="38"/>
                    <a:pt x="281" y="35"/>
                  </a:cubicBezTo>
                  <a:cubicBezTo>
                    <a:pt x="282" y="32"/>
                    <a:pt x="281" y="31"/>
                    <a:pt x="279" y="30"/>
                  </a:cubicBezTo>
                  <a:cubicBezTo>
                    <a:pt x="277" y="30"/>
                    <a:pt x="274" y="29"/>
                    <a:pt x="271" y="28"/>
                  </a:cubicBezTo>
                  <a:cubicBezTo>
                    <a:pt x="270" y="28"/>
                    <a:pt x="268" y="26"/>
                    <a:pt x="267" y="25"/>
                  </a:cubicBezTo>
                  <a:cubicBezTo>
                    <a:pt x="266" y="21"/>
                    <a:pt x="264" y="20"/>
                    <a:pt x="260" y="21"/>
                  </a:cubicBezTo>
                  <a:cubicBezTo>
                    <a:pt x="255" y="23"/>
                    <a:pt x="250" y="25"/>
                    <a:pt x="245" y="28"/>
                  </a:cubicBezTo>
                  <a:cubicBezTo>
                    <a:pt x="240" y="30"/>
                    <a:pt x="235" y="34"/>
                    <a:pt x="229" y="37"/>
                  </a:cubicBezTo>
                  <a:cubicBezTo>
                    <a:pt x="225" y="39"/>
                    <a:pt x="220" y="42"/>
                    <a:pt x="216" y="46"/>
                  </a:cubicBezTo>
                  <a:cubicBezTo>
                    <a:pt x="214" y="49"/>
                    <a:pt x="211" y="52"/>
                    <a:pt x="209" y="55"/>
                  </a:cubicBezTo>
                  <a:cubicBezTo>
                    <a:pt x="204" y="62"/>
                    <a:pt x="198" y="68"/>
                    <a:pt x="194" y="76"/>
                  </a:cubicBezTo>
                  <a:cubicBezTo>
                    <a:pt x="194" y="77"/>
                    <a:pt x="192" y="78"/>
                    <a:pt x="192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2" y="76"/>
                    <a:pt x="193" y="72"/>
                    <a:pt x="195" y="70"/>
                  </a:cubicBezTo>
                  <a:cubicBezTo>
                    <a:pt x="198" y="64"/>
                    <a:pt x="202" y="60"/>
                    <a:pt x="206" y="55"/>
                  </a:cubicBezTo>
                  <a:cubicBezTo>
                    <a:pt x="210" y="48"/>
                    <a:pt x="215" y="42"/>
                    <a:pt x="222" y="38"/>
                  </a:cubicBezTo>
                  <a:cubicBezTo>
                    <a:pt x="226" y="36"/>
                    <a:pt x="230" y="34"/>
                    <a:pt x="233" y="32"/>
                  </a:cubicBezTo>
                  <a:cubicBezTo>
                    <a:pt x="234" y="31"/>
                    <a:pt x="235" y="31"/>
                    <a:pt x="235" y="30"/>
                  </a:cubicBezTo>
                  <a:cubicBezTo>
                    <a:pt x="236" y="29"/>
                    <a:pt x="236" y="27"/>
                    <a:pt x="237" y="26"/>
                  </a:cubicBezTo>
                  <a:cubicBezTo>
                    <a:pt x="241" y="22"/>
                    <a:pt x="245" y="19"/>
                    <a:pt x="249" y="15"/>
                  </a:cubicBezTo>
                  <a:cubicBezTo>
                    <a:pt x="252" y="13"/>
                    <a:pt x="254" y="11"/>
                    <a:pt x="256" y="8"/>
                  </a:cubicBezTo>
                  <a:cubicBezTo>
                    <a:pt x="256" y="8"/>
                    <a:pt x="256" y="6"/>
                    <a:pt x="256" y="6"/>
                  </a:cubicBezTo>
                  <a:cubicBezTo>
                    <a:pt x="255" y="6"/>
                    <a:pt x="254" y="5"/>
                    <a:pt x="253" y="6"/>
                  </a:cubicBezTo>
                  <a:cubicBezTo>
                    <a:pt x="247" y="8"/>
                    <a:pt x="241" y="7"/>
                    <a:pt x="235" y="4"/>
                  </a:cubicBezTo>
                  <a:cubicBezTo>
                    <a:pt x="234" y="3"/>
                    <a:pt x="231" y="2"/>
                    <a:pt x="230" y="3"/>
                  </a:cubicBezTo>
                  <a:cubicBezTo>
                    <a:pt x="227" y="4"/>
                    <a:pt x="225" y="6"/>
                    <a:pt x="224" y="7"/>
                  </a:cubicBezTo>
                  <a:cubicBezTo>
                    <a:pt x="221" y="11"/>
                    <a:pt x="220" y="15"/>
                    <a:pt x="215" y="17"/>
                  </a:cubicBezTo>
                  <a:cubicBezTo>
                    <a:pt x="215" y="17"/>
                    <a:pt x="215" y="17"/>
                    <a:pt x="215" y="18"/>
                  </a:cubicBezTo>
                  <a:cubicBezTo>
                    <a:pt x="213" y="23"/>
                    <a:pt x="209" y="27"/>
                    <a:pt x="205" y="31"/>
                  </a:cubicBezTo>
                  <a:cubicBezTo>
                    <a:pt x="201" y="36"/>
                    <a:pt x="197" y="42"/>
                    <a:pt x="196" y="49"/>
                  </a:cubicBezTo>
                  <a:cubicBezTo>
                    <a:pt x="195" y="59"/>
                    <a:pt x="191" y="68"/>
                    <a:pt x="186" y="77"/>
                  </a:cubicBezTo>
                  <a:cubicBezTo>
                    <a:pt x="186" y="78"/>
                    <a:pt x="185" y="78"/>
                    <a:pt x="185" y="78"/>
                  </a:cubicBezTo>
                  <a:cubicBezTo>
                    <a:pt x="185" y="78"/>
                    <a:pt x="184" y="78"/>
                    <a:pt x="184" y="78"/>
                  </a:cubicBezTo>
                  <a:cubicBezTo>
                    <a:pt x="185" y="75"/>
                    <a:pt x="186" y="73"/>
                    <a:pt x="187" y="70"/>
                  </a:cubicBezTo>
                  <a:cubicBezTo>
                    <a:pt x="189" y="65"/>
                    <a:pt x="192" y="60"/>
                    <a:pt x="193" y="55"/>
                  </a:cubicBezTo>
                  <a:cubicBezTo>
                    <a:pt x="194" y="46"/>
                    <a:pt x="196" y="38"/>
                    <a:pt x="202" y="31"/>
                  </a:cubicBezTo>
                  <a:cubicBezTo>
                    <a:pt x="205" y="28"/>
                    <a:pt x="207" y="26"/>
                    <a:pt x="210" y="22"/>
                  </a:cubicBezTo>
                  <a:cubicBezTo>
                    <a:pt x="214" y="17"/>
                    <a:pt x="213" y="10"/>
                    <a:pt x="209" y="6"/>
                  </a:cubicBezTo>
                  <a:cubicBezTo>
                    <a:pt x="208" y="5"/>
                    <a:pt x="207" y="5"/>
                    <a:pt x="207" y="5"/>
                  </a:cubicBezTo>
                  <a:cubicBezTo>
                    <a:pt x="206" y="5"/>
                    <a:pt x="206" y="6"/>
                    <a:pt x="206" y="7"/>
                  </a:cubicBezTo>
                  <a:cubicBezTo>
                    <a:pt x="205" y="8"/>
                    <a:pt x="205" y="10"/>
                    <a:pt x="204" y="11"/>
                  </a:cubicBezTo>
                  <a:cubicBezTo>
                    <a:pt x="201" y="17"/>
                    <a:pt x="197" y="22"/>
                    <a:pt x="194" y="27"/>
                  </a:cubicBezTo>
                  <a:cubicBezTo>
                    <a:pt x="189" y="34"/>
                    <a:pt x="183" y="40"/>
                    <a:pt x="180" y="48"/>
                  </a:cubicBezTo>
                  <a:cubicBezTo>
                    <a:pt x="178" y="51"/>
                    <a:pt x="177" y="54"/>
                    <a:pt x="176" y="58"/>
                  </a:cubicBezTo>
                  <a:cubicBezTo>
                    <a:pt x="174" y="67"/>
                    <a:pt x="174" y="76"/>
                    <a:pt x="177" y="86"/>
                  </a:cubicBezTo>
                  <a:close/>
                  <a:moveTo>
                    <a:pt x="281" y="49"/>
                  </a:moveTo>
                  <a:cubicBezTo>
                    <a:pt x="289" y="46"/>
                    <a:pt x="292" y="42"/>
                    <a:pt x="295" y="34"/>
                  </a:cubicBezTo>
                  <a:cubicBezTo>
                    <a:pt x="297" y="30"/>
                    <a:pt x="296" y="27"/>
                    <a:pt x="291" y="25"/>
                  </a:cubicBezTo>
                  <a:cubicBezTo>
                    <a:pt x="284" y="21"/>
                    <a:pt x="279" y="18"/>
                    <a:pt x="276" y="10"/>
                  </a:cubicBezTo>
                  <a:cubicBezTo>
                    <a:pt x="275" y="8"/>
                    <a:pt x="273" y="7"/>
                    <a:pt x="271" y="7"/>
                  </a:cubicBezTo>
                  <a:cubicBezTo>
                    <a:pt x="268" y="8"/>
                    <a:pt x="265" y="9"/>
                    <a:pt x="263" y="10"/>
                  </a:cubicBezTo>
                  <a:cubicBezTo>
                    <a:pt x="260" y="11"/>
                    <a:pt x="257" y="12"/>
                    <a:pt x="254" y="14"/>
                  </a:cubicBezTo>
                  <a:cubicBezTo>
                    <a:pt x="250" y="17"/>
                    <a:pt x="246" y="21"/>
                    <a:pt x="241" y="25"/>
                  </a:cubicBezTo>
                  <a:cubicBezTo>
                    <a:pt x="240" y="26"/>
                    <a:pt x="239" y="27"/>
                    <a:pt x="237" y="28"/>
                  </a:cubicBezTo>
                  <a:cubicBezTo>
                    <a:pt x="241" y="27"/>
                    <a:pt x="243" y="26"/>
                    <a:pt x="246" y="24"/>
                  </a:cubicBezTo>
                  <a:cubicBezTo>
                    <a:pt x="251" y="22"/>
                    <a:pt x="256" y="20"/>
                    <a:pt x="261" y="19"/>
                  </a:cubicBezTo>
                  <a:cubicBezTo>
                    <a:pt x="266" y="18"/>
                    <a:pt x="268" y="19"/>
                    <a:pt x="269" y="24"/>
                  </a:cubicBezTo>
                  <a:cubicBezTo>
                    <a:pt x="270" y="25"/>
                    <a:pt x="271" y="26"/>
                    <a:pt x="273" y="26"/>
                  </a:cubicBezTo>
                  <a:cubicBezTo>
                    <a:pt x="276" y="27"/>
                    <a:pt x="279" y="28"/>
                    <a:pt x="282" y="29"/>
                  </a:cubicBezTo>
                  <a:cubicBezTo>
                    <a:pt x="284" y="30"/>
                    <a:pt x="284" y="32"/>
                    <a:pt x="284" y="35"/>
                  </a:cubicBezTo>
                  <a:cubicBezTo>
                    <a:pt x="283" y="39"/>
                    <a:pt x="282" y="44"/>
                    <a:pt x="281" y="49"/>
                  </a:cubicBezTo>
                  <a:close/>
                  <a:moveTo>
                    <a:pt x="199" y="115"/>
                  </a:moveTo>
                  <a:cubicBezTo>
                    <a:pt x="200" y="115"/>
                    <a:pt x="200" y="115"/>
                    <a:pt x="200" y="115"/>
                  </a:cubicBezTo>
                  <a:cubicBezTo>
                    <a:pt x="199" y="114"/>
                    <a:pt x="198" y="112"/>
                    <a:pt x="197" y="111"/>
                  </a:cubicBezTo>
                  <a:cubicBezTo>
                    <a:pt x="195" y="110"/>
                    <a:pt x="193" y="109"/>
                    <a:pt x="191" y="108"/>
                  </a:cubicBezTo>
                  <a:cubicBezTo>
                    <a:pt x="187" y="107"/>
                    <a:pt x="186" y="104"/>
                    <a:pt x="185" y="100"/>
                  </a:cubicBezTo>
                  <a:cubicBezTo>
                    <a:pt x="184" y="96"/>
                    <a:pt x="183" y="93"/>
                    <a:pt x="181" y="89"/>
                  </a:cubicBezTo>
                  <a:cubicBezTo>
                    <a:pt x="181" y="89"/>
                    <a:pt x="180" y="88"/>
                    <a:pt x="179" y="88"/>
                  </a:cubicBezTo>
                  <a:cubicBezTo>
                    <a:pt x="179" y="88"/>
                    <a:pt x="179" y="88"/>
                    <a:pt x="178" y="88"/>
                  </a:cubicBezTo>
                  <a:cubicBezTo>
                    <a:pt x="181" y="95"/>
                    <a:pt x="185" y="102"/>
                    <a:pt x="181" y="110"/>
                  </a:cubicBezTo>
                  <a:cubicBezTo>
                    <a:pt x="187" y="112"/>
                    <a:pt x="193" y="114"/>
                    <a:pt x="199" y="11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27"/>
            <p:cNvSpPr>
              <a:spLocks noEditPoints="1"/>
            </p:cNvSpPr>
            <p:nvPr/>
          </p:nvSpPr>
          <p:spPr bwMode="auto">
            <a:xfrm>
              <a:off x="3769" y="681"/>
              <a:ext cx="260" cy="240"/>
            </a:xfrm>
            <a:custGeom>
              <a:avLst/>
              <a:gdLst>
                <a:gd name="T0" fmla="*/ 3 w 124"/>
                <a:gd name="T1" fmla="*/ 114 h 114"/>
                <a:gd name="T2" fmla="*/ 1 w 124"/>
                <a:gd name="T3" fmla="*/ 112 h 114"/>
                <a:gd name="T4" fmla="*/ 1 w 124"/>
                <a:gd name="T5" fmla="*/ 109 h 114"/>
                <a:gd name="T6" fmla="*/ 27 w 124"/>
                <a:gd name="T7" fmla="*/ 76 h 114"/>
                <a:gd name="T8" fmla="*/ 40 w 124"/>
                <a:gd name="T9" fmla="*/ 65 h 114"/>
                <a:gd name="T10" fmla="*/ 51 w 124"/>
                <a:gd name="T11" fmla="*/ 58 h 114"/>
                <a:gd name="T12" fmla="*/ 75 w 124"/>
                <a:gd name="T13" fmla="*/ 36 h 114"/>
                <a:gd name="T14" fmla="*/ 87 w 124"/>
                <a:gd name="T15" fmla="*/ 22 h 114"/>
                <a:gd name="T16" fmla="*/ 96 w 124"/>
                <a:gd name="T17" fmla="*/ 15 h 114"/>
                <a:gd name="T18" fmla="*/ 109 w 124"/>
                <a:gd name="T19" fmla="*/ 5 h 114"/>
                <a:gd name="T20" fmla="*/ 122 w 124"/>
                <a:gd name="T21" fmla="*/ 0 h 114"/>
                <a:gd name="T22" fmla="*/ 124 w 124"/>
                <a:gd name="T23" fmla="*/ 1 h 114"/>
                <a:gd name="T24" fmla="*/ 122 w 124"/>
                <a:gd name="T25" fmla="*/ 3 h 114"/>
                <a:gd name="T26" fmla="*/ 110 w 124"/>
                <a:gd name="T27" fmla="*/ 16 h 114"/>
                <a:gd name="T28" fmla="*/ 97 w 124"/>
                <a:gd name="T29" fmla="*/ 35 h 114"/>
                <a:gd name="T30" fmla="*/ 90 w 124"/>
                <a:gd name="T31" fmla="*/ 45 h 114"/>
                <a:gd name="T32" fmla="*/ 69 w 124"/>
                <a:gd name="T33" fmla="*/ 64 h 114"/>
                <a:gd name="T34" fmla="*/ 50 w 124"/>
                <a:gd name="T35" fmla="*/ 79 h 114"/>
                <a:gd name="T36" fmla="*/ 34 w 124"/>
                <a:gd name="T37" fmla="*/ 90 h 114"/>
                <a:gd name="T38" fmla="*/ 32 w 124"/>
                <a:gd name="T39" fmla="*/ 91 h 114"/>
                <a:gd name="T40" fmla="*/ 10 w 124"/>
                <a:gd name="T41" fmla="*/ 107 h 114"/>
                <a:gd name="T42" fmla="*/ 6 w 124"/>
                <a:gd name="T43" fmla="*/ 112 h 114"/>
                <a:gd name="T44" fmla="*/ 3 w 124"/>
                <a:gd name="T45" fmla="*/ 114 h 114"/>
                <a:gd name="T46" fmla="*/ 11 w 124"/>
                <a:gd name="T47" fmla="*/ 103 h 114"/>
                <a:gd name="T48" fmla="*/ 11 w 124"/>
                <a:gd name="T49" fmla="*/ 103 h 114"/>
                <a:gd name="T50" fmla="*/ 21 w 124"/>
                <a:gd name="T51" fmla="*/ 97 h 114"/>
                <a:gd name="T52" fmla="*/ 32 w 124"/>
                <a:gd name="T53" fmla="*/ 89 h 114"/>
                <a:gd name="T54" fmla="*/ 50 w 124"/>
                <a:gd name="T55" fmla="*/ 75 h 114"/>
                <a:gd name="T56" fmla="*/ 66 w 124"/>
                <a:gd name="T57" fmla="*/ 63 h 114"/>
                <a:gd name="T58" fmla="*/ 84 w 124"/>
                <a:gd name="T59" fmla="*/ 48 h 114"/>
                <a:gd name="T60" fmla="*/ 99 w 124"/>
                <a:gd name="T61" fmla="*/ 28 h 114"/>
                <a:gd name="T62" fmla="*/ 102 w 124"/>
                <a:gd name="T63" fmla="*/ 24 h 114"/>
                <a:gd name="T64" fmla="*/ 112 w 124"/>
                <a:gd name="T65" fmla="*/ 8 h 114"/>
                <a:gd name="T66" fmla="*/ 114 w 124"/>
                <a:gd name="T67" fmla="*/ 5 h 114"/>
                <a:gd name="T68" fmla="*/ 101 w 124"/>
                <a:gd name="T69" fmla="*/ 13 h 114"/>
                <a:gd name="T70" fmla="*/ 82 w 124"/>
                <a:gd name="T71" fmla="*/ 31 h 114"/>
                <a:gd name="T72" fmla="*/ 69 w 124"/>
                <a:gd name="T73" fmla="*/ 45 h 114"/>
                <a:gd name="T74" fmla="*/ 53 w 124"/>
                <a:gd name="T75" fmla="*/ 59 h 114"/>
                <a:gd name="T76" fmla="*/ 42 w 124"/>
                <a:gd name="T77" fmla="*/ 67 h 114"/>
                <a:gd name="T78" fmla="*/ 21 w 124"/>
                <a:gd name="T79" fmla="*/ 86 h 114"/>
                <a:gd name="T80" fmla="*/ 27 w 124"/>
                <a:gd name="T81" fmla="*/ 82 h 114"/>
                <a:gd name="T82" fmla="*/ 40 w 124"/>
                <a:gd name="T83" fmla="*/ 74 h 114"/>
                <a:gd name="T84" fmla="*/ 51 w 124"/>
                <a:gd name="T85" fmla="*/ 64 h 114"/>
                <a:gd name="T86" fmla="*/ 64 w 124"/>
                <a:gd name="T87" fmla="*/ 55 h 114"/>
                <a:gd name="T88" fmla="*/ 78 w 124"/>
                <a:gd name="T89" fmla="*/ 39 h 114"/>
                <a:gd name="T90" fmla="*/ 86 w 124"/>
                <a:gd name="T91" fmla="*/ 32 h 114"/>
                <a:gd name="T92" fmla="*/ 85 w 124"/>
                <a:gd name="T93" fmla="*/ 34 h 114"/>
                <a:gd name="T94" fmla="*/ 76 w 124"/>
                <a:gd name="T95" fmla="*/ 45 h 114"/>
                <a:gd name="T96" fmla="*/ 62 w 124"/>
                <a:gd name="T97" fmla="*/ 59 h 114"/>
                <a:gd name="T98" fmla="*/ 50 w 124"/>
                <a:gd name="T99" fmla="*/ 68 h 114"/>
                <a:gd name="T100" fmla="*/ 31 w 124"/>
                <a:gd name="T101" fmla="*/ 83 h 114"/>
                <a:gd name="T102" fmla="*/ 18 w 124"/>
                <a:gd name="T103" fmla="*/ 93 h 114"/>
                <a:gd name="T104" fmla="*/ 11 w 124"/>
                <a:gd name="T105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114">
                  <a:moveTo>
                    <a:pt x="3" y="114"/>
                  </a:moveTo>
                  <a:cubicBezTo>
                    <a:pt x="2" y="113"/>
                    <a:pt x="1" y="113"/>
                    <a:pt x="1" y="112"/>
                  </a:cubicBezTo>
                  <a:cubicBezTo>
                    <a:pt x="0" y="111"/>
                    <a:pt x="1" y="110"/>
                    <a:pt x="1" y="109"/>
                  </a:cubicBezTo>
                  <a:cubicBezTo>
                    <a:pt x="10" y="98"/>
                    <a:pt x="18" y="86"/>
                    <a:pt x="27" y="76"/>
                  </a:cubicBezTo>
                  <a:cubicBezTo>
                    <a:pt x="30" y="71"/>
                    <a:pt x="36" y="69"/>
                    <a:pt x="40" y="65"/>
                  </a:cubicBezTo>
                  <a:cubicBezTo>
                    <a:pt x="44" y="63"/>
                    <a:pt x="47" y="61"/>
                    <a:pt x="51" y="58"/>
                  </a:cubicBezTo>
                  <a:cubicBezTo>
                    <a:pt x="59" y="51"/>
                    <a:pt x="67" y="43"/>
                    <a:pt x="75" y="36"/>
                  </a:cubicBezTo>
                  <a:cubicBezTo>
                    <a:pt x="79" y="31"/>
                    <a:pt x="83" y="27"/>
                    <a:pt x="87" y="22"/>
                  </a:cubicBezTo>
                  <a:cubicBezTo>
                    <a:pt x="90" y="20"/>
                    <a:pt x="93" y="17"/>
                    <a:pt x="96" y="15"/>
                  </a:cubicBezTo>
                  <a:cubicBezTo>
                    <a:pt x="100" y="11"/>
                    <a:pt x="104" y="8"/>
                    <a:pt x="109" y="5"/>
                  </a:cubicBezTo>
                  <a:cubicBezTo>
                    <a:pt x="113" y="3"/>
                    <a:pt x="117" y="2"/>
                    <a:pt x="122" y="0"/>
                  </a:cubicBezTo>
                  <a:cubicBezTo>
                    <a:pt x="122" y="0"/>
                    <a:pt x="123" y="0"/>
                    <a:pt x="124" y="1"/>
                  </a:cubicBezTo>
                  <a:cubicBezTo>
                    <a:pt x="123" y="1"/>
                    <a:pt x="123" y="2"/>
                    <a:pt x="122" y="3"/>
                  </a:cubicBezTo>
                  <a:cubicBezTo>
                    <a:pt x="116" y="5"/>
                    <a:pt x="113" y="11"/>
                    <a:pt x="110" y="16"/>
                  </a:cubicBezTo>
                  <a:cubicBezTo>
                    <a:pt x="105" y="22"/>
                    <a:pt x="101" y="29"/>
                    <a:pt x="97" y="35"/>
                  </a:cubicBezTo>
                  <a:cubicBezTo>
                    <a:pt x="95" y="39"/>
                    <a:pt x="93" y="42"/>
                    <a:pt x="90" y="45"/>
                  </a:cubicBezTo>
                  <a:cubicBezTo>
                    <a:pt x="84" y="53"/>
                    <a:pt x="77" y="58"/>
                    <a:pt x="69" y="64"/>
                  </a:cubicBezTo>
                  <a:cubicBezTo>
                    <a:pt x="62" y="68"/>
                    <a:pt x="56" y="74"/>
                    <a:pt x="50" y="79"/>
                  </a:cubicBezTo>
                  <a:cubicBezTo>
                    <a:pt x="44" y="83"/>
                    <a:pt x="39" y="86"/>
                    <a:pt x="34" y="90"/>
                  </a:cubicBezTo>
                  <a:cubicBezTo>
                    <a:pt x="33" y="91"/>
                    <a:pt x="33" y="91"/>
                    <a:pt x="32" y="91"/>
                  </a:cubicBezTo>
                  <a:cubicBezTo>
                    <a:pt x="25" y="97"/>
                    <a:pt x="17" y="102"/>
                    <a:pt x="10" y="107"/>
                  </a:cubicBezTo>
                  <a:cubicBezTo>
                    <a:pt x="8" y="108"/>
                    <a:pt x="7" y="110"/>
                    <a:pt x="6" y="112"/>
                  </a:cubicBezTo>
                  <a:cubicBezTo>
                    <a:pt x="5" y="112"/>
                    <a:pt x="4" y="113"/>
                    <a:pt x="3" y="114"/>
                  </a:cubicBezTo>
                  <a:close/>
                  <a:moveTo>
                    <a:pt x="11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4" y="101"/>
                    <a:pt x="18" y="100"/>
                    <a:pt x="21" y="97"/>
                  </a:cubicBezTo>
                  <a:cubicBezTo>
                    <a:pt x="25" y="95"/>
                    <a:pt x="28" y="91"/>
                    <a:pt x="32" y="89"/>
                  </a:cubicBezTo>
                  <a:cubicBezTo>
                    <a:pt x="38" y="84"/>
                    <a:pt x="44" y="80"/>
                    <a:pt x="50" y="75"/>
                  </a:cubicBezTo>
                  <a:cubicBezTo>
                    <a:pt x="55" y="71"/>
                    <a:pt x="60" y="66"/>
                    <a:pt x="66" y="63"/>
                  </a:cubicBezTo>
                  <a:cubicBezTo>
                    <a:pt x="73" y="59"/>
                    <a:pt x="79" y="54"/>
                    <a:pt x="84" y="48"/>
                  </a:cubicBezTo>
                  <a:cubicBezTo>
                    <a:pt x="89" y="42"/>
                    <a:pt x="94" y="35"/>
                    <a:pt x="99" y="28"/>
                  </a:cubicBezTo>
                  <a:cubicBezTo>
                    <a:pt x="101" y="27"/>
                    <a:pt x="101" y="25"/>
                    <a:pt x="102" y="24"/>
                  </a:cubicBezTo>
                  <a:cubicBezTo>
                    <a:pt x="106" y="18"/>
                    <a:pt x="109" y="13"/>
                    <a:pt x="112" y="8"/>
                  </a:cubicBezTo>
                  <a:cubicBezTo>
                    <a:pt x="113" y="7"/>
                    <a:pt x="113" y="6"/>
                    <a:pt x="114" y="5"/>
                  </a:cubicBezTo>
                  <a:cubicBezTo>
                    <a:pt x="108" y="7"/>
                    <a:pt x="105" y="10"/>
                    <a:pt x="101" y="13"/>
                  </a:cubicBezTo>
                  <a:cubicBezTo>
                    <a:pt x="95" y="19"/>
                    <a:pt x="89" y="25"/>
                    <a:pt x="82" y="31"/>
                  </a:cubicBezTo>
                  <a:cubicBezTo>
                    <a:pt x="78" y="35"/>
                    <a:pt x="73" y="41"/>
                    <a:pt x="69" y="45"/>
                  </a:cubicBezTo>
                  <a:cubicBezTo>
                    <a:pt x="64" y="50"/>
                    <a:pt x="58" y="55"/>
                    <a:pt x="53" y="59"/>
                  </a:cubicBezTo>
                  <a:cubicBezTo>
                    <a:pt x="49" y="62"/>
                    <a:pt x="46" y="64"/>
                    <a:pt x="42" y="67"/>
                  </a:cubicBezTo>
                  <a:cubicBezTo>
                    <a:pt x="33" y="71"/>
                    <a:pt x="27" y="78"/>
                    <a:pt x="21" y="86"/>
                  </a:cubicBezTo>
                  <a:cubicBezTo>
                    <a:pt x="23" y="85"/>
                    <a:pt x="25" y="84"/>
                    <a:pt x="27" y="82"/>
                  </a:cubicBezTo>
                  <a:cubicBezTo>
                    <a:pt x="31" y="80"/>
                    <a:pt x="36" y="77"/>
                    <a:pt x="40" y="74"/>
                  </a:cubicBezTo>
                  <a:cubicBezTo>
                    <a:pt x="44" y="70"/>
                    <a:pt x="47" y="67"/>
                    <a:pt x="51" y="64"/>
                  </a:cubicBezTo>
                  <a:cubicBezTo>
                    <a:pt x="56" y="61"/>
                    <a:pt x="60" y="58"/>
                    <a:pt x="64" y="55"/>
                  </a:cubicBezTo>
                  <a:cubicBezTo>
                    <a:pt x="70" y="51"/>
                    <a:pt x="73" y="44"/>
                    <a:pt x="78" y="39"/>
                  </a:cubicBezTo>
                  <a:cubicBezTo>
                    <a:pt x="80" y="36"/>
                    <a:pt x="83" y="33"/>
                    <a:pt x="86" y="32"/>
                  </a:cubicBezTo>
                  <a:cubicBezTo>
                    <a:pt x="86" y="33"/>
                    <a:pt x="85" y="34"/>
                    <a:pt x="85" y="34"/>
                  </a:cubicBezTo>
                  <a:cubicBezTo>
                    <a:pt x="82" y="38"/>
                    <a:pt x="78" y="41"/>
                    <a:pt x="76" y="45"/>
                  </a:cubicBezTo>
                  <a:cubicBezTo>
                    <a:pt x="72" y="51"/>
                    <a:pt x="67" y="55"/>
                    <a:pt x="62" y="59"/>
                  </a:cubicBezTo>
                  <a:cubicBezTo>
                    <a:pt x="58" y="62"/>
                    <a:pt x="54" y="65"/>
                    <a:pt x="50" y="68"/>
                  </a:cubicBezTo>
                  <a:cubicBezTo>
                    <a:pt x="44" y="73"/>
                    <a:pt x="37" y="78"/>
                    <a:pt x="31" y="83"/>
                  </a:cubicBezTo>
                  <a:cubicBezTo>
                    <a:pt x="27" y="86"/>
                    <a:pt x="22" y="89"/>
                    <a:pt x="18" y="93"/>
                  </a:cubicBezTo>
                  <a:cubicBezTo>
                    <a:pt x="15" y="96"/>
                    <a:pt x="13" y="99"/>
                    <a:pt x="11" y="1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28"/>
            <p:cNvSpPr/>
            <p:nvPr/>
          </p:nvSpPr>
          <p:spPr bwMode="auto">
            <a:xfrm>
              <a:off x="4157" y="949"/>
              <a:ext cx="218" cy="139"/>
            </a:xfrm>
            <a:custGeom>
              <a:avLst/>
              <a:gdLst>
                <a:gd name="T0" fmla="*/ 12 w 104"/>
                <a:gd name="T1" fmla="*/ 3 h 66"/>
                <a:gd name="T2" fmla="*/ 53 w 104"/>
                <a:gd name="T3" fmla="*/ 4 h 66"/>
                <a:gd name="T4" fmla="*/ 62 w 104"/>
                <a:gd name="T5" fmla="*/ 6 h 66"/>
                <a:gd name="T6" fmla="*/ 75 w 104"/>
                <a:gd name="T7" fmla="*/ 11 h 66"/>
                <a:gd name="T8" fmla="*/ 95 w 104"/>
                <a:gd name="T9" fmla="*/ 31 h 66"/>
                <a:gd name="T10" fmla="*/ 95 w 104"/>
                <a:gd name="T11" fmla="*/ 31 h 66"/>
                <a:gd name="T12" fmla="*/ 90 w 104"/>
                <a:gd name="T13" fmla="*/ 54 h 66"/>
                <a:gd name="T14" fmla="*/ 70 w 104"/>
                <a:gd name="T15" fmla="*/ 62 h 66"/>
                <a:gd name="T16" fmla="*/ 70 w 104"/>
                <a:gd name="T17" fmla="*/ 62 h 66"/>
                <a:gd name="T18" fmla="*/ 56 w 104"/>
                <a:gd name="T19" fmla="*/ 65 h 66"/>
                <a:gd name="T20" fmla="*/ 56 w 104"/>
                <a:gd name="T21" fmla="*/ 65 h 66"/>
                <a:gd name="T22" fmla="*/ 40 w 104"/>
                <a:gd name="T23" fmla="*/ 64 h 66"/>
                <a:gd name="T24" fmla="*/ 16 w 104"/>
                <a:gd name="T25" fmla="*/ 51 h 66"/>
                <a:gd name="T26" fmla="*/ 7 w 104"/>
                <a:gd name="T27" fmla="*/ 41 h 66"/>
                <a:gd name="T28" fmla="*/ 3 w 104"/>
                <a:gd name="T29" fmla="*/ 29 h 66"/>
                <a:gd name="T30" fmla="*/ 16 w 104"/>
                <a:gd name="T31" fmla="*/ 28 h 66"/>
                <a:gd name="T32" fmla="*/ 7 w 104"/>
                <a:gd name="T33" fmla="*/ 10 h 66"/>
                <a:gd name="T34" fmla="*/ 12 w 104"/>
                <a:gd name="T35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66">
                  <a:moveTo>
                    <a:pt x="12" y="3"/>
                  </a:moveTo>
                  <a:cubicBezTo>
                    <a:pt x="26" y="6"/>
                    <a:pt x="39" y="0"/>
                    <a:pt x="53" y="4"/>
                  </a:cubicBezTo>
                  <a:cubicBezTo>
                    <a:pt x="56" y="4"/>
                    <a:pt x="59" y="5"/>
                    <a:pt x="62" y="6"/>
                  </a:cubicBezTo>
                  <a:cubicBezTo>
                    <a:pt x="67" y="6"/>
                    <a:pt x="71" y="10"/>
                    <a:pt x="75" y="11"/>
                  </a:cubicBezTo>
                  <a:cubicBezTo>
                    <a:pt x="81" y="18"/>
                    <a:pt x="88" y="25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4" y="41"/>
                    <a:pt x="102" y="49"/>
                    <a:pt x="90" y="54"/>
                  </a:cubicBezTo>
                  <a:cubicBezTo>
                    <a:pt x="84" y="57"/>
                    <a:pt x="77" y="59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5" y="63"/>
                    <a:pt x="61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1" y="65"/>
                    <a:pt x="45" y="66"/>
                    <a:pt x="40" y="64"/>
                  </a:cubicBezTo>
                  <a:cubicBezTo>
                    <a:pt x="31" y="61"/>
                    <a:pt x="21" y="60"/>
                    <a:pt x="16" y="51"/>
                  </a:cubicBezTo>
                  <a:cubicBezTo>
                    <a:pt x="12" y="48"/>
                    <a:pt x="9" y="45"/>
                    <a:pt x="7" y="41"/>
                  </a:cubicBezTo>
                  <a:cubicBezTo>
                    <a:pt x="5" y="37"/>
                    <a:pt x="0" y="34"/>
                    <a:pt x="3" y="29"/>
                  </a:cubicBezTo>
                  <a:cubicBezTo>
                    <a:pt x="6" y="24"/>
                    <a:pt x="11" y="29"/>
                    <a:pt x="16" y="28"/>
                  </a:cubicBezTo>
                  <a:cubicBezTo>
                    <a:pt x="10" y="23"/>
                    <a:pt x="10" y="16"/>
                    <a:pt x="7" y="10"/>
                  </a:cubicBezTo>
                  <a:cubicBezTo>
                    <a:pt x="5" y="6"/>
                    <a:pt x="7" y="3"/>
                    <a:pt x="12" y="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29"/>
            <p:cNvSpPr/>
            <p:nvPr/>
          </p:nvSpPr>
          <p:spPr bwMode="auto">
            <a:xfrm>
              <a:off x="3895" y="835"/>
              <a:ext cx="193" cy="152"/>
            </a:xfrm>
            <a:custGeom>
              <a:avLst/>
              <a:gdLst>
                <a:gd name="T0" fmla="*/ 89 w 92"/>
                <a:gd name="T1" fmla="*/ 8 h 72"/>
                <a:gd name="T2" fmla="*/ 81 w 92"/>
                <a:gd name="T3" fmla="*/ 21 h 72"/>
                <a:gd name="T4" fmla="*/ 68 w 92"/>
                <a:gd name="T5" fmla="*/ 42 h 72"/>
                <a:gd name="T6" fmla="*/ 68 w 92"/>
                <a:gd name="T7" fmla="*/ 42 h 72"/>
                <a:gd name="T8" fmla="*/ 44 w 92"/>
                <a:gd name="T9" fmla="*/ 56 h 72"/>
                <a:gd name="T10" fmla="*/ 18 w 92"/>
                <a:gd name="T11" fmla="*/ 68 h 72"/>
                <a:gd name="T12" fmla="*/ 0 w 92"/>
                <a:gd name="T13" fmla="*/ 63 h 72"/>
                <a:gd name="T14" fmla="*/ 1 w 92"/>
                <a:gd name="T15" fmla="*/ 62 h 72"/>
                <a:gd name="T16" fmla="*/ 10 w 92"/>
                <a:gd name="T17" fmla="*/ 57 h 72"/>
                <a:gd name="T18" fmla="*/ 29 w 92"/>
                <a:gd name="T19" fmla="*/ 50 h 72"/>
                <a:gd name="T20" fmla="*/ 35 w 92"/>
                <a:gd name="T21" fmla="*/ 42 h 72"/>
                <a:gd name="T22" fmla="*/ 27 w 92"/>
                <a:gd name="T23" fmla="*/ 38 h 72"/>
                <a:gd name="T24" fmla="*/ 25 w 92"/>
                <a:gd name="T25" fmla="*/ 32 h 72"/>
                <a:gd name="T26" fmla="*/ 28 w 92"/>
                <a:gd name="T27" fmla="*/ 25 h 72"/>
                <a:gd name="T28" fmla="*/ 44 w 92"/>
                <a:gd name="T29" fmla="*/ 15 h 72"/>
                <a:gd name="T30" fmla="*/ 65 w 92"/>
                <a:gd name="T31" fmla="*/ 10 h 72"/>
                <a:gd name="T32" fmla="*/ 76 w 92"/>
                <a:gd name="T33" fmla="*/ 5 h 72"/>
                <a:gd name="T34" fmla="*/ 89 w 92"/>
                <a:gd name="T35" fmla="*/ 0 h 72"/>
                <a:gd name="T36" fmla="*/ 89 w 92"/>
                <a:gd name="T37" fmla="*/ 0 h 72"/>
                <a:gd name="T38" fmla="*/ 89 w 92"/>
                <a:gd name="T3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72">
                  <a:moveTo>
                    <a:pt x="89" y="8"/>
                  </a:moveTo>
                  <a:cubicBezTo>
                    <a:pt x="85" y="12"/>
                    <a:pt x="82" y="16"/>
                    <a:pt x="81" y="21"/>
                  </a:cubicBezTo>
                  <a:cubicBezTo>
                    <a:pt x="78" y="29"/>
                    <a:pt x="74" y="36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1" y="49"/>
                    <a:pt x="53" y="53"/>
                    <a:pt x="44" y="56"/>
                  </a:cubicBezTo>
                  <a:cubicBezTo>
                    <a:pt x="36" y="60"/>
                    <a:pt x="27" y="62"/>
                    <a:pt x="18" y="68"/>
                  </a:cubicBezTo>
                  <a:cubicBezTo>
                    <a:pt x="12" y="72"/>
                    <a:pt x="4" y="72"/>
                    <a:pt x="0" y="63"/>
                  </a:cubicBezTo>
                  <a:cubicBezTo>
                    <a:pt x="0" y="63"/>
                    <a:pt x="1" y="63"/>
                    <a:pt x="1" y="62"/>
                  </a:cubicBezTo>
                  <a:cubicBezTo>
                    <a:pt x="3" y="59"/>
                    <a:pt x="6" y="57"/>
                    <a:pt x="10" y="57"/>
                  </a:cubicBezTo>
                  <a:cubicBezTo>
                    <a:pt x="18" y="58"/>
                    <a:pt x="23" y="53"/>
                    <a:pt x="29" y="50"/>
                  </a:cubicBezTo>
                  <a:cubicBezTo>
                    <a:pt x="32" y="48"/>
                    <a:pt x="35" y="45"/>
                    <a:pt x="35" y="42"/>
                  </a:cubicBezTo>
                  <a:cubicBezTo>
                    <a:pt x="35" y="37"/>
                    <a:pt x="30" y="39"/>
                    <a:pt x="27" y="38"/>
                  </a:cubicBezTo>
                  <a:cubicBezTo>
                    <a:pt x="24" y="37"/>
                    <a:pt x="23" y="35"/>
                    <a:pt x="25" y="32"/>
                  </a:cubicBezTo>
                  <a:cubicBezTo>
                    <a:pt x="24" y="29"/>
                    <a:pt x="25" y="26"/>
                    <a:pt x="28" y="25"/>
                  </a:cubicBezTo>
                  <a:cubicBezTo>
                    <a:pt x="35" y="24"/>
                    <a:pt x="38" y="18"/>
                    <a:pt x="44" y="15"/>
                  </a:cubicBezTo>
                  <a:cubicBezTo>
                    <a:pt x="50" y="12"/>
                    <a:pt x="56" y="5"/>
                    <a:pt x="65" y="10"/>
                  </a:cubicBezTo>
                  <a:cubicBezTo>
                    <a:pt x="68" y="11"/>
                    <a:pt x="72" y="8"/>
                    <a:pt x="76" y="5"/>
                  </a:cubicBezTo>
                  <a:cubicBezTo>
                    <a:pt x="80" y="3"/>
                    <a:pt x="84" y="1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3"/>
                    <a:pt x="89" y="5"/>
                    <a:pt x="89" y="8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30"/>
            <p:cNvSpPr/>
            <p:nvPr/>
          </p:nvSpPr>
          <p:spPr bwMode="auto">
            <a:xfrm>
              <a:off x="3916" y="976"/>
              <a:ext cx="128" cy="101"/>
            </a:xfrm>
            <a:custGeom>
              <a:avLst/>
              <a:gdLst>
                <a:gd name="T0" fmla="*/ 24 w 61"/>
                <a:gd name="T1" fmla="*/ 6 h 48"/>
                <a:gd name="T2" fmla="*/ 35 w 61"/>
                <a:gd name="T3" fmla="*/ 10 h 48"/>
                <a:gd name="T4" fmla="*/ 45 w 61"/>
                <a:gd name="T5" fmla="*/ 14 h 48"/>
                <a:gd name="T6" fmla="*/ 53 w 61"/>
                <a:gd name="T7" fmla="*/ 18 h 48"/>
                <a:gd name="T8" fmla="*/ 60 w 61"/>
                <a:gd name="T9" fmla="*/ 31 h 48"/>
                <a:gd name="T10" fmla="*/ 59 w 61"/>
                <a:gd name="T11" fmla="*/ 37 h 48"/>
                <a:gd name="T12" fmla="*/ 47 w 61"/>
                <a:gd name="T13" fmla="*/ 42 h 48"/>
                <a:gd name="T14" fmla="*/ 32 w 61"/>
                <a:gd name="T15" fmla="*/ 36 h 48"/>
                <a:gd name="T16" fmla="*/ 6 w 61"/>
                <a:gd name="T17" fmla="*/ 18 h 48"/>
                <a:gd name="T18" fmla="*/ 3 w 61"/>
                <a:gd name="T19" fmla="*/ 5 h 48"/>
                <a:gd name="T20" fmla="*/ 15 w 61"/>
                <a:gd name="T21" fmla="*/ 2 h 48"/>
                <a:gd name="T22" fmla="*/ 24 w 61"/>
                <a:gd name="T2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48">
                  <a:moveTo>
                    <a:pt x="24" y="6"/>
                  </a:moveTo>
                  <a:cubicBezTo>
                    <a:pt x="28" y="8"/>
                    <a:pt x="31" y="9"/>
                    <a:pt x="35" y="10"/>
                  </a:cubicBezTo>
                  <a:cubicBezTo>
                    <a:pt x="38" y="12"/>
                    <a:pt x="42" y="13"/>
                    <a:pt x="45" y="14"/>
                  </a:cubicBezTo>
                  <a:cubicBezTo>
                    <a:pt x="48" y="15"/>
                    <a:pt x="50" y="17"/>
                    <a:pt x="53" y="18"/>
                  </a:cubicBezTo>
                  <a:cubicBezTo>
                    <a:pt x="56" y="22"/>
                    <a:pt x="61" y="25"/>
                    <a:pt x="60" y="31"/>
                  </a:cubicBezTo>
                  <a:cubicBezTo>
                    <a:pt x="60" y="33"/>
                    <a:pt x="60" y="35"/>
                    <a:pt x="59" y="37"/>
                  </a:cubicBezTo>
                  <a:cubicBezTo>
                    <a:pt x="56" y="48"/>
                    <a:pt x="56" y="48"/>
                    <a:pt x="47" y="42"/>
                  </a:cubicBezTo>
                  <a:cubicBezTo>
                    <a:pt x="42" y="40"/>
                    <a:pt x="37" y="38"/>
                    <a:pt x="32" y="36"/>
                  </a:cubicBezTo>
                  <a:cubicBezTo>
                    <a:pt x="22" y="31"/>
                    <a:pt x="14" y="25"/>
                    <a:pt x="6" y="18"/>
                  </a:cubicBezTo>
                  <a:cubicBezTo>
                    <a:pt x="1" y="14"/>
                    <a:pt x="0" y="10"/>
                    <a:pt x="3" y="5"/>
                  </a:cubicBezTo>
                  <a:cubicBezTo>
                    <a:pt x="6" y="1"/>
                    <a:pt x="10" y="0"/>
                    <a:pt x="15" y="2"/>
                  </a:cubicBezTo>
                  <a:cubicBezTo>
                    <a:pt x="18" y="4"/>
                    <a:pt x="21" y="5"/>
                    <a:pt x="24" y="6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31"/>
            <p:cNvSpPr/>
            <p:nvPr/>
          </p:nvSpPr>
          <p:spPr bwMode="auto">
            <a:xfrm>
              <a:off x="4126" y="949"/>
              <a:ext cx="81" cy="107"/>
            </a:xfrm>
            <a:custGeom>
              <a:avLst/>
              <a:gdLst>
                <a:gd name="T0" fmla="*/ 27 w 39"/>
                <a:gd name="T1" fmla="*/ 3 h 51"/>
                <a:gd name="T2" fmla="*/ 33 w 39"/>
                <a:gd name="T3" fmla="*/ 26 h 51"/>
                <a:gd name="T4" fmla="*/ 37 w 39"/>
                <a:gd name="T5" fmla="*/ 32 h 51"/>
                <a:gd name="T6" fmla="*/ 29 w 39"/>
                <a:gd name="T7" fmla="*/ 32 h 51"/>
                <a:gd name="T8" fmla="*/ 20 w 39"/>
                <a:gd name="T9" fmla="*/ 30 h 51"/>
                <a:gd name="T10" fmla="*/ 24 w 39"/>
                <a:gd name="T11" fmla="*/ 39 h 51"/>
                <a:gd name="T12" fmla="*/ 31 w 39"/>
                <a:gd name="T13" fmla="*/ 51 h 51"/>
                <a:gd name="T14" fmla="*/ 26 w 39"/>
                <a:gd name="T15" fmla="*/ 48 h 51"/>
                <a:gd name="T16" fmla="*/ 0 w 39"/>
                <a:gd name="T17" fmla="*/ 6 h 51"/>
                <a:gd name="T18" fmla="*/ 27 w 39"/>
                <a:gd name="T1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1">
                  <a:moveTo>
                    <a:pt x="27" y="3"/>
                  </a:moveTo>
                  <a:cubicBezTo>
                    <a:pt x="24" y="7"/>
                    <a:pt x="27" y="22"/>
                    <a:pt x="33" y="26"/>
                  </a:cubicBezTo>
                  <a:cubicBezTo>
                    <a:pt x="35" y="27"/>
                    <a:pt x="39" y="28"/>
                    <a:pt x="37" y="32"/>
                  </a:cubicBezTo>
                  <a:cubicBezTo>
                    <a:pt x="35" y="36"/>
                    <a:pt x="32" y="32"/>
                    <a:pt x="29" y="32"/>
                  </a:cubicBezTo>
                  <a:cubicBezTo>
                    <a:pt x="26" y="31"/>
                    <a:pt x="23" y="27"/>
                    <a:pt x="20" y="30"/>
                  </a:cubicBezTo>
                  <a:cubicBezTo>
                    <a:pt x="17" y="33"/>
                    <a:pt x="22" y="36"/>
                    <a:pt x="24" y="39"/>
                  </a:cubicBezTo>
                  <a:cubicBezTo>
                    <a:pt x="26" y="43"/>
                    <a:pt x="28" y="47"/>
                    <a:pt x="31" y="51"/>
                  </a:cubicBezTo>
                  <a:cubicBezTo>
                    <a:pt x="29" y="51"/>
                    <a:pt x="27" y="50"/>
                    <a:pt x="26" y="48"/>
                  </a:cubicBezTo>
                  <a:cubicBezTo>
                    <a:pt x="16" y="35"/>
                    <a:pt x="8" y="21"/>
                    <a:pt x="0" y="6"/>
                  </a:cubicBezTo>
                  <a:cubicBezTo>
                    <a:pt x="9" y="0"/>
                    <a:pt x="18" y="1"/>
                    <a:pt x="27" y="3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32"/>
            <p:cNvSpPr/>
            <p:nvPr/>
          </p:nvSpPr>
          <p:spPr bwMode="auto">
            <a:xfrm>
              <a:off x="3897" y="902"/>
              <a:ext cx="88" cy="63"/>
            </a:xfrm>
            <a:custGeom>
              <a:avLst/>
              <a:gdLst>
                <a:gd name="T0" fmla="*/ 24 w 42"/>
                <a:gd name="T1" fmla="*/ 0 h 30"/>
                <a:gd name="T2" fmla="*/ 32 w 42"/>
                <a:gd name="T3" fmla="*/ 3 h 30"/>
                <a:gd name="T4" fmla="*/ 37 w 42"/>
                <a:gd name="T5" fmla="*/ 13 h 30"/>
                <a:gd name="T6" fmla="*/ 7 w 42"/>
                <a:gd name="T7" fmla="*/ 27 h 30"/>
                <a:gd name="T8" fmla="*/ 0 w 42"/>
                <a:gd name="T9" fmla="*/ 30 h 30"/>
                <a:gd name="T10" fmla="*/ 24 w 42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0">
                  <a:moveTo>
                    <a:pt x="24" y="0"/>
                  </a:moveTo>
                  <a:cubicBezTo>
                    <a:pt x="24" y="7"/>
                    <a:pt x="30" y="3"/>
                    <a:pt x="32" y="3"/>
                  </a:cubicBezTo>
                  <a:cubicBezTo>
                    <a:pt x="39" y="5"/>
                    <a:pt x="42" y="6"/>
                    <a:pt x="37" y="13"/>
                  </a:cubicBezTo>
                  <a:cubicBezTo>
                    <a:pt x="29" y="22"/>
                    <a:pt x="21" y="30"/>
                    <a:pt x="7" y="27"/>
                  </a:cubicBezTo>
                  <a:cubicBezTo>
                    <a:pt x="5" y="27"/>
                    <a:pt x="3" y="29"/>
                    <a:pt x="0" y="30"/>
                  </a:cubicBezTo>
                  <a:cubicBezTo>
                    <a:pt x="6" y="19"/>
                    <a:pt x="17" y="11"/>
                    <a:pt x="24" y="0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33"/>
            <p:cNvSpPr/>
            <p:nvPr/>
          </p:nvSpPr>
          <p:spPr bwMode="auto">
            <a:xfrm>
              <a:off x="3953" y="833"/>
              <a:ext cx="129" cy="54"/>
            </a:xfrm>
            <a:custGeom>
              <a:avLst/>
              <a:gdLst>
                <a:gd name="T0" fmla="*/ 61 w 61"/>
                <a:gd name="T1" fmla="*/ 1 h 26"/>
                <a:gd name="T2" fmla="*/ 40 w 61"/>
                <a:gd name="T3" fmla="*/ 13 h 26"/>
                <a:gd name="T4" fmla="*/ 31 w 61"/>
                <a:gd name="T5" fmla="*/ 11 h 26"/>
                <a:gd name="T6" fmla="*/ 24 w 61"/>
                <a:gd name="T7" fmla="*/ 13 h 26"/>
                <a:gd name="T8" fmla="*/ 0 w 61"/>
                <a:gd name="T9" fmla="*/ 26 h 26"/>
                <a:gd name="T10" fmla="*/ 8 w 61"/>
                <a:gd name="T11" fmla="*/ 21 h 26"/>
                <a:gd name="T12" fmla="*/ 30 w 61"/>
                <a:gd name="T13" fmla="*/ 7 h 26"/>
                <a:gd name="T14" fmla="*/ 61 w 6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6">
                  <a:moveTo>
                    <a:pt x="61" y="1"/>
                  </a:moveTo>
                  <a:cubicBezTo>
                    <a:pt x="53" y="4"/>
                    <a:pt x="49" y="13"/>
                    <a:pt x="40" y="13"/>
                  </a:cubicBezTo>
                  <a:cubicBezTo>
                    <a:pt x="37" y="13"/>
                    <a:pt x="33" y="18"/>
                    <a:pt x="31" y="11"/>
                  </a:cubicBezTo>
                  <a:cubicBezTo>
                    <a:pt x="30" y="9"/>
                    <a:pt x="26" y="12"/>
                    <a:pt x="24" y="13"/>
                  </a:cubicBezTo>
                  <a:cubicBezTo>
                    <a:pt x="16" y="17"/>
                    <a:pt x="10" y="25"/>
                    <a:pt x="0" y="26"/>
                  </a:cubicBezTo>
                  <a:cubicBezTo>
                    <a:pt x="3" y="24"/>
                    <a:pt x="5" y="23"/>
                    <a:pt x="8" y="21"/>
                  </a:cubicBezTo>
                  <a:cubicBezTo>
                    <a:pt x="14" y="15"/>
                    <a:pt x="22" y="10"/>
                    <a:pt x="30" y="7"/>
                  </a:cubicBezTo>
                  <a:cubicBezTo>
                    <a:pt x="40" y="1"/>
                    <a:pt x="50" y="0"/>
                    <a:pt x="61" y="1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34"/>
            <p:cNvSpPr/>
            <p:nvPr/>
          </p:nvSpPr>
          <p:spPr bwMode="auto">
            <a:xfrm>
              <a:off x="4037" y="879"/>
              <a:ext cx="28" cy="44"/>
            </a:xfrm>
            <a:custGeom>
              <a:avLst/>
              <a:gdLst>
                <a:gd name="T0" fmla="*/ 0 w 13"/>
                <a:gd name="T1" fmla="*/ 21 h 21"/>
                <a:gd name="T2" fmla="*/ 13 w 13"/>
                <a:gd name="T3" fmla="*/ 0 h 21"/>
                <a:gd name="T4" fmla="*/ 0 w 13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1">
                  <a:moveTo>
                    <a:pt x="0" y="21"/>
                  </a:moveTo>
                  <a:cubicBezTo>
                    <a:pt x="4" y="14"/>
                    <a:pt x="8" y="7"/>
                    <a:pt x="13" y="0"/>
                  </a:cubicBezTo>
                  <a:cubicBezTo>
                    <a:pt x="13" y="9"/>
                    <a:pt x="8" y="16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35"/>
            <p:cNvSpPr/>
            <p:nvPr/>
          </p:nvSpPr>
          <p:spPr bwMode="auto">
            <a:xfrm>
              <a:off x="4082" y="835"/>
              <a:ext cx="14" cy="17"/>
            </a:xfrm>
            <a:custGeom>
              <a:avLst/>
              <a:gdLst>
                <a:gd name="T0" fmla="*/ 0 w 7"/>
                <a:gd name="T1" fmla="*/ 8 h 8"/>
                <a:gd name="T2" fmla="*/ 0 w 7"/>
                <a:gd name="T3" fmla="*/ 0 h 8"/>
                <a:gd name="T4" fmla="*/ 0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7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36"/>
            <p:cNvSpPr/>
            <p:nvPr/>
          </p:nvSpPr>
          <p:spPr bwMode="auto">
            <a:xfrm>
              <a:off x="4214" y="987"/>
              <a:ext cx="124" cy="80"/>
            </a:xfrm>
            <a:custGeom>
              <a:avLst/>
              <a:gdLst>
                <a:gd name="T0" fmla="*/ 19 w 59"/>
                <a:gd name="T1" fmla="*/ 25 h 38"/>
                <a:gd name="T2" fmla="*/ 6 w 59"/>
                <a:gd name="T3" fmla="*/ 11 h 38"/>
                <a:gd name="T4" fmla="*/ 2 w 59"/>
                <a:gd name="T5" fmla="*/ 4 h 38"/>
                <a:gd name="T6" fmla="*/ 13 w 59"/>
                <a:gd name="T7" fmla="*/ 2 h 38"/>
                <a:gd name="T8" fmla="*/ 51 w 59"/>
                <a:gd name="T9" fmla="*/ 15 h 38"/>
                <a:gd name="T10" fmla="*/ 59 w 59"/>
                <a:gd name="T11" fmla="*/ 23 h 38"/>
                <a:gd name="T12" fmla="*/ 51 w 59"/>
                <a:gd name="T13" fmla="*/ 27 h 38"/>
                <a:gd name="T14" fmla="*/ 45 w 59"/>
                <a:gd name="T15" fmla="*/ 30 h 38"/>
                <a:gd name="T16" fmla="*/ 35 w 59"/>
                <a:gd name="T17" fmla="*/ 37 h 38"/>
                <a:gd name="T18" fmla="*/ 19 w 59"/>
                <a:gd name="T1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8">
                  <a:moveTo>
                    <a:pt x="19" y="25"/>
                  </a:moveTo>
                  <a:cubicBezTo>
                    <a:pt x="18" y="17"/>
                    <a:pt x="14" y="12"/>
                    <a:pt x="6" y="11"/>
                  </a:cubicBezTo>
                  <a:cubicBezTo>
                    <a:pt x="3" y="11"/>
                    <a:pt x="0" y="8"/>
                    <a:pt x="2" y="4"/>
                  </a:cubicBezTo>
                  <a:cubicBezTo>
                    <a:pt x="5" y="0"/>
                    <a:pt x="12" y="1"/>
                    <a:pt x="13" y="2"/>
                  </a:cubicBezTo>
                  <a:cubicBezTo>
                    <a:pt x="25" y="10"/>
                    <a:pt x="39" y="10"/>
                    <a:pt x="51" y="15"/>
                  </a:cubicBezTo>
                  <a:cubicBezTo>
                    <a:pt x="55" y="16"/>
                    <a:pt x="59" y="18"/>
                    <a:pt x="59" y="23"/>
                  </a:cubicBezTo>
                  <a:cubicBezTo>
                    <a:pt x="58" y="28"/>
                    <a:pt x="54" y="26"/>
                    <a:pt x="51" y="27"/>
                  </a:cubicBezTo>
                  <a:cubicBezTo>
                    <a:pt x="49" y="28"/>
                    <a:pt x="47" y="28"/>
                    <a:pt x="45" y="30"/>
                  </a:cubicBezTo>
                  <a:cubicBezTo>
                    <a:pt x="42" y="33"/>
                    <a:pt x="39" y="38"/>
                    <a:pt x="35" y="37"/>
                  </a:cubicBezTo>
                  <a:cubicBezTo>
                    <a:pt x="29" y="34"/>
                    <a:pt x="24" y="29"/>
                    <a:pt x="19" y="25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37"/>
            <p:cNvSpPr>
              <a:spLocks noEditPoints="1"/>
            </p:cNvSpPr>
            <p:nvPr/>
          </p:nvSpPr>
          <p:spPr bwMode="auto">
            <a:xfrm>
              <a:off x="3809" y="799"/>
              <a:ext cx="583" cy="285"/>
            </a:xfrm>
            <a:custGeom>
              <a:avLst/>
              <a:gdLst>
                <a:gd name="T0" fmla="*/ 269 w 278"/>
                <a:gd name="T1" fmla="*/ 100 h 135"/>
                <a:gd name="T2" fmla="*/ 207 w 278"/>
                <a:gd name="T3" fmla="*/ 56 h 135"/>
                <a:gd name="T4" fmla="*/ 127 w 278"/>
                <a:gd name="T5" fmla="*/ 67 h 135"/>
                <a:gd name="T6" fmla="*/ 118 w 278"/>
                <a:gd name="T7" fmla="*/ 69 h 135"/>
                <a:gd name="T8" fmla="*/ 60 w 278"/>
                <a:gd name="T9" fmla="*/ 76 h 135"/>
                <a:gd name="T10" fmla="*/ 127 w 278"/>
                <a:gd name="T11" fmla="*/ 30 h 135"/>
                <a:gd name="T12" fmla="*/ 142 w 278"/>
                <a:gd name="T13" fmla="*/ 2 h 135"/>
                <a:gd name="T14" fmla="*/ 108 w 278"/>
                <a:gd name="T15" fmla="*/ 3 h 135"/>
                <a:gd name="T16" fmla="*/ 56 w 278"/>
                <a:gd name="T17" fmla="*/ 52 h 135"/>
                <a:gd name="T18" fmla="*/ 36 w 278"/>
                <a:gd name="T19" fmla="*/ 70 h 135"/>
                <a:gd name="T20" fmla="*/ 0 w 278"/>
                <a:gd name="T21" fmla="*/ 66 h 135"/>
                <a:gd name="T22" fmla="*/ 28 w 278"/>
                <a:gd name="T23" fmla="*/ 69 h 135"/>
                <a:gd name="T24" fmla="*/ 60 w 278"/>
                <a:gd name="T25" fmla="*/ 94 h 135"/>
                <a:gd name="T26" fmla="*/ 119 w 278"/>
                <a:gd name="T27" fmla="*/ 123 h 135"/>
                <a:gd name="T28" fmla="*/ 122 w 278"/>
                <a:gd name="T29" fmla="*/ 119 h 135"/>
                <a:gd name="T30" fmla="*/ 91 w 278"/>
                <a:gd name="T31" fmla="*/ 87 h 135"/>
                <a:gd name="T32" fmla="*/ 87 w 278"/>
                <a:gd name="T33" fmla="*/ 82 h 135"/>
                <a:gd name="T34" fmla="*/ 128 w 278"/>
                <a:gd name="T35" fmla="*/ 71 h 135"/>
                <a:gd name="T36" fmla="*/ 159 w 278"/>
                <a:gd name="T37" fmla="*/ 94 h 135"/>
                <a:gd name="T38" fmla="*/ 231 w 278"/>
                <a:gd name="T39" fmla="*/ 131 h 135"/>
                <a:gd name="T40" fmla="*/ 274 w 278"/>
                <a:gd name="T41" fmla="*/ 113 h 135"/>
                <a:gd name="T42" fmla="*/ 56 w 278"/>
                <a:gd name="T43" fmla="*/ 58 h 135"/>
                <a:gd name="T44" fmla="*/ 118 w 278"/>
                <a:gd name="T45" fmla="*/ 5 h 135"/>
                <a:gd name="T46" fmla="*/ 135 w 278"/>
                <a:gd name="T47" fmla="*/ 7 h 135"/>
                <a:gd name="T48" fmla="*/ 79 w 278"/>
                <a:gd name="T49" fmla="*/ 69 h 135"/>
                <a:gd name="T50" fmla="*/ 73 w 278"/>
                <a:gd name="T51" fmla="*/ 56 h 135"/>
                <a:gd name="T52" fmla="*/ 106 w 278"/>
                <a:gd name="T53" fmla="*/ 23 h 135"/>
                <a:gd name="T54" fmla="*/ 112 w 278"/>
                <a:gd name="T55" fmla="*/ 16 h 135"/>
                <a:gd name="T56" fmla="*/ 84 w 278"/>
                <a:gd name="T57" fmla="*/ 39 h 135"/>
                <a:gd name="T58" fmla="*/ 56 w 278"/>
                <a:gd name="T59" fmla="*/ 58 h 135"/>
                <a:gd name="T60" fmla="*/ 116 w 278"/>
                <a:gd name="T61" fmla="*/ 118 h 135"/>
                <a:gd name="T62" fmla="*/ 101 w 278"/>
                <a:gd name="T63" fmla="*/ 109 h 135"/>
                <a:gd name="T64" fmla="*/ 87 w 278"/>
                <a:gd name="T65" fmla="*/ 95 h 135"/>
                <a:gd name="T66" fmla="*/ 95 w 278"/>
                <a:gd name="T67" fmla="*/ 92 h 135"/>
                <a:gd name="T68" fmla="*/ 197 w 278"/>
                <a:gd name="T69" fmla="*/ 123 h 135"/>
                <a:gd name="T70" fmla="*/ 153 w 278"/>
                <a:gd name="T71" fmla="*/ 78 h 135"/>
                <a:gd name="T72" fmla="*/ 180 w 278"/>
                <a:gd name="T73" fmla="*/ 85 h 135"/>
                <a:gd name="T74" fmla="*/ 235 w 278"/>
                <a:gd name="T75" fmla="*/ 100 h 135"/>
                <a:gd name="T76" fmla="*/ 237 w 278"/>
                <a:gd name="T77" fmla="*/ 96 h 135"/>
                <a:gd name="T78" fmla="*/ 167 w 278"/>
                <a:gd name="T79" fmla="*/ 77 h 135"/>
                <a:gd name="T80" fmla="*/ 160 w 278"/>
                <a:gd name="T81" fmla="*/ 70 h 135"/>
                <a:gd name="T82" fmla="*/ 210 w 278"/>
                <a:gd name="T83" fmla="*/ 60 h 135"/>
                <a:gd name="T84" fmla="*/ 266 w 278"/>
                <a:gd name="T85" fmla="*/ 102 h 135"/>
                <a:gd name="T86" fmla="*/ 234 w 278"/>
                <a:gd name="T87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" h="135">
                  <a:moveTo>
                    <a:pt x="276" y="108"/>
                  </a:moveTo>
                  <a:cubicBezTo>
                    <a:pt x="273" y="105"/>
                    <a:pt x="271" y="103"/>
                    <a:pt x="269" y="100"/>
                  </a:cubicBezTo>
                  <a:cubicBezTo>
                    <a:pt x="260" y="87"/>
                    <a:pt x="250" y="74"/>
                    <a:pt x="237" y="65"/>
                  </a:cubicBezTo>
                  <a:cubicBezTo>
                    <a:pt x="228" y="59"/>
                    <a:pt x="218" y="54"/>
                    <a:pt x="207" y="56"/>
                  </a:cubicBezTo>
                  <a:cubicBezTo>
                    <a:pt x="190" y="60"/>
                    <a:pt x="173" y="63"/>
                    <a:pt x="157" y="67"/>
                  </a:cubicBezTo>
                  <a:cubicBezTo>
                    <a:pt x="148" y="71"/>
                    <a:pt x="127" y="67"/>
                    <a:pt x="127" y="67"/>
                  </a:cubicBezTo>
                  <a:cubicBezTo>
                    <a:pt x="127" y="67"/>
                    <a:pt x="124" y="68"/>
                    <a:pt x="123" y="68"/>
                  </a:cubicBezTo>
                  <a:cubicBezTo>
                    <a:pt x="121" y="68"/>
                    <a:pt x="120" y="68"/>
                    <a:pt x="118" y="69"/>
                  </a:cubicBezTo>
                  <a:cubicBezTo>
                    <a:pt x="109" y="73"/>
                    <a:pt x="100" y="77"/>
                    <a:pt x="89" y="78"/>
                  </a:cubicBezTo>
                  <a:cubicBezTo>
                    <a:pt x="79" y="79"/>
                    <a:pt x="69" y="80"/>
                    <a:pt x="60" y="76"/>
                  </a:cubicBezTo>
                  <a:cubicBezTo>
                    <a:pt x="66" y="75"/>
                    <a:pt x="72" y="74"/>
                    <a:pt x="78" y="73"/>
                  </a:cubicBezTo>
                  <a:cubicBezTo>
                    <a:pt x="103" y="68"/>
                    <a:pt x="119" y="54"/>
                    <a:pt x="127" y="30"/>
                  </a:cubicBezTo>
                  <a:cubicBezTo>
                    <a:pt x="130" y="21"/>
                    <a:pt x="133" y="11"/>
                    <a:pt x="142" y="6"/>
                  </a:cubicBezTo>
                  <a:cubicBezTo>
                    <a:pt x="144" y="5"/>
                    <a:pt x="144" y="3"/>
                    <a:pt x="142" y="2"/>
                  </a:cubicBezTo>
                  <a:cubicBezTo>
                    <a:pt x="140" y="1"/>
                    <a:pt x="139" y="0"/>
                    <a:pt x="137" y="0"/>
                  </a:cubicBezTo>
                  <a:cubicBezTo>
                    <a:pt x="128" y="0"/>
                    <a:pt x="118" y="0"/>
                    <a:pt x="108" y="3"/>
                  </a:cubicBezTo>
                  <a:cubicBezTo>
                    <a:pt x="86" y="11"/>
                    <a:pt x="71" y="27"/>
                    <a:pt x="60" y="47"/>
                  </a:cubicBezTo>
                  <a:cubicBezTo>
                    <a:pt x="59" y="48"/>
                    <a:pt x="58" y="50"/>
                    <a:pt x="56" y="52"/>
                  </a:cubicBezTo>
                  <a:cubicBezTo>
                    <a:pt x="52" y="57"/>
                    <a:pt x="48" y="62"/>
                    <a:pt x="44" y="68"/>
                  </a:cubicBezTo>
                  <a:cubicBezTo>
                    <a:pt x="41" y="72"/>
                    <a:pt x="40" y="73"/>
                    <a:pt x="36" y="70"/>
                  </a:cubicBezTo>
                  <a:cubicBezTo>
                    <a:pt x="25" y="62"/>
                    <a:pt x="14" y="61"/>
                    <a:pt x="2" y="62"/>
                  </a:cubicBezTo>
                  <a:cubicBezTo>
                    <a:pt x="1" y="63"/>
                    <a:pt x="0" y="64"/>
                    <a:pt x="0" y="66"/>
                  </a:cubicBezTo>
                  <a:cubicBezTo>
                    <a:pt x="3" y="65"/>
                    <a:pt x="7" y="65"/>
                    <a:pt x="10" y="65"/>
                  </a:cubicBezTo>
                  <a:cubicBezTo>
                    <a:pt x="17" y="66"/>
                    <a:pt x="22" y="66"/>
                    <a:pt x="28" y="69"/>
                  </a:cubicBezTo>
                  <a:cubicBezTo>
                    <a:pt x="34" y="73"/>
                    <a:pt x="40" y="77"/>
                    <a:pt x="46" y="82"/>
                  </a:cubicBezTo>
                  <a:cubicBezTo>
                    <a:pt x="51" y="85"/>
                    <a:pt x="55" y="90"/>
                    <a:pt x="60" y="94"/>
                  </a:cubicBezTo>
                  <a:cubicBezTo>
                    <a:pt x="65" y="98"/>
                    <a:pt x="70" y="103"/>
                    <a:pt x="76" y="106"/>
                  </a:cubicBezTo>
                  <a:cubicBezTo>
                    <a:pt x="90" y="112"/>
                    <a:pt x="103" y="121"/>
                    <a:pt x="119" y="123"/>
                  </a:cubicBezTo>
                  <a:cubicBezTo>
                    <a:pt x="121" y="123"/>
                    <a:pt x="122" y="123"/>
                    <a:pt x="123" y="123"/>
                  </a:cubicBezTo>
                  <a:cubicBezTo>
                    <a:pt x="123" y="122"/>
                    <a:pt x="123" y="120"/>
                    <a:pt x="122" y="119"/>
                  </a:cubicBezTo>
                  <a:cubicBezTo>
                    <a:pt x="121" y="116"/>
                    <a:pt x="119" y="113"/>
                    <a:pt x="118" y="110"/>
                  </a:cubicBezTo>
                  <a:cubicBezTo>
                    <a:pt x="114" y="97"/>
                    <a:pt x="104" y="90"/>
                    <a:pt x="91" y="87"/>
                  </a:cubicBezTo>
                  <a:cubicBezTo>
                    <a:pt x="87" y="86"/>
                    <a:pt x="84" y="85"/>
                    <a:pt x="81" y="84"/>
                  </a:cubicBezTo>
                  <a:cubicBezTo>
                    <a:pt x="83" y="82"/>
                    <a:pt x="85" y="82"/>
                    <a:pt x="87" y="82"/>
                  </a:cubicBezTo>
                  <a:cubicBezTo>
                    <a:pt x="96" y="81"/>
                    <a:pt x="104" y="79"/>
                    <a:pt x="113" y="75"/>
                  </a:cubicBezTo>
                  <a:cubicBezTo>
                    <a:pt x="118" y="73"/>
                    <a:pt x="123" y="72"/>
                    <a:pt x="128" y="71"/>
                  </a:cubicBezTo>
                  <a:cubicBezTo>
                    <a:pt x="135" y="71"/>
                    <a:pt x="143" y="72"/>
                    <a:pt x="147" y="78"/>
                  </a:cubicBezTo>
                  <a:cubicBezTo>
                    <a:pt x="152" y="83"/>
                    <a:pt x="155" y="88"/>
                    <a:pt x="159" y="94"/>
                  </a:cubicBezTo>
                  <a:cubicBezTo>
                    <a:pt x="169" y="107"/>
                    <a:pt x="181" y="119"/>
                    <a:pt x="196" y="127"/>
                  </a:cubicBezTo>
                  <a:cubicBezTo>
                    <a:pt x="207" y="132"/>
                    <a:pt x="219" y="135"/>
                    <a:pt x="231" y="131"/>
                  </a:cubicBezTo>
                  <a:cubicBezTo>
                    <a:pt x="242" y="127"/>
                    <a:pt x="252" y="122"/>
                    <a:pt x="263" y="117"/>
                  </a:cubicBezTo>
                  <a:cubicBezTo>
                    <a:pt x="267" y="115"/>
                    <a:pt x="270" y="114"/>
                    <a:pt x="274" y="113"/>
                  </a:cubicBezTo>
                  <a:cubicBezTo>
                    <a:pt x="278" y="112"/>
                    <a:pt x="278" y="111"/>
                    <a:pt x="276" y="108"/>
                  </a:cubicBezTo>
                  <a:close/>
                  <a:moveTo>
                    <a:pt x="56" y="58"/>
                  </a:moveTo>
                  <a:cubicBezTo>
                    <a:pt x="59" y="52"/>
                    <a:pt x="63" y="47"/>
                    <a:pt x="67" y="42"/>
                  </a:cubicBezTo>
                  <a:cubicBezTo>
                    <a:pt x="79" y="23"/>
                    <a:pt x="95" y="9"/>
                    <a:pt x="118" y="5"/>
                  </a:cubicBezTo>
                  <a:cubicBezTo>
                    <a:pt x="124" y="4"/>
                    <a:pt x="130" y="4"/>
                    <a:pt x="138" y="4"/>
                  </a:cubicBezTo>
                  <a:cubicBezTo>
                    <a:pt x="136" y="5"/>
                    <a:pt x="136" y="6"/>
                    <a:pt x="135" y="7"/>
                  </a:cubicBezTo>
                  <a:cubicBezTo>
                    <a:pt x="129" y="13"/>
                    <a:pt x="126" y="21"/>
                    <a:pt x="124" y="28"/>
                  </a:cubicBezTo>
                  <a:cubicBezTo>
                    <a:pt x="117" y="51"/>
                    <a:pt x="101" y="64"/>
                    <a:pt x="79" y="69"/>
                  </a:cubicBezTo>
                  <a:cubicBezTo>
                    <a:pt x="71" y="71"/>
                    <a:pt x="62" y="72"/>
                    <a:pt x="53" y="73"/>
                  </a:cubicBezTo>
                  <a:cubicBezTo>
                    <a:pt x="60" y="67"/>
                    <a:pt x="67" y="62"/>
                    <a:pt x="73" y="56"/>
                  </a:cubicBezTo>
                  <a:cubicBezTo>
                    <a:pt x="78" y="51"/>
                    <a:pt x="83" y="45"/>
                    <a:pt x="88" y="40"/>
                  </a:cubicBezTo>
                  <a:cubicBezTo>
                    <a:pt x="94" y="34"/>
                    <a:pt x="100" y="28"/>
                    <a:pt x="106" y="23"/>
                  </a:cubicBezTo>
                  <a:cubicBezTo>
                    <a:pt x="108" y="21"/>
                    <a:pt x="111" y="19"/>
                    <a:pt x="113" y="18"/>
                  </a:cubicBezTo>
                  <a:cubicBezTo>
                    <a:pt x="112" y="17"/>
                    <a:pt x="112" y="17"/>
                    <a:pt x="112" y="16"/>
                  </a:cubicBezTo>
                  <a:cubicBezTo>
                    <a:pt x="110" y="17"/>
                    <a:pt x="108" y="17"/>
                    <a:pt x="107" y="18"/>
                  </a:cubicBezTo>
                  <a:cubicBezTo>
                    <a:pt x="97" y="23"/>
                    <a:pt x="90" y="30"/>
                    <a:pt x="84" y="39"/>
                  </a:cubicBezTo>
                  <a:cubicBezTo>
                    <a:pt x="74" y="52"/>
                    <a:pt x="62" y="62"/>
                    <a:pt x="47" y="70"/>
                  </a:cubicBezTo>
                  <a:cubicBezTo>
                    <a:pt x="50" y="66"/>
                    <a:pt x="53" y="62"/>
                    <a:pt x="56" y="58"/>
                  </a:cubicBezTo>
                  <a:close/>
                  <a:moveTo>
                    <a:pt x="95" y="92"/>
                  </a:moveTo>
                  <a:cubicBezTo>
                    <a:pt x="107" y="96"/>
                    <a:pt x="112" y="102"/>
                    <a:pt x="116" y="118"/>
                  </a:cubicBezTo>
                  <a:cubicBezTo>
                    <a:pt x="104" y="119"/>
                    <a:pt x="70" y="101"/>
                    <a:pt x="53" y="83"/>
                  </a:cubicBezTo>
                  <a:cubicBezTo>
                    <a:pt x="72" y="87"/>
                    <a:pt x="86" y="99"/>
                    <a:pt x="101" y="109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97" y="103"/>
                    <a:pt x="92" y="99"/>
                    <a:pt x="87" y="95"/>
                  </a:cubicBezTo>
                  <a:cubicBezTo>
                    <a:pt x="82" y="91"/>
                    <a:pt x="76" y="88"/>
                    <a:pt x="70" y="85"/>
                  </a:cubicBezTo>
                  <a:cubicBezTo>
                    <a:pt x="79" y="87"/>
                    <a:pt x="87" y="89"/>
                    <a:pt x="95" y="92"/>
                  </a:cubicBezTo>
                  <a:close/>
                  <a:moveTo>
                    <a:pt x="234" y="126"/>
                  </a:moveTo>
                  <a:cubicBezTo>
                    <a:pt x="221" y="131"/>
                    <a:pt x="208" y="129"/>
                    <a:pt x="197" y="123"/>
                  </a:cubicBezTo>
                  <a:cubicBezTo>
                    <a:pt x="182" y="115"/>
                    <a:pt x="172" y="104"/>
                    <a:pt x="163" y="92"/>
                  </a:cubicBezTo>
                  <a:cubicBezTo>
                    <a:pt x="159" y="87"/>
                    <a:pt x="156" y="82"/>
                    <a:pt x="153" y="78"/>
                  </a:cubicBezTo>
                  <a:cubicBezTo>
                    <a:pt x="153" y="77"/>
                    <a:pt x="153" y="77"/>
                    <a:pt x="153" y="76"/>
                  </a:cubicBezTo>
                  <a:cubicBezTo>
                    <a:pt x="162" y="79"/>
                    <a:pt x="171" y="82"/>
                    <a:pt x="180" y="85"/>
                  </a:cubicBezTo>
                  <a:cubicBezTo>
                    <a:pt x="188" y="87"/>
                    <a:pt x="195" y="89"/>
                    <a:pt x="203" y="91"/>
                  </a:cubicBezTo>
                  <a:cubicBezTo>
                    <a:pt x="214" y="94"/>
                    <a:pt x="225" y="97"/>
                    <a:pt x="235" y="100"/>
                  </a:cubicBezTo>
                  <a:cubicBezTo>
                    <a:pt x="237" y="100"/>
                    <a:pt x="238" y="99"/>
                    <a:pt x="240" y="99"/>
                  </a:cubicBezTo>
                  <a:cubicBezTo>
                    <a:pt x="239" y="98"/>
                    <a:pt x="238" y="97"/>
                    <a:pt x="237" y="96"/>
                  </a:cubicBezTo>
                  <a:cubicBezTo>
                    <a:pt x="228" y="94"/>
                    <a:pt x="219" y="91"/>
                    <a:pt x="211" y="89"/>
                  </a:cubicBezTo>
                  <a:cubicBezTo>
                    <a:pt x="196" y="85"/>
                    <a:pt x="182" y="81"/>
                    <a:pt x="167" y="77"/>
                  </a:cubicBezTo>
                  <a:cubicBezTo>
                    <a:pt x="163" y="75"/>
                    <a:pt x="158" y="74"/>
                    <a:pt x="153" y="72"/>
                  </a:cubicBezTo>
                  <a:cubicBezTo>
                    <a:pt x="156" y="71"/>
                    <a:pt x="158" y="70"/>
                    <a:pt x="160" y="70"/>
                  </a:cubicBezTo>
                  <a:cubicBezTo>
                    <a:pt x="170" y="67"/>
                    <a:pt x="179" y="65"/>
                    <a:pt x="189" y="63"/>
                  </a:cubicBezTo>
                  <a:cubicBezTo>
                    <a:pt x="196" y="61"/>
                    <a:pt x="203" y="60"/>
                    <a:pt x="210" y="60"/>
                  </a:cubicBezTo>
                  <a:cubicBezTo>
                    <a:pt x="220" y="59"/>
                    <a:pt x="228" y="64"/>
                    <a:pt x="235" y="69"/>
                  </a:cubicBezTo>
                  <a:cubicBezTo>
                    <a:pt x="248" y="77"/>
                    <a:pt x="257" y="90"/>
                    <a:pt x="266" y="102"/>
                  </a:cubicBezTo>
                  <a:cubicBezTo>
                    <a:pt x="267" y="104"/>
                    <a:pt x="269" y="107"/>
                    <a:pt x="271" y="109"/>
                  </a:cubicBezTo>
                  <a:cubicBezTo>
                    <a:pt x="258" y="115"/>
                    <a:pt x="246" y="120"/>
                    <a:pt x="234" y="12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238"/>
            <p:cNvSpPr/>
            <p:nvPr/>
          </p:nvSpPr>
          <p:spPr bwMode="auto">
            <a:xfrm>
              <a:off x="2879" y="1001"/>
              <a:ext cx="212" cy="152"/>
            </a:xfrm>
            <a:custGeom>
              <a:avLst/>
              <a:gdLst>
                <a:gd name="T0" fmla="*/ 97 w 101"/>
                <a:gd name="T1" fmla="*/ 35 h 72"/>
                <a:gd name="T2" fmla="*/ 67 w 101"/>
                <a:gd name="T3" fmla="*/ 62 h 72"/>
                <a:gd name="T4" fmla="*/ 59 w 101"/>
                <a:gd name="T5" fmla="*/ 67 h 72"/>
                <a:gd name="T6" fmla="*/ 45 w 101"/>
                <a:gd name="T7" fmla="*/ 72 h 72"/>
                <a:gd name="T8" fmla="*/ 18 w 101"/>
                <a:gd name="T9" fmla="*/ 72 h 72"/>
                <a:gd name="T10" fmla="*/ 18 w 101"/>
                <a:gd name="T11" fmla="*/ 72 h 72"/>
                <a:gd name="T12" fmla="*/ 5 w 101"/>
                <a:gd name="T13" fmla="*/ 52 h 72"/>
                <a:gd name="T14" fmla="*/ 14 w 101"/>
                <a:gd name="T15" fmla="*/ 32 h 72"/>
                <a:gd name="T16" fmla="*/ 14 w 101"/>
                <a:gd name="T17" fmla="*/ 32 h 72"/>
                <a:gd name="T18" fmla="*/ 22 w 101"/>
                <a:gd name="T19" fmla="*/ 20 h 72"/>
                <a:gd name="T20" fmla="*/ 22 w 101"/>
                <a:gd name="T21" fmla="*/ 20 h 72"/>
                <a:gd name="T22" fmla="*/ 35 w 101"/>
                <a:gd name="T23" fmla="*/ 9 h 72"/>
                <a:gd name="T24" fmla="*/ 62 w 101"/>
                <a:gd name="T25" fmla="*/ 3 h 72"/>
                <a:gd name="T26" fmla="*/ 75 w 101"/>
                <a:gd name="T27" fmla="*/ 4 h 72"/>
                <a:gd name="T28" fmla="*/ 85 w 101"/>
                <a:gd name="T29" fmla="*/ 10 h 72"/>
                <a:gd name="T30" fmla="*/ 77 w 101"/>
                <a:gd name="T31" fmla="*/ 19 h 72"/>
                <a:gd name="T32" fmla="*/ 95 w 101"/>
                <a:gd name="T33" fmla="*/ 26 h 72"/>
                <a:gd name="T34" fmla="*/ 97 w 101"/>
                <a:gd name="T35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72">
                  <a:moveTo>
                    <a:pt x="97" y="35"/>
                  </a:moveTo>
                  <a:cubicBezTo>
                    <a:pt x="85" y="42"/>
                    <a:pt x="79" y="56"/>
                    <a:pt x="67" y="62"/>
                  </a:cubicBezTo>
                  <a:cubicBezTo>
                    <a:pt x="64" y="64"/>
                    <a:pt x="61" y="66"/>
                    <a:pt x="59" y="67"/>
                  </a:cubicBezTo>
                  <a:cubicBezTo>
                    <a:pt x="55" y="70"/>
                    <a:pt x="50" y="70"/>
                    <a:pt x="45" y="72"/>
                  </a:cubicBezTo>
                  <a:cubicBezTo>
                    <a:pt x="36" y="72"/>
                    <a:pt x="27" y="71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4" y="70"/>
                    <a:pt x="0" y="63"/>
                    <a:pt x="5" y="52"/>
                  </a:cubicBezTo>
                  <a:cubicBezTo>
                    <a:pt x="8" y="45"/>
                    <a:pt x="11" y="38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9" y="23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16"/>
                    <a:pt x="30" y="12"/>
                    <a:pt x="35" y="9"/>
                  </a:cubicBezTo>
                  <a:cubicBezTo>
                    <a:pt x="43" y="6"/>
                    <a:pt x="51" y="0"/>
                    <a:pt x="62" y="3"/>
                  </a:cubicBezTo>
                  <a:cubicBezTo>
                    <a:pt x="66" y="2"/>
                    <a:pt x="70" y="2"/>
                    <a:pt x="75" y="4"/>
                  </a:cubicBezTo>
                  <a:cubicBezTo>
                    <a:pt x="79" y="5"/>
                    <a:pt x="84" y="5"/>
                    <a:pt x="85" y="10"/>
                  </a:cubicBezTo>
                  <a:cubicBezTo>
                    <a:pt x="86" y="16"/>
                    <a:pt x="80" y="16"/>
                    <a:pt x="77" y="19"/>
                  </a:cubicBezTo>
                  <a:cubicBezTo>
                    <a:pt x="84" y="19"/>
                    <a:pt x="90" y="24"/>
                    <a:pt x="95" y="26"/>
                  </a:cubicBezTo>
                  <a:cubicBezTo>
                    <a:pt x="100" y="28"/>
                    <a:pt x="101" y="31"/>
                    <a:pt x="97" y="3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39"/>
            <p:cNvSpPr/>
            <p:nvPr/>
          </p:nvSpPr>
          <p:spPr bwMode="auto">
            <a:xfrm>
              <a:off x="3309" y="721"/>
              <a:ext cx="155" cy="213"/>
            </a:xfrm>
            <a:custGeom>
              <a:avLst/>
              <a:gdLst>
                <a:gd name="T0" fmla="*/ 47 w 74"/>
                <a:gd name="T1" fmla="*/ 38 h 101"/>
                <a:gd name="T2" fmla="*/ 45 w 74"/>
                <a:gd name="T3" fmla="*/ 36 h 101"/>
                <a:gd name="T4" fmla="*/ 30 w 74"/>
                <a:gd name="T5" fmla="*/ 31 h 101"/>
                <a:gd name="T6" fmla="*/ 0 w 74"/>
                <a:gd name="T7" fmla="*/ 23 h 101"/>
                <a:gd name="T8" fmla="*/ 13 w 74"/>
                <a:gd name="T9" fmla="*/ 10 h 101"/>
                <a:gd name="T10" fmla="*/ 40 w 74"/>
                <a:gd name="T11" fmla="*/ 2 h 101"/>
                <a:gd name="T12" fmla="*/ 50 w 74"/>
                <a:gd name="T13" fmla="*/ 7 h 101"/>
                <a:gd name="T14" fmla="*/ 60 w 74"/>
                <a:gd name="T15" fmla="*/ 17 h 101"/>
                <a:gd name="T16" fmla="*/ 72 w 74"/>
                <a:gd name="T17" fmla="*/ 42 h 101"/>
                <a:gd name="T18" fmla="*/ 58 w 74"/>
                <a:gd name="T19" fmla="*/ 97 h 101"/>
                <a:gd name="T20" fmla="*/ 52 w 74"/>
                <a:gd name="T21" fmla="*/ 101 h 101"/>
                <a:gd name="T22" fmla="*/ 44 w 74"/>
                <a:gd name="T23" fmla="*/ 56 h 101"/>
                <a:gd name="T24" fmla="*/ 47 w 74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01">
                  <a:moveTo>
                    <a:pt x="47" y="38"/>
                  </a:moveTo>
                  <a:cubicBezTo>
                    <a:pt x="46" y="37"/>
                    <a:pt x="46" y="36"/>
                    <a:pt x="45" y="36"/>
                  </a:cubicBezTo>
                  <a:cubicBezTo>
                    <a:pt x="41" y="30"/>
                    <a:pt x="36" y="29"/>
                    <a:pt x="30" y="31"/>
                  </a:cubicBezTo>
                  <a:cubicBezTo>
                    <a:pt x="19" y="33"/>
                    <a:pt x="9" y="31"/>
                    <a:pt x="0" y="23"/>
                  </a:cubicBezTo>
                  <a:cubicBezTo>
                    <a:pt x="1" y="15"/>
                    <a:pt x="5" y="12"/>
                    <a:pt x="13" y="10"/>
                  </a:cubicBezTo>
                  <a:cubicBezTo>
                    <a:pt x="22" y="8"/>
                    <a:pt x="31" y="6"/>
                    <a:pt x="40" y="2"/>
                  </a:cubicBezTo>
                  <a:cubicBezTo>
                    <a:pt x="46" y="0"/>
                    <a:pt x="49" y="2"/>
                    <a:pt x="50" y="7"/>
                  </a:cubicBezTo>
                  <a:cubicBezTo>
                    <a:pt x="51" y="13"/>
                    <a:pt x="54" y="15"/>
                    <a:pt x="60" y="17"/>
                  </a:cubicBezTo>
                  <a:cubicBezTo>
                    <a:pt x="70" y="21"/>
                    <a:pt x="71" y="33"/>
                    <a:pt x="72" y="42"/>
                  </a:cubicBezTo>
                  <a:cubicBezTo>
                    <a:pt x="74" y="62"/>
                    <a:pt x="71" y="81"/>
                    <a:pt x="58" y="97"/>
                  </a:cubicBezTo>
                  <a:cubicBezTo>
                    <a:pt x="57" y="99"/>
                    <a:pt x="56" y="101"/>
                    <a:pt x="52" y="101"/>
                  </a:cubicBezTo>
                  <a:cubicBezTo>
                    <a:pt x="48" y="87"/>
                    <a:pt x="45" y="72"/>
                    <a:pt x="44" y="56"/>
                  </a:cubicBezTo>
                  <a:cubicBezTo>
                    <a:pt x="43" y="50"/>
                    <a:pt x="48" y="44"/>
                    <a:pt x="47" y="38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40"/>
            <p:cNvSpPr/>
            <p:nvPr/>
          </p:nvSpPr>
          <p:spPr bwMode="auto">
            <a:xfrm>
              <a:off x="3208" y="860"/>
              <a:ext cx="88" cy="234"/>
            </a:xfrm>
            <a:custGeom>
              <a:avLst/>
              <a:gdLst>
                <a:gd name="T0" fmla="*/ 9 w 42"/>
                <a:gd name="T1" fmla="*/ 104 h 111"/>
                <a:gd name="T2" fmla="*/ 6 w 42"/>
                <a:gd name="T3" fmla="*/ 90 h 111"/>
                <a:gd name="T4" fmla="*/ 1 w 42"/>
                <a:gd name="T5" fmla="*/ 65 h 111"/>
                <a:gd name="T6" fmla="*/ 1 w 42"/>
                <a:gd name="T7" fmla="*/ 65 h 111"/>
                <a:gd name="T8" fmla="*/ 8 w 42"/>
                <a:gd name="T9" fmla="*/ 39 h 111"/>
                <a:gd name="T10" fmla="*/ 19 w 42"/>
                <a:gd name="T11" fmla="*/ 13 h 111"/>
                <a:gd name="T12" fmla="*/ 36 w 42"/>
                <a:gd name="T13" fmla="*/ 3 h 111"/>
                <a:gd name="T14" fmla="*/ 35 w 42"/>
                <a:gd name="T15" fmla="*/ 5 h 111"/>
                <a:gd name="T16" fmla="*/ 32 w 42"/>
                <a:gd name="T17" fmla="*/ 15 h 111"/>
                <a:gd name="T18" fmla="*/ 24 w 42"/>
                <a:gd name="T19" fmla="*/ 33 h 111"/>
                <a:gd name="T20" fmla="*/ 25 w 42"/>
                <a:gd name="T21" fmla="*/ 43 h 111"/>
                <a:gd name="T22" fmla="*/ 33 w 42"/>
                <a:gd name="T23" fmla="*/ 41 h 111"/>
                <a:gd name="T24" fmla="*/ 39 w 42"/>
                <a:gd name="T25" fmla="*/ 43 h 111"/>
                <a:gd name="T26" fmla="*/ 41 w 42"/>
                <a:gd name="T27" fmla="*/ 51 h 111"/>
                <a:gd name="T28" fmla="*/ 37 w 42"/>
                <a:gd name="T29" fmla="*/ 69 h 111"/>
                <a:gd name="T30" fmla="*/ 25 w 42"/>
                <a:gd name="T31" fmla="*/ 87 h 111"/>
                <a:gd name="T32" fmla="*/ 20 w 42"/>
                <a:gd name="T33" fmla="*/ 97 h 111"/>
                <a:gd name="T34" fmla="*/ 14 w 42"/>
                <a:gd name="T35" fmla="*/ 110 h 111"/>
                <a:gd name="T36" fmla="*/ 14 w 42"/>
                <a:gd name="T37" fmla="*/ 110 h 111"/>
                <a:gd name="T38" fmla="*/ 9 w 42"/>
                <a:gd name="T3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111">
                  <a:moveTo>
                    <a:pt x="9" y="104"/>
                  </a:moveTo>
                  <a:cubicBezTo>
                    <a:pt x="9" y="99"/>
                    <a:pt x="8" y="94"/>
                    <a:pt x="6" y="90"/>
                  </a:cubicBezTo>
                  <a:cubicBezTo>
                    <a:pt x="2" y="82"/>
                    <a:pt x="0" y="7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56"/>
                    <a:pt x="4" y="47"/>
                    <a:pt x="8" y="39"/>
                  </a:cubicBezTo>
                  <a:cubicBezTo>
                    <a:pt x="12" y="30"/>
                    <a:pt x="16" y="22"/>
                    <a:pt x="19" y="13"/>
                  </a:cubicBezTo>
                  <a:cubicBezTo>
                    <a:pt x="21" y="5"/>
                    <a:pt x="26" y="0"/>
                    <a:pt x="36" y="3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36" y="9"/>
                    <a:pt x="35" y="13"/>
                    <a:pt x="32" y="15"/>
                  </a:cubicBezTo>
                  <a:cubicBezTo>
                    <a:pt x="26" y="19"/>
                    <a:pt x="25" y="26"/>
                    <a:pt x="24" y="33"/>
                  </a:cubicBezTo>
                  <a:cubicBezTo>
                    <a:pt x="22" y="36"/>
                    <a:pt x="22" y="41"/>
                    <a:pt x="25" y="43"/>
                  </a:cubicBezTo>
                  <a:cubicBezTo>
                    <a:pt x="28" y="47"/>
                    <a:pt x="30" y="42"/>
                    <a:pt x="33" y="41"/>
                  </a:cubicBezTo>
                  <a:cubicBezTo>
                    <a:pt x="36" y="39"/>
                    <a:pt x="38" y="40"/>
                    <a:pt x="39" y="43"/>
                  </a:cubicBezTo>
                  <a:cubicBezTo>
                    <a:pt x="41" y="45"/>
                    <a:pt x="42" y="47"/>
                    <a:pt x="41" y="51"/>
                  </a:cubicBezTo>
                  <a:cubicBezTo>
                    <a:pt x="37" y="56"/>
                    <a:pt x="39" y="63"/>
                    <a:pt x="37" y="69"/>
                  </a:cubicBezTo>
                  <a:cubicBezTo>
                    <a:pt x="34" y="76"/>
                    <a:pt x="35" y="84"/>
                    <a:pt x="25" y="87"/>
                  </a:cubicBezTo>
                  <a:cubicBezTo>
                    <a:pt x="22" y="88"/>
                    <a:pt x="21" y="93"/>
                    <a:pt x="20" y="97"/>
                  </a:cubicBezTo>
                  <a:cubicBezTo>
                    <a:pt x="19" y="102"/>
                    <a:pt x="17" y="106"/>
                    <a:pt x="14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9" y="111"/>
                    <a:pt x="10" y="107"/>
                    <a:pt x="9" y="10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41"/>
            <p:cNvSpPr/>
            <p:nvPr/>
          </p:nvSpPr>
          <p:spPr bwMode="auto">
            <a:xfrm>
              <a:off x="3107" y="856"/>
              <a:ext cx="145" cy="69"/>
            </a:xfrm>
            <a:custGeom>
              <a:avLst/>
              <a:gdLst>
                <a:gd name="T0" fmla="*/ 51 w 69"/>
                <a:gd name="T1" fmla="*/ 22 h 33"/>
                <a:gd name="T2" fmla="*/ 41 w 69"/>
                <a:gd name="T3" fmla="*/ 26 h 33"/>
                <a:gd name="T4" fmla="*/ 31 w 69"/>
                <a:gd name="T5" fmla="*/ 30 h 33"/>
                <a:gd name="T6" fmla="*/ 23 w 69"/>
                <a:gd name="T7" fmla="*/ 33 h 33"/>
                <a:gd name="T8" fmla="*/ 8 w 69"/>
                <a:gd name="T9" fmla="*/ 28 h 33"/>
                <a:gd name="T10" fmla="*/ 5 w 69"/>
                <a:gd name="T11" fmla="*/ 23 h 33"/>
                <a:gd name="T12" fmla="*/ 10 w 69"/>
                <a:gd name="T13" fmla="*/ 11 h 33"/>
                <a:gd name="T14" fmla="*/ 26 w 69"/>
                <a:gd name="T15" fmla="*/ 6 h 33"/>
                <a:gd name="T16" fmla="*/ 57 w 69"/>
                <a:gd name="T17" fmla="*/ 0 h 33"/>
                <a:gd name="T18" fmla="*/ 68 w 69"/>
                <a:gd name="T19" fmla="*/ 7 h 33"/>
                <a:gd name="T20" fmla="*/ 61 w 69"/>
                <a:gd name="T21" fmla="*/ 18 h 33"/>
                <a:gd name="T22" fmla="*/ 51 w 69"/>
                <a:gd name="T23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33">
                  <a:moveTo>
                    <a:pt x="51" y="22"/>
                  </a:moveTo>
                  <a:cubicBezTo>
                    <a:pt x="48" y="23"/>
                    <a:pt x="44" y="24"/>
                    <a:pt x="41" y="26"/>
                  </a:cubicBezTo>
                  <a:cubicBezTo>
                    <a:pt x="38" y="27"/>
                    <a:pt x="34" y="29"/>
                    <a:pt x="31" y="30"/>
                  </a:cubicBezTo>
                  <a:cubicBezTo>
                    <a:pt x="28" y="31"/>
                    <a:pt x="26" y="32"/>
                    <a:pt x="23" y="33"/>
                  </a:cubicBezTo>
                  <a:cubicBezTo>
                    <a:pt x="18" y="32"/>
                    <a:pt x="12" y="33"/>
                    <a:pt x="8" y="28"/>
                  </a:cubicBezTo>
                  <a:cubicBezTo>
                    <a:pt x="7" y="27"/>
                    <a:pt x="6" y="25"/>
                    <a:pt x="5" y="23"/>
                  </a:cubicBezTo>
                  <a:cubicBezTo>
                    <a:pt x="0" y="14"/>
                    <a:pt x="0" y="13"/>
                    <a:pt x="10" y="11"/>
                  </a:cubicBezTo>
                  <a:cubicBezTo>
                    <a:pt x="16" y="9"/>
                    <a:pt x="21" y="7"/>
                    <a:pt x="26" y="6"/>
                  </a:cubicBezTo>
                  <a:cubicBezTo>
                    <a:pt x="36" y="3"/>
                    <a:pt x="46" y="1"/>
                    <a:pt x="57" y="0"/>
                  </a:cubicBezTo>
                  <a:cubicBezTo>
                    <a:pt x="63" y="0"/>
                    <a:pt x="67" y="2"/>
                    <a:pt x="68" y="7"/>
                  </a:cubicBezTo>
                  <a:cubicBezTo>
                    <a:pt x="69" y="13"/>
                    <a:pt x="66" y="17"/>
                    <a:pt x="61" y="18"/>
                  </a:cubicBezTo>
                  <a:cubicBezTo>
                    <a:pt x="58" y="19"/>
                    <a:pt x="54" y="21"/>
                    <a:pt x="51" y="22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42"/>
            <p:cNvSpPr/>
            <p:nvPr/>
          </p:nvSpPr>
          <p:spPr bwMode="auto">
            <a:xfrm>
              <a:off x="3009" y="1003"/>
              <a:ext cx="109" cy="72"/>
            </a:xfrm>
            <a:custGeom>
              <a:avLst/>
              <a:gdLst>
                <a:gd name="T0" fmla="*/ 35 w 52"/>
                <a:gd name="T1" fmla="*/ 34 h 34"/>
                <a:gd name="T2" fmla="*/ 15 w 52"/>
                <a:gd name="T3" fmla="*/ 21 h 34"/>
                <a:gd name="T4" fmla="*/ 8 w 52"/>
                <a:gd name="T5" fmla="*/ 20 h 34"/>
                <a:gd name="T6" fmla="*/ 13 w 52"/>
                <a:gd name="T7" fmla="*/ 15 h 34"/>
                <a:gd name="T8" fmla="*/ 21 w 52"/>
                <a:gd name="T9" fmla="*/ 10 h 34"/>
                <a:gd name="T10" fmla="*/ 12 w 52"/>
                <a:gd name="T11" fmla="*/ 5 h 34"/>
                <a:gd name="T12" fmla="*/ 0 w 52"/>
                <a:gd name="T13" fmla="*/ 2 h 34"/>
                <a:gd name="T14" fmla="*/ 4 w 52"/>
                <a:gd name="T15" fmla="*/ 1 h 34"/>
                <a:gd name="T16" fmla="*/ 52 w 52"/>
                <a:gd name="T17" fmla="*/ 13 h 34"/>
                <a:gd name="T18" fmla="*/ 35 w 52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35" y="34"/>
                  </a:moveTo>
                  <a:cubicBezTo>
                    <a:pt x="34" y="29"/>
                    <a:pt x="22" y="20"/>
                    <a:pt x="15" y="21"/>
                  </a:cubicBezTo>
                  <a:cubicBezTo>
                    <a:pt x="12" y="22"/>
                    <a:pt x="9" y="24"/>
                    <a:pt x="8" y="20"/>
                  </a:cubicBezTo>
                  <a:cubicBezTo>
                    <a:pt x="6" y="15"/>
                    <a:pt x="11" y="16"/>
                    <a:pt x="13" y="15"/>
                  </a:cubicBezTo>
                  <a:cubicBezTo>
                    <a:pt x="16" y="13"/>
                    <a:pt x="22" y="14"/>
                    <a:pt x="21" y="10"/>
                  </a:cubicBezTo>
                  <a:cubicBezTo>
                    <a:pt x="21" y="5"/>
                    <a:pt x="16" y="6"/>
                    <a:pt x="12" y="5"/>
                  </a:cubicBezTo>
                  <a:cubicBezTo>
                    <a:pt x="8" y="4"/>
                    <a:pt x="4" y="3"/>
                    <a:pt x="0" y="2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21" y="3"/>
                    <a:pt x="37" y="7"/>
                    <a:pt x="52" y="13"/>
                  </a:cubicBezTo>
                  <a:cubicBezTo>
                    <a:pt x="50" y="24"/>
                    <a:pt x="43" y="29"/>
                    <a:pt x="35" y="34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43"/>
            <p:cNvSpPr/>
            <p:nvPr/>
          </p:nvSpPr>
          <p:spPr bwMode="auto">
            <a:xfrm>
              <a:off x="3250" y="871"/>
              <a:ext cx="40" cy="97"/>
            </a:xfrm>
            <a:custGeom>
              <a:avLst/>
              <a:gdLst>
                <a:gd name="T0" fmla="*/ 19 w 19"/>
                <a:gd name="T1" fmla="*/ 38 h 46"/>
                <a:gd name="T2" fmla="*/ 10 w 19"/>
                <a:gd name="T3" fmla="*/ 41 h 46"/>
                <a:gd name="T4" fmla="*/ 1 w 19"/>
                <a:gd name="T5" fmla="*/ 38 h 46"/>
                <a:gd name="T6" fmla="*/ 12 w 19"/>
                <a:gd name="T7" fmla="*/ 7 h 46"/>
                <a:gd name="T8" fmla="*/ 15 w 19"/>
                <a:gd name="T9" fmla="*/ 0 h 46"/>
                <a:gd name="T10" fmla="*/ 19 w 19"/>
                <a:gd name="T1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6">
                  <a:moveTo>
                    <a:pt x="19" y="38"/>
                  </a:moveTo>
                  <a:cubicBezTo>
                    <a:pt x="14" y="34"/>
                    <a:pt x="12" y="40"/>
                    <a:pt x="10" y="41"/>
                  </a:cubicBezTo>
                  <a:cubicBezTo>
                    <a:pt x="4" y="46"/>
                    <a:pt x="1" y="46"/>
                    <a:pt x="1" y="38"/>
                  </a:cubicBezTo>
                  <a:cubicBezTo>
                    <a:pt x="0" y="26"/>
                    <a:pt x="0" y="14"/>
                    <a:pt x="12" y="7"/>
                  </a:cubicBezTo>
                  <a:cubicBezTo>
                    <a:pt x="14" y="6"/>
                    <a:pt x="14" y="2"/>
                    <a:pt x="15" y="0"/>
                  </a:cubicBezTo>
                  <a:cubicBezTo>
                    <a:pt x="18" y="12"/>
                    <a:pt x="16" y="25"/>
                    <a:pt x="19" y="38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44"/>
            <p:cNvSpPr/>
            <p:nvPr/>
          </p:nvSpPr>
          <p:spPr bwMode="auto">
            <a:xfrm>
              <a:off x="3238" y="968"/>
              <a:ext cx="56" cy="124"/>
            </a:xfrm>
            <a:custGeom>
              <a:avLst/>
              <a:gdLst>
                <a:gd name="T0" fmla="*/ 0 w 27"/>
                <a:gd name="T1" fmla="*/ 59 h 59"/>
                <a:gd name="T2" fmla="*/ 7 w 27"/>
                <a:gd name="T3" fmla="*/ 36 h 59"/>
                <a:gd name="T4" fmla="*/ 15 w 27"/>
                <a:gd name="T5" fmla="*/ 31 h 59"/>
                <a:gd name="T6" fmla="*/ 18 w 27"/>
                <a:gd name="T7" fmla="*/ 25 h 59"/>
                <a:gd name="T8" fmla="*/ 27 w 27"/>
                <a:gd name="T9" fmla="*/ 0 h 59"/>
                <a:gd name="T10" fmla="*/ 25 w 27"/>
                <a:gd name="T11" fmla="*/ 8 h 59"/>
                <a:gd name="T12" fmla="*/ 18 w 27"/>
                <a:gd name="T13" fmla="*/ 34 h 59"/>
                <a:gd name="T14" fmla="*/ 0 w 27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9">
                  <a:moveTo>
                    <a:pt x="0" y="59"/>
                  </a:moveTo>
                  <a:cubicBezTo>
                    <a:pt x="4" y="52"/>
                    <a:pt x="0" y="43"/>
                    <a:pt x="7" y="36"/>
                  </a:cubicBezTo>
                  <a:cubicBezTo>
                    <a:pt x="9" y="34"/>
                    <a:pt x="8" y="28"/>
                    <a:pt x="15" y="31"/>
                  </a:cubicBezTo>
                  <a:cubicBezTo>
                    <a:pt x="17" y="32"/>
                    <a:pt x="17" y="28"/>
                    <a:pt x="18" y="25"/>
                  </a:cubicBezTo>
                  <a:cubicBezTo>
                    <a:pt x="22" y="17"/>
                    <a:pt x="21" y="7"/>
                    <a:pt x="27" y="0"/>
                  </a:cubicBezTo>
                  <a:cubicBezTo>
                    <a:pt x="26" y="3"/>
                    <a:pt x="26" y="5"/>
                    <a:pt x="25" y="8"/>
                  </a:cubicBezTo>
                  <a:cubicBezTo>
                    <a:pt x="25" y="17"/>
                    <a:pt x="22" y="26"/>
                    <a:pt x="18" y="34"/>
                  </a:cubicBezTo>
                  <a:cubicBezTo>
                    <a:pt x="15" y="45"/>
                    <a:pt x="9" y="53"/>
                    <a:pt x="0" y="59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45"/>
            <p:cNvSpPr/>
            <p:nvPr/>
          </p:nvSpPr>
          <p:spPr bwMode="auto">
            <a:xfrm>
              <a:off x="3204" y="997"/>
              <a:ext cx="17" cy="53"/>
            </a:xfrm>
            <a:custGeom>
              <a:avLst/>
              <a:gdLst>
                <a:gd name="T0" fmla="*/ 3 w 8"/>
                <a:gd name="T1" fmla="*/ 0 h 25"/>
                <a:gd name="T2" fmla="*/ 8 w 8"/>
                <a:gd name="T3" fmla="*/ 25 h 25"/>
                <a:gd name="T4" fmla="*/ 3 w 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5">
                  <a:moveTo>
                    <a:pt x="3" y="0"/>
                  </a:moveTo>
                  <a:cubicBezTo>
                    <a:pt x="4" y="8"/>
                    <a:pt x="6" y="16"/>
                    <a:pt x="8" y="25"/>
                  </a:cubicBezTo>
                  <a:cubicBezTo>
                    <a:pt x="1" y="18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246"/>
            <p:cNvSpPr/>
            <p:nvPr/>
          </p:nvSpPr>
          <p:spPr bwMode="auto">
            <a:xfrm>
              <a:off x="3395" y="801"/>
              <a:ext cx="19" cy="38"/>
            </a:xfrm>
            <a:custGeom>
              <a:avLst/>
              <a:gdLst>
                <a:gd name="T0" fmla="*/ 6 w 9"/>
                <a:gd name="T1" fmla="*/ 0 h 18"/>
                <a:gd name="T2" fmla="*/ 3 w 9"/>
                <a:gd name="T3" fmla="*/ 18 h 18"/>
                <a:gd name="T4" fmla="*/ 6 w 9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cubicBezTo>
                    <a:pt x="9" y="7"/>
                    <a:pt x="4" y="12"/>
                    <a:pt x="3" y="18"/>
                  </a:cubicBezTo>
                  <a:cubicBezTo>
                    <a:pt x="0" y="12"/>
                    <a:pt x="5" y="6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47"/>
            <p:cNvSpPr/>
            <p:nvPr/>
          </p:nvSpPr>
          <p:spPr bwMode="auto">
            <a:xfrm>
              <a:off x="3223" y="1079"/>
              <a:ext cx="15" cy="19"/>
            </a:xfrm>
            <a:custGeom>
              <a:avLst/>
              <a:gdLst>
                <a:gd name="T0" fmla="*/ 2 w 7"/>
                <a:gd name="T1" fmla="*/ 0 h 9"/>
                <a:gd name="T2" fmla="*/ 7 w 7"/>
                <a:gd name="T3" fmla="*/ 6 h 9"/>
                <a:gd name="T4" fmla="*/ 2 w 7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0" y="9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248"/>
            <p:cNvSpPr/>
            <p:nvPr/>
          </p:nvSpPr>
          <p:spPr bwMode="auto">
            <a:xfrm>
              <a:off x="2908" y="1062"/>
              <a:ext cx="122" cy="70"/>
            </a:xfrm>
            <a:custGeom>
              <a:avLst/>
              <a:gdLst>
                <a:gd name="T0" fmla="*/ 31 w 58"/>
                <a:gd name="T1" fmla="*/ 0 h 33"/>
                <a:gd name="T2" fmla="*/ 50 w 58"/>
                <a:gd name="T3" fmla="*/ 1 h 33"/>
                <a:gd name="T4" fmla="*/ 57 w 58"/>
                <a:gd name="T5" fmla="*/ 4 h 33"/>
                <a:gd name="T6" fmla="*/ 51 w 58"/>
                <a:gd name="T7" fmla="*/ 13 h 33"/>
                <a:gd name="T8" fmla="*/ 14 w 58"/>
                <a:gd name="T9" fmla="*/ 30 h 33"/>
                <a:gd name="T10" fmla="*/ 3 w 58"/>
                <a:gd name="T11" fmla="*/ 29 h 33"/>
                <a:gd name="T12" fmla="*/ 6 w 58"/>
                <a:gd name="T13" fmla="*/ 21 h 33"/>
                <a:gd name="T14" fmla="*/ 8 w 58"/>
                <a:gd name="T15" fmla="*/ 15 h 33"/>
                <a:gd name="T16" fmla="*/ 11 w 58"/>
                <a:gd name="T17" fmla="*/ 3 h 33"/>
                <a:gd name="T18" fmla="*/ 31 w 58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3">
                  <a:moveTo>
                    <a:pt x="31" y="0"/>
                  </a:moveTo>
                  <a:cubicBezTo>
                    <a:pt x="37" y="5"/>
                    <a:pt x="43" y="6"/>
                    <a:pt x="50" y="1"/>
                  </a:cubicBezTo>
                  <a:cubicBezTo>
                    <a:pt x="52" y="0"/>
                    <a:pt x="56" y="0"/>
                    <a:pt x="57" y="4"/>
                  </a:cubicBezTo>
                  <a:cubicBezTo>
                    <a:pt x="58" y="8"/>
                    <a:pt x="53" y="13"/>
                    <a:pt x="51" y="13"/>
                  </a:cubicBezTo>
                  <a:cubicBezTo>
                    <a:pt x="37" y="15"/>
                    <a:pt x="27" y="25"/>
                    <a:pt x="14" y="30"/>
                  </a:cubicBezTo>
                  <a:cubicBezTo>
                    <a:pt x="11" y="32"/>
                    <a:pt x="7" y="33"/>
                    <a:pt x="3" y="29"/>
                  </a:cubicBezTo>
                  <a:cubicBezTo>
                    <a:pt x="0" y="25"/>
                    <a:pt x="5" y="23"/>
                    <a:pt x="6" y="21"/>
                  </a:cubicBezTo>
                  <a:cubicBezTo>
                    <a:pt x="7" y="19"/>
                    <a:pt x="8" y="17"/>
                    <a:pt x="8" y="15"/>
                  </a:cubicBezTo>
                  <a:cubicBezTo>
                    <a:pt x="9" y="10"/>
                    <a:pt x="7" y="4"/>
                    <a:pt x="11" y="3"/>
                  </a:cubicBezTo>
                  <a:cubicBezTo>
                    <a:pt x="17" y="0"/>
                    <a:pt x="24" y="1"/>
                    <a:pt x="31" y="0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49"/>
            <p:cNvSpPr>
              <a:spLocks noEditPoints="1"/>
            </p:cNvSpPr>
            <p:nvPr/>
          </p:nvSpPr>
          <p:spPr bwMode="auto">
            <a:xfrm>
              <a:off x="2874" y="733"/>
              <a:ext cx="628" cy="445"/>
            </a:xfrm>
            <a:custGeom>
              <a:avLst/>
              <a:gdLst>
                <a:gd name="T0" fmla="*/ 146 w 299"/>
                <a:gd name="T1" fmla="*/ 125 h 211"/>
                <a:gd name="T2" fmla="*/ 119 w 299"/>
                <a:gd name="T3" fmla="*/ 152 h 211"/>
                <a:gd name="T4" fmla="*/ 15 w 299"/>
                <a:gd name="T5" fmla="*/ 205 h 211"/>
                <a:gd name="T6" fmla="*/ 8 w 299"/>
                <a:gd name="T7" fmla="*/ 189 h 211"/>
                <a:gd name="T8" fmla="*/ 99 w 299"/>
                <a:gd name="T9" fmla="*/ 135 h 211"/>
                <a:gd name="T10" fmla="*/ 145 w 299"/>
                <a:gd name="T11" fmla="*/ 116 h 211"/>
                <a:gd name="T12" fmla="*/ 154 w 299"/>
                <a:gd name="T13" fmla="*/ 93 h 211"/>
                <a:gd name="T14" fmla="*/ 105 w 299"/>
                <a:gd name="T15" fmla="*/ 89 h 211"/>
                <a:gd name="T16" fmla="*/ 171 w 299"/>
                <a:gd name="T17" fmla="*/ 66 h 211"/>
                <a:gd name="T18" fmla="*/ 227 w 299"/>
                <a:gd name="T19" fmla="*/ 53 h 211"/>
                <a:gd name="T20" fmla="*/ 197 w 299"/>
                <a:gd name="T21" fmla="*/ 26 h 211"/>
                <a:gd name="T22" fmla="*/ 261 w 299"/>
                <a:gd name="T23" fmla="*/ 5 h 211"/>
                <a:gd name="T24" fmla="*/ 299 w 299"/>
                <a:gd name="T25" fmla="*/ 2 h 211"/>
                <a:gd name="T26" fmla="*/ 272 w 299"/>
                <a:gd name="T27" fmla="*/ 13 h 211"/>
                <a:gd name="T28" fmla="*/ 282 w 299"/>
                <a:gd name="T29" fmla="*/ 73 h 211"/>
                <a:gd name="T30" fmla="*/ 250 w 299"/>
                <a:gd name="T31" fmla="*/ 112 h 211"/>
                <a:gd name="T32" fmla="*/ 247 w 299"/>
                <a:gd name="T33" fmla="*/ 64 h 211"/>
                <a:gd name="T34" fmla="*/ 254 w 299"/>
                <a:gd name="T35" fmla="*/ 26 h 211"/>
                <a:gd name="T36" fmla="*/ 200 w 299"/>
                <a:gd name="T37" fmla="*/ 75 h 211"/>
                <a:gd name="T38" fmla="*/ 198 w 299"/>
                <a:gd name="T39" fmla="*/ 166 h 211"/>
                <a:gd name="T40" fmla="*/ 172 w 299"/>
                <a:gd name="T41" fmla="*/ 187 h 211"/>
                <a:gd name="T42" fmla="*/ 184 w 299"/>
                <a:gd name="T43" fmla="*/ 80 h 211"/>
                <a:gd name="T44" fmla="*/ 98 w 299"/>
                <a:gd name="T45" fmla="*/ 139 h 211"/>
                <a:gd name="T46" fmla="*/ 7 w 299"/>
                <a:gd name="T47" fmla="*/ 200 h 211"/>
                <a:gd name="T48" fmla="*/ 85 w 299"/>
                <a:gd name="T49" fmla="*/ 195 h 211"/>
                <a:gd name="T50" fmla="*/ 118 w 299"/>
                <a:gd name="T51" fmla="*/ 147 h 211"/>
                <a:gd name="T52" fmla="*/ 41 w 299"/>
                <a:gd name="T53" fmla="*/ 186 h 211"/>
                <a:gd name="T54" fmla="*/ 69 w 299"/>
                <a:gd name="T55" fmla="*/ 167 h 211"/>
                <a:gd name="T56" fmla="*/ 191 w 299"/>
                <a:gd name="T57" fmla="*/ 77 h 211"/>
                <a:gd name="T58" fmla="*/ 176 w 299"/>
                <a:gd name="T59" fmla="*/ 181 h 211"/>
                <a:gd name="T60" fmla="*/ 202 w 299"/>
                <a:gd name="T61" fmla="*/ 109 h 211"/>
                <a:gd name="T62" fmla="*/ 192 w 299"/>
                <a:gd name="T63" fmla="*/ 123 h 211"/>
                <a:gd name="T64" fmla="*/ 185 w 299"/>
                <a:gd name="T65" fmla="*/ 158 h 211"/>
                <a:gd name="T66" fmla="*/ 188 w 299"/>
                <a:gd name="T67" fmla="*/ 103 h 211"/>
                <a:gd name="T68" fmla="*/ 262 w 299"/>
                <a:gd name="T69" fmla="*/ 23 h 211"/>
                <a:gd name="T70" fmla="*/ 256 w 299"/>
                <a:gd name="T71" fmla="*/ 105 h 211"/>
                <a:gd name="T72" fmla="*/ 281 w 299"/>
                <a:gd name="T73" fmla="*/ 47 h 211"/>
                <a:gd name="T74" fmla="*/ 268 w 299"/>
                <a:gd name="T75" fmla="*/ 54 h 211"/>
                <a:gd name="T76" fmla="*/ 263 w 299"/>
                <a:gd name="T77" fmla="*/ 86 h 211"/>
                <a:gd name="T78" fmla="*/ 263 w 299"/>
                <a:gd name="T79" fmla="*/ 35 h 211"/>
                <a:gd name="T80" fmla="*/ 131 w 299"/>
                <a:gd name="T81" fmla="*/ 84 h 211"/>
                <a:gd name="T82" fmla="*/ 147 w 299"/>
                <a:gd name="T83" fmla="*/ 92 h 211"/>
                <a:gd name="T84" fmla="*/ 132 w 299"/>
                <a:gd name="T85" fmla="*/ 86 h 211"/>
                <a:gd name="T86" fmla="*/ 224 w 299"/>
                <a:gd name="T87" fmla="*/ 21 h 211"/>
                <a:gd name="T88" fmla="*/ 263 w 299"/>
                <a:gd name="T89" fmla="*/ 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" h="211">
                  <a:moveTo>
                    <a:pt x="184" y="80"/>
                  </a:moveTo>
                  <a:cubicBezTo>
                    <a:pt x="174" y="83"/>
                    <a:pt x="167" y="90"/>
                    <a:pt x="161" y="98"/>
                  </a:cubicBezTo>
                  <a:cubicBezTo>
                    <a:pt x="154" y="106"/>
                    <a:pt x="150" y="115"/>
                    <a:pt x="146" y="125"/>
                  </a:cubicBezTo>
                  <a:cubicBezTo>
                    <a:pt x="146" y="126"/>
                    <a:pt x="144" y="127"/>
                    <a:pt x="143" y="129"/>
                  </a:cubicBezTo>
                  <a:cubicBezTo>
                    <a:pt x="143" y="129"/>
                    <a:pt x="141" y="132"/>
                    <a:pt x="141" y="132"/>
                  </a:cubicBezTo>
                  <a:cubicBezTo>
                    <a:pt x="141" y="132"/>
                    <a:pt x="123" y="144"/>
                    <a:pt x="119" y="152"/>
                  </a:cubicBezTo>
                  <a:cubicBezTo>
                    <a:pt x="110" y="167"/>
                    <a:pt x="100" y="181"/>
                    <a:pt x="90" y="195"/>
                  </a:cubicBezTo>
                  <a:cubicBezTo>
                    <a:pt x="84" y="205"/>
                    <a:pt x="73" y="207"/>
                    <a:pt x="62" y="209"/>
                  </a:cubicBezTo>
                  <a:cubicBezTo>
                    <a:pt x="46" y="211"/>
                    <a:pt x="31" y="209"/>
                    <a:pt x="15" y="205"/>
                  </a:cubicBezTo>
                  <a:cubicBezTo>
                    <a:pt x="12" y="205"/>
                    <a:pt x="8" y="205"/>
                    <a:pt x="4" y="204"/>
                  </a:cubicBezTo>
                  <a:cubicBezTo>
                    <a:pt x="1" y="204"/>
                    <a:pt x="0" y="203"/>
                    <a:pt x="2" y="199"/>
                  </a:cubicBezTo>
                  <a:cubicBezTo>
                    <a:pt x="4" y="196"/>
                    <a:pt x="6" y="193"/>
                    <a:pt x="8" y="189"/>
                  </a:cubicBezTo>
                  <a:cubicBezTo>
                    <a:pt x="12" y="178"/>
                    <a:pt x="16" y="167"/>
                    <a:pt x="21" y="157"/>
                  </a:cubicBezTo>
                  <a:cubicBezTo>
                    <a:pt x="27" y="146"/>
                    <a:pt x="38" y="140"/>
                    <a:pt x="49" y="136"/>
                  </a:cubicBezTo>
                  <a:cubicBezTo>
                    <a:pt x="66" y="131"/>
                    <a:pt x="82" y="132"/>
                    <a:pt x="99" y="135"/>
                  </a:cubicBezTo>
                  <a:cubicBezTo>
                    <a:pt x="106" y="136"/>
                    <a:pt x="112" y="137"/>
                    <a:pt x="118" y="138"/>
                  </a:cubicBezTo>
                  <a:cubicBezTo>
                    <a:pt x="126" y="139"/>
                    <a:pt x="132" y="135"/>
                    <a:pt x="137" y="130"/>
                  </a:cubicBezTo>
                  <a:cubicBezTo>
                    <a:pt x="140" y="126"/>
                    <a:pt x="143" y="121"/>
                    <a:pt x="145" y="116"/>
                  </a:cubicBezTo>
                  <a:cubicBezTo>
                    <a:pt x="149" y="108"/>
                    <a:pt x="154" y="100"/>
                    <a:pt x="160" y="93"/>
                  </a:cubicBezTo>
                  <a:cubicBezTo>
                    <a:pt x="161" y="92"/>
                    <a:pt x="162" y="91"/>
                    <a:pt x="163" y="88"/>
                  </a:cubicBezTo>
                  <a:cubicBezTo>
                    <a:pt x="160" y="90"/>
                    <a:pt x="157" y="91"/>
                    <a:pt x="154" y="93"/>
                  </a:cubicBezTo>
                  <a:cubicBezTo>
                    <a:pt x="142" y="100"/>
                    <a:pt x="130" y="101"/>
                    <a:pt x="118" y="94"/>
                  </a:cubicBezTo>
                  <a:cubicBezTo>
                    <a:pt x="115" y="92"/>
                    <a:pt x="112" y="92"/>
                    <a:pt x="109" y="91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6" y="88"/>
                    <a:pt x="107" y="87"/>
                    <a:pt x="108" y="86"/>
                  </a:cubicBezTo>
                  <a:cubicBezTo>
                    <a:pt x="121" y="76"/>
                    <a:pt x="136" y="74"/>
                    <a:pt x="151" y="69"/>
                  </a:cubicBezTo>
                  <a:cubicBezTo>
                    <a:pt x="157" y="66"/>
                    <a:pt x="165" y="67"/>
                    <a:pt x="171" y="66"/>
                  </a:cubicBezTo>
                  <a:cubicBezTo>
                    <a:pt x="177" y="66"/>
                    <a:pt x="184" y="66"/>
                    <a:pt x="190" y="66"/>
                  </a:cubicBezTo>
                  <a:cubicBezTo>
                    <a:pt x="197" y="65"/>
                    <a:pt x="204" y="63"/>
                    <a:pt x="211" y="62"/>
                  </a:cubicBezTo>
                  <a:cubicBezTo>
                    <a:pt x="217" y="61"/>
                    <a:pt x="222" y="57"/>
                    <a:pt x="227" y="53"/>
                  </a:cubicBezTo>
                  <a:cubicBezTo>
                    <a:pt x="233" y="47"/>
                    <a:pt x="239" y="41"/>
                    <a:pt x="243" y="32"/>
                  </a:cubicBezTo>
                  <a:cubicBezTo>
                    <a:pt x="228" y="38"/>
                    <a:pt x="214" y="31"/>
                    <a:pt x="200" y="28"/>
                  </a:cubicBezTo>
                  <a:cubicBezTo>
                    <a:pt x="199" y="28"/>
                    <a:pt x="197" y="26"/>
                    <a:pt x="197" y="26"/>
                  </a:cubicBezTo>
                  <a:cubicBezTo>
                    <a:pt x="198" y="24"/>
                    <a:pt x="199" y="22"/>
                    <a:pt x="200" y="22"/>
                  </a:cubicBezTo>
                  <a:cubicBezTo>
                    <a:pt x="207" y="18"/>
                    <a:pt x="215" y="14"/>
                    <a:pt x="222" y="10"/>
                  </a:cubicBezTo>
                  <a:cubicBezTo>
                    <a:pt x="234" y="4"/>
                    <a:pt x="248" y="4"/>
                    <a:pt x="261" y="5"/>
                  </a:cubicBezTo>
                  <a:cubicBezTo>
                    <a:pt x="270" y="5"/>
                    <a:pt x="280" y="2"/>
                    <a:pt x="289" y="1"/>
                  </a:cubicBezTo>
                  <a:cubicBezTo>
                    <a:pt x="292" y="0"/>
                    <a:pt x="296" y="0"/>
                    <a:pt x="299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298" y="2"/>
                    <a:pt x="297" y="3"/>
                    <a:pt x="295" y="3"/>
                  </a:cubicBezTo>
                  <a:cubicBezTo>
                    <a:pt x="290" y="5"/>
                    <a:pt x="284" y="6"/>
                    <a:pt x="278" y="8"/>
                  </a:cubicBezTo>
                  <a:cubicBezTo>
                    <a:pt x="276" y="8"/>
                    <a:pt x="274" y="11"/>
                    <a:pt x="272" y="13"/>
                  </a:cubicBezTo>
                  <a:cubicBezTo>
                    <a:pt x="274" y="24"/>
                    <a:pt x="278" y="35"/>
                    <a:pt x="285" y="44"/>
                  </a:cubicBezTo>
                  <a:cubicBezTo>
                    <a:pt x="285" y="46"/>
                    <a:pt x="286" y="47"/>
                    <a:pt x="286" y="49"/>
                  </a:cubicBezTo>
                  <a:cubicBezTo>
                    <a:pt x="285" y="57"/>
                    <a:pt x="284" y="65"/>
                    <a:pt x="282" y="73"/>
                  </a:cubicBezTo>
                  <a:cubicBezTo>
                    <a:pt x="280" y="84"/>
                    <a:pt x="273" y="93"/>
                    <a:pt x="265" y="101"/>
                  </a:cubicBezTo>
                  <a:cubicBezTo>
                    <a:pt x="262" y="105"/>
                    <a:pt x="259" y="108"/>
                    <a:pt x="255" y="111"/>
                  </a:cubicBezTo>
                  <a:cubicBezTo>
                    <a:pt x="254" y="112"/>
                    <a:pt x="252" y="112"/>
                    <a:pt x="250" y="112"/>
                  </a:cubicBezTo>
                  <a:cubicBezTo>
                    <a:pt x="250" y="111"/>
                    <a:pt x="250" y="109"/>
                    <a:pt x="250" y="107"/>
                  </a:cubicBezTo>
                  <a:cubicBezTo>
                    <a:pt x="250" y="103"/>
                    <a:pt x="251" y="98"/>
                    <a:pt x="250" y="94"/>
                  </a:cubicBezTo>
                  <a:cubicBezTo>
                    <a:pt x="249" y="84"/>
                    <a:pt x="247" y="74"/>
                    <a:pt x="247" y="64"/>
                  </a:cubicBezTo>
                  <a:cubicBezTo>
                    <a:pt x="248" y="56"/>
                    <a:pt x="250" y="49"/>
                    <a:pt x="252" y="41"/>
                  </a:cubicBezTo>
                  <a:cubicBezTo>
                    <a:pt x="254" y="34"/>
                    <a:pt x="257" y="27"/>
                    <a:pt x="260" y="19"/>
                  </a:cubicBezTo>
                  <a:cubicBezTo>
                    <a:pt x="257" y="22"/>
                    <a:pt x="255" y="24"/>
                    <a:pt x="254" y="26"/>
                  </a:cubicBezTo>
                  <a:cubicBezTo>
                    <a:pt x="249" y="32"/>
                    <a:pt x="246" y="38"/>
                    <a:pt x="241" y="43"/>
                  </a:cubicBezTo>
                  <a:cubicBezTo>
                    <a:pt x="232" y="55"/>
                    <a:pt x="221" y="65"/>
                    <a:pt x="205" y="67"/>
                  </a:cubicBezTo>
                  <a:cubicBezTo>
                    <a:pt x="200" y="68"/>
                    <a:pt x="199" y="69"/>
                    <a:pt x="200" y="75"/>
                  </a:cubicBezTo>
                  <a:cubicBezTo>
                    <a:pt x="201" y="81"/>
                    <a:pt x="202" y="88"/>
                    <a:pt x="202" y="95"/>
                  </a:cubicBezTo>
                  <a:cubicBezTo>
                    <a:pt x="203" y="97"/>
                    <a:pt x="203" y="99"/>
                    <a:pt x="203" y="101"/>
                  </a:cubicBezTo>
                  <a:cubicBezTo>
                    <a:pt x="209" y="123"/>
                    <a:pt x="209" y="145"/>
                    <a:pt x="198" y="166"/>
                  </a:cubicBezTo>
                  <a:cubicBezTo>
                    <a:pt x="194" y="175"/>
                    <a:pt x="186" y="181"/>
                    <a:pt x="179" y="188"/>
                  </a:cubicBezTo>
                  <a:cubicBezTo>
                    <a:pt x="178" y="189"/>
                    <a:pt x="176" y="189"/>
                    <a:pt x="175" y="190"/>
                  </a:cubicBezTo>
                  <a:cubicBezTo>
                    <a:pt x="172" y="190"/>
                    <a:pt x="171" y="189"/>
                    <a:pt x="172" y="187"/>
                  </a:cubicBezTo>
                  <a:cubicBezTo>
                    <a:pt x="175" y="177"/>
                    <a:pt x="170" y="168"/>
                    <a:pt x="166" y="159"/>
                  </a:cubicBezTo>
                  <a:cubicBezTo>
                    <a:pt x="156" y="136"/>
                    <a:pt x="158" y="115"/>
                    <a:pt x="172" y="94"/>
                  </a:cubicBezTo>
                  <a:cubicBezTo>
                    <a:pt x="176" y="89"/>
                    <a:pt x="180" y="84"/>
                    <a:pt x="184" y="80"/>
                  </a:cubicBezTo>
                  <a:close/>
                  <a:moveTo>
                    <a:pt x="115" y="143"/>
                  </a:moveTo>
                  <a:cubicBezTo>
                    <a:pt x="115" y="143"/>
                    <a:pt x="115" y="142"/>
                    <a:pt x="115" y="142"/>
                  </a:cubicBezTo>
                  <a:cubicBezTo>
                    <a:pt x="109" y="141"/>
                    <a:pt x="104" y="140"/>
                    <a:pt x="98" y="139"/>
                  </a:cubicBezTo>
                  <a:cubicBezTo>
                    <a:pt x="83" y="136"/>
                    <a:pt x="67" y="135"/>
                    <a:pt x="52" y="139"/>
                  </a:cubicBezTo>
                  <a:cubicBezTo>
                    <a:pt x="39" y="143"/>
                    <a:pt x="29" y="150"/>
                    <a:pt x="23" y="163"/>
                  </a:cubicBezTo>
                  <a:cubicBezTo>
                    <a:pt x="18" y="175"/>
                    <a:pt x="13" y="188"/>
                    <a:pt x="7" y="200"/>
                  </a:cubicBezTo>
                  <a:cubicBezTo>
                    <a:pt x="10" y="201"/>
                    <a:pt x="13" y="201"/>
                    <a:pt x="16" y="202"/>
                  </a:cubicBezTo>
                  <a:cubicBezTo>
                    <a:pt x="31" y="205"/>
                    <a:pt x="46" y="208"/>
                    <a:pt x="61" y="205"/>
                  </a:cubicBezTo>
                  <a:cubicBezTo>
                    <a:pt x="70" y="203"/>
                    <a:pt x="79" y="202"/>
                    <a:pt x="85" y="195"/>
                  </a:cubicBezTo>
                  <a:cubicBezTo>
                    <a:pt x="90" y="189"/>
                    <a:pt x="95" y="183"/>
                    <a:pt x="99" y="177"/>
                  </a:cubicBezTo>
                  <a:cubicBezTo>
                    <a:pt x="104" y="170"/>
                    <a:pt x="109" y="161"/>
                    <a:pt x="115" y="153"/>
                  </a:cubicBezTo>
                  <a:cubicBezTo>
                    <a:pt x="116" y="151"/>
                    <a:pt x="117" y="149"/>
                    <a:pt x="118" y="147"/>
                  </a:cubicBezTo>
                  <a:cubicBezTo>
                    <a:pt x="113" y="148"/>
                    <a:pt x="109" y="151"/>
                    <a:pt x="105" y="153"/>
                  </a:cubicBezTo>
                  <a:cubicBezTo>
                    <a:pt x="92" y="160"/>
                    <a:pt x="78" y="167"/>
                    <a:pt x="65" y="174"/>
                  </a:cubicBezTo>
                  <a:cubicBezTo>
                    <a:pt x="57" y="178"/>
                    <a:pt x="49" y="182"/>
                    <a:pt x="41" y="186"/>
                  </a:cubicBezTo>
                  <a:cubicBezTo>
                    <a:pt x="40" y="186"/>
                    <a:pt x="38" y="186"/>
                    <a:pt x="37" y="186"/>
                  </a:cubicBezTo>
                  <a:cubicBezTo>
                    <a:pt x="38" y="185"/>
                    <a:pt x="38" y="183"/>
                    <a:pt x="40" y="183"/>
                  </a:cubicBezTo>
                  <a:cubicBezTo>
                    <a:pt x="49" y="177"/>
                    <a:pt x="59" y="172"/>
                    <a:pt x="69" y="167"/>
                  </a:cubicBezTo>
                  <a:cubicBezTo>
                    <a:pt x="76" y="163"/>
                    <a:pt x="83" y="159"/>
                    <a:pt x="90" y="155"/>
                  </a:cubicBezTo>
                  <a:cubicBezTo>
                    <a:pt x="98" y="151"/>
                    <a:pt x="107" y="147"/>
                    <a:pt x="115" y="143"/>
                  </a:cubicBezTo>
                  <a:close/>
                  <a:moveTo>
                    <a:pt x="191" y="77"/>
                  </a:moveTo>
                  <a:cubicBezTo>
                    <a:pt x="185" y="84"/>
                    <a:pt x="179" y="90"/>
                    <a:pt x="174" y="97"/>
                  </a:cubicBezTo>
                  <a:cubicBezTo>
                    <a:pt x="161" y="117"/>
                    <a:pt x="160" y="137"/>
                    <a:pt x="170" y="158"/>
                  </a:cubicBezTo>
                  <a:cubicBezTo>
                    <a:pt x="173" y="165"/>
                    <a:pt x="177" y="172"/>
                    <a:pt x="176" y="181"/>
                  </a:cubicBezTo>
                  <a:cubicBezTo>
                    <a:pt x="176" y="182"/>
                    <a:pt x="176" y="183"/>
                    <a:pt x="177" y="186"/>
                  </a:cubicBezTo>
                  <a:cubicBezTo>
                    <a:pt x="182" y="180"/>
                    <a:pt x="186" y="176"/>
                    <a:pt x="190" y="171"/>
                  </a:cubicBezTo>
                  <a:cubicBezTo>
                    <a:pt x="204" y="152"/>
                    <a:pt x="205" y="131"/>
                    <a:pt x="202" y="109"/>
                  </a:cubicBezTo>
                  <a:cubicBezTo>
                    <a:pt x="201" y="103"/>
                    <a:pt x="200" y="96"/>
                    <a:pt x="199" y="90"/>
                  </a:cubicBezTo>
                  <a:cubicBezTo>
                    <a:pt x="198" y="85"/>
                    <a:pt x="198" y="80"/>
                    <a:pt x="197" y="75"/>
                  </a:cubicBezTo>
                  <a:cubicBezTo>
                    <a:pt x="192" y="91"/>
                    <a:pt x="190" y="107"/>
                    <a:pt x="192" y="123"/>
                  </a:cubicBezTo>
                  <a:cubicBezTo>
                    <a:pt x="193" y="134"/>
                    <a:pt x="192" y="144"/>
                    <a:pt x="189" y="154"/>
                  </a:cubicBezTo>
                  <a:cubicBezTo>
                    <a:pt x="189" y="155"/>
                    <a:pt x="188" y="157"/>
                    <a:pt x="187" y="159"/>
                  </a:cubicBezTo>
                  <a:cubicBezTo>
                    <a:pt x="186" y="159"/>
                    <a:pt x="186" y="158"/>
                    <a:pt x="185" y="158"/>
                  </a:cubicBezTo>
                  <a:cubicBezTo>
                    <a:pt x="185" y="155"/>
                    <a:pt x="186" y="153"/>
                    <a:pt x="186" y="150"/>
                  </a:cubicBezTo>
                  <a:cubicBezTo>
                    <a:pt x="187" y="142"/>
                    <a:pt x="187" y="134"/>
                    <a:pt x="188" y="125"/>
                  </a:cubicBezTo>
                  <a:cubicBezTo>
                    <a:pt x="188" y="118"/>
                    <a:pt x="187" y="110"/>
                    <a:pt x="188" y="103"/>
                  </a:cubicBezTo>
                  <a:cubicBezTo>
                    <a:pt x="188" y="95"/>
                    <a:pt x="190" y="86"/>
                    <a:pt x="191" y="77"/>
                  </a:cubicBezTo>
                  <a:close/>
                  <a:moveTo>
                    <a:pt x="264" y="23"/>
                  </a:moveTo>
                  <a:cubicBezTo>
                    <a:pt x="263" y="23"/>
                    <a:pt x="263" y="23"/>
                    <a:pt x="262" y="23"/>
                  </a:cubicBezTo>
                  <a:cubicBezTo>
                    <a:pt x="259" y="36"/>
                    <a:pt x="252" y="49"/>
                    <a:pt x="251" y="63"/>
                  </a:cubicBezTo>
                  <a:cubicBezTo>
                    <a:pt x="251" y="77"/>
                    <a:pt x="253" y="91"/>
                    <a:pt x="254" y="105"/>
                  </a:cubicBezTo>
                  <a:cubicBezTo>
                    <a:pt x="255" y="105"/>
                    <a:pt x="255" y="105"/>
                    <a:pt x="256" y="105"/>
                  </a:cubicBezTo>
                  <a:cubicBezTo>
                    <a:pt x="258" y="103"/>
                    <a:pt x="260" y="101"/>
                    <a:pt x="262" y="99"/>
                  </a:cubicBezTo>
                  <a:cubicBezTo>
                    <a:pt x="277" y="85"/>
                    <a:pt x="281" y="68"/>
                    <a:pt x="282" y="49"/>
                  </a:cubicBezTo>
                  <a:cubicBezTo>
                    <a:pt x="282" y="48"/>
                    <a:pt x="282" y="47"/>
                    <a:pt x="281" y="47"/>
                  </a:cubicBezTo>
                  <a:cubicBezTo>
                    <a:pt x="279" y="41"/>
                    <a:pt x="276" y="35"/>
                    <a:pt x="273" y="30"/>
                  </a:cubicBezTo>
                  <a:cubicBezTo>
                    <a:pt x="272" y="27"/>
                    <a:pt x="271" y="24"/>
                    <a:pt x="269" y="20"/>
                  </a:cubicBezTo>
                  <a:cubicBezTo>
                    <a:pt x="266" y="32"/>
                    <a:pt x="265" y="43"/>
                    <a:pt x="268" y="54"/>
                  </a:cubicBezTo>
                  <a:cubicBezTo>
                    <a:pt x="271" y="64"/>
                    <a:pt x="270" y="74"/>
                    <a:pt x="267" y="84"/>
                  </a:cubicBezTo>
                  <a:cubicBezTo>
                    <a:pt x="267" y="85"/>
                    <a:pt x="266" y="86"/>
                    <a:pt x="265" y="87"/>
                  </a:cubicBezTo>
                  <a:cubicBezTo>
                    <a:pt x="264" y="86"/>
                    <a:pt x="264" y="86"/>
                    <a:pt x="263" y="86"/>
                  </a:cubicBezTo>
                  <a:cubicBezTo>
                    <a:pt x="264" y="83"/>
                    <a:pt x="264" y="80"/>
                    <a:pt x="265" y="77"/>
                  </a:cubicBezTo>
                  <a:cubicBezTo>
                    <a:pt x="267" y="70"/>
                    <a:pt x="267" y="64"/>
                    <a:pt x="265" y="57"/>
                  </a:cubicBezTo>
                  <a:cubicBezTo>
                    <a:pt x="263" y="50"/>
                    <a:pt x="263" y="43"/>
                    <a:pt x="263" y="35"/>
                  </a:cubicBezTo>
                  <a:cubicBezTo>
                    <a:pt x="263" y="31"/>
                    <a:pt x="264" y="27"/>
                    <a:pt x="264" y="23"/>
                  </a:cubicBezTo>
                  <a:close/>
                  <a:moveTo>
                    <a:pt x="132" y="86"/>
                  </a:moveTo>
                  <a:cubicBezTo>
                    <a:pt x="131" y="85"/>
                    <a:pt x="131" y="84"/>
                    <a:pt x="131" y="84"/>
                  </a:cubicBezTo>
                  <a:cubicBezTo>
                    <a:pt x="149" y="80"/>
                    <a:pt x="167" y="80"/>
                    <a:pt x="184" y="70"/>
                  </a:cubicBezTo>
                  <a:cubicBezTo>
                    <a:pt x="159" y="69"/>
                    <a:pt x="122" y="79"/>
                    <a:pt x="114" y="88"/>
                  </a:cubicBezTo>
                  <a:cubicBezTo>
                    <a:pt x="127" y="96"/>
                    <a:pt x="135" y="97"/>
                    <a:pt x="147" y="92"/>
                  </a:cubicBezTo>
                  <a:cubicBezTo>
                    <a:pt x="155" y="88"/>
                    <a:pt x="162" y="84"/>
                    <a:pt x="170" y="80"/>
                  </a:cubicBezTo>
                  <a:cubicBezTo>
                    <a:pt x="163" y="82"/>
                    <a:pt x="157" y="83"/>
                    <a:pt x="151" y="84"/>
                  </a:cubicBezTo>
                  <a:cubicBezTo>
                    <a:pt x="144" y="85"/>
                    <a:pt x="138" y="85"/>
                    <a:pt x="132" y="86"/>
                  </a:cubicBezTo>
                  <a:close/>
                  <a:moveTo>
                    <a:pt x="203" y="24"/>
                  </a:moveTo>
                  <a:cubicBezTo>
                    <a:pt x="222" y="35"/>
                    <a:pt x="244" y="32"/>
                    <a:pt x="254" y="18"/>
                  </a:cubicBezTo>
                  <a:cubicBezTo>
                    <a:pt x="244" y="19"/>
                    <a:pt x="234" y="20"/>
                    <a:pt x="224" y="21"/>
                  </a:cubicBezTo>
                  <a:cubicBezTo>
                    <a:pt x="224" y="20"/>
                    <a:pt x="224" y="20"/>
                    <a:pt x="224" y="19"/>
                  </a:cubicBezTo>
                  <a:cubicBezTo>
                    <a:pt x="230" y="15"/>
                    <a:pt x="237" y="17"/>
                    <a:pt x="244" y="16"/>
                  </a:cubicBezTo>
                  <a:cubicBezTo>
                    <a:pt x="250" y="14"/>
                    <a:pt x="257" y="12"/>
                    <a:pt x="263" y="10"/>
                  </a:cubicBezTo>
                  <a:cubicBezTo>
                    <a:pt x="263" y="10"/>
                    <a:pt x="263" y="10"/>
                    <a:pt x="263" y="9"/>
                  </a:cubicBezTo>
                  <a:cubicBezTo>
                    <a:pt x="240" y="4"/>
                    <a:pt x="222" y="13"/>
                    <a:pt x="203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50"/>
            <p:cNvSpPr/>
            <p:nvPr/>
          </p:nvSpPr>
          <p:spPr bwMode="auto">
            <a:xfrm>
              <a:off x="2830" y="514"/>
              <a:ext cx="263" cy="409"/>
            </a:xfrm>
            <a:custGeom>
              <a:avLst/>
              <a:gdLst>
                <a:gd name="T0" fmla="*/ 18 w 125"/>
                <a:gd name="T1" fmla="*/ 128 h 194"/>
                <a:gd name="T2" fmla="*/ 1 w 125"/>
                <a:gd name="T3" fmla="*/ 70 h 194"/>
                <a:gd name="T4" fmla="*/ 39 w 125"/>
                <a:gd name="T5" fmla="*/ 49 h 194"/>
                <a:gd name="T6" fmla="*/ 72 w 125"/>
                <a:gd name="T7" fmla="*/ 60 h 194"/>
                <a:gd name="T8" fmla="*/ 59 w 125"/>
                <a:gd name="T9" fmla="*/ 40 h 194"/>
                <a:gd name="T10" fmla="*/ 57 w 125"/>
                <a:gd name="T11" fmla="*/ 4 h 194"/>
                <a:gd name="T12" fmla="*/ 95 w 125"/>
                <a:gd name="T13" fmla="*/ 26 h 194"/>
                <a:gd name="T14" fmla="*/ 109 w 125"/>
                <a:gd name="T15" fmla="*/ 68 h 194"/>
                <a:gd name="T16" fmla="*/ 102 w 125"/>
                <a:gd name="T17" fmla="*/ 59 h 194"/>
                <a:gd name="T18" fmla="*/ 92 w 125"/>
                <a:gd name="T19" fmla="*/ 40 h 194"/>
                <a:gd name="T20" fmla="*/ 72 w 125"/>
                <a:gd name="T21" fmla="*/ 14 h 194"/>
                <a:gd name="T22" fmla="*/ 61 w 125"/>
                <a:gd name="T23" fmla="*/ 20 h 194"/>
                <a:gd name="T24" fmla="*/ 68 w 125"/>
                <a:gd name="T25" fmla="*/ 29 h 194"/>
                <a:gd name="T26" fmla="*/ 93 w 125"/>
                <a:gd name="T27" fmla="*/ 63 h 194"/>
                <a:gd name="T28" fmla="*/ 92 w 125"/>
                <a:gd name="T29" fmla="*/ 75 h 194"/>
                <a:gd name="T30" fmla="*/ 96 w 125"/>
                <a:gd name="T31" fmla="*/ 81 h 194"/>
                <a:gd name="T32" fmla="*/ 35 w 125"/>
                <a:gd name="T33" fmla="*/ 57 h 194"/>
                <a:gd name="T34" fmla="*/ 12 w 125"/>
                <a:gd name="T35" fmla="*/ 64 h 194"/>
                <a:gd name="T36" fmla="*/ 11 w 125"/>
                <a:gd name="T37" fmla="*/ 92 h 194"/>
                <a:gd name="T38" fmla="*/ 10 w 125"/>
                <a:gd name="T39" fmla="*/ 99 h 194"/>
                <a:gd name="T40" fmla="*/ 26 w 125"/>
                <a:gd name="T41" fmla="*/ 121 h 194"/>
                <a:gd name="T42" fmla="*/ 50 w 125"/>
                <a:gd name="T43" fmla="*/ 119 h 194"/>
                <a:gd name="T44" fmla="*/ 83 w 125"/>
                <a:gd name="T45" fmla="*/ 108 h 194"/>
                <a:gd name="T46" fmla="*/ 102 w 125"/>
                <a:gd name="T47" fmla="*/ 89 h 194"/>
                <a:gd name="T48" fmla="*/ 109 w 125"/>
                <a:gd name="T49" fmla="*/ 84 h 194"/>
                <a:gd name="T50" fmla="*/ 108 w 125"/>
                <a:gd name="T51" fmla="*/ 69 h 194"/>
                <a:gd name="T52" fmla="*/ 113 w 125"/>
                <a:gd name="T53" fmla="*/ 60 h 194"/>
                <a:gd name="T54" fmla="*/ 115 w 125"/>
                <a:gd name="T55" fmla="*/ 47 h 194"/>
                <a:gd name="T56" fmla="*/ 110 w 125"/>
                <a:gd name="T57" fmla="*/ 17 h 194"/>
                <a:gd name="T58" fmla="*/ 108 w 125"/>
                <a:gd name="T59" fmla="*/ 27 h 194"/>
                <a:gd name="T60" fmla="*/ 107 w 125"/>
                <a:gd name="T61" fmla="*/ 55 h 194"/>
                <a:gd name="T62" fmla="*/ 101 w 125"/>
                <a:gd name="T63" fmla="*/ 31 h 194"/>
                <a:gd name="T64" fmla="*/ 104 w 125"/>
                <a:gd name="T65" fmla="*/ 7 h 194"/>
                <a:gd name="T66" fmla="*/ 123 w 125"/>
                <a:gd name="T67" fmla="*/ 51 h 194"/>
                <a:gd name="T68" fmla="*/ 115 w 125"/>
                <a:gd name="T69" fmla="*/ 73 h 194"/>
                <a:gd name="T70" fmla="*/ 114 w 125"/>
                <a:gd name="T71" fmla="*/ 91 h 194"/>
                <a:gd name="T72" fmla="*/ 112 w 125"/>
                <a:gd name="T73" fmla="*/ 110 h 194"/>
                <a:gd name="T74" fmla="*/ 86 w 125"/>
                <a:gd name="T75" fmla="*/ 180 h 194"/>
                <a:gd name="T76" fmla="*/ 34 w 125"/>
                <a:gd name="T77" fmla="*/ 182 h 194"/>
                <a:gd name="T78" fmla="*/ 48 w 125"/>
                <a:gd name="T79" fmla="*/ 156 h 194"/>
                <a:gd name="T80" fmla="*/ 81 w 125"/>
                <a:gd name="T81" fmla="*/ 1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94">
                  <a:moveTo>
                    <a:pt x="73" y="127"/>
                  </a:moveTo>
                  <a:cubicBezTo>
                    <a:pt x="55" y="137"/>
                    <a:pt x="36" y="139"/>
                    <a:pt x="18" y="128"/>
                  </a:cubicBezTo>
                  <a:cubicBezTo>
                    <a:pt x="5" y="120"/>
                    <a:pt x="0" y="108"/>
                    <a:pt x="1" y="93"/>
                  </a:cubicBezTo>
                  <a:cubicBezTo>
                    <a:pt x="1" y="85"/>
                    <a:pt x="1" y="78"/>
                    <a:pt x="1" y="70"/>
                  </a:cubicBezTo>
                  <a:cubicBezTo>
                    <a:pt x="1" y="56"/>
                    <a:pt x="6" y="48"/>
                    <a:pt x="17" y="46"/>
                  </a:cubicBezTo>
                  <a:cubicBezTo>
                    <a:pt x="24" y="44"/>
                    <a:pt x="32" y="46"/>
                    <a:pt x="39" y="49"/>
                  </a:cubicBezTo>
                  <a:cubicBezTo>
                    <a:pt x="41" y="50"/>
                    <a:pt x="44" y="51"/>
                    <a:pt x="46" y="52"/>
                  </a:cubicBezTo>
                  <a:cubicBezTo>
                    <a:pt x="55" y="54"/>
                    <a:pt x="62" y="60"/>
                    <a:pt x="72" y="60"/>
                  </a:cubicBezTo>
                  <a:cubicBezTo>
                    <a:pt x="74" y="61"/>
                    <a:pt x="77" y="63"/>
                    <a:pt x="79" y="64"/>
                  </a:cubicBezTo>
                  <a:cubicBezTo>
                    <a:pt x="71" y="58"/>
                    <a:pt x="66" y="48"/>
                    <a:pt x="59" y="40"/>
                  </a:cubicBezTo>
                  <a:cubicBezTo>
                    <a:pt x="54" y="36"/>
                    <a:pt x="52" y="28"/>
                    <a:pt x="51" y="22"/>
                  </a:cubicBezTo>
                  <a:cubicBezTo>
                    <a:pt x="49" y="15"/>
                    <a:pt x="51" y="9"/>
                    <a:pt x="57" y="4"/>
                  </a:cubicBezTo>
                  <a:cubicBezTo>
                    <a:pt x="63" y="0"/>
                    <a:pt x="69" y="0"/>
                    <a:pt x="75" y="3"/>
                  </a:cubicBezTo>
                  <a:cubicBezTo>
                    <a:pt x="83" y="10"/>
                    <a:pt x="90" y="17"/>
                    <a:pt x="95" y="26"/>
                  </a:cubicBezTo>
                  <a:cubicBezTo>
                    <a:pt x="99" y="32"/>
                    <a:pt x="100" y="39"/>
                    <a:pt x="103" y="45"/>
                  </a:cubicBezTo>
                  <a:cubicBezTo>
                    <a:pt x="104" y="53"/>
                    <a:pt x="109" y="60"/>
                    <a:pt x="109" y="68"/>
                  </a:cubicBezTo>
                  <a:cubicBezTo>
                    <a:pt x="106" y="70"/>
                    <a:pt x="106" y="67"/>
                    <a:pt x="104" y="66"/>
                  </a:cubicBezTo>
                  <a:cubicBezTo>
                    <a:pt x="103" y="64"/>
                    <a:pt x="103" y="61"/>
                    <a:pt x="102" y="59"/>
                  </a:cubicBezTo>
                  <a:cubicBezTo>
                    <a:pt x="101" y="58"/>
                    <a:pt x="100" y="57"/>
                    <a:pt x="100" y="55"/>
                  </a:cubicBezTo>
                  <a:cubicBezTo>
                    <a:pt x="98" y="50"/>
                    <a:pt x="95" y="45"/>
                    <a:pt x="92" y="40"/>
                  </a:cubicBezTo>
                  <a:cubicBezTo>
                    <a:pt x="91" y="40"/>
                    <a:pt x="91" y="39"/>
                    <a:pt x="91" y="39"/>
                  </a:cubicBezTo>
                  <a:cubicBezTo>
                    <a:pt x="85" y="30"/>
                    <a:pt x="79" y="21"/>
                    <a:pt x="72" y="14"/>
                  </a:cubicBezTo>
                  <a:cubicBezTo>
                    <a:pt x="70" y="11"/>
                    <a:pt x="67" y="10"/>
                    <a:pt x="63" y="12"/>
                  </a:cubicBezTo>
                  <a:cubicBezTo>
                    <a:pt x="60" y="14"/>
                    <a:pt x="59" y="17"/>
                    <a:pt x="61" y="20"/>
                  </a:cubicBezTo>
                  <a:cubicBezTo>
                    <a:pt x="62" y="23"/>
                    <a:pt x="63" y="26"/>
                    <a:pt x="66" y="27"/>
                  </a:cubicBezTo>
                  <a:cubicBezTo>
                    <a:pt x="67" y="27"/>
                    <a:pt x="68" y="28"/>
                    <a:pt x="68" y="29"/>
                  </a:cubicBezTo>
                  <a:cubicBezTo>
                    <a:pt x="68" y="38"/>
                    <a:pt x="77" y="42"/>
                    <a:pt x="81" y="49"/>
                  </a:cubicBezTo>
                  <a:cubicBezTo>
                    <a:pt x="83" y="55"/>
                    <a:pt x="88" y="59"/>
                    <a:pt x="93" y="63"/>
                  </a:cubicBezTo>
                  <a:cubicBezTo>
                    <a:pt x="97" y="67"/>
                    <a:pt x="99" y="72"/>
                    <a:pt x="99" y="78"/>
                  </a:cubicBezTo>
                  <a:cubicBezTo>
                    <a:pt x="96" y="81"/>
                    <a:pt x="95" y="76"/>
                    <a:pt x="92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77"/>
                    <a:pt x="96" y="78"/>
                    <a:pt x="96" y="81"/>
                  </a:cubicBezTo>
                  <a:cubicBezTo>
                    <a:pt x="88" y="83"/>
                    <a:pt x="81" y="79"/>
                    <a:pt x="75" y="75"/>
                  </a:cubicBezTo>
                  <a:cubicBezTo>
                    <a:pt x="63" y="66"/>
                    <a:pt x="49" y="61"/>
                    <a:pt x="35" y="57"/>
                  </a:cubicBezTo>
                  <a:cubicBezTo>
                    <a:pt x="28" y="55"/>
                    <a:pt x="21" y="53"/>
                    <a:pt x="15" y="59"/>
                  </a:cubicBezTo>
                  <a:cubicBezTo>
                    <a:pt x="14" y="61"/>
                    <a:pt x="12" y="62"/>
                    <a:pt x="12" y="64"/>
                  </a:cubicBezTo>
                  <a:cubicBezTo>
                    <a:pt x="12" y="71"/>
                    <a:pt x="9" y="78"/>
                    <a:pt x="13" y="84"/>
                  </a:cubicBezTo>
                  <a:cubicBezTo>
                    <a:pt x="14" y="87"/>
                    <a:pt x="13" y="89"/>
                    <a:pt x="11" y="92"/>
                  </a:cubicBezTo>
                  <a:cubicBezTo>
                    <a:pt x="10" y="93"/>
                    <a:pt x="9" y="94"/>
                    <a:pt x="10" y="96"/>
                  </a:cubicBezTo>
                  <a:cubicBezTo>
                    <a:pt x="10" y="97"/>
                    <a:pt x="10" y="98"/>
                    <a:pt x="10" y="99"/>
                  </a:cubicBezTo>
                  <a:cubicBezTo>
                    <a:pt x="11" y="108"/>
                    <a:pt x="12" y="109"/>
                    <a:pt x="23" y="108"/>
                  </a:cubicBezTo>
                  <a:cubicBezTo>
                    <a:pt x="30" y="115"/>
                    <a:pt x="31" y="117"/>
                    <a:pt x="26" y="121"/>
                  </a:cubicBezTo>
                  <a:cubicBezTo>
                    <a:pt x="29" y="122"/>
                    <a:pt x="31" y="123"/>
                    <a:pt x="34" y="124"/>
                  </a:cubicBezTo>
                  <a:cubicBezTo>
                    <a:pt x="42" y="126"/>
                    <a:pt x="45" y="126"/>
                    <a:pt x="50" y="119"/>
                  </a:cubicBezTo>
                  <a:cubicBezTo>
                    <a:pt x="53" y="114"/>
                    <a:pt x="59" y="114"/>
                    <a:pt x="64" y="114"/>
                  </a:cubicBezTo>
                  <a:cubicBezTo>
                    <a:pt x="71" y="114"/>
                    <a:pt x="77" y="113"/>
                    <a:pt x="83" y="108"/>
                  </a:cubicBezTo>
                  <a:cubicBezTo>
                    <a:pt x="87" y="104"/>
                    <a:pt x="93" y="103"/>
                    <a:pt x="98" y="100"/>
                  </a:cubicBezTo>
                  <a:cubicBezTo>
                    <a:pt x="105" y="96"/>
                    <a:pt x="105" y="96"/>
                    <a:pt x="102" y="89"/>
                  </a:cubicBezTo>
                  <a:cubicBezTo>
                    <a:pt x="102" y="86"/>
                    <a:pt x="104" y="87"/>
                    <a:pt x="105" y="87"/>
                  </a:cubicBezTo>
                  <a:cubicBezTo>
                    <a:pt x="108" y="88"/>
                    <a:pt x="108" y="86"/>
                    <a:pt x="109" y="84"/>
                  </a:cubicBezTo>
                  <a:cubicBezTo>
                    <a:pt x="112" y="81"/>
                    <a:pt x="112" y="78"/>
                    <a:pt x="110" y="74"/>
                  </a:cubicBezTo>
                  <a:cubicBezTo>
                    <a:pt x="109" y="72"/>
                    <a:pt x="108" y="71"/>
                    <a:pt x="108" y="69"/>
                  </a:cubicBezTo>
                  <a:cubicBezTo>
                    <a:pt x="112" y="66"/>
                    <a:pt x="108" y="62"/>
                    <a:pt x="110" y="59"/>
                  </a:cubicBezTo>
                  <a:cubicBezTo>
                    <a:pt x="111" y="58"/>
                    <a:pt x="112" y="59"/>
                    <a:pt x="113" y="60"/>
                  </a:cubicBezTo>
                  <a:cubicBezTo>
                    <a:pt x="116" y="62"/>
                    <a:pt x="117" y="59"/>
                    <a:pt x="117" y="57"/>
                  </a:cubicBezTo>
                  <a:cubicBezTo>
                    <a:pt x="117" y="53"/>
                    <a:pt x="116" y="50"/>
                    <a:pt x="115" y="47"/>
                  </a:cubicBezTo>
                  <a:cubicBezTo>
                    <a:pt x="112" y="41"/>
                    <a:pt x="113" y="34"/>
                    <a:pt x="114" y="28"/>
                  </a:cubicBezTo>
                  <a:cubicBezTo>
                    <a:pt x="114" y="24"/>
                    <a:pt x="114" y="20"/>
                    <a:pt x="110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06" y="21"/>
                    <a:pt x="107" y="24"/>
                    <a:pt x="108" y="27"/>
                  </a:cubicBezTo>
                  <a:cubicBezTo>
                    <a:pt x="110" y="34"/>
                    <a:pt x="112" y="41"/>
                    <a:pt x="111" y="49"/>
                  </a:cubicBezTo>
                  <a:cubicBezTo>
                    <a:pt x="111" y="51"/>
                    <a:pt x="112" y="55"/>
                    <a:pt x="107" y="55"/>
                  </a:cubicBezTo>
                  <a:cubicBezTo>
                    <a:pt x="104" y="52"/>
                    <a:pt x="106" y="48"/>
                    <a:pt x="103" y="45"/>
                  </a:cubicBezTo>
                  <a:cubicBezTo>
                    <a:pt x="100" y="41"/>
                    <a:pt x="100" y="36"/>
                    <a:pt x="101" y="31"/>
                  </a:cubicBezTo>
                  <a:cubicBezTo>
                    <a:pt x="101" y="27"/>
                    <a:pt x="101" y="23"/>
                    <a:pt x="100" y="19"/>
                  </a:cubicBezTo>
                  <a:cubicBezTo>
                    <a:pt x="99" y="15"/>
                    <a:pt x="98" y="10"/>
                    <a:pt x="104" y="7"/>
                  </a:cubicBezTo>
                  <a:cubicBezTo>
                    <a:pt x="108" y="5"/>
                    <a:pt x="116" y="8"/>
                    <a:pt x="118" y="14"/>
                  </a:cubicBezTo>
                  <a:cubicBezTo>
                    <a:pt x="123" y="26"/>
                    <a:pt x="125" y="38"/>
                    <a:pt x="123" y="51"/>
                  </a:cubicBezTo>
                  <a:cubicBezTo>
                    <a:pt x="122" y="58"/>
                    <a:pt x="124" y="66"/>
                    <a:pt x="116" y="70"/>
                  </a:cubicBezTo>
                  <a:cubicBezTo>
                    <a:pt x="115" y="71"/>
                    <a:pt x="115" y="72"/>
                    <a:pt x="115" y="73"/>
                  </a:cubicBezTo>
                  <a:cubicBezTo>
                    <a:pt x="120" y="79"/>
                    <a:pt x="117" y="84"/>
                    <a:pt x="114" y="89"/>
                  </a:cubicBezTo>
                  <a:cubicBezTo>
                    <a:pt x="113" y="89"/>
                    <a:pt x="114" y="90"/>
                    <a:pt x="114" y="91"/>
                  </a:cubicBezTo>
                  <a:cubicBezTo>
                    <a:pt x="114" y="93"/>
                    <a:pt x="114" y="95"/>
                    <a:pt x="113" y="97"/>
                  </a:cubicBezTo>
                  <a:cubicBezTo>
                    <a:pt x="110" y="101"/>
                    <a:pt x="111" y="105"/>
                    <a:pt x="112" y="110"/>
                  </a:cubicBezTo>
                  <a:cubicBezTo>
                    <a:pt x="113" y="122"/>
                    <a:pt x="114" y="133"/>
                    <a:pt x="112" y="145"/>
                  </a:cubicBezTo>
                  <a:cubicBezTo>
                    <a:pt x="110" y="161"/>
                    <a:pt x="100" y="172"/>
                    <a:pt x="86" y="180"/>
                  </a:cubicBezTo>
                  <a:cubicBezTo>
                    <a:pt x="83" y="181"/>
                    <a:pt x="80" y="183"/>
                    <a:pt x="77" y="185"/>
                  </a:cubicBezTo>
                  <a:cubicBezTo>
                    <a:pt x="62" y="194"/>
                    <a:pt x="47" y="193"/>
                    <a:pt x="34" y="182"/>
                  </a:cubicBezTo>
                  <a:cubicBezTo>
                    <a:pt x="28" y="177"/>
                    <a:pt x="28" y="171"/>
                    <a:pt x="34" y="165"/>
                  </a:cubicBezTo>
                  <a:cubicBezTo>
                    <a:pt x="38" y="160"/>
                    <a:pt x="43" y="158"/>
                    <a:pt x="48" y="156"/>
                  </a:cubicBezTo>
                  <a:cubicBezTo>
                    <a:pt x="62" y="150"/>
                    <a:pt x="72" y="140"/>
                    <a:pt x="78" y="127"/>
                  </a:cubicBezTo>
                  <a:cubicBezTo>
                    <a:pt x="79" y="125"/>
                    <a:pt x="79" y="122"/>
                    <a:pt x="81" y="121"/>
                  </a:cubicBezTo>
                  <a:cubicBezTo>
                    <a:pt x="78" y="123"/>
                    <a:pt x="75" y="125"/>
                    <a:pt x="73" y="12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51"/>
            <p:cNvSpPr/>
            <p:nvPr/>
          </p:nvSpPr>
          <p:spPr bwMode="auto">
            <a:xfrm>
              <a:off x="3124" y="632"/>
              <a:ext cx="137" cy="137"/>
            </a:xfrm>
            <a:custGeom>
              <a:avLst/>
              <a:gdLst>
                <a:gd name="T0" fmla="*/ 46 w 65"/>
                <a:gd name="T1" fmla="*/ 59 h 65"/>
                <a:gd name="T2" fmla="*/ 14 w 65"/>
                <a:gd name="T3" fmla="*/ 34 h 65"/>
                <a:gd name="T4" fmla="*/ 1 w 65"/>
                <a:gd name="T5" fmla="*/ 5 h 65"/>
                <a:gd name="T6" fmla="*/ 4 w 65"/>
                <a:gd name="T7" fmla="*/ 1 h 65"/>
                <a:gd name="T8" fmla="*/ 15 w 65"/>
                <a:gd name="T9" fmla="*/ 3 h 65"/>
                <a:gd name="T10" fmla="*/ 59 w 65"/>
                <a:gd name="T11" fmla="*/ 44 h 65"/>
                <a:gd name="T12" fmla="*/ 65 w 65"/>
                <a:gd name="T13" fmla="*/ 57 h 65"/>
                <a:gd name="T14" fmla="*/ 63 w 65"/>
                <a:gd name="T15" fmla="*/ 63 h 65"/>
                <a:gd name="T16" fmla="*/ 58 w 65"/>
                <a:gd name="T17" fmla="*/ 62 h 65"/>
                <a:gd name="T18" fmla="*/ 48 w 65"/>
                <a:gd name="T19" fmla="*/ 40 h 65"/>
                <a:gd name="T20" fmla="*/ 36 w 65"/>
                <a:gd name="T21" fmla="*/ 25 h 65"/>
                <a:gd name="T22" fmla="*/ 30 w 65"/>
                <a:gd name="T23" fmla="*/ 20 h 65"/>
                <a:gd name="T24" fmla="*/ 32 w 65"/>
                <a:gd name="T25" fmla="*/ 25 h 65"/>
                <a:gd name="T26" fmla="*/ 42 w 65"/>
                <a:gd name="T27" fmla="*/ 45 h 65"/>
                <a:gd name="T28" fmla="*/ 47 w 65"/>
                <a:gd name="T29" fmla="*/ 53 h 65"/>
                <a:gd name="T30" fmla="*/ 46 w 65"/>
                <a:gd name="T31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5">
                  <a:moveTo>
                    <a:pt x="46" y="59"/>
                  </a:moveTo>
                  <a:cubicBezTo>
                    <a:pt x="31" y="56"/>
                    <a:pt x="21" y="47"/>
                    <a:pt x="14" y="34"/>
                  </a:cubicBezTo>
                  <a:cubicBezTo>
                    <a:pt x="9" y="25"/>
                    <a:pt x="7" y="14"/>
                    <a:pt x="1" y="5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8" y="0"/>
                    <a:pt x="11" y="1"/>
                    <a:pt x="15" y="3"/>
                  </a:cubicBezTo>
                  <a:cubicBezTo>
                    <a:pt x="35" y="10"/>
                    <a:pt x="51" y="23"/>
                    <a:pt x="59" y="44"/>
                  </a:cubicBezTo>
                  <a:cubicBezTo>
                    <a:pt x="60" y="48"/>
                    <a:pt x="64" y="52"/>
                    <a:pt x="65" y="57"/>
                  </a:cubicBezTo>
                  <a:cubicBezTo>
                    <a:pt x="65" y="59"/>
                    <a:pt x="65" y="62"/>
                    <a:pt x="63" y="63"/>
                  </a:cubicBezTo>
                  <a:cubicBezTo>
                    <a:pt x="61" y="65"/>
                    <a:pt x="59" y="63"/>
                    <a:pt x="58" y="62"/>
                  </a:cubicBezTo>
                  <a:cubicBezTo>
                    <a:pt x="59" y="53"/>
                    <a:pt x="54" y="46"/>
                    <a:pt x="48" y="40"/>
                  </a:cubicBezTo>
                  <a:cubicBezTo>
                    <a:pt x="43" y="36"/>
                    <a:pt x="39" y="31"/>
                    <a:pt x="36" y="25"/>
                  </a:cubicBezTo>
                  <a:cubicBezTo>
                    <a:pt x="35" y="23"/>
                    <a:pt x="33" y="21"/>
                    <a:pt x="30" y="20"/>
                  </a:cubicBezTo>
                  <a:cubicBezTo>
                    <a:pt x="29" y="23"/>
                    <a:pt x="31" y="24"/>
                    <a:pt x="32" y="25"/>
                  </a:cubicBezTo>
                  <a:cubicBezTo>
                    <a:pt x="38" y="30"/>
                    <a:pt x="44" y="35"/>
                    <a:pt x="42" y="45"/>
                  </a:cubicBezTo>
                  <a:cubicBezTo>
                    <a:pt x="41" y="49"/>
                    <a:pt x="45" y="51"/>
                    <a:pt x="47" y="53"/>
                  </a:cubicBezTo>
                  <a:cubicBezTo>
                    <a:pt x="50" y="56"/>
                    <a:pt x="50" y="56"/>
                    <a:pt x="46" y="59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52"/>
            <p:cNvSpPr/>
            <p:nvPr/>
          </p:nvSpPr>
          <p:spPr bwMode="auto">
            <a:xfrm>
              <a:off x="3177" y="666"/>
              <a:ext cx="77" cy="97"/>
            </a:xfrm>
            <a:custGeom>
              <a:avLst/>
              <a:gdLst>
                <a:gd name="T0" fmla="*/ 21 w 37"/>
                <a:gd name="T1" fmla="*/ 43 h 46"/>
                <a:gd name="T2" fmla="*/ 22 w 37"/>
                <a:gd name="T3" fmla="*/ 39 h 46"/>
                <a:gd name="T4" fmla="*/ 16 w 37"/>
                <a:gd name="T5" fmla="*/ 33 h 46"/>
                <a:gd name="T6" fmla="*/ 14 w 37"/>
                <a:gd name="T7" fmla="*/ 28 h 46"/>
                <a:gd name="T8" fmla="*/ 5 w 37"/>
                <a:gd name="T9" fmla="*/ 10 h 46"/>
                <a:gd name="T10" fmla="*/ 2 w 37"/>
                <a:gd name="T11" fmla="*/ 3 h 46"/>
                <a:gd name="T12" fmla="*/ 10 w 37"/>
                <a:gd name="T13" fmla="*/ 5 h 46"/>
                <a:gd name="T14" fmla="*/ 16 w 37"/>
                <a:gd name="T15" fmla="*/ 14 h 46"/>
                <a:gd name="T16" fmla="*/ 32 w 37"/>
                <a:gd name="T17" fmla="*/ 32 h 46"/>
                <a:gd name="T18" fmla="*/ 33 w 37"/>
                <a:gd name="T19" fmla="*/ 46 h 46"/>
                <a:gd name="T20" fmla="*/ 21 w 37"/>
                <a:gd name="T2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6">
                  <a:moveTo>
                    <a:pt x="21" y="43"/>
                  </a:moveTo>
                  <a:cubicBezTo>
                    <a:pt x="23" y="42"/>
                    <a:pt x="24" y="40"/>
                    <a:pt x="22" y="39"/>
                  </a:cubicBezTo>
                  <a:cubicBezTo>
                    <a:pt x="19" y="37"/>
                    <a:pt x="17" y="35"/>
                    <a:pt x="16" y="33"/>
                  </a:cubicBezTo>
                  <a:cubicBezTo>
                    <a:pt x="15" y="31"/>
                    <a:pt x="13" y="30"/>
                    <a:pt x="14" y="28"/>
                  </a:cubicBezTo>
                  <a:cubicBezTo>
                    <a:pt x="18" y="19"/>
                    <a:pt x="11" y="15"/>
                    <a:pt x="5" y="10"/>
                  </a:cubicBezTo>
                  <a:cubicBezTo>
                    <a:pt x="3" y="8"/>
                    <a:pt x="0" y="6"/>
                    <a:pt x="2" y="3"/>
                  </a:cubicBezTo>
                  <a:cubicBezTo>
                    <a:pt x="4" y="0"/>
                    <a:pt x="7" y="3"/>
                    <a:pt x="10" y="5"/>
                  </a:cubicBezTo>
                  <a:cubicBezTo>
                    <a:pt x="13" y="7"/>
                    <a:pt x="14" y="11"/>
                    <a:pt x="16" y="14"/>
                  </a:cubicBezTo>
                  <a:cubicBezTo>
                    <a:pt x="21" y="20"/>
                    <a:pt x="27" y="26"/>
                    <a:pt x="32" y="32"/>
                  </a:cubicBezTo>
                  <a:cubicBezTo>
                    <a:pt x="35" y="35"/>
                    <a:pt x="37" y="41"/>
                    <a:pt x="33" y="46"/>
                  </a:cubicBezTo>
                  <a:cubicBezTo>
                    <a:pt x="29" y="45"/>
                    <a:pt x="25" y="44"/>
                    <a:pt x="21" y="43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53"/>
            <p:cNvSpPr/>
            <p:nvPr/>
          </p:nvSpPr>
          <p:spPr bwMode="auto">
            <a:xfrm>
              <a:off x="2828" y="603"/>
              <a:ext cx="103" cy="181"/>
            </a:xfrm>
            <a:custGeom>
              <a:avLst/>
              <a:gdLst>
                <a:gd name="T0" fmla="*/ 48 w 49"/>
                <a:gd name="T1" fmla="*/ 10 h 86"/>
                <a:gd name="T2" fmla="*/ 25 w 49"/>
                <a:gd name="T3" fmla="*/ 4 h 86"/>
                <a:gd name="T4" fmla="*/ 5 w 49"/>
                <a:gd name="T5" fmla="*/ 18 h 86"/>
                <a:gd name="T6" fmla="*/ 4 w 49"/>
                <a:gd name="T7" fmla="*/ 63 h 86"/>
                <a:gd name="T8" fmla="*/ 19 w 49"/>
                <a:gd name="T9" fmla="*/ 86 h 86"/>
                <a:gd name="T10" fmla="*/ 1 w 49"/>
                <a:gd name="T11" fmla="*/ 59 h 86"/>
                <a:gd name="T12" fmla="*/ 2 w 49"/>
                <a:gd name="T13" fmla="*/ 19 h 86"/>
                <a:gd name="T14" fmla="*/ 26 w 49"/>
                <a:gd name="T15" fmla="*/ 2 h 86"/>
                <a:gd name="T16" fmla="*/ 48 w 49"/>
                <a:gd name="T17" fmla="*/ 9 h 86"/>
                <a:gd name="T18" fmla="*/ 48 w 49"/>
                <a:gd name="T19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48" y="10"/>
                  </a:moveTo>
                  <a:cubicBezTo>
                    <a:pt x="41" y="9"/>
                    <a:pt x="34" y="5"/>
                    <a:pt x="25" y="4"/>
                  </a:cubicBezTo>
                  <a:cubicBezTo>
                    <a:pt x="15" y="3"/>
                    <a:pt x="6" y="8"/>
                    <a:pt x="5" y="18"/>
                  </a:cubicBezTo>
                  <a:cubicBezTo>
                    <a:pt x="2" y="33"/>
                    <a:pt x="2" y="48"/>
                    <a:pt x="4" y="63"/>
                  </a:cubicBezTo>
                  <a:cubicBezTo>
                    <a:pt x="5" y="73"/>
                    <a:pt x="12" y="80"/>
                    <a:pt x="19" y="86"/>
                  </a:cubicBezTo>
                  <a:cubicBezTo>
                    <a:pt x="6" y="82"/>
                    <a:pt x="2" y="70"/>
                    <a:pt x="1" y="59"/>
                  </a:cubicBezTo>
                  <a:cubicBezTo>
                    <a:pt x="0" y="46"/>
                    <a:pt x="1" y="32"/>
                    <a:pt x="2" y="19"/>
                  </a:cubicBezTo>
                  <a:cubicBezTo>
                    <a:pt x="3" y="8"/>
                    <a:pt x="14" y="0"/>
                    <a:pt x="26" y="2"/>
                  </a:cubicBezTo>
                  <a:cubicBezTo>
                    <a:pt x="33" y="3"/>
                    <a:pt x="41" y="6"/>
                    <a:pt x="48" y="9"/>
                  </a:cubicBezTo>
                  <a:cubicBezTo>
                    <a:pt x="49" y="9"/>
                    <a:pt x="49" y="10"/>
                    <a:pt x="48" y="1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54"/>
            <p:cNvSpPr/>
            <p:nvPr/>
          </p:nvSpPr>
          <p:spPr bwMode="auto">
            <a:xfrm>
              <a:off x="2931" y="512"/>
              <a:ext cx="80" cy="143"/>
            </a:xfrm>
            <a:custGeom>
              <a:avLst/>
              <a:gdLst>
                <a:gd name="T0" fmla="*/ 27 w 38"/>
                <a:gd name="T1" fmla="*/ 4 h 68"/>
                <a:gd name="T2" fmla="*/ 8 w 38"/>
                <a:gd name="T3" fmla="*/ 8 h 68"/>
                <a:gd name="T4" fmla="*/ 5 w 38"/>
                <a:gd name="T5" fmla="*/ 29 h 68"/>
                <a:gd name="T6" fmla="*/ 27 w 38"/>
                <a:gd name="T7" fmla="*/ 58 h 68"/>
                <a:gd name="T8" fmla="*/ 38 w 38"/>
                <a:gd name="T9" fmla="*/ 68 h 68"/>
                <a:gd name="T10" fmla="*/ 23 w 38"/>
                <a:gd name="T11" fmla="*/ 62 h 68"/>
                <a:gd name="T12" fmla="*/ 23 w 38"/>
                <a:gd name="T13" fmla="*/ 58 h 68"/>
                <a:gd name="T14" fmla="*/ 2 w 38"/>
                <a:gd name="T15" fmla="*/ 25 h 68"/>
                <a:gd name="T16" fmla="*/ 14 w 38"/>
                <a:gd name="T17" fmla="*/ 1 h 68"/>
                <a:gd name="T18" fmla="*/ 27 w 3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8">
                  <a:moveTo>
                    <a:pt x="27" y="4"/>
                  </a:moveTo>
                  <a:cubicBezTo>
                    <a:pt x="20" y="2"/>
                    <a:pt x="13" y="2"/>
                    <a:pt x="8" y="8"/>
                  </a:cubicBezTo>
                  <a:cubicBezTo>
                    <a:pt x="2" y="14"/>
                    <a:pt x="3" y="21"/>
                    <a:pt x="5" y="29"/>
                  </a:cubicBezTo>
                  <a:cubicBezTo>
                    <a:pt x="10" y="41"/>
                    <a:pt x="19" y="49"/>
                    <a:pt x="27" y="58"/>
                  </a:cubicBezTo>
                  <a:cubicBezTo>
                    <a:pt x="29" y="62"/>
                    <a:pt x="33" y="64"/>
                    <a:pt x="38" y="68"/>
                  </a:cubicBezTo>
                  <a:cubicBezTo>
                    <a:pt x="31" y="68"/>
                    <a:pt x="27" y="65"/>
                    <a:pt x="23" y="62"/>
                  </a:cubicBezTo>
                  <a:cubicBezTo>
                    <a:pt x="23" y="61"/>
                    <a:pt x="23" y="59"/>
                    <a:pt x="23" y="58"/>
                  </a:cubicBezTo>
                  <a:cubicBezTo>
                    <a:pt x="15" y="47"/>
                    <a:pt x="5" y="39"/>
                    <a:pt x="2" y="25"/>
                  </a:cubicBezTo>
                  <a:cubicBezTo>
                    <a:pt x="0" y="14"/>
                    <a:pt x="4" y="5"/>
                    <a:pt x="14" y="1"/>
                  </a:cubicBezTo>
                  <a:cubicBezTo>
                    <a:pt x="19" y="0"/>
                    <a:pt x="23" y="1"/>
                    <a:pt x="27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255"/>
            <p:cNvSpPr/>
            <p:nvPr/>
          </p:nvSpPr>
          <p:spPr bwMode="auto">
            <a:xfrm>
              <a:off x="3057" y="706"/>
              <a:ext cx="36" cy="40"/>
            </a:xfrm>
            <a:custGeom>
              <a:avLst/>
              <a:gdLst>
                <a:gd name="T0" fmla="*/ 4 w 17"/>
                <a:gd name="T1" fmla="*/ 19 h 19"/>
                <a:gd name="T2" fmla="*/ 3 w 17"/>
                <a:gd name="T3" fmla="*/ 7 h 19"/>
                <a:gd name="T4" fmla="*/ 6 w 17"/>
                <a:gd name="T5" fmla="*/ 0 h 19"/>
                <a:gd name="T6" fmla="*/ 16 w 17"/>
                <a:gd name="T7" fmla="*/ 9 h 19"/>
                <a:gd name="T8" fmla="*/ 8 w 17"/>
                <a:gd name="T9" fmla="*/ 17 h 19"/>
                <a:gd name="T10" fmla="*/ 4 w 17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4" y="19"/>
                  </a:moveTo>
                  <a:cubicBezTo>
                    <a:pt x="0" y="15"/>
                    <a:pt x="0" y="11"/>
                    <a:pt x="3" y="7"/>
                  </a:cubicBezTo>
                  <a:cubicBezTo>
                    <a:pt x="4" y="5"/>
                    <a:pt x="5" y="2"/>
                    <a:pt x="6" y="0"/>
                  </a:cubicBezTo>
                  <a:cubicBezTo>
                    <a:pt x="12" y="0"/>
                    <a:pt x="15" y="4"/>
                    <a:pt x="16" y="9"/>
                  </a:cubicBezTo>
                  <a:cubicBezTo>
                    <a:pt x="17" y="14"/>
                    <a:pt x="12" y="15"/>
                    <a:pt x="8" y="17"/>
                  </a:cubicBezTo>
                  <a:cubicBezTo>
                    <a:pt x="7" y="17"/>
                    <a:pt x="6" y="18"/>
                    <a:pt x="4" y="19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256"/>
            <p:cNvSpPr/>
            <p:nvPr/>
          </p:nvSpPr>
          <p:spPr bwMode="auto">
            <a:xfrm>
              <a:off x="2929" y="622"/>
              <a:ext cx="57" cy="21"/>
            </a:xfrm>
            <a:custGeom>
              <a:avLst/>
              <a:gdLst>
                <a:gd name="T0" fmla="*/ 24 w 27"/>
                <a:gd name="T1" fmla="*/ 6 h 10"/>
                <a:gd name="T2" fmla="*/ 24 w 27"/>
                <a:gd name="T3" fmla="*/ 10 h 10"/>
                <a:gd name="T4" fmla="*/ 0 w 27"/>
                <a:gd name="T5" fmla="*/ 1 h 10"/>
                <a:gd name="T6" fmla="*/ 0 w 27"/>
                <a:gd name="T7" fmla="*/ 0 h 10"/>
                <a:gd name="T8" fmla="*/ 18 w 27"/>
                <a:gd name="T9" fmla="*/ 7 h 10"/>
                <a:gd name="T10" fmla="*/ 24 w 27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0">
                  <a:moveTo>
                    <a:pt x="24" y="6"/>
                  </a:moveTo>
                  <a:cubicBezTo>
                    <a:pt x="25" y="7"/>
                    <a:pt x="27" y="9"/>
                    <a:pt x="24" y="10"/>
                  </a:cubicBezTo>
                  <a:cubicBezTo>
                    <a:pt x="15" y="9"/>
                    <a:pt x="8" y="6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1"/>
                    <a:pt x="11" y="6"/>
                    <a:pt x="18" y="7"/>
                  </a:cubicBezTo>
                  <a:cubicBezTo>
                    <a:pt x="20" y="8"/>
                    <a:pt x="22" y="8"/>
                    <a:pt x="24" y="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257"/>
            <p:cNvSpPr/>
            <p:nvPr/>
          </p:nvSpPr>
          <p:spPr bwMode="auto">
            <a:xfrm>
              <a:off x="3030" y="569"/>
              <a:ext cx="16" cy="40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3 w 8"/>
                <a:gd name="T5" fmla="*/ 5 h 19"/>
                <a:gd name="T6" fmla="*/ 6 w 8"/>
                <a:gd name="T7" fmla="*/ 5 h 19"/>
                <a:gd name="T8" fmla="*/ 8 w 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3" y="14"/>
                    <a:pt x="3" y="7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7" y="10"/>
                    <a:pt x="7" y="15"/>
                    <a:pt x="8" y="19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58"/>
            <p:cNvSpPr/>
            <p:nvPr/>
          </p:nvSpPr>
          <p:spPr bwMode="auto">
            <a:xfrm>
              <a:off x="2983" y="757"/>
              <a:ext cx="26" cy="27"/>
            </a:xfrm>
            <a:custGeom>
              <a:avLst/>
              <a:gdLst>
                <a:gd name="T0" fmla="*/ 0 w 12"/>
                <a:gd name="T1" fmla="*/ 12 h 13"/>
                <a:gd name="T2" fmla="*/ 12 w 12"/>
                <a:gd name="T3" fmla="*/ 0 h 13"/>
                <a:gd name="T4" fmla="*/ 5 w 12"/>
                <a:gd name="T5" fmla="*/ 12 h 13"/>
                <a:gd name="T6" fmla="*/ 0 w 12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2"/>
                  </a:moveTo>
                  <a:cubicBezTo>
                    <a:pt x="2" y="8"/>
                    <a:pt x="7" y="5"/>
                    <a:pt x="12" y="0"/>
                  </a:cubicBezTo>
                  <a:cubicBezTo>
                    <a:pt x="11" y="6"/>
                    <a:pt x="8" y="9"/>
                    <a:pt x="5" y="12"/>
                  </a:cubicBezTo>
                  <a:cubicBezTo>
                    <a:pt x="3" y="9"/>
                    <a:pt x="2" y="13"/>
                    <a:pt x="0" y="12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59"/>
            <p:cNvSpPr/>
            <p:nvPr/>
          </p:nvSpPr>
          <p:spPr bwMode="auto">
            <a:xfrm>
              <a:off x="2847" y="630"/>
              <a:ext cx="210" cy="154"/>
            </a:xfrm>
            <a:custGeom>
              <a:avLst/>
              <a:gdLst>
                <a:gd name="T0" fmla="*/ 1 w 100"/>
                <a:gd name="T1" fmla="*/ 44 h 73"/>
                <a:gd name="T2" fmla="*/ 0 w 100"/>
                <a:gd name="T3" fmla="*/ 42 h 73"/>
                <a:gd name="T4" fmla="*/ 5 w 100"/>
                <a:gd name="T5" fmla="*/ 33 h 73"/>
                <a:gd name="T6" fmla="*/ 18 w 100"/>
                <a:gd name="T7" fmla="*/ 39 h 73"/>
                <a:gd name="T8" fmla="*/ 25 w 100"/>
                <a:gd name="T9" fmla="*/ 47 h 73"/>
                <a:gd name="T10" fmla="*/ 35 w 100"/>
                <a:gd name="T11" fmla="*/ 51 h 73"/>
                <a:gd name="T12" fmla="*/ 53 w 100"/>
                <a:gd name="T13" fmla="*/ 49 h 73"/>
                <a:gd name="T14" fmla="*/ 49 w 100"/>
                <a:gd name="T15" fmla="*/ 47 h 73"/>
                <a:gd name="T16" fmla="*/ 39 w 100"/>
                <a:gd name="T17" fmla="*/ 46 h 73"/>
                <a:gd name="T18" fmla="*/ 35 w 100"/>
                <a:gd name="T19" fmla="*/ 43 h 73"/>
                <a:gd name="T20" fmla="*/ 37 w 100"/>
                <a:gd name="T21" fmla="*/ 39 h 73"/>
                <a:gd name="T22" fmla="*/ 57 w 100"/>
                <a:gd name="T23" fmla="*/ 34 h 73"/>
                <a:gd name="T24" fmla="*/ 68 w 100"/>
                <a:gd name="T25" fmla="*/ 26 h 73"/>
                <a:gd name="T26" fmla="*/ 47 w 100"/>
                <a:gd name="T27" fmla="*/ 16 h 73"/>
                <a:gd name="T28" fmla="*/ 34 w 100"/>
                <a:gd name="T29" fmla="*/ 11 h 73"/>
                <a:gd name="T30" fmla="*/ 28 w 100"/>
                <a:gd name="T31" fmla="*/ 5 h 73"/>
                <a:gd name="T32" fmla="*/ 27 w 100"/>
                <a:gd name="T33" fmla="*/ 4 h 73"/>
                <a:gd name="T34" fmla="*/ 27 w 100"/>
                <a:gd name="T35" fmla="*/ 0 h 73"/>
                <a:gd name="T36" fmla="*/ 68 w 100"/>
                <a:gd name="T37" fmla="*/ 19 h 73"/>
                <a:gd name="T38" fmla="*/ 88 w 100"/>
                <a:gd name="T39" fmla="*/ 26 h 73"/>
                <a:gd name="T40" fmla="*/ 94 w 100"/>
                <a:gd name="T41" fmla="*/ 33 h 73"/>
                <a:gd name="T42" fmla="*/ 91 w 100"/>
                <a:gd name="T43" fmla="*/ 46 h 73"/>
                <a:gd name="T44" fmla="*/ 73 w 100"/>
                <a:gd name="T45" fmla="*/ 57 h 73"/>
                <a:gd name="T46" fmla="*/ 57 w 100"/>
                <a:gd name="T47" fmla="*/ 61 h 73"/>
                <a:gd name="T48" fmla="*/ 42 w 100"/>
                <a:gd name="T49" fmla="*/ 68 h 73"/>
                <a:gd name="T50" fmla="*/ 29 w 100"/>
                <a:gd name="T51" fmla="*/ 71 h 73"/>
                <a:gd name="T52" fmla="*/ 14 w 100"/>
                <a:gd name="T53" fmla="*/ 66 h 73"/>
                <a:gd name="T54" fmla="*/ 15 w 100"/>
                <a:gd name="T55" fmla="*/ 54 h 73"/>
                <a:gd name="T56" fmla="*/ 1 w 100"/>
                <a:gd name="T57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73">
                  <a:moveTo>
                    <a:pt x="1" y="44"/>
                  </a:moveTo>
                  <a:cubicBezTo>
                    <a:pt x="1" y="44"/>
                    <a:pt x="0" y="43"/>
                    <a:pt x="0" y="42"/>
                  </a:cubicBezTo>
                  <a:cubicBezTo>
                    <a:pt x="1" y="38"/>
                    <a:pt x="4" y="36"/>
                    <a:pt x="5" y="33"/>
                  </a:cubicBezTo>
                  <a:cubicBezTo>
                    <a:pt x="9" y="35"/>
                    <a:pt x="15" y="34"/>
                    <a:pt x="18" y="39"/>
                  </a:cubicBezTo>
                  <a:cubicBezTo>
                    <a:pt x="19" y="42"/>
                    <a:pt x="22" y="45"/>
                    <a:pt x="25" y="47"/>
                  </a:cubicBezTo>
                  <a:cubicBezTo>
                    <a:pt x="28" y="49"/>
                    <a:pt x="31" y="51"/>
                    <a:pt x="35" y="51"/>
                  </a:cubicBezTo>
                  <a:cubicBezTo>
                    <a:pt x="41" y="53"/>
                    <a:pt x="47" y="53"/>
                    <a:pt x="53" y="49"/>
                  </a:cubicBezTo>
                  <a:cubicBezTo>
                    <a:pt x="52" y="47"/>
                    <a:pt x="50" y="48"/>
                    <a:pt x="49" y="47"/>
                  </a:cubicBezTo>
                  <a:cubicBezTo>
                    <a:pt x="46" y="45"/>
                    <a:pt x="42" y="46"/>
                    <a:pt x="39" y="46"/>
                  </a:cubicBezTo>
                  <a:cubicBezTo>
                    <a:pt x="37" y="45"/>
                    <a:pt x="35" y="45"/>
                    <a:pt x="35" y="43"/>
                  </a:cubicBezTo>
                  <a:cubicBezTo>
                    <a:pt x="34" y="41"/>
                    <a:pt x="35" y="39"/>
                    <a:pt x="37" y="39"/>
                  </a:cubicBezTo>
                  <a:cubicBezTo>
                    <a:pt x="43" y="35"/>
                    <a:pt x="50" y="34"/>
                    <a:pt x="57" y="34"/>
                  </a:cubicBezTo>
                  <a:cubicBezTo>
                    <a:pt x="56" y="27"/>
                    <a:pt x="56" y="26"/>
                    <a:pt x="68" y="26"/>
                  </a:cubicBezTo>
                  <a:cubicBezTo>
                    <a:pt x="63" y="22"/>
                    <a:pt x="55" y="19"/>
                    <a:pt x="47" y="16"/>
                  </a:cubicBezTo>
                  <a:cubicBezTo>
                    <a:pt x="43" y="15"/>
                    <a:pt x="38" y="13"/>
                    <a:pt x="34" y="11"/>
                  </a:cubicBezTo>
                  <a:cubicBezTo>
                    <a:pt x="31" y="10"/>
                    <a:pt x="29" y="9"/>
                    <a:pt x="28" y="5"/>
                  </a:cubicBezTo>
                  <a:cubicBezTo>
                    <a:pt x="28" y="5"/>
                    <a:pt x="27" y="4"/>
                    <a:pt x="27" y="4"/>
                  </a:cubicBezTo>
                  <a:cubicBezTo>
                    <a:pt x="27" y="2"/>
                    <a:pt x="26" y="1"/>
                    <a:pt x="27" y="0"/>
                  </a:cubicBezTo>
                  <a:cubicBezTo>
                    <a:pt x="42" y="4"/>
                    <a:pt x="56" y="9"/>
                    <a:pt x="68" y="19"/>
                  </a:cubicBezTo>
                  <a:cubicBezTo>
                    <a:pt x="73" y="23"/>
                    <a:pt x="81" y="24"/>
                    <a:pt x="88" y="26"/>
                  </a:cubicBezTo>
                  <a:cubicBezTo>
                    <a:pt x="91" y="27"/>
                    <a:pt x="94" y="29"/>
                    <a:pt x="94" y="33"/>
                  </a:cubicBezTo>
                  <a:cubicBezTo>
                    <a:pt x="100" y="41"/>
                    <a:pt x="100" y="41"/>
                    <a:pt x="91" y="46"/>
                  </a:cubicBezTo>
                  <a:cubicBezTo>
                    <a:pt x="85" y="50"/>
                    <a:pt x="78" y="52"/>
                    <a:pt x="73" y="57"/>
                  </a:cubicBezTo>
                  <a:cubicBezTo>
                    <a:pt x="69" y="61"/>
                    <a:pt x="63" y="61"/>
                    <a:pt x="57" y="61"/>
                  </a:cubicBezTo>
                  <a:cubicBezTo>
                    <a:pt x="51" y="60"/>
                    <a:pt x="45" y="60"/>
                    <a:pt x="42" y="68"/>
                  </a:cubicBezTo>
                  <a:cubicBezTo>
                    <a:pt x="39" y="73"/>
                    <a:pt x="34" y="72"/>
                    <a:pt x="29" y="71"/>
                  </a:cubicBezTo>
                  <a:cubicBezTo>
                    <a:pt x="24" y="70"/>
                    <a:pt x="19" y="68"/>
                    <a:pt x="14" y="66"/>
                  </a:cubicBezTo>
                  <a:cubicBezTo>
                    <a:pt x="21" y="62"/>
                    <a:pt x="21" y="62"/>
                    <a:pt x="15" y="54"/>
                  </a:cubicBezTo>
                  <a:cubicBezTo>
                    <a:pt x="10" y="51"/>
                    <a:pt x="4" y="50"/>
                    <a:pt x="1" y="4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0"/>
            <p:cNvSpPr/>
            <p:nvPr/>
          </p:nvSpPr>
          <p:spPr bwMode="auto">
            <a:xfrm>
              <a:off x="2843" y="624"/>
              <a:ext cx="159" cy="112"/>
            </a:xfrm>
            <a:custGeom>
              <a:avLst/>
              <a:gdLst>
                <a:gd name="T0" fmla="*/ 26 w 76"/>
                <a:gd name="T1" fmla="*/ 51 h 53"/>
                <a:gd name="T2" fmla="*/ 20 w 76"/>
                <a:gd name="T3" fmla="*/ 46 h 53"/>
                <a:gd name="T4" fmla="*/ 8 w 76"/>
                <a:gd name="T5" fmla="*/ 37 h 53"/>
                <a:gd name="T6" fmla="*/ 7 w 76"/>
                <a:gd name="T7" fmla="*/ 39 h 53"/>
                <a:gd name="T8" fmla="*/ 2 w 76"/>
                <a:gd name="T9" fmla="*/ 45 h 53"/>
                <a:gd name="T10" fmla="*/ 4 w 76"/>
                <a:gd name="T11" fmla="*/ 39 h 53"/>
                <a:gd name="T12" fmla="*/ 5 w 76"/>
                <a:gd name="T13" fmla="*/ 33 h 53"/>
                <a:gd name="T14" fmla="*/ 5 w 76"/>
                <a:gd name="T15" fmla="*/ 10 h 53"/>
                <a:gd name="T16" fmla="*/ 23 w 76"/>
                <a:gd name="T17" fmla="*/ 2 h 53"/>
                <a:gd name="T18" fmla="*/ 29 w 76"/>
                <a:gd name="T19" fmla="*/ 3 h 53"/>
                <a:gd name="T20" fmla="*/ 31 w 76"/>
                <a:gd name="T21" fmla="*/ 7 h 53"/>
                <a:gd name="T22" fmla="*/ 29 w 76"/>
                <a:gd name="T23" fmla="*/ 8 h 53"/>
                <a:gd name="T24" fmla="*/ 31 w 76"/>
                <a:gd name="T25" fmla="*/ 7 h 53"/>
                <a:gd name="T26" fmla="*/ 38 w 76"/>
                <a:gd name="T27" fmla="*/ 14 h 53"/>
                <a:gd name="T28" fmla="*/ 63 w 76"/>
                <a:gd name="T29" fmla="*/ 22 h 53"/>
                <a:gd name="T30" fmla="*/ 74 w 76"/>
                <a:gd name="T31" fmla="*/ 27 h 53"/>
                <a:gd name="T32" fmla="*/ 75 w 76"/>
                <a:gd name="T33" fmla="*/ 30 h 53"/>
                <a:gd name="T34" fmla="*/ 72 w 76"/>
                <a:gd name="T35" fmla="*/ 31 h 53"/>
                <a:gd name="T36" fmla="*/ 65 w 76"/>
                <a:gd name="T37" fmla="*/ 31 h 53"/>
                <a:gd name="T38" fmla="*/ 60 w 76"/>
                <a:gd name="T39" fmla="*/ 32 h 53"/>
                <a:gd name="T40" fmla="*/ 63 w 76"/>
                <a:gd name="T41" fmla="*/ 38 h 53"/>
                <a:gd name="T42" fmla="*/ 56 w 76"/>
                <a:gd name="T43" fmla="*/ 39 h 53"/>
                <a:gd name="T44" fmla="*/ 50 w 76"/>
                <a:gd name="T45" fmla="*/ 41 h 53"/>
                <a:gd name="T46" fmla="*/ 47 w 76"/>
                <a:gd name="T47" fmla="*/ 41 h 53"/>
                <a:gd name="T48" fmla="*/ 39 w 76"/>
                <a:gd name="T49" fmla="*/ 43 h 53"/>
                <a:gd name="T50" fmla="*/ 38 w 76"/>
                <a:gd name="T51" fmla="*/ 46 h 53"/>
                <a:gd name="T52" fmla="*/ 41 w 76"/>
                <a:gd name="T53" fmla="*/ 47 h 53"/>
                <a:gd name="T54" fmla="*/ 49 w 76"/>
                <a:gd name="T55" fmla="*/ 46 h 53"/>
                <a:gd name="T56" fmla="*/ 52 w 76"/>
                <a:gd name="T57" fmla="*/ 49 h 53"/>
                <a:gd name="T58" fmla="*/ 29 w 76"/>
                <a:gd name="T59" fmla="*/ 49 h 53"/>
                <a:gd name="T60" fmla="*/ 26 w 76"/>
                <a:gd name="T6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53">
                  <a:moveTo>
                    <a:pt x="26" y="51"/>
                  </a:moveTo>
                  <a:cubicBezTo>
                    <a:pt x="23" y="50"/>
                    <a:pt x="21" y="48"/>
                    <a:pt x="20" y="46"/>
                  </a:cubicBezTo>
                  <a:cubicBezTo>
                    <a:pt x="18" y="39"/>
                    <a:pt x="12" y="39"/>
                    <a:pt x="8" y="37"/>
                  </a:cubicBezTo>
                  <a:cubicBezTo>
                    <a:pt x="6" y="37"/>
                    <a:pt x="7" y="38"/>
                    <a:pt x="7" y="39"/>
                  </a:cubicBezTo>
                  <a:cubicBezTo>
                    <a:pt x="6" y="41"/>
                    <a:pt x="4" y="43"/>
                    <a:pt x="2" y="45"/>
                  </a:cubicBezTo>
                  <a:cubicBezTo>
                    <a:pt x="2" y="43"/>
                    <a:pt x="1" y="40"/>
                    <a:pt x="4" y="39"/>
                  </a:cubicBezTo>
                  <a:cubicBezTo>
                    <a:pt x="6" y="38"/>
                    <a:pt x="6" y="34"/>
                    <a:pt x="5" y="33"/>
                  </a:cubicBezTo>
                  <a:cubicBezTo>
                    <a:pt x="0" y="25"/>
                    <a:pt x="5" y="17"/>
                    <a:pt x="5" y="10"/>
                  </a:cubicBezTo>
                  <a:cubicBezTo>
                    <a:pt x="5" y="4"/>
                    <a:pt x="15" y="0"/>
                    <a:pt x="23" y="2"/>
                  </a:cubicBezTo>
                  <a:cubicBezTo>
                    <a:pt x="25" y="2"/>
                    <a:pt x="27" y="3"/>
                    <a:pt x="29" y="3"/>
                  </a:cubicBezTo>
                  <a:cubicBezTo>
                    <a:pt x="30" y="4"/>
                    <a:pt x="30" y="6"/>
                    <a:pt x="31" y="7"/>
                  </a:cubicBezTo>
                  <a:cubicBezTo>
                    <a:pt x="30" y="8"/>
                    <a:pt x="29" y="7"/>
                    <a:pt x="29" y="8"/>
                  </a:cubicBezTo>
                  <a:cubicBezTo>
                    <a:pt x="30" y="8"/>
                    <a:pt x="30" y="8"/>
                    <a:pt x="31" y="7"/>
                  </a:cubicBezTo>
                  <a:cubicBezTo>
                    <a:pt x="32" y="10"/>
                    <a:pt x="34" y="12"/>
                    <a:pt x="38" y="14"/>
                  </a:cubicBezTo>
                  <a:cubicBezTo>
                    <a:pt x="47" y="16"/>
                    <a:pt x="55" y="20"/>
                    <a:pt x="63" y="22"/>
                  </a:cubicBezTo>
                  <a:cubicBezTo>
                    <a:pt x="67" y="23"/>
                    <a:pt x="69" y="28"/>
                    <a:pt x="74" y="27"/>
                  </a:cubicBezTo>
                  <a:cubicBezTo>
                    <a:pt x="75" y="27"/>
                    <a:pt x="76" y="28"/>
                    <a:pt x="75" y="30"/>
                  </a:cubicBezTo>
                  <a:cubicBezTo>
                    <a:pt x="75" y="31"/>
                    <a:pt x="73" y="33"/>
                    <a:pt x="72" y="31"/>
                  </a:cubicBezTo>
                  <a:cubicBezTo>
                    <a:pt x="70" y="29"/>
                    <a:pt x="67" y="31"/>
                    <a:pt x="65" y="31"/>
                  </a:cubicBezTo>
                  <a:cubicBezTo>
                    <a:pt x="64" y="31"/>
                    <a:pt x="61" y="30"/>
                    <a:pt x="60" y="32"/>
                  </a:cubicBezTo>
                  <a:cubicBezTo>
                    <a:pt x="58" y="35"/>
                    <a:pt x="62" y="36"/>
                    <a:pt x="63" y="38"/>
                  </a:cubicBezTo>
                  <a:cubicBezTo>
                    <a:pt x="61" y="41"/>
                    <a:pt x="58" y="39"/>
                    <a:pt x="56" y="39"/>
                  </a:cubicBezTo>
                  <a:cubicBezTo>
                    <a:pt x="54" y="39"/>
                    <a:pt x="51" y="36"/>
                    <a:pt x="50" y="41"/>
                  </a:cubicBezTo>
                  <a:cubicBezTo>
                    <a:pt x="50" y="42"/>
                    <a:pt x="48" y="42"/>
                    <a:pt x="47" y="41"/>
                  </a:cubicBezTo>
                  <a:cubicBezTo>
                    <a:pt x="44" y="39"/>
                    <a:pt x="42" y="42"/>
                    <a:pt x="39" y="43"/>
                  </a:cubicBezTo>
                  <a:cubicBezTo>
                    <a:pt x="38" y="44"/>
                    <a:pt x="37" y="45"/>
                    <a:pt x="38" y="46"/>
                  </a:cubicBezTo>
                  <a:cubicBezTo>
                    <a:pt x="38" y="47"/>
                    <a:pt x="40" y="47"/>
                    <a:pt x="41" y="47"/>
                  </a:cubicBezTo>
                  <a:cubicBezTo>
                    <a:pt x="43" y="45"/>
                    <a:pt x="46" y="48"/>
                    <a:pt x="49" y="46"/>
                  </a:cubicBezTo>
                  <a:cubicBezTo>
                    <a:pt x="50" y="45"/>
                    <a:pt x="51" y="48"/>
                    <a:pt x="52" y="49"/>
                  </a:cubicBezTo>
                  <a:cubicBezTo>
                    <a:pt x="44" y="53"/>
                    <a:pt x="37" y="50"/>
                    <a:pt x="29" y="49"/>
                  </a:cubicBezTo>
                  <a:cubicBezTo>
                    <a:pt x="27" y="48"/>
                    <a:pt x="26" y="49"/>
                    <a:pt x="26" y="51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61"/>
            <p:cNvSpPr/>
            <p:nvPr/>
          </p:nvSpPr>
          <p:spPr bwMode="auto">
            <a:xfrm>
              <a:off x="2950" y="527"/>
              <a:ext cx="122" cy="168"/>
            </a:xfrm>
            <a:custGeom>
              <a:avLst/>
              <a:gdLst>
                <a:gd name="T0" fmla="*/ 49 w 58"/>
                <a:gd name="T1" fmla="*/ 59 h 80"/>
                <a:gd name="T2" fmla="*/ 51 w 58"/>
                <a:gd name="T3" fmla="*/ 62 h 80"/>
                <a:gd name="T4" fmla="*/ 51 w 58"/>
                <a:gd name="T5" fmla="*/ 62 h 80"/>
                <a:gd name="T6" fmla="*/ 55 w 58"/>
                <a:gd name="T7" fmla="*/ 68 h 80"/>
                <a:gd name="T8" fmla="*/ 52 w 58"/>
                <a:gd name="T9" fmla="*/ 79 h 80"/>
                <a:gd name="T10" fmla="*/ 42 w 58"/>
                <a:gd name="T11" fmla="*/ 73 h 80"/>
                <a:gd name="T12" fmla="*/ 36 w 58"/>
                <a:gd name="T13" fmla="*/ 58 h 80"/>
                <a:gd name="T14" fmla="*/ 30 w 58"/>
                <a:gd name="T15" fmla="*/ 55 h 80"/>
                <a:gd name="T16" fmla="*/ 13 w 58"/>
                <a:gd name="T17" fmla="*/ 31 h 80"/>
                <a:gd name="T18" fmla="*/ 10 w 58"/>
                <a:gd name="T19" fmla="*/ 29 h 80"/>
                <a:gd name="T20" fmla="*/ 11 w 58"/>
                <a:gd name="T21" fmla="*/ 23 h 80"/>
                <a:gd name="T22" fmla="*/ 1 w 58"/>
                <a:gd name="T23" fmla="*/ 9 h 80"/>
                <a:gd name="T24" fmla="*/ 14 w 58"/>
                <a:gd name="T25" fmla="*/ 2 h 80"/>
                <a:gd name="T26" fmla="*/ 16 w 58"/>
                <a:gd name="T27" fmla="*/ 8 h 80"/>
                <a:gd name="T28" fmla="*/ 22 w 58"/>
                <a:gd name="T29" fmla="*/ 22 h 80"/>
                <a:gd name="T30" fmla="*/ 35 w 58"/>
                <a:gd name="T31" fmla="*/ 33 h 80"/>
                <a:gd name="T32" fmla="*/ 35 w 58"/>
                <a:gd name="T33" fmla="*/ 33 h 80"/>
                <a:gd name="T34" fmla="*/ 44 w 58"/>
                <a:gd name="T35" fmla="*/ 49 h 80"/>
                <a:gd name="T36" fmla="*/ 46 w 58"/>
                <a:gd name="T37" fmla="*/ 51 h 80"/>
                <a:gd name="T38" fmla="*/ 49 w 58"/>
                <a:gd name="T39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80">
                  <a:moveTo>
                    <a:pt x="49" y="59"/>
                  </a:moveTo>
                  <a:cubicBezTo>
                    <a:pt x="49" y="60"/>
                    <a:pt x="50" y="62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3" y="64"/>
                    <a:pt x="54" y="66"/>
                    <a:pt x="55" y="68"/>
                  </a:cubicBezTo>
                  <a:cubicBezTo>
                    <a:pt x="58" y="73"/>
                    <a:pt x="58" y="77"/>
                    <a:pt x="52" y="79"/>
                  </a:cubicBezTo>
                  <a:cubicBezTo>
                    <a:pt x="46" y="80"/>
                    <a:pt x="44" y="77"/>
                    <a:pt x="42" y="73"/>
                  </a:cubicBezTo>
                  <a:cubicBezTo>
                    <a:pt x="41" y="68"/>
                    <a:pt x="36" y="64"/>
                    <a:pt x="36" y="58"/>
                  </a:cubicBezTo>
                  <a:cubicBezTo>
                    <a:pt x="36" y="56"/>
                    <a:pt x="32" y="57"/>
                    <a:pt x="30" y="55"/>
                  </a:cubicBezTo>
                  <a:cubicBezTo>
                    <a:pt x="23" y="48"/>
                    <a:pt x="20" y="38"/>
                    <a:pt x="13" y="31"/>
                  </a:cubicBezTo>
                  <a:cubicBezTo>
                    <a:pt x="12" y="31"/>
                    <a:pt x="11" y="29"/>
                    <a:pt x="10" y="29"/>
                  </a:cubicBezTo>
                  <a:cubicBezTo>
                    <a:pt x="4" y="27"/>
                    <a:pt x="9" y="25"/>
                    <a:pt x="11" y="23"/>
                  </a:cubicBezTo>
                  <a:cubicBezTo>
                    <a:pt x="4" y="21"/>
                    <a:pt x="0" y="14"/>
                    <a:pt x="1" y="9"/>
                  </a:cubicBezTo>
                  <a:cubicBezTo>
                    <a:pt x="2" y="5"/>
                    <a:pt x="12" y="0"/>
                    <a:pt x="14" y="2"/>
                  </a:cubicBezTo>
                  <a:cubicBezTo>
                    <a:pt x="16" y="3"/>
                    <a:pt x="13" y="6"/>
                    <a:pt x="16" y="8"/>
                  </a:cubicBezTo>
                  <a:cubicBezTo>
                    <a:pt x="18" y="12"/>
                    <a:pt x="20" y="18"/>
                    <a:pt x="22" y="22"/>
                  </a:cubicBezTo>
                  <a:cubicBezTo>
                    <a:pt x="25" y="29"/>
                    <a:pt x="29" y="32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8" y="38"/>
                    <a:pt x="40" y="44"/>
                    <a:pt x="44" y="49"/>
                  </a:cubicBezTo>
                  <a:cubicBezTo>
                    <a:pt x="44" y="50"/>
                    <a:pt x="45" y="50"/>
                    <a:pt x="46" y="51"/>
                  </a:cubicBezTo>
                  <a:cubicBezTo>
                    <a:pt x="46" y="54"/>
                    <a:pt x="47" y="56"/>
                    <a:pt x="49" y="59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62"/>
            <p:cNvSpPr/>
            <p:nvPr/>
          </p:nvSpPr>
          <p:spPr bwMode="auto">
            <a:xfrm>
              <a:off x="2908" y="807"/>
              <a:ext cx="143" cy="101"/>
            </a:xfrm>
            <a:custGeom>
              <a:avLst/>
              <a:gdLst>
                <a:gd name="T0" fmla="*/ 0 w 68"/>
                <a:gd name="T1" fmla="*/ 28 h 48"/>
                <a:gd name="T2" fmla="*/ 5 w 68"/>
                <a:gd name="T3" fmla="*/ 32 h 48"/>
                <a:gd name="T4" fmla="*/ 11 w 68"/>
                <a:gd name="T5" fmla="*/ 35 h 48"/>
                <a:gd name="T6" fmla="*/ 44 w 68"/>
                <a:gd name="T7" fmla="*/ 15 h 48"/>
                <a:gd name="T8" fmla="*/ 55 w 68"/>
                <a:gd name="T9" fmla="*/ 5 h 48"/>
                <a:gd name="T10" fmla="*/ 59 w 68"/>
                <a:gd name="T11" fmla="*/ 2 h 48"/>
                <a:gd name="T12" fmla="*/ 64 w 68"/>
                <a:gd name="T13" fmla="*/ 7 h 48"/>
                <a:gd name="T14" fmla="*/ 58 w 68"/>
                <a:gd name="T15" fmla="*/ 20 h 48"/>
                <a:gd name="T16" fmla="*/ 53 w 68"/>
                <a:gd name="T17" fmla="*/ 28 h 48"/>
                <a:gd name="T18" fmla="*/ 50 w 68"/>
                <a:gd name="T19" fmla="*/ 30 h 48"/>
                <a:gd name="T20" fmla="*/ 40 w 68"/>
                <a:gd name="T21" fmla="*/ 34 h 48"/>
                <a:gd name="T22" fmla="*/ 35 w 68"/>
                <a:gd name="T23" fmla="*/ 36 h 48"/>
                <a:gd name="T24" fmla="*/ 31 w 68"/>
                <a:gd name="T25" fmla="*/ 38 h 48"/>
                <a:gd name="T26" fmla="*/ 29 w 68"/>
                <a:gd name="T27" fmla="*/ 39 h 48"/>
                <a:gd name="T28" fmla="*/ 25 w 68"/>
                <a:gd name="T29" fmla="*/ 41 h 48"/>
                <a:gd name="T30" fmla="*/ 5 w 68"/>
                <a:gd name="T31" fmla="*/ 39 h 48"/>
                <a:gd name="T32" fmla="*/ 0 w 68"/>
                <a:gd name="T33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48">
                  <a:moveTo>
                    <a:pt x="0" y="28"/>
                  </a:moveTo>
                  <a:cubicBezTo>
                    <a:pt x="3" y="28"/>
                    <a:pt x="5" y="29"/>
                    <a:pt x="5" y="32"/>
                  </a:cubicBezTo>
                  <a:cubicBezTo>
                    <a:pt x="6" y="36"/>
                    <a:pt x="8" y="36"/>
                    <a:pt x="11" y="35"/>
                  </a:cubicBezTo>
                  <a:cubicBezTo>
                    <a:pt x="23" y="29"/>
                    <a:pt x="34" y="23"/>
                    <a:pt x="44" y="15"/>
                  </a:cubicBezTo>
                  <a:cubicBezTo>
                    <a:pt x="48" y="12"/>
                    <a:pt x="53" y="10"/>
                    <a:pt x="55" y="5"/>
                  </a:cubicBezTo>
                  <a:cubicBezTo>
                    <a:pt x="56" y="4"/>
                    <a:pt x="57" y="0"/>
                    <a:pt x="59" y="2"/>
                  </a:cubicBezTo>
                  <a:cubicBezTo>
                    <a:pt x="60" y="4"/>
                    <a:pt x="63" y="4"/>
                    <a:pt x="64" y="7"/>
                  </a:cubicBezTo>
                  <a:cubicBezTo>
                    <a:pt x="68" y="14"/>
                    <a:pt x="63" y="17"/>
                    <a:pt x="58" y="20"/>
                  </a:cubicBezTo>
                  <a:cubicBezTo>
                    <a:pt x="55" y="22"/>
                    <a:pt x="52" y="24"/>
                    <a:pt x="53" y="28"/>
                  </a:cubicBezTo>
                  <a:cubicBezTo>
                    <a:pt x="53" y="31"/>
                    <a:pt x="51" y="30"/>
                    <a:pt x="50" y="30"/>
                  </a:cubicBezTo>
                  <a:cubicBezTo>
                    <a:pt x="46" y="30"/>
                    <a:pt x="42" y="30"/>
                    <a:pt x="40" y="34"/>
                  </a:cubicBezTo>
                  <a:cubicBezTo>
                    <a:pt x="39" y="36"/>
                    <a:pt x="37" y="36"/>
                    <a:pt x="35" y="36"/>
                  </a:cubicBezTo>
                  <a:cubicBezTo>
                    <a:pt x="33" y="36"/>
                    <a:pt x="31" y="36"/>
                    <a:pt x="31" y="38"/>
                  </a:cubicBezTo>
                  <a:cubicBezTo>
                    <a:pt x="31" y="42"/>
                    <a:pt x="31" y="42"/>
                    <a:pt x="29" y="39"/>
                  </a:cubicBezTo>
                  <a:cubicBezTo>
                    <a:pt x="27" y="38"/>
                    <a:pt x="26" y="40"/>
                    <a:pt x="25" y="41"/>
                  </a:cubicBezTo>
                  <a:cubicBezTo>
                    <a:pt x="16" y="48"/>
                    <a:pt x="13" y="46"/>
                    <a:pt x="5" y="39"/>
                  </a:cubicBezTo>
                  <a:cubicBezTo>
                    <a:pt x="2" y="35"/>
                    <a:pt x="3" y="31"/>
                    <a:pt x="0" y="2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63"/>
            <p:cNvSpPr/>
            <p:nvPr/>
          </p:nvSpPr>
          <p:spPr bwMode="auto">
            <a:xfrm>
              <a:off x="3051" y="544"/>
              <a:ext cx="31" cy="109"/>
            </a:xfrm>
            <a:custGeom>
              <a:avLst/>
              <a:gdLst>
                <a:gd name="T0" fmla="*/ 3 w 15"/>
                <a:gd name="T1" fmla="*/ 41 h 52"/>
                <a:gd name="T2" fmla="*/ 3 w 15"/>
                <a:gd name="T3" fmla="*/ 20 h 52"/>
                <a:gd name="T4" fmla="*/ 1 w 15"/>
                <a:gd name="T5" fmla="*/ 5 h 52"/>
                <a:gd name="T6" fmla="*/ 4 w 15"/>
                <a:gd name="T7" fmla="*/ 0 h 52"/>
                <a:gd name="T8" fmla="*/ 9 w 15"/>
                <a:gd name="T9" fmla="*/ 3 h 52"/>
                <a:gd name="T10" fmla="*/ 10 w 15"/>
                <a:gd name="T11" fmla="*/ 15 h 52"/>
                <a:gd name="T12" fmla="*/ 13 w 15"/>
                <a:gd name="T13" fmla="*/ 39 h 52"/>
                <a:gd name="T14" fmla="*/ 12 w 15"/>
                <a:gd name="T15" fmla="*/ 49 h 52"/>
                <a:gd name="T16" fmla="*/ 4 w 15"/>
                <a:gd name="T17" fmla="*/ 45 h 52"/>
                <a:gd name="T18" fmla="*/ 3 w 15"/>
                <a:gd name="T19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2">
                  <a:moveTo>
                    <a:pt x="3" y="41"/>
                  </a:moveTo>
                  <a:cubicBezTo>
                    <a:pt x="5" y="34"/>
                    <a:pt x="6" y="27"/>
                    <a:pt x="3" y="20"/>
                  </a:cubicBezTo>
                  <a:cubicBezTo>
                    <a:pt x="1" y="15"/>
                    <a:pt x="0" y="10"/>
                    <a:pt x="1" y="5"/>
                  </a:cubicBezTo>
                  <a:cubicBezTo>
                    <a:pt x="1" y="2"/>
                    <a:pt x="1" y="0"/>
                    <a:pt x="4" y="0"/>
                  </a:cubicBezTo>
                  <a:cubicBezTo>
                    <a:pt x="7" y="0"/>
                    <a:pt x="8" y="1"/>
                    <a:pt x="9" y="3"/>
                  </a:cubicBezTo>
                  <a:cubicBezTo>
                    <a:pt x="10" y="7"/>
                    <a:pt x="12" y="11"/>
                    <a:pt x="10" y="15"/>
                  </a:cubicBezTo>
                  <a:cubicBezTo>
                    <a:pt x="8" y="24"/>
                    <a:pt x="11" y="31"/>
                    <a:pt x="13" y="39"/>
                  </a:cubicBezTo>
                  <a:cubicBezTo>
                    <a:pt x="14" y="43"/>
                    <a:pt x="15" y="46"/>
                    <a:pt x="12" y="49"/>
                  </a:cubicBezTo>
                  <a:cubicBezTo>
                    <a:pt x="7" y="52"/>
                    <a:pt x="7" y="45"/>
                    <a:pt x="4" y="45"/>
                  </a:cubicBezTo>
                  <a:cubicBezTo>
                    <a:pt x="3" y="44"/>
                    <a:pt x="2" y="43"/>
                    <a:pt x="3" y="41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64"/>
            <p:cNvSpPr/>
            <p:nvPr/>
          </p:nvSpPr>
          <p:spPr bwMode="auto">
            <a:xfrm>
              <a:off x="3021" y="744"/>
              <a:ext cx="38" cy="46"/>
            </a:xfrm>
            <a:custGeom>
              <a:avLst/>
              <a:gdLst>
                <a:gd name="T0" fmla="*/ 0 w 18"/>
                <a:gd name="T1" fmla="*/ 21 h 22"/>
                <a:gd name="T2" fmla="*/ 2 w 18"/>
                <a:gd name="T3" fmla="*/ 5 h 22"/>
                <a:gd name="T4" fmla="*/ 13 w 18"/>
                <a:gd name="T5" fmla="*/ 1 h 22"/>
                <a:gd name="T6" fmla="*/ 16 w 18"/>
                <a:gd name="T7" fmla="*/ 7 h 22"/>
                <a:gd name="T8" fmla="*/ 16 w 18"/>
                <a:gd name="T9" fmla="*/ 14 h 22"/>
                <a:gd name="T10" fmla="*/ 14 w 18"/>
                <a:gd name="T11" fmla="*/ 21 h 22"/>
                <a:gd name="T12" fmla="*/ 8 w 18"/>
                <a:gd name="T13" fmla="*/ 20 h 22"/>
                <a:gd name="T14" fmla="*/ 9 w 18"/>
                <a:gd name="T15" fmla="*/ 13 h 22"/>
                <a:gd name="T16" fmla="*/ 0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0" y="21"/>
                  </a:moveTo>
                  <a:cubicBezTo>
                    <a:pt x="0" y="15"/>
                    <a:pt x="0" y="10"/>
                    <a:pt x="2" y="5"/>
                  </a:cubicBezTo>
                  <a:cubicBezTo>
                    <a:pt x="4" y="2"/>
                    <a:pt x="8" y="0"/>
                    <a:pt x="13" y="1"/>
                  </a:cubicBezTo>
                  <a:cubicBezTo>
                    <a:pt x="18" y="2"/>
                    <a:pt x="16" y="4"/>
                    <a:pt x="16" y="7"/>
                  </a:cubicBezTo>
                  <a:cubicBezTo>
                    <a:pt x="16" y="10"/>
                    <a:pt x="16" y="12"/>
                    <a:pt x="16" y="14"/>
                  </a:cubicBezTo>
                  <a:cubicBezTo>
                    <a:pt x="16" y="17"/>
                    <a:pt x="17" y="20"/>
                    <a:pt x="14" y="21"/>
                  </a:cubicBezTo>
                  <a:cubicBezTo>
                    <a:pt x="12" y="22"/>
                    <a:pt x="9" y="22"/>
                    <a:pt x="8" y="20"/>
                  </a:cubicBezTo>
                  <a:cubicBezTo>
                    <a:pt x="5" y="17"/>
                    <a:pt x="9" y="16"/>
                    <a:pt x="9" y="13"/>
                  </a:cubicBezTo>
                  <a:cubicBezTo>
                    <a:pt x="4" y="13"/>
                    <a:pt x="4" y="19"/>
                    <a:pt x="0" y="21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65"/>
            <p:cNvSpPr/>
            <p:nvPr/>
          </p:nvSpPr>
          <p:spPr bwMode="auto">
            <a:xfrm>
              <a:off x="2981" y="544"/>
              <a:ext cx="42" cy="57"/>
            </a:xfrm>
            <a:custGeom>
              <a:avLst/>
              <a:gdLst>
                <a:gd name="T0" fmla="*/ 20 w 20"/>
                <a:gd name="T1" fmla="*/ 25 h 27"/>
                <a:gd name="T2" fmla="*/ 10 w 20"/>
                <a:gd name="T3" fmla="*/ 23 h 27"/>
                <a:gd name="T4" fmla="*/ 0 w 20"/>
                <a:gd name="T5" fmla="*/ 4 h 27"/>
                <a:gd name="T6" fmla="*/ 1 w 20"/>
                <a:gd name="T7" fmla="*/ 0 h 27"/>
                <a:gd name="T8" fmla="*/ 20 w 20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20" y="25"/>
                  </a:moveTo>
                  <a:cubicBezTo>
                    <a:pt x="16" y="27"/>
                    <a:pt x="11" y="25"/>
                    <a:pt x="10" y="23"/>
                  </a:cubicBezTo>
                  <a:cubicBezTo>
                    <a:pt x="7" y="17"/>
                    <a:pt x="2" y="11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0" y="6"/>
                    <a:pt x="15" y="15"/>
                    <a:pt x="20" y="25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66"/>
            <p:cNvSpPr/>
            <p:nvPr/>
          </p:nvSpPr>
          <p:spPr bwMode="auto">
            <a:xfrm>
              <a:off x="3017" y="666"/>
              <a:ext cx="46" cy="38"/>
            </a:xfrm>
            <a:custGeom>
              <a:avLst/>
              <a:gdLst>
                <a:gd name="T0" fmla="*/ 10 w 22"/>
                <a:gd name="T1" fmla="*/ 7 h 18"/>
                <a:gd name="T2" fmla="*/ 20 w 22"/>
                <a:gd name="T3" fmla="*/ 13 h 18"/>
                <a:gd name="T4" fmla="*/ 18 w 22"/>
                <a:gd name="T5" fmla="*/ 17 h 18"/>
                <a:gd name="T6" fmla="*/ 13 w 22"/>
                <a:gd name="T7" fmla="*/ 16 h 18"/>
                <a:gd name="T8" fmla="*/ 7 w 22"/>
                <a:gd name="T9" fmla="*/ 9 h 18"/>
                <a:gd name="T10" fmla="*/ 0 w 22"/>
                <a:gd name="T11" fmla="*/ 1 h 18"/>
                <a:gd name="T12" fmla="*/ 10 w 22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10" y="7"/>
                  </a:moveTo>
                  <a:cubicBezTo>
                    <a:pt x="13" y="9"/>
                    <a:pt x="16" y="12"/>
                    <a:pt x="20" y="13"/>
                  </a:cubicBezTo>
                  <a:cubicBezTo>
                    <a:pt x="22" y="16"/>
                    <a:pt x="22" y="18"/>
                    <a:pt x="18" y="17"/>
                  </a:cubicBezTo>
                  <a:cubicBezTo>
                    <a:pt x="17" y="17"/>
                    <a:pt x="15" y="16"/>
                    <a:pt x="13" y="16"/>
                  </a:cubicBezTo>
                  <a:cubicBezTo>
                    <a:pt x="11" y="14"/>
                    <a:pt x="9" y="12"/>
                    <a:pt x="7" y="9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5" y="0"/>
                    <a:pt x="6" y="6"/>
                    <a:pt x="10" y="7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67"/>
            <p:cNvSpPr/>
            <p:nvPr/>
          </p:nvSpPr>
          <p:spPr bwMode="auto">
            <a:xfrm>
              <a:off x="3044" y="609"/>
              <a:ext cx="23" cy="48"/>
            </a:xfrm>
            <a:custGeom>
              <a:avLst/>
              <a:gdLst>
                <a:gd name="T0" fmla="*/ 6 w 11"/>
                <a:gd name="T1" fmla="*/ 10 h 23"/>
                <a:gd name="T2" fmla="*/ 7 w 11"/>
                <a:gd name="T3" fmla="*/ 14 h 23"/>
                <a:gd name="T4" fmla="*/ 9 w 11"/>
                <a:gd name="T5" fmla="*/ 19 h 23"/>
                <a:gd name="T6" fmla="*/ 6 w 11"/>
                <a:gd name="T7" fmla="*/ 23 h 23"/>
                <a:gd name="T8" fmla="*/ 6 w 11"/>
                <a:gd name="T9" fmla="*/ 23 h 23"/>
                <a:gd name="T10" fmla="*/ 1 w 11"/>
                <a:gd name="T11" fmla="*/ 0 h 23"/>
                <a:gd name="T12" fmla="*/ 1 w 11"/>
                <a:gd name="T13" fmla="*/ 0 h 23"/>
                <a:gd name="T14" fmla="*/ 6 w 11"/>
                <a:gd name="T1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3">
                  <a:moveTo>
                    <a:pt x="6" y="10"/>
                  </a:moveTo>
                  <a:cubicBezTo>
                    <a:pt x="7" y="11"/>
                    <a:pt x="7" y="13"/>
                    <a:pt x="7" y="14"/>
                  </a:cubicBezTo>
                  <a:cubicBezTo>
                    <a:pt x="8" y="16"/>
                    <a:pt x="9" y="17"/>
                    <a:pt x="9" y="19"/>
                  </a:cubicBezTo>
                  <a:cubicBezTo>
                    <a:pt x="11" y="23"/>
                    <a:pt x="9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16"/>
                    <a:pt x="0" y="9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4" y="7"/>
                    <a:pt x="6" y="10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68"/>
            <p:cNvSpPr/>
            <p:nvPr/>
          </p:nvSpPr>
          <p:spPr bwMode="auto">
            <a:xfrm>
              <a:off x="2849" y="723"/>
              <a:ext cx="30" cy="29"/>
            </a:xfrm>
            <a:custGeom>
              <a:avLst/>
              <a:gdLst>
                <a:gd name="T0" fmla="*/ 0 w 14"/>
                <a:gd name="T1" fmla="*/ 0 h 14"/>
                <a:gd name="T2" fmla="*/ 14 w 14"/>
                <a:gd name="T3" fmla="*/ 10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cubicBezTo>
                    <a:pt x="4" y="5"/>
                    <a:pt x="11" y="5"/>
                    <a:pt x="14" y="10"/>
                  </a:cubicBezTo>
                  <a:cubicBezTo>
                    <a:pt x="5" y="14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69"/>
            <p:cNvSpPr/>
            <p:nvPr/>
          </p:nvSpPr>
          <p:spPr bwMode="auto">
            <a:xfrm>
              <a:off x="3019" y="723"/>
              <a:ext cx="36" cy="27"/>
            </a:xfrm>
            <a:custGeom>
              <a:avLst/>
              <a:gdLst>
                <a:gd name="T0" fmla="*/ 1 w 17"/>
                <a:gd name="T1" fmla="*/ 13 h 13"/>
                <a:gd name="T2" fmla="*/ 5 w 17"/>
                <a:gd name="T3" fmla="*/ 6 h 13"/>
                <a:gd name="T4" fmla="*/ 12 w 17"/>
                <a:gd name="T5" fmla="*/ 3 h 13"/>
                <a:gd name="T6" fmla="*/ 15 w 17"/>
                <a:gd name="T7" fmla="*/ 3 h 13"/>
                <a:gd name="T8" fmla="*/ 13 w 17"/>
                <a:gd name="T9" fmla="*/ 8 h 13"/>
                <a:gd name="T10" fmla="*/ 1 w 17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1" y="13"/>
                  </a:moveTo>
                  <a:cubicBezTo>
                    <a:pt x="0" y="8"/>
                    <a:pt x="2" y="7"/>
                    <a:pt x="5" y="6"/>
                  </a:cubicBezTo>
                  <a:cubicBezTo>
                    <a:pt x="7" y="5"/>
                    <a:pt x="9" y="4"/>
                    <a:pt x="12" y="3"/>
                  </a:cubicBezTo>
                  <a:cubicBezTo>
                    <a:pt x="13" y="2"/>
                    <a:pt x="14" y="0"/>
                    <a:pt x="15" y="3"/>
                  </a:cubicBezTo>
                  <a:cubicBezTo>
                    <a:pt x="15" y="5"/>
                    <a:pt x="17" y="7"/>
                    <a:pt x="13" y="8"/>
                  </a:cubicBezTo>
                  <a:cubicBezTo>
                    <a:pt x="9" y="8"/>
                    <a:pt x="4" y="9"/>
                    <a:pt x="1" y="13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70"/>
            <p:cNvSpPr/>
            <p:nvPr/>
          </p:nvSpPr>
          <p:spPr bwMode="auto">
            <a:xfrm>
              <a:off x="3023" y="596"/>
              <a:ext cx="19" cy="34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0 h 16"/>
                <a:gd name="T4" fmla="*/ 9 w 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2"/>
                    <a:pt x="1" y="6"/>
                    <a:pt x="0" y="0"/>
                  </a:cubicBezTo>
                  <a:cubicBezTo>
                    <a:pt x="5" y="4"/>
                    <a:pt x="7" y="10"/>
                    <a:pt x="9" y="16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71"/>
            <p:cNvSpPr/>
            <p:nvPr/>
          </p:nvSpPr>
          <p:spPr bwMode="auto">
            <a:xfrm>
              <a:off x="3044" y="634"/>
              <a:ext cx="9" cy="17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1" y="6"/>
                    <a:pt x="0" y="3"/>
                    <a:pt x="1" y="0"/>
                  </a:cubicBezTo>
                  <a:cubicBezTo>
                    <a:pt x="2" y="3"/>
                    <a:pt x="3" y="5"/>
                    <a:pt x="4" y="8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72"/>
            <p:cNvSpPr/>
            <p:nvPr/>
          </p:nvSpPr>
          <p:spPr bwMode="auto">
            <a:xfrm>
              <a:off x="2889" y="719"/>
              <a:ext cx="76" cy="31"/>
            </a:xfrm>
            <a:custGeom>
              <a:avLst/>
              <a:gdLst>
                <a:gd name="T0" fmla="*/ 4 w 36"/>
                <a:gd name="T1" fmla="*/ 6 h 15"/>
                <a:gd name="T2" fmla="*/ 6 w 36"/>
                <a:gd name="T3" fmla="*/ 2 h 15"/>
                <a:gd name="T4" fmla="*/ 30 w 36"/>
                <a:gd name="T5" fmla="*/ 4 h 15"/>
                <a:gd name="T6" fmla="*/ 33 w 36"/>
                <a:gd name="T7" fmla="*/ 5 h 15"/>
                <a:gd name="T8" fmla="*/ 35 w 36"/>
                <a:gd name="T9" fmla="*/ 6 h 15"/>
                <a:gd name="T10" fmla="*/ 33 w 36"/>
                <a:gd name="T11" fmla="*/ 9 h 15"/>
                <a:gd name="T12" fmla="*/ 4 w 36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5">
                  <a:moveTo>
                    <a:pt x="4" y="6"/>
                  </a:moveTo>
                  <a:cubicBezTo>
                    <a:pt x="4" y="4"/>
                    <a:pt x="0" y="0"/>
                    <a:pt x="6" y="2"/>
                  </a:cubicBezTo>
                  <a:cubicBezTo>
                    <a:pt x="14" y="3"/>
                    <a:pt x="22" y="5"/>
                    <a:pt x="30" y="4"/>
                  </a:cubicBezTo>
                  <a:cubicBezTo>
                    <a:pt x="31" y="4"/>
                    <a:pt x="32" y="5"/>
                    <a:pt x="33" y="5"/>
                  </a:cubicBezTo>
                  <a:cubicBezTo>
                    <a:pt x="34" y="5"/>
                    <a:pt x="36" y="3"/>
                    <a:pt x="35" y="6"/>
                  </a:cubicBezTo>
                  <a:cubicBezTo>
                    <a:pt x="35" y="8"/>
                    <a:pt x="35" y="8"/>
                    <a:pt x="33" y="9"/>
                  </a:cubicBezTo>
                  <a:cubicBezTo>
                    <a:pt x="23" y="15"/>
                    <a:pt x="13" y="12"/>
                    <a:pt x="4" y="6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73"/>
            <p:cNvSpPr/>
            <p:nvPr/>
          </p:nvSpPr>
          <p:spPr bwMode="auto">
            <a:xfrm>
              <a:off x="2847" y="662"/>
              <a:ext cx="53" cy="38"/>
            </a:xfrm>
            <a:custGeom>
              <a:avLst/>
              <a:gdLst>
                <a:gd name="T0" fmla="*/ 6 w 25"/>
                <a:gd name="T1" fmla="*/ 1 h 18"/>
                <a:gd name="T2" fmla="*/ 25 w 25"/>
                <a:gd name="T3" fmla="*/ 16 h 18"/>
                <a:gd name="T4" fmla="*/ 9 w 25"/>
                <a:gd name="T5" fmla="*/ 15 h 18"/>
                <a:gd name="T6" fmla="*/ 6 w 25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8">
                  <a:moveTo>
                    <a:pt x="6" y="1"/>
                  </a:moveTo>
                  <a:cubicBezTo>
                    <a:pt x="16" y="0"/>
                    <a:pt x="20" y="8"/>
                    <a:pt x="25" y="16"/>
                  </a:cubicBezTo>
                  <a:cubicBezTo>
                    <a:pt x="19" y="13"/>
                    <a:pt x="15" y="18"/>
                    <a:pt x="9" y="15"/>
                  </a:cubicBezTo>
                  <a:cubicBezTo>
                    <a:pt x="0" y="11"/>
                    <a:pt x="8" y="5"/>
                    <a:pt x="6" y="1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74"/>
            <p:cNvSpPr/>
            <p:nvPr/>
          </p:nvSpPr>
          <p:spPr bwMode="auto">
            <a:xfrm>
              <a:off x="2912" y="674"/>
              <a:ext cx="50" cy="26"/>
            </a:xfrm>
            <a:custGeom>
              <a:avLst/>
              <a:gdLst>
                <a:gd name="T0" fmla="*/ 0 w 24"/>
                <a:gd name="T1" fmla="*/ 0 h 12"/>
                <a:gd name="T2" fmla="*/ 19 w 24"/>
                <a:gd name="T3" fmla="*/ 5 h 12"/>
                <a:gd name="T4" fmla="*/ 22 w 24"/>
                <a:gd name="T5" fmla="*/ 10 h 12"/>
                <a:gd name="T6" fmla="*/ 16 w 24"/>
                <a:gd name="T7" fmla="*/ 9 h 12"/>
                <a:gd name="T8" fmla="*/ 4 w 24"/>
                <a:gd name="T9" fmla="*/ 5 h 12"/>
                <a:gd name="T10" fmla="*/ 0 w 2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cubicBezTo>
                    <a:pt x="7" y="1"/>
                    <a:pt x="13" y="0"/>
                    <a:pt x="19" y="5"/>
                  </a:cubicBezTo>
                  <a:cubicBezTo>
                    <a:pt x="20" y="6"/>
                    <a:pt x="24" y="7"/>
                    <a:pt x="22" y="10"/>
                  </a:cubicBezTo>
                  <a:cubicBezTo>
                    <a:pt x="20" y="12"/>
                    <a:pt x="18" y="10"/>
                    <a:pt x="16" y="9"/>
                  </a:cubicBezTo>
                  <a:cubicBezTo>
                    <a:pt x="12" y="7"/>
                    <a:pt x="8" y="6"/>
                    <a:pt x="4" y="5"/>
                  </a:cubicBezTo>
                  <a:cubicBezTo>
                    <a:pt x="2" y="4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75"/>
            <p:cNvSpPr/>
            <p:nvPr/>
          </p:nvSpPr>
          <p:spPr bwMode="auto">
            <a:xfrm>
              <a:off x="2893" y="632"/>
              <a:ext cx="15" cy="13"/>
            </a:xfrm>
            <a:custGeom>
              <a:avLst/>
              <a:gdLst>
                <a:gd name="T0" fmla="*/ 7 w 7"/>
                <a:gd name="T1" fmla="*/ 3 h 6"/>
                <a:gd name="T2" fmla="*/ 2 w 7"/>
                <a:gd name="T3" fmla="*/ 4 h 6"/>
                <a:gd name="T4" fmla="*/ 1 w 7"/>
                <a:gd name="T5" fmla="*/ 1 h 6"/>
                <a:gd name="T6" fmla="*/ 7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6" y="6"/>
                    <a:pt x="4" y="5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4" y="0"/>
                    <a:pt x="5" y="3"/>
                    <a:pt x="7" y="3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76"/>
            <p:cNvSpPr/>
            <p:nvPr/>
          </p:nvSpPr>
          <p:spPr bwMode="auto">
            <a:xfrm>
              <a:off x="3015" y="837"/>
              <a:ext cx="17" cy="19"/>
            </a:xfrm>
            <a:custGeom>
              <a:avLst/>
              <a:gdLst>
                <a:gd name="T0" fmla="*/ 0 w 8"/>
                <a:gd name="T1" fmla="*/ 9 h 9"/>
                <a:gd name="T2" fmla="*/ 8 w 8"/>
                <a:gd name="T3" fmla="*/ 0 h 9"/>
                <a:gd name="T4" fmla="*/ 0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cubicBezTo>
                    <a:pt x="0" y="4"/>
                    <a:pt x="2" y="1"/>
                    <a:pt x="8" y="0"/>
                  </a:cubicBezTo>
                  <a:cubicBezTo>
                    <a:pt x="7" y="5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77"/>
            <p:cNvSpPr>
              <a:spLocks noEditPoints="1"/>
            </p:cNvSpPr>
            <p:nvPr/>
          </p:nvSpPr>
          <p:spPr bwMode="auto">
            <a:xfrm>
              <a:off x="2822" y="522"/>
              <a:ext cx="718" cy="403"/>
            </a:xfrm>
            <a:custGeom>
              <a:avLst/>
              <a:gdLst>
                <a:gd name="T0" fmla="*/ 54 w 342"/>
                <a:gd name="T1" fmla="*/ 34 h 191"/>
                <a:gd name="T2" fmla="*/ 51 w 342"/>
                <a:gd name="T3" fmla="*/ 10 h 191"/>
                <a:gd name="T4" fmla="*/ 67 w 342"/>
                <a:gd name="T5" fmla="*/ 0 h 191"/>
                <a:gd name="T6" fmla="*/ 99 w 342"/>
                <a:gd name="T7" fmla="*/ 26 h 191"/>
                <a:gd name="T8" fmla="*/ 101 w 342"/>
                <a:gd name="T9" fmla="*/ 29 h 191"/>
                <a:gd name="T10" fmla="*/ 101 w 342"/>
                <a:gd name="T11" fmla="*/ 8 h 191"/>
                <a:gd name="T12" fmla="*/ 108 w 342"/>
                <a:gd name="T13" fmla="*/ 4 h 191"/>
                <a:gd name="T14" fmla="*/ 125 w 342"/>
                <a:gd name="T15" fmla="*/ 45 h 191"/>
                <a:gd name="T16" fmla="*/ 127 w 342"/>
                <a:gd name="T17" fmla="*/ 98 h 191"/>
                <a:gd name="T18" fmla="*/ 194 w 342"/>
                <a:gd name="T19" fmla="*/ 133 h 191"/>
                <a:gd name="T20" fmla="*/ 228 w 342"/>
                <a:gd name="T21" fmla="*/ 155 h 191"/>
                <a:gd name="T22" fmla="*/ 286 w 342"/>
                <a:gd name="T23" fmla="*/ 166 h 191"/>
                <a:gd name="T24" fmla="*/ 340 w 342"/>
                <a:gd name="T25" fmla="*/ 161 h 191"/>
                <a:gd name="T26" fmla="*/ 336 w 342"/>
                <a:gd name="T27" fmla="*/ 164 h 191"/>
                <a:gd name="T28" fmla="*/ 298 w 342"/>
                <a:gd name="T29" fmla="*/ 170 h 191"/>
                <a:gd name="T30" fmla="*/ 245 w 342"/>
                <a:gd name="T31" fmla="*/ 163 h 191"/>
                <a:gd name="T32" fmla="*/ 207 w 342"/>
                <a:gd name="T33" fmla="*/ 145 h 191"/>
                <a:gd name="T34" fmla="*/ 149 w 342"/>
                <a:gd name="T35" fmla="*/ 113 h 191"/>
                <a:gd name="T36" fmla="*/ 121 w 342"/>
                <a:gd name="T37" fmla="*/ 106 h 191"/>
                <a:gd name="T38" fmla="*/ 114 w 342"/>
                <a:gd name="T39" fmla="*/ 107 h 191"/>
                <a:gd name="T40" fmla="*/ 117 w 342"/>
                <a:gd name="T41" fmla="*/ 90 h 191"/>
                <a:gd name="T42" fmla="*/ 112 w 342"/>
                <a:gd name="T43" fmla="*/ 138 h 191"/>
                <a:gd name="T44" fmla="*/ 93 w 342"/>
                <a:gd name="T45" fmla="*/ 174 h 191"/>
                <a:gd name="T46" fmla="*/ 38 w 342"/>
                <a:gd name="T47" fmla="*/ 185 h 191"/>
                <a:gd name="T48" fmla="*/ 39 w 342"/>
                <a:gd name="T49" fmla="*/ 158 h 191"/>
                <a:gd name="T50" fmla="*/ 94 w 342"/>
                <a:gd name="T51" fmla="*/ 117 h 191"/>
                <a:gd name="T52" fmla="*/ 97 w 342"/>
                <a:gd name="T53" fmla="*/ 109 h 191"/>
                <a:gd name="T54" fmla="*/ 71 w 342"/>
                <a:gd name="T55" fmla="*/ 129 h 191"/>
                <a:gd name="T56" fmla="*/ 22 w 342"/>
                <a:gd name="T57" fmla="*/ 129 h 191"/>
                <a:gd name="T58" fmla="*/ 5 w 342"/>
                <a:gd name="T59" fmla="*/ 61 h 191"/>
                <a:gd name="T60" fmla="*/ 50 w 342"/>
                <a:gd name="T61" fmla="*/ 50 h 191"/>
                <a:gd name="T62" fmla="*/ 72 w 342"/>
                <a:gd name="T63" fmla="*/ 59 h 191"/>
                <a:gd name="T64" fmla="*/ 116 w 342"/>
                <a:gd name="T65" fmla="*/ 88 h 191"/>
                <a:gd name="T66" fmla="*/ 98 w 342"/>
                <a:gd name="T67" fmla="*/ 34 h 191"/>
                <a:gd name="T68" fmla="*/ 58 w 342"/>
                <a:gd name="T69" fmla="*/ 5 h 191"/>
                <a:gd name="T70" fmla="*/ 55 w 342"/>
                <a:gd name="T71" fmla="*/ 25 h 191"/>
                <a:gd name="T72" fmla="*/ 83 w 342"/>
                <a:gd name="T73" fmla="*/ 64 h 191"/>
                <a:gd name="T74" fmla="*/ 110 w 342"/>
                <a:gd name="T75" fmla="*/ 89 h 191"/>
                <a:gd name="T76" fmla="*/ 103 w 342"/>
                <a:gd name="T77" fmla="*/ 86 h 191"/>
                <a:gd name="T78" fmla="*/ 68 w 342"/>
                <a:gd name="T79" fmla="*/ 61 h 191"/>
                <a:gd name="T80" fmla="*/ 15 w 342"/>
                <a:gd name="T81" fmla="*/ 53 h 191"/>
                <a:gd name="T82" fmla="*/ 5 w 342"/>
                <a:gd name="T83" fmla="*/ 88 h 191"/>
                <a:gd name="T84" fmla="*/ 44 w 342"/>
                <a:gd name="T85" fmla="*/ 131 h 191"/>
                <a:gd name="T86" fmla="*/ 105 w 342"/>
                <a:gd name="T87" fmla="*/ 103 h 191"/>
                <a:gd name="T88" fmla="*/ 100 w 342"/>
                <a:gd name="T89" fmla="*/ 112 h 191"/>
                <a:gd name="T90" fmla="*/ 68 w 342"/>
                <a:gd name="T91" fmla="*/ 146 h 191"/>
                <a:gd name="T92" fmla="*/ 36 w 342"/>
                <a:gd name="T93" fmla="*/ 163 h 191"/>
                <a:gd name="T94" fmla="*/ 71 w 342"/>
                <a:gd name="T95" fmla="*/ 184 h 191"/>
                <a:gd name="T96" fmla="*/ 110 w 342"/>
                <a:gd name="T97" fmla="*/ 136 h 191"/>
                <a:gd name="T98" fmla="*/ 109 w 342"/>
                <a:gd name="T99" fmla="*/ 104 h 191"/>
                <a:gd name="T100" fmla="*/ 103 w 342"/>
                <a:gd name="T101" fmla="*/ 6 h 191"/>
                <a:gd name="T102" fmla="*/ 103 w 342"/>
                <a:gd name="T103" fmla="*/ 32 h 191"/>
                <a:gd name="T104" fmla="*/ 111 w 342"/>
                <a:gd name="T105" fmla="*/ 61 h 191"/>
                <a:gd name="T106" fmla="*/ 117 w 342"/>
                <a:gd name="T107" fmla="*/ 74 h 191"/>
                <a:gd name="T108" fmla="*/ 121 w 342"/>
                <a:gd name="T109" fmla="*/ 24 h 191"/>
                <a:gd name="T110" fmla="*/ 104 w 342"/>
                <a:gd name="T111" fmla="*/ 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2" h="191">
                  <a:moveTo>
                    <a:pt x="72" y="59"/>
                  </a:moveTo>
                  <a:cubicBezTo>
                    <a:pt x="66" y="51"/>
                    <a:pt x="60" y="42"/>
                    <a:pt x="54" y="34"/>
                  </a:cubicBezTo>
                  <a:cubicBezTo>
                    <a:pt x="52" y="31"/>
                    <a:pt x="52" y="28"/>
                    <a:pt x="52" y="25"/>
                  </a:cubicBezTo>
                  <a:cubicBezTo>
                    <a:pt x="52" y="20"/>
                    <a:pt x="52" y="15"/>
                    <a:pt x="51" y="10"/>
                  </a:cubicBezTo>
                  <a:cubicBezTo>
                    <a:pt x="51" y="7"/>
                    <a:pt x="52" y="4"/>
                    <a:pt x="54" y="3"/>
                  </a:cubicBezTo>
                  <a:cubicBezTo>
                    <a:pt x="58" y="2"/>
                    <a:pt x="63" y="0"/>
                    <a:pt x="67" y="0"/>
                  </a:cubicBezTo>
                  <a:cubicBezTo>
                    <a:pt x="75" y="1"/>
                    <a:pt x="84" y="4"/>
                    <a:pt x="90" y="10"/>
                  </a:cubicBezTo>
                  <a:cubicBezTo>
                    <a:pt x="94" y="15"/>
                    <a:pt x="96" y="21"/>
                    <a:pt x="99" y="26"/>
                  </a:cubicBezTo>
                  <a:cubicBezTo>
                    <a:pt x="100" y="27"/>
                    <a:pt x="100" y="28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4"/>
                    <a:pt x="101" y="18"/>
                    <a:pt x="101" y="13"/>
                  </a:cubicBezTo>
                  <a:cubicBezTo>
                    <a:pt x="101" y="11"/>
                    <a:pt x="100" y="10"/>
                    <a:pt x="101" y="8"/>
                  </a:cubicBezTo>
                  <a:cubicBezTo>
                    <a:pt x="101" y="6"/>
                    <a:pt x="101" y="3"/>
                    <a:pt x="102" y="3"/>
                  </a:cubicBezTo>
                  <a:cubicBezTo>
                    <a:pt x="104" y="3"/>
                    <a:pt x="107" y="3"/>
                    <a:pt x="108" y="4"/>
                  </a:cubicBezTo>
                  <a:cubicBezTo>
                    <a:pt x="115" y="10"/>
                    <a:pt x="121" y="17"/>
                    <a:pt x="124" y="25"/>
                  </a:cubicBezTo>
                  <a:cubicBezTo>
                    <a:pt x="125" y="31"/>
                    <a:pt x="125" y="38"/>
                    <a:pt x="125" y="45"/>
                  </a:cubicBezTo>
                  <a:cubicBezTo>
                    <a:pt x="125" y="55"/>
                    <a:pt x="123" y="64"/>
                    <a:pt x="120" y="73"/>
                  </a:cubicBezTo>
                  <a:cubicBezTo>
                    <a:pt x="117" y="83"/>
                    <a:pt x="120" y="91"/>
                    <a:pt x="127" y="98"/>
                  </a:cubicBezTo>
                  <a:cubicBezTo>
                    <a:pt x="132" y="104"/>
                    <a:pt x="139" y="106"/>
                    <a:pt x="146" y="109"/>
                  </a:cubicBezTo>
                  <a:cubicBezTo>
                    <a:pt x="163" y="115"/>
                    <a:pt x="179" y="123"/>
                    <a:pt x="194" y="133"/>
                  </a:cubicBezTo>
                  <a:cubicBezTo>
                    <a:pt x="199" y="137"/>
                    <a:pt x="204" y="140"/>
                    <a:pt x="209" y="143"/>
                  </a:cubicBezTo>
                  <a:cubicBezTo>
                    <a:pt x="216" y="147"/>
                    <a:pt x="222" y="152"/>
                    <a:pt x="228" y="155"/>
                  </a:cubicBezTo>
                  <a:cubicBezTo>
                    <a:pt x="234" y="158"/>
                    <a:pt x="239" y="159"/>
                    <a:pt x="245" y="160"/>
                  </a:cubicBezTo>
                  <a:cubicBezTo>
                    <a:pt x="258" y="163"/>
                    <a:pt x="272" y="164"/>
                    <a:pt x="286" y="166"/>
                  </a:cubicBezTo>
                  <a:cubicBezTo>
                    <a:pt x="295" y="168"/>
                    <a:pt x="304" y="167"/>
                    <a:pt x="313" y="165"/>
                  </a:cubicBezTo>
                  <a:cubicBezTo>
                    <a:pt x="322" y="163"/>
                    <a:pt x="331" y="162"/>
                    <a:pt x="340" y="161"/>
                  </a:cubicBezTo>
                  <a:cubicBezTo>
                    <a:pt x="340" y="160"/>
                    <a:pt x="340" y="161"/>
                    <a:pt x="342" y="161"/>
                  </a:cubicBezTo>
                  <a:cubicBezTo>
                    <a:pt x="340" y="163"/>
                    <a:pt x="338" y="163"/>
                    <a:pt x="336" y="164"/>
                  </a:cubicBezTo>
                  <a:cubicBezTo>
                    <a:pt x="334" y="165"/>
                    <a:pt x="331" y="165"/>
                    <a:pt x="328" y="165"/>
                  </a:cubicBezTo>
                  <a:cubicBezTo>
                    <a:pt x="318" y="167"/>
                    <a:pt x="308" y="169"/>
                    <a:pt x="298" y="170"/>
                  </a:cubicBezTo>
                  <a:cubicBezTo>
                    <a:pt x="292" y="170"/>
                    <a:pt x="286" y="169"/>
                    <a:pt x="280" y="168"/>
                  </a:cubicBezTo>
                  <a:cubicBezTo>
                    <a:pt x="268" y="167"/>
                    <a:pt x="257" y="165"/>
                    <a:pt x="245" y="163"/>
                  </a:cubicBezTo>
                  <a:cubicBezTo>
                    <a:pt x="236" y="162"/>
                    <a:pt x="227" y="159"/>
                    <a:pt x="220" y="153"/>
                  </a:cubicBezTo>
                  <a:cubicBezTo>
                    <a:pt x="216" y="150"/>
                    <a:pt x="211" y="148"/>
                    <a:pt x="207" y="145"/>
                  </a:cubicBezTo>
                  <a:cubicBezTo>
                    <a:pt x="197" y="139"/>
                    <a:pt x="188" y="133"/>
                    <a:pt x="179" y="127"/>
                  </a:cubicBezTo>
                  <a:cubicBezTo>
                    <a:pt x="169" y="122"/>
                    <a:pt x="159" y="118"/>
                    <a:pt x="149" y="113"/>
                  </a:cubicBezTo>
                  <a:cubicBezTo>
                    <a:pt x="143" y="110"/>
                    <a:pt x="138" y="108"/>
                    <a:pt x="133" y="106"/>
                  </a:cubicBezTo>
                  <a:cubicBezTo>
                    <a:pt x="128" y="104"/>
                    <a:pt x="124" y="104"/>
                    <a:pt x="121" y="106"/>
                  </a:cubicBezTo>
                  <a:cubicBezTo>
                    <a:pt x="119" y="108"/>
                    <a:pt x="116" y="108"/>
                    <a:pt x="114" y="109"/>
                  </a:cubicBezTo>
                  <a:cubicBezTo>
                    <a:pt x="114" y="108"/>
                    <a:pt x="114" y="108"/>
                    <a:pt x="114" y="107"/>
                  </a:cubicBezTo>
                  <a:cubicBezTo>
                    <a:pt x="118" y="105"/>
                    <a:pt x="122" y="103"/>
                    <a:pt x="126" y="101"/>
                  </a:cubicBezTo>
                  <a:cubicBezTo>
                    <a:pt x="123" y="97"/>
                    <a:pt x="120" y="94"/>
                    <a:pt x="117" y="90"/>
                  </a:cubicBezTo>
                  <a:cubicBezTo>
                    <a:pt x="113" y="93"/>
                    <a:pt x="112" y="98"/>
                    <a:pt x="112" y="103"/>
                  </a:cubicBezTo>
                  <a:cubicBezTo>
                    <a:pt x="112" y="114"/>
                    <a:pt x="112" y="126"/>
                    <a:pt x="112" y="138"/>
                  </a:cubicBezTo>
                  <a:cubicBezTo>
                    <a:pt x="112" y="145"/>
                    <a:pt x="110" y="152"/>
                    <a:pt x="106" y="159"/>
                  </a:cubicBezTo>
                  <a:cubicBezTo>
                    <a:pt x="102" y="164"/>
                    <a:pt x="98" y="170"/>
                    <a:pt x="93" y="174"/>
                  </a:cubicBezTo>
                  <a:cubicBezTo>
                    <a:pt x="85" y="182"/>
                    <a:pt x="76" y="187"/>
                    <a:pt x="65" y="189"/>
                  </a:cubicBezTo>
                  <a:cubicBezTo>
                    <a:pt x="56" y="191"/>
                    <a:pt x="46" y="190"/>
                    <a:pt x="38" y="185"/>
                  </a:cubicBezTo>
                  <a:cubicBezTo>
                    <a:pt x="34" y="182"/>
                    <a:pt x="30" y="179"/>
                    <a:pt x="31" y="173"/>
                  </a:cubicBezTo>
                  <a:cubicBezTo>
                    <a:pt x="31" y="167"/>
                    <a:pt x="32" y="161"/>
                    <a:pt x="39" y="158"/>
                  </a:cubicBezTo>
                  <a:cubicBezTo>
                    <a:pt x="46" y="155"/>
                    <a:pt x="53" y="152"/>
                    <a:pt x="59" y="148"/>
                  </a:cubicBezTo>
                  <a:cubicBezTo>
                    <a:pt x="72" y="140"/>
                    <a:pt x="85" y="131"/>
                    <a:pt x="94" y="117"/>
                  </a:cubicBezTo>
                  <a:cubicBezTo>
                    <a:pt x="95" y="115"/>
                    <a:pt x="97" y="112"/>
                    <a:pt x="98" y="110"/>
                  </a:cubicBezTo>
                  <a:cubicBezTo>
                    <a:pt x="98" y="110"/>
                    <a:pt x="98" y="110"/>
                    <a:pt x="97" y="109"/>
                  </a:cubicBezTo>
                  <a:cubicBezTo>
                    <a:pt x="93" y="112"/>
                    <a:pt x="89" y="115"/>
                    <a:pt x="85" y="118"/>
                  </a:cubicBezTo>
                  <a:cubicBezTo>
                    <a:pt x="80" y="121"/>
                    <a:pt x="76" y="126"/>
                    <a:pt x="71" y="129"/>
                  </a:cubicBezTo>
                  <a:cubicBezTo>
                    <a:pt x="62" y="135"/>
                    <a:pt x="51" y="134"/>
                    <a:pt x="41" y="134"/>
                  </a:cubicBezTo>
                  <a:cubicBezTo>
                    <a:pt x="34" y="135"/>
                    <a:pt x="27" y="133"/>
                    <a:pt x="22" y="129"/>
                  </a:cubicBezTo>
                  <a:cubicBezTo>
                    <a:pt x="9" y="119"/>
                    <a:pt x="0" y="108"/>
                    <a:pt x="2" y="90"/>
                  </a:cubicBezTo>
                  <a:cubicBezTo>
                    <a:pt x="4" y="81"/>
                    <a:pt x="4" y="71"/>
                    <a:pt x="5" y="61"/>
                  </a:cubicBezTo>
                  <a:cubicBezTo>
                    <a:pt x="6" y="55"/>
                    <a:pt x="9" y="52"/>
                    <a:pt x="15" y="50"/>
                  </a:cubicBezTo>
                  <a:cubicBezTo>
                    <a:pt x="26" y="46"/>
                    <a:pt x="39" y="48"/>
                    <a:pt x="50" y="50"/>
                  </a:cubicBezTo>
                  <a:cubicBezTo>
                    <a:pt x="55" y="51"/>
                    <a:pt x="59" y="54"/>
                    <a:pt x="63" y="56"/>
                  </a:cubicBezTo>
                  <a:cubicBezTo>
                    <a:pt x="66" y="57"/>
                    <a:pt x="69" y="58"/>
                    <a:pt x="72" y="59"/>
                  </a:cubicBezTo>
                  <a:close/>
                  <a:moveTo>
                    <a:pt x="109" y="104"/>
                  </a:moveTo>
                  <a:cubicBezTo>
                    <a:pt x="110" y="98"/>
                    <a:pt x="110" y="92"/>
                    <a:pt x="116" y="88"/>
                  </a:cubicBezTo>
                  <a:cubicBezTo>
                    <a:pt x="113" y="79"/>
                    <a:pt x="110" y="69"/>
                    <a:pt x="105" y="60"/>
                  </a:cubicBezTo>
                  <a:cubicBezTo>
                    <a:pt x="101" y="52"/>
                    <a:pt x="99" y="43"/>
                    <a:pt x="98" y="34"/>
                  </a:cubicBezTo>
                  <a:cubicBezTo>
                    <a:pt x="96" y="22"/>
                    <a:pt x="91" y="13"/>
                    <a:pt x="81" y="7"/>
                  </a:cubicBezTo>
                  <a:cubicBezTo>
                    <a:pt x="73" y="4"/>
                    <a:pt x="66" y="1"/>
                    <a:pt x="58" y="5"/>
                  </a:cubicBezTo>
                  <a:cubicBezTo>
                    <a:pt x="55" y="6"/>
                    <a:pt x="54" y="7"/>
                    <a:pt x="54" y="11"/>
                  </a:cubicBezTo>
                  <a:cubicBezTo>
                    <a:pt x="55" y="15"/>
                    <a:pt x="55" y="20"/>
                    <a:pt x="55" y="25"/>
                  </a:cubicBezTo>
                  <a:cubicBezTo>
                    <a:pt x="55" y="27"/>
                    <a:pt x="55" y="30"/>
                    <a:pt x="56" y="32"/>
                  </a:cubicBezTo>
                  <a:cubicBezTo>
                    <a:pt x="63" y="44"/>
                    <a:pt x="72" y="55"/>
                    <a:pt x="83" y="64"/>
                  </a:cubicBezTo>
                  <a:cubicBezTo>
                    <a:pt x="92" y="72"/>
                    <a:pt x="100" y="79"/>
                    <a:pt x="109" y="87"/>
                  </a:cubicBezTo>
                  <a:cubicBezTo>
                    <a:pt x="110" y="87"/>
                    <a:pt x="110" y="88"/>
                    <a:pt x="110" y="89"/>
                  </a:cubicBezTo>
                  <a:cubicBezTo>
                    <a:pt x="109" y="89"/>
                    <a:pt x="108" y="90"/>
                    <a:pt x="108" y="89"/>
                  </a:cubicBezTo>
                  <a:cubicBezTo>
                    <a:pt x="106" y="88"/>
                    <a:pt x="104" y="87"/>
                    <a:pt x="103" y="86"/>
                  </a:cubicBezTo>
                  <a:cubicBezTo>
                    <a:pt x="98" y="81"/>
                    <a:pt x="93" y="77"/>
                    <a:pt x="88" y="72"/>
                  </a:cubicBezTo>
                  <a:cubicBezTo>
                    <a:pt x="82" y="67"/>
                    <a:pt x="76" y="62"/>
                    <a:pt x="68" y="61"/>
                  </a:cubicBezTo>
                  <a:cubicBezTo>
                    <a:pt x="66" y="60"/>
                    <a:pt x="64" y="60"/>
                    <a:pt x="63" y="59"/>
                  </a:cubicBezTo>
                  <a:cubicBezTo>
                    <a:pt x="48" y="50"/>
                    <a:pt x="32" y="49"/>
                    <a:pt x="15" y="53"/>
                  </a:cubicBezTo>
                  <a:cubicBezTo>
                    <a:pt x="10" y="55"/>
                    <a:pt x="8" y="57"/>
                    <a:pt x="8" y="62"/>
                  </a:cubicBezTo>
                  <a:cubicBezTo>
                    <a:pt x="7" y="70"/>
                    <a:pt x="7" y="79"/>
                    <a:pt x="5" y="88"/>
                  </a:cubicBezTo>
                  <a:cubicBezTo>
                    <a:pt x="2" y="106"/>
                    <a:pt x="11" y="118"/>
                    <a:pt x="25" y="128"/>
                  </a:cubicBezTo>
                  <a:cubicBezTo>
                    <a:pt x="31" y="132"/>
                    <a:pt x="38" y="131"/>
                    <a:pt x="44" y="131"/>
                  </a:cubicBezTo>
                  <a:cubicBezTo>
                    <a:pt x="60" y="132"/>
                    <a:pt x="72" y="127"/>
                    <a:pt x="83" y="116"/>
                  </a:cubicBezTo>
                  <a:cubicBezTo>
                    <a:pt x="89" y="110"/>
                    <a:pt x="97" y="107"/>
                    <a:pt x="105" y="103"/>
                  </a:cubicBezTo>
                  <a:cubicBezTo>
                    <a:pt x="106" y="102"/>
                    <a:pt x="108" y="103"/>
                    <a:pt x="109" y="104"/>
                  </a:cubicBezTo>
                  <a:cubicBezTo>
                    <a:pt x="106" y="107"/>
                    <a:pt x="103" y="109"/>
                    <a:pt x="100" y="112"/>
                  </a:cubicBezTo>
                  <a:cubicBezTo>
                    <a:pt x="96" y="118"/>
                    <a:pt x="92" y="125"/>
                    <a:pt x="86" y="130"/>
                  </a:cubicBezTo>
                  <a:cubicBezTo>
                    <a:pt x="81" y="136"/>
                    <a:pt x="75" y="141"/>
                    <a:pt x="68" y="146"/>
                  </a:cubicBezTo>
                  <a:cubicBezTo>
                    <a:pt x="62" y="150"/>
                    <a:pt x="55" y="153"/>
                    <a:pt x="48" y="157"/>
                  </a:cubicBezTo>
                  <a:cubicBezTo>
                    <a:pt x="44" y="159"/>
                    <a:pt x="39" y="160"/>
                    <a:pt x="36" y="163"/>
                  </a:cubicBezTo>
                  <a:cubicBezTo>
                    <a:pt x="30" y="170"/>
                    <a:pt x="33" y="179"/>
                    <a:pt x="41" y="183"/>
                  </a:cubicBezTo>
                  <a:cubicBezTo>
                    <a:pt x="51" y="188"/>
                    <a:pt x="61" y="188"/>
                    <a:pt x="71" y="184"/>
                  </a:cubicBezTo>
                  <a:cubicBezTo>
                    <a:pt x="82" y="180"/>
                    <a:pt x="91" y="174"/>
                    <a:pt x="98" y="165"/>
                  </a:cubicBezTo>
                  <a:cubicBezTo>
                    <a:pt x="104" y="156"/>
                    <a:pt x="110" y="148"/>
                    <a:pt x="110" y="136"/>
                  </a:cubicBezTo>
                  <a:cubicBezTo>
                    <a:pt x="109" y="133"/>
                    <a:pt x="109" y="129"/>
                    <a:pt x="109" y="126"/>
                  </a:cubicBezTo>
                  <a:cubicBezTo>
                    <a:pt x="109" y="118"/>
                    <a:pt x="109" y="111"/>
                    <a:pt x="109" y="104"/>
                  </a:cubicBezTo>
                  <a:close/>
                  <a:moveTo>
                    <a:pt x="104" y="6"/>
                  </a:moveTo>
                  <a:cubicBezTo>
                    <a:pt x="104" y="6"/>
                    <a:pt x="103" y="6"/>
                    <a:pt x="103" y="6"/>
                  </a:cubicBezTo>
                  <a:cubicBezTo>
                    <a:pt x="103" y="8"/>
                    <a:pt x="103" y="10"/>
                    <a:pt x="103" y="12"/>
                  </a:cubicBezTo>
                  <a:cubicBezTo>
                    <a:pt x="104" y="18"/>
                    <a:pt x="104" y="25"/>
                    <a:pt x="103" y="32"/>
                  </a:cubicBezTo>
                  <a:cubicBezTo>
                    <a:pt x="103" y="38"/>
                    <a:pt x="103" y="43"/>
                    <a:pt x="106" y="48"/>
                  </a:cubicBezTo>
                  <a:cubicBezTo>
                    <a:pt x="108" y="52"/>
                    <a:pt x="109" y="56"/>
                    <a:pt x="111" y="61"/>
                  </a:cubicBezTo>
                  <a:cubicBezTo>
                    <a:pt x="113" y="66"/>
                    <a:pt x="114" y="71"/>
                    <a:pt x="116" y="76"/>
                  </a:cubicBezTo>
                  <a:cubicBezTo>
                    <a:pt x="117" y="75"/>
                    <a:pt x="117" y="75"/>
                    <a:pt x="117" y="74"/>
                  </a:cubicBezTo>
                  <a:cubicBezTo>
                    <a:pt x="120" y="64"/>
                    <a:pt x="122" y="54"/>
                    <a:pt x="123" y="44"/>
                  </a:cubicBezTo>
                  <a:cubicBezTo>
                    <a:pt x="123" y="37"/>
                    <a:pt x="123" y="30"/>
                    <a:pt x="121" y="24"/>
                  </a:cubicBezTo>
                  <a:cubicBezTo>
                    <a:pt x="118" y="18"/>
                    <a:pt x="114" y="12"/>
                    <a:pt x="108" y="7"/>
                  </a:cubicBezTo>
                  <a:cubicBezTo>
                    <a:pt x="107" y="6"/>
                    <a:pt x="105" y="6"/>
                    <a:pt x="104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78"/>
            <p:cNvSpPr>
              <a:spLocks noEditPoints="1"/>
            </p:cNvSpPr>
            <p:nvPr/>
          </p:nvSpPr>
          <p:spPr bwMode="auto">
            <a:xfrm>
              <a:off x="3099" y="630"/>
              <a:ext cx="174" cy="167"/>
            </a:xfrm>
            <a:custGeom>
              <a:avLst/>
              <a:gdLst>
                <a:gd name="T0" fmla="*/ 1 w 83"/>
                <a:gd name="T1" fmla="*/ 0 h 79"/>
                <a:gd name="T2" fmla="*/ 2 w 83"/>
                <a:gd name="T3" fmla="*/ 0 h 79"/>
                <a:gd name="T4" fmla="*/ 27 w 83"/>
                <a:gd name="T5" fmla="*/ 7 h 79"/>
                <a:gd name="T6" fmla="*/ 51 w 83"/>
                <a:gd name="T7" fmla="*/ 20 h 79"/>
                <a:gd name="T8" fmla="*/ 55 w 83"/>
                <a:gd name="T9" fmla="*/ 23 h 79"/>
                <a:gd name="T10" fmla="*/ 65 w 83"/>
                <a:gd name="T11" fmla="*/ 41 h 79"/>
                <a:gd name="T12" fmla="*/ 80 w 83"/>
                <a:gd name="T13" fmla="*/ 74 h 79"/>
                <a:gd name="T14" fmla="*/ 81 w 83"/>
                <a:gd name="T15" fmla="*/ 75 h 79"/>
                <a:gd name="T16" fmla="*/ 83 w 83"/>
                <a:gd name="T17" fmla="*/ 79 h 79"/>
                <a:gd name="T18" fmla="*/ 78 w 83"/>
                <a:gd name="T19" fmla="*/ 79 h 79"/>
                <a:gd name="T20" fmla="*/ 61 w 83"/>
                <a:gd name="T21" fmla="*/ 69 h 79"/>
                <a:gd name="T22" fmla="*/ 50 w 83"/>
                <a:gd name="T23" fmla="*/ 66 h 79"/>
                <a:gd name="T24" fmla="*/ 34 w 83"/>
                <a:gd name="T25" fmla="*/ 56 h 79"/>
                <a:gd name="T26" fmla="*/ 14 w 83"/>
                <a:gd name="T27" fmla="*/ 27 h 79"/>
                <a:gd name="T28" fmla="*/ 1 w 83"/>
                <a:gd name="T29" fmla="*/ 3 h 79"/>
                <a:gd name="T30" fmla="*/ 0 w 83"/>
                <a:gd name="T31" fmla="*/ 1 h 79"/>
                <a:gd name="T32" fmla="*/ 1 w 83"/>
                <a:gd name="T33" fmla="*/ 0 h 79"/>
                <a:gd name="T34" fmla="*/ 7 w 83"/>
                <a:gd name="T35" fmla="*/ 6 h 79"/>
                <a:gd name="T36" fmla="*/ 9 w 83"/>
                <a:gd name="T37" fmla="*/ 9 h 79"/>
                <a:gd name="T38" fmla="*/ 17 w 83"/>
                <a:gd name="T39" fmla="*/ 27 h 79"/>
                <a:gd name="T40" fmla="*/ 36 w 83"/>
                <a:gd name="T41" fmla="*/ 54 h 79"/>
                <a:gd name="T42" fmla="*/ 50 w 83"/>
                <a:gd name="T43" fmla="*/ 62 h 79"/>
                <a:gd name="T44" fmla="*/ 72 w 83"/>
                <a:gd name="T45" fmla="*/ 72 h 79"/>
                <a:gd name="T46" fmla="*/ 76 w 83"/>
                <a:gd name="T47" fmla="*/ 74 h 79"/>
                <a:gd name="T48" fmla="*/ 76 w 83"/>
                <a:gd name="T49" fmla="*/ 73 h 79"/>
                <a:gd name="T50" fmla="*/ 28 w 83"/>
                <a:gd name="T51" fmla="*/ 25 h 79"/>
                <a:gd name="T52" fmla="*/ 34 w 83"/>
                <a:gd name="T53" fmla="*/ 30 h 79"/>
                <a:gd name="T54" fmla="*/ 59 w 83"/>
                <a:gd name="T55" fmla="*/ 58 h 79"/>
                <a:gd name="T56" fmla="*/ 72 w 83"/>
                <a:gd name="T57" fmla="*/ 67 h 79"/>
                <a:gd name="T58" fmla="*/ 61 w 83"/>
                <a:gd name="T59" fmla="*/ 38 h 79"/>
                <a:gd name="T60" fmla="*/ 57 w 83"/>
                <a:gd name="T61" fmla="*/ 30 h 79"/>
                <a:gd name="T62" fmla="*/ 45 w 83"/>
                <a:gd name="T63" fmla="*/ 18 h 79"/>
                <a:gd name="T64" fmla="*/ 7 w 83"/>
                <a:gd name="T6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79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10" y="3"/>
                    <a:pt x="18" y="5"/>
                    <a:pt x="27" y="7"/>
                  </a:cubicBezTo>
                  <a:cubicBezTo>
                    <a:pt x="35" y="10"/>
                    <a:pt x="44" y="13"/>
                    <a:pt x="51" y="20"/>
                  </a:cubicBezTo>
                  <a:cubicBezTo>
                    <a:pt x="52" y="21"/>
                    <a:pt x="54" y="22"/>
                    <a:pt x="55" y="23"/>
                  </a:cubicBezTo>
                  <a:cubicBezTo>
                    <a:pt x="61" y="28"/>
                    <a:pt x="62" y="34"/>
                    <a:pt x="65" y="41"/>
                  </a:cubicBezTo>
                  <a:cubicBezTo>
                    <a:pt x="68" y="52"/>
                    <a:pt x="73" y="6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2" y="77"/>
                    <a:pt x="83" y="78"/>
                    <a:pt x="83" y="79"/>
                  </a:cubicBezTo>
                  <a:cubicBezTo>
                    <a:pt x="81" y="79"/>
                    <a:pt x="80" y="79"/>
                    <a:pt x="78" y="79"/>
                  </a:cubicBezTo>
                  <a:cubicBezTo>
                    <a:pt x="73" y="76"/>
                    <a:pt x="67" y="72"/>
                    <a:pt x="61" y="69"/>
                  </a:cubicBezTo>
                  <a:cubicBezTo>
                    <a:pt x="58" y="68"/>
                    <a:pt x="53" y="67"/>
                    <a:pt x="50" y="66"/>
                  </a:cubicBezTo>
                  <a:cubicBezTo>
                    <a:pt x="44" y="63"/>
                    <a:pt x="39" y="60"/>
                    <a:pt x="34" y="56"/>
                  </a:cubicBezTo>
                  <a:cubicBezTo>
                    <a:pt x="25" y="48"/>
                    <a:pt x="19" y="38"/>
                    <a:pt x="14" y="27"/>
                  </a:cubicBezTo>
                  <a:cubicBezTo>
                    <a:pt x="11" y="19"/>
                    <a:pt x="6" y="11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7" y="6"/>
                  </a:moveTo>
                  <a:cubicBezTo>
                    <a:pt x="8" y="7"/>
                    <a:pt x="8" y="8"/>
                    <a:pt x="9" y="9"/>
                  </a:cubicBezTo>
                  <a:cubicBezTo>
                    <a:pt x="11" y="15"/>
                    <a:pt x="15" y="21"/>
                    <a:pt x="17" y="27"/>
                  </a:cubicBezTo>
                  <a:cubicBezTo>
                    <a:pt x="21" y="37"/>
                    <a:pt x="27" y="47"/>
                    <a:pt x="36" y="54"/>
                  </a:cubicBezTo>
                  <a:cubicBezTo>
                    <a:pt x="40" y="57"/>
                    <a:pt x="45" y="61"/>
                    <a:pt x="50" y="62"/>
                  </a:cubicBezTo>
                  <a:cubicBezTo>
                    <a:pt x="58" y="64"/>
                    <a:pt x="65" y="68"/>
                    <a:pt x="72" y="72"/>
                  </a:cubicBezTo>
                  <a:cubicBezTo>
                    <a:pt x="73" y="73"/>
                    <a:pt x="75" y="73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56" y="61"/>
                    <a:pt x="43" y="43"/>
                    <a:pt x="28" y="25"/>
                  </a:cubicBezTo>
                  <a:cubicBezTo>
                    <a:pt x="31" y="26"/>
                    <a:pt x="32" y="28"/>
                    <a:pt x="34" y="30"/>
                  </a:cubicBezTo>
                  <a:cubicBezTo>
                    <a:pt x="42" y="39"/>
                    <a:pt x="51" y="48"/>
                    <a:pt x="59" y="58"/>
                  </a:cubicBezTo>
                  <a:cubicBezTo>
                    <a:pt x="63" y="62"/>
                    <a:pt x="67" y="66"/>
                    <a:pt x="72" y="67"/>
                  </a:cubicBezTo>
                  <a:cubicBezTo>
                    <a:pt x="68" y="58"/>
                    <a:pt x="65" y="48"/>
                    <a:pt x="61" y="38"/>
                  </a:cubicBezTo>
                  <a:cubicBezTo>
                    <a:pt x="60" y="35"/>
                    <a:pt x="59" y="32"/>
                    <a:pt x="57" y="30"/>
                  </a:cubicBezTo>
                  <a:cubicBezTo>
                    <a:pt x="54" y="26"/>
                    <a:pt x="49" y="22"/>
                    <a:pt x="45" y="18"/>
                  </a:cubicBezTo>
                  <a:cubicBezTo>
                    <a:pt x="33" y="11"/>
                    <a:pt x="20" y="8"/>
                    <a:pt x="7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79"/>
            <p:cNvSpPr/>
            <p:nvPr/>
          </p:nvSpPr>
          <p:spPr bwMode="auto">
            <a:xfrm>
              <a:off x="4031" y="814"/>
              <a:ext cx="11" cy="12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0 h 6"/>
                <a:gd name="T4" fmla="*/ 0 w 5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cubicBezTo>
                    <a:pt x="0" y="4"/>
                    <a:pt x="1" y="2"/>
                    <a:pt x="0" y="0"/>
                  </a:cubicBezTo>
                  <a:cubicBezTo>
                    <a:pt x="5" y="2"/>
                    <a:pt x="4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80"/>
            <p:cNvSpPr/>
            <p:nvPr/>
          </p:nvSpPr>
          <p:spPr bwMode="auto">
            <a:xfrm>
              <a:off x="3399" y="626"/>
              <a:ext cx="420" cy="276"/>
            </a:xfrm>
            <a:custGeom>
              <a:avLst/>
              <a:gdLst>
                <a:gd name="T0" fmla="*/ 166 w 200"/>
                <a:gd name="T1" fmla="*/ 115 h 131"/>
                <a:gd name="T2" fmla="*/ 176 w 200"/>
                <a:gd name="T3" fmla="*/ 124 h 131"/>
                <a:gd name="T4" fmla="*/ 183 w 200"/>
                <a:gd name="T5" fmla="*/ 126 h 131"/>
                <a:gd name="T6" fmla="*/ 183 w 200"/>
                <a:gd name="T7" fmla="*/ 130 h 131"/>
                <a:gd name="T8" fmla="*/ 143 w 200"/>
                <a:gd name="T9" fmla="*/ 113 h 131"/>
                <a:gd name="T10" fmla="*/ 140 w 200"/>
                <a:gd name="T11" fmla="*/ 95 h 131"/>
                <a:gd name="T12" fmla="*/ 116 w 200"/>
                <a:gd name="T13" fmla="*/ 95 h 131"/>
                <a:gd name="T14" fmla="*/ 117 w 200"/>
                <a:gd name="T15" fmla="*/ 79 h 131"/>
                <a:gd name="T16" fmla="*/ 94 w 200"/>
                <a:gd name="T17" fmla="*/ 85 h 131"/>
                <a:gd name="T18" fmla="*/ 87 w 200"/>
                <a:gd name="T19" fmla="*/ 75 h 131"/>
                <a:gd name="T20" fmla="*/ 65 w 200"/>
                <a:gd name="T21" fmla="*/ 63 h 131"/>
                <a:gd name="T22" fmla="*/ 41 w 200"/>
                <a:gd name="T23" fmla="*/ 23 h 131"/>
                <a:gd name="T24" fmla="*/ 27 w 200"/>
                <a:gd name="T25" fmla="*/ 17 h 131"/>
                <a:gd name="T26" fmla="*/ 21 w 200"/>
                <a:gd name="T27" fmla="*/ 56 h 131"/>
                <a:gd name="T28" fmla="*/ 16 w 200"/>
                <a:gd name="T29" fmla="*/ 67 h 131"/>
                <a:gd name="T30" fmla="*/ 7 w 200"/>
                <a:gd name="T31" fmla="*/ 56 h 131"/>
                <a:gd name="T32" fmla="*/ 2 w 200"/>
                <a:gd name="T33" fmla="*/ 40 h 131"/>
                <a:gd name="T34" fmla="*/ 7 w 200"/>
                <a:gd name="T35" fmla="*/ 27 h 131"/>
                <a:gd name="T36" fmla="*/ 15 w 200"/>
                <a:gd name="T37" fmla="*/ 8 h 131"/>
                <a:gd name="T38" fmla="*/ 27 w 200"/>
                <a:gd name="T39" fmla="*/ 5 h 131"/>
                <a:gd name="T40" fmla="*/ 47 w 200"/>
                <a:gd name="T41" fmla="*/ 9 h 131"/>
                <a:gd name="T42" fmla="*/ 70 w 200"/>
                <a:gd name="T43" fmla="*/ 26 h 131"/>
                <a:gd name="T44" fmla="*/ 82 w 200"/>
                <a:gd name="T45" fmla="*/ 46 h 131"/>
                <a:gd name="T46" fmla="*/ 88 w 200"/>
                <a:gd name="T47" fmla="*/ 61 h 131"/>
                <a:gd name="T48" fmla="*/ 100 w 200"/>
                <a:gd name="T49" fmla="*/ 55 h 131"/>
                <a:gd name="T50" fmla="*/ 111 w 200"/>
                <a:gd name="T51" fmla="*/ 41 h 131"/>
                <a:gd name="T52" fmla="*/ 116 w 200"/>
                <a:gd name="T53" fmla="*/ 33 h 131"/>
                <a:gd name="T54" fmla="*/ 143 w 200"/>
                <a:gd name="T55" fmla="*/ 17 h 131"/>
                <a:gd name="T56" fmla="*/ 173 w 200"/>
                <a:gd name="T57" fmla="*/ 16 h 131"/>
                <a:gd name="T58" fmla="*/ 182 w 200"/>
                <a:gd name="T59" fmla="*/ 24 h 131"/>
                <a:gd name="T60" fmla="*/ 196 w 200"/>
                <a:gd name="T61" fmla="*/ 39 h 131"/>
                <a:gd name="T62" fmla="*/ 194 w 200"/>
                <a:gd name="T63" fmla="*/ 56 h 131"/>
                <a:gd name="T64" fmla="*/ 185 w 200"/>
                <a:gd name="T65" fmla="*/ 82 h 131"/>
                <a:gd name="T66" fmla="*/ 189 w 200"/>
                <a:gd name="T67" fmla="*/ 89 h 131"/>
                <a:gd name="T68" fmla="*/ 160 w 200"/>
                <a:gd name="T69" fmla="*/ 11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31">
                  <a:moveTo>
                    <a:pt x="160" y="114"/>
                  </a:moveTo>
                  <a:cubicBezTo>
                    <a:pt x="162" y="114"/>
                    <a:pt x="163" y="117"/>
                    <a:pt x="166" y="115"/>
                  </a:cubicBezTo>
                  <a:cubicBezTo>
                    <a:pt x="167" y="116"/>
                    <a:pt x="167" y="116"/>
                    <a:pt x="167" y="117"/>
                  </a:cubicBezTo>
                  <a:cubicBezTo>
                    <a:pt x="169" y="121"/>
                    <a:pt x="171" y="124"/>
                    <a:pt x="176" y="124"/>
                  </a:cubicBezTo>
                  <a:cubicBezTo>
                    <a:pt x="177" y="124"/>
                    <a:pt x="178" y="124"/>
                    <a:pt x="178" y="124"/>
                  </a:cubicBezTo>
                  <a:cubicBezTo>
                    <a:pt x="179" y="125"/>
                    <a:pt x="181" y="125"/>
                    <a:pt x="183" y="126"/>
                  </a:cubicBezTo>
                  <a:cubicBezTo>
                    <a:pt x="183" y="126"/>
                    <a:pt x="184" y="127"/>
                    <a:pt x="184" y="127"/>
                  </a:cubicBezTo>
                  <a:cubicBezTo>
                    <a:pt x="184" y="128"/>
                    <a:pt x="184" y="129"/>
                    <a:pt x="183" y="130"/>
                  </a:cubicBezTo>
                  <a:cubicBezTo>
                    <a:pt x="172" y="131"/>
                    <a:pt x="163" y="129"/>
                    <a:pt x="155" y="120"/>
                  </a:cubicBezTo>
                  <a:cubicBezTo>
                    <a:pt x="152" y="117"/>
                    <a:pt x="148" y="114"/>
                    <a:pt x="143" y="113"/>
                  </a:cubicBezTo>
                  <a:cubicBezTo>
                    <a:pt x="134" y="111"/>
                    <a:pt x="133" y="106"/>
                    <a:pt x="138" y="99"/>
                  </a:cubicBezTo>
                  <a:cubicBezTo>
                    <a:pt x="138" y="98"/>
                    <a:pt x="140" y="97"/>
                    <a:pt x="140" y="95"/>
                  </a:cubicBezTo>
                  <a:cubicBezTo>
                    <a:pt x="136" y="94"/>
                    <a:pt x="132" y="94"/>
                    <a:pt x="128" y="96"/>
                  </a:cubicBezTo>
                  <a:cubicBezTo>
                    <a:pt x="124" y="98"/>
                    <a:pt x="120" y="98"/>
                    <a:pt x="116" y="95"/>
                  </a:cubicBezTo>
                  <a:cubicBezTo>
                    <a:pt x="113" y="91"/>
                    <a:pt x="115" y="87"/>
                    <a:pt x="117" y="84"/>
                  </a:cubicBezTo>
                  <a:cubicBezTo>
                    <a:pt x="118" y="83"/>
                    <a:pt x="118" y="81"/>
                    <a:pt x="117" y="79"/>
                  </a:cubicBezTo>
                  <a:cubicBezTo>
                    <a:pt x="112" y="81"/>
                    <a:pt x="108" y="86"/>
                    <a:pt x="103" y="89"/>
                  </a:cubicBezTo>
                  <a:cubicBezTo>
                    <a:pt x="96" y="93"/>
                    <a:pt x="96" y="93"/>
                    <a:pt x="94" y="85"/>
                  </a:cubicBezTo>
                  <a:cubicBezTo>
                    <a:pt x="92" y="81"/>
                    <a:pt x="92" y="77"/>
                    <a:pt x="89" y="73"/>
                  </a:cubicBezTo>
                  <a:cubicBezTo>
                    <a:pt x="88" y="74"/>
                    <a:pt x="87" y="74"/>
                    <a:pt x="87" y="75"/>
                  </a:cubicBezTo>
                  <a:cubicBezTo>
                    <a:pt x="81" y="82"/>
                    <a:pt x="76" y="82"/>
                    <a:pt x="71" y="74"/>
                  </a:cubicBezTo>
                  <a:cubicBezTo>
                    <a:pt x="68" y="71"/>
                    <a:pt x="67" y="67"/>
                    <a:pt x="65" y="63"/>
                  </a:cubicBezTo>
                  <a:cubicBezTo>
                    <a:pt x="60" y="52"/>
                    <a:pt x="54" y="43"/>
                    <a:pt x="47" y="35"/>
                  </a:cubicBezTo>
                  <a:cubicBezTo>
                    <a:pt x="44" y="31"/>
                    <a:pt x="43" y="28"/>
                    <a:pt x="41" y="23"/>
                  </a:cubicBezTo>
                  <a:cubicBezTo>
                    <a:pt x="39" y="16"/>
                    <a:pt x="35" y="13"/>
                    <a:pt x="29" y="16"/>
                  </a:cubicBezTo>
                  <a:cubicBezTo>
                    <a:pt x="28" y="16"/>
                    <a:pt x="27" y="16"/>
                    <a:pt x="27" y="17"/>
                  </a:cubicBezTo>
                  <a:cubicBezTo>
                    <a:pt x="25" y="27"/>
                    <a:pt x="16" y="34"/>
                    <a:pt x="16" y="44"/>
                  </a:cubicBezTo>
                  <a:cubicBezTo>
                    <a:pt x="17" y="49"/>
                    <a:pt x="18" y="52"/>
                    <a:pt x="21" y="56"/>
                  </a:cubicBezTo>
                  <a:cubicBezTo>
                    <a:pt x="23" y="61"/>
                    <a:pt x="29" y="65"/>
                    <a:pt x="25" y="72"/>
                  </a:cubicBezTo>
                  <a:cubicBezTo>
                    <a:pt x="20" y="74"/>
                    <a:pt x="17" y="72"/>
                    <a:pt x="16" y="67"/>
                  </a:cubicBezTo>
                  <a:cubicBezTo>
                    <a:pt x="14" y="63"/>
                    <a:pt x="13" y="58"/>
                    <a:pt x="13" y="52"/>
                  </a:cubicBezTo>
                  <a:cubicBezTo>
                    <a:pt x="12" y="56"/>
                    <a:pt x="10" y="57"/>
                    <a:pt x="7" y="56"/>
                  </a:cubicBezTo>
                  <a:cubicBezTo>
                    <a:pt x="5" y="54"/>
                    <a:pt x="0" y="55"/>
                    <a:pt x="1" y="50"/>
                  </a:cubicBezTo>
                  <a:cubicBezTo>
                    <a:pt x="2" y="46"/>
                    <a:pt x="3" y="43"/>
                    <a:pt x="2" y="40"/>
                  </a:cubicBezTo>
                  <a:cubicBezTo>
                    <a:pt x="2" y="39"/>
                    <a:pt x="2" y="38"/>
                    <a:pt x="3" y="38"/>
                  </a:cubicBezTo>
                  <a:cubicBezTo>
                    <a:pt x="9" y="36"/>
                    <a:pt x="7" y="32"/>
                    <a:pt x="7" y="27"/>
                  </a:cubicBezTo>
                  <a:cubicBezTo>
                    <a:pt x="7" y="23"/>
                    <a:pt x="7" y="19"/>
                    <a:pt x="12" y="17"/>
                  </a:cubicBezTo>
                  <a:cubicBezTo>
                    <a:pt x="15" y="16"/>
                    <a:pt x="14" y="11"/>
                    <a:pt x="15" y="8"/>
                  </a:cubicBezTo>
                  <a:cubicBezTo>
                    <a:pt x="17" y="4"/>
                    <a:pt x="19" y="1"/>
                    <a:pt x="23" y="5"/>
                  </a:cubicBezTo>
                  <a:cubicBezTo>
                    <a:pt x="24" y="6"/>
                    <a:pt x="26" y="7"/>
                    <a:pt x="27" y="5"/>
                  </a:cubicBezTo>
                  <a:cubicBezTo>
                    <a:pt x="31" y="0"/>
                    <a:pt x="35" y="5"/>
                    <a:pt x="39" y="7"/>
                  </a:cubicBezTo>
                  <a:cubicBezTo>
                    <a:pt x="42" y="8"/>
                    <a:pt x="44" y="10"/>
                    <a:pt x="47" y="9"/>
                  </a:cubicBezTo>
                  <a:cubicBezTo>
                    <a:pt x="52" y="9"/>
                    <a:pt x="54" y="14"/>
                    <a:pt x="57" y="15"/>
                  </a:cubicBezTo>
                  <a:cubicBezTo>
                    <a:pt x="61" y="19"/>
                    <a:pt x="67" y="20"/>
                    <a:pt x="70" y="26"/>
                  </a:cubicBezTo>
                  <a:cubicBezTo>
                    <a:pt x="72" y="31"/>
                    <a:pt x="78" y="35"/>
                    <a:pt x="79" y="41"/>
                  </a:cubicBezTo>
                  <a:cubicBezTo>
                    <a:pt x="79" y="43"/>
                    <a:pt x="81" y="45"/>
                    <a:pt x="82" y="46"/>
                  </a:cubicBezTo>
                  <a:cubicBezTo>
                    <a:pt x="84" y="49"/>
                    <a:pt x="86" y="52"/>
                    <a:pt x="84" y="56"/>
                  </a:cubicBezTo>
                  <a:cubicBezTo>
                    <a:pt x="83" y="58"/>
                    <a:pt x="86" y="60"/>
                    <a:pt x="88" y="61"/>
                  </a:cubicBezTo>
                  <a:cubicBezTo>
                    <a:pt x="89" y="61"/>
                    <a:pt x="87" y="61"/>
                    <a:pt x="88" y="61"/>
                  </a:cubicBezTo>
                  <a:cubicBezTo>
                    <a:pt x="97" y="64"/>
                    <a:pt x="98" y="64"/>
                    <a:pt x="100" y="55"/>
                  </a:cubicBezTo>
                  <a:cubicBezTo>
                    <a:pt x="101" y="51"/>
                    <a:pt x="102" y="51"/>
                    <a:pt x="106" y="50"/>
                  </a:cubicBezTo>
                  <a:cubicBezTo>
                    <a:pt x="109" y="49"/>
                    <a:pt x="110" y="44"/>
                    <a:pt x="111" y="41"/>
                  </a:cubicBezTo>
                  <a:cubicBezTo>
                    <a:pt x="112" y="38"/>
                    <a:pt x="112" y="36"/>
                    <a:pt x="114" y="34"/>
                  </a:cubicBezTo>
                  <a:cubicBezTo>
                    <a:pt x="115" y="33"/>
                    <a:pt x="115" y="33"/>
                    <a:pt x="116" y="33"/>
                  </a:cubicBezTo>
                  <a:cubicBezTo>
                    <a:pt x="120" y="36"/>
                    <a:pt x="122" y="36"/>
                    <a:pt x="124" y="30"/>
                  </a:cubicBezTo>
                  <a:cubicBezTo>
                    <a:pt x="127" y="22"/>
                    <a:pt x="133" y="16"/>
                    <a:pt x="143" y="17"/>
                  </a:cubicBezTo>
                  <a:cubicBezTo>
                    <a:pt x="151" y="18"/>
                    <a:pt x="158" y="14"/>
                    <a:pt x="165" y="15"/>
                  </a:cubicBezTo>
                  <a:cubicBezTo>
                    <a:pt x="168" y="15"/>
                    <a:pt x="171" y="15"/>
                    <a:pt x="173" y="16"/>
                  </a:cubicBezTo>
                  <a:cubicBezTo>
                    <a:pt x="176" y="18"/>
                    <a:pt x="179" y="18"/>
                    <a:pt x="179" y="23"/>
                  </a:cubicBezTo>
                  <a:cubicBezTo>
                    <a:pt x="178" y="25"/>
                    <a:pt x="181" y="24"/>
                    <a:pt x="182" y="24"/>
                  </a:cubicBezTo>
                  <a:cubicBezTo>
                    <a:pt x="186" y="23"/>
                    <a:pt x="188" y="24"/>
                    <a:pt x="189" y="28"/>
                  </a:cubicBezTo>
                  <a:cubicBezTo>
                    <a:pt x="190" y="32"/>
                    <a:pt x="193" y="36"/>
                    <a:pt x="196" y="39"/>
                  </a:cubicBezTo>
                  <a:cubicBezTo>
                    <a:pt x="200" y="43"/>
                    <a:pt x="198" y="48"/>
                    <a:pt x="195" y="50"/>
                  </a:cubicBezTo>
                  <a:cubicBezTo>
                    <a:pt x="193" y="53"/>
                    <a:pt x="191" y="53"/>
                    <a:pt x="194" y="56"/>
                  </a:cubicBezTo>
                  <a:cubicBezTo>
                    <a:pt x="195" y="58"/>
                    <a:pt x="195" y="60"/>
                    <a:pt x="194" y="61"/>
                  </a:cubicBezTo>
                  <a:cubicBezTo>
                    <a:pt x="189" y="67"/>
                    <a:pt x="191" y="76"/>
                    <a:pt x="185" y="82"/>
                  </a:cubicBezTo>
                  <a:cubicBezTo>
                    <a:pt x="183" y="83"/>
                    <a:pt x="185" y="86"/>
                    <a:pt x="187" y="87"/>
                  </a:cubicBezTo>
                  <a:cubicBezTo>
                    <a:pt x="188" y="88"/>
                    <a:pt x="188" y="88"/>
                    <a:pt x="189" y="89"/>
                  </a:cubicBezTo>
                  <a:cubicBezTo>
                    <a:pt x="178" y="95"/>
                    <a:pt x="171" y="105"/>
                    <a:pt x="161" y="111"/>
                  </a:cubicBezTo>
                  <a:cubicBezTo>
                    <a:pt x="160" y="112"/>
                    <a:pt x="158" y="112"/>
                    <a:pt x="160" y="114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81"/>
            <p:cNvSpPr/>
            <p:nvPr/>
          </p:nvSpPr>
          <p:spPr bwMode="auto">
            <a:xfrm>
              <a:off x="3363" y="980"/>
              <a:ext cx="498" cy="203"/>
            </a:xfrm>
            <a:custGeom>
              <a:avLst/>
              <a:gdLst>
                <a:gd name="T0" fmla="*/ 232 w 237"/>
                <a:gd name="T1" fmla="*/ 17 h 96"/>
                <a:gd name="T2" fmla="*/ 231 w 237"/>
                <a:gd name="T3" fmla="*/ 18 h 96"/>
                <a:gd name="T4" fmla="*/ 210 w 237"/>
                <a:gd name="T5" fmla="*/ 38 h 96"/>
                <a:gd name="T6" fmla="*/ 210 w 237"/>
                <a:gd name="T7" fmla="*/ 38 h 96"/>
                <a:gd name="T8" fmla="*/ 170 w 237"/>
                <a:gd name="T9" fmla="*/ 38 h 96"/>
                <a:gd name="T10" fmla="*/ 170 w 237"/>
                <a:gd name="T11" fmla="*/ 38 h 96"/>
                <a:gd name="T12" fmla="*/ 149 w 237"/>
                <a:gd name="T13" fmla="*/ 26 h 96"/>
                <a:gd name="T14" fmla="*/ 144 w 237"/>
                <a:gd name="T15" fmla="*/ 23 h 96"/>
                <a:gd name="T16" fmla="*/ 143 w 237"/>
                <a:gd name="T17" fmla="*/ 28 h 96"/>
                <a:gd name="T18" fmla="*/ 142 w 237"/>
                <a:gd name="T19" fmla="*/ 35 h 96"/>
                <a:gd name="T20" fmla="*/ 139 w 237"/>
                <a:gd name="T21" fmla="*/ 48 h 96"/>
                <a:gd name="T22" fmla="*/ 139 w 237"/>
                <a:gd name="T23" fmla="*/ 48 h 96"/>
                <a:gd name="T24" fmla="*/ 136 w 237"/>
                <a:gd name="T25" fmla="*/ 56 h 96"/>
                <a:gd name="T26" fmla="*/ 135 w 237"/>
                <a:gd name="T27" fmla="*/ 58 h 96"/>
                <a:gd name="T28" fmla="*/ 125 w 237"/>
                <a:gd name="T29" fmla="*/ 79 h 96"/>
                <a:gd name="T30" fmla="*/ 122 w 237"/>
                <a:gd name="T31" fmla="*/ 83 h 96"/>
                <a:gd name="T32" fmla="*/ 83 w 237"/>
                <a:gd name="T33" fmla="*/ 91 h 96"/>
                <a:gd name="T34" fmla="*/ 65 w 237"/>
                <a:gd name="T35" fmla="*/ 71 h 96"/>
                <a:gd name="T36" fmla="*/ 65 w 237"/>
                <a:gd name="T37" fmla="*/ 71 h 96"/>
                <a:gd name="T38" fmla="*/ 62 w 237"/>
                <a:gd name="T39" fmla="*/ 42 h 96"/>
                <a:gd name="T40" fmla="*/ 62 w 237"/>
                <a:gd name="T41" fmla="*/ 42 h 96"/>
                <a:gd name="T42" fmla="*/ 63 w 237"/>
                <a:gd name="T43" fmla="*/ 33 h 96"/>
                <a:gd name="T44" fmla="*/ 63 w 237"/>
                <a:gd name="T45" fmla="*/ 33 h 96"/>
                <a:gd name="T46" fmla="*/ 64 w 237"/>
                <a:gd name="T47" fmla="*/ 26 h 96"/>
                <a:gd name="T48" fmla="*/ 64 w 237"/>
                <a:gd name="T49" fmla="*/ 21 h 96"/>
                <a:gd name="T50" fmla="*/ 60 w 237"/>
                <a:gd name="T51" fmla="*/ 18 h 96"/>
                <a:gd name="T52" fmla="*/ 57 w 237"/>
                <a:gd name="T53" fmla="*/ 21 h 96"/>
                <a:gd name="T54" fmla="*/ 57 w 237"/>
                <a:gd name="T55" fmla="*/ 21 h 96"/>
                <a:gd name="T56" fmla="*/ 49 w 237"/>
                <a:gd name="T57" fmla="*/ 27 h 96"/>
                <a:gd name="T58" fmla="*/ 43 w 237"/>
                <a:gd name="T59" fmla="*/ 31 h 96"/>
                <a:gd name="T60" fmla="*/ 18 w 237"/>
                <a:gd name="T61" fmla="*/ 40 h 96"/>
                <a:gd name="T62" fmla="*/ 3 w 237"/>
                <a:gd name="T63" fmla="*/ 40 h 96"/>
                <a:gd name="T64" fmla="*/ 4 w 237"/>
                <a:gd name="T65" fmla="*/ 35 h 96"/>
                <a:gd name="T66" fmla="*/ 6 w 237"/>
                <a:gd name="T67" fmla="*/ 34 h 96"/>
                <a:gd name="T68" fmla="*/ 17 w 237"/>
                <a:gd name="T69" fmla="*/ 33 h 96"/>
                <a:gd name="T70" fmla="*/ 21 w 237"/>
                <a:gd name="T71" fmla="*/ 33 h 96"/>
                <a:gd name="T72" fmla="*/ 44 w 237"/>
                <a:gd name="T73" fmla="*/ 24 h 96"/>
                <a:gd name="T74" fmla="*/ 63 w 237"/>
                <a:gd name="T75" fmla="*/ 6 h 96"/>
                <a:gd name="T76" fmla="*/ 70 w 237"/>
                <a:gd name="T77" fmla="*/ 9 h 96"/>
                <a:gd name="T78" fmla="*/ 71 w 237"/>
                <a:gd name="T79" fmla="*/ 16 h 96"/>
                <a:gd name="T80" fmla="*/ 68 w 237"/>
                <a:gd name="T81" fmla="*/ 44 h 96"/>
                <a:gd name="T82" fmla="*/ 68 w 237"/>
                <a:gd name="T83" fmla="*/ 52 h 96"/>
                <a:gd name="T84" fmla="*/ 68 w 237"/>
                <a:gd name="T85" fmla="*/ 54 h 96"/>
                <a:gd name="T86" fmla="*/ 95 w 237"/>
                <a:gd name="T87" fmla="*/ 86 h 96"/>
                <a:gd name="T88" fmla="*/ 123 w 237"/>
                <a:gd name="T89" fmla="*/ 70 h 96"/>
                <a:gd name="T90" fmla="*/ 123 w 237"/>
                <a:gd name="T91" fmla="*/ 68 h 96"/>
                <a:gd name="T92" fmla="*/ 131 w 237"/>
                <a:gd name="T93" fmla="*/ 54 h 96"/>
                <a:gd name="T94" fmla="*/ 138 w 237"/>
                <a:gd name="T95" fmla="*/ 18 h 96"/>
                <a:gd name="T96" fmla="*/ 139 w 237"/>
                <a:gd name="T97" fmla="*/ 15 h 96"/>
                <a:gd name="T98" fmla="*/ 140 w 237"/>
                <a:gd name="T99" fmla="*/ 14 h 96"/>
                <a:gd name="T100" fmla="*/ 148 w 237"/>
                <a:gd name="T101" fmla="*/ 16 h 96"/>
                <a:gd name="T102" fmla="*/ 166 w 237"/>
                <a:gd name="T103" fmla="*/ 28 h 96"/>
                <a:gd name="T104" fmla="*/ 179 w 237"/>
                <a:gd name="T105" fmla="*/ 33 h 96"/>
                <a:gd name="T106" fmla="*/ 181 w 237"/>
                <a:gd name="T107" fmla="*/ 34 h 96"/>
                <a:gd name="T108" fmla="*/ 197 w 237"/>
                <a:gd name="T109" fmla="*/ 36 h 96"/>
                <a:gd name="T110" fmla="*/ 199 w 237"/>
                <a:gd name="T111" fmla="*/ 35 h 96"/>
                <a:gd name="T112" fmla="*/ 222 w 237"/>
                <a:gd name="T113" fmla="*/ 20 h 96"/>
                <a:gd name="T114" fmla="*/ 224 w 237"/>
                <a:gd name="T115" fmla="*/ 18 h 96"/>
                <a:gd name="T116" fmla="*/ 228 w 237"/>
                <a:gd name="T117" fmla="*/ 10 h 96"/>
                <a:gd name="T118" fmla="*/ 229 w 237"/>
                <a:gd name="T119" fmla="*/ 8 h 96"/>
                <a:gd name="T120" fmla="*/ 233 w 237"/>
                <a:gd name="T121" fmla="*/ 1 h 96"/>
                <a:gd name="T122" fmla="*/ 237 w 237"/>
                <a:gd name="T123" fmla="*/ 3 h 96"/>
                <a:gd name="T124" fmla="*/ 232 w 237"/>
                <a:gd name="T125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96">
                  <a:moveTo>
                    <a:pt x="232" y="17"/>
                  </a:moveTo>
                  <a:cubicBezTo>
                    <a:pt x="232" y="18"/>
                    <a:pt x="232" y="18"/>
                    <a:pt x="231" y="18"/>
                  </a:cubicBezTo>
                  <a:cubicBezTo>
                    <a:pt x="228" y="29"/>
                    <a:pt x="219" y="33"/>
                    <a:pt x="210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7" y="43"/>
                    <a:pt x="183" y="45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3" y="35"/>
                    <a:pt x="155" y="32"/>
                    <a:pt x="149" y="26"/>
                  </a:cubicBezTo>
                  <a:cubicBezTo>
                    <a:pt x="148" y="25"/>
                    <a:pt x="146" y="22"/>
                    <a:pt x="144" y="23"/>
                  </a:cubicBezTo>
                  <a:cubicBezTo>
                    <a:pt x="142" y="24"/>
                    <a:pt x="145" y="27"/>
                    <a:pt x="143" y="28"/>
                  </a:cubicBezTo>
                  <a:cubicBezTo>
                    <a:pt x="142" y="31"/>
                    <a:pt x="142" y="33"/>
                    <a:pt x="142" y="35"/>
                  </a:cubicBezTo>
                  <a:cubicBezTo>
                    <a:pt x="141" y="40"/>
                    <a:pt x="141" y="44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8" y="50"/>
                    <a:pt x="138" y="53"/>
                    <a:pt x="136" y="56"/>
                  </a:cubicBezTo>
                  <a:cubicBezTo>
                    <a:pt x="135" y="56"/>
                    <a:pt x="135" y="57"/>
                    <a:pt x="135" y="58"/>
                  </a:cubicBezTo>
                  <a:cubicBezTo>
                    <a:pt x="133" y="66"/>
                    <a:pt x="132" y="74"/>
                    <a:pt x="125" y="79"/>
                  </a:cubicBezTo>
                  <a:cubicBezTo>
                    <a:pt x="124" y="80"/>
                    <a:pt x="123" y="82"/>
                    <a:pt x="122" y="83"/>
                  </a:cubicBezTo>
                  <a:cubicBezTo>
                    <a:pt x="111" y="92"/>
                    <a:pt x="98" y="96"/>
                    <a:pt x="83" y="91"/>
                  </a:cubicBezTo>
                  <a:cubicBezTo>
                    <a:pt x="74" y="87"/>
                    <a:pt x="69" y="79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1" y="62"/>
                    <a:pt x="60" y="5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39"/>
                    <a:pt x="62" y="36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28"/>
                    <a:pt x="64" y="26"/>
                  </a:cubicBezTo>
                  <a:cubicBezTo>
                    <a:pt x="64" y="24"/>
                    <a:pt x="63" y="22"/>
                    <a:pt x="64" y="21"/>
                  </a:cubicBezTo>
                  <a:cubicBezTo>
                    <a:pt x="64" y="18"/>
                    <a:pt x="65" y="15"/>
                    <a:pt x="60" y="18"/>
                  </a:cubicBezTo>
                  <a:cubicBezTo>
                    <a:pt x="59" y="19"/>
                    <a:pt x="58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4"/>
                    <a:pt x="52" y="26"/>
                    <a:pt x="49" y="27"/>
                  </a:cubicBezTo>
                  <a:cubicBezTo>
                    <a:pt x="47" y="28"/>
                    <a:pt x="45" y="30"/>
                    <a:pt x="43" y="31"/>
                  </a:cubicBezTo>
                  <a:cubicBezTo>
                    <a:pt x="36" y="38"/>
                    <a:pt x="27" y="39"/>
                    <a:pt x="18" y="40"/>
                  </a:cubicBezTo>
                  <a:cubicBezTo>
                    <a:pt x="13" y="41"/>
                    <a:pt x="8" y="41"/>
                    <a:pt x="3" y="40"/>
                  </a:cubicBezTo>
                  <a:cubicBezTo>
                    <a:pt x="0" y="37"/>
                    <a:pt x="3" y="36"/>
                    <a:pt x="4" y="35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10" y="35"/>
                    <a:pt x="14" y="36"/>
                    <a:pt x="17" y="33"/>
                  </a:cubicBezTo>
                  <a:cubicBezTo>
                    <a:pt x="18" y="32"/>
                    <a:pt x="19" y="32"/>
                    <a:pt x="21" y="33"/>
                  </a:cubicBezTo>
                  <a:cubicBezTo>
                    <a:pt x="30" y="33"/>
                    <a:pt x="37" y="29"/>
                    <a:pt x="44" y="24"/>
                  </a:cubicBezTo>
                  <a:cubicBezTo>
                    <a:pt x="50" y="17"/>
                    <a:pt x="56" y="11"/>
                    <a:pt x="63" y="6"/>
                  </a:cubicBezTo>
                  <a:cubicBezTo>
                    <a:pt x="67" y="4"/>
                    <a:pt x="69" y="5"/>
                    <a:pt x="70" y="9"/>
                  </a:cubicBezTo>
                  <a:cubicBezTo>
                    <a:pt x="71" y="11"/>
                    <a:pt x="71" y="13"/>
                    <a:pt x="71" y="16"/>
                  </a:cubicBezTo>
                  <a:cubicBezTo>
                    <a:pt x="69" y="25"/>
                    <a:pt x="69" y="34"/>
                    <a:pt x="68" y="44"/>
                  </a:cubicBezTo>
                  <a:cubicBezTo>
                    <a:pt x="67" y="46"/>
                    <a:pt x="68" y="49"/>
                    <a:pt x="68" y="52"/>
                  </a:cubicBezTo>
                  <a:cubicBezTo>
                    <a:pt x="68" y="53"/>
                    <a:pt x="68" y="54"/>
                    <a:pt x="68" y="54"/>
                  </a:cubicBezTo>
                  <a:cubicBezTo>
                    <a:pt x="68" y="70"/>
                    <a:pt x="80" y="85"/>
                    <a:pt x="95" y="86"/>
                  </a:cubicBezTo>
                  <a:cubicBezTo>
                    <a:pt x="106" y="88"/>
                    <a:pt x="121" y="79"/>
                    <a:pt x="123" y="70"/>
                  </a:cubicBezTo>
                  <a:cubicBezTo>
                    <a:pt x="123" y="69"/>
                    <a:pt x="123" y="68"/>
                    <a:pt x="123" y="68"/>
                  </a:cubicBezTo>
                  <a:cubicBezTo>
                    <a:pt x="127" y="64"/>
                    <a:pt x="130" y="60"/>
                    <a:pt x="131" y="54"/>
                  </a:cubicBezTo>
                  <a:cubicBezTo>
                    <a:pt x="134" y="42"/>
                    <a:pt x="138" y="31"/>
                    <a:pt x="138" y="18"/>
                  </a:cubicBezTo>
                  <a:cubicBezTo>
                    <a:pt x="138" y="17"/>
                    <a:pt x="138" y="16"/>
                    <a:pt x="139" y="15"/>
                  </a:cubicBezTo>
                  <a:cubicBezTo>
                    <a:pt x="139" y="14"/>
                    <a:pt x="140" y="14"/>
                    <a:pt x="140" y="14"/>
                  </a:cubicBezTo>
                  <a:cubicBezTo>
                    <a:pt x="144" y="13"/>
                    <a:pt x="146" y="15"/>
                    <a:pt x="148" y="16"/>
                  </a:cubicBezTo>
                  <a:cubicBezTo>
                    <a:pt x="153" y="21"/>
                    <a:pt x="158" y="27"/>
                    <a:pt x="166" y="28"/>
                  </a:cubicBezTo>
                  <a:cubicBezTo>
                    <a:pt x="170" y="32"/>
                    <a:pt x="174" y="34"/>
                    <a:pt x="179" y="33"/>
                  </a:cubicBezTo>
                  <a:cubicBezTo>
                    <a:pt x="180" y="34"/>
                    <a:pt x="181" y="34"/>
                    <a:pt x="181" y="34"/>
                  </a:cubicBezTo>
                  <a:cubicBezTo>
                    <a:pt x="186" y="36"/>
                    <a:pt x="192" y="36"/>
                    <a:pt x="197" y="36"/>
                  </a:cubicBezTo>
                  <a:cubicBezTo>
                    <a:pt x="198" y="35"/>
                    <a:pt x="199" y="35"/>
                    <a:pt x="199" y="35"/>
                  </a:cubicBezTo>
                  <a:cubicBezTo>
                    <a:pt x="209" y="34"/>
                    <a:pt x="216" y="28"/>
                    <a:pt x="222" y="20"/>
                  </a:cubicBezTo>
                  <a:cubicBezTo>
                    <a:pt x="223" y="19"/>
                    <a:pt x="223" y="19"/>
                    <a:pt x="224" y="18"/>
                  </a:cubicBezTo>
                  <a:cubicBezTo>
                    <a:pt x="226" y="16"/>
                    <a:pt x="228" y="13"/>
                    <a:pt x="228" y="10"/>
                  </a:cubicBezTo>
                  <a:cubicBezTo>
                    <a:pt x="229" y="9"/>
                    <a:pt x="229" y="9"/>
                    <a:pt x="229" y="8"/>
                  </a:cubicBezTo>
                  <a:cubicBezTo>
                    <a:pt x="231" y="6"/>
                    <a:pt x="230" y="2"/>
                    <a:pt x="233" y="1"/>
                  </a:cubicBezTo>
                  <a:cubicBezTo>
                    <a:pt x="235" y="0"/>
                    <a:pt x="236" y="1"/>
                    <a:pt x="237" y="3"/>
                  </a:cubicBezTo>
                  <a:cubicBezTo>
                    <a:pt x="236" y="8"/>
                    <a:pt x="235" y="13"/>
                    <a:pt x="232" y="17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82"/>
            <p:cNvSpPr/>
            <p:nvPr/>
          </p:nvSpPr>
          <p:spPr bwMode="auto">
            <a:xfrm>
              <a:off x="3412" y="607"/>
              <a:ext cx="426" cy="209"/>
            </a:xfrm>
            <a:custGeom>
              <a:avLst/>
              <a:gdLst>
                <a:gd name="T0" fmla="*/ 183 w 203"/>
                <a:gd name="T1" fmla="*/ 98 h 99"/>
                <a:gd name="T2" fmla="*/ 180 w 203"/>
                <a:gd name="T3" fmla="*/ 99 h 99"/>
                <a:gd name="T4" fmla="*/ 179 w 203"/>
                <a:gd name="T5" fmla="*/ 95 h 99"/>
                <a:gd name="T6" fmla="*/ 187 w 203"/>
                <a:gd name="T7" fmla="*/ 73 h 99"/>
                <a:gd name="T8" fmla="*/ 190 w 203"/>
                <a:gd name="T9" fmla="*/ 46 h 99"/>
                <a:gd name="T10" fmla="*/ 178 w 203"/>
                <a:gd name="T11" fmla="*/ 29 h 99"/>
                <a:gd name="T12" fmla="*/ 159 w 203"/>
                <a:gd name="T13" fmla="*/ 20 h 99"/>
                <a:gd name="T14" fmla="*/ 141 w 203"/>
                <a:gd name="T15" fmla="*/ 22 h 99"/>
                <a:gd name="T16" fmla="*/ 113 w 203"/>
                <a:gd name="T17" fmla="*/ 39 h 99"/>
                <a:gd name="T18" fmla="*/ 109 w 203"/>
                <a:gd name="T19" fmla="*/ 43 h 99"/>
                <a:gd name="T20" fmla="*/ 109 w 203"/>
                <a:gd name="T21" fmla="*/ 43 h 99"/>
                <a:gd name="T22" fmla="*/ 105 w 203"/>
                <a:gd name="T23" fmla="*/ 48 h 99"/>
                <a:gd name="T24" fmla="*/ 91 w 203"/>
                <a:gd name="T25" fmla="*/ 71 h 99"/>
                <a:gd name="T26" fmla="*/ 82 w 203"/>
                <a:gd name="T27" fmla="*/ 72 h 99"/>
                <a:gd name="T28" fmla="*/ 68 w 203"/>
                <a:gd name="T29" fmla="*/ 40 h 99"/>
                <a:gd name="T30" fmla="*/ 51 w 203"/>
                <a:gd name="T31" fmla="*/ 20 h 99"/>
                <a:gd name="T32" fmla="*/ 38 w 203"/>
                <a:gd name="T33" fmla="*/ 9 h 99"/>
                <a:gd name="T34" fmla="*/ 19 w 203"/>
                <a:gd name="T35" fmla="*/ 8 h 99"/>
                <a:gd name="T36" fmla="*/ 17 w 203"/>
                <a:gd name="T37" fmla="*/ 8 h 99"/>
                <a:gd name="T38" fmla="*/ 8 w 203"/>
                <a:gd name="T39" fmla="*/ 11 h 99"/>
                <a:gd name="T40" fmla="*/ 3 w 203"/>
                <a:gd name="T41" fmla="*/ 14 h 99"/>
                <a:gd name="T42" fmla="*/ 0 w 203"/>
                <a:gd name="T43" fmla="*/ 12 h 99"/>
                <a:gd name="T44" fmla="*/ 11 w 203"/>
                <a:gd name="T45" fmla="*/ 4 h 99"/>
                <a:gd name="T46" fmla="*/ 25 w 203"/>
                <a:gd name="T47" fmla="*/ 1 h 99"/>
                <a:gd name="T48" fmla="*/ 52 w 203"/>
                <a:gd name="T49" fmla="*/ 12 h 99"/>
                <a:gd name="T50" fmla="*/ 86 w 203"/>
                <a:gd name="T51" fmla="*/ 65 h 99"/>
                <a:gd name="T52" fmla="*/ 117 w 203"/>
                <a:gd name="T53" fmla="*/ 27 h 99"/>
                <a:gd name="T54" fmla="*/ 135 w 203"/>
                <a:gd name="T55" fmla="*/ 17 h 99"/>
                <a:gd name="T56" fmla="*/ 135 w 203"/>
                <a:gd name="T57" fmla="*/ 17 h 99"/>
                <a:gd name="T58" fmla="*/ 171 w 203"/>
                <a:gd name="T59" fmla="*/ 16 h 99"/>
                <a:gd name="T60" fmla="*/ 170 w 203"/>
                <a:gd name="T61" fmla="*/ 16 h 99"/>
                <a:gd name="T62" fmla="*/ 184 w 203"/>
                <a:gd name="T63" fmla="*/ 25 h 99"/>
                <a:gd name="T64" fmla="*/ 188 w 203"/>
                <a:gd name="T65" fmla="*/ 28 h 99"/>
                <a:gd name="T66" fmla="*/ 194 w 203"/>
                <a:gd name="T67" fmla="*/ 74 h 99"/>
                <a:gd name="T68" fmla="*/ 192 w 203"/>
                <a:gd name="T69" fmla="*/ 80 h 99"/>
                <a:gd name="T70" fmla="*/ 185 w 203"/>
                <a:gd name="T71" fmla="*/ 96 h 99"/>
                <a:gd name="T72" fmla="*/ 183 w 203"/>
                <a:gd name="T7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99">
                  <a:moveTo>
                    <a:pt x="183" y="98"/>
                  </a:moveTo>
                  <a:cubicBezTo>
                    <a:pt x="182" y="98"/>
                    <a:pt x="181" y="98"/>
                    <a:pt x="180" y="99"/>
                  </a:cubicBezTo>
                  <a:cubicBezTo>
                    <a:pt x="179" y="98"/>
                    <a:pt x="179" y="96"/>
                    <a:pt x="179" y="95"/>
                  </a:cubicBezTo>
                  <a:cubicBezTo>
                    <a:pt x="183" y="88"/>
                    <a:pt x="185" y="80"/>
                    <a:pt x="187" y="73"/>
                  </a:cubicBezTo>
                  <a:cubicBezTo>
                    <a:pt x="191" y="64"/>
                    <a:pt x="194" y="56"/>
                    <a:pt x="190" y="46"/>
                  </a:cubicBezTo>
                  <a:cubicBezTo>
                    <a:pt x="187" y="39"/>
                    <a:pt x="183" y="34"/>
                    <a:pt x="178" y="29"/>
                  </a:cubicBezTo>
                  <a:cubicBezTo>
                    <a:pt x="172" y="26"/>
                    <a:pt x="166" y="21"/>
                    <a:pt x="159" y="20"/>
                  </a:cubicBezTo>
                  <a:cubicBezTo>
                    <a:pt x="153" y="19"/>
                    <a:pt x="147" y="21"/>
                    <a:pt x="141" y="22"/>
                  </a:cubicBezTo>
                  <a:cubicBezTo>
                    <a:pt x="130" y="25"/>
                    <a:pt x="120" y="31"/>
                    <a:pt x="113" y="39"/>
                  </a:cubicBezTo>
                  <a:cubicBezTo>
                    <a:pt x="111" y="41"/>
                    <a:pt x="110" y="42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7" y="43"/>
                    <a:pt x="106" y="46"/>
                    <a:pt x="105" y="48"/>
                  </a:cubicBezTo>
                  <a:cubicBezTo>
                    <a:pt x="102" y="56"/>
                    <a:pt x="92" y="60"/>
                    <a:pt x="91" y="71"/>
                  </a:cubicBezTo>
                  <a:cubicBezTo>
                    <a:pt x="90" y="72"/>
                    <a:pt x="85" y="72"/>
                    <a:pt x="82" y="72"/>
                  </a:cubicBezTo>
                  <a:cubicBezTo>
                    <a:pt x="80" y="60"/>
                    <a:pt x="74" y="50"/>
                    <a:pt x="68" y="40"/>
                  </a:cubicBezTo>
                  <a:cubicBezTo>
                    <a:pt x="64" y="32"/>
                    <a:pt x="57" y="27"/>
                    <a:pt x="51" y="20"/>
                  </a:cubicBezTo>
                  <a:cubicBezTo>
                    <a:pt x="48" y="14"/>
                    <a:pt x="42" y="13"/>
                    <a:pt x="38" y="9"/>
                  </a:cubicBezTo>
                  <a:cubicBezTo>
                    <a:pt x="32" y="3"/>
                    <a:pt x="25" y="6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3" y="7"/>
                    <a:pt x="11" y="9"/>
                    <a:pt x="8" y="11"/>
                  </a:cubicBezTo>
                  <a:cubicBezTo>
                    <a:pt x="7" y="12"/>
                    <a:pt x="5" y="14"/>
                    <a:pt x="3" y="14"/>
                  </a:cubicBezTo>
                  <a:cubicBezTo>
                    <a:pt x="1" y="14"/>
                    <a:pt x="0" y="14"/>
                    <a:pt x="0" y="12"/>
                  </a:cubicBezTo>
                  <a:cubicBezTo>
                    <a:pt x="3" y="8"/>
                    <a:pt x="7" y="5"/>
                    <a:pt x="11" y="4"/>
                  </a:cubicBezTo>
                  <a:cubicBezTo>
                    <a:pt x="16" y="2"/>
                    <a:pt x="20" y="1"/>
                    <a:pt x="25" y="1"/>
                  </a:cubicBezTo>
                  <a:cubicBezTo>
                    <a:pt x="36" y="0"/>
                    <a:pt x="45" y="4"/>
                    <a:pt x="52" y="12"/>
                  </a:cubicBezTo>
                  <a:cubicBezTo>
                    <a:pt x="66" y="27"/>
                    <a:pt x="80" y="43"/>
                    <a:pt x="86" y="65"/>
                  </a:cubicBezTo>
                  <a:cubicBezTo>
                    <a:pt x="94" y="49"/>
                    <a:pt x="106" y="39"/>
                    <a:pt x="117" y="27"/>
                  </a:cubicBezTo>
                  <a:cubicBezTo>
                    <a:pt x="122" y="22"/>
                    <a:pt x="129" y="19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47" y="12"/>
                    <a:pt x="159" y="11"/>
                    <a:pt x="171" y="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5" y="18"/>
                    <a:pt x="180" y="21"/>
                    <a:pt x="184" y="25"/>
                  </a:cubicBezTo>
                  <a:cubicBezTo>
                    <a:pt x="185" y="26"/>
                    <a:pt x="186" y="27"/>
                    <a:pt x="188" y="28"/>
                  </a:cubicBezTo>
                  <a:cubicBezTo>
                    <a:pt x="200" y="40"/>
                    <a:pt x="203" y="59"/>
                    <a:pt x="194" y="74"/>
                  </a:cubicBezTo>
                  <a:cubicBezTo>
                    <a:pt x="194" y="76"/>
                    <a:pt x="193" y="78"/>
                    <a:pt x="192" y="80"/>
                  </a:cubicBezTo>
                  <a:cubicBezTo>
                    <a:pt x="190" y="86"/>
                    <a:pt x="188" y="91"/>
                    <a:pt x="185" y="96"/>
                  </a:cubicBezTo>
                  <a:cubicBezTo>
                    <a:pt x="184" y="97"/>
                    <a:pt x="184" y="97"/>
                    <a:pt x="183" y="98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83"/>
            <p:cNvSpPr/>
            <p:nvPr/>
          </p:nvSpPr>
          <p:spPr bwMode="auto">
            <a:xfrm>
              <a:off x="3309" y="695"/>
              <a:ext cx="176" cy="370"/>
            </a:xfrm>
            <a:custGeom>
              <a:avLst/>
              <a:gdLst>
                <a:gd name="T0" fmla="*/ 32 w 84"/>
                <a:gd name="T1" fmla="*/ 171 h 175"/>
                <a:gd name="T2" fmla="*/ 28 w 84"/>
                <a:gd name="T3" fmla="*/ 174 h 175"/>
                <a:gd name="T4" fmla="*/ 16 w 84"/>
                <a:gd name="T5" fmla="*/ 170 h 175"/>
                <a:gd name="T6" fmla="*/ 16 w 84"/>
                <a:gd name="T7" fmla="*/ 170 h 175"/>
                <a:gd name="T8" fmla="*/ 2 w 84"/>
                <a:gd name="T9" fmla="*/ 126 h 175"/>
                <a:gd name="T10" fmla="*/ 4 w 84"/>
                <a:gd name="T11" fmla="*/ 119 h 175"/>
                <a:gd name="T12" fmla="*/ 6 w 84"/>
                <a:gd name="T13" fmla="*/ 114 h 175"/>
                <a:gd name="T14" fmla="*/ 35 w 84"/>
                <a:gd name="T15" fmla="*/ 87 h 175"/>
                <a:gd name="T16" fmla="*/ 35 w 84"/>
                <a:gd name="T17" fmla="*/ 87 h 175"/>
                <a:gd name="T18" fmla="*/ 41 w 84"/>
                <a:gd name="T19" fmla="*/ 84 h 175"/>
                <a:gd name="T20" fmla="*/ 41 w 84"/>
                <a:gd name="T21" fmla="*/ 84 h 175"/>
                <a:gd name="T22" fmla="*/ 60 w 84"/>
                <a:gd name="T23" fmla="*/ 78 h 175"/>
                <a:gd name="T24" fmla="*/ 60 w 84"/>
                <a:gd name="T25" fmla="*/ 78 h 175"/>
                <a:gd name="T26" fmla="*/ 72 w 84"/>
                <a:gd name="T27" fmla="*/ 74 h 175"/>
                <a:gd name="T28" fmla="*/ 73 w 84"/>
                <a:gd name="T29" fmla="*/ 71 h 175"/>
                <a:gd name="T30" fmla="*/ 66 w 84"/>
                <a:gd name="T31" fmla="*/ 64 h 175"/>
                <a:gd name="T32" fmla="*/ 55 w 84"/>
                <a:gd name="T33" fmla="*/ 53 h 175"/>
                <a:gd name="T34" fmla="*/ 38 w 84"/>
                <a:gd name="T35" fmla="*/ 29 h 175"/>
                <a:gd name="T36" fmla="*/ 36 w 84"/>
                <a:gd name="T37" fmla="*/ 22 h 175"/>
                <a:gd name="T38" fmla="*/ 35 w 84"/>
                <a:gd name="T39" fmla="*/ 20 h 175"/>
                <a:gd name="T40" fmla="*/ 34 w 84"/>
                <a:gd name="T41" fmla="*/ 9 h 175"/>
                <a:gd name="T42" fmla="*/ 34 w 84"/>
                <a:gd name="T43" fmla="*/ 1 h 175"/>
                <a:gd name="T44" fmla="*/ 37 w 84"/>
                <a:gd name="T45" fmla="*/ 1 h 175"/>
                <a:gd name="T46" fmla="*/ 39 w 84"/>
                <a:gd name="T47" fmla="*/ 6 h 175"/>
                <a:gd name="T48" fmla="*/ 42 w 84"/>
                <a:gd name="T49" fmla="*/ 20 h 175"/>
                <a:gd name="T50" fmla="*/ 43 w 84"/>
                <a:gd name="T51" fmla="*/ 23 h 175"/>
                <a:gd name="T52" fmla="*/ 55 w 84"/>
                <a:gd name="T53" fmla="*/ 45 h 175"/>
                <a:gd name="T54" fmla="*/ 79 w 84"/>
                <a:gd name="T55" fmla="*/ 67 h 175"/>
                <a:gd name="T56" fmla="*/ 83 w 84"/>
                <a:gd name="T57" fmla="*/ 76 h 175"/>
                <a:gd name="T58" fmla="*/ 75 w 84"/>
                <a:gd name="T59" fmla="*/ 81 h 175"/>
                <a:gd name="T60" fmla="*/ 37 w 84"/>
                <a:gd name="T61" fmla="*/ 94 h 175"/>
                <a:gd name="T62" fmla="*/ 20 w 84"/>
                <a:gd name="T63" fmla="*/ 109 h 175"/>
                <a:gd name="T64" fmla="*/ 15 w 84"/>
                <a:gd name="T65" fmla="*/ 113 h 175"/>
                <a:gd name="T66" fmla="*/ 9 w 84"/>
                <a:gd name="T67" fmla="*/ 128 h 175"/>
                <a:gd name="T68" fmla="*/ 7 w 84"/>
                <a:gd name="T69" fmla="*/ 139 h 175"/>
                <a:gd name="T70" fmla="*/ 7 w 84"/>
                <a:gd name="T71" fmla="*/ 141 h 175"/>
                <a:gd name="T72" fmla="*/ 13 w 84"/>
                <a:gd name="T73" fmla="*/ 155 h 175"/>
                <a:gd name="T74" fmla="*/ 14 w 84"/>
                <a:gd name="T75" fmla="*/ 157 h 175"/>
                <a:gd name="T76" fmla="*/ 22 w 84"/>
                <a:gd name="T77" fmla="*/ 162 h 175"/>
                <a:gd name="T78" fmla="*/ 24 w 84"/>
                <a:gd name="T79" fmla="*/ 165 h 175"/>
                <a:gd name="T80" fmla="*/ 30 w 84"/>
                <a:gd name="T81" fmla="*/ 168 h 175"/>
                <a:gd name="T82" fmla="*/ 32 w 84"/>
                <a:gd name="T83" fmla="*/ 17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75">
                  <a:moveTo>
                    <a:pt x="32" y="171"/>
                  </a:moveTo>
                  <a:cubicBezTo>
                    <a:pt x="30" y="172"/>
                    <a:pt x="29" y="173"/>
                    <a:pt x="28" y="174"/>
                  </a:cubicBezTo>
                  <a:cubicBezTo>
                    <a:pt x="23" y="175"/>
                    <a:pt x="19" y="172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" y="158"/>
                    <a:pt x="0" y="143"/>
                    <a:pt x="2" y="126"/>
                  </a:cubicBezTo>
                  <a:cubicBezTo>
                    <a:pt x="3" y="124"/>
                    <a:pt x="4" y="121"/>
                    <a:pt x="4" y="119"/>
                  </a:cubicBezTo>
                  <a:cubicBezTo>
                    <a:pt x="5" y="118"/>
                    <a:pt x="6" y="116"/>
                    <a:pt x="6" y="114"/>
                  </a:cubicBezTo>
                  <a:cubicBezTo>
                    <a:pt x="12" y="102"/>
                    <a:pt x="21" y="92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4"/>
                    <a:pt x="40" y="86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7" y="80"/>
                    <a:pt x="54" y="81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4" y="75"/>
                    <a:pt x="69" y="77"/>
                    <a:pt x="72" y="74"/>
                  </a:cubicBezTo>
                  <a:cubicBezTo>
                    <a:pt x="74" y="73"/>
                    <a:pt x="73" y="72"/>
                    <a:pt x="73" y="71"/>
                  </a:cubicBezTo>
                  <a:cubicBezTo>
                    <a:pt x="70" y="69"/>
                    <a:pt x="68" y="66"/>
                    <a:pt x="66" y="64"/>
                  </a:cubicBezTo>
                  <a:cubicBezTo>
                    <a:pt x="62" y="60"/>
                    <a:pt x="58" y="57"/>
                    <a:pt x="55" y="53"/>
                  </a:cubicBezTo>
                  <a:cubicBezTo>
                    <a:pt x="48" y="46"/>
                    <a:pt x="42" y="38"/>
                    <a:pt x="38" y="29"/>
                  </a:cubicBezTo>
                  <a:cubicBezTo>
                    <a:pt x="37" y="27"/>
                    <a:pt x="37" y="24"/>
                    <a:pt x="36" y="22"/>
                  </a:cubicBezTo>
                  <a:cubicBezTo>
                    <a:pt x="35" y="21"/>
                    <a:pt x="35" y="20"/>
                    <a:pt x="35" y="20"/>
                  </a:cubicBezTo>
                  <a:cubicBezTo>
                    <a:pt x="35" y="16"/>
                    <a:pt x="34" y="13"/>
                    <a:pt x="34" y="9"/>
                  </a:cubicBezTo>
                  <a:cubicBezTo>
                    <a:pt x="34" y="6"/>
                    <a:pt x="32" y="3"/>
                    <a:pt x="34" y="1"/>
                  </a:cubicBezTo>
                  <a:cubicBezTo>
                    <a:pt x="35" y="0"/>
                    <a:pt x="36" y="0"/>
                    <a:pt x="37" y="1"/>
                  </a:cubicBezTo>
                  <a:cubicBezTo>
                    <a:pt x="38" y="2"/>
                    <a:pt x="39" y="4"/>
                    <a:pt x="39" y="6"/>
                  </a:cubicBezTo>
                  <a:cubicBezTo>
                    <a:pt x="38" y="11"/>
                    <a:pt x="40" y="15"/>
                    <a:pt x="42" y="20"/>
                  </a:cubicBezTo>
                  <a:cubicBezTo>
                    <a:pt x="42" y="21"/>
                    <a:pt x="42" y="22"/>
                    <a:pt x="43" y="23"/>
                  </a:cubicBezTo>
                  <a:cubicBezTo>
                    <a:pt x="43" y="32"/>
                    <a:pt x="51" y="38"/>
                    <a:pt x="55" y="45"/>
                  </a:cubicBezTo>
                  <a:cubicBezTo>
                    <a:pt x="63" y="53"/>
                    <a:pt x="70" y="61"/>
                    <a:pt x="79" y="67"/>
                  </a:cubicBezTo>
                  <a:cubicBezTo>
                    <a:pt x="82" y="70"/>
                    <a:pt x="84" y="72"/>
                    <a:pt x="83" y="76"/>
                  </a:cubicBezTo>
                  <a:cubicBezTo>
                    <a:pt x="82" y="80"/>
                    <a:pt x="78" y="80"/>
                    <a:pt x="75" y="81"/>
                  </a:cubicBezTo>
                  <a:cubicBezTo>
                    <a:pt x="62" y="83"/>
                    <a:pt x="49" y="88"/>
                    <a:pt x="37" y="94"/>
                  </a:cubicBezTo>
                  <a:cubicBezTo>
                    <a:pt x="29" y="98"/>
                    <a:pt x="25" y="104"/>
                    <a:pt x="20" y="109"/>
                  </a:cubicBezTo>
                  <a:cubicBezTo>
                    <a:pt x="18" y="111"/>
                    <a:pt x="17" y="112"/>
                    <a:pt x="15" y="113"/>
                  </a:cubicBezTo>
                  <a:cubicBezTo>
                    <a:pt x="9" y="116"/>
                    <a:pt x="10" y="122"/>
                    <a:pt x="9" y="128"/>
                  </a:cubicBezTo>
                  <a:cubicBezTo>
                    <a:pt x="8" y="131"/>
                    <a:pt x="7" y="135"/>
                    <a:pt x="7" y="139"/>
                  </a:cubicBezTo>
                  <a:cubicBezTo>
                    <a:pt x="7" y="140"/>
                    <a:pt x="7" y="140"/>
                    <a:pt x="7" y="141"/>
                  </a:cubicBezTo>
                  <a:cubicBezTo>
                    <a:pt x="7" y="147"/>
                    <a:pt x="10" y="151"/>
                    <a:pt x="13" y="155"/>
                  </a:cubicBezTo>
                  <a:cubicBezTo>
                    <a:pt x="14" y="156"/>
                    <a:pt x="14" y="157"/>
                    <a:pt x="14" y="157"/>
                  </a:cubicBezTo>
                  <a:cubicBezTo>
                    <a:pt x="15" y="161"/>
                    <a:pt x="17" y="163"/>
                    <a:pt x="22" y="162"/>
                  </a:cubicBezTo>
                  <a:cubicBezTo>
                    <a:pt x="23" y="162"/>
                    <a:pt x="24" y="163"/>
                    <a:pt x="24" y="165"/>
                  </a:cubicBezTo>
                  <a:cubicBezTo>
                    <a:pt x="24" y="169"/>
                    <a:pt x="28" y="166"/>
                    <a:pt x="30" y="168"/>
                  </a:cubicBezTo>
                  <a:cubicBezTo>
                    <a:pt x="31" y="169"/>
                    <a:pt x="32" y="169"/>
                    <a:pt x="32" y="171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84"/>
            <p:cNvSpPr/>
            <p:nvPr/>
          </p:nvSpPr>
          <p:spPr bwMode="auto">
            <a:xfrm>
              <a:off x="3748" y="864"/>
              <a:ext cx="121" cy="125"/>
            </a:xfrm>
            <a:custGeom>
              <a:avLst/>
              <a:gdLst>
                <a:gd name="T0" fmla="*/ 53 w 58"/>
                <a:gd name="T1" fmla="*/ 59 h 59"/>
                <a:gd name="T2" fmla="*/ 49 w 58"/>
                <a:gd name="T3" fmla="*/ 56 h 59"/>
                <a:gd name="T4" fmla="*/ 47 w 58"/>
                <a:gd name="T5" fmla="*/ 41 h 59"/>
                <a:gd name="T6" fmla="*/ 31 w 58"/>
                <a:gd name="T7" fmla="*/ 21 h 59"/>
                <a:gd name="T8" fmla="*/ 17 w 58"/>
                <a:gd name="T9" fmla="*/ 13 h 59"/>
                <a:gd name="T10" fmla="*/ 17 w 58"/>
                <a:gd name="T11" fmla="*/ 13 h 59"/>
                <a:gd name="T12" fmla="*/ 12 w 58"/>
                <a:gd name="T13" fmla="*/ 12 h 59"/>
                <a:gd name="T14" fmla="*/ 12 w 58"/>
                <a:gd name="T15" fmla="*/ 12 h 59"/>
                <a:gd name="T16" fmla="*/ 0 w 58"/>
                <a:gd name="T17" fmla="*/ 4 h 59"/>
                <a:gd name="T18" fmla="*/ 0 w 58"/>
                <a:gd name="T19" fmla="*/ 2 h 59"/>
                <a:gd name="T20" fmla="*/ 4 w 58"/>
                <a:gd name="T21" fmla="*/ 0 h 59"/>
                <a:gd name="T22" fmla="*/ 10 w 58"/>
                <a:gd name="T23" fmla="*/ 3 h 59"/>
                <a:gd name="T24" fmla="*/ 24 w 58"/>
                <a:gd name="T25" fmla="*/ 6 h 59"/>
                <a:gd name="T26" fmla="*/ 24 w 58"/>
                <a:gd name="T27" fmla="*/ 6 h 59"/>
                <a:gd name="T28" fmla="*/ 43 w 58"/>
                <a:gd name="T29" fmla="*/ 18 h 59"/>
                <a:gd name="T30" fmla="*/ 46 w 58"/>
                <a:gd name="T31" fmla="*/ 20 h 59"/>
                <a:gd name="T32" fmla="*/ 55 w 58"/>
                <a:gd name="T33" fmla="*/ 55 h 59"/>
                <a:gd name="T34" fmla="*/ 55 w 58"/>
                <a:gd name="T35" fmla="*/ 55 h 59"/>
                <a:gd name="T36" fmla="*/ 53 w 58"/>
                <a:gd name="T3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9">
                  <a:moveTo>
                    <a:pt x="53" y="59"/>
                  </a:moveTo>
                  <a:cubicBezTo>
                    <a:pt x="52" y="57"/>
                    <a:pt x="51" y="56"/>
                    <a:pt x="49" y="56"/>
                  </a:cubicBezTo>
                  <a:cubicBezTo>
                    <a:pt x="46" y="52"/>
                    <a:pt x="47" y="46"/>
                    <a:pt x="47" y="41"/>
                  </a:cubicBezTo>
                  <a:cubicBezTo>
                    <a:pt x="43" y="33"/>
                    <a:pt x="40" y="25"/>
                    <a:pt x="31" y="21"/>
                  </a:cubicBezTo>
                  <a:cubicBezTo>
                    <a:pt x="29" y="14"/>
                    <a:pt x="2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4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9"/>
                    <a:pt x="2" y="10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1"/>
                    <a:pt x="4" y="0"/>
                  </a:cubicBezTo>
                  <a:cubicBezTo>
                    <a:pt x="5" y="2"/>
                    <a:pt x="8" y="2"/>
                    <a:pt x="10" y="3"/>
                  </a:cubicBezTo>
                  <a:cubicBezTo>
                    <a:pt x="14" y="5"/>
                    <a:pt x="19" y="4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2" y="8"/>
                    <a:pt x="38" y="11"/>
                    <a:pt x="43" y="18"/>
                  </a:cubicBezTo>
                  <a:cubicBezTo>
                    <a:pt x="44" y="19"/>
                    <a:pt x="45" y="19"/>
                    <a:pt x="46" y="20"/>
                  </a:cubicBezTo>
                  <a:cubicBezTo>
                    <a:pt x="53" y="31"/>
                    <a:pt x="58" y="42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4" y="56"/>
                    <a:pt x="55" y="58"/>
                    <a:pt x="53" y="59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85"/>
            <p:cNvSpPr/>
            <p:nvPr/>
          </p:nvSpPr>
          <p:spPr bwMode="auto">
            <a:xfrm>
              <a:off x="3378" y="632"/>
              <a:ext cx="44" cy="68"/>
            </a:xfrm>
            <a:custGeom>
              <a:avLst/>
              <a:gdLst>
                <a:gd name="T0" fmla="*/ 3 w 21"/>
                <a:gd name="T1" fmla="*/ 32 h 32"/>
                <a:gd name="T2" fmla="*/ 1 w 21"/>
                <a:gd name="T3" fmla="*/ 30 h 32"/>
                <a:gd name="T4" fmla="*/ 2 w 21"/>
                <a:gd name="T5" fmla="*/ 20 h 32"/>
                <a:gd name="T6" fmla="*/ 16 w 21"/>
                <a:gd name="T7" fmla="*/ 0 h 32"/>
                <a:gd name="T8" fmla="*/ 19 w 21"/>
                <a:gd name="T9" fmla="*/ 1 h 32"/>
                <a:gd name="T10" fmla="*/ 14 w 21"/>
                <a:gd name="T11" fmla="*/ 13 h 32"/>
                <a:gd name="T12" fmla="*/ 10 w 21"/>
                <a:gd name="T13" fmla="*/ 17 h 32"/>
                <a:gd name="T14" fmla="*/ 9 w 21"/>
                <a:gd name="T15" fmla="*/ 22 h 32"/>
                <a:gd name="T16" fmla="*/ 8 w 21"/>
                <a:gd name="T17" fmla="*/ 25 h 32"/>
                <a:gd name="T18" fmla="*/ 3 w 2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3" y="32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0" y="27"/>
                    <a:pt x="1" y="24"/>
                    <a:pt x="2" y="20"/>
                  </a:cubicBezTo>
                  <a:cubicBezTo>
                    <a:pt x="6" y="13"/>
                    <a:pt x="9" y="5"/>
                    <a:pt x="16" y="0"/>
                  </a:cubicBezTo>
                  <a:cubicBezTo>
                    <a:pt x="17" y="1"/>
                    <a:pt x="18" y="1"/>
                    <a:pt x="19" y="1"/>
                  </a:cubicBezTo>
                  <a:cubicBezTo>
                    <a:pt x="21" y="6"/>
                    <a:pt x="16" y="9"/>
                    <a:pt x="14" y="13"/>
                  </a:cubicBezTo>
                  <a:cubicBezTo>
                    <a:pt x="13" y="14"/>
                    <a:pt x="11" y="16"/>
                    <a:pt x="10" y="17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6" y="27"/>
                    <a:pt x="8" y="32"/>
                    <a:pt x="3" y="3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86"/>
            <p:cNvSpPr/>
            <p:nvPr/>
          </p:nvSpPr>
          <p:spPr bwMode="auto">
            <a:xfrm>
              <a:off x="3500" y="1130"/>
              <a:ext cx="120" cy="53"/>
            </a:xfrm>
            <a:custGeom>
              <a:avLst/>
              <a:gdLst>
                <a:gd name="T0" fmla="*/ 0 w 57"/>
                <a:gd name="T1" fmla="*/ 0 h 25"/>
                <a:gd name="T2" fmla="*/ 14 w 57"/>
                <a:gd name="T3" fmla="*/ 17 h 25"/>
                <a:gd name="T4" fmla="*/ 49 w 57"/>
                <a:gd name="T5" fmla="*/ 16 h 25"/>
                <a:gd name="T6" fmla="*/ 57 w 57"/>
                <a:gd name="T7" fmla="*/ 12 h 25"/>
                <a:gd name="T8" fmla="*/ 23 w 57"/>
                <a:gd name="T9" fmla="*/ 22 h 25"/>
                <a:gd name="T10" fmla="*/ 0 w 57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5">
                  <a:moveTo>
                    <a:pt x="0" y="0"/>
                  </a:moveTo>
                  <a:cubicBezTo>
                    <a:pt x="5" y="6"/>
                    <a:pt x="8" y="13"/>
                    <a:pt x="14" y="17"/>
                  </a:cubicBezTo>
                  <a:cubicBezTo>
                    <a:pt x="26" y="24"/>
                    <a:pt x="38" y="22"/>
                    <a:pt x="49" y="16"/>
                  </a:cubicBezTo>
                  <a:cubicBezTo>
                    <a:pt x="52" y="15"/>
                    <a:pt x="55" y="13"/>
                    <a:pt x="57" y="12"/>
                  </a:cubicBezTo>
                  <a:cubicBezTo>
                    <a:pt x="48" y="23"/>
                    <a:pt x="36" y="25"/>
                    <a:pt x="23" y="22"/>
                  </a:cubicBezTo>
                  <a:cubicBezTo>
                    <a:pt x="11" y="20"/>
                    <a:pt x="4" y="1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87"/>
            <p:cNvSpPr/>
            <p:nvPr/>
          </p:nvSpPr>
          <p:spPr bwMode="auto">
            <a:xfrm>
              <a:off x="3342" y="1046"/>
              <a:ext cx="112" cy="29"/>
            </a:xfrm>
            <a:custGeom>
              <a:avLst/>
              <a:gdLst>
                <a:gd name="T0" fmla="*/ 0 w 53"/>
                <a:gd name="T1" fmla="*/ 4 h 14"/>
                <a:gd name="T2" fmla="*/ 12 w 53"/>
                <a:gd name="T3" fmla="*/ 8 h 14"/>
                <a:gd name="T4" fmla="*/ 53 w 53"/>
                <a:gd name="T5" fmla="*/ 0 h 14"/>
                <a:gd name="T6" fmla="*/ 46 w 53"/>
                <a:gd name="T7" fmla="*/ 6 h 14"/>
                <a:gd name="T8" fmla="*/ 4 w 53"/>
                <a:gd name="T9" fmla="*/ 8 h 14"/>
                <a:gd name="T10" fmla="*/ 0 w 53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4">
                  <a:moveTo>
                    <a:pt x="0" y="4"/>
                  </a:moveTo>
                  <a:cubicBezTo>
                    <a:pt x="4" y="5"/>
                    <a:pt x="8" y="8"/>
                    <a:pt x="12" y="8"/>
                  </a:cubicBezTo>
                  <a:cubicBezTo>
                    <a:pt x="27" y="9"/>
                    <a:pt x="41" y="8"/>
                    <a:pt x="53" y="0"/>
                  </a:cubicBezTo>
                  <a:cubicBezTo>
                    <a:pt x="53" y="4"/>
                    <a:pt x="49" y="5"/>
                    <a:pt x="46" y="6"/>
                  </a:cubicBezTo>
                  <a:cubicBezTo>
                    <a:pt x="32" y="11"/>
                    <a:pt x="18" y="14"/>
                    <a:pt x="4" y="8"/>
                  </a:cubicBezTo>
                  <a:cubicBezTo>
                    <a:pt x="2" y="7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88"/>
            <p:cNvSpPr/>
            <p:nvPr/>
          </p:nvSpPr>
          <p:spPr bwMode="auto">
            <a:xfrm>
              <a:off x="3305" y="946"/>
              <a:ext cx="37" cy="108"/>
            </a:xfrm>
            <a:custGeom>
              <a:avLst/>
              <a:gdLst>
                <a:gd name="T0" fmla="*/ 6 w 18"/>
                <a:gd name="T1" fmla="*/ 0 h 51"/>
                <a:gd name="T2" fmla="*/ 4 w 18"/>
                <a:gd name="T3" fmla="*/ 25 h 51"/>
                <a:gd name="T4" fmla="*/ 18 w 18"/>
                <a:gd name="T5" fmla="*/ 51 h 51"/>
                <a:gd name="T6" fmla="*/ 5 w 18"/>
                <a:gd name="T7" fmla="*/ 34 h 51"/>
                <a:gd name="T8" fmla="*/ 6 w 1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1">
                  <a:moveTo>
                    <a:pt x="6" y="0"/>
                  </a:moveTo>
                  <a:cubicBezTo>
                    <a:pt x="5" y="8"/>
                    <a:pt x="4" y="16"/>
                    <a:pt x="4" y="25"/>
                  </a:cubicBezTo>
                  <a:cubicBezTo>
                    <a:pt x="6" y="35"/>
                    <a:pt x="11" y="43"/>
                    <a:pt x="18" y="51"/>
                  </a:cubicBezTo>
                  <a:cubicBezTo>
                    <a:pt x="10" y="48"/>
                    <a:pt x="7" y="41"/>
                    <a:pt x="5" y="34"/>
                  </a:cubicBezTo>
                  <a:cubicBezTo>
                    <a:pt x="1" y="23"/>
                    <a:pt x="0" y="1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89"/>
            <p:cNvSpPr/>
            <p:nvPr/>
          </p:nvSpPr>
          <p:spPr bwMode="auto">
            <a:xfrm>
              <a:off x="3806" y="666"/>
              <a:ext cx="36" cy="97"/>
            </a:xfrm>
            <a:custGeom>
              <a:avLst/>
              <a:gdLst>
                <a:gd name="T0" fmla="*/ 6 w 17"/>
                <a:gd name="T1" fmla="*/ 46 h 46"/>
                <a:gd name="T2" fmla="*/ 0 w 17"/>
                <a:gd name="T3" fmla="*/ 0 h 46"/>
                <a:gd name="T4" fmla="*/ 6 w 17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6">
                  <a:moveTo>
                    <a:pt x="6" y="46"/>
                  </a:moveTo>
                  <a:cubicBezTo>
                    <a:pt x="14" y="29"/>
                    <a:pt x="11" y="14"/>
                    <a:pt x="0" y="0"/>
                  </a:cubicBezTo>
                  <a:cubicBezTo>
                    <a:pt x="12" y="6"/>
                    <a:pt x="17" y="36"/>
                    <a:pt x="6" y="4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90"/>
            <p:cNvSpPr/>
            <p:nvPr/>
          </p:nvSpPr>
          <p:spPr bwMode="auto">
            <a:xfrm>
              <a:off x="3321" y="879"/>
              <a:ext cx="61" cy="57"/>
            </a:xfrm>
            <a:custGeom>
              <a:avLst/>
              <a:gdLst>
                <a:gd name="T0" fmla="*/ 29 w 29"/>
                <a:gd name="T1" fmla="*/ 0 h 27"/>
                <a:gd name="T2" fmla="*/ 0 w 29"/>
                <a:gd name="T3" fmla="*/ 27 h 27"/>
                <a:gd name="T4" fmla="*/ 29 w 2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7">
                  <a:moveTo>
                    <a:pt x="29" y="0"/>
                  </a:moveTo>
                  <a:cubicBezTo>
                    <a:pt x="16" y="6"/>
                    <a:pt x="7" y="16"/>
                    <a:pt x="0" y="27"/>
                  </a:cubicBezTo>
                  <a:cubicBezTo>
                    <a:pt x="5" y="13"/>
                    <a:pt x="14" y="4"/>
                    <a:pt x="2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91"/>
            <p:cNvSpPr/>
            <p:nvPr/>
          </p:nvSpPr>
          <p:spPr bwMode="auto">
            <a:xfrm>
              <a:off x="3662" y="1022"/>
              <a:ext cx="58" cy="38"/>
            </a:xfrm>
            <a:custGeom>
              <a:avLst/>
              <a:gdLst>
                <a:gd name="T0" fmla="*/ 1 w 28"/>
                <a:gd name="T1" fmla="*/ 8 h 18"/>
                <a:gd name="T2" fmla="*/ 2 w 28"/>
                <a:gd name="T3" fmla="*/ 0 h 18"/>
                <a:gd name="T4" fmla="*/ 28 w 28"/>
                <a:gd name="T5" fmla="*/ 18 h 18"/>
                <a:gd name="T6" fmla="*/ 7 w 28"/>
                <a:gd name="T7" fmla="*/ 7 h 18"/>
                <a:gd name="T8" fmla="*/ 1 w 2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1" y="8"/>
                  </a:moveTo>
                  <a:cubicBezTo>
                    <a:pt x="1" y="6"/>
                    <a:pt x="0" y="3"/>
                    <a:pt x="2" y="0"/>
                  </a:cubicBezTo>
                  <a:cubicBezTo>
                    <a:pt x="9" y="9"/>
                    <a:pt x="19" y="12"/>
                    <a:pt x="28" y="18"/>
                  </a:cubicBezTo>
                  <a:cubicBezTo>
                    <a:pt x="20" y="17"/>
                    <a:pt x="13" y="12"/>
                    <a:pt x="7" y="7"/>
                  </a:cubicBezTo>
                  <a:cubicBezTo>
                    <a:pt x="3" y="3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92"/>
            <p:cNvSpPr/>
            <p:nvPr/>
          </p:nvSpPr>
          <p:spPr bwMode="auto">
            <a:xfrm>
              <a:off x="3720" y="1060"/>
              <a:ext cx="84" cy="17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0 w 4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13" y="5"/>
                    <a:pt x="27" y="4"/>
                    <a:pt x="40" y="0"/>
                  </a:cubicBezTo>
                  <a:cubicBezTo>
                    <a:pt x="27" y="7"/>
                    <a:pt x="9" y="8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93"/>
            <p:cNvSpPr/>
            <p:nvPr/>
          </p:nvSpPr>
          <p:spPr bwMode="auto">
            <a:xfrm>
              <a:off x="3695" y="628"/>
              <a:ext cx="76" cy="15"/>
            </a:xfrm>
            <a:custGeom>
              <a:avLst/>
              <a:gdLst>
                <a:gd name="T0" fmla="*/ 36 w 36"/>
                <a:gd name="T1" fmla="*/ 6 h 7"/>
                <a:gd name="T2" fmla="*/ 0 w 36"/>
                <a:gd name="T3" fmla="*/ 7 h 7"/>
                <a:gd name="T4" fmla="*/ 36 w 3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7">
                  <a:moveTo>
                    <a:pt x="36" y="6"/>
                  </a:moveTo>
                  <a:cubicBezTo>
                    <a:pt x="24" y="3"/>
                    <a:pt x="12" y="4"/>
                    <a:pt x="0" y="7"/>
                  </a:cubicBezTo>
                  <a:cubicBezTo>
                    <a:pt x="9" y="1"/>
                    <a:pt x="27" y="0"/>
                    <a:pt x="3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94"/>
            <p:cNvSpPr/>
            <p:nvPr/>
          </p:nvSpPr>
          <p:spPr bwMode="auto">
            <a:xfrm>
              <a:off x="3844" y="906"/>
              <a:ext cx="28" cy="74"/>
            </a:xfrm>
            <a:custGeom>
              <a:avLst/>
              <a:gdLst>
                <a:gd name="T0" fmla="*/ 9 w 13"/>
                <a:gd name="T1" fmla="*/ 35 h 35"/>
                <a:gd name="T2" fmla="*/ 0 w 13"/>
                <a:gd name="T3" fmla="*/ 0 h 35"/>
                <a:gd name="T4" fmla="*/ 9 w 1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5">
                  <a:moveTo>
                    <a:pt x="9" y="35"/>
                  </a:moveTo>
                  <a:cubicBezTo>
                    <a:pt x="10" y="22"/>
                    <a:pt x="6" y="11"/>
                    <a:pt x="0" y="0"/>
                  </a:cubicBezTo>
                  <a:cubicBezTo>
                    <a:pt x="9" y="9"/>
                    <a:pt x="13" y="25"/>
                    <a:pt x="9" y="3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295"/>
            <p:cNvSpPr/>
            <p:nvPr/>
          </p:nvSpPr>
          <p:spPr bwMode="auto">
            <a:xfrm>
              <a:off x="3370" y="674"/>
              <a:ext cx="19" cy="83"/>
            </a:xfrm>
            <a:custGeom>
              <a:avLst/>
              <a:gdLst>
                <a:gd name="T0" fmla="*/ 6 w 9"/>
                <a:gd name="T1" fmla="*/ 0 h 39"/>
                <a:gd name="T2" fmla="*/ 5 w 9"/>
                <a:gd name="T3" fmla="*/ 10 h 39"/>
                <a:gd name="T4" fmla="*/ 6 w 9"/>
                <a:gd name="T5" fmla="*/ 19 h 39"/>
                <a:gd name="T6" fmla="*/ 7 w 9"/>
                <a:gd name="T7" fmla="*/ 30 h 39"/>
                <a:gd name="T8" fmla="*/ 7 w 9"/>
                <a:gd name="T9" fmla="*/ 32 h 39"/>
                <a:gd name="T10" fmla="*/ 9 w 9"/>
                <a:gd name="T11" fmla="*/ 38 h 39"/>
                <a:gd name="T12" fmla="*/ 9 w 9"/>
                <a:gd name="T13" fmla="*/ 39 h 39"/>
                <a:gd name="T14" fmla="*/ 6 w 9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9">
                  <a:moveTo>
                    <a:pt x="6" y="0"/>
                  </a:moveTo>
                  <a:cubicBezTo>
                    <a:pt x="6" y="4"/>
                    <a:pt x="6" y="7"/>
                    <a:pt x="5" y="10"/>
                  </a:cubicBezTo>
                  <a:cubicBezTo>
                    <a:pt x="4" y="13"/>
                    <a:pt x="5" y="16"/>
                    <a:pt x="6" y="19"/>
                  </a:cubicBezTo>
                  <a:cubicBezTo>
                    <a:pt x="5" y="23"/>
                    <a:pt x="8" y="26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9" y="33"/>
                    <a:pt x="9" y="36"/>
                    <a:pt x="9" y="38"/>
                  </a:cubicBezTo>
                  <a:cubicBezTo>
                    <a:pt x="9" y="38"/>
                    <a:pt x="9" y="38"/>
                    <a:pt x="9" y="39"/>
                  </a:cubicBezTo>
                  <a:cubicBezTo>
                    <a:pt x="3" y="26"/>
                    <a:pt x="0" y="13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296"/>
            <p:cNvSpPr/>
            <p:nvPr/>
          </p:nvSpPr>
          <p:spPr bwMode="auto">
            <a:xfrm>
              <a:off x="3389" y="755"/>
              <a:ext cx="35" cy="52"/>
            </a:xfrm>
            <a:custGeom>
              <a:avLst/>
              <a:gdLst>
                <a:gd name="T0" fmla="*/ 1 w 17"/>
                <a:gd name="T1" fmla="*/ 0 h 25"/>
                <a:gd name="T2" fmla="*/ 17 w 17"/>
                <a:gd name="T3" fmla="*/ 25 h 25"/>
                <a:gd name="T4" fmla="*/ 0 w 17"/>
                <a:gd name="T5" fmla="*/ 1 h 25"/>
                <a:gd name="T6" fmla="*/ 0 w 17"/>
                <a:gd name="T7" fmla="*/ 0 h 25"/>
                <a:gd name="T8" fmla="*/ 1 w 1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" y="0"/>
                  </a:moveTo>
                  <a:cubicBezTo>
                    <a:pt x="4" y="10"/>
                    <a:pt x="12" y="17"/>
                    <a:pt x="17" y="25"/>
                  </a:cubicBezTo>
                  <a:cubicBezTo>
                    <a:pt x="8" y="19"/>
                    <a:pt x="3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297"/>
            <p:cNvSpPr/>
            <p:nvPr/>
          </p:nvSpPr>
          <p:spPr bwMode="auto">
            <a:xfrm>
              <a:off x="3804" y="1018"/>
              <a:ext cx="49" cy="42"/>
            </a:xfrm>
            <a:custGeom>
              <a:avLst/>
              <a:gdLst>
                <a:gd name="T0" fmla="*/ 0 w 23"/>
                <a:gd name="T1" fmla="*/ 20 h 20"/>
                <a:gd name="T2" fmla="*/ 21 w 23"/>
                <a:gd name="T3" fmla="*/ 0 h 20"/>
                <a:gd name="T4" fmla="*/ 14 w 23"/>
                <a:gd name="T5" fmla="*/ 12 h 20"/>
                <a:gd name="T6" fmla="*/ 0 w 2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cubicBezTo>
                    <a:pt x="8" y="15"/>
                    <a:pt x="17" y="9"/>
                    <a:pt x="21" y="0"/>
                  </a:cubicBezTo>
                  <a:cubicBezTo>
                    <a:pt x="23" y="6"/>
                    <a:pt x="17" y="9"/>
                    <a:pt x="14" y="12"/>
                  </a:cubicBezTo>
                  <a:cubicBezTo>
                    <a:pt x="11" y="16"/>
                    <a:pt x="6" y="19"/>
                    <a:pt x="0" y="2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298"/>
            <p:cNvSpPr/>
            <p:nvPr/>
          </p:nvSpPr>
          <p:spPr bwMode="auto">
            <a:xfrm>
              <a:off x="3485" y="1069"/>
              <a:ext cx="15" cy="61"/>
            </a:xfrm>
            <a:custGeom>
              <a:avLst/>
              <a:gdLst>
                <a:gd name="T0" fmla="*/ 4 w 7"/>
                <a:gd name="T1" fmla="*/ 0 h 29"/>
                <a:gd name="T2" fmla="*/ 7 w 7"/>
                <a:gd name="T3" fmla="*/ 29 h 29"/>
                <a:gd name="T4" fmla="*/ 4 w 7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9">
                  <a:moveTo>
                    <a:pt x="4" y="0"/>
                  </a:moveTo>
                  <a:cubicBezTo>
                    <a:pt x="4" y="10"/>
                    <a:pt x="4" y="20"/>
                    <a:pt x="7" y="29"/>
                  </a:cubicBezTo>
                  <a:cubicBezTo>
                    <a:pt x="2" y="20"/>
                    <a:pt x="0" y="10"/>
                    <a:pt x="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299"/>
            <p:cNvSpPr/>
            <p:nvPr/>
          </p:nvSpPr>
          <p:spPr bwMode="auto">
            <a:xfrm>
              <a:off x="3798" y="877"/>
              <a:ext cx="40" cy="25"/>
            </a:xfrm>
            <a:custGeom>
              <a:avLst/>
              <a:gdLst>
                <a:gd name="T0" fmla="*/ 19 w 19"/>
                <a:gd name="T1" fmla="*/ 12 h 12"/>
                <a:gd name="T2" fmla="*/ 0 w 19"/>
                <a:gd name="T3" fmla="*/ 0 h 12"/>
                <a:gd name="T4" fmla="*/ 19 w 19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4" y="7"/>
                    <a:pt x="7" y="3"/>
                    <a:pt x="0" y="0"/>
                  </a:cubicBezTo>
                  <a:cubicBezTo>
                    <a:pt x="9" y="0"/>
                    <a:pt x="15" y="4"/>
                    <a:pt x="19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300"/>
            <p:cNvSpPr/>
            <p:nvPr/>
          </p:nvSpPr>
          <p:spPr bwMode="auto">
            <a:xfrm>
              <a:off x="3626" y="1103"/>
              <a:ext cx="21" cy="44"/>
            </a:xfrm>
            <a:custGeom>
              <a:avLst/>
              <a:gdLst>
                <a:gd name="T0" fmla="*/ 0 w 10"/>
                <a:gd name="T1" fmla="*/ 21 h 21"/>
                <a:gd name="T2" fmla="*/ 10 w 10"/>
                <a:gd name="T3" fmla="*/ 0 h 21"/>
                <a:gd name="T4" fmla="*/ 0 w 1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1">
                  <a:moveTo>
                    <a:pt x="0" y="21"/>
                  </a:moveTo>
                  <a:cubicBezTo>
                    <a:pt x="5" y="15"/>
                    <a:pt x="7" y="7"/>
                    <a:pt x="10" y="0"/>
                  </a:cubicBezTo>
                  <a:cubicBezTo>
                    <a:pt x="10" y="9"/>
                    <a:pt x="9" y="17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301"/>
            <p:cNvSpPr/>
            <p:nvPr/>
          </p:nvSpPr>
          <p:spPr bwMode="auto">
            <a:xfrm>
              <a:off x="3657" y="643"/>
              <a:ext cx="38" cy="21"/>
            </a:xfrm>
            <a:custGeom>
              <a:avLst/>
              <a:gdLst>
                <a:gd name="T0" fmla="*/ 18 w 18"/>
                <a:gd name="T1" fmla="*/ 0 h 10"/>
                <a:gd name="T2" fmla="*/ 0 w 18"/>
                <a:gd name="T3" fmla="*/ 10 h 10"/>
                <a:gd name="T4" fmla="*/ 18 w 18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0"/>
                  </a:moveTo>
                  <a:cubicBezTo>
                    <a:pt x="12" y="3"/>
                    <a:pt x="6" y="6"/>
                    <a:pt x="0" y="10"/>
                  </a:cubicBezTo>
                  <a:cubicBezTo>
                    <a:pt x="4" y="3"/>
                    <a:pt x="11" y="1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302"/>
            <p:cNvSpPr/>
            <p:nvPr/>
          </p:nvSpPr>
          <p:spPr bwMode="auto">
            <a:xfrm>
              <a:off x="3851" y="980"/>
              <a:ext cx="12" cy="36"/>
            </a:xfrm>
            <a:custGeom>
              <a:avLst/>
              <a:gdLst>
                <a:gd name="T0" fmla="*/ 4 w 6"/>
                <a:gd name="T1" fmla="*/ 4 h 17"/>
                <a:gd name="T2" fmla="*/ 6 w 6"/>
                <a:gd name="T3" fmla="*/ 0 h 17"/>
                <a:gd name="T4" fmla="*/ 0 w 6"/>
                <a:gd name="T5" fmla="*/ 17 h 17"/>
                <a:gd name="T6" fmla="*/ 4 w 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4" y="4"/>
                  </a:moveTo>
                  <a:cubicBezTo>
                    <a:pt x="4" y="3"/>
                    <a:pt x="5" y="1"/>
                    <a:pt x="6" y="0"/>
                  </a:cubicBezTo>
                  <a:cubicBezTo>
                    <a:pt x="6" y="6"/>
                    <a:pt x="6" y="13"/>
                    <a:pt x="0" y="17"/>
                  </a:cubicBezTo>
                  <a:cubicBezTo>
                    <a:pt x="1" y="13"/>
                    <a:pt x="3" y="8"/>
                    <a:pt x="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303"/>
            <p:cNvSpPr/>
            <p:nvPr/>
          </p:nvSpPr>
          <p:spPr bwMode="auto">
            <a:xfrm>
              <a:off x="3764" y="866"/>
              <a:ext cx="34" cy="11"/>
            </a:xfrm>
            <a:custGeom>
              <a:avLst/>
              <a:gdLst>
                <a:gd name="T0" fmla="*/ 16 w 16"/>
                <a:gd name="T1" fmla="*/ 5 h 5"/>
                <a:gd name="T2" fmla="*/ 1 w 16"/>
                <a:gd name="T3" fmla="*/ 3 h 5"/>
                <a:gd name="T4" fmla="*/ 0 w 16"/>
                <a:gd name="T5" fmla="*/ 0 h 5"/>
                <a:gd name="T6" fmla="*/ 16 w 1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cubicBezTo>
                    <a:pt x="11" y="4"/>
                    <a:pt x="6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3"/>
                    <a:pt x="12" y="1"/>
                    <a:pt x="16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304"/>
            <p:cNvSpPr/>
            <p:nvPr/>
          </p:nvSpPr>
          <p:spPr bwMode="auto">
            <a:xfrm>
              <a:off x="3800" y="776"/>
              <a:ext cx="15" cy="33"/>
            </a:xfrm>
            <a:custGeom>
              <a:avLst/>
              <a:gdLst>
                <a:gd name="T0" fmla="*/ 0 w 7"/>
                <a:gd name="T1" fmla="*/ 16 h 16"/>
                <a:gd name="T2" fmla="*/ 7 w 7"/>
                <a:gd name="T3" fmla="*/ 0 h 16"/>
                <a:gd name="T4" fmla="*/ 0 w 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cubicBezTo>
                    <a:pt x="2" y="11"/>
                    <a:pt x="4" y="5"/>
                    <a:pt x="7" y="0"/>
                  </a:cubicBezTo>
                  <a:cubicBezTo>
                    <a:pt x="7" y="6"/>
                    <a:pt x="5" y="12"/>
                    <a:pt x="0" y="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305"/>
            <p:cNvSpPr/>
            <p:nvPr/>
          </p:nvSpPr>
          <p:spPr bwMode="auto">
            <a:xfrm>
              <a:off x="3483" y="1006"/>
              <a:ext cx="19" cy="23"/>
            </a:xfrm>
            <a:custGeom>
              <a:avLst/>
              <a:gdLst>
                <a:gd name="T0" fmla="*/ 0 w 9"/>
                <a:gd name="T1" fmla="*/ 9 h 11"/>
                <a:gd name="T2" fmla="*/ 8 w 9"/>
                <a:gd name="T3" fmla="*/ 0 h 11"/>
                <a:gd name="T4" fmla="*/ 7 w 9"/>
                <a:gd name="T5" fmla="*/ 9 h 11"/>
                <a:gd name="T6" fmla="*/ 0 w 9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0" y="9"/>
                  </a:moveTo>
                  <a:cubicBezTo>
                    <a:pt x="1" y="6"/>
                    <a:pt x="5" y="4"/>
                    <a:pt x="8" y="0"/>
                  </a:cubicBezTo>
                  <a:cubicBezTo>
                    <a:pt x="9" y="4"/>
                    <a:pt x="8" y="7"/>
                    <a:pt x="7" y="9"/>
                  </a:cubicBezTo>
                  <a:cubicBezTo>
                    <a:pt x="4" y="2"/>
                    <a:pt x="2" y="11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306"/>
            <p:cNvSpPr/>
            <p:nvPr/>
          </p:nvSpPr>
          <p:spPr bwMode="auto">
            <a:xfrm>
              <a:off x="3769" y="641"/>
              <a:ext cx="29" cy="19"/>
            </a:xfrm>
            <a:custGeom>
              <a:avLst/>
              <a:gdLst>
                <a:gd name="T0" fmla="*/ 14 w 14"/>
                <a:gd name="T1" fmla="*/ 9 h 9"/>
                <a:gd name="T2" fmla="*/ 0 w 14"/>
                <a:gd name="T3" fmla="*/ 0 h 9"/>
                <a:gd name="T4" fmla="*/ 14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9"/>
                  </a:moveTo>
                  <a:cubicBezTo>
                    <a:pt x="9" y="6"/>
                    <a:pt x="5" y="3"/>
                    <a:pt x="0" y="0"/>
                  </a:cubicBezTo>
                  <a:cubicBezTo>
                    <a:pt x="6" y="1"/>
                    <a:pt x="11" y="4"/>
                    <a:pt x="14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307"/>
            <p:cNvSpPr/>
            <p:nvPr/>
          </p:nvSpPr>
          <p:spPr bwMode="auto">
            <a:xfrm>
              <a:off x="3395" y="860"/>
              <a:ext cx="40" cy="13"/>
            </a:xfrm>
            <a:custGeom>
              <a:avLst/>
              <a:gdLst>
                <a:gd name="T0" fmla="*/ 19 w 19"/>
                <a:gd name="T1" fmla="*/ 0 h 6"/>
                <a:gd name="T2" fmla="*/ 0 w 19"/>
                <a:gd name="T3" fmla="*/ 6 h 6"/>
                <a:gd name="T4" fmla="*/ 19 w 1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19" y="0"/>
                  </a:moveTo>
                  <a:cubicBezTo>
                    <a:pt x="13" y="4"/>
                    <a:pt x="6" y="4"/>
                    <a:pt x="0" y="6"/>
                  </a:cubicBezTo>
                  <a:cubicBezTo>
                    <a:pt x="6" y="1"/>
                    <a:pt x="13" y="2"/>
                    <a:pt x="1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308"/>
            <p:cNvSpPr/>
            <p:nvPr/>
          </p:nvSpPr>
          <p:spPr bwMode="auto">
            <a:xfrm>
              <a:off x="3655" y="1054"/>
              <a:ext cx="9" cy="27"/>
            </a:xfrm>
            <a:custGeom>
              <a:avLst/>
              <a:gdLst>
                <a:gd name="T0" fmla="*/ 0 w 4"/>
                <a:gd name="T1" fmla="*/ 13 h 13"/>
                <a:gd name="T2" fmla="*/ 3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cubicBezTo>
                    <a:pt x="0" y="9"/>
                    <a:pt x="1" y="4"/>
                    <a:pt x="3" y="0"/>
                  </a:cubicBezTo>
                  <a:cubicBezTo>
                    <a:pt x="4" y="5"/>
                    <a:pt x="3" y="9"/>
                    <a:pt x="0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309"/>
            <p:cNvSpPr/>
            <p:nvPr/>
          </p:nvSpPr>
          <p:spPr bwMode="auto">
            <a:xfrm>
              <a:off x="3435" y="607"/>
              <a:ext cx="29" cy="8"/>
            </a:xfrm>
            <a:custGeom>
              <a:avLst/>
              <a:gdLst>
                <a:gd name="T0" fmla="*/ 14 w 14"/>
                <a:gd name="T1" fmla="*/ 1 h 4"/>
                <a:gd name="T2" fmla="*/ 0 w 14"/>
                <a:gd name="T3" fmla="*/ 4 h 4"/>
                <a:gd name="T4" fmla="*/ 14 w 1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4" y="1"/>
                  </a:moveTo>
                  <a:cubicBezTo>
                    <a:pt x="10" y="2"/>
                    <a:pt x="5" y="3"/>
                    <a:pt x="0" y="4"/>
                  </a:cubicBezTo>
                  <a:cubicBezTo>
                    <a:pt x="4" y="1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310"/>
            <p:cNvSpPr/>
            <p:nvPr/>
          </p:nvSpPr>
          <p:spPr bwMode="auto">
            <a:xfrm>
              <a:off x="3447" y="830"/>
              <a:ext cx="15" cy="15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0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cubicBezTo>
                    <a:pt x="3" y="1"/>
                    <a:pt x="5" y="4"/>
                    <a:pt x="7" y="7"/>
                  </a:cubicBezTo>
                  <a:cubicBezTo>
                    <a:pt x="3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311"/>
            <p:cNvSpPr/>
            <p:nvPr/>
          </p:nvSpPr>
          <p:spPr bwMode="auto">
            <a:xfrm>
              <a:off x="3435" y="852"/>
              <a:ext cx="25" cy="8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9" y="3"/>
                    <a:pt x="4" y="3"/>
                    <a:pt x="0" y="4"/>
                  </a:cubicBezTo>
                  <a:cubicBezTo>
                    <a:pt x="3" y="0"/>
                    <a:pt x="8" y="1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312"/>
            <p:cNvSpPr/>
            <p:nvPr/>
          </p:nvSpPr>
          <p:spPr bwMode="auto">
            <a:xfrm>
              <a:off x="3466" y="1025"/>
              <a:ext cx="17" cy="12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0 h 6"/>
                <a:gd name="T4" fmla="*/ 0 w 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2" y="4"/>
                    <a:pt x="5" y="2"/>
                    <a:pt x="8" y="0"/>
                  </a:cubicBezTo>
                  <a:cubicBezTo>
                    <a:pt x="7" y="4"/>
                    <a:pt x="4" y="6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313"/>
            <p:cNvSpPr/>
            <p:nvPr/>
          </p:nvSpPr>
          <p:spPr bwMode="auto">
            <a:xfrm>
              <a:off x="3649" y="1081"/>
              <a:ext cx="6" cy="17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5"/>
                    <a:pt x="1" y="2"/>
                    <a:pt x="3" y="0"/>
                  </a:cubicBezTo>
                  <a:cubicBezTo>
                    <a:pt x="3" y="3"/>
                    <a:pt x="3" y="6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314"/>
            <p:cNvSpPr/>
            <p:nvPr/>
          </p:nvSpPr>
          <p:spPr bwMode="auto">
            <a:xfrm>
              <a:off x="3492" y="1050"/>
              <a:ext cx="4" cy="19"/>
            </a:xfrm>
            <a:custGeom>
              <a:avLst/>
              <a:gdLst>
                <a:gd name="T0" fmla="*/ 2 w 2"/>
                <a:gd name="T1" fmla="*/ 0 h 9"/>
                <a:gd name="T2" fmla="*/ 1 w 2"/>
                <a:gd name="T3" fmla="*/ 9 h 9"/>
                <a:gd name="T4" fmla="*/ 2 w 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0" y="6"/>
                    <a:pt x="0" y="3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315"/>
            <p:cNvSpPr/>
            <p:nvPr/>
          </p:nvSpPr>
          <p:spPr bwMode="auto">
            <a:xfrm>
              <a:off x="3727" y="856"/>
              <a:ext cx="10" cy="10"/>
            </a:xfrm>
            <a:custGeom>
              <a:avLst/>
              <a:gdLst>
                <a:gd name="T0" fmla="*/ 4 w 5"/>
                <a:gd name="T1" fmla="*/ 5 h 5"/>
                <a:gd name="T2" fmla="*/ 0 w 5"/>
                <a:gd name="T3" fmla="*/ 3 h 5"/>
                <a:gd name="T4" fmla="*/ 5 w 5"/>
                <a:gd name="T5" fmla="*/ 2 h 5"/>
                <a:gd name="T6" fmla="*/ 4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5"/>
                  </a:moveTo>
                  <a:cubicBezTo>
                    <a:pt x="3" y="4"/>
                    <a:pt x="0" y="5"/>
                    <a:pt x="0" y="3"/>
                  </a:cubicBezTo>
                  <a:cubicBezTo>
                    <a:pt x="1" y="0"/>
                    <a:pt x="3" y="3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316"/>
            <p:cNvSpPr/>
            <p:nvPr/>
          </p:nvSpPr>
          <p:spPr bwMode="auto">
            <a:xfrm>
              <a:off x="3756" y="864"/>
              <a:ext cx="11" cy="9"/>
            </a:xfrm>
            <a:custGeom>
              <a:avLst/>
              <a:gdLst>
                <a:gd name="T0" fmla="*/ 4 w 5"/>
                <a:gd name="T1" fmla="*/ 1 h 4"/>
                <a:gd name="T2" fmla="*/ 5 w 5"/>
                <a:gd name="T3" fmla="*/ 4 h 4"/>
                <a:gd name="T4" fmla="*/ 0 w 5"/>
                <a:gd name="T5" fmla="*/ 0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2"/>
                    <a:pt x="5" y="3"/>
                    <a:pt x="5" y="4"/>
                  </a:cubicBezTo>
                  <a:cubicBezTo>
                    <a:pt x="2" y="4"/>
                    <a:pt x="1" y="3"/>
                    <a:pt x="0" y="0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317"/>
            <p:cNvSpPr/>
            <p:nvPr/>
          </p:nvSpPr>
          <p:spPr bwMode="auto">
            <a:xfrm>
              <a:off x="3494" y="1035"/>
              <a:ext cx="4" cy="15"/>
            </a:xfrm>
            <a:custGeom>
              <a:avLst/>
              <a:gdLst>
                <a:gd name="T0" fmla="*/ 2 w 2"/>
                <a:gd name="T1" fmla="*/ 0 h 7"/>
                <a:gd name="T2" fmla="*/ 1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2" y="2"/>
                    <a:pt x="2" y="5"/>
                    <a:pt x="1" y="7"/>
                  </a:cubicBezTo>
                  <a:cubicBezTo>
                    <a:pt x="0" y="4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318"/>
            <p:cNvSpPr/>
            <p:nvPr/>
          </p:nvSpPr>
          <p:spPr bwMode="auto">
            <a:xfrm>
              <a:off x="3382" y="873"/>
              <a:ext cx="13" cy="6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5" y="2"/>
                    <a:pt x="2" y="2"/>
                    <a:pt x="0" y="3"/>
                  </a:cubicBezTo>
                  <a:cubicBezTo>
                    <a:pt x="1" y="0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319"/>
            <p:cNvSpPr/>
            <p:nvPr/>
          </p:nvSpPr>
          <p:spPr bwMode="auto">
            <a:xfrm>
              <a:off x="3332" y="645"/>
              <a:ext cx="510" cy="504"/>
            </a:xfrm>
            <a:custGeom>
              <a:avLst/>
              <a:gdLst>
                <a:gd name="T0" fmla="*/ 51 w 243"/>
                <a:gd name="T1" fmla="*/ 49 h 239"/>
                <a:gd name="T2" fmla="*/ 51 w 243"/>
                <a:gd name="T3" fmla="*/ 20 h 239"/>
                <a:gd name="T4" fmla="*/ 56 w 243"/>
                <a:gd name="T5" fmla="*/ 11 h 239"/>
                <a:gd name="T6" fmla="*/ 70 w 243"/>
                <a:gd name="T7" fmla="*/ 4 h 239"/>
                <a:gd name="T8" fmla="*/ 87 w 243"/>
                <a:gd name="T9" fmla="*/ 33 h 239"/>
                <a:gd name="T10" fmla="*/ 106 w 243"/>
                <a:gd name="T11" fmla="*/ 67 h 239"/>
                <a:gd name="T12" fmla="*/ 122 w 243"/>
                <a:gd name="T13" fmla="*/ 61 h 239"/>
                <a:gd name="T14" fmla="*/ 127 w 243"/>
                <a:gd name="T15" fmla="*/ 73 h 239"/>
                <a:gd name="T16" fmla="*/ 136 w 243"/>
                <a:gd name="T17" fmla="*/ 77 h 239"/>
                <a:gd name="T18" fmla="*/ 151 w 243"/>
                <a:gd name="T19" fmla="*/ 68 h 239"/>
                <a:gd name="T20" fmla="*/ 149 w 243"/>
                <a:gd name="T21" fmla="*/ 85 h 239"/>
                <a:gd name="T22" fmla="*/ 174 w 243"/>
                <a:gd name="T23" fmla="*/ 83 h 239"/>
                <a:gd name="T24" fmla="*/ 170 w 243"/>
                <a:gd name="T25" fmla="*/ 93 h 239"/>
                <a:gd name="T26" fmla="*/ 188 w 243"/>
                <a:gd name="T27" fmla="*/ 110 h 239"/>
                <a:gd name="T28" fmla="*/ 215 w 243"/>
                <a:gd name="T29" fmla="*/ 120 h 239"/>
                <a:gd name="T30" fmla="*/ 226 w 243"/>
                <a:gd name="T31" fmla="*/ 125 h 239"/>
                <a:gd name="T32" fmla="*/ 231 w 243"/>
                <a:gd name="T33" fmla="*/ 134 h 239"/>
                <a:gd name="T34" fmla="*/ 237 w 243"/>
                <a:gd name="T35" fmla="*/ 152 h 239"/>
                <a:gd name="T36" fmla="*/ 239 w 243"/>
                <a:gd name="T37" fmla="*/ 162 h 239"/>
                <a:gd name="T38" fmla="*/ 217 w 243"/>
                <a:gd name="T39" fmla="*/ 180 h 239"/>
                <a:gd name="T40" fmla="*/ 209 w 243"/>
                <a:gd name="T41" fmla="*/ 187 h 239"/>
                <a:gd name="T42" fmla="*/ 184 w 243"/>
                <a:gd name="T43" fmla="*/ 178 h 239"/>
                <a:gd name="T44" fmla="*/ 173 w 243"/>
                <a:gd name="T45" fmla="*/ 174 h 239"/>
                <a:gd name="T46" fmla="*/ 147 w 243"/>
                <a:gd name="T47" fmla="*/ 168 h 239"/>
                <a:gd name="T48" fmla="*/ 138 w 243"/>
                <a:gd name="T49" fmla="*/ 175 h 239"/>
                <a:gd name="T50" fmla="*/ 139 w 243"/>
                <a:gd name="T51" fmla="*/ 178 h 239"/>
                <a:gd name="T52" fmla="*/ 139 w 243"/>
                <a:gd name="T53" fmla="*/ 196 h 239"/>
                <a:gd name="T54" fmla="*/ 136 w 243"/>
                <a:gd name="T55" fmla="*/ 202 h 239"/>
                <a:gd name="T56" fmla="*/ 120 w 243"/>
                <a:gd name="T57" fmla="*/ 200 h 239"/>
                <a:gd name="T58" fmla="*/ 117 w 243"/>
                <a:gd name="T59" fmla="*/ 196 h 239"/>
                <a:gd name="T60" fmla="*/ 114 w 243"/>
                <a:gd name="T61" fmla="*/ 212 h 239"/>
                <a:gd name="T62" fmla="*/ 124 w 243"/>
                <a:gd name="T63" fmla="*/ 213 h 239"/>
                <a:gd name="T64" fmla="*/ 135 w 243"/>
                <a:gd name="T65" fmla="*/ 213 h 239"/>
                <a:gd name="T66" fmla="*/ 134 w 243"/>
                <a:gd name="T67" fmla="*/ 230 h 239"/>
                <a:gd name="T68" fmla="*/ 102 w 243"/>
                <a:gd name="T69" fmla="*/ 233 h 239"/>
                <a:gd name="T70" fmla="*/ 102 w 243"/>
                <a:gd name="T71" fmla="*/ 228 h 239"/>
                <a:gd name="T72" fmla="*/ 97 w 243"/>
                <a:gd name="T73" fmla="*/ 231 h 239"/>
                <a:gd name="T74" fmla="*/ 91 w 243"/>
                <a:gd name="T75" fmla="*/ 205 h 239"/>
                <a:gd name="T76" fmla="*/ 91 w 243"/>
                <a:gd name="T77" fmla="*/ 174 h 239"/>
                <a:gd name="T78" fmla="*/ 76 w 243"/>
                <a:gd name="T79" fmla="*/ 163 h 239"/>
                <a:gd name="T80" fmla="*/ 54 w 243"/>
                <a:gd name="T81" fmla="*/ 175 h 239"/>
                <a:gd name="T82" fmla="*/ 33 w 243"/>
                <a:gd name="T83" fmla="*/ 182 h 239"/>
                <a:gd name="T84" fmla="*/ 11 w 243"/>
                <a:gd name="T85" fmla="*/ 181 h 239"/>
                <a:gd name="T86" fmla="*/ 0 w 243"/>
                <a:gd name="T87" fmla="*/ 168 h 239"/>
                <a:gd name="T88" fmla="*/ 7 w 243"/>
                <a:gd name="T89" fmla="*/ 151 h 239"/>
                <a:gd name="T90" fmla="*/ 11 w 243"/>
                <a:gd name="T91" fmla="*/ 138 h 239"/>
                <a:gd name="T92" fmla="*/ 22 w 243"/>
                <a:gd name="T93" fmla="*/ 127 h 239"/>
                <a:gd name="T94" fmla="*/ 46 w 243"/>
                <a:gd name="T95" fmla="*/ 113 h 239"/>
                <a:gd name="T96" fmla="*/ 59 w 243"/>
                <a:gd name="T97" fmla="*/ 110 h 239"/>
                <a:gd name="T98" fmla="*/ 73 w 243"/>
                <a:gd name="T99" fmla="*/ 103 h 239"/>
                <a:gd name="T100" fmla="*/ 54 w 243"/>
                <a:gd name="T101" fmla="*/ 7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3" h="239">
                  <a:moveTo>
                    <a:pt x="56" y="62"/>
                  </a:moveTo>
                  <a:cubicBezTo>
                    <a:pt x="59" y="56"/>
                    <a:pt x="54" y="52"/>
                    <a:pt x="51" y="49"/>
                  </a:cubicBezTo>
                  <a:cubicBezTo>
                    <a:pt x="48" y="43"/>
                    <a:pt x="45" y="39"/>
                    <a:pt x="47" y="32"/>
                  </a:cubicBezTo>
                  <a:cubicBezTo>
                    <a:pt x="49" y="28"/>
                    <a:pt x="48" y="24"/>
                    <a:pt x="51" y="20"/>
                  </a:cubicBezTo>
                  <a:cubicBezTo>
                    <a:pt x="52" y="19"/>
                    <a:pt x="49" y="14"/>
                    <a:pt x="55" y="15"/>
                  </a:cubicBezTo>
                  <a:cubicBezTo>
                    <a:pt x="57" y="16"/>
                    <a:pt x="56" y="12"/>
                    <a:pt x="56" y="11"/>
                  </a:cubicBezTo>
                  <a:cubicBezTo>
                    <a:pt x="56" y="8"/>
                    <a:pt x="56" y="4"/>
                    <a:pt x="58" y="5"/>
                  </a:cubicBezTo>
                  <a:cubicBezTo>
                    <a:pt x="62" y="7"/>
                    <a:pt x="66" y="0"/>
                    <a:pt x="70" y="4"/>
                  </a:cubicBezTo>
                  <a:cubicBezTo>
                    <a:pt x="72" y="7"/>
                    <a:pt x="75" y="10"/>
                    <a:pt x="75" y="13"/>
                  </a:cubicBezTo>
                  <a:cubicBezTo>
                    <a:pt x="76" y="21"/>
                    <a:pt x="83" y="27"/>
                    <a:pt x="87" y="33"/>
                  </a:cubicBezTo>
                  <a:cubicBezTo>
                    <a:pt x="90" y="38"/>
                    <a:pt x="95" y="42"/>
                    <a:pt x="96" y="48"/>
                  </a:cubicBezTo>
                  <a:cubicBezTo>
                    <a:pt x="99" y="55"/>
                    <a:pt x="103" y="61"/>
                    <a:pt x="106" y="67"/>
                  </a:cubicBezTo>
                  <a:cubicBezTo>
                    <a:pt x="109" y="71"/>
                    <a:pt x="115" y="71"/>
                    <a:pt x="117" y="66"/>
                  </a:cubicBezTo>
                  <a:cubicBezTo>
                    <a:pt x="118" y="63"/>
                    <a:pt x="119" y="61"/>
                    <a:pt x="122" y="61"/>
                  </a:cubicBezTo>
                  <a:cubicBezTo>
                    <a:pt x="125" y="61"/>
                    <a:pt x="123" y="65"/>
                    <a:pt x="124" y="66"/>
                  </a:cubicBezTo>
                  <a:cubicBezTo>
                    <a:pt x="126" y="68"/>
                    <a:pt x="125" y="71"/>
                    <a:pt x="127" y="73"/>
                  </a:cubicBezTo>
                  <a:cubicBezTo>
                    <a:pt x="128" y="76"/>
                    <a:pt x="127" y="80"/>
                    <a:pt x="129" y="81"/>
                  </a:cubicBezTo>
                  <a:cubicBezTo>
                    <a:pt x="132" y="83"/>
                    <a:pt x="133" y="78"/>
                    <a:pt x="136" y="77"/>
                  </a:cubicBezTo>
                  <a:cubicBezTo>
                    <a:pt x="140" y="75"/>
                    <a:pt x="143" y="72"/>
                    <a:pt x="146" y="69"/>
                  </a:cubicBezTo>
                  <a:cubicBezTo>
                    <a:pt x="148" y="68"/>
                    <a:pt x="149" y="67"/>
                    <a:pt x="151" y="68"/>
                  </a:cubicBezTo>
                  <a:cubicBezTo>
                    <a:pt x="153" y="70"/>
                    <a:pt x="153" y="72"/>
                    <a:pt x="152" y="74"/>
                  </a:cubicBezTo>
                  <a:cubicBezTo>
                    <a:pt x="149" y="77"/>
                    <a:pt x="146" y="81"/>
                    <a:pt x="149" y="85"/>
                  </a:cubicBezTo>
                  <a:cubicBezTo>
                    <a:pt x="153" y="89"/>
                    <a:pt x="158" y="86"/>
                    <a:pt x="162" y="84"/>
                  </a:cubicBezTo>
                  <a:cubicBezTo>
                    <a:pt x="166" y="82"/>
                    <a:pt x="170" y="84"/>
                    <a:pt x="174" y="83"/>
                  </a:cubicBezTo>
                  <a:cubicBezTo>
                    <a:pt x="176" y="83"/>
                    <a:pt x="176" y="85"/>
                    <a:pt x="175" y="87"/>
                  </a:cubicBezTo>
                  <a:cubicBezTo>
                    <a:pt x="173" y="89"/>
                    <a:pt x="171" y="91"/>
                    <a:pt x="170" y="93"/>
                  </a:cubicBezTo>
                  <a:cubicBezTo>
                    <a:pt x="167" y="97"/>
                    <a:pt x="169" y="102"/>
                    <a:pt x="174" y="102"/>
                  </a:cubicBezTo>
                  <a:cubicBezTo>
                    <a:pt x="181" y="101"/>
                    <a:pt x="186" y="106"/>
                    <a:pt x="188" y="110"/>
                  </a:cubicBezTo>
                  <a:cubicBezTo>
                    <a:pt x="194" y="118"/>
                    <a:pt x="202" y="118"/>
                    <a:pt x="211" y="120"/>
                  </a:cubicBezTo>
                  <a:cubicBezTo>
                    <a:pt x="212" y="120"/>
                    <a:pt x="214" y="120"/>
                    <a:pt x="215" y="120"/>
                  </a:cubicBezTo>
                  <a:cubicBezTo>
                    <a:pt x="216" y="119"/>
                    <a:pt x="217" y="120"/>
                    <a:pt x="218" y="120"/>
                  </a:cubicBezTo>
                  <a:cubicBezTo>
                    <a:pt x="221" y="122"/>
                    <a:pt x="223" y="124"/>
                    <a:pt x="226" y="125"/>
                  </a:cubicBezTo>
                  <a:cubicBezTo>
                    <a:pt x="228" y="125"/>
                    <a:pt x="229" y="127"/>
                    <a:pt x="230" y="129"/>
                  </a:cubicBezTo>
                  <a:cubicBezTo>
                    <a:pt x="230" y="131"/>
                    <a:pt x="230" y="133"/>
                    <a:pt x="231" y="134"/>
                  </a:cubicBezTo>
                  <a:cubicBezTo>
                    <a:pt x="238" y="136"/>
                    <a:pt x="236" y="141"/>
                    <a:pt x="235" y="146"/>
                  </a:cubicBezTo>
                  <a:cubicBezTo>
                    <a:pt x="233" y="149"/>
                    <a:pt x="233" y="151"/>
                    <a:pt x="237" y="152"/>
                  </a:cubicBezTo>
                  <a:cubicBezTo>
                    <a:pt x="239" y="153"/>
                    <a:pt x="240" y="155"/>
                    <a:pt x="241" y="157"/>
                  </a:cubicBezTo>
                  <a:cubicBezTo>
                    <a:pt x="243" y="159"/>
                    <a:pt x="242" y="162"/>
                    <a:pt x="239" y="162"/>
                  </a:cubicBezTo>
                  <a:cubicBezTo>
                    <a:pt x="230" y="160"/>
                    <a:pt x="229" y="169"/>
                    <a:pt x="225" y="174"/>
                  </a:cubicBezTo>
                  <a:cubicBezTo>
                    <a:pt x="222" y="177"/>
                    <a:pt x="221" y="180"/>
                    <a:pt x="217" y="180"/>
                  </a:cubicBezTo>
                  <a:cubicBezTo>
                    <a:pt x="215" y="180"/>
                    <a:pt x="213" y="180"/>
                    <a:pt x="214" y="183"/>
                  </a:cubicBezTo>
                  <a:cubicBezTo>
                    <a:pt x="214" y="187"/>
                    <a:pt x="211" y="188"/>
                    <a:pt x="209" y="187"/>
                  </a:cubicBezTo>
                  <a:cubicBezTo>
                    <a:pt x="205" y="185"/>
                    <a:pt x="201" y="185"/>
                    <a:pt x="197" y="184"/>
                  </a:cubicBezTo>
                  <a:cubicBezTo>
                    <a:pt x="193" y="182"/>
                    <a:pt x="188" y="180"/>
                    <a:pt x="184" y="178"/>
                  </a:cubicBezTo>
                  <a:cubicBezTo>
                    <a:pt x="181" y="176"/>
                    <a:pt x="179" y="175"/>
                    <a:pt x="176" y="174"/>
                  </a:cubicBezTo>
                  <a:cubicBezTo>
                    <a:pt x="175" y="174"/>
                    <a:pt x="174" y="174"/>
                    <a:pt x="173" y="174"/>
                  </a:cubicBezTo>
                  <a:cubicBezTo>
                    <a:pt x="171" y="166"/>
                    <a:pt x="163" y="166"/>
                    <a:pt x="157" y="162"/>
                  </a:cubicBezTo>
                  <a:cubicBezTo>
                    <a:pt x="155" y="165"/>
                    <a:pt x="153" y="170"/>
                    <a:pt x="147" y="168"/>
                  </a:cubicBezTo>
                  <a:cubicBezTo>
                    <a:pt x="146" y="168"/>
                    <a:pt x="145" y="169"/>
                    <a:pt x="145" y="170"/>
                  </a:cubicBezTo>
                  <a:cubicBezTo>
                    <a:pt x="144" y="174"/>
                    <a:pt x="143" y="176"/>
                    <a:pt x="138" y="175"/>
                  </a:cubicBezTo>
                  <a:cubicBezTo>
                    <a:pt x="137" y="174"/>
                    <a:pt x="136" y="175"/>
                    <a:pt x="136" y="177"/>
                  </a:cubicBezTo>
                  <a:cubicBezTo>
                    <a:pt x="136" y="180"/>
                    <a:pt x="138" y="178"/>
                    <a:pt x="139" y="178"/>
                  </a:cubicBezTo>
                  <a:cubicBezTo>
                    <a:pt x="143" y="178"/>
                    <a:pt x="144" y="182"/>
                    <a:pt x="141" y="184"/>
                  </a:cubicBezTo>
                  <a:cubicBezTo>
                    <a:pt x="138" y="188"/>
                    <a:pt x="138" y="191"/>
                    <a:pt x="139" y="196"/>
                  </a:cubicBezTo>
                  <a:cubicBezTo>
                    <a:pt x="140" y="196"/>
                    <a:pt x="140" y="195"/>
                    <a:pt x="140" y="196"/>
                  </a:cubicBezTo>
                  <a:cubicBezTo>
                    <a:pt x="140" y="200"/>
                    <a:pt x="138" y="202"/>
                    <a:pt x="136" y="202"/>
                  </a:cubicBezTo>
                  <a:cubicBezTo>
                    <a:pt x="130" y="199"/>
                    <a:pt x="133" y="207"/>
                    <a:pt x="129" y="207"/>
                  </a:cubicBezTo>
                  <a:cubicBezTo>
                    <a:pt x="125" y="206"/>
                    <a:pt x="122" y="204"/>
                    <a:pt x="120" y="200"/>
                  </a:cubicBezTo>
                  <a:cubicBezTo>
                    <a:pt x="120" y="198"/>
                    <a:pt x="119" y="196"/>
                    <a:pt x="118" y="195"/>
                  </a:cubicBezTo>
                  <a:cubicBezTo>
                    <a:pt x="117" y="193"/>
                    <a:pt x="117" y="195"/>
                    <a:pt x="117" y="196"/>
                  </a:cubicBezTo>
                  <a:cubicBezTo>
                    <a:pt x="116" y="199"/>
                    <a:pt x="113" y="201"/>
                    <a:pt x="113" y="205"/>
                  </a:cubicBezTo>
                  <a:cubicBezTo>
                    <a:pt x="112" y="207"/>
                    <a:pt x="111" y="210"/>
                    <a:pt x="114" y="212"/>
                  </a:cubicBezTo>
                  <a:cubicBezTo>
                    <a:pt x="117" y="213"/>
                    <a:pt x="120" y="215"/>
                    <a:pt x="123" y="217"/>
                  </a:cubicBezTo>
                  <a:cubicBezTo>
                    <a:pt x="126" y="216"/>
                    <a:pt x="124" y="214"/>
                    <a:pt x="124" y="213"/>
                  </a:cubicBezTo>
                  <a:cubicBezTo>
                    <a:pt x="124" y="209"/>
                    <a:pt x="126" y="207"/>
                    <a:pt x="130" y="207"/>
                  </a:cubicBezTo>
                  <a:cubicBezTo>
                    <a:pt x="134" y="207"/>
                    <a:pt x="135" y="210"/>
                    <a:pt x="135" y="213"/>
                  </a:cubicBezTo>
                  <a:cubicBezTo>
                    <a:pt x="135" y="217"/>
                    <a:pt x="132" y="222"/>
                    <a:pt x="136" y="226"/>
                  </a:cubicBezTo>
                  <a:cubicBezTo>
                    <a:pt x="137" y="228"/>
                    <a:pt x="135" y="229"/>
                    <a:pt x="134" y="230"/>
                  </a:cubicBezTo>
                  <a:cubicBezTo>
                    <a:pt x="126" y="234"/>
                    <a:pt x="116" y="236"/>
                    <a:pt x="108" y="238"/>
                  </a:cubicBezTo>
                  <a:cubicBezTo>
                    <a:pt x="104" y="239"/>
                    <a:pt x="102" y="237"/>
                    <a:pt x="102" y="233"/>
                  </a:cubicBezTo>
                  <a:cubicBezTo>
                    <a:pt x="102" y="232"/>
                    <a:pt x="103" y="230"/>
                    <a:pt x="102" y="229"/>
                  </a:cubicBezTo>
                  <a:cubicBezTo>
                    <a:pt x="103" y="228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31"/>
                    <a:pt x="100" y="232"/>
                    <a:pt x="97" y="231"/>
                  </a:cubicBezTo>
                  <a:cubicBezTo>
                    <a:pt x="93" y="226"/>
                    <a:pt x="92" y="218"/>
                    <a:pt x="88" y="213"/>
                  </a:cubicBezTo>
                  <a:cubicBezTo>
                    <a:pt x="87" y="211"/>
                    <a:pt x="84" y="205"/>
                    <a:pt x="91" y="205"/>
                  </a:cubicBezTo>
                  <a:cubicBezTo>
                    <a:pt x="93" y="205"/>
                    <a:pt x="94" y="202"/>
                    <a:pt x="92" y="200"/>
                  </a:cubicBezTo>
                  <a:cubicBezTo>
                    <a:pt x="84" y="192"/>
                    <a:pt x="88" y="183"/>
                    <a:pt x="91" y="174"/>
                  </a:cubicBezTo>
                  <a:cubicBezTo>
                    <a:pt x="92" y="171"/>
                    <a:pt x="94" y="167"/>
                    <a:pt x="89" y="165"/>
                  </a:cubicBezTo>
                  <a:cubicBezTo>
                    <a:pt x="85" y="164"/>
                    <a:pt x="83" y="157"/>
                    <a:pt x="76" y="163"/>
                  </a:cubicBezTo>
                  <a:cubicBezTo>
                    <a:pt x="71" y="168"/>
                    <a:pt x="65" y="173"/>
                    <a:pt x="57" y="174"/>
                  </a:cubicBezTo>
                  <a:cubicBezTo>
                    <a:pt x="56" y="174"/>
                    <a:pt x="55" y="175"/>
                    <a:pt x="54" y="175"/>
                  </a:cubicBezTo>
                  <a:cubicBezTo>
                    <a:pt x="51" y="183"/>
                    <a:pt x="46" y="182"/>
                    <a:pt x="41" y="178"/>
                  </a:cubicBezTo>
                  <a:cubicBezTo>
                    <a:pt x="39" y="182"/>
                    <a:pt x="39" y="189"/>
                    <a:pt x="33" y="182"/>
                  </a:cubicBezTo>
                  <a:cubicBezTo>
                    <a:pt x="33" y="182"/>
                    <a:pt x="32" y="182"/>
                    <a:pt x="32" y="182"/>
                  </a:cubicBezTo>
                  <a:cubicBezTo>
                    <a:pt x="25" y="189"/>
                    <a:pt x="18" y="183"/>
                    <a:pt x="11" y="181"/>
                  </a:cubicBezTo>
                  <a:cubicBezTo>
                    <a:pt x="9" y="180"/>
                    <a:pt x="6" y="180"/>
                    <a:pt x="6" y="177"/>
                  </a:cubicBezTo>
                  <a:cubicBezTo>
                    <a:pt x="6" y="173"/>
                    <a:pt x="2" y="171"/>
                    <a:pt x="0" y="168"/>
                  </a:cubicBezTo>
                  <a:cubicBezTo>
                    <a:pt x="0" y="167"/>
                    <a:pt x="0" y="167"/>
                    <a:pt x="0" y="166"/>
                  </a:cubicBezTo>
                  <a:cubicBezTo>
                    <a:pt x="5" y="162"/>
                    <a:pt x="9" y="158"/>
                    <a:pt x="7" y="151"/>
                  </a:cubicBezTo>
                  <a:cubicBezTo>
                    <a:pt x="6" y="148"/>
                    <a:pt x="7" y="146"/>
                    <a:pt x="8" y="144"/>
                  </a:cubicBezTo>
                  <a:cubicBezTo>
                    <a:pt x="10" y="142"/>
                    <a:pt x="11" y="141"/>
                    <a:pt x="11" y="138"/>
                  </a:cubicBezTo>
                  <a:cubicBezTo>
                    <a:pt x="11" y="135"/>
                    <a:pt x="12" y="134"/>
                    <a:pt x="15" y="133"/>
                  </a:cubicBezTo>
                  <a:cubicBezTo>
                    <a:pt x="18" y="132"/>
                    <a:pt x="20" y="129"/>
                    <a:pt x="22" y="127"/>
                  </a:cubicBezTo>
                  <a:cubicBezTo>
                    <a:pt x="27" y="121"/>
                    <a:pt x="33" y="117"/>
                    <a:pt x="41" y="113"/>
                  </a:cubicBezTo>
                  <a:cubicBezTo>
                    <a:pt x="42" y="112"/>
                    <a:pt x="45" y="111"/>
                    <a:pt x="46" y="113"/>
                  </a:cubicBezTo>
                  <a:cubicBezTo>
                    <a:pt x="50" y="118"/>
                    <a:pt x="51" y="115"/>
                    <a:pt x="53" y="112"/>
                  </a:cubicBezTo>
                  <a:cubicBezTo>
                    <a:pt x="54" y="109"/>
                    <a:pt x="56" y="104"/>
                    <a:pt x="59" y="110"/>
                  </a:cubicBezTo>
                  <a:cubicBezTo>
                    <a:pt x="59" y="111"/>
                    <a:pt x="60" y="111"/>
                    <a:pt x="60" y="111"/>
                  </a:cubicBezTo>
                  <a:cubicBezTo>
                    <a:pt x="61" y="111"/>
                    <a:pt x="72" y="104"/>
                    <a:pt x="73" y="103"/>
                  </a:cubicBezTo>
                  <a:cubicBezTo>
                    <a:pt x="74" y="99"/>
                    <a:pt x="72" y="91"/>
                    <a:pt x="69" y="88"/>
                  </a:cubicBezTo>
                  <a:cubicBezTo>
                    <a:pt x="63" y="82"/>
                    <a:pt x="59" y="76"/>
                    <a:pt x="54" y="70"/>
                  </a:cubicBezTo>
                  <a:cubicBezTo>
                    <a:pt x="52" y="67"/>
                    <a:pt x="54" y="64"/>
                    <a:pt x="56" y="6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320"/>
            <p:cNvSpPr/>
            <p:nvPr/>
          </p:nvSpPr>
          <p:spPr bwMode="auto">
            <a:xfrm>
              <a:off x="3324" y="615"/>
              <a:ext cx="201" cy="380"/>
            </a:xfrm>
            <a:custGeom>
              <a:avLst/>
              <a:gdLst>
                <a:gd name="T0" fmla="*/ 60 w 96"/>
                <a:gd name="T1" fmla="*/ 76 h 180"/>
                <a:gd name="T2" fmla="*/ 68 w 96"/>
                <a:gd name="T3" fmla="*/ 92 h 180"/>
                <a:gd name="T4" fmla="*/ 69 w 96"/>
                <a:gd name="T5" fmla="*/ 93 h 180"/>
                <a:gd name="T6" fmla="*/ 79 w 96"/>
                <a:gd name="T7" fmla="*/ 114 h 180"/>
                <a:gd name="T8" fmla="*/ 74 w 96"/>
                <a:gd name="T9" fmla="*/ 122 h 180"/>
                <a:gd name="T10" fmla="*/ 67 w 96"/>
                <a:gd name="T11" fmla="*/ 125 h 180"/>
                <a:gd name="T12" fmla="*/ 62 w 96"/>
                <a:gd name="T13" fmla="*/ 129 h 180"/>
                <a:gd name="T14" fmla="*/ 61 w 96"/>
                <a:gd name="T15" fmla="*/ 122 h 180"/>
                <a:gd name="T16" fmla="*/ 57 w 96"/>
                <a:gd name="T17" fmla="*/ 130 h 180"/>
                <a:gd name="T18" fmla="*/ 51 w 96"/>
                <a:gd name="T19" fmla="*/ 130 h 180"/>
                <a:gd name="T20" fmla="*/ 45 w 96"/>
                <a:gd name="T21" fmla="*/ 129 h 180"/>
                <a:gd name="T22" fmla="*/ 23 w 96"/>
                <a:gd name="T23" fmla="*/ 148 h 180"/>
                <a:gd name="T24" fmla="*/ 20 w 96"/>
                <a:gd name="T25" fmla="*/ 149 h 180"/>
                <a:gd name="T26" fmla="*/ 16 w 96"/>
                <a:gd name="T27" fmla="*/ 151 h 180"/>
                <a:gd name="T28" fmla="*/ 13 w 96"/>
                <a:gd name="T29" fmla="*/ 159 h 180"/>
                <a:gd name="T30" fmla="*/ 12 w 96"/>
                <a:gd name="T31" fmla="*/ 165 h 180"/>
                <a:gd name="T32" fmla="*/ 9 w 96"/>
                <a:gd name="T33" fmla="*/ 179 h 180"/>
                <a:gd name="T34" fmla="*/ 4 w 96"/>
                <a:gd name="T35" fmla="*/ 180 h 180"/>
                <a:gd name="T36" fmla="*/ 2 w 96"/>
                <a:gd name="T37" fmla="*/ 165 h 180"/>
                <a:gd name="T38" fmla="*/ 7 w 96"/>
                <a:gd name="T39" fmla="*/ 149 h 180"/>
                <a:gd name="T40" fmla="*/ 16 w 96"/>
                <a:gd name="T41" fmla="*/ 139 h 180"/>
                <a:gd name="T42" fmla="*/ 23 w 96"/>
                <a:gd name="T43" fmla="*/ 133 h 180"/>
                <a:gd name="T44" fmla="*/ 48 w 96"/>
                <a:gd name="T45" fmla="*/ 122 h 180"/>
                <a:gd name="T46" fmla="*/ 71 w 96"/>
                <a:gd name="T47" fmla="*/ 116 h 180"/>
                <a:gd name="T48" fmla="*/ 72 w 96"/>
                <a:gd name="T49" fmla="*/ 107 h 180"/>
                <a:gd name="T50" fmla="*/ 50 w 96"/>
                <a:gd name="T51" fmla="*/ 88 h 180"/>
                <a:gd name="T52" fmla="*/ 47 w 96"/>
                <a:gd name="T53" fmla="*/ 84 h 180"/>
                <a:gd name="T54" fmla="*/ 34 w 96"/>
                <a:gd name="T55" fmla="*/ 61 h 180"/>
                <a:gd name="T56" fmla="*/ 33 w 96"/>
                <a:gd name="T57" fmla="*/ 59 h 180"/>
                <a:gd name="T58" fmla="*/ 33 w 96"/>
                <a:gd name="T59" fmla="*/ 31 h 180"/>
                <a:gd name="T60" fmla="*/ 34 w 96"/>
                <a:gd name="T61" fmla="*/ 30 h 180"/>
                <a:gd name="T62" fmla="*/ 35 w 96"/>
                <a:gd name="T63" fmla="*/ 25 h 180"/>
                <a:gd name="T64" fmla="*/ 45 w 96"/>
                <a:gd name="T65" fmla="*/ 9 h 180"/>
                <a:gd name="T66" fmla="*/ 50 w 96"/>
                <a:gd name="T67" fmla="*/ 6 h 180"/>
                <a:gd name="T68" fmla="*/ 58 w 96"/>
                <a:gd name="T69" fmla="*/ 3 h 180"/>
                <a:gd name="T70" fmla="*/ 60 w 96"/>
                <a:gd name="T71" fmla="*/ 3 h 180"/>
                <a:gd name="T72" fmla="*/ 81 w 96"/>
                <a:gd name="T73" fmla="*/ 4 h 180"/>
                <a:gd name="T74" fmla="*/ 94 w 96"/>
                <a:gd name="T75" fmla="*/ 15 h 180"/>
                <a:gd name="T76" fmla="*/ 93 w 96"/>
                <a:gd name="T77" fmla="*/ 21 h 180"/>
                <a:gd name="T78" fmla="*/ 87 w 96"/>
                <a:gd name="T79" fmla="*/ 18 h 180"/>
                <a:gd name="T80" fmla="*/ 85 w 96"/>
                <a:gd name="T81" fmla="*/ 16 h 180"/>
                <a:gd name="T82" fmla="*/ 72 w 96"/>
                <a:gd name="T83" fmla="*/ 12 h 180"/>
                <a:gd name="T84" fmla="*/ 63 w 96"/>
                <a:gd name="T85" fmla="*/ 13 h 180"/>
                <a:gd name="T86" fmla="*/ 54 w 96"/>
                <a:gd name="T87" fmla="*/ 8 h 180"/>
                <a:gd name="T88" fmla="*/ 52 w 96"/>
                <a:gd name="T89" fmla="*/ 22 h 180"/>
                <a:gd name="T90" fmla="*/ 51 w 96"/>
                <a:gd name="T91" fmla="*/ 24 h 180"/>
                <a:gd name="T92" fmla="*/ 47 w 96"/>
                <a:gd name="T93" fmla="*/ 39 h 180"/>
                <a:gd name="T94" fmla="*/ 42 w 96"/>
                <a:gd name="T95" fmla="*/ 43 h 180"/>
                <a:gd name="T96" fmla="*/ 41 w 96"/>
                <a:gd name="T97" fmla="*/ 46 h 180"/>
                <a:gd name="T98" fmla="*/ 40 w 96"/>
                <a:gd name="T99" fmla="*/ 52 h 180"/>
                <a:gd name="T100" fmla="*/ 42 w 96"/>
                <a:gd name="T101" fmla="*/ 58 h 180"/>
                <a:gd name="T102" fmla="*/ 46 w 96"/>
                <a:gd name="T103" fmla="*/ 60 h 180"/>
                <a:gd name="T104" fmla="*/ 46 w 96"/>
                <a:gd name="T105" fmla="*/ 53 h 180"/>
                <a:gd name="T106" fmla="*/ 53 w 96"/>
                <a:gd name="T107" fmla="*/ 72 h 180"/>
                <a:gd name="T108" fmla="*/ 60 w 96"/>
                <a:gd name="T109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" h="180">
                  <a:moveTo>
                    <a:pt x="60" y="76"/>
                  </a:moveTo>
                  <a:cubicBezTo>
                    <a:pt x="58" y="83"/>
                    <a:pt x="61" y="88"/>
                    <a:pt x="68" y="92"/>
                  </a:cubicBezTo>
                  <a:cubicBezTo>
                    <a:pt x="68" y="92"/>
                    <a:pt x="69" y="92"/>
                    <a:pt x="69" y="93"/>
                  </a:cubicBezTo>
                  <a:cubicBezTo>
                    <a:pt x="69" y="101"/>
                    <a:pt x="82" y="104"/>
                    <a:pt x="79" y="114"/>
                  </a:cubicBezTo>
                  <a:cubicBezTo>
                    <a:pt x="78" y="117"/>
                    <a:pt x="78" y="120"/>
                    <a:pt x="74" y="122"/>
                  </a:cubicBezTo>
                  <a:cubicBezTo>
                    <a:pt x="72" y="122"/>
                    <a:pt x="69" y="124"/>
                    <a:pt x="67" y="125"/>
                  </a:cubicBezTo>
                  <a:cubicBezTo>
                    <a:pt x="65" y="126"/>
                    <a:pt x="65" y="130"/>
                    <a:pt x="62" y="129"/>
                  </a:cubicBezTo>
                  <a:cubicBezTo>
                    <a:pt x="60" y="128"/>
                    <a:pt x="62" y="124"/>
                    <a:pt x="61" y="122"/>
                  </a:cubicBezTo>
                  <a:cubicBezTo>
                    <a:pt x="58" y="124"/>
                    <a:pt x="58" y="127"/>
                    <a:pt x="57" y="130"/>
                  </a:cubicBezTo>
                  <a:cubicBezTo>
                    <a:pt x="55" y="133"/>
                    <a:pt x="53" y="136"/>
                    <a:pt x="51" y="130"/>
                  </a:cubicBezTo>
                  <a:cubicBezTo>
                    <a:pt x="49" y="127"/>
                    <a:pt x="48" y="127"/>
                    <a:pt x="45" y="129"/>
                  </a:cubicBezTo>
                  <a:cubicBezTo>
                    <a:pt x="36" y="133"/>
                    <a:pt x="28" y="139"/>
                    <a:pt x="23" y="148"/>
                  </a:cubicBezTo>
                  <a:cubicBezTo>
                    <a:pt x="22" y="150"/>
                    <a:pt x="21" y="150"/>
                    <a:pt x="20" y="149"/>
                  </a:cubicBezTo>
                  <a:cubicBezTo>
                    <a:pt x="18" y="148"/>
                    <a:pt x="16" y="149"/>
                    <a:pt x="16" y="151"/>
                  </a:cubicBezTo>
                  <a:cubicBezTo>
                    <a:pt x="19" y="155"/>
                    <a:pt x="15" y="157"/>
                    <a:pt x="13" y="159"/>
                  </a:cubicBezTo>
                  <a:cubicBezTo>
                    <a:pt x="11" y="162"/>
                    <a:pt x="11" y="164"/>
                    <a:pt x="12" y="165"/>
                  </a:cubicBezTo>
                  <a:cubicBezTo>
                    <a:pt x="17" y="172"/>
                    <a:pt x="10" y="175"/>
                    <a:pt x="9" y="179"/>
                  </a:cubicBezTo>
                  <a:cubicBezTo>
                    <a:pt x="8" y="180"/>
                    <a:pt x="6" y="180"/>
                    <a:pt x="4" y="180"/>
                  </a:cubicBezTo>
                  <a:cubicBezTo>
                    <a:pt x="5" y="175"/>
                    <a:pt x="0" y="171"/>
                    <a:pt x="2" y="165"/>
                  </a:cubicBezTo>
                  <a:cubicBezTo>
                    <a:pt x="5" y="160"/>
                    <a:pt x="3" y="154"/>
                    <a:pt x="7" y="149"/>
                  </a:cubicBezTo>
                  <a:cubicBezTo>
                    <a:pt x="11" y="147"/>
                    <a:pt x="14" y="144"/>
                    <a:pt x="16" y="139"/>
                  </a:cubicBezTo>
                  <a:cubicBezTo>
                    <a:pt x="17" y="136"/>
                    <a:pt x="21" y="133"/>
                    <a:pt x="23" y="133"/>
                  </a:cubicBezTo>
                  <a:cubicBezTo>
                    <a:pt x="32" y="131"/>
                    <a:pt x="39" y="124"/>
                    <a:pt x="48" y="122"/>
                  </a:cubicBezTo>
                  <a:cubicBezTo>
                    <a:pt x="56" y="121"/>
                    <a:pt x="63" y="117"/>
                    <a:pt x="71" y="116"/>
                  </a:cubicBezTo>
                  <a:cubicBezTo>
                    <a:pt x="76" y="115"/>
                    <a:pt x="76" y="111"/>
                    <a:pt x="72" y="107"/>
                  </a:cubicBezTo>
                  <a:cubicBezTo>
                    <a:pt x="64" y="101"/>
                    <a:pt x="57" y="94"/>
                    <a:pt x="50" y="88"/>
                  </a:cubicBezTo>
                  <a:cubicBezTo>
                    <a:pt x="49" y="87"/>
                    <a:pt x="48" y="85"/>
                    <a:pt x="47" y="84"/>
                  </a:cubicBezTo>
                  <a:cubicBezTo>
                    <a:pt x="42" y="77"/>
                    <a:pt x="38" y="69"/>
                    <a:pt x="34" y="61"/>
                  </a:cubicBezTo>
                  <a:cubicBezTo>
                    <a:pt x="34" y="61"/>
                    <a:pt x="33" y="60"/>
                    <a:pt x="33" y="59"/>
                  </a:cubicBezTo>
                  <a:cubicBezTo>
                    <a:pt x="31" y="50"/>
                    <a:pt x="32" y="41"/>
                    <a:pt x="33" y="31"/>
                  </a:cubicBezTo>
                  <a:cubicBezTo>
                    <a:pt x="33" y="31"/>
                    <a:pt x="34" y="30"/>
                    <a:pt x="34" y="30"/>
                  </a:cubicBezTo>
                  <a:cubicBezTo>
                    <a:pt x="35" y="28"/>
                    <a:pt x="34" y="27"/>
                    <a:pt x="35" y="25"/>
                  </a:cubicBezTo>
                  <a:cubicBezTo>
                    <a:pt x="37" y="19"/>
                    <a:pt x="43" y="15"/>
                    <a:pt x="45" y="9"/>
                  </a:cubicBezTo>
                  <a:cubicBezTo>
                    <a:pt x="47" y="7"/>
                    <a:pt x="48" y="6"/>
                    <a:pt x="50" y="6"/>
                  </a:cubicBezTo>
                  <a:cubicBezTo>
                    <a:pt x="53" y="5"/>
                    <a:pt x="55" y="2"/>
                    <a:pt x="58" y="3"/>
                  </a:cubicBezTo>
                  <a:cubicBezTo>
                    <a:pt x="59" y="3"/>
                    <a:pt x="59" y="3"/>
                    <a:pt x="60" y="3"/>
                  </a:cubicBezTo>
                  <a:cubicBezTo>
                    <a:pt x="67" y="0"/>
                    <a:pt x="74" y="1"/>
                    <a:pt x="81" y="4"/>
                  </a:cubicBezTo>
                  <a:cubicBezTo>
                    <a:pt x="85" y="8"/>
                    <a:pt x="92" y="8"/>
                    <a:pt x="94" y="15"/>
                  </a:cubicBezTo>
                  <a:cubicBezTo>
                    <a:pt x="96" y="18"/>
                    <a:pt x="96" y="20"/>
                    <a:pt x="93" y="21"/>
                  </a:cubicBezTo>
                  <a:cubicBezTo>
                    <a:pt x="89" y="22"/>
                    <a:pt x="89" y="18"/>
                    <a:pt x="87" y="18"/>
                  </a:cubicBezTo>
                  <a:cubicBezTo>
                    <a:pt x="86" y="17"/>
                    <a:pt x="85" y="15"/>
                    <a:pt x="85" y="16"/>
                  </a:cubicBezTo>
                  <a:cubicBezTo>
                    <a:pt x="79" y="19"/>
                    <a:pt x="76" y="14"/>
                    <a:pt x="72" y="12"/>
                  </a:cubicBezTo>
                  <a:cubicBezTo>
                    <a:pt x="69" y="11"/>
                    <a:pt x="66" y="7"/>
                    <a:pt x="63" y="13"/>
                  </a:cubicBezTo>
                  <a:cubicBezTo>
                    <a:pt x="62" y="15"/>
                    <a:pt x="58" y="10"/>
                    <a:pt x="54" y="8"/>
                  </a:cubicBezTo>
                  <a:cubicBezTo>
                    <a:pt x="55" y="14"/>
                    <a:pt x="49" y="17"/>
                    <a:pt x="52" y="22"/>
                  </a:cubicBezTo>
                  <a:cubicBezTo>
                    <a:pt x="52" y="22"/>
                    <a:pt x="52" y="23"/>
                    <a:pt x="51" y="24"/>
                  </a:cubicBezTo>
                  <a:cubicBezTo>
                    <a:pt x="41" y="26"/>
                    <a:pt x="44" y="32"/>
                    <a:pt x="47" y="39"/>
                  </a:cubicBezTo>
                  <a:cubicBezTo>
                    <a:pt x="49" y="42"/>
                    <a:pt x="44" y="42"/>
                    <a:pt x="42" y="43"/>
                  </a:cubicBezTo>
                  <a:cubicBezTo>
                    <a:pt x="40" y="44"/>
                    <a:pt x="38" y="44"/>
                    <a:pt x="41" y="46"/>
                  </a:cubicBezTo>
                  <a:cubicBezTo>
                    <a:pt x="43" y="49"/>
                    <a:pt x="41" y="51"/>
                    <a:pt x="40" y="52"/>
                  </a:cubicBezTo>
                  <a:cubicBezTo>
                    <a:pt x="38" y="55"/>
                    <a:pt x="37" y="57"/>
                    <a:pt x="42" y="58"/>
                  </a:cubicBezTo>
                  <a:cubicBezTo>
                    <a:pt x="44" y="58"/>
                    <a:pt x="44" y="61"/>
                    <a:pt x="46" y="60"/>
                  </a:cubicBezTo>
                  <a:cubicBezTo>
                    <a:pt x="49" y="58"/>
                    <a:pt x="46" y="56"/>
                    <a:pt x="46" y="53"/>
                  </a:cubicBezTo>
                  <a:cubicBezTo>
                    <a:pt x="52" y="58"/>
                    <a:pt x="52" y="66"/>
                    <a:pt x="53" y="72"/>
                  </a:cubicBezTo>
                  <a:cubicBezTo>
                    <a:pt x="54" y="76"/>
                    <a:pt x="56" y="77"/>
                    <a:pt x="60" y="7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8" name="Freeform 321"/>
            <p:cNvSpPr/>
            <p:nvPr/>
          </p:nvSpPr>
          <p:spPr bwMode="auto">
            <a:xfrm>
              <a:off x="3641" y="643"/>
              <a:ext cx="147" cy="67"/>
            </a:xfrm>
            <a:custGeom>
              <a:avLst/>
              <a:gdLst>
                <a:gd name="T0" fmla="*/ 0 w 70"/>
                <a:gd name="T1" fmla="*/ 26 h 32"/>
                <a:gd name="T2" fmla="*/ 22 w 70"/>
                <a:gd name="T3" fmla="*/ 7 h 32"/>
                <a:gd name="T4" fmla="*/ 46 w 70"/>
                <a:gd name="T5" fmla="*/ 1 h 32"/>
                <a:gd name="T6" fmla="*/ 59 w 70"/>
                <a:gd name="T7" fmla="*/ 4 h 32"/>
                <a:gd name="T8" fmla="*/ 68 w 70"/>
                <a:gd name="T9" fmla="*/ 8 h 32"/>
                <a:gd name="T10" fmla="*/ 70 w 70"/>
                <a:gd name="T11" fmla="*/ 12 h 32"/>
                <a:gd name="T12" fmla="*/ 64 w 70"/>
                <a:gd name="T13" fmla="*/ 12 h 32"/>
                <a:gd name="T14" fmla="*/ 58 w 70"/>
                <a:gd name="T15" fmla="*/ 10 h 32"/>
                <a:gd name="T16" fmla="*/ 35 w 70"/>
                <a:gd name="T17" fmla="*/ 10 h 32"/>
                <a:gd name="T18" fmla="*/ 30 w 70"/>
                <a:gd name="T19" fmla="*/ 11 h 32"/>
                <a:gd name="T20" fmla="*/ 17 w 70"/>
                <a:gd name="T21" fmla="*/ 14 h 32"/>
                <a:gd name="T22" fmla="*/ 10 w 70"/>
                <a:gd name="T23" fmla="*/ 27 h 32"/>
                <a:gd name="T24" fmla="*/ 4 w 70"/>
                <a:gd name="T25" fmla="*/ 28 h 32"/>
                <a:gd name="T26" fmla="*/ 0 w 70"/>
                <a:gd name="T2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2">
                  <a:moveTo>
                    <a:pt x="0" y="26"/>
                  </a:moveTo>
                  <a:cubicBezTo>
                    <a:pt x="5" y="16"/>
                    <a:pt x="13" y="12"/>
                    <a:pt x="22" y="7"/>
                  </a:cubicBezTo>
                  <a:cubicBezTo>
                    <a:pt x="29" y="2"/>
                    <a:pt x="38" y="3"/>
                    <a:pt x="46" y="1"/>
                  </a:cubicBezTo>
                  <a:cubicBezTo>
                    <a:pt x="50" y="0"/>
                    <a:pt x="56" y="2"/>
                    <a:pt x="59" y="4"/>
                  </a:cubicBezTo>
                  <a:cubicBezTo>
                    <a:pt x="62" y="6"/>
                    <a:pt x="64" y="9"/>
                    <a:pt x="68" y="8"/>
                  </a:cubicBezTo>
                  <a:cubicBezTo>
                    <a:pt x="70" y="8"/>
                    <a:pt x="70" y="10"/>
                    <a:pt x="70" y="12"/>
                  </a:cubicBezTo>
                  <a:cubicBezTo>
                    <a:pt x="68" y="14"/>
                    <a:pt x="66" y="13"/>
                    <a:pt x="64" y="12"/>
                  </a:cubicBezTo>
                  <a:cubicBezTo>
                    <a:pt x="62" y="10"/>
                    <a:pt x="60" y="10"/>
                    <a:pt x="58" y="10"/>
                  </a:cubicBezTo>
                  <a:cubicBezTo>
                    <a:pt x="50" y="9"/>
                    <a:pt x="43" y="7"/>
                    <a:pt x="35" y="10"/>
                  </a:cubicBezTo>
                  <a:cubicBezTo>
                    <a:pt x="33" y="11"/>
                    <a:pt x="32" y="10"/>
                    <a:pt x="30" y="11"/>
                  </a:cubicBezTo>
                  <a:cubicBezTo>
                    <a:pt x="25" y="11"/>
                    <a:pt x="21" y="10"/>
                    <a:pt x="17" y="14"/>
                  </a:cubicBezTo>
                  <a:cubicBezTo>
                    <a:pt x="13" y="18"/>
                    <a:pt x="11" y="22"/>
                    <a:pt x="10" y="27"/>
                  </a:cubicBezTo>
                  <a:cubicBezTo>
                    <a:pt x="9" y="31"/>
                    <a:pt x="7" y="32"/>
                    <a:pt x="4" y="28"/>
                  </a:cubicBezTo>
                  <a:cubicBezTo>
                    <a:pt x="2" y="27"/>
                    <a:pt x="2" y="26"/>
                    <a:pt x="0" y="2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9" name="Freeform 322"/>
            <p:cNvSpPr/>
            <p:nvPr/>
          </p:nvSpPr>
          <p:spPr bwMode="auto">
            <a:xfrm>
              <a:off x="3762" y="660"/>
              <a:ext cx="59" cy="156"/>
            </a:xfrm>
            <a:custGeom>
              <a:avLst/>
              <a:gdLst>
                <a:gd name="T0" fmla="*/ 0 w 28"/>
                <a:gd name="T1" fmla="*/ 2 h 74"/>
                <a:gd name="T2" fmla="*/ 12 w 28"/>
                <a:gd name="T3" fmla="*/ 4 h 74"/>
                <a:gd name="T4" fmla="*/ 26 w 28"/>
                <a:gd name="T5" fmla="*/ 35 h 74"/>
                <a:gd name="T6" fmla="*/ 13 w 28"/>
                <a:gd name="T7" fmla="*/ 74 h 74"/>
                <a:gd name="T8" fmla="*/ 12 w 28"/>
                <a:gd name="T9" fmla="*/ 62 h 74"/>
                <a:gd name="T10" fmla="*/ 16 w 28"/>
                <a:gd name="T11" fmla="*/ 52 h 74"/>
                <a:gd name="T12" fmla="*/ 20 w 28"/>
                <a:gd name="T13" fmla="*/ 44 h 74"/>
                <a:gd name="T14" fmla="*/ 18 w 28"/>
                <a:gd name="T15" fmla="*/ 39 h 74"/>
                <a:gd name="T16" fmla="*/ 19 w 28"/>
                <a:gd name="T17" fmla="*/ 33 h 74"/>
                <a:gd name="T18" fmla="*/ 21 w 28"/>
                <a:gd name="T19" fmla="*/ 31 h 74"/>
                <a:gd name="T20" fmla="*/ 16 w 28"/>
                <a:gd name="T21" fmla="*/ 16 h 74"/>
                <a:gd name="T22" fmla="*/ 14 w 28"/>
                <a:gd name="T23" fmla="*/ 15 h 74"/>
                <a:gd name="T24" fmla="*/ 6 w 28"/>
                <a:gd name="T25" fmla="*/ 10 h 74"/>
                <a:gd name="T26" fmla="*/ 4 w 28"/>
                <a:gd name="T27" fmla="*/ 6 h 74"/>
                <a:gd name="T28" fmla="*/ 0 w 28"/>
                <a:gd name="T29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74">
                  <a:moveTo>
                    <a:pt x="0" y="2"/>
                  </a:moveTo>
                  <a:cubicBezTo>
                    <a:pt x="5" y="0"/>
                    <a:pt x="8" y="6"/>
                    <a:pt x="12" y="4"/>
                  </a:cubicBezTo>
                  <a:cubicBezTo>
                    <a:pt x="22" y="9"/>
                    <a:pt x="28" y="24"/>
                    <a:pt x="26" y="35"/>
                  </a:cubicBezTo>
                  <a:cubicBezTo>
                    <a:pt x="23" y="49"/>
                    <a:pt x="16" y="60"/>
                    <a:pt x="13" y="74"/>
                  </a:cubicBezTo>
                  <a:cubicBezTo>
                    <a:pt x="8" y="70"/>
                    <a:pt x="7" y="66"/>
                    <a:pt x="12" y="62"/>
                  </a:cubicBezTo>
                  <a:cubicBezTo>
                    <a:pt x="16" y="59"/>
                    <a:pt x="15" y="55"/>
                    <a:pt x="16" y="52"/>
                  </a:cubicBezTo>
                  <a:cubicBezTo>
                    <a:pt x="17" y="49"/>
                    <a:pt x="16" y="46"/>
                    <a:pt x="20" y="44"/>
                  </a:cubicBezTo>
                  <a:cubicBezTo>
                    <a:pt x="22" y="43"/>
                    <a:pt x="20" y="40"/>
                    <a:pt x="18" y="39"/>
                  </a:cubicBezTo>
                  <a:cubicBezTo>
                    <a:pt x="14" y="36"/>
                    <a:pt x="19" y="33"/>
                    <a:pt x="19" y="33"/>
                  </a:cubicBezTo>
                  <a:cubicBezTo>
                    <a:pt x="24" y="35"/>
                    <a:pt x="22" y="33"/>
                    <a:pt x="21" y="31"/>
                  </a:cubicBezTo>
                  <a:cubicBezTo>
                    <a:pt x="21" y="25"/>
                    <a:pt x="20" y="20"/>
                    <a:pt x="16" y="16"/>
                  </a:cubicBezTo>
                  <a:cubicBezTo>
                    <a:pt x="15" y="16"/>
                    <a:pt x="14" y="16"/>
                    <a:pt x="14" y="15"/>
                  </a:cubicBezTo>
                  <a:cubicBezTo>
                    <a:pt x="16" y="7"/>
                    <a:pt x="10" y="10"/>
                    <a:pt x="6" y="10"/>
                  </a:cubicBezTo>
                  <a:cubicBezTo>
                    <a:pt x="3" y="10"/>
                    <a:pt x="2" y="9"/>
                    <a:pt x="4" y="6"/>
                  </a:cubicBezTo>
                  <a:cubicBezTo>
                    <a:pt x="5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0" name="Freeform 323"/>
            <p:cNvSpPr/>
            <p:nvPr/>
          </p:nvSpPr>
          <p:spPr bwMode="auto">
            <a:xfrm>
              <a:off x="3519" y="647"/>
              <a:ext cx="69" cy="112"/>
            </a:xfrm>
            <a:custGeom>
              <a:avLst/>
              <a:gdLst>
                <a:gd name="T0" fmla="*/ 0 w 33"/>
                <a:gd name="T1" fmla="*/ 6 h 53"/>
                <a:gd name="T2" fmla="*/ 1 w 33"/>
                <a:gd name="T3" fmla="*/ 0 h 53"/>
                <a:gd name="T4" fmla="*/ 24 w 33"/>
                <a:gd name="T5" fmla="*/ 29 h 53"/>
                <a:gd name="T6" fmla="*/ 33 w 33"/>
                <a:gd name="T7" fmla="*/ 49 h 53"/>
                <a:gd name="T8" fmla="*/ 31 w 33"/>
                <a:gd name="T9" fmla="*/ 52 h 53"/>
                <a:gd name="T10" fmla="*/ 30 w 33"/>
                <a:gd name="T11" fmla="*/ 53 h 53"/>
                <a:gd name="T12" fmla="*/ 30 w 33"/>
                <a:gd name="T13" fmla="*/ 53 h 53"/>
                <a:gd name="T14" fmla="*/ 26 w 33"/>
                <a:gd name="T15" fmla="*/ 44 h 53"/>
                <a:gd name="T16" fmla="*/ 27 w 33"/>
                <a:gd name="T17" fmla="*/ 41 h 53"/>
                <a:gd name="T18" fmla="*/ 17 w 33"/>
                <a:gd name="T19" fmla="*/ 26 h 53"/>
                <a:gd name="T20" fmla="*/ 9 w 33"/>
                <a:gd name="T21" fmla="*/ 14 h 53"/>
                <a:gd name="T22" fmla="*/ 0 w 33"/>
                <a:gd name="T23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53">
                  <a:moveTo>
                    <a:pt x="0" y="6"/>
                  </a:moveTo>
                  <a:cubicBezTo>
                    <a:pt x="1" y="4"/>
                    <a:pt x="2" y="3"/>
                    <a:pt x="1" y="0"/>
                  </a:cubicBezTo>
                  <a:cubicBezTo>
                    <a:pt x="11" y="8"/>
                    <a:pt x="17" y="19"/>
                    <a:pt x="24" y="29"/>
                  </a:cubicBezTo>
                  <a:cubicBezTo>
                    <a:pt x="28" y="35"/>
                    <a:pt x="29" y="43"/>
                    <a:pt x="33" y="49"/>
                  </a:cubicBezTo>
                  <a:cubicBezTo>
                    <a:pt x="33" y="50"/>
                    <a:pt x="32" y="51"/>
                    <a:pt x="31" y="52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6" y="51"/>
                    <a:pt x="23" y="49"/>
                    <a:pt x="26" y="44"/>
                  </a:cubicBezTo>
                  <a:cubicBezTo>
                    <a:pt x="27" y="43"/>
                    <a:pt x="27" y="42"/>
                    <a:pt x="27" y="41"/>
                  </a:cubicBezTo>
                  <a:cubicBezTo>
                    <a:pt x="21" y="38"/>
                    <a:pt x="21" y="30"/>
                    <a:pt x="17" y="26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7" y="10"/>
                    <a:pt x="0" y="12"/>
                    <a:pt x="0" y="6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1" name="Freeform 324"/>
            <p:cNvSpPr/>
            <p:nvPr/>
          </p:nvSpPr>
          <p:spPr bwMode="auto">
            <a:xfrm>
              <a:off x="3582" y="695"/>
              <a:ext cx="61" cy="70"/>
            </a:xfrm>
            <a:custGeom>
              <a:avLst/>
              <a:gdLst>
                <a:gd name="T0" fmla="*/ 0 w 29"/>
                <a:gd name="T1" fmla="*/ 30 h 33"/>
                <a:gd name="T2" fmla="*/ 1 w 29"/>
                <a:gd name="T3" fmla="*/ 29 h 33"/>
                <a:gd name="T4" fmla="*/ 10 w 29"/>
                <a:gd name="T5" fmla="*/ 22 h 33"/>
                <a:gd name="T6" fmla="*/ 26 w 29"/>
                <a:gd name="T7" fmla="*/ 0 h 33"/>
                <a:gd name="T8" fmla="*/ 28 w 29"/>
                <a:gd name="T9" fmla="*/ 1 h 33"/>
                <a:gd name="T10" fmla="*/ 22 w 29"/>
                <a:gd name="T11" fmla="*/ 14 h 33"/>
                <a:gd name="T12" fmla="*/ 22 w 29"/>
                <a:gd name="T13" fmla="*/ 14 h 33"/>
                <a:gd name="T14" fmla="*/ 23 w 29"/>
                <a:gd name="T15" fmla="*/ 18 h 33"/>
                <a:gd name="T16" fmla="*/ 16 w 29"/>
                <a:gd name="T17" fmla="*/ 18 h 33"/>
                <a:gd name="T18" fmla="*/ 15 w 29"/>
                <a:gd name="T19" fmla="*/ 20 h 33"/>
                <a:gd name="T20" fmla="*/ 12 w 29"/>
                <a:gd name="T21" fmla="*/ 33 h 33"/>
                <a:gd name="T22" fmla="*/ 0 w 29"/>
                <a:gd name="T2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3">
                  <a:moveTo>
                    <a:pt x="0" y="30"/>
                  </a:moveTo>
                  <a:cubicBezTo>
                    <a:pt x="0" y="30"/>
                    <a:pt x="1" y="29"/>
                    <a:pt x="1" y="29"/>
                  </a:cubicBezTo>
                  <a:cubicBezTo>
                    <a:pt x="7" y="29"/>
                    <a:pt x="8" y="26"/>
                    <a:pt x="10" y="22"/>
                  </a:cubicBezTo>
                  <a:cubicBezTo>
                    <a:pt x="15" y="14"/>
                    <a:pt x="21" y="7"/>
                    <a:pt x="26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5" y="4"/>
                    <a:pt x="29" y="12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6"/>
                    <a:pt x="28" y="16"/>
                    <a:pt x="23" y="18"/>
                  </a:cubicBezTo>
                  <a:cubicBezTo>
                    <a:pt x="21" y="19"/>
                    <a:pt x="19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17" y="25"/>
                    <a:pt x="9" y="28"/>
                    <a:pt x="12" y="33"/>
                  </a:cubicBezTo>
                  <a:cubicBezTo>
                    <a:pt x="8" y="29"/>
                    <a:pt x="3" y="33"/>
                    <a:pt x="0" y="3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325"/>
            <p:cNvSpPr/>
            <p:nvPr/>
          </p:nvSpPr>
          <p:spPr bwMode="auto">
            <a:xfrm>
              <a:off x="3783" y="883"/>
              <a:ext cx="32" cy="25"/>
            </a:xfrm>
            <a:custGeom>
              <a:avLst/>
              <a:gdLst>
                <a:gd name="T0" fmla="*/ 2 w 15"/>
                <a:gd name="T1" fmla="*/ 8 h 12"/>
                <a:gd name="T2" fmla="*/ 0 w 15"/>
                <a:gd name="T3" fmla="*/ 7 h 12"/>
                <a:gd name="T4" fmla="*/ 0 w 15"/>
                <a:gd name="T5" fmla="*/ 4 h 12"/>
                <a:gd name="T6" fmla="*/ 12 w 15"/>
                <a:gd name="T7" fmla="*/ 5 h 12"/>
                <a:gd name="T8" fmla="*/ 14 w 15"/>
                <a:gd name="T9" fmla="*/ 11 h 12"/>
                <a:gd name="T10" fmla="*/ 9 w 15"/>
                <a:gd name="T11" fmla="*/ 9 h 12"/>
                <a:gd name="T12" fmla="*/ 2 w 15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2" y="8"/>
                  </a:moveTo>
                  <a:cubicBezTo>
                    <a:pt x="1" y="8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8" y="4"/>
                    <a:pt x="12" y="5"/>
                  </a:cubicBezTo>
                  <a:cubicBezTo>
                    <a:pt x="15" y="6"/>
                    <a:pt x="15" y="9"/>
                    <a:pt x="14" y="11"/>
                  </a:cubicBezTo>
                  <a:cubicBezTo>
                    <a:pt x="12" y="12"/>
                    <a:pt x="10" y="10"/>
                    <a:pt x="9" y="9"/>
                  </a:cubicBezTo>
                  <a:cubicBezTo>
                    <a:pt x="7" y="8"/>
                    <a:pt x="5" y="6"/>
                    <a:pt x="2" y="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326"/>
            <p:cNvSpPr/>
            <p:nvPr/>
          </p:nvSpPr>
          <p:spPr bwMode="auto">
            <a:xfrm>
              <a:off x="3748" y="873"/>
              <a:ext cx="25" cy="21"/>
            </a:xfrm>
            <a:custGeom>
              <a:avLst/>
              <a:gdLst>
                <a:gd name="T0" fmla="*/ 0 w 12"/>
                <a:gd name="T1" fmla="*/ 0 h 10"/>
                <a:gd name="T2" fmla="*/ 8 w 12"/>
                <a:gd name="T3" fmla="*/ 4 h 10"/>
                <a:gd name="T4" fmla="*/ 12 w 12"/>
                <a:gd name="T5" fmla="*/ 8 h 10"/>
                <a:gd name="T6" fmla="*/ 0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3" y="2"/>
                    <a:pt x="5" y="5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6" y="10"/>
                    <a:pt x="2" y="7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327"/>
            <p:cNvSpPr/>
            <p:nvPr/>
          </p:nvSpPr>
          <p:spPr bwMode="auto">
            <a:xfrm>
              <a:off x="3773" y="887"/>
              <a:ext cx="10" cy="9"/>
            </a:xfrm>
            <a:custGeom>
              <a:avLst/>
              <a:gdLst>
                <a:gd name="T0" fmla="*/ 0 w 5"/>
                <a:gd name="T1" fmla="*/ 1 h 4"/>
                <a:gd name="T2" fmla="*/ 5 w 5"/>
                <a:gd name="T3" fmla="*/ 2 h 4"/>
                <a:gd name="T4" fmla="*/ 0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3" y="1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328"/>
            <p:cNvSpPr/>
            <p:nvPr/>
          </p:nvSpPr>
          <p:spPr bwMode="auto">
            <a:xfrm>
              <a:off x="3531" y="890"/>
              <a:ext cx="320" cy="278"/>
            </a:xfrm>
            <a:custGeom>
              <a:avLst/>
              <a:gdLst>
                <a:gd name="T0" fmla="*/ 134 w 152"/>
                <a:gd name="T1" fmla="*/ 8 h 132"/>
                <a:gd name="T2" fmla="*/ 152 w 152"/>
                <a:gd name="T3" fmla="*/ 29 h 132"/>
                <a:gd name="T4" fmla="*/ 150 w 152"/>
                <a:gd name="T5" fmla="*/ 52 h 132"/>
                <a:gd name="T6" fmla="*/ 145 w 152"/>
                <a:gd name="T7" fmla="*/ 62 h 132"/>
                <a:gd name="T8" fmla="*/ 131 w 152"/>
                <a:gd name="T9" fmla="*/ 72 h 132"/>
                <a:gd name="T10" fmla="*/ 118 w 152"/>
                <a:gd name="T11" fmla="*/ 79 h 132"/>
                <a:gd name="T12" fmla="*/ 114 w 152"/>
                <a:gd name="T13" fmla="*/ 79 h 132"/>
                <a:gd name="T14" fmla="*/ 101 w 152"/>
                <a:gd name="T15" fmla="*/ 77 h 132"/>
                <a:gd name="T16" fmla="*/ 71 w 152"/>
                <a:gd name="T17" fmla="*/ 65 h 132"/>
                <a:gd name="T18" fmla="*/ 60 w 152"/>
                <a:gd name="T19" fmla="*/ 58 h 132"/>
                <a:gd name="T20" fmla="*/ 56 w 152"/>
                <a:gd name="T21" fmla="*/ 68 h 132"/>
                <a:gd name="T22" fmla="*/ 50 w 152"/>
                <a:gd name="T23" fmla="*/ 98 h 132"/>
                <a:gd name="T24" fmla="*/ 43 w 152"/>
                <a:gd name="T25" fmla="*/ 112 h 132"/>
                <a:gd name="T26" fmla="*/ 17 w 152"/>
                <a:gd name="T27" fmla="*/ 130 h 132"/>
                <a:gd name="T28" fmla="*/ 3 w 152"/>
                <a:gd name="T29" fmla="*/ 115 h 132"/>
                <a:gd name="T30" fmla="*/ 9 w 152"/>
                <a:gd name="T31" fmla="*/ 117 h 132"/>
                <a:gd name="T32" fmla="*/ 37 w 152"/>
                <a:gd name="T33" fmla="*/ 113 h 132"/>
                <a:gd name="T34" fmla="*/ 38 w 152"/>
                <a:gd name="T35" fmla="*/ 101 h 132"/>
                <a:gd name="T36" fmla="*/ 34 w 152"/>
                <a:gd name="T37" fmla="*/ 92 h 132"/>
                <a:gd name="T38" fmla="*/ 30 w 152"/>
                <a:gd name="T39" fmla="*/ 104 h 132"/>
                <a:gd name="T40" fmla="*/ 17 w 152"/>
                <a:gd name="T41" fmla="*/ 97 h 132"/>
                <a:gd name="T42" fmla="*/ 21 w 152"/>
                <a:gd name="T43" fmla="*/ 79 h 132"/>
                <a:gd name="T44" fmla="*/ 25 w 152"/>
                <a:gd name="T45" fmla="*/ 79 h 132"/>
                <a:gd name="T46" fmla="*/ 34 w 152"/>
                <a:gd name="T47" fmla="*/ 89 h 132"/>
                <a:gd name="T48" fmla="*/ 41 w 152"/>
                <a:gd name="T49" fmla="*/ 84 h 132"/>
                <a:gd name="T50" fmla="*/ 44 w 152"/>
                <a:gd name="T51" fmla="*/ 68 h 132"/>
                <a:gd name="T52" fmla="*/ 43 w 152"/>
                <a:gd name="T53" fmla="*/ 63 h 132"/>
                <a:gd name="T54" fmla="*/ 41 w 152"/>
                <a:gd name="T55" fmla="*/ 56 h 132"/>
                <a:gd name="T56" fmla="*/ 47 w 152"/>
                <a:gd name="T57" fmla="*/ 58 h 132"/>
                <a:gd name="T58" fmla="*/ 59 w 152"/>
                <a:gd name="T59" fmla="*/ 47 h 132"/>
                <a:gd name="T60" fmla="*/ 65 w 152"/>
                <a:gd name="T61" fmla="*/ 46 h 132"/>
                <a:gd name="T62" fmla="*/ 77 w 152"/>
                <a:gd name="T63" fmla="*/ 53 h 132"/>
                <a:gd name="T64" fmla="*/ 101 w 152"/>
                <a:gd name="T65" fmla="*/ 66 h 132"/>
                <a:gd name="T66" fmla="*/ 109 w 152"/>
                <a:gd name="T67" fmla="*/ 66 h 132"/>
                <a:gd name="T68" fmla="*/ 117 w 152"/>
                <a:gd name="T69" fmla="*/ 70 h 132"/>
                <a:gd name="T70" fmla="*/ 118 w 152"/>
                <a:gd name="T71" fmla="*/ 64 h 132"/>
                <a:gd name="T72" fmla="*/ 141 w 152"/>
                <a:gd name="T73" fmla="*/ 4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"/>
                <a:gd name="T79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32">
                  <a:moveTo>
                    <a:pt x="122" y="5"/>
                  </a:moveTo>
                  <a:cubicBezTo>
                    <a:pt x="128" y="0"/>
                    <a:pt x="130" y="7"/>
                    <a:pt x="134" y="8"/>
                  </a:cubicBezTo>
                  <a:cubicBezTo>
                    <a:pt x="141" y="10"/>
                    <a:pt x="145" y="13"/>
                    <a:pt x="147" y="19"/>
                  </a:cubicBezTo>
                  <a:cubicBezTo>
                    <a:pt x="148" y="23"/>
                    <a:pt x="150" y="26"/>
                    <a:pt x="152" y="29"/>
                  </a:cubicBezTo>
                  <a:cubicBezTo>
                    <a:pt x="148" y="31"/>
                    <a:pt x="148" y="35"/>
                    <a:pt x="149" y="37"/>
                  </a:cubicBezTo>
                  <a:cubicBezTo>
                    <a:pt x="152" y="42"/>
                    <a:pt x="150" y="47"/>
                    <a:pt x="150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9" y="56"/>
                    <a:pt x="145" y="58"/>
                    <a:pt x="145" y="62"/>
                  </a:cubicBezTo>
                  <a:cubicBezTo>
                    <a:pt x="144" y="63"/>
                    <a:pt x="144" y="63"/>
                    <a:pt x="144" y="64"/>
                  </a:cubicBezTo>
                  <a:cubicBezTo>
                    <a:pt x="139" y="65"/>
                    <a:pt x="135" y="68"/>
                    <a:pt x="131" y="72"/>
                  </a:cubicBezTo>
                  <a:cubicBezTo>
                    <a:pt x="129" y="75"/>
                    <a:pt x="126" y="77"/>
                    <a:pt x="122" y="76"/>
                  </a:cubicBezTo>
                  <a:cubicBezTo>
                    <a:pt x="118" y="75"/>
                    <a:pt x="119" y="78"/>
                    <a:pt x="118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7" y="80"/>
                    <a:pt x="115" y="80"/>
                    <a:pt x="114" y="79"/>
                  </a:cubicBezTo>
                  <a:cubicBezTo>
                    <a:pt x="110" y="75"/>
                    <a:pt x="105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96" y="75"/>
                    <a:pt x="90" y="75"/>
                    <a:pt x="86" y="72"/>
                  </a:cubicBezTo>
                  <a:cubicBezTo>
                    <a:pt x="80" y="73"/>
                    <a:pt x="76" y="68"/>
                    <a:pt x="71" y="65"/>
                  </a:cubicBezTo>
                  <a:cubicBezTo>
                    <a:pt x="69" y="64"/>
                    <a:pt x="68" y="62"/>
                    <a:pt x="67" y="60"/>
                  </a:cubicBezTo>
                  <a:cubicBezTo>
                    <a:pt x="65" y="58"/>
                    <a:pt x="65" y="54"/>
                    <a:pt x="60" y="58"/>
                  </a:cubicBezTo>
                  <a:cubicBezTo>
                    <a:pt x="59" y="59"/>
                    <a:pt x="57" y="58"/>
                    <a:pt x="55" y="58"/>
                  </a:cubicBezTo>
                  <a:cubicBezTo>
                    <a:pt x="57" y="61"/>
                    <a:pt x="57" y="64"/>
                    <a:pt x="56" y="68"/>
                  </a:cubicBezTo>
                  <a:cubicBezTo>
                    <a:pt x="55" y="74"/>
                    <a:pt x="52" y="81"/>
                    <a:pt x="53" y="89"/>
                  </a:cubicBezTo>
                  <a:cubicBezTo>
                    <a:pt x="53" y="92"/>
                    <a:pt x="54" y="96"/>
                    <a:pt x="50" y="98"/>
                  </a:cubicBezTo>
                  <a:cubicBezTo>
                    <a:pt x="45" y="101"/>
                    <a:pt x="46" y="10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0" y="121"/>
                    <a:pt x="31" y="124"/>
                    <a:pt x="23" y="128"/>
                  </a:cubicBezTo>
                  <a:cubicBezTo>
                    <a:pt x="21" y="128"/>
                    <a:pt x="19" y="132"/>
                    <a:pt x="17" y="130"/>
                  </a:cubicBezTo>
                  <a:cubicBezTo>
                    <a:pt x="12" y="124"/>
                    <a:pt x="1" y="126"/>
                    <a:pt x="0" y="117"/>
                  </a:cubicBezTo>
                  <a:cubicBezTo>
                    <a:pt x="0" y="116"/>
                    <a:pt x="1" y="115"/>
                    <a:pt x="3" y="115"/>
                  </a:cubicBezTo>
                  <a:cubicBezTo>
                    <a:pt x="7" y="114"/>
                    <a:pt x="6" y="111"/>
                    <a:pt x="5" y="108"/>
                  </a:cubicBezTo>
                  <a:cubicBezTo>
                    <a:pt x="7" y="111"/>
                    <a:pt x="10" y="113"/>
                    <a:pt x="9" y="117"/>
                  </a:cubicBezTo>
                  <a:cubicBezTo>
                    <a:pt x="7" y="121"/>
                    <a:pt x="10" y="122"/>
                    <a:pt x="13" y="121"/>
                  </a:cubicBezTo>
                  <a:cubicBezTo>
                    <a:pt x="20" y="117"/>
                    <a:pt x="29" y="117"/>
                    <a:pt x="37" y="113"/>
                  </a:cubicBezTo>
                  <a:cubicBezTo>
                    <a:pt x="40" y="111"/>
                    <a:pt x="41" y="110"/>
                    <a:pt x="38" y="108"/>
                  </a:cubicBezTo>
                  <a:cubicBezTo>
                    <a:pt x="35" y="105"/>
                    <a:pt x="36" y="103"/>
                    <a:pt x="38" y="101"/>
                  </a:cubicBezTo>
                  <a:cubicBezTo>
                    <a:pt x="40" y="98"/>
                    <a:pt x="39" y="95"/>
                    <a:pt x="37" y="93"/>
                  </a:cubicBezTo>
                  <a:cubicBezTo>
                    <a:pt x="37" y="91"/>
                    <a:pt x="35" y="92"/>
                    <a:pt x="34" y="92"/>
                  </a:cubicBezTo>
                  <a:cubicBezTo>
                    <a:pt x="31" y="93"/>
                    <a:pt x="28" y="95"/>
                    <a:pt x="31" y="98"/>
                  </a:cubicBezTo>
                  <a:cubicBezTo>
                    <a:pt x="35" y="101"/>
                    <a:pt x="31" y="102"/>
                    <a:pt x="30" y="104"/>
                  </a:cubicBezTo>
                  <a:cubicBezTo>
                    <a:pt x="28" y="106"/>
                    <a:pt x="26" y="104"/>
                    <a:pt x="25" y="102"/>
                  </a:cubicBezTo>
                  <a:cubicBezTo>
                    <a:pt x="24" y="98"/>
                    <a:pt x="20" y="99"/>
                    <a:pt x="17" y="97"/>
                  </a:cubicBezTo>
                  <a:cubicBezTo>
                    <a:pt x="21" y="92"/>
                    <a:pt x="21" y="92"/>
                    <a:pt x="21" y="85"/>
                  </a:cubicBezTo>
                  <a:cubicBezTo>
                    <a:pt x="21" y="83"/>
                    <a:pt x="21" y="81"/>
                    <a:pt x="21" y="79"/>
                  </a:cubicBezTo>
                  <a:cubicBezTo>
                    <a:pt x="21" y="77"/>
                    <a:pt x="21" y="74"/>
                    <a:pt x="23" y="74"/>
                  </a:cubicBezTo>
                  <a:cubicBezTo>
                    <a:pt x="26" y="74"/>
                    <a:pt x="24" y="77"/>
                    <a:pt x="25" y="79"/>
                  </a:cubicBezTo>
                  <a:cubicBezTo>
                    <a:pt x="26" y="80"/>
                    <a:pt x="26" y="82"/>
                    <a:pt x="27" y="84"/>
                  </a:cubicBezTo>
                  <a:cubicBezTo>
                    <a:pt x="28" y="87"/>
                    <a:pt x="31" y="90"/>
                    <a:pt x="34" y="89"/>
                  </a:cubicBezTo>
                  <a:cubicBezTo>
                    <a:pt x="38" y="89"/>
                    <a:pt x="35" y="85"/>
                    <a:pt x="35" y="82"/>
                  </a:cubicBezTo>
                  <a:cubicBezTo>
                    <a:pt x="38" y="83"/>
                    <a:pt x="38" y="86"/>
                    <a:pt x="41" y="84"/>
                  </a:cubicBezTo>
                  <a:cubicBezTo>
                    <a:pt x="44" y="82"/>
                    <a:pt x="43" y="81"/>
                    <a:pt x="42" y="78"/>
                  </a:cubicBezTo>
                  <a:cubicBezTo>
                    <a:pt x="41" y="75"/>
                    <a:pt x="39" y="71"/>
                    <a:pt x="44" y="68"/>
                  </a:cubicBezTo>
                  <a:cubicBezTo>
                    <a:pt x="46" y="67"/>
                    <a:pt x="46" y="66"/>
                    <a:pt x="46" y="64"/>
                  </a:cubicBezTo>
                  <a:cubicBezTo>
                    <a:pt x="45" y="63"/>
                    <a:pt x="44" y="62"/>
                    <a:pt x="43" y="63"/>
                  </a:cubicBezTo>
                  <a:cubicBezTo>
                    <a:pt x="41" y="65"/>
                    <a:pt x="40" y="64"/>
                    <a:pt x="39" y="62"/>
                  </a:cubicBezTo>
                  <a:cubicBezTo>
                    <a:pt x="38" y="59"/>
                    <a:pt x="39" y="58"/>
                    <a:pt x="41" y="56"/>
                  </a:cubicBezTo>
                  <a:cubicBezTo>
                    <a:pt x="43" y="54"/>
                    <a:pt x="44" y="56"/>
                    <a:pt x="46" y="57"/>
                  </a:cubicBezTo>
                  <a:cubicBezTo>
                    <a:pt x="46" y="58"/>
                    <a:pt x="47" y="58"/>
                    <a:pt x="47" y="58"/>
                  </a:cubicBezTo>
                  <a:cubicBezTo>
                    <a:pt x="47" y="53"/>
                    <a:pt x="48" y="48"/>
                    <a:pt x="55" y="51"/>
                  </a:cubicBezTo>
                  <a:cubicBezTo>
                    <a:pt x="58" y="52"/>
                    <a:pt x="58" y="49"/>
                    <a:pt x="59" y="47"/>
                  </a:cubicBezTo>
                  <a:cubicBezTo>
                    <a:pt x="59" y="45"/>
                    <a:pt x="60" y="43"/>
                    <a:pt x="62" y="42"/>
                  </a:cubicBezTo>
                  <a:cubicBezTo>
                    <a:pt x="65" y="41"/>
                    <a:pt x="64" y="44"/>
                    <a:pt x="65" y="46"/>
                  </a:cubicBezTo>
                  <a:cubicBezTo>
                    <a:pt x="66" y="48"/>
                    <a:pt x="68" y="49"/>
                    <a:pt x="69" y="48"/>
                  </a:cubicBezTo>
                  <a:cubicBezTo>
                    <a:pt x="76" y="44"/>
                    <a:pt x="76" y="49"/>
                    <a:pt x="77" y="53"/>
                  </a:cubicBezTo>
                  <a:cubicBezTo>
                    <a:pt x="77" y="56"/>
                    <a:pt x="80" y="56"/>
                    <a:pt x="82" y="57"/>
                  </a:cubicBezTo>
                  <a:cubicBezTo>
                    <a:pt x="88" y="60"/>
                    <a:pt x="95" y="62"/>
                    <a:pt x="101" y="66"/>
                  </a:cubicBezTo>
                  <a:cubicBezTo>
                    <a:pt x="103" y="68"/>
                    <a:pt x="105" y="69"/>
                    <a:pt x="106" y="66"/>
                  </a:cubicBezTo>
                  <a:cubicBezTo>
                    <a:pt x="108" y="63"/>
                    <a:pt x="108" y="65"/>
                    <a:pt x="109" y="66"/>
                  </a:cubicBezTo>
                  <a:cubicBezTo>
                    <a:pt x="110" y="67"/>
                    <a:pt x="112" y="68"/>
                    <a:pt x="113" y="69"/>
                  </a:cubicBezTo>
                  <a:cubicBezTo>
                    <a:pt x="114" y="70"/>
                    <a:pt x="116" y="71"/>
                    <a:pt x="117" y="70"/>
                  </a:cubicBezTo>
                  <a:cubicBezTo>
                    <a:pt x="118" y="69"/>
                    <a:pt x="118" y="67"/>
                    <a:pt x="117" y="66"/>
                  </a:cubicBezTo>
                  <a:cubicBezTo>
                    <a:pt x="115" y="65"/>
                    <a:pt x="116" y="64"/>
                    <a:pt x="118" y="64"/>
                  </a:cubicBezTo>
                  <a:cubicBezTo>
                    <a:pt x="129" y="63"/>
                    <a:pt x="131" y="52"/>
                    <a:pt x="136" y="45"/>
                  </a:cubicBezTo>
                  <a:cubicBezTo>
                    <a:pt x="138" y="43"/>
                    <a:pt x="139" y="41"/>
                    <a:pt x="141" y="44"/>
                  </a:cubicBezTo>
                  <a:cubicBezTo>
                    <a:pt x="142" y="46"/>
                    <a:pt x="144" y="45"/>
                    <a:pt x="145" y="44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35" y="37"/>
                    <a:pt x="136" y="31"/>
                    <a:pt x="140" y="24"/>
                  </a:cubicBezTo>
                  <a:cubicBezTo>
                    <a:pt x="140" y="24"/>
                    <a:pt x="140" y="24"/>
                    <a:pt x="140" y="23"/>
                  </a:cubicBezTo>
                  <a:cubicBezTo>
                    <a:pt x="135" y="20"/>
                    <a:pt x="134" y="15"/>
                    <a:pt x="131" y="11"/>
                  </a:cubicBezTo>
                  <a:cubicBezTo>
                    <a:pt x="129" y="9"/>
                    <a:pt x="125" y="7"/>
                    <a:pt x="122" y="5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329"/>
            <p:cNvSpPr/>
            <p:nvPr/>
          </p:nvSpPr>
          <p:spPr bwMode="auto">
            <a:xfrm>
              <a:off x="3321" y="976"/>
              <a:ext cx="217" cy="171"/>
            </a:xfrm>
            <a:custGeom>
              <a:avLst/>
              <a:gdLst>
                <a:gd name="T0" fmla="*/ 103 w 103"/>
                <a:gd name="T1" fmla="*/ 74 h 81"/>
                <a:gd name="T2" fmla="*/ 100 w 103"/>
                <a:gd name="T3" fmla="*/ 76 h 81"/>
                <a:gd name="T4" fmla="*/ 94 w 103"/>
                <a:gd name="T5" fmla="*/ 75 h 81"/>
                <a:gd name="T6" fmla="*/ 87 w 103"/>
                <a:gd name="T7" fmla="*/ 56 h 81"/>
                <a:gd name="T8" fmla="*/ 86 w 103"/>
                <a:gd name="T9" fmla="*/ 46 h 81"/>
                <a:gd name="T10" fmla="*/ 88 w 103"/>
                <a:gd name="T11" fmla="*/ 7 h 81"/>
                <a:gd name="T12" fmla="*/ 65 w 103"/>
                <a:gd name="T13" fmla="*/ 27 h 81"/>
                <a:gd name="T14" fmla="*/ 42 w 103"/>
                <a:gd name="T15" fmla="*/ 36 h 81"/>
                <a:gd name="T16" fmla="*/ 40 w 103"/>
                <a:gd name="T17" fmla="*/ 36 h 81"/>
                <a:gd name="T18" fmla="*/ 38 w 103"/>
                <a:gd name="T19" fmla="*/ 36 h 81"/>
                <a:gd name="T20" fmla="*/ 27 w 103"/>
                <a:gd name="T21" fmla="*/ 37 h 81"/>
                <a:gd name="T22" fmla="*/ 26 w 103"/>
                <a:gd name="T23" fmla="*/ 38 h 81"/>
                <a:gd name="T24" fmla="*/ 24 w 103"/>
                <a:gd name="T25" fmla="*/ 36 h 81"/>
                <a:gd name="T26" fmla="*/ 17 w 103"/>
                <a:gd name="T27" fmla="*/ 32 h 81"/>
                <a:gd name="T28" fmla="*/ 15 w 103"/>
                <a:gd name="T29" fmla="*/ 30 h 81"/>
                <a:gd name="T30" fmla="*/ 7 w 103"/>
                <a:gd name="T31" fmla="*/ 24 h 81"/>
                <a:gd name="T32" fmla="*/ 7 w 103"/>
                <a:gd name="T33" fmla="*/ 23 h 81"/>
                <a:gd name="T34" fmla="*/ 0 w 103"/>
                <a:gd name="T35" fmla="*/ 7 h 81"/>
                <a:gd name="T36" fmla="*/ 0 w 103"/>
                <a:gd name="T37" fmla="*/ 7 h 81"/>
                <a:gd name="T38" fmla="*/ 5 w 103"/>
                <a:gd name="T39" fmla="*/ 10 h 81"/>
                <a:gd name="T40" fmla="*/ 12 w 103"/>
                <a:gd name="T41" fmla="*/ 20 h 81"/>
                <a:gd name="T42" fmla="*/ 16 w 103"/>
                <a:gd name="T43" fmla="*/ 23 h 81"/>
                <a:gd name="T44" fmla="*/ 25 w 103"/>
                <a:gd name="T45" fmla="*/ 27 h 81"/>
                <a:gd name="T46" fmla="*/ 35 w 103"/>
                <a:gd name="T47" fmla="*/ 24 h 81"/>
                <a:gd name="T48" fmla="*/ 41 w 103"/>
                <a:gd name="T49" fmla="*/ 27 h 81"/>
                <a:gd name="T50" fmla="*/ 43 w 103"/>
                <a:gd name="T51" fmla="*/ 19 h 81"/>
                <a:gd name="T52" fmla="*/ 50 w 103"/>
                <a:gd name="T53" fmla="*/ 22 h 81"/>
                <a:gd name="T54" fmla="*/ 56 w 103"/>
                <a:gd name="T55" fmla="*/ 19 h 81"/>
                <a:gd name="T56" fmla="*/ 65 w 103"/>
                <a:gd name="T57" fmla="*/ 14 h 81"/>
                <a:gd name="T58" fmla="*/ 81 w 103"/>
                <a:gd name="T59" fmla="*/ 3 h 81"/>
                <a:gd name="T60" fmla="*/ 90 w 103"/>
                <a:gd name="T61" fmla="*/ 3 h 81"/>
                <a:gd name="T62" fmla="*/ 93 w 103"/>
                <a:gd name="T63" fmla="*/ 6 h 81"/>
                <a:gd name="T64" fmla="*/ 99 w 103"/>
                <a:gd name="T65" fmla="*/ 10 h 81"/>
                <a:gd name="T66" fmla="*/ 97 w 103"/>
                <a:gd name="T67" fmla="*/ 19 h 81"/>
                <a:gd name="T68" fmla="*/ 95 w 103"/>
                <a:gd name="T69" fmla="*/ 31 h 81"/>
                <a:gd name="T70" fmla="*/ 98 w 103"/>
                <a:gd name="T71" fmla="*/ 41 h 81"/>
                <a:gd name="T72" fmla="*/ 99 w 103"/>
                <a:gd name="T73" fmla="*/ 51 h 81"/>
                <a:gd name="T74" fmla="*/ 93 w 103"/>
                <a:gd name="T75" fmla="*/ 50 h 81"/>
                <a:gd name="T76" fmla="*/ 103 w 103"/>
                <a:gd name="T77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81">
                  <a:moveTo>
                    <a:pt x="103" y="74"/>
                  </a:moveTo>
                  <a:cubicBezTo>
                    <a:pt x="102" y="74"/>
                    <a:pt x="101" y="75"/>
                    <a:pt x="100" y="76"/>
                  </a:cubicBezTo>
                  <a:cubicBezTo>
                    <a:pt x="97" y="81"/>
                    <a:pt x="95" y="76"/>
                    <a:pt x="94" y="75"/>
                  </a:cubicBezTo>
                  <a:cubicBezTo>
                    <a:pt x="92" y="68"/>
                    <a:pt x="89" y="62"/>
                    <a:pt x="87" y="56"/>
                  </a:cubicBezTo>
                  <a:cubicBezTo>
                    <a:pt x="88" y="52"/>
                    <a:pt x="87" y="49"/>
                    <a:pt x="86" y="46"/>
                  </a:cubicBezTo>
                  <a:cubicBezTo>
                    <a:pt x="86" y="33"/>
                    <a:pt x="90" y="21"/>
                    <a:pt x="88" y="7"/>
                  </a:cubicBezTo>
                  <a:cubicBezTo>
                    <a:pt x="80" y="14"/>
                    <a:pt x="72" y="20"/>
                    <a:pt x="65" y="27"/>
                  </a:cubicBezTo>
                  <a:cubicBezTo>
                    <a:pt x="57" y="30"/>
                    <a:pt x="50" y="34"/>
                    <a:pt x="42" y="36"/>
                  </a:cubicBezTo>
                  <a:cubicBezTo>
                    <a:pt x="41" y="36"/>
                    <a:pt x="40" y="36"/>
                    <a:pt x="40" y="36"/>
                  </a:cubicBezTo>
                  <a:cubicBezTo>
                    <a:pt x="39" y="35"/>
                    <a:pt x="38" y="35"/>
                    <a:pt x="38" y="36"/>
                  </a:cubicBezTo>
                  <a:cubicBezTo>
                    <a:pt x="35" y="38"/>
                    <a:pt x="31" y="36"/>
                    <a:pt x="27" y="37"/>
                  </a:cubicBezTo>
                  <a:cubicBezTo>
                    <a:pt x="26" y="37"/>
                    <a:pt x="26" y="37"/>
                    <a:pt x="26" y="38"/>
                  </a:cubicBezTo>
                  <a:cubicBezTo>
                    <a:pt x="25" y="37"/>
                    <a:pt x="24" y="37"/>
                    <a:pt x="24" y="36"/>
                  </a:cubicBezTo>
                  <a:cubicBezTo>
                    <a:pt x="22" y="34"/>
                    <a:pt x="19" y="34"/>
                    <a:pt x="17" y="32"/>
                  </a:cubicBezTo>
                  <a:cubicBezTo>
                    <a:pt x="17" y="31"/>
                    <a:pt x="16" y="30"/>
                    <a:pt x="15" y="30"/>
                  </a:cubicBezTo>
                  <a:cubicBezTo>
                    <a:pt x="10" y="32"/>
                    <a:pt x="10" y="26"/>
                    <a:pt x="7" y="24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5" y="17"/>
                    <a:pt x="0" y="1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3" y="10"/>
                    <a:pt x="5" y="10"/>
                  </a:cubicBezTo>
                  <a:cubicBezTo>
                    <a:pt x="8" y="13"/>
                    <a:pt x="15" y="13"/>
                    <a:pt x="12" y="20"/>
                  </a:cubicBezTo>
                  <a:cubicBezTo>
                    <a:pt x="11" y="22"/>
                    <a:pt x="14" y="22"/>
                    <a:pt x="16" y="23"/>
                  </a:cubicBezTo>
                  <a:cubicBezTo>
                    <a:pt x="19" y="23"/>
                    <a:pt x="23" y="21"/>
                    <a:pt x="25" y="27"/>
                  </a:cubicBezTo>
                  <a:cubicBezTo>
                    <a:pt x="25" y="29"/>
                    <a:pt x="32" y="27"/>
                    <a:pt x="35" y="24"/>
                  </a:cubicBezTo>
                  <a:cubicBezTo>
                    <a:pt x="39" y="20"/>
                    <a:pt x="41" y="22"/>
                    <a:pt x="41" y="27"/>
                  </a:cubicBezTo>
                  <a:cubicBezTo>
                    <a:pt x="44" y="25"/>
                    <a:pt x="43" y="22"/>
                    <a:pt x="43" y="19"/>
                  </a:cubicBezTo>
                  <a:cubicBezTo>
                    <a:pt x="46" y="19"/>
                    <a:pt x="48" y="21"/>
                    <a:pt x="50" y="22"/>
                  </a:cubicBezTo>
                  <a:cubicBezTo>
                    <a:pt x="53" y="22"/>
                    <a:pt x="56" y="24"/>
                    <a:pt x="56" y="19"/>
                  </a:cubicBezTo>
                  <a:cubicBezTo>
                    <a:pt x="57" y="14"/>
                    <a:pt x="62" y="15"/>
                    <a:pt x="65" y="14"/>
                  </a:cubicBezTo>
                  <a:cubicBezTo>
                    <a:pt x="72" y="12"/>
                    <a:pt x="76" y="7"/>
                    <a:pt x="81" y="3"/>
                  </a:cubicBezTo>
                  <a:cubicBezTo>
                    <a:pt x="85" y="0"/>
                    <a:pt x="87" y="0"/>
                    <a:pt x="90" y="3"/>
                  </a:cubicBezTo>
                  <a:cubicBezTo>
                    <a:pt x="91" y="4"/>
                    <a:pt x="92" y="5"/>
                    <a:pt x="93" y="6"/>
                  </a:cubicBezTo>
                  <a:cubicBezTo>
                    <a:pt x="95" y="7"/>
                    <a:pt x="100" y="4"/>
                    <a:pt x="99" y="10"/>
                  </a:cubicBezTo>
                  <a:cubicBezTo>
                    <a:pt x="98" y="13"/>
                    <a:pt x="99" y="17"/>
                    <a:pt x="97" y="19"/>
                  </a:cubicBezTo>
                  <a:cubicBezTo>
                    <a:pt x="93" y="23"/>
                    <a:pt x="96" y="28"/>
                    <a:pt x="95" y="31"/>
                  </a:cubicBezTo>
                  <a:cubicBezTo>
                    <a:pt x="93" y="36"/>
                    <a:pt x="95" y="38"/>
                    <a:pt x="98" y="41"/>
                  </a:cubicBezTo>
                  <a:cubicBezTo>
                    <a:pt x="101" y="44"/>
                    <a:pt x="101" y="48"/>
                    <a:pt x="99" y="51"/>
                  </a:cubicBezTo>
                  <a:cubicBezTo>
                    <a:pt x="97" y="57"/>
                    <a:pt x="97" y="48"/>
                    <a:pt x="93" y="50"/>
                  </a:cubicBezTo>
                  <a:cubicBezTo>
                    <a:pt x="95" y="58"/>
                    <a:pt x="102" y="65"/>
                    <a:pt x="103" y="7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330"/>
            <p:cNvSpPr/>
            <p:nvPr/>
          </p:nvSpPr>
          <p:spPr bwMode="auto">
            <a:xfrm>
              <a:off x="3498" y="1094"/>
              <a:ext cx="130" cy="82"/>
            </a:xfrm>
            <a:custGeom>
              <a:avLst/>
              <a:gdLst>
                <a:gd name="T0" fmla="*/ 3 w 62"/>
                <a:gd name="T1" fmla="*/ 0 h 39"/>
                <a:gd name="T2" fmla="*/ 10 w 62"/>
                <a:gd name="T3" fmla="*/ 15 h 39"/>
                <a:gd name="T4" fmla="*/ 16 w 62"/>
                <a:gd name="T5" fmla="*/ 20 h 39"/>
                <a:gd name="T6" fmla="*/ 26 w 62"/>
                <a:gd name="T7" fmla="*/ 27 h 39"/>
                <a:gd name="T8" fmla="*/ 33 w 62"/>
                <a:gd name="T9" fmla="*/ 31 h 39"/>
                <a:gd name="T10" fmla="*/ 59 w 62"/>
                <a:gd name="T11" fmla="*/ 15 h 39"/>
                <a:gd name="T12" fmla="*/ 55 w 62"/>
                <a:gd name="T13" fmla="*/ 27 h 39"/>
                <a:gd name="T14" fmla="*/ 9 w 62"/>
                <a:gd name="T15" fmla="*/ 21 h 39"/>
                <a:gd name="T16" fmla="*/ 1 w 62"/>
                <a:gd name="T17" fmla="*/ 4 h 39"/>
                <a:gd name="T18" fmla="*/ 3 w 62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3" y="0"/>
                  </a:moveTo>
                  <a:cubicBezTo>
                    <a:pt x="7" y="4"/>
                    <a:pt x="8" y="9"/>
                    <a:pt x="10" y="15"/>
                  </a:cubicBezTo>
                  <a:cubicBezTo>
                    <a:pt x="11" y="18"/>
                    <a:pt x="11" y="21"/>
                    <a:pt x="16" y="20"/>
                  </a:cubicBezTo>
                  <a:cubicBezTo>
                    <a:pt x="18" y="24"/>
                    <a:pt x="22" y="27"/>
                    <a:pt x="26" y="27"/>
                  </a:cubicBezTo>
                  <a:cubicBezTo>
                    <a:pt x="30" y="27"/>
                    <a:pt x="32" y="29"/>
                    <a:pt x="33" y="31"/>
                  </a:cubicBezTo>
                  <a:cubicBezTo>
                    <a:pt x="43" y="28"/>
                    <a:pt x="52" y="22"/>
                    <a:pt x="59" y="15"/>
                  </a:cubicBezTo>
                  <a:cubicBezTo>
                    <a:pt x="62" y="20"/>
                    <a:pt x="58" y="24"/>
                    <a:pt x="55" y="27"/>
                  </a:cubicBezTo>
                  <a:cubicBezTo>
                    <a:pt x="41" y="39"/>
                    <a:pt x="19" y="35"/>
                    <a:pt x="9" y="21"/>
                  </a:cubicBezTo>
                  <a:cubicBezTo>
                    <a:pt x="5" y="15"/>
                    <a:pt x="6" y="8"/>
                    <a:pt x="1" y="4"/>
                  </a:cubicBezTo>
                  <a:cubicBezTo>
                    <a:pt x="0" y="3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331"/>
            <p:cNvSpPr/>
            <p:nvPr/>
          </p:nvSpPr>
          <p:spPr bwMode="auto">
            <a:xfrm>
              <a:off x="3634" y="1003"/>
              <a:ext cx="23" cy="97"/>
            </a:xfrm>
            <a:custGeom>
              <a:avLst/>
              <a:gdLst>
                <a:gd name="T0" fmla="*/ 0 w 11"/>
                <a:gd name="T1" fmla="*/ 43 h 46"/>
                <a:gd name="T2" fmla="*/ 3 w 11"/>
                <a:gd name="T3" fmla="*/ 38 h 46"/>
                <a:gd name="T4" fmla="*/ 7 w 11"/>
                <a:gd name="T5" fmla="*/ 10 h 46"/>
                <a:gd name="T6" fmla="*/ 7 w 11"/>
                <a:gd name="T7" fmla="*/ 8 h 46"/>
                <a:gd name="T8" fmla="*/ 4 w 11"/>
                <a:gd name="T9" fmla="*/ 3 h 46"/>
                <a:gd name="T10" fmla="*/ 11 w 11"/>
                <a:gd name="T11" fmla="*/ 4 h 46"/>
                <a:gd name="T12" fmla="*/ 8 w 11"/>
                <a:gd name="T13" fmla="*/ 27 h 46"/>
                <a:gd name="T14" fmla="*/ 3 w 11"/>
                <a:gd name="T15" fmla="*/ 44 h 46"/>
                <a:gd name="T16" fmla="*/ 0 w 11"/>
                <a:gd name="T1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6">
                  <a:moveTo>
                    <a:pt x="0" y="43"/>
                  </a:moveTo>
                  <a:cubicBezTo>
                    <a:pt x="3" y="43"/>
                    <a:pt x="3" y="39"/>
                    <a:pt x="3" y="38"/>
                  </a:cubicBezTo>
                  <a:cubicBezTo>
                    <a:pt x="2" y="28"/>
                    <a:pt x="3" y="19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4" y="7"/>
                    <a:pt x="2" y="5"/>
                    <a:pt x="4" y="3"/>
                  </a:cubicBezTo>
                  <a:cubicBezTo>
                    <a:pt x="6" y="0"/>
                    <a:pt x="9" y="3"/>
                    <a:pt x="11" y="4"/>
                  </a:cubicBezTo>
                  <a:cubicBezTo>
                    <a:pt x="10" y="11"/>
                    <a:pt x="10" y="19"/>
                    <a:pt x="8" y="27"/>
                  </a:cubicBezTo>
                  <a:cubicBezTo>
                    <a:pt x="6" y="33"/>
                    <a:pt x="5" y="38"/>
                    <a:pt x="3" y="44"/>
                  </a:cubicBezTo>
                  <a:cubicBezTo>
                    <a:pt x="2" y="45"/>
                    <a:pt x="0" y="46"/>
                    <a:pt x="0" y="4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332"/>
            <p:cNvSpPr/>
            <p:nvPr/>
          </p:nvSpPr>
          <p:spPr bwMode="auto">
            <a:xfrm>
              <a:off x="3771" y="1022"/>
              <a:ext cx="63" cy="36"/>
            </a:xfrm>
            <a:custGeom>
              <a:avLst/>
              <a:gdLst>
                <a:gd name="T0" fmla="*/ 4 w 30"/>
                <a:gd name="T1" fmla="*/ 16 h 17"/>
                <a:gd name="T2" fmla="*/ 4 w 30"/>
                <a:gd name="T3" fmla="*/ 11 h 17"/>
                <a:gd name="T4" fmla="*/ 8 w 30"/>
                <a:gd name="T5" fmla="*/ 11 h 17"/>
                <a:gd name="T6" fmla="*/ 18 w 30"/>
                <a:gd name="T7" fmla="*/ 6 h 17"/>
                <a:gd name="T8" fmla="*/ 30 w 30"/>
                <a:gd name="T9" fmla="*/ 1 h 17"/>
                <a:gd name="T10" fmla="*/ 11 w 30"/>
                <a:gd name="T11" fmla="*/ 15 h 17"/>
                <a:gd name="T12" fmla="*/ 4 w 30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7">
                  <a:moveTo>
                    <a:pt x="4" y="16"/>
                  </a:moveTo>
                  <a:cubicBezTo>
                    <a:pt x="5" y="14"/>
                    <a:pt x="0" y="14"/>
                    <a:pt x="4" y="11"/>
                  </a:cubicBezTo>
                  <a:cubicBezTo>
                    <a:pt x="6" y="9"/>
                    <a:pt x="6" y="10"/>
                    <a:pt x="8" y="11"/>
                  </a:cubicBezTo>
                  <a:cubicBezTo>
                    <a:pt x="12" y="13"/>
                    <a:pt x="16" y="9"/>
                    <a:pt x="18" y="6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25" y="7"/>
                    <a:pt x="19" y="13"/>
                    <a:pt x="11" y="15"/>
                  </a:cubicBezTo>
                  <a:cubicBezTo>
                    <a:pt x="9" y="16"/>
                    <a:pt x="7" y="17"/>
                    <a:pt x="4" y="16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333"/>
            <p:cNvSpPr/>
            <p:nvPr/>
          </p:nvSpPr>
          <p:spPr bwMode="auto">
            <a:xfrm>
              <a:off x="3840" y="946"/>
              <a:ext cx="11" cy="53"/>
            </a:xfrm>
            <a:custGeom>
              <a:avLst/>
              <a:gdLst>
                <a:gd name="T0" fmla="*/ 3 w 5"/>
                <a:gd name="T1" fmla="*/ 25 h 25"/>
                <a:gd name="T2" fmla="*/ 1 w 5"/>
                <a:gd name="T3" fmla="*/ 7 h 25"/>
                <a:gd name="T4" fmla="*/ 1 w 5"/>
                <a:gd name="T5" fmla="*/ 5 h 25"/>
                <a:gd name="T6" fmla="*/ 5 w 5"/>
                <a:gd name="T7" fmla="*/ 2 h 25"/>
                <a:gd name="T8" fmla="*/ 5 w 5"/>
                <a:gd name="T9" fmla="*/ 17 h 25"/>
                <a:gd name="T10" fmla="*/ 3 w 5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5">
                  <a:moveTo>
                    <a:pt x="3" y="25"/>
                  </a:moveTo>
                  <a:cubicBezTo>
                    <a:pt x="2" y="19"/>
                    <a:pt x="0" y="13"/>
                    <a:pt x="1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0"/>
                    <a:pt x="0" y="0"/>
                    <a:pt x="5" y="2"/>
                  </a:cubicBezTo>
                  <a:cubicBezTo>
                    <a:pt x="5" y="7"/>
                    <a:pt x="5" y="12"/>
                    <a:pt x="5" y="17"/>
                  </a:cubicBezTo>
                  <a:cubicBezTo>
                    <a:pt x="5" y="20"/>
                    <a:pt x="5" y="23"/>
                    <a:pt x="3" y="2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334"/>
            <p:cNvSpPr/>
            <p:nvPr/>
          </p:nvSpPr>
          <p:spPr bwMode="auto">
            <a:xfrm>
              <a:off x="3620" y="1094"/>
              <a:ext cx="21" cy="32"/>
            </a:xfrm>
            <a:custGeom>
              <a:avLst/>
              <a:gdLst>
                <a:gd name="T0" fmla="*/ 7 w 10"/>
                <a:gd name="T1" fmla="*/ 0 h 15"/>
                <a:gd name="T2" fmla="*/ 10 w 10"/>
                <a:gd name="T3" fmla="*/ 1 h 15"/>
                <a:gd name="T4" fmla="*/ 1 w 10"/>
                <a:gd name="T5" fmla="*/ 15 h 15"/>
                <a:gd name="T6" fmla="*/ 7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7" y="0"/>
                  </a:moveTo>
                  <a:cubicBezTo>
                    <a:pt x="8" y="1"/>
                    <a:pt x="9" y="1"/>
                    <a:pt x="10" y="1"/>
                  </a:cubicBezTo>
                  <a:cubicBezTo>
                    <a:pt x="9" y="7"/>
                    <a:pt x="7" y="12"/>
                    <a:pt x="1" y="15"/>
                  </a:cubicBezTo>
                  <a:cubicBezTo>
                    <a:pt x="0" y="9"/>
                    <a:pt x="2" y="4"/>
                    <a:pt x="7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335"/>
            <p:cNvSpPr/>
            <p:nvPr/>
          </p:nvSpPr>
          <p:spPr bwMode="auto">
            <a:xfrm>
              <a:off x="3743" y="1041"/>
              <a:ext cx="36" cy="21"/>
            </a:xfrm>
            <a:custGeom>
              <a:avLst/>
              <a:gdLst>
                <a:gd name="T0" fmla="*/ 0 w 17"/>
                <a:gd name="T1" fmla="*/ 5 h 10"/>
                <a:gd name="T2" fmla="*/ 17 w 17"/>
                <a:gd name="T3" fmla="*/ 7 h 10"/>
                <a:gd name="T4" fmla="*/ 0 w 17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6" y="0"/>
                    <a:pt x="12" y="4"/>
                    <a:pt x="17" y="7"/>
                  </a:cubicBezTo>
                  <a:cubicBezTo>
                    <a:pt x="11" y="9"/>
                    <a:pt x="5" y="10"/>
                    <a:pt x="0" y="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336"/>
            <p:cNvSpPr/>
            <p:nvPr/>
          </p:nvSpPr>
          <p:spPr bwMode="auto">
            <a:xfrm>
              <a:off x="3405" y="1033"/>
              <a:ext cx="53" cy="23"/>
            </a:xfrm>
            <a:custGeom>
              <a:avLst/>
              <a:gdLst>
                <a:gd name="T0" fmla="*/ 0 w 25"/>
                <a:gd name="T1" fmla="*/ 9 h 11"/>
                <a:gd name="T2" fmla="*/ 25 w 25"/>
                <a:gd name="T3" fmla="*/ 0 h 11"/>
                <a:gd name="T4" fmla="*/ 2 w 25"/>
                <a:gd name="T5" fmla="*/ 11 h 11"/>
                <a:gd name="T6" fmla="*/ 0 w 25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">
                  <a:moveTo>
                    <a:pt x="0" y="9"/>
                  </a:moveTo>
                  <a:cubicBezTo>
                    <a:pt x="8" y="7"/>
                    <a:pt x="16" y="1"/>
                    <a:pt x="25" y="0"/>
                  </a:cubicBezTo>
                  <a:cubicBezTo>
                    <a:pt x="18" y="6"/>
                    <a:pt x="10" y="8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337"/>
            <p:cNvSpPr/>
            <p:nvPr/>
          </p:nvSpPr>
          <p:spPr bwMode="auto">
            <a:xfrm>
              <a:off x="3712" y="1041"/>
              <a:ext cx="31" cy="15"/>
            </a:xfrm>
            <a:custGeom>
              <a:avLst/>
              <a:gdLst>
                <a:gd name="T0" fmla="*/ 0 w 15"/>
                <a:gd name="T1" fmla="*/ 0 h 7"/>
                <a:gd name="T2" fmla="*/ 15 w 15"/>
                <a:gd name="T3" fmla="*/ 5 h 7"/>
                <a:gd name="T4" fmla="*/ 0 w 1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5" y="1"/>
                    <a:pt x="11" y="0"/>
                    <a:pt x="15" y="5"/>
                  </a:cubicBezTo>
                  <a:cubicBezTo>
                    <a:pt x="9" y="7"/>
                    <a:pt x="3" y="7"/>
                    <a:pt x="0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338"/>
            <p:cNvSpPr/>
            <p:nvPr/>
          </p:nvSpPr>
          <p:spPr bwMode="auto">
            <a:xfrm>
              <a:off x="3378" y="1046"/>
              <a:ext cx="23" cy="14"/>
            </a:xfrm>
            <a:custGeom>
              <a:avLst/>
              <a:gdLst>
                <a:gd name="T0" fmla="*/ 0 w 11"/>
                <a:gd name="T1" fmla="*/ 4 h 7"/>
                <a:gd name="T2" fmla="*/ 3 w 11"/>
                <a:gd name="T3" fmla="*/ 1 h 7"/>
                <a:gd name="T4" fmla="*/ 11 w 11"/>
                <a:gd name="T5" fmla="*/ 3 h 7"/>
                <a:gd name="T6" fmla="*/ 0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cubicBezTo>
                    <a:pt x="0" y="2"/>
                    <a:pt x="1" y="0"/>
                    <a:pt x="3" y="1"/>
                  </a:cubicBezTo>
                  <a:cubicBezTo>
                    <a:pt x="5" y="3"/>
                    <a:pt x="8" y="2"/>
                    <a:pt x="11" y="3"/>
                  </a:cubicBezTo>
                  <a:cubicBezTo>
                    <a:pt x="8" y="7"/>
                    <a:pt x="4" y="7"/>
                    <a:pt x="0" y="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339"/>
            <p:cNvSpPr/>
            <p:nvPr/>
          </p:nvSpPr>
          <p:spPr bwMode="auto">
            <a:xfrm>
              <a:off x="3827" y="999"/>
              <a:ext cx="19" cy="21"/>
            </a:xfrm>
            <a:custGeom>
              <a:avLst/>
              <a:gdLst>
                <a:gd name="T0" fmla="*/ 4 w 9"/>
                <a:gd name="T1" fmla="*/ 10 h 10"/>
                <a:gd name="T2" fmla="*/ 9 w 9"/>
                <a:gd name="T3" fmla="*/ 0 h 10"/>
                <a:gd name="T4" fmla="*/ 4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0" y="4"/>
                    <a:pt x="8" y="4"/>
                    <a:pt x="9" y="0"/>
                  </a:cubicBezTo>
                  <a:cubicBezTo>
                    <a:pt x="9" y="5"/>
                    <a:pt x="7" y="8"/>
                    <a:pt x="4" y="1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340"/>
            <p:cNvSpPr/>
            <p:nvPr/>
          </p:nvSpPr>
          <p:spPr bwMode="auto">
            <a:xfrm>
              <a:off x="3657" y="1001"/>
              <a:ext cx="15" cy="15"/>
            </a:xfrm>
            <a:custGeom>
              <a:avLst/>
              <a:gdLst>
                <a:gd name="T0" fmla="*/ 0 w 7"/>
                <a:gd name="T1" fmla="*/ 5 h 7"/>
                <a:gd name="T2" fmla="*/ 4 w 7"/>
                <a:gd name="T3" fmla="*/ 0 h 7"/>
                <a:gd name="T4" fmla="*/ 7 w 7"/>
                <a:gd name="T5" fmla="*/ 7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3"/>
                    <a:pt x="3" y="2"/>
                    <a:pt x="4" y="0"/>
                  </a:cubicBezTo>
                  <a:cubicBezTo>
                    <a:pt x="7" y="2"/>
                    <a:pt x="6" y="5"/>
                    <a:pt x="7" y="7"/>
                  </a:cubicBezTo>
                  <a:cubicBezTo>
                    <a:pt x="5" y="6"/>
                    <a:pt x="3" y="4"/>
                    <a:pt x="0" y="5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341"/>
            <p:cNvSpPr/>
            <p:nvPr/>
          </p:nvSpPr>
          <p:spPr bwMode="auto">
            <a:xfrm>
              <a:off x="3500" y="1073"/>
              <a:ext cx="8" cy="21"/>
            </a:xfrm>
            <a:custGeom>
              <a:avLst/>
              <a:gdLst>
                <a:gd name="T0" fmla="*/ 1 w 4"/>
                <a:gd name="T1" fmla="*/ 0 h 10"/>
                <a:gd name="T2" fmla="*/ 2 w 4"/>
                <a:gd name="T3" fmla="*/ 10 h 10"/>
                <a:gd name="T4" fmla="*/ 1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4" y="3"/>
                    <a:pt x="4" y="6"/>
                    <a:pt x="2" y="10"/>
                  </a:cubicBezTo>
                  <a:cubicBezTo>
                    <a:pt x="1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342"/>
            <p:cNvSpPr/>
            <p:nvPr/>
          </p:nvSpPr>
          <p:spPr bwMode="auto">
            <a:xfrm>
              <a:off x="3450" y="613"/>
              <a:ext cx="44" cy="13"/>
            </a:xfrm>
            <a:custGeom>
              <a:avLst/>
              <a:gdLst>
                <a:gd name="T0" fmla="*/ 21 w 21"/>
                <a:gd name="T1" fmla="*/ 5 h 6"/>
                <a:gd name="T2" fmla="*/ 18 w 21"/>
                <a:gd name="T3" fmla="*/ 6 h 6"/>
                <a:gd name="T4" fmla="*/ 0 w 21"/>
                <a:gd name="T5" fmla="*/ 4 h 6"/>
                <a:gd name="T6" fmla="*/ 21 w 21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21" y="5"/>
                  </a:moveTo>
                  <a:cubicBezTo>
                    <a:pt x="20" y="5"/>
                    <a:pt x="18" y="6"/>
                    <a:pt x="18" y="6"/>
                  </a:cubicBezTo>
                  <a:cubicBezTo>
                    <a:pt x="12" y="1"/>
                    <a:pt x="6" y="4"/>
                    <a:pt x="0" y="4"/>
                  </a:cubicBezTo>
                  <a:cubicBezTo>
                    <a:pt x="7" y="0"/>
                    <a:pt x="15" y="0"/>
                    <a:pt x="21" y="5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343"/>
            <p:cNvSpPr/>
            <p:nvPr/>
          </p:nvSpPr>
          <p:spPr bwMode="auto">
            <a:xfrm>
              <a:off x="3429" y="617"/>
              <a:ext cx="16" cy="13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5 h 6"/>
                <a:gd name="T4" fmla="*/ 8 w 8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5" y="1"/>
                    <a:pt x="4" y="6"/>
                    <a:pt x="0" y="5"/>
                  </a:cubicBezTo>
                  <a:cubicBezTo>
                    <a:pt x="2" y="2"/>
                    <a:pt x="4" y="0"/>
                    <a:pt x="8" y="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344"/>
            <p:cNvSpPr/>
            <p:nvPr/>
          </p:nvSpPr>
          <p:spPr bwMode="auto">
            <a:xfrm>
              <a:off x="3319" y="930"/>
              <a:ext cx="32" cy="69"/>
            </a:xfrm>
            <a:custGeom>
              <a:avLst/>
              <a:gdLst>
                <a:gd name="T0" fmla="*/ 6 w 15"/>
                <a:gd name="T1" fmla="*/ 32 h 33"/>
                <a:gd name="T2" fmla="*/ 1 w 15"/>
                <a:gd name="T3" fmla="*/ 29 h 33"/>
                <a:gd name="T4" fmla="*/ 9 w 15"/>
                <a:gd name="T5" fmla="*/ 0 h 33"/>
                <a:gd name="T6" fmla="*/ 8 w 15"/>
                <a:gd name="T7" fmla="*/ 5 h 33"/>
                <a:gd name="T8" fmla="*/ 7 w 15"/>
                <a:gd name="T9" fmla="*/ 7 h 33"/>
                <a:gd name="T10" fmla="*/ 5 w 15"/>
                <a:gd name="T11" fmla="*/ 19 h 33"/>
                <a:gd name="T12" fmla="*/ 5 w 15"/>
                <a:gd name="T13" fmla="*/ 22 h 33"/>
                <a:gd name="T14" fmla="*/ 6 w 15"/>
                <a:gd name="T15" fmla="*/ 31 h 33"/>
                <a:gd name="T16" fmla="*/ 6 w 15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3">
                  <a:moveTo>
                    <a:pt x="6" y="32"/>
                  </a:moveTo>
                  <a:cubicBezTo>
                    <a:pt x="3" y="33"/>
                    <a:pt x="3" y="30"/>
                    <a:pt x="1" y="29"/>
                  </a:cubicBezTo>
                  <a:cubicBezTo>
                    <a:pt x="1" y="19"/>
                    <a:pt x="0" y="8"/>
                    <a:pt x="9" y="0"/>
                  </a:cubicBezTo>
                  <a:cubicBezTo>
                    <a:pt x="9" y="2"/>
                    <a:pt x="15" y="5"/>
                    <a:pt x="8" y="5"/>
                  </a:cubicBezTo>
                  <a:cubicBezTo>
                    <a:pt x="7" y="5"/>
                    <a:pt x="6" y="7"/>
                    <a:pt x="7" y="7"/>
                  </a:cubicBezTo>
                  <a:cubicBezTo>
                    <a:pt x="10" y="12"/>
                    <a:pt x="6" y="15"/>
                    <a:pt x="5" y="19"/>
                  </a:cubicBezTo>
                  <a:cubicBezTo>
                    <a:pt x="5" y="20"/>
                    <a:pt x="4" y="21"/>
                    <a:pt x="5" y="22"/>
                  </a:cubicBezTo>
                  <a:cubicBezTo>
                    <a:pt x="9" y="25"/>
                    <a:pt x="6" y="28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45"/>
            <p:cNvSpPr/>
            <p:nvPr/>
          </p:nvSpPr>
          <p:spPr bwMode="auto">
            <a:xfrm>
              <a:off x="3382" y="681"/>
              <a:ext cx="17" cy="59"/>
            </a:xfrm>
            <a:custGeom>
              <a:avLst/>
              <a:gdLst>
                <a:gd name="T0" fmla="*/ 5 w 8"/>
                <a:gd name="T1" fmla="*/ 0 h 28"/>
                <a:gd name="T2" fmla="*/ 6 w 8"/>
                <a:gd name="T3" fmla="*/ 9 h 28"/>
                <a:gd name="T4" fmla="*/ 6 w 8"/>
                <a:gd name="T5" fmla="*/ 18 h 28"/>
                <a:gd name="T6" fmla="*/ 5 w 8"/>
                <a:gd name="T7" fmla="*/ 28 h 28"/>
                <a:gd name="T8" fmla="*/ 3 w 8"/>
                <a:gd name="T9" fmla="*/ 12 h 28"/>
                <a:gd name="T10" fmla="*/ 1 w 8"/>
                <a:gd name="T11" fmla="*/ 9 h 28"/>
                <a:gd name="T12" fmla="*/ 5 w 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5" y="0"/>
                  </a:moveTo>
                  <a:cubicBezTo>
                    <a:pt x="7" y="3"/>
                    <a:pt x="8" y="6"/>
                    <a:pt x="6" y="9"/>
                  </a:cubicBezTo>
                  <a:cubicBezTo>
                    <a:pt x="4" y="12"/>
                    <a:pt x="4" y="15"/>
                    <a:pt x="6" y="18"/>
                  </a:cubicBezTo>
                  <a:cubicBezTo>
                    <a:pt x="7" y="21"/>
                    <a:pt x="7" y="24"/>
                    <a:pt x="5" y="28"/>
                  </a:cubicBezTo>
                  <a:cubicBezTo>
                    <a:pt x="3" y="23"/>
                    <a:pt x="0" y="18"/>
                    <a:pt x="3" y="12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5" y="7"/>
                    <a:pt x="1" y="2"/>
                    <a:pt x="5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46"/>
            <p:cNvSpPr/>
            <p:nvPr/>
          </p:nvSpPr>
          <p:spPr bwMode="auto">
            <a:xfrm>
              <a:off x="3395" y="740"/>
              <a:ext cx="34" cy="52"/>
            </a:xfrm>
            <a:custGeom>
              <a:avLst/>
              <a:gdLst>
                <a:gd name="T0" fmla="*/ 0 w 16"/>
                <a:gd name="T1" fmla="*/ 2 h 25"/>
                <a:gd name="T2" fmla="*/ 5 w 16"/>
                <a:gd name="T3" fmla="*/ 6 h 25"/>
                <a:gd name="T4" fmla="*/ 15 w 16"/>
                <a:gd name="T5" fmla="*/ 22 h 25"/>
                <a:gd name="T6" fmla="*/ 13 w 16"/>
                <a:gd name="T7" fmla="*/ 25 h 25"/>
                <a:gd name="T8" fmla="*/ 0 w 16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0" y="2"/>
                  </a:moveTo>
                  <a:cubicBezTo>
                    <a:pt x="4" y="0"/>
                    <a:pt x="5" y="4"/>
                    <a:pt x="5" y="6"/>
                  </a:cubicBezTo>
                  <a:cubicBezTo>
                    <a:pt x="6" y="13"/>
                    <a:pt x="10" y="18"/>
                    <a:pt x="15" y="22"/>
                  </a:cubicBezTo>
                  <a:cubicBezTo>
                    <a:pt x="16" y="24"/>
                    <a:pt x="15" y="25"/>
                    <a:pt x="13" y="25"/>
                  </a:cubicBezTo>
                  <a:cubicBezTo>
                    <a:pt x="8" y="18"/>
                    <a:pt x="1" y="12"/>
                    <a:pt x="0" y="2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47"/>
            <p:cNvSpPr/>
            <p:nvPr/>
          </p:nvSpPr>
          <p:spPr bwMode="auto">
            <a:xfrm>
              <a:off x="3317" y="991"/>
              <a:ext cx="21" cy="34"/>
            </a:xfrm>
            <a:custGeom>
              <a:avLst/>
              <a:gdLst>
                <a:gd name="T0" fmla="*/ 2 w 10"/>
                <a:gd name="T1" fmla="*/ 0 h 16"/>
                <a:gd name="T2" fmla="*/ 9 w 10"/>
                <a:gd name="T3" fmla="*/ 16 h 16"/>
                <a:gd name="T4" fmla="*/ 2 w 1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6">
                  <a:moveTo>
                    <a:pt x="2" y="0"/>
                  </a:moveTo>
                  <a:cubicBezTo>
                    <a:pt x="3" y="6"/>
                    <a:pt x="10" y="9"/>
                    <a:pt x="9" y="16"/>
                  </a:cubicBezTo>
                  <a:cubicBezTo>
                    <a:pt x="4" y="12"/>
                    <a:pt x="0" y="7"/>
                    <a:pt x="2" y="0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48"/>
            <p:cNvSpPr/>
            <p:nvPr/>
          </p:nvSpPr>
          <p:spPr bwMode="auto">
            <a:xfrm>
              <a:off x="3336" y="1025"/>
              <a:ext cx="17" cy="18"/>
            </a:xfrm>
            <a:custGeom>
              <a:avLst/>
              <a:gdLst>
                <a:gd name="T0" fmla="*/ 0 w 8"/>
                <a:gd name="T1" fmla="*/ 1 h 9"/>
                <a:gd name="T2" fmla="*/ 8 w 8"/>
                <a:gd name="T3" fmla="*/ 7 h 9"/>
                <a:gd name="T4" fmla="*/ 0 w 8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1"/>
                  </a:moveTo>
                  <a:cubicBezTo>
                    <a:pt x="5" y="0"/>
                    <a:pt x="4" y="7"/>
                    <a:pt x="8" y="7"/>
                  </a:cubicBezTo>
                  <a:cubicBezTo>
                    <a:pt x="3" y="9"/>
                    <a:pt x="2" y="8"/>
                    <a:pt x="0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49"/>
            <p:cNvSpPr/>
            <p:nvPr/>
          </p:nvSpPr>
          <p:spPr bwMode="auto">
            <a:xfrm>
              <a:off x="3353" y="1041"/>
              <a:ext cx="19" cy="11"/>
            </a:xfrm>
            <a:custGeom>
              <a:avLst/>
              <a:gdLst>
                <a:gd name="T0" fmla="*/ 2 w 9"/>
                <a:gd name="T1" fmla="*/ 1 h 5"/>
                <a:gd name="T2" fmla="*/ 9 w 9"/>
                <a:gd name="T3" fmla="*/ 5 h 5"/>
                <a:gd name="T4" fmla="*/ 2 w 9"/>
                <a:gd name="T5" fmla="*/ 4 h 5"/>
                <a:gd name="T6" fmla="*/ 2 w 9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2" y="1"/>
                  </a:moveTo>
                  <a:cubicBezTo>
                    <a:pt x="6" y="0"/>
                    <a:pt x="8" y="1"/>
                    <a:pt x="9" y="5"/>
                  </a:cubicBezTo>
                  <a:cubicBezTo>
                    <a:pt x="7" y="5"/>
                    <a:pt x="4" y="5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50"/>
            <p:cNvSpPr/>
            <p:nvPr/>
          </p:nvSpPr>
          <p:spPr bwMode="auto">
            <a:xfrm>
              <a:off x="3378" y="714"/>
              <a:ext cx="11" cy="24"/>
            </a:xfrm>
            <a:custGeom>
              <a:avLst/>
              <a:gdLst>
                <a:gd name="T0" fmla="*/ 3 w 5"/>
                <a:gd name="T1" fmla="*/ 11 h 11"/>
                <a:gd name="T2" fmla="*/ 2 w 5"/>
                <a:gd name="T3" fmla="*/ 0 h 11"/>
                <a:gd name="T4" fmla="*/ 3 w 5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2" y="7"/>
                    <a:pt x="0" y="4"/>
                    <a:pt x="2" y="0"/>
                  </a:cubicBezTo>
                  <a:cubicBezTo>
                    <a:pt x="2" y="4"/>
                    <a:pt x="5" y="7"/>
                    <a:pt x="3" y="11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51"/>
            <p:cNvSpPr/>
            <p:nvPr/>
          </p:nvSpPr>
          <p:spPr bwMode="auto">
            <a:xfrm>
              <a:off x="3384" y="742"/>
              <a:ext cx="7" cy="13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6 h 6"/>
                <a:gd name="T4" fmla="*/ 0 w 3"/>
                <a:gd name="T5" fmla="*/ 0 h 6"/>
                <a:gd name="T6" fmla="*/ 3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3" y="1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352"/>
            <p:cNvSpPr/>
            <p:nvPr/>
          </p:nvSpPr>
          <p:spPr bwMode="auto">
            <a:xfrm>
              <a:off x="3391" y="668"/>
              <a:ext cx="8" cy="11"/>
            </a:xfrm>
            <a:custGeom>
              <a:avLst/>
              <a:gdLst>
                <a:gd name="T0" fmla="*/ 3 w 4"/>
                <a:gd name="T1" fmla="*/ 0 h 5"/>
                <a:gd name="T2" fmla="*/ 2 w 4"/>
                <a:gd name="T3" fmla="*/ 5 h 5"/>
                <a:gd name="T4" fmla="*/ 3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4" y="2"/>
                    <a:pt x="4" y="4"/>
                    <a:pt x="2" y="5"/>
                  </a:cubicBezTo>
                  <a:cubicBezTo>
                    <a:pt x="1" y="3"/>
                    <a:pt x="0" y="2"/>
                    <a:pt x="3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353"/>
            <p:cNvSpPr/>
            <p:nvPr/>
          </p:nvSpPr>
          <p:spPr bwMode="auto">
            <a:xfrm>
              <a:off x="3548" y="828"/>
              <a:ext cx="70" cy="74"/>
            </a:xfrm>
            <a:custGeom>
              <a:avLst/>
              <a:gdLst>
                <a:gd name="T0" fmla="*/ 2 w 33"/>
                <a:gd name="T1" fmla="*/ 21 h 35"/>
                <a:gd name="T2" fmla="*/ 10 w 33"/>
                <a:gd name="T3" fmla="*/ 2 h 35"/>
                <a:gd name="T4" fmla="*/ 31 w 33"/>
                <a:gd name="T5" fmla="*/ 15 h 35"/>
                <a:gd name="T6" fmla="*/ 19 w 33"/>
                <a:gd name="T7" fmla="*/ 34 h 35"/>
                <a:gd name="T8" fmla="*/ 2 w 33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2" y="21"/>
                  </a:moveTo>
                  <a:cubicBezTo>
                    <a:pt x="0" y="12"/>
                    <a:pt x="3" y="4"/>
                    <a:pt x="10" y="2"/>
                  </a:cubicBezTo>
                  <a:cubicBezTo>
                    <a:pt x="18" y="0"/>
                    <a:pt x="29" y="7"/>
                    <a:pt x="31" y="15"/>
                  </a:cubicBezTo>
                  <a:cubicBezTo>
                    <a:pt x="33" y="23"/>
                    <a:pt x="26" y="32"/>
                    <a:pt x="19" y="34"/>
                  </a:cubicBezTo>
                  <a:cubicBezTo>
                    <a:pt x="11" y="35"/>
                    <a:pt x="4" y="30"/>
                    <a:pt x="2" y="21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354"/>
            <p:cNvSpPr/>
            <p:nvPr/>
          </p:nvSpPr>
          <p:spPr bwMode="auto">
            <a:xfrm>
              <a:off x="3559" y="1056"/>
              <a:ext cx="29" cy="38"/>
            </a:xfrm>
            <a:custGeom>
              <a:avLst/>
              <a:gdLst>
                <a:gd name="T0" fmla="*/ 8 w 14"/>
                <a:gd name="T1" fmla="*/ 0 h 18"/>
                <a:gd name="T2" fmla="*/ 10 w 14"/>
                <a:gd name="T3" fmla="*/ 11 h 18"/>
                <a:gd name="T4" fmla="*/ 4 w 14"/>
                <a:gd name="T5" fmla="*/ 18 h 18"/>
                <a:gd name="T6" fmla="*/ 4 w 14"/>
                <a:gd name="T7" fmla="*/ 7 h 18"/>
                <a:gd name="T8" fmla="*/ 8 w 1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13" y="3"/>
                    <a:pt x="8" y="7"/>
                    <a:pt x="10" y="11"/>
                  </a:cubicBezTo>
                  <a:cubicBezTo>
                    <a:pt x="14" y="17"/>
                    <a:pt x="5" y="15"/>
                    <a:pt x="4" y="18"/>
                  </a:cubicBezTo>
                  <a:cubicBezTo>
                    <a:pt x="0" y="15"/>
                    <a:pt x="3" y="10"/>
                    <a:pt x="4" y="7"/>
                  </a:cubicBezTo>
                  <a:cubicBezTo>
                    <a:pt x="4" y="4"/>
                    <a:pt x="6" y="2"/>
                    <a:pt x="8" y="0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355"/>
            <p:cNvSpPr/>
            <p:nvPr/>
          </p:nvSpPr>
          <p:spPr bwMode="auto">
            <a:xfrm>
              <a:off x="3618" y="1077"/>
              <a:ext cx="6" cy="4"/>
            </a:xfrm>
            <a:custGeom>
              <a:avLst/>
              <a:gdLst>
                <a:gd name="T0" fmla="*/ 2 w 3"/>
                <a:gd name="T1" fmla="*/ 2 h 2"/>
                <a:gd name="T2" fmla="*/ 0 w 3"/>
                <a:gd name="T3" fmla="*/ 2 h 2"/>
                <a:gd name="T4" fmla="*/ 1 w 3"/>
                <a:gd name="T5" fmla="*/ 0 h 2"/>
                <a:gd name="T6" fmla="*/ 3 w 3"/>
                <a:gd name="T7" fmla="*/ 1 h 2"/>
                <a:gd name="T8" fmla="*/ 2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356"/>
            <p:cNvSpPr>
              <a:spLocks noEditPoints="1"/>
            </p:cNvSpPr>
            <p:nvPr/>
          </p:nvSpPr>
          <p:spPr bwMode="auto">
            <a:xfrm>
              <a:off x="3317" y="592"/>
              <a:ext cx="552" cy="580"/>
            </a:xfrm>
            <a:custGeom>
              <a:avLst/>
              <a:gdLst>
                <a:gd name="T0" fmla="*/ 141 w 263"/>
                <a:gd name="T1" fmla="*/ 268 h 275"/>
                <a:gd name="T2" fmla="*/ 90 w 263"/>
                <a:gd name="T3" fmla="*/ 206 h 275"/>
                <a:gd name="T4" fmla="*/ 10 w 263"/>
                <a:gd name="T5" fmla="*/ 213 h 275"/>
                <a:gd name="T6" fmla="*/ 79 w 263"/>
                <a:gd name="T7" fmla="*/ 115 h 275"/>
                <a:gd name="T8" fmla="*/ 54 w 263"/>
                <a:gd name="T9" fmla="*/ 5 h 275"/>
                <a:gd name="T10" fmla="*/ 133 w 263"/>
                <a:gd name="T11" fmla="*/ 85 h 275"/>
                <a:gd name="T12" fmla="*/ 237 w 263"/>
                <a:gd name="T13" fmla="*/ 37 h 275"/>
                <a:gd name="T14" fmla="*/ 197 w 263"/>
                <a:gd name="T15" fmla="*/ 126 h 275"/>
                <a:gd name="T16" fmla="*/ 253 w 263"/>
                <a:gd name="T17" fmla="*/ 203 h 275"/>
                <a:gd name="T18" fmla="*/ 159 w 263"/>
                <a:gd name="T19" fmla="*/ 182 h 275"/>
                <a:gd name="T20" fmla="*/ 240 w 263"/>
                <a:gd name="T21" fmla="*/ 72 h 275"/>
                <a:gd name="T22" fmla="*/ 203 w 263"/>
                <a:gd name="T23" fmla="*/ 60 h 275"/>
                <a:gd name="T24" fmla="*/ 135 w 263"/>
                <a:gd name="T25" fmla="*/ 162 h 275"/>
                <a:gd name="T26" fmla="*/ 98 w 263"/>
                <a:gd name="T27" fmla="*/ 252 h 275"/>
                <a:gd name="T28" fmla="*/ 133 w 263"/>
                <a:gd name="T29" fmla="*/ 188 h 275"/>
                <a:gd name="T30" fmla="*/ 44 w 263"/>
                <a:gd name="T31" fmla="*/ 152 h 275"/>
                <a:gd name="T32" fmla="*/ 41 w 263"/>
                <a:gd name="T33" fmla="*/ 193 h 275"/>
                <a:gd name="T34" fmla="*/ 122 w 263"/>
                <a:gd name="T35" fmla="*/ 110 h 275"/>
                <a:gd name="T36" fmla="*/ 31 w 263"/>
                <a:gd name="T37" fmla="*/ 51 h 275"/>
                <a:gd name="T38" fmla="*/ 259 w 263"/>
                <a:gd name="T39" fmla="*/ 172 h 275"/>
                <a:gd name="T40" fmla="*/ 192 w 263"/>
                <a:gd name="T41" fmla="*/ 173 h 275"/>
                <a:gd name="T42" fmla="*/ 254 w 263"/>
                <a:gd name="T43" fmla="*/ 191 h 275"/>
                <a:gd name="T44" fmla="*/ 118 w 263"/>
                <a:gd name="T45" fmla="*/ 39 h 275"/>
                <a:gd name="T46" fmla="*/ 111 w 263"/>
                <a:gd name="T47" fmla="*/ 66 h 275"/>
                <a:gd name="T48" fmla="*/ 164 w 263"/>
                <a:gd name="T49" fmla="*/ 54 h 275"/>
                <a:gd name="T50" fmla="*/ 136 w 263"/>
                <a:gd name="T51" fmla="*/ 92 h 275"/>
                <a:gd name="T52" fmla="*/ 170 w 263"/>
                <a:gd name="T53" fmla="*/ 192 h 275"/>
                <a:gd name="T54" fmla="*/ 141 w 263"/>
                <a:gd name="T55" fmla="*/ 142 h 275"/>
                <a:gd name="T56" fmla="*/ 180 w 263"/>
                <a:gd name="T57" fmla="*/ 140 h 275"/>
                <a:gd name="T58" fmla="*/ 21 w 263"/>
                <a:gd name="T59" fmla="*/ 163 h 275"/>
                <a:gd name="T60" fmla="*/ 90 w 263"/>
                <a:gd name="T61" fmla="*/ 132 h 275"/>
                <a:gd name="T62" fmla="*/ 94 w 263"/>
                <a:gd name="T63" fmla="*/ 211 h 275"/>
                <a:gd name="T64" fmla="*/ 93 w 263"/>
                <a:gd name="T65" fmla="*/ 196 h 275"/>
                <a:gd name="T66" fmla="*/ 110 w 263"/>
                <a:gd name="T67" fmla="*/ 147 h 275"/>
                <a:gd name="T68" fmla="*/ 60 w 263"/>
                <a:gd name="T69" fmla="*/ 214 h 275"/>
                <a:gd name="T70" fmla="*/ 115 w 263"/>
                <a:gd name="T71" fmla="*/ 118 h 275"/>
                <a:gd name="T72" fmla="*/ 135 w 263"/>
                <a:gd name="T73" fmla="*/ 152 h 275"/>
                <a:gd name="T74" fmla="*/ 162 w 263"/>
                <a:gd name="T75" fmla="*/ 212 h 275"/>
                <a:gd name="T76" fmla="*/ 190 w 263"/>
                <a:gd name="T77" fmla="*/ 22 h 275"/>
                <a:gd name="T78" fmla="*/ 200 w 263"/>
                <a:gd name="T79" fmla="*/ 32 h 275"/>
                <a:gd name="T80" fmla="*/ 42 w 263"/>
                <a:gd name="T81" fmla="*/ 27 h 275"/>
                <a:gd name="T82" fmla="*/ 137 w 263"/>
                <a:gd name="T83" fmla="*/ 188 h 275"/>
                <a:gd name="T84" fmla="*/ 158 w 263"/>
                <a:gd name="T85" fmla="*/ 246 h 275"/>
                <a:gd name="T86" fmla="*/ 200 w 263"/>
                <a:gd name="T87" fmla="*/ 105 h 275"/>
                <a:gd name="T88" fmla="*/ 192 w 263"/>
                <a:gd name="T89" fmla="*/ 123 h 275"/>
                <a:gd name="T90" fmla="*/ 196 w 263"/>
                <a:gd name="T91" fmla="*/ 212 h 275"/>
                <a:gd name="T92" fmla="*/ 185 w 263"/>
                <a:gd name="T93" fmla="*/ 167 h 275"/>
                <a:gd name="T94" fmla="*/ 192 w 263"/>
                <a:gd name="T95" fmla="*/ 60 h 275"/>
                <a:gd name="T96" fmla="*/ 215 w 263"/>
                <a:gd name="T97" fmla="*/ 18 h 275"/>
                <a:gd name="T98" fmla="*/ 144 w 263"/>
                <a:gd name="T99" fmla="*/ 133 h 275"/>
                <a:gd name="T100" fmla="*/ 138 w 263"/>
                <a:gd name="T101" fmla="*/ 139 h 275"/>
                <a:gd name="T102" fmla="*/ 149 w 263"/>
                <a:gd name="T103" fmla="*/ 129 h 275"/>
                <a:gd name="T104" fmla="*/ 231 w 263"/>
                <a:gd name="T105" fmla="*/ 137 h 275"/>
                <a:gd name="T106" fmla="*/ 85 w 263"/>
                <a:gd name="T107" fmla="*/ 87 h 275"/>
                <a:gd name="T108" fmla="*/ 102 w 263"/>
                <a:gd name="T109" fmla="*/ 12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3" h="275">
                  <a:moveTo>
                    <a:pt x="159" y="182"/>
                  </a:moveTo>
                  <a:cubicBezTo>
                    <a:pt x="161" y="190"/>
                    <a:pt x="163" y="199"/>
                    <a:pt x="165" y="208"/>
                  </a:cubicBezTo>
                  <a:cubicBezTo>
                    <a:pt x="167" y="218"/>
                    <a:pt x="166" y="228"/>
                    <a:pt x="163" y="237"/>
                  </a:cubicBezTo>
                  <a:cubicBezTo>
                    <a:pt x="161" y="244"/>
                    <a:pt x="159" y="251"/>
                    <a:pt x="156" y="258"/>
                  </a:cubicBezTo>
                  <a:cubicBezTo>
                    <a:pt x="155" y="261"/>
                    <a:pt x="153" y="263"/>
                    <a:pt x="150" y="264"/>
                  </a:cubicBezTo>
                  <a:cubicBezTo>
                    <a:pt x="147" y="265"/>
                    <a:pt x="144" y="267"/>
                    <a:pt x="141" y="268"/>
                  </a:cubicBezTo>
                  <a:cubicBezTo>
                    <a:pt x="135" y="272"/>
                    <a:pt x="128" y="275"/>
                    <a:pt x="121" y="272"/>
                  </a:cubicBezTo>
                  <a:cubicBezTo>
                    <a:pt x="117" y="270"/>
                    <a:pt x="112" y="270"/>
                    <a:pt x="108" y="268"/>
                  </a:cubicBezTo>
                  <a:cubicBezTo>
                    <a:pt x="102" y="266"/>
                    <a:pt x="98" y="261"/>
                    <a:pt x="97" y="255"/>
                  </a:cubicBezTo>
                  <a:cubicBezTo>
                    <a:pt x="95" y="250"/>
                    <a:pt x="94" y="245"/>
                    <a:pt x="93" y="239"/>
                  </a:cubicBezTo>
                  <a:cubicBezTo>
                    <a:pt x="92" y="238"/>
                    <a:pt x="92" y="236"/>
                    <a:pt x="92" y="235"/>
                  </a:cubicBezTo>
                  <a:cubicBezTo>
                    <a:pt x="94" y="225"/>
                    <a:pt x="91" y="215"/>
                    <a:pt x="90" y="206"/>
                  </a:cubicBezTo>
                  <a:cubicBezTo>
                    <a:pt x="90" y="202"/>
                    <a:pt x="90" y="198"/>
                    <a:pt x="90" y="194"/>
                  </a:cubicBezTo>
                  <a:cubicBezTo>
                    <a:pt x="88" y="198"/>
                    <a:pt x="85" y="201"/>
                    <a:pt x="82" y="203"/>
                  </a:cubicBezTo>
                  <a:cubicBezTo>
                    <a:pt x="71" y="213"/>
                    <a:pt x="57" y="219"/>
                    <a:pt x="42" y="221"/>
                  </a:cubicBezTo>
                  <a:cubicBezTo>
                    <a:pt x="40" y="221"/>
                    <a:pt x="37" y="221"/>
                    <a:pt x="34" y="221"/>
                  </a:cubicBezTo>
                  <a:cubicBezTo>
                    <a:pt x="28" y="220"/>
                    <a:pt x="21" y="219"/>
                    <a:pt x="14" y="217"/>
                  </a:cubicBezTo>
                  <a:cubicBezTo>
                    <a:pt x="13" y="217"/>
                    <a:pt x="10" y="215"/>
                    <a:pt x="10" y="213"/>
                  </a:cubicBezTo>
                  <a:cubicBezTo>
                    <a:pt x="5" y="200"/>
                    <a:pt x="1" y="188"/>
                    <a:pt x="0" y="174"/>
                  </a:cubicBezTo>
                  <a:cubicBezTo>
                    <a:pt x="0" y="164"/>
                    <a:pt x="3" y="155"/>
                    <a:pt x="13" y="149"/>
                  </a:cubicBezTo>
                  <a:cubicBezTo>
                    <a:pt x="22" y="143"/>
                    <a:pt x="31" y="137"/>
                    <a:pt x="40" y="131"/>
                  </a:cubicBezTo>
                  <a:cubicBezTo>
                    <a:pt x="54" y="121"/>
                    <a:pt x="69" y="116"/>
                    <a:pt x="86" y="120"/>
                  </a:cubicBezTo>
                  <a:cubicBezTo>
                    <a:pt x="87" y="120"/>
                    <a:pt x="87" y="120"/>
                    <a:pt x="88" y="119"/>
                  </a:cubicBezTo>
                  <a:cubicBezTo>
                    <a:pt x="85" y="118"/>
                    <a:pt x="81" y="117"/>
                    <a:pt x="79" y="115"/>
                  </a:cubicBezTo>
                  <a:cubicBezTo>
                    <a:pt x="73" y="112"/>
                    <a:pt x="67" y="107"/>
                    <a:pt x="61" y="104"/>
                  </a:cubicBezTo>
                  <a:cubicBezTo>
                    <a:pt x="48" y="98"/>
                    <a:pt x="44" y="85"/>
                    <a:pt x="37" y="74"/>
                  </a:cubicBezTo>
                  <a:cubicBezTo>
                    <a:pt x="33" y="69"/>
                    <a:pt x="30" y="63"/>
                    <a:pt x="28" y="56"/>
                  </a:cubicBezTo>
                  <a:cubicBezTo>
                    <a:pt x="27" y="51"/>
                    <a:pt x="28" y="48"/>
                    <a:pt x="30" y="44"/>
                  </a:cubicBezTo>
                  <a:cubicBezTo>
                    <a:pt x="33" y="34"/>
                    <a:pt x="39" y="26"/>
                    <a:pt x="45" y="18"/>
                  </a:cubicBezTo>
                  <a:cubicBezTo>
                    <a:pt x="49" y="15"/>
                    <a:pt x="51" y="10"/>
                    <a:pt x="54" y="5"/>
                  </a:cubicBezTo>
                  <a:cubicBezTo>
                    <a:pt x="55" y="4"/>
                    <a:pt x="57" y="2"/>
                    <a:pt x="59" y="2"/>
                  </a:cubicBezTo>
                  <a:cubicBezTo>
                    <a:pt x="68" y="0"/>
                    <a:pt x="78" y="2"/>
                    <a:pt x="86" y="5"/>
                  </a:cubicBezTo>
                  <a:cubicBezTo>
                    <a:pt x="107" y="14"/>
                    <a:pt x="120" y="31"/>
                    <a:pt x="127" y="52"/>
                  </a:cubicBezTo>
                  <a:cubicBezTo>
                    <a:pt x="128" y="55"/>
                    <a:pt x="129" y="58"/>
                    <a:pt x="130" y="61"/>
                  </a:cubicBezTo>
                  <a:cubicBezTo>
                    <a:pt x="133" y="67"/>
                    <a:pt x="134" y="73"/>
                    <a:pt x="133" y="79"/>
                  </a:cubicBezTo>
                  <a:cubicBezTo>
                    <a:pt x="133" y="81"/>
                    <a:pt x="133" y="83"/>
                    <a:pt x="133" y="85"/>
                  </a:cubicBezTo>
                  <a:cubicBezTo>
                    <a:pt x="134" y="81"/>
                    <a:pt x="135" y="78"/>
                    <a:pt x="136" y="74"/>
                  </a:cubicBezTo>
                  <a:cubicBezTo>
                    <a:pt x="141" y="61"/>
                    <a:pt x="149" y="50"/>
                    <a:pt x="159" y="41"/>
                  </a:cubicBezTo>
                  <a:cubicBezTo>
                    <a:pt x="161" y="39"/>
                    <a:pt x="162" y="37"/>
                    <a:pt x="164" y="35"/>
                  </a:cubicBezTo>
                  <a:cubicBezTo>
                    <a:pt x="175" y="21"/>
                    <a:pt x="190" y="14"/>
                    <a:pt x="208" y="13"/>
                  </a:cubicBezTo>
                  <a:cubicBezTo>
                    <a:pt x="215" y="13"/>
                    <a:pt x="221" y="17"/>
                    <a:pt x="225" y="22"/>
                  </a:cubicBezTo>
                  <a:cubicBezTo>
                    <a:pt x="229" y="27"/>
                    <a:pt x="233" y="32"/>
                    <a:pt x="237" y="37"/>
                  </a:cubicBezTo>
                  <a:cubicBezTo>
                    <a:pt x="238" y="38"/>
                    <a:pt x="240" y="39"/>
                    <a:pt x="242" y="40"/>
                  </a:cubicBezTo>
                  <a:cubicBezTo>
                    <a:pt x="249" y="45"/>
                    <a:pt x="250" y="50"/>
                    <a:pt x="249" y="58"/>
                  </a:cubicBezTo>
                  <a:cubicBezTo>
                    <a:pt x="248" y="63"/>
                    <a:pt x="246" y="68"/>
                    <a:pt x="243" y="73"/>
                  </a:cubicBezTo>
                  <a:cubicBezTo>
                    <a:pt x="240" y="79"/>
                    <a:pt x="237" y="86"/>
                    <a:pt x="235" y="93"/>
                  </a:cubicBezTo>
                  <a:cubicBezTo>
                    <a:pt x="232" y="100"/>
                    <a:pt x="227" y="105"/>
                    <a:pt x="221" y="109"/>
                  </a:cubicBezTo>
                  <a:cubicBezTo>
                    <a:pt x="213" y="115"/>
                    <a:pt x="205" y="120"/>
                    <a:pt x="197" y="126"/>
                  </a:cubicBezTo>
                  <a:cubicBezTo>
                    <a:pt x="200" y="126"/>
                    <a:pt x="203" y="127"/>
                    <a:pt x="207" y="128"/>
                  </a:cubicBezTo>
                  <a:cubicBezTo>
                    <a:pt x="221" y="130"/>
                    <a:pt x="234" y="134"/>
                    <a:pt x="246" y="140"/>
                  </a:cubicBezTo>
                  <a:cubicBezTo>
                    <a:pt x="247" y="141"/>
                    <a:pt x="249" y="141"/>
                    <a:pt x="250" y="142"/>
                  </a:cubicBezTo>
                  <a:cubicBezTo>
                    <a:pt x="262" y="147"/>
                    <a:pt x="263" y="152"/>
                    <a:pt x="262" y="164"/>
                  </a:cubicBezTo>
                  <a:cubicBezTo>
                    <a:pt x="262" y="174"/>
                    <a:pt x="258" y="183"/>
                    <a:pt x="256" y="192"/>
                  </a:cubicBezTo>
                  <a:cubicBezTo>
                    <a:pt x="255" y="196"/>
                    <a:pt x="254" y="199"/>
                    <a:pt x="253" y="203"/>
                  </a:cubicBezTo>
                  <a:cubicBezTo>
                    <a:pt x="252" y="204"/>
                    <a:pt x="250" y="206"/>
                    <a:pt x="249" y="207"/>
                  </a:cubicBezTo>
                  <a:cubicBezTo>
                    <a:pt x="246" y="208"/>
                    <a:pt x="243" y="210"/>
                    <a:pt x="244" y="214"/>
                  </a:cubicBezTo>
                  <a:cubicBezTo>
                    <a:pt x="244" y="214"/>
                    <a:pt x="243" y="215"/>
                    <a:pt x="242" y="216"/>
                  </a:cubicBezTo>
                  <a:cubicBezTo>
                    <a:pt x="229" y="221"/>
                    <a:pt x="215" y="221"/>
                    <a:pt x="201" y="217"/>
                  </a:cubicBezTo>
                  <a:cubicBezTo>
                    <a:pt x="187" y="213"/>
                    <a:pt x="176" y="202"/>
                    <a:pt x="167" y="191"/>
                  </a:cubicBezTo>
                  <a:cubicBezTo>
                    <a:pt x="164" y="188"/>
                    <a:pt x="161" y="185"/>
                    <a:pt x="159" y="182"/>
                  </a:cubicBezTo>
                  <a:close/>
                  <a:moveTo>
                    <a:pt x="152" y="112"/>
                  </a:moveTo>
                  <a:cubicBezTo>
                    <a:pt x="153" y="112"/>
                    <a:pt x="153" y="112"/>
                    <a:pt x="154" y="112"/>
                  </a:cubicBezTo>
                  <a:cubicBezTo>
                    <a:pt x="162" y="108"/>
                    <a:pt x="172" y="106"/>
                    <a:pt x="181" y="104"/>
                  </a:cubicBezTo>
                  <a:cubicBezTo>
                    <a:pt x="193" y="103"/>
                    <a:pt x="204" y="102"/>
                    <a:pt x="215" y="100"/>
                  </a:cubicBezTo>
                  <a:cubicBezTo>
                    <a:pt x="224" y="99"/>
                    <a:pt x="232" y="95"/>
                    <a:pt x="235" y="85"/>
                  </a:cubicBezTo>
                  <a:cubicBezTo>
                    <a:pt x="236" y="81"/>
                    <a:pt x="238" y="76"/>
                    <a:pt x="240" y="72"/>
                  </a:cubicBezTo>
                  <a:cubicBezTo>
                    <a:pt x="244" y="67"/>
                    <a:pt x="246" y="61"/>
                    <a:pt x="247" y="55"/>
                  </a:cubicBezTo>
                  <a:cubicBezTo>
                    <a:pt x="247" y="52"/>
                    <a:pt x="247" y="49"/>
                    <a:pt x="245" y="47"/>
                  </a:cubicBezTo>
                  <a:cubicBezTo>
                    <a:pt x="243" y="45"/>
                    <a:pt x="241" y="43"/>
                    <a:pt x="239" y="42"/>
                  </a:cubicBezTo>
                  <a:cubicBezTo>
                    <a:pt x="237" y="40"/>
                    <a:pt x="235" y="40"/>
                    <a:pt x="233" y="42"/>
                  </a:cubicBezTo>
                  <a:cubicBezTo>
                    <a:pt x="229" y="46"/>
                    <a:pt x="225" y="50"/>
                    <a:pt x="221" y="52"/>
                  </a:cubicBezTo>
                  <a:cubicBezTo>
                    <a:pt x="215" y="55"/>
                    <a:pt x="209" y="57"/>
                    <a:pt x="203" y="60"/>
                  </a:cubicBezTo>
                  <a:cubicBezTo>
                    <a:pt x="193" y="63"/>
                    <a:pt x="184" y="67"/>
                    <a:pt x="174" y="71"/>
                  </a:cubicBezTo>
                  <a:cubicBezTo>
                    <a:pt x="172" y="72"/>
                    <a:pt x="170" y="74"/>
                    <a:pt x="167" y="75"/>
                  </a:cubicBezTo>
                  <a:cubicBezTo>
                    <a:pt x="165" y="76"/>
                    <a:pt x="164" y="79"/>
                    <a:pt x="164" y="82"/>
                  </a:cubicBezTo>
                  <a:cubicBezTo>
                    <a:pt x="164" y="88"/>
                    <a:pt x="163" y="94"/>
                    <a:pt x="160" y="99"/>
                  </a:cubicBezTo>
                  <a:cubicBezTo>
                    <a:pt x="157" y="103"/>
                    <a:pt x="155" y="108"/>
                    <a:pt x="152" y="112"/>
                  </a:cubicBezTo>
                  <a:close/>
                  <a:moveTo>
                    <a:pt x="135" y="162"/>
                  </a:moveTo>
                  <a:cubicBezTo>
                    <a:pt x="135" y="162"/>
                    <a:pt x="135" y="162"/>
                    <a:pt x="135" y="162"/>
                  </a:cubicBezTo>
                  <a:cubicBezTo>
                    <a:pt x="133" y="166"/>
                    <a:pt x="132" y="170"/>
                    <a:pt x="131" y="173"/>
                  </a:cubicBezTo>
                  <a:cubicBezTo>
                    <a:pt x="126" y="181"/>
                    <a:pt x="120" y="186"/>
                    <a:pt x="113" y="191"/>
                  </a:cubicBezTo>
                  <a:cubicBezTo>
                    <a:pt x="106" y="197"/>
                    <a:pt x="99" y="204"/>
                    <a:pt x="97" y="213"/>
                  </a:cubicBezTo>
                  <a:cubicBezTo>
                    <a:pt x="96" y="217"/>
                    <a:pt x="96" y="222"/>
                    <a:pt x="95" y="226"/>
                  </a:cubicBezTo>
                  <a:cubicBezTo>
                    <a:pt x="94" y="235"/>
                    <a:pt x="95" y="243"/>
                    <a:pt x="98" y="252"/>
                  </a:cubicBezTo>
                  <a:cubicBezTo>
                    <a:pt x="100" y="260"/>
                    <a:pt x="105" y="266"/>
                    <a:pt x="115" y="269"/>
                  </a:cubicBezTo>
                  <a:cubicBezTo>
                    <a:pt x="117" y="269"/>
                    <a:pt x="119" y="269"/>
                    <a:pt x="121" y="270"/>
                  </a:cubicBezTo>
                  <a:cubicBezTo>
                    <a:pt x="128" y="273"/>
                    <a:pt x="133" y="270"/>
                    <a:pt x="139" y="266"/>
                  </a:cubicBezTo>
                  <a:cubicBezTo>
                    <a:pt x="142" y="265"/>
                    <a:pt x="143" y="263"/>
                    <a:pt x="140" y="260"/>
                  </a:cubicBezTo>
                  <a:cubicBezTo>
                    <a:pt x="132" y="248"/>
                    <a:pt x="129" y="234"/>
                    <a:pt x="129" y="220"/>
                  </a:cubicBezTo>
                  <a:cubicBezTo>
                    <a:pt x="129" y="210"/>
                    <a:pt x="132" y="199"/>
                    <a:pt x="133" y="188"/>
                  </a:cubicBezTo>
                  <a:cubicBezTo>
                    <a:pt x="134" y="180"/>
                    <a:pt x="134" y="171"/>
                    <a:pt x="135" y="162"/>
                  </a:cubicBezTo>
                  <a:close/>
                  <a:moveTo>
                    <a:pt x="111" y="132"/>
                  </a:moveTo>
                  <a:cubicBezTo>
                    <a:pt x="110" y="133"/>
                    <a:pt x="108" y="133"/>
                    <a:pt x="107" y="134"/>
                  </a:cubicBezTo>
                  <a:cubicBezTo>
                    <a:pt x="101" y="136"/>
                    <a:pt x="95" y="139"/>
                    <a:pt x="89" y="141"/>
                  </a:cubicBezTo>
                  <a:cubicBezTo>
                    <a:pt x="79" y="144"/>
                    <a:pt x="70" y="145"/>
                    <a:pt x="60" y="147"/>
                  </a:cubicBezTo>
                  <a:cubicBezTo>
                    <a:pt x="54" y="149"/>
                    <a:pt x="49" y="149"/>
                    <a:pt x="44" y="152"/>
                  </a:cubicBezTo>
                  <a:cubicBezTo>
                    <a:pt x="31" y="160"/>
                    <a:pt x="20" y="168"/>
                    <a:pt x="7" y="176"/>
                  </a:cubicBezTo>
                  <a:cubicBezTo>
                    <a:pt x="4" y="178"/>
                    <a:pt x="3" y="181"/>
                    <a:pt x="4" y="184"/>
                  </a:cubicBezTo>
                  <a:cubicBezTo>
                    <a:pt x="7" y="192"/>
                    <a:pt x="9" y="201"/>
                    <a:pt x="11" y="209"/>
                  </a:cubicBezTo>
                  <a:cubicBezTo>
                    <a:pt x="12" y="214"/>
                    <a:pt x="14" y="215"/>
                    <a:pt x="18" y="211"/>
                  </a:cubicBezTo>
                  <a:cubicBezTo>
                    <a:pt x="25" y="206"/>
                    <a:pt x="32" y="200"/>
                    <a:pt x="40" y="194"/>
                  </a:cubicBezTo>
                  <a:cubicBezTo>
                    <a:pt x="40" y="194"/>
                    <a:pt x="40" y="193"/>
                    <a:pt x="41" y="193"/>
                  </a:cubicBezTo>
                  <a:cubicBezTo>
                    <a:pt x="47" y="188"/>
                    <a:pt x="54" y="182"/>
                    <a:pt x="61" y="177"/>
                  </a:cubicBezTo>
                  <a:cubicBezTo>
                    <a:pt x="68" y="172"/>
                    <a:pt x="74" y="166"/>
                    <a:pt x="79" y="160"/>
                  </a:cubicBezTo>
                  <a:cubicBezTo>
                    <a:pt x="86" y="152"/>
                    <a:pt x="94" y="146"/>
                    <a:pt x="103" y="141"/>
                  </a:cubicBezTo>
                  <a:cubicBezTo>
                    <a:pt x="106" y="139"/>
                    <a:pt x="110" y="137"/>
                    <a:pt x="114" y="135"/>
                  </a:cubicBezTo>
                  <a:cubicBezTo>
                    <a:pt x="113" y="134"/>
                    <a:pt x="112" y="133"/>
                    <a:pt x="111" y="132"/>
                  </a:cubicBezTo>
                  <a:close/>
                  <a:moveTo>
                    <a:pt x="122" y="110"/>
                  </a:moveTo>
                  <a:cubicBezTo>
                    <a:pt x="122" y="104"/>
                    <a:pt x="122" y="99"/>
                    <a:pt x="121" y="94"/>
                  </a:cubicBezTo>
                  <a:cubicBezTo>
                    <a:pt x="119" y="88"/>
                    <a:pt x="116" y="83"/>
                    <a:pt x="114" y="77"/>
                  </a:cubicBezTo>
                  <a:cubicBezTo>
                    <a:pt x="109" y="65"/>
                    <a:pt x="100" y="59"/>
                    <a:pt x="89" y="54"/>
                  </a:cubicBezTo>
                  <a:cubicBezTo>
                    <a:pt x="83" y="51"/>
                    <a:pt x="76" y="49"/>
                    <a:pt x="70" y="47"/>
                  </a:cubicBezTo>
                  <a:cubicBezTo>
                    <a:pt x="59" y="43"/>
                    <a:pt x="49" y="37"/>
                    <a:pt x="40" y="28"/>
                  </a:cubicBezTo>
                  <a:cubicBezTo>
                    <a:pt x="36" y="36"/>
                    <a:pt x="32" y="43"/>
                    <a:pt x="31" y="51"/>
                  </a:cubicBezTo>
                  <a:cubicBezTo>
                    <a:pt x="30" y="55"/>
                    <a:pt x="31" y="59"/>
                    <a:pt x="35" y="61"/>
                  </a:cubicBezTo>
                  <a:cubicBezTo>
                    <a:pt x="45" y="68"/>
                    <a:pt x="54" y="74"/>
                    <a:pt x="66" y="76"/>
                  </a:cubicBezTo>
                  <a:cubicBezTo>
                    <a:pt x="75" y="79"/>
                    <a:pt x="84" y="84"/>
                    <a:pt x="93" y="88"/>
                  </a:cubicBezTo>
                  <a:cubicBezTo>
                    <a:pt x="99" y="90"/>
                    <a:pt x="105" y="93"/>
                    <a:pt x="109" y="97"/>
                  </a:cubicBezTo>
                  <a:cubicBezTo>
                    <a:pt x="113" y="101"/>
                    <a:pt x="117" y="105"/>
                    <a:pt x="122" y="110"/>
                  </a:cubicBezTo>
                  <a:close/>
                  <a:moveTo>
                    <a:pt x="259" y="172"/>
                  </a:moveTo>
                  <a:cubicBezTo>
                    <a:pt x="254" y="171"/>
                    <a:pt x="248" y="170"/>
                    <a:pt x="243" y="170"/>
                  </a:cubicBezTo>
                  <a:cubicBezTo>
                    <a:pt x="226" y="167"/>
                    <a:pt x="209" y="161"/>
                    <a:pt x="194" y="152"/>
                  </a:cubicBezTo>
                  <a:cubicBezTo>
                    <a:pt x="179" y="144"/>
                    <a:pt x="165" y="136"/>
                    <a:pt x="147" y="134"/>
                  </a:cubicBezTo>
                  <a:cubicBezTo>
                    <a:pt x="147" y="135"/>
                    <a:pt x="146" y="136"/>
                    <a:pt x="146" y="137"/>
                  </a:cubicBezTo>
                  <a:cubicBezTo>
                    <a:pt x="149" y="138"/>
                    <a:pt x="152" y="139"/>
                    <a:pt x="155" y="140"/>
                  </a:cubicBezTo>
                  <a:cubicBezTo>
                    <a:pt x="171" y="147"/>
                    <a:pt x="182" y="159"/>
                    <a:pt x="192" y="173"/>
                  </a:cubicBezTo>
                  <a:cubicBezTo>
                    <a:pt x="202" y="187"/>
                    <a:pt x="213" y="200"/>
                    <a:pt x="230" y="207"/>
                  </a:cubicBezTo>
                  <a:cubicBezTo>
                    <a:pt x="232" y="208"/>
                    <a:pt x="233" y="209"/>
                    <a:pt x="234" y="209"/>
                  </a:cubicBezTo>
                  <a:cubicBezTo>
                    <a:pt x="236" y="210"/>
                    <a:pt x="239" y="211"/>
                    <a:pt x="241" y="213"/>
                  </a:cubicBezTo>
                  <a:cubicBezTo>
                    <a:pt x="241" y="209"/>
                    <a:pt x="244" y="207"/>
                    <a:pt x="246" y="205"/>
                  </a:cubicBezTo>
                  <a:cubicBezTo>
                    <a:pt x="248" y="204"/>
                    <a:pt x="251" y="202"/>
                    <a:pt x="252" y="200"/>
                  </a:cubicBezTo>
                  <a:cubicBezTo>
                    <a:pt x="253" y="197"/>
                    <a:pt x="253" y="194"/>
                    <a:pt x="254" y="191"/>
                  </a:cubicBezTo>
                  <a:cubicBezTo>
                    <a:pt x="256" y="184"/>
                    <a:pt x="257" y="178"/>
                    <a:pt x="259" y="172"/>
                  </a:cubicBezTo>
                  <a:close/>
                  <a:moveTo>
                    <a:pt x="124" y="108"/>
                  </a:moveTo>
                  <a:cubicBezTo>
                    <a:pt x="127" y="109"/>
                    <a:pt x="128" y="109"/>
                    <a:pt x="129" y="106"/>
                  </a:cubicBezTo>
                  <a:cubicBezTo>
                    <a:pt x="129" y="98"/>
                    <a:pt x="129" y="91"/>
                    <a:pt x="130" y="83"/>
                  </a:cubicBezTo>
                  <a:cubicBezTo>
                    <a:pt x="131" y="74"/>
                    <a:pt x="130" y="65"/>
                    <a:pt x="126" y="57"/>
                  </a:cubicBezTo>
                  <a:cubicBezTo>
                    <a:pt x="123" y="51"/>
                    <a:pt x="121" y="45"/>
                    <a:pt x="118" y="39"/>
                  </a:cubicBezTo>
                  <a:cubicBezTo>
                    <a:pt x="113" y="28"/>
                    <a:pt x="104" y="20"/>
                    <a:pt x="94" y="12"/>
                  </a:cubicBezTo>
                  <a:cubicBezTo>
                    <a:pt x="89" y="9"/>
                    <a:pt x="83" y="7"/>
                    <a:pt x="76" y="6"/>
                  </a:cubicBezTo>
                  <a:cubicBezTo>
                    <a:pt x="76" y="7"/>
                    <a:pt x="75" y="9"/>
                    <a:pt x="75" y="10"/>
                  </a:cubicBezTo>
                  <a:cubicBezTo>
                    <a:pt x="77" y="16"/>
                    <a:pt x="78" y="22"/>
                    <a:pt x="80" y="26"/>
                  </a:cubicBezTo>
                  <a:cubicBezTo>
                    <a:pt x="86" y="35"/>
                    <a:pt x="93" y="44"/>
                    <a:pt x="100" y="52"/>
                  </a:cubicBezTo>
                  <a:cubicBezTo>
                    <a:pt x="103" y="57"/>
                    <a:pt x="108" y="61"/>
                    <a:pt x="111" y="66"/>
                  </a:cubicBezTo>
                  <a:cubicBezTo>
                    <a:pt x="115" y="73"/>
                    <a:pt x="118" y="80"/>
                    <a:pt x="121" y="87"/>
                  </a:cubicBezTo>
                  <a:cubicBezTo>
                    <a:pt x="124" y="94"/>
                    <a:pt x="126" y="101"/>
                    <a:pt x="124" y="108"/>
                  </a:cubicBezTo>
                  <a:close/>
                  <a:moveTo>
                    <a:pt x="144" y="116"/>
                  </a:moveTo>
                  <a:cubicBezTo>
                    <a:pt x="146" y="114"/>
                    <a:pt x="149" y="111"/>
                    <a:pt x="151" y="108"/>
                  </a:cubicBezTo>
                  <a:cubicBezTo>
                    <a:pt x="158" y="99"/>
                    <a:pt x="162" y="89"/>
                    <a:pt x="161" y="77"/>
                  </a:cubicBezTo>
                  <a:cubicBezTo>
                    <a:pt x="161" y="70"/>
                    <a:pt x="163" y="62"/>
                    <a:pt x="164" y="54"/>
                  </a:cubicBezTo>
                  <a:cubicBezTo>
                    <a:pt x="166" y="46"/>
                    <a:pt x="168" y="38"/>
                    <a:pt x="174" y="32"/>
                  </a:cubicBezTo>
                  <a:cubicBezTo>
                    <a:pt x="176" y="30"/>
                    <a:pt x="178" y="27"/>
                    <a:pt x="180" y="24"/>
                  </a:cubicBezTo>
                  <a:cubicBezTo>
                    <a:pt x="180" y="24"/>
                    <a:pt x="180" y="24"/>
                    <a:pt x="179" y="23"/>
                  </a:cubicBezTo>
                  <a:cubicBezTo>
                    <a:pt x="171" y="32"/>
                    <a:pt x="163" y="40"/>
                    <a:pt x="155" y="49"/>
                  </a:cubicBezTo>
                  <a:cubicBezTo>
                    <a:pt x="151" y="53"/>
                    <a:pt x="148" y="59"/>
                    <a:pt x="145" y="64"/>
                  </a:cubicBezTo>
                  <a:cubicBezTo>
                    <a:pt x="139" y="73"/>
                    <a:pt x="136" y="82"/>
                    <a:pt x="136" y="92"/>
                  </a:cubicBezTo>
                  <a:cubicBezTo>
                    <a:pt x="135" y="98"/>
                    <a:pt x="135" y="104"/>
                    <a:pt x="132" y="108"/>
                  </a:cubicBezTo>
                  <a:cubicBezTo>
                    <a:pt x="136" y="111"/>
                    <a:pt x="140" y="114"/>
                    <a:pt x="144" y="116"/>
                  </a:cubicBezTo>
                  <a:close/>
                  <a:moveTo>
                    <a:pt x="141" y="142"/>
                  </a:moveTo>
                  <a:cubicBezTo>
                    <a:pt x="142" y="147"/>
                    <a:pt x="143" y="153"/>
                    <a:pt x="145" y="158"/>
                  </a:cubicBezTo>
                  <a:cubicBezTo>
                    <a:pt x="146" y="161"/>
                    <a:pt x="147" y="163"/>
                    <a:pt x="149" y="166"/>
                  </a:cubicBezTo>
                  <a:cubicBezTo>
                    <a:pt x="156" y="174"/>
                    <a:pt x="163" y="183"/>
                    <a:pt x="170" y="192"/>
                  </a:cubicBezTo>
                  <a:cubicBezTo>
                    <a:pt x="176" y="197"/>
                    <a:pt x="181" y="202"/>
                    <a:pt x="187" y="207"/>
                  </a:cubicBezTo>
                  <a:cubicBezTo>
                    <a:pt x="186" y="201"/>
                    <a:pt x="185" y="196"/>
                    <a:pt x="184" y="191"/>
                  </a:cubicBezTo>
                  <a:cubicBezTo>
                    <a:pt x="183" y="185"/>
                    <a:pt x="183" y="180"/>
                    <a:pt x="183" y="174"/>
                  </a:cubicBezTo>
                  <a:cubicBezTo>
                    <a:pt x="182" y="170"/>
                    <a:pt x="182" y="165"/>
                    <a:pt x="180" y="162"/>
                  </a:cubicBezTo>
                  <a:cubicBezTo>
                    <a:pt x="173" y="152"/>
                    <a:pt x="163" y="145"/>
                    <a:pt x="152" y="141"/>
                  </a:cubicBezTo>
                  <a:cubicBezTo>
                    <a:pt x="149" y="140"/>
                    <a:pt x="145" y="137"/>
                    <a:pt x="141" y="142"/>
                  </a:cubicBezTo>
                  <a:close/>
                  <a:moveTo>
                    <a:pt x="259" y="169"/>
                  </a:moveTo>
                  <a:cubicBezTo>
                    <a:pt x="260" y="166"/>
                    <a:pt x="260" y="164"/>
                    <a:pt x="260" y="162"/>
                  </a:cubicBezTo>
                  <a:cubicBezTo>
                    <a:pt x="260" y="158"/>
                    <a:pt x="261" y="153"/>
                    <a:pt x="257" y="149"/>
                  </a:cubicBezTo>
                  <a:cubicBezTo>
                    <a:pt x="251" y="144"/>
                    <a:pt x="244" y="140"/>
                    <a:pt x="236" y="140"/>
                  </a:cubicBezTo>
                  <a:cubicBezTo>
                    <a:pt x="227" y="140"/>
                    <a:pt x="219" y="141"/>
                    <a:pt x="211" y="141"/>
                  </a:cubicBezTo>
                  <a:cubicBezTo>
                    <a:pt x="200" y="142"/>
                    <a:pt x="190" y="143"/>
                    <a:pt x="180" y="140"/>
                  </a:cubicBezTo>
                  <a:cubicBezTo>
                    <a:pt x="179" y="140"/>
                    <a:pt x="178" y="140"/>
                    <a:pt x="177" y="140"/>
                  </a:cubicBezTo>
                  <a:cubicBezTo>
                    <a:pt x="183" y="144"/>
                    <a:pt x="189" y="146"/>
                    <a:pt x="194" y="149"/>
                  </a:cubicBezTo>
                  <a:cubicBezTo>
                    <a:pt x="214" y="162"/>
                    <a:pt x="236" y="168"/>
                    <a:pt x="259" y="169"/>
                  </a:cubicBezTo>
                  <a:close/>
                  <a:moveTo>
                    <a:pt x="3" y="175"/>
                  </a:moveTo>
                  <a:cubicBezTo>
                    <a:pt x="5" y="174"/>
                    <a:pt x="6" y="174"/>
                    <a:pt x="7" y="173"/>
                  </a:cubicBezTo>
                  <a:cubicBezTo>
                    <a:pt x="12" y="169"/>
                    <a:pt x="16" y="166"/>
                    <a:pt x="21" y="163"/>
                  </a:cubicBezTo>
                  <a:cubicBezTo>
                    <a:pt x="27" y="159"/>
                    <a:pt x="33" y="156"/>
                    <a:pt x="38" y="152"/>
                  </a:cubicBezTo>
                  <a:cubicBezTo>
                    <a:pt x="43" y="149"/>
                    <a:pt x="48" y="147"/>
                    <a:pt x="53" y="146"/>
                  </a:cubicBezTo>
                  <a:cubicBezTo>
                    <a:pt x="64" y="144"/>
                    <a:pt x="75" y="142"/>
                    <a:pt x="86" y="140"/>
                  </a:cubicBezTo>
                  <a:cubicBezTo>
                    <a:pt x="91" y="138"/>
                    <a:pt x="96" y="136"/>
                    <a:pt x="101" y="135"/>
                  </a:cubicBezTo>
                  <a:cubicBezTo>
                    <a:pt x="100" y="134"/>
                    <a:pt x="100" y="134"/>
                    <a:pt x="100" y="133"/>
                  </a:cubicBezTo>
                  <a:cubicBezTo>
                    <a:pt x="97" y="133"/>
                    <a:pt x="94" y="133"/>
                    <a:pt x="90" y="132"/>
                  </a:cubicBezTo>
                  <a:cubicBezTo>
                    <a:pt x="79" y="130"/>
                    <a:pt x="68" y="129"/>
                    <a:pt x="57" y="129"/>
                  </a:cubicBezTo>
                  <a:cubicBezTo>
                    <a:pt x="50" y="129"/>
                    <a:pt x="45" y="130"/>
                    <a:pt x="40" y="134"/>
                  </a:cubicBezTo>
                  <a:cubicBezTo>
                    <a:pt x="31" y="141"/>
                    <a:pt x="22" y="146"/>
                    <a:pt x="13" y="152"/>
                  </a:cubicBezTo>
                  <a:cubicBezTo>
                    <a:pt x="7" y="156"/>
                    <a:pt x="2" y="168"/>
                    <a:pt x="3" y="175"/>
                  </a:cubicBezTo>
                  <a:close/>
                  <a:moveTo>
                    <a:pt x="93" y="210"/>
                  </a:moveTo>
                  <a:cubicBezTo>
                    <a:pt x="94" y="210"/>
                    <a:pt x="94" y="210"/>
                    <a:pt x="94" y="211"/>
                  </a:cubicBezTo>
                  <a:cubicBezTo>
                    <a:pt x="98" y="200"/>
                    <a:pt x="106" y="194"/>
                    <a:pt x="114" y="187"/>
                  </a:cubicBezTo>
                  <a:cubicBezTo>
                    <a:pt x="124" y="179"/>
                    <a:pt x="132" y="170"/>
                    <a:pt x="132" y="156"/>
                  </a:cubicBezTo>
                  <a:cubicBezTo>
                    <a:pt x="132" y="151"/>
                    <a:pt x="131" y="148"/>
                    <a:pt x="129" y="145"/>
                  </a:cubicBezTo>
                  <a:cubicBezTo>
                    <a:pt x="128" y="142"/>
                    <a:pt x="125" y="141"/>
                    <a:pt x="123" y="142"/>
                  </a:cubicBezTo>
                  <a:cubicBezTo>
                    <a:pt x="118" y="146"/>
                    <a:pt x="112" y="149"/>
                    <a:pt x="108" y="154"/>
                  </a:cubicBezTo>
                  <a:cubicBezTo>
                    <a:pt x="100" y="167"/>
                    <a:pt x="95" y="181"/>
                    <a:pt x="93" y="196"/>
                  </a:cubicBezTo>
                  <a:cubicBezTo>
                    <a:pt x="93" y="201"/>
                    <a:pt x="93" y="206"/>
                    <a:pt x="93" y="210"/>
                  </a:cubicBezTo>
                  <a:close/>
                  <a:moveTo>
                    <a:pt x="60" y="214"/>
                  </a:moveTo>
                  <a:cubicBezTo>
                    <a:pt x="69" y="209"/>
                    <a:pt x="79" y="204"/>
                    <a:pt x="85" y="196"/>
                  </a:cubicBezTo>
                  <a:cubicBezTo>
                    <a:pt x="88" y="193"/>
                    <a:pt x="90" y="189"/>
                    <a:pt x="92" y="186"/>
                  </a:cubicBezTo>
                  <a:cubicBezTo>
                    <a:pt x="94" y="180"/>
                    <a:pt x="95" y="174"/>
                    <a:pt x="97" y="168"/>
                  </a:cubicBezTo>
                  <a:cubicBezTo>
                    <a:pt x="100" y="160"/>
                    <a:pt x="104" y="153"/>
                    <a:pt x="110" y="147"/>
                  </a:cubicBezTo>
                  <a:cubicBezTo>
                    <a:pt x="113" y="145"/>
                    <a:pt x="116" y="143"/>
                    <a:pt x="120" y="141"/>
                  </a:cubicBezTo>
                  <a:cubicBezTo>
                    <a:pt x="117" y="139"/>
                    <a:pt x="117" y="137"/>
                    <a:pt x="113" y="138"/>
                  </a:cubicBezTo>
                  <a:cubicBezTo>
                    <a:pt x="100" y="145"/>
                    <a:pt x="89" y="153"/>
                    <a:pt x="79" y="164"/>
                  </a:cubicBezTo>
                  <a:cubicBezTo>
                    <a:pt x="73" y="170"/>
                    <a:pt x="70" y="177"/>
                    <a:pt x="70" y="186"/>
                  </a:cubicBezTo>
                  <a:cubicBezTo>
                    <a:pt x="70" y="189"/>
                    <a:pt x="70" y="192"/>
                    <a:pt x="69" y="194"/>
                  </a:cubicBezTo>
                  <a:cubicBezTo>
                    <a:pt x="66" y="201"/>
                    <a:pt x="63" y="207"/>
                    <a:pt x="60" y="214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3"/>
                    <a:pt x="52" y="94"/>
                  </a:cubicBezTo>
                  <a:cubicBezTo>
                    <a:pt x="53" y="95"/>
                    <a:pt x="55" y="97"/>
                    <a:pt x="57" y="98"/>
                  </a:cubicBezTo>
                  <a:cubicBezTo>
                    <a:pt x="61" y="100"/>
                    <a:pt x="64" y="103"/>
                    <a:pt x="68" y="105"/>
                  </a:cubicBezTo>
                  <a:cubicBezTo>
                    <a:pt x="81" y="114"/>
                    <a:pt x="95" y="121"/>
                    <a:pt x="111" y="120"/>
                  </a:cubicBezTo>
                  <a:cubicBezTo>
                    <a:pt x="113" y="120"/>
                    <a:pt x="114" y="119"/>
                    <a:pt x="115" y="118"/>
                  </a:cubicBezTo>
                  <a:cubicBezTo>
                    <a:pt x="116" y="115"/>
                    <a:pt x="117" y="112"/>
                    <a:pt x="118" y="109"/>
                  </a:cubicBezTo>
                  <a:cubicBezTo>
                    <a:pt x="117" y="108"/>
                    <a:pt x="115" y="107"/>
                    <a:pt x="113" y="105"/>
                  </a:cubicBezTo>
                  <a:cubicBezTo>
                    <a:pt x="102" y="93"/>
                    <a:pt x="88" y="88"/>
                    <a:pt x="72" y="92"/>
                  </a:cubicBezTo>
                  <a:cubicBezTo>
                    <a:pt x="65" y="94"/>
                    <a:pt x="59" y="96"/>
                    <a:pt x="52" y="92"/>
                  </a:cubicBezTo>
                  <a:close/>
                  <a:moveTo>
                    <a:pt x="132" y="143"/>
                  </a:moveTo>
                  <a:cubicBezTo>
                    <a:pt x="133" y="146"/>
                    <a:pt x="134" y="149"/>
                    <a:pt x="135" y="152"/>
                  </a:cubicBezTo>
                  <a:cubicBezTo>
                    <a:pt x="138" y="161"/>
                    <a:pt x="138" y="170"/>
                    <a:pt x="137" y="179"/>
                  </a:cubicBezTo>
                  <a:cubicBezTo>
                    <a:pt x="137" y="182"/>
                    <a:pt x="137" y="185"/>
                    <a:pt x="139" y="187"/>
                  </a:cubicBezTo>
                  <a:cubicBezTo>
                    <a:pt x="141" y="190"/>
                    <a:pt x="142" y="193"/>
                    <a:pt x="143" y="195"/>
                  </a:cubicBezTo>
                  <a:cubicBezTo>
                    <a:pt x="146" y="204"/>
                    <a:pt x="148" y="214"/>
                    <a:pt x="150" y="223"/>
                  </a:cubicBezTo>
                  <a:cubicBezTo>
                    <a:pt x="152" y="229"/>
                    <a:pt x="155" y="235"/>
                    <a:pt x="159" y="240"/>
                  </a:cubicBezTo>
                  <a:cubicBezTo>
                    <a:pt x="163" y="231"/>
                    <a:pt x="164" y="221"/>
                    <a:pt x="162" y="212"/>
                  </a:cubicBezTo>
                  <a:cubicBezTo>
                    <a:pt x="160" y="195"/>
                    <a:pt x="156" y="179"/>
                    <a:pt x="145" y="166"/>
                  </a:cubicBezTo>
                  <a:cubicBezTo>
                    <a:pt x="144" y="164"/>
                    <a:pt x="143" y="162"/>
                    <a:pt x="143" y="160"/>
                  </a:cubicBezTo>
                  <a:cubicBezTo>
                    <a:pt x="141" y="154"/>
                    <a:pt x="140" y="148"/>
                    <a:pt x="139" y="142"/>
                  </a:cubicBezTo>
                  <a:cubicBezTo>
                    <a:pt x="136" y="142"/>
                    <a:pt x="134" y="142"/>
                    <a:pt x="132" y="143"/>
                  </a:cubicBezTo>
                  <a:close/>
                  <a:moveTo>
                    <a:pt x="206" y="16"/>
                  </a:moveTo>
                  <a:cubicBezTo>
                    <a:pt x="200" y="18"/>
                    <a:pt x="194" y="19"/>
                    <a:pt x="190" y="22"/>
                  </a:cubicBezTo>
                  <a:cubicBezTo>
                    <a:pt x="178" y="29"/>
                    <a:pt x="171" y="39"/>
                    <a:pt x="168" y="52"/>
                  </a:cubicBezTo>
                  <a:cubicBezTo>
                    <a:pt x="166" y="59"/>
                    <a:pt x="165" y="66"/>
                    <a:pt x="164" y="73"/>
                  </a:cubicBezTo>
                  <a:cubicBezTo>
                    <a:pt x="168" y="71"/>
                    <a:pt x="171" y="70"/>
                    <a:pt x="175" y="68"/>
                  </a:cubicBezTo>
                  <a:cubicBezTo>
                    <a:pt x="182" y="66"/>
                    <a:pt x="188" y="63"/>
                    <a:pt x="191" y="56"/>
                  </a:cubicBezTo>
                  <a:cubicBezTo>
                    <a:pt x="193" y="52"/>
                    <a:pt x="196" y="48"/>
                    <a:pt x="197" y="43"/>
                  </a:cubicBezTo>
                  <a:cubicBezTo>
                    <a:pt x="198" y="39"/>
                    <a:pt x="199" y="35"/>
                    <a:pt x="200" y="32"/>
                  </a:cubicBezTo>
                  <a:cubicBezTo>
                    <a:pt x="202" y="27"/>
                    <a:pt x="204" y="22"/>
                    <a:pt x="206" y="16"/>
                  </a:cubicBezTo>
                  <a:close/>
                  <a:moveTo>
                    <a:pt x="72" y="4"/>
                  </a:moveTo>
                  <a:cubicBezTo>
                    <a:pt x="68" y="4"/>
                    <a:pt x="65" y="4"/>
                    <a:pt x="61" y="4"/>
                  </a:cubicBezTo>
                  <a:cubicBezTo>
                    <a:pt x="58" y="4"/>
                    <a:pt x="57" y="5"/>
                    <a:pt x="56" y="7"/>
                  </a:cubicBezTo>
                  <a:cubicBezTo>
                    <a:pt x="54" y="11"/>
                    <a:pt x="52" y="14"/>
                    <a:pt x="50" y="17"/>
                  </a:cubicBezTo>
                  <a:cubicBezTo>
                    <a:pt x="48" y="21"/>
                    <a:pt x="45" y="23"/>
                    <a:pt x="42" y="27"/>
                  </a:cubicBezTo>
                  <a:cubicBezTo>
                    <a:pt x="47" y="30"/>
                    <a:pt x="51" y="34"/>
                    <a:pt x="55" y="36"/>
                  </a:cubicBezTo>
                  <a:cubicBezTo>
                    <a:pt x="66" y="42"/>
                    <a:pt x="77" y="46"/>
                    <a:pt x="88" y="50"/>
                  </a:cubicBezTo>
                  <a:cubicBezTo>
                    <a:pt x="91" y="52"/>
                    <a:pt x="94" y="53"/>
                    <a:pt x="98" y="55"/>
                  </a:cubicBezTo>
                  <a:cubicBezTo>
                    <a:pt x="93" y="48"/>
                    <a:pt x="89" y="42"/>
                    <a:pt x="84" y="37"/>
                  </a:cubicBezTo>
                  <a:cubicBezTo>
                    <a:pt x="76" y="28"/>
                    <a:pt x="73" y="17"/>
                    <a:pt x="72" y="4"/>
                  </a:cubicBezTo>
                  <a:close/>
                  <a:moveTo>
                    <a:pt x="137" y="188"/>
                  </a:moveTo>
                  <a:cubicBezTo>
                    <a:pt x="137" y="188"/>
                    <a:pt x="136" y="188"/>
                    <a:pt x="136" y="189"/>
                  </a:cubicBezTo>
                  <a:cubicBezTo>
                    <a:pt x="135" y="192"/>
                    <a:pt x="134" y="196"/>
                    <a:pt x="134" y="200"/>
                  </a:cubicBezTo>
                  <a:cubicBezTo>
                    <a:pt x="130" y="221"/>
                    <a:pt x="131" y="241"/>
                    <a:pt x="143" y="260"/>
                  </a:cubicBezTo>
                  <a:cubicBezTo>
                    <a:pt x="145" y="262"/>
                    <a:pt x="146" y="262"/>
                    <a:pt x="148" y="262"/>
                  </a:cubicBezTo>
                  <a:cubicBezTo>
                    <a:pt x="151" y="261"/>
                    <a:pt x="152" y="259"/>
                    <a:pt x="153" y="257"/>
                  </a:cubicBezTo>
                  <a:cubicBezTo>
                    <a:pt x="155" y="254"/>
                    <a:pt x="156" y="250"/>
                    <a:pt x="158" y="246"/>
                  </a:cubicBezTo>
                  <a:cubicBezTo>
                    <a:pt x="158" y="245"/>
                    <a:pt x="158" y="243"/>
                    <a:pt x="157" y="242"/>
                  </a:cubicBezTo>
                  <a:cubicBezTo>
                    <a:pt x="155" y="239"/>
                    <a:pt x="152" y="236"/>
                    <a:pt x="151" y="232"/>
                  </a:cubicBezTo>
                  <a:cubicBezTo>
                    <a:pt x="148" y="224"/>
                    <a:pt x="146" y="216"/>
                    <a:pt x="144" y="208"/>
                  </a:cubicBezTo>
                  <a:cubicBezTo>
                    <a:pt x="142" y="201"/>
                    <a:pt x="140" y="195"/>
                    <a:pt x="137" y="188"/>
                  </a:cubicBezTo>
                  <a:close/>
                  <a:moveTo>
                    <a:pt x="227" y="101"/>
                  </a:moveTo>
                  <a:cubicBezTo>
                    <a:pt x="218" y="102"/>
                    <a:pt x="209" y="104"/>
                    <a:pt x="200" y="105"/>
                  </a:cubicBezTo>
                  <a:cubicBezTo>
                    <a:pt x="193" y="106"/>
                    <a:pt x="185" y="107"/>
                    <a:pt x="177" y="108"/>
                  </a:cubicBezTo>
                  <a:cubicBezTo>
                    <a:pt x="166" y="109"/>
                    <a:pt x="155" y="114"/>
                    <a:pt x="145" y="119"/>
                  </a:cubicBezTo>
                  <a:cubicBezTo>
                    <a:pt x="146" y="122"/>
                    <a:pt x="147" y="125"/>
                    <a:pt x="148" y="128"/>
                  </a:cubicBezTo>
                  <a:cubicBezTo>
                    <a:pt x="148" y="128"/>
                    <a:pt x="149" y="128"/>
                    <a:pt x="149" y="128"/>
                  </a:cubicBezTo>
                  <a:cubicBezTo>
                    <a:pt x="161" y="125"/>
                    <a:pt x="173" y="123"/>
                    <a:pt x="185" y="124"/>
                  </a:cubicBezTo>
                  <a:cubicBezTo>
                    <a:pt x="187" y="124"/>
                    <a:pt x="190" y="124"/>
                    <a:pt x="192" y="123"/>
                  </a:cubicBezTo>
                  <a:cubicBezTo>
                    <a:pt x="199" y="119"/>
                    <a:pt x="207" y="116"/>
                    <a:pt x="214" y="111"/>
                  </a:cubicBezTo>
                  <a:cubicBezTo>
                    <a:pt x="218" y="108"/>
                    <a:pt x="223" y="104"/>
                    <a:pt x="227" y="101"/>
                  </a:cubicBezTo>
                  <a:close/>
                  <a:moveTo>
                    <a:pt x="185" y="167"/>
                  </a:moveTo>
                  <a:cubicBezTo>
                    <a:pt x="185" y="171"/>
                    <a:pt x="185" y="175"/>
                    <a:pt x="185" y="178"/>
                  </a:cubicBezTo>
                  <a:cubicBezTo>
                    <a:pt x="185" y="187"/>
                    <a:pt x="186" y="196"/>
                    <a:pt x="190" y="204"/>
                  </a:cubicBezTo>
                  <a:cubicBezTo>
                    <a:pt x="191" y="207"/>
                    <a:pt x="192" y="211"/>
                    <a:pt x="196" y="212"/>
                  </a:cubicBezTo>
                  <a:cubicBezTo>
                    <a:pt x="205" y="216"/>
                    <a:pt x="214" y="218"/>
                    <a:pt x="224" y="218"/>
                  </a:cubicBezTo>
                  <a:cubicBezTo>
                    <a:pt x="228" y="218"/>
                    <a:pt x="233" y="216"/>
                    <a:pt x="238" y="215"/>
                  </a:cubicBezTo>
                  <a:cubicBezTo>
                    <a:pt x="236" y="214"/>
                    <a:pt x="236" y="213"/>
                    <a:pt x="235" y="213"/>
                  </a:cubicBezTo>
                  <a:cubicBezTo>
                    <a:pt x="229" y="210"/>
                    <a:pt x="223" y="207"/>
                    <a:pt x="217" y="204"/>
                  </a:cubicBezTo>
                  <a:cubicBezTo>
                    <a:pt x="207" y="196"/>
                    <a:pt x="198" y="186"/>
                    <a:pt x="190" y="175"/>
                  </a:cubicBezTo>
                  <a:cubicBezTo>
                    <a:pt x="188" y="172"/>
                    <a:pt x="187" y="170"/>
                    <a:pt x="185" y="167"/>
                  </a:cubicBezTo>
                  <a:close/>
                  <a:moveTo>
                    <a:pt x="68" y="175"/>
                  </a:moveTo>
                  <a:cubicBezTo>
                    <a:pt x="50" y="187"/>
                    <a:pt x="35" y="201"/>
                    <a:pt x="18" y="215"/>
                  </a:cubicBezTo>
                  <a:cubicBezTo>
                    <a:pt x="26" y="216"/>
                    <a:pt x="33" y="218"/>
                    <a:pt x="40" y="218"/>
                  </a:cubicBezTo>
                  <a:cubicBezTo>
                    <a:pt x="48" y="219"/>
                    <a:pt x="54" y="215"/>
                    <a:pt x="59" y="209"/>
                  </a:cubicBezTo>
                  <a:cubicBezTo>
                    <a:pt x="66" y="199"/>
                    <a:pt x="68" y="188"/>
                    <a:pt x="68" y="175"/>
                  </a:cubicBezTo>
                  <a:close/>
                  <a:moveTo>
                    <a:pt x="192" y="60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96" y="60"/>
                    <a:pt x="199" y="58"/>
                    <a:pt x="202" y="58"/>
                  </a:cubicBezTo>
                  <a:cubicBezTo>
                    <a:pt x="214" y="55"/>
                    <a:pt x="223" y="49"/>
                    <a:pt x="231" y="40"/>
                  </a:cubicBezTo>
                  <a:cubicBezTo>
                    <a:pt x="233" y="39"/>
                    <a:pt x="233" y="37"/>
                    <a:pt x="232" y="35"/>
                  </a:cubicBezTo>
                  <a:cubicBezTo>
                    <a:pt x="230" y="33"/>
                    <a:pt x="228" y="30"/>
                    <a:pt x="226" y="27"/>
                  </a:cubicBezTo>
                  <a:cubicBezTo>
                    <a:pt x="223" y="23"/>
                    <a:pt x="220" y="20"/>
                    <a:pt x="215" y="18"/>
                  </a:cubicBezTo>
                  <a:cubicBezTo>
                    <a:pt x="212" y="16"/>
                    <a:pt x="210" y="16"/>
                    <a:pt x="208" y="20"/>
                  </a:cubicBezTo>
                  <a:cubicBezTo>
                    <a:pt x="206" y="27"/>
                    <a:pt x="203" y="33"/>
                    <a:pt x="201" y="40"/>
                  </a:cubicBezTo>
                  <a:cubicBezTo>
                    <a:pt x="199" y="45"/>
                    <a:pt x="198" y="50"/>
                    <a:pt x="196" y="54"/>
                  </a:cubicBezTo>
                  <a:cubicBezTo>
                    <a:pt x="195" y="57"/>
                    <a:pt x="193" y="58"/>
                    <a:pt x="192" y="60"/>
                  </a:cubicBezTo>
                  <a:close/>
                  <a:moveTo>
                    <a:pt x="138" y="139"/>
                  </a:moveTo>
                  <a:cubicBezTo>
                    <a:pt x="141" y="139"/>
                    <a:pt x="143" y="137"/>
                    <a:pt x="144" y="133"/>
                  </a:cubicBezTo>
                  <a:cubicBezTo>
                    <a:pt x="145" y="131"/>
                    <a:pt x="144" y="130"/>
                    <a:pt x="144" y="128"/>
                  </a:cubicBezTo>
                  <a:cubicBezTo>
                    <a:pt x="143" y="116"/>
                    <a:pt x="133" y="109"/>
                    <a:pt x="121" y="112"/>
                  </a:cubicBezTo>
                  <a:cubicBezTo>
                    <a:pt x="120" y="113"/>
                    <a:pt x="119" y="113"/>
                    <a:pt x="119" y="114"/>
                  </a:cubicBezTo>
                  <a:cubicBezTo>
                    <a:pt x="117" y="117"/>
                    <a:pt x="116" y="121"/>
                    <a:pt x="115" y="124"/>
                  </a:cubicBezTo>
                  <a:cubicBezTo>
                    <a:pt x="113" y="127"/>
                    <a:pt x="114" y="131"/>
                    <a:pt x="116" y="134"/>
                  </a:cubicBezTo>
                  <a:cubicBezTo>
                    <a:pt x="122" y="141"/>
                    <a:pt x="129" y="141"/>
                    <a:pt x="138" y="139"/>
                  </a:cubicBezTo>
                  <a:close/>
                  <a:moveTo>
                    <a:pt x="231" y="137"/>
                  </a:moveTo>
                  <a:cubicBezTo>
                    <a:pt x="231" y="137"/>
                    <a:pt x="231" y="137"/>
                    <a:pt x="231" y="136"/>
                  </a:cubicBezTo>
                  <a:cubicBezTo>
                    <a:pt x="230" y="136"/>
                    <a:pt x="230" y="136"/>
                    <a:pt x="229" y="136"/>
                  </a:cubicBezTo>
                  <a:cubicBezTo>
                    <a:pt x="219" y="133"/>
                    <a:pt x="210" y="131"/>
                    <a:pt x="200" y="129"/>
                  </a:cubicBezTo>
                  <a:cubicBezTo>
                    <a:pt x="193" y="127"/>
                    <a:pt x="186" y="127"/>
                    <a:pt x="179" y="126"/>
                  </a:cubicBezTo>
                  <a:cubicBezTo>
                    <a:pt x="169" y="125"/>
                    <a:pt x="159" y="128"/>
                    <a:pt x="149" y="129"/>
                  </a:cubicBezTo>
                  <a:cubicBezTo>
                    <a:pt x="149" y="130"/>
                    <a:pt x="148" y="130"/>
                    <a:pt x="148" y="131"/>
                  </a:cubicBezTo>
                  <a:cubicBezTo>
                    <a:pt x="148" y="131"/>
                    <a:pt x="149" y="132"/>
                    <a:pt x="150" y="132"/>
                  </a:cubicBezTo>
                  <a:cubicBezTo>
                    <a:pt x="157" y="133"/>
                    <a:pt x="164" y="135"/>
                    <a:pt x="171" y="136"/>
                  </a:cubicBezTo>
                  <a:cubicBezTo>
                    <a:pt x="177" y="137"/>
                    <a:pt x="183" y="139"/>
                    <a:pt x="189" y="139"/>
                  </a:cubicBezTo>
                  <a:cubicBezTo>
                    <a:pt x="198" y="139"/>
                    <a:pt x="207" y="138"/>
                    <a:pt x="216" y="138"/>
                  </a:cubicBezTo>
                  <a:cubicBezTo>
                    <a:pt x="221" y="138"/>
                    <a:pt x="226" y="137"/>
                    <a:pt x="231" y="137"/>
                  </a:cubicBezTo>
                  <a:close/>
                  <a:moveTo>
                    <a:pt x="35" y="65"/>
                  </a:moveTo>
                  <a:cubicBezTo>
                    <a:pt x="35" y="65"/>
                    <a:pt x="35" y="65"/>
                    <a:pt x="35" y="65"/>
                  </a:cubicBezTo>
                  <a:cubicBezTo>
                    <a:pt x="35" y="66"/>
                    <a:pt x="35" y="67"/>
                    <a:pt x="36" y="68"/>
                  </a:cubicBezTo>
                  <a:cubicBezTo>
                    <a:pt x="39" y="74"/>
                    <a:pt x="43" y="79"/>
                    <a:pt x="46" y="84"/>
                  </a:cubicBezTo>
                  <a:cubicBezTo>
                    <a:pt x="50" y="91"/>
                    <a:pt x="56" y="92"/>
                    <a:pt x="63" y="92"/>
                  </a:cubicBezTo>
                  <a:cubicBezTo>
                    <a:pt x="70" y="91"/>
                    <a:pt x="77" y="89"/>
                    <a:pt x="85" y="87"/>
                  </a:cubicBezTo>
                  <a:cubicBezTo>
                    <a:pt x="79" y="85"/>
                    <a:pt x="74" y="82"/>
                    <a:pt x="68" y="80"/>
                  </a:cubicBezTo>
                  <a:cubicBezTo>
                    <a:pt x="61" y="77"/>
                    <a:pt x="54" y="77"/>
                    <a:pt x="47" y="72"/>
                  </a:cubicBezTo>
                  <a:cubicBezTo>
                    <a:pt x="43" y="70"/>
                    <a:pt x="39" y="67"/>
                    <a:pt x="35" y="65"/>
                  </a:cubicBezTo>
                  <a:close/>
                  <a:moveTo>
                    <a:pt x="111" y="129"/>
                  </a:moveTo>
                  <a:cubicBezTo>
                    <a:pt x="111" y="127"/>
                    <a:pt x="111" y="125"/>
                    <a:pt x="111" y="123"/>
                  </a:cubicBezTo>
                  <a:cubicBezTo>
                    <a:pt x="108" y="123"/>
                    <a:pt x="105" y="123"/>
                    <a:pt x="102" y="123"/>
                  </a:cubicBezTo>
                  <a:cubicBezTo>
                    <a:pt x="92" y="123"/>
                    <a:pt x="83" y="122"/>
                    <a:pt x="74" y="121"/>
                  </a:cubicBezTo>
                  <a:cubicBezTo>
                    <a:pt x="67" y="121"/>
                    <a:pt x="61" y="123"/>
                    <a:pt x="55" y="126"/>
                  </a:cubicBezTo>
                  <a:cubicBezTo>
                    <a:pt x="68" y="125"/>
                    <a:pt x="80" y="127"/>
                    <a:pt x="92" y="130"/>
                  </a:cubicBezTo>
                  <a:cubicBezTo>
                    <a:pt x="98" y="131"/>
                    <a:pt x="104" y="133"/>
                    <a:pt x="111" y="12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357"/>
            <p:cNvSpPr/>
            <p:nvPr/>
          </p:nvSpPr>
          <p:spPr bwMode="auto">
            <a:xfrm>
              <a:off x="3712" y="1117"/>
              <a:ext cx="94" cy="91"/>
            </a:xfrm>
            <a:custGeom>
              <a:avLst/>
              <a:gdLst>
                <a:gd name="T0" fmla="*/ 6 w 45"/>
                <a:gd name="T1" fmla="*/ 29 h 43"/>
                <a:gd name="T2" fmla="*/ 3 w 45"/>
                <a:gd name="T3" fmla="*/ 29 h 43"/>
                <a:gd name="T4" fmla="*/ 6 w 45"/>
                <a:gd name="T5" fmla="*/ 19 h 43"/>
                <a:gd name="T6" fmla="*/ 9 w 45"/>
                <a:gd name="T7" fmla="*/ 15 h 43"/>
                <a:gd name="T8" fmla="*/ 11 w 45"/>
                <a:gd name="T9" fmla="*/ 4 h 43"/>
                <a:gd name="T10" fmla="*/ 11 w 45"/>
                <a:gd name="T11" fmla="*/ 4 h 43"/>
                <a:gd name="T12" fmla="*/ 19 w 45"/>
                <a:gd name="T13" fmla="*/ 2 h 43"/>
                <a:gd name="T14" fmla="*/ 19 w 45"/>
                <a:gd name="T15" fmla="*/ 2 h 43"/>
                <a:gd name="T16" fmla="*/ 21 w 45"/>
                <a:gd name="T17" fmla="*/ 6 h 43"/>
                <a:gd name="T18" fmla="*/ 26 w 45"/>
                <a:gd name="T19" fmla="*/ 8 h 43"/>
                <a:gd name="T20" fmla="*/ 33 w 45"/>
                <a:gd name="T21" fmla="*/ 6 h 43"/>
                <a:gd name="T22" fmla="*/ 33 w 45"/>
                <a:gd name="T23" fmla="*/ 6 h 43"/>
                <a:gd name="T24" fmla="*/ 40 w 45"/>
                <a:gd name="T25" fmla="*/ 13 h 43"/>
                <a:gd name="T26" fmla="*/ 34 w 45"/>
                <a:gd name="T27" fmla="*/ 19 h 43"/>
                <a:gd name="T28" fmla="*/ 35 w 45"/>
                <a:gd name="T29" fmla="*/ 25 h 43"/>
                <a:gd name="T30" fmla="*/ 43 w 45"/>
                <a:gd name="T31" fmla="*/ 26 h 43"/>
                <a:gd name="T32" fmla="*/ 45 w 45"/>
                <a:gd name="T33" fmla="*/ 31 h 43"/>
                <a:gd name="T34" fmla="*/ 39 w 45"/>
                <a:gd name="T35" fmla="*/ 34 h 43"/>
                <a:gd name="T36" fmla="*/ 24 w 45"/>
                <a:gd name="T37" fmla="*/ 42 h 43"/>
                <a:gd name="T38" fmla="*/ 21 w 45"/>
                <a:gd name="T39" fmla="*/ 42 h 43"/>
                <a:gd name="T40" fmla="*/ 19 w 45"/>
                <a:gd name="T41" fmla="*/ 41 h 43"/>
                <a:gd name="T42" fmla="*/ 16 w 45"/>
                <a:gd name="T43" fmla="*/ 36 h 43"/>
                <a:gd name="T44" fmla="*/ 17 w 45"/>
                <a:gd name="T45" fmla="*/ 30 h 43"/>
                <a:gd name="T46" fmla="*/ 6 w 45"/>
                <a:gd name="T4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43">
                  <a:moveTo>
                    <a:pt x="6" y="29"/>
                  </a:moveTo>
                  <a:cubicBezTo>
                    <a:pt x="6" y="28"/>
                    <a:pt x="4" y="28"/>
                    <a:pt x="3" y="29"/>
                  </a:cubicBezTo>
                  <a:cubicBezTo>
                    <a:pt x="1" y="24"/>
                    <a:pt x="0" y="21"/>
                    <a:pt x="6" y="19"/>
                  </a:cubicBezTo>
                  <a:cubicBezTo>
                    <a:pt x="9" y="19"/>
                    <a:pt x="9" y="17"/>
                    <a:pt x="9" y="15"/>
                  </a:cubicBezTo>
                  <a:cubicBezTo>
                    <a:pt x="9" y="11"/>
                    <a:pt x="8" y="7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2"/>
                    <a:pt x="16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3"/>
                    <a:pt x="20" y="5"/>
                    <a:pt x="21" y="6"/>
                  </a:cubicBezTo>
                  <a:cubicBezTo>
                    <a:pt x="21" y="9"/>
                    <a:pt x="23" y="10"/>
                    <a:pt x="26" y="8"/>
                  </a:cubicBezTo>
                  <a:cubicBezTo>
                    <a:pt x="28" y="6"/>
                    <a:pt x="30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1" y="7"/>
                    <a:pt x="41" y="7"/>
                    <a:pt x="40" y="13"/>
                  </a:cubicBezTo>
                  <a:cubicBezTo>
                    <a:pt x="38" y="15"/>
                    <a:pt x="36" y="17"/>
                    <a:pt x="34" y="19"/>
                  </a:cubicBezTo>
                  <a:cubicBezTo>
                    <a:pt x="32" y="21"/>
                    <a:pt x="33" y="23"/>
                    <a:pt x="35" y="25"/>
                  </a:cubicBezTo>
                  <a:cubicBezTo>
                    <a:pt x="38" y="26"/>
                    <a:pt x="40" y="25"/>
                    <a:pt x="43" y="26"/>
                  </a:cubicBezTo>
                  <a:cubicBezTo>
                    <a:pt x="45" y="27"/>
                    <a:pt x="45" y="29"/>
                    <a:pt x="45" y="31"/>
                  </a:cubicBezTo>
                  <a:cubicBezTo>
                    <a:pt x="44" y="33"/>
                    <a:pt x="42" y="33"/>
                    <a:pt x="39" y="34"/>
                  </a:cubicBezTo>
                  <a:cubicBezTo>
                    <a:pt x="34" y="36"/>
                    <a:pt x="28" y="36"/>
                    <a:pt x="24" y="42"/>
                  </a:cubicBezTo>
                  <a:cubicBezTo>
                    <a:pt x="23" y="42"/>
                    <a:pt x="22" y="43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8" y="39"/>
                    <a:pt x="15" y="38"/>
                    <a:pt x="16" y="36"/>
                  </a:cubicBezTo>
                  <a:cubicBezTo>
                    <a:pt x="16" y="34"/>
                    <a:pt x="16" y="32"/>
                    <a:pt x="17" y="30"/>
                  </a:cubicBezTo>
                  <a:cubicBezTo>
                    <a:pt x="13" y="26"/>
                    <a:pt x="10" y="31"/>
                    <a:pt x="6" y="29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358"/>
            <p:cNvSpPr/>
            <p:nvPr/>
          </p:nvSpPr>
          <p:spPr bwMode="auto">
            <a:xfrm>
              <a:off x="3752" y="1122"/>
              <a:ext cx="29" cy="25"/>
            </a:xfrm>
            <a:custGeom>
              <a:avLst/>
              <a:gdLst>
                <a:gd name="T0" fmla="*/ 14 w 14"/>
                <a:gd name="T1" fmla="*/ 4 h 12"/>
                <a:gd name="T2" fmla="*/ 9 w 14"/>
                <a:gd name="T3" fmla="*/ 5 h 12"/>
                <a:gd name="T4" fmla="*/ 0 w 14"/>
                <a:gd name="T5" fmla="*/ 0 h 12"/>
                <a:gd name="T6" fmla="*/ 10 w 14"/>
                <a:gd name="T7" fmla="*/ 4 h 12"/>
                <a:gd name="T8" fmla="*/ 14 w 14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4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1" y="12"/>
                    <a:pt x="1" y="5"/>
                    <a:pt x="0" y="0"/>
                  </a:cubicBezTo>
                  <a:cubicBezTo>
                    <a:pt x="2" y="5"/>
                    <a:pt x="5" y="7"/>
                    <a:pt x="10" y="4"/>
                  </a:cubicBezTo>
                  <a:cubicBezTo>
                    <a:pt x="11" y="3"/>
                    <a:pt x="13" y="3"/>
                    <a:pt x="1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359"/>
            <p:cNvSpPr/>
            <p:nvPr/>
          </p:nvSpPr>
          <p:spPr bwMode="auto">
            <a:xfrm>
              <a:off x="3781" y="1128"/>
              <a:ext cx="21" cy="17"/>
            </a:xfrm>
            <a:custGeom>
              <a:avLst/>
              <a:gdLst>
                <a:gd name="T0" fmla="*/ 7 w 10"/>
                <a:gd name="T1" fmla="*/ 8 h 8"/>
                <a:gd name="T2" fmla="*/ 0 w 10"/>
                <a:gd name="T3" fmla="*/ 1 h 8"/>
                <a:gd name="T4" fmla="*/ 8 w 10"/>
                <a:gd name="T5" fmla="*/ 3 h 8"/>
                <a:gd name="T6" fmla="*/ 7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7" y="8"/>
                  </a:moveTo>
                  <a:cubicBezTo>
                    <a:pt x="8" y="2"/>
                    <a:pt x="3" y="3"/>
                    <a:pt x="0" y="1"/>
                  </a:cubicBezTo>
                  <a:cubicBezTo>
                    <a:pt x="3" y="0"/>
                    <a:pt x="6" y="0"/>
                    <a:pt x="8" y="3"/>
                  </a:cubicBezTo>
                  <a:cubicBezTo>
                    <a:pt x="10" y="5"/>
                    <a:pt x="9" y="7"/>
                    <a:pt x="7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360"/>
            <p:cNvSpPr/>
            <p:nvPr/>
          </p:nvSpPr>
          <p:spPr bwMode="auto">
            <a:xfrm>
              <a:off x="3735" y="1113"/>
              <a:ext cx="17" cy="13"/>
            </a:xfrm>
            <a:custGeom>
              <a:avLst/>
              <a:gdLst>
                <a:gd name="T0" fmla="*/ 8 w 8"/>
                <a:gd name="T1" fmla="*/ 4 h 6"/>
                <a:gd name="T2" fmla="*/ 0 w 8"/>
                <a:gd name="T3" fmla="*/ 6 h 6"/>
                <a:gd name="T4" fmla="*/ 8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5" y="4"/>
                    <a:pt x="3" y="5"/>
                    <a:pt x="0" y="6"/>
                  </a:cubicBezTo>
                  <a:cubicBezTo>
                    <a:pt x="2" y="3"/>
                    <a:pt x="4" y="0"/>
                    <a:pt x="8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361"/>
            <p:cNvSpPr/>
            <p:nvPr/>
          </p:nvSpPr>
          <p:spPr bwMode="auto">
            <a:xfrm>
              <a:off x="3725" y="1170"/>
              <a:ext cx="23" cy="13"/>
            </a:xfrm>
            <a:custGeom>
              <a:avLst/>
              <a:gdLst>
                <a:gd name="T0" fmla="*/ 0 w 11"/>
                <a:gd name="T1" fmla="*/ 4 h 6"/>
                <a:gd name="T2" fmla="*/ 11 w 11"/>
                <a:gd name="T3" fmla="*/ 5 h 6"/>
                <a:gd name="T4" fmla="*/ 0 w 11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4"/>
                  </a:moveTo>
                  <a:cubicBezTo>
                    <a:pt x="4" y="5"/>
                    <a:pt x="7" y="0"/>
                    <a:pt x="11" y="5"/>
                  </a:cubicBezTo>
                  <a:cubicBezTo>
                    <a:pt x="7" y="3"/>
                    <a:pt x="4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362"/>
            <p:cNvSpPr>
              <a:spLocks noEditPoints="1"/>
            </p:cNvSpPr>
            <p:nvPr/>
          </p:nvSpPr>
          <p:spPr bwMode="auto">
            <a:xfrm>
              <a:off x="3716" y="1109"/>
              <a:ext cx="97" cy="95"/>
            </a:xfrm>
            <a:custGeom>
              <a:avLst/>
              <a:gdLst>
                <a:gd name="T0" fmla="*/ 16 w 46"/>
                <a:gd name="T1" fmla="*/ 31 h 45"/>
                <a:gd name="T2" fmla="*/ 4 w 46"/>
                <a:gd name="T3" fmla="*/ 29 h 45"/>
                <a:gd name="T4" fmla="*/ 6 w 46"/>
                <a:gd name="T5" fmla="*/ 19 h 45"/>
                <a:gd name="T6" fmla="*/ 14 w 46"/>
                <a:gd name="T7" fmla="*/ 18 h 45"/>
                <a:gd name="T8" fmla="*/ 9 w 46"/>
                <a:gd name="T9" fmla="*/ 9 h 45"/>
                <a:gd name="T10" fmla="*/ 14 w 46"/>
                <a:gd name="T11" fmla="*/ 1 h 45"/>
                <a:gd name="T12" fmla="*/ 22 w 46"/>
                <a:gd name="T13" fmla="*/ 6 h 45"/>
                <a:gd name="T14" fmla="*/ 23 w 46"/>
                <a:gd name="T15" fmla="*/ 10 h 45"/>
                <a:gd name="T16" fmla="*/ 24 w 46"/>
                <a:gd name="T17" fmla="*/ 10 h 45"/>
                <a:gd name="T18" fmla="*/ 38 w 46"/>
                <a:gd name="T19" fmla="*/ 2 h 45"/>
                <a:gd name="T20" fmla="*/ 42 w 46"/>
                <a:gd name="T21" fmla="*/ 11 h 45"/>
                <a:gd name="T22" fmla="*/ 32 w 46"/>
                <a:gd name="T23" fmla="*/ 21 h 45"/>
                <a:gd name="T24" fmla="*/ 30 w 46"/>
                <a:gd name="T25" fmla="*/ 23 h 45"/>
                <a:gd name="T26" fmla="*/ 38 w 46"/>
                <a:gd name="T27" fmla="*/ 22 h 45"/>
                <a:gd name="T28" fmla="*/ 46 w 46"/>
                <a:gd name="T29" fmla="*/ 28 h 45"/>
                <a:gd name="T30" fmla="*/ 44 w 46"/>
                <a:gd name="T31" fmla="*/ 31 h 45"/>
                <a:gd name="T32" fmla="*/ 30 w 46"/>
                <a:gd name="T33" fmla="*/ 32 h 45"/>
                <a:gd name="T34" fmla="*/ 30 w 46"/>
                <a:gd name="T35" fmla="*/ 38 h 45"/>
                <a:gd name="T36" fmla="*/ 23 w 46"/>
                <a:gd name="T37" fmla="*/ 44 h 45"/>
                <a:gd name="T38" fmla="*/ 17 w 46"/>
                <a:gd name="T39" fmla="*/ 39 h 45"/>
                <a:gd name="T40" fmla="*/ 16 w 46"/>
                <a:gd name="T41" fmla="*/ 31 h 45"/>
                <a:gd name="T42" fmla="*/ 26 w 46"/>
                <a:gd name="T43" fmla="*/ 22 h 45"/>
                <a:gd name="T44" fmla="*/ 39 w 46"/>
                <a:gd name="T45" fmla="*/ 10 h 45"/>
                <a:gd name="T46" fmla="*/ 38 w 46"/>
                <a:gd name="T47" fmla="*/ 5 h 45"/>
                <a:gd name="T48" fmla="*/ 27 w 46"/>
                <a:gd name="T49" fmla="*/ 8 h 45"/>
                <a:gd name="T50" fmla="*/ 26 w 46"/>
                <a:gd name="T51" fmla="*/ 22 h 45"/>
                <a:gd name="T52" fmla="*/ 23 w 46"/>
                <a:gd name="T53" fmla="*/ 23 h 45"/>
                <a:gd name="T54" fmla="*/ 7 w 46"/>
                <a:gd name="T55" fmla="*/ 21 h 45"/>
                <a:gd name="T56" fmla="*/ 5 w 46"/>
                <a:gd name="T57" fmla="*/ 27 h 45"/>
                <a:gd name="T58" fmla="*/ 18 w 46"/>
                <a:gd name="T59" fmla="*/ 28 h 45"/>
                <a:gd name="T60" fmla="*/ 23 w 46"/>
                <a:gd name="T61" fmla="*/ 23 h 45"/>
                <a:gd name="T62" fmla="*/ 26 w 46"/>
                <a:gd name="T63" fmla="*/ 24 h 45"/>
                <a:gd name="T64" fmla="*/ 19 w 46"/>
                <a:gd name="T65" fmla="*/ 34 h 45"/>
                <a:gd name="T66" fmla="*/ 19 w 46"/>
                <a:gd name="T67" fmla="*/ 39 h 45"/>
                <a:gd name="T68" fmla="*/ 23 w 46"/>
                <a:gd name="T69" fmla="*/ 42 h 45"/>
                <a:gd name="T70" fmla="*/ 27 w 46"/>
                <a:gd name="T71" fmla="*/ 40 h 45"/>
                <a:gd name="T72" fmla="*/ 26 w 46"/>
                <a:gd name="T73" fmla="*/ 24 h 45"/>
                <a:gd name="T74" fmla="*/ 22 w 46"/>
                <a:gd name="T75" fmla="*/ 19 h 45"/>
                <a:gd name="T76" fmla="*/ 22 w 46"/>
                <a:gd name="T77" fmla="*/ 17 h 45"/>
                <a:gd name="T78" fmla="*/ 20 w 46"/>
                <a:gd name="T79" fmla="*/ 7 h 45"/>
                <a:gd name="T80" fmla="*/ 16 w 46"/>
                <a:gd name="T81" fmla="*/ 3 h 45"/>
                <a:gd name="T82" fmla="*/ 12 w 46"/>
                <a:gd name="T83" fmla="*/ 5 h 45"/>
                <a:gd name="T84" fmla="*/ 11 w 46"/>
                <a:gd name="T85" fmla="*/ 10 h 45"/>
                <a:gd name="T86" fmla="*/ 18 w 46"/>
                <a:gd name="T87" fmla="*/ 17 h 45"/>
                <a:gd name="T88" fmla="*/ 22 w 46"/>
                <a:gd name="T89" fmla="*/ 19 h 45"/>
                <a:gd name="T90" fmla="*/ 29 w 46"/>
                <a:gd name="T91" fmla="*/ 25 h 45"/>
                <a:gd name="T92" fmla="*/ 40 w 46"/>
                <a:gd name="T93" fmla="*/ 31 h 45"/>
                <a:gd name="T94" fmla="*/ 44 w 46"/>
                <a:gd name="T95" fmla="*/ 28 h 45"/>
                <a:gd name="T96" fmla="*/ 40 w 46"/>
                <a:gd name="T97" fmla="*/ 25 h 45"/>
                <a:gd name="T98" fmla="*/ 29 w 46"/>
                <a:gd name="T9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45">
                  <a:moveTo>
                    <a:pt x="16" y="31"/>
                  </a:moveTo>
                  <a:cubicBezTo>
                    <a:pt x="12" y="33"/>
                    <a:pt x="7" y="32"/>
                    <a:pt x="4" y="29"/>
                  </a:cubicBezTo>
                  <a:cubicBezTo>
                    <a:pt x="0" y="25"/>
                    <a:pt x="1" y="20"/>
                    <a:pt x="6" y="19"/>
                  </a:cubicBezTo>
                  <a:cubicBezTo>
                    <a:pt x="9" y="19"/>
                    <a:pt x="11" y="18"/>
                    <a:pt x="14" y="18"/>
                  </a:cubicBezTo>
                  <a:cubicBezTo>
                    <a:pt x="12" y="14"/>
                    <a:pt x="10" y="12"/>
                    <a:pt x="9" y="9"/>
                  </a:cubicBezTo>
                  <a:cubicBezTo>
                    <a:pt x="8" y="5"/>
                    <a:pt x="10" y="2"/>
                    <a:pt x="14" y="1"/>
                  </a:cubicBezTo>
                  <a:cubicBezTo>
                    <a:pt x="18" y="0"/>
                    <a:pt x="21" y="2"/>
                    <a:pt x="22" y="6"/>
                  </a:cubicBezTo>
                  <a:cubicBezTo>
                    <a:pt x="22" y="7"/>
                    <a:pt x="23" y="9"/>
                    <a:pt x="23" y="10"/>
                  </a:cubicBezTo>
                  <a:cubicBezTo>
                    <a:pt x="23" y="10"/>
                    <a:pt x="24" y="10"/>
                    <a:pt x="24" y="10"/>
                  </a:cubicBezTo>
                  <a:cubicBezTo>
                    <a:pt x="27" y="1"/>
                    <a:pt x="32" y="2"/>
                    <a:pt x="38" y="2"/>
                  </a:cubicBezTo>
                  <a:cubicBezTo>
                    <a:pt x="43" y="2"/>
                    <a:pt x="44" y="7"/>
                    <a:pt x="42" y="11"/>
                  </a:cubicBezTo>
                  <a:cubicBezTo>
                    <a:pt x="40" y="15"/>
                    <a:pt x="36" y="19"/>
                    <a:pt x="32" y="21"/>
                  </a:cubicBezTo>
                  <a:cubicBezTo>
                    <a:pt x="31" y="22"/>
                    <a:pt x="31" y="22"/>
                    <a:pt x="30" y="23"/>
                  </a:cubicBezTo>
                  <a:cubicBezTo>
                    <a:pt x="33" y="23"/>
                    <a:pt x="36" y="22"/>
                    <a:pt x="38" y="22"/>
                  </a:cubicBezTo>
                  <a:cubicBezTo>
                    <a:pt x="42" y="22"/>
                    <a:pt x="45" y="24"/>
                    <a:pt x="46" y="28"/>
                  </a:cubicBezTo>
                  <a:cubicBezTo>
                    <a:pt x="46" y="29"/>
                    <a:pt x="45" y="31"/>
                    <a:pt x="44" y="31"/>
                  </a:cubicBezTo>
                  <a:cubicBezTo>
                    <a:pt x="40" y="34"/>
                    <a:pt x="36" y="34"/>
                    <a:pt x="30" y="32"/>
                  </a:cubicBezTo>
                  <a:cubicBezTo>
                    <a:pt x="30" y="34"/>
                    <a:pt x="30" y="36"/>
                    <a:pt x="30" y="38"/>
                  </a:cubicBezTo>
                  <a:cubicBezTo>
                    <a:pt x="30" y="42"/>
                    <a:pt x="28" y="44"/>
                    <a:pt x="23" y="44"/>
                  </a:cubicBezTo>
                  <a:cubicBezTo>
                    <a:pt x="20" y="45"/>
                    <a:pt x="17" y="42"/>
                    <a:pt x="17" y="39"/>
                  </a:cubicBezTo>
                  <a:cubicBezTo>
                    <a:pt x="16" y="37"/>
                    <a:pt x="17" y="34"/>
                    <a:pt x="16" y="31"/>
                  </a:cubicBezTo>
                  <a:close/>
                  <a:moveTo>
                    <a:pt x="26" y="22"/>
                  </a:moveTo>
                  <a:cubicBezTo>
                    <a:pt x="32" y="19"/>
                    <a:pt x="37" y="15"/>
                    <a:pt x="39" y="10"/>
                  </a:cubicBezTo>
                  <a:cubicBezTo>
                    <a:pt x="40" y="8"/>
                    <a:pt x="41" y="6"/>
                    <a:pt x="38" y="5"/>
                  </a:cubicBezTo>
                  <a:cubicBezTo>
                    <a:pt x="35" y="3"/>
                    <a:pt x="29" y="4"/>
                    <a:pt x="27" y="8"/>
                  </a:cubicBezTo>
                  <a:cubicBezTo>
                    <a:pt x="25" y="12"/>
                    <a:pt x="24" y="17"/>
                    <a:pt x="26" y="22"/>
                  </a:cubicBezTo>
                  <a:close/>
                  <a:moveTo>
                    <a:pt x="23" y="23"/>
                  </a:moveTo>
                  <a:cubicBezTo>
                    <a:pt x="18" y="20"/>
                    <a:pt x="12" y="19"/>
                    <a:pt x="7" y="21"/>
                  </a:cubicBezTo>
                  <a:cubicBezTo>
                    <a:pt x="4" y="22"/>
                    <a:pt x="3" y="25"/>
                    <a:pt x="5" y="27"/>
                  </a:cubicBezTo>
                  <a:cubicBezTo>
                    <a:pt x="9" y="30"/>
                    <a:pt x="14" y="31"/>
                    <a:pt x="18" y="28"/>
                  </a:cubicBezTo>
                  <a:cubicBezTo>
                    <a:pt x="20" y="26"/>
                    <a:pt x="21" y="25"/>
                    <a:pt x="23" y="23"/>
                  </a:cubicBezTo>
                  <a:close/>
                  <a:moveTo>
                    <a:pt x="26" y="24"/>
                  </a:moveTo>
                  <a:cubicBezTo>
                    <a:pt x="23" y="28"/>
                    <a:pt x="21" y="31"/>
                    <a:pt x="19" y="34"/>
                  </a:cubicBezTo>
                  <a:cubicBezTo>
                    <a:pt x="18" y="36"/>
                    <a:pt x="18" y="38"/>
                    <a:pt x="19" y="39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5" y="42"/>
                    <a:pt x="27" y="41"/>
                    <a:pt x="27" y="40"/>
                  </a:cubicBezTo>
                  <a:cubicBezTo>
                    <a:pt x="28" y="35"/>
                    <a:pt x="28" y="30"/>
                    <a:pt x="26" y="24"/>
                  </a:cubicBezTo>
                  <a:close/>
                  <a:moveTo>
                    <a:pt x="22" y="19"/>
                  </a:moveTo>
                  <a:cubicBezTo>
                    <a:pt x="22" y="18"/>
                    <a:pt x="22" y="17"/>
                    <a:pt x="22" y="17"/>
                  </a:cubicBezTo>
                  <a:cubicBezTo>
                    <a:pt x="21" y="13"/>
                    <a:pt x="21" y="10"/>
                    <a:pt x="20" y="7"/>
                  </a:cubicBezTo>
                  <a:cubicBezTo>
                    <a:pt x="19" y="5"/>
                    <a:pt x="18" y="4"/>
                    <a:pt x="16" y="3"/>
                  </a:cubicBezTo>
                  <a:cubicBezTo>
                    <a:pt x="15" y="3"/>
                    <a:pt x="12" y="4"/>
                    <a:pt x="12" y="5"/>
                  </a:cubicBezTo>
                  <a:cubicBezTo>
                    <a:pt x="11" y="6"/>
                    <a:pt x="11" y="9"/>
                    <a:pt x="11" y="10"/>
                  </a:cubicBezTo>
                  <a:cubicBezTo>
                    <a:pt x="13" y="13"/>
                    <a:pt x="16" y="15"/>
                    <a:pt x="18" y="17"/>
                  </a:cubicBezTo>
                  <a:cubicBezTo>
                    <a:pt x="19" y="18"/>
                    <a:pt x="21" y="18"/>
                    <a:pt x="22" y="19"/>
                  </a:cubicBezTo>
                  <a:close/>
                  <a:moveTo>
                    <a:pt x="29" y="25"/>
                  </a:moveTo>
                  <a:cubicBezTo>
                    <a:pt x="32" y="31"/>
                    <a:pt x="36" y="33"/>
                    <a:pt x="40" y="31"/>
                  </a:cubicBezTo>
                  <a:cubicBezTo>
                    <a:pt x="42" y="30"/>
                    <a:pt x="43" y="29"/>
                    <a:pt x="44" y="28"/>
                  </a:cubicBezTo>
                  <a:cubicBezTo>
                    <a:pt x="42" y="27"/>
                    <a:pt x="41" y="25"/>
                    <a:pt x="40" y="25"/>
                  </a:cubicBezTo>
                  <a:cubicBezTo>
                    <a:pt x="37" y="25"/>
                    <a:pt x="33" y="25"/>
                    <a:pt x="29" y="2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3" name="稻壳儿春秋广告/盗版必究"/>
          <p:cNvSpPr txBox="1"/>
          <p:nvPr/>
        </p:nvSpPr>
        <p:spPr>
          <a:xfrm>
            <a:off x="3516847" y="4389748"/>
            <a:ext cx="509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队名：胡蓉       小组成员：张芙蓉、胡雯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EBD98B-1C2A-4A59-9E49-31402D740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57" y="2776803"/>
            <a:ext cx="4943943" cy="1396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976389" y="2524125"/>
            <a:ext cx="4765668" cy="3203575"/>
            <a:chOff x="4247" y="2001"/>
            <a:chExt cx="2221" cy="1493"/>
          </a:xfrm>
        </p:grpSpPr>
        <p:sp>
          <p:nvSpPr>
            <p:cNvPr id="4" name="Freeform 5"/>
            <p:cNvSpPr/>
            <p:nvPr/>
          </p:nvSpPr>
          <p:spPr bwMode="auto">
            <a:xfrm>
              <a:off x="4247" y="2007"/>
              <a:ext cx="2221" cy="1300"/>
            </a:xfrm>
            <a:custGeom>
              <a:avLst/>
              <a:gdLst>
                <a:gd name="T0" fmla="*/ 539 w 1059"/>
                <a:gd name="T1" fmla="*/ 588 h 618"/>
                <a:gd name="T2" fmla="*/ 210 w 1059"/>
                <a:gd name="T3" fmla="*/ 574 h 618"/>
                <a:gd name="T4" fmla="*/ 188 w 1059"/>
                <a:gd name="T5" fmla="*/ 494 h 618"/>
                <a:gd name="T6" fmla="*/ 130 w 1059"/>
                <a:gd name="T7" fmla="*/ 381 h 618"/>
                <a:gd name="T8" fmla="*/ 68 w 1059"/>
                <a:gd name="T9" fmla="*/ 302 h 618"/>
                <a:gd name="T10" fmla="*/ 99 w 1059"/>
                <a:gd name="T11" fmla="*/ 102 h 618"/>
                <a:gd name="T12" fmla="*/ 183 w 1059"/>
                <a:gd name="T13" fmla="*/ 101 h 618"/>
                <a:gd name="T14" fmla="*/ 199 w 1059"/>
                <a:gd name="T15" fmla="*/ 19 h 618"/>
                <a:gd name="T16" fmla="*/ 539 w 1059"/>
                <a:gd name="T17" fmla="*/ 0 h 618"/>
                <a:gd name="T18" fmla="*/ 879 w 1059"/>
                <a:gd name="T19" fmla="*/ 19 h 618"/>
                <a:gd name="T20" fmla="*/ 895 w 1059"/>
                <a:gd name="T21" fmla="*/ 101 h 618"/>
                <a:gd name="T22" fmla="*/ 979 w 1059"/>
                <a:gd name="T23" fmla="*/ 102 h 618"/>
                <a:gd name="T24" fmla="*/ 1003 w 1059"/>
                <a:gd name="T25" fmla="*/ 316 h 618"/>
                <a:gd name="T26" fmla="*/ 948 w 1059"/>
                <a:gd name="T27" fmla="*/ 381 h 618"/>
                <a:gd name="T28" fmla="*/ 890 w 1059"/>
                <a:gd name="T29" fmla="*/ 494 h 618"/>
                <a:gd name="T30" fmla="*/ 868 w 1059"/>
                <a:gd name="T31" fmla="*/ 574 h 618"/>
                <a:gd name="T32" fmla="*/ 539 w 1059"/>
                <a:gd name="T33" fmla="*/ 58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9" h="618">
                  <a:moveTo>
                    <a:pt x="539" y="588"/>
                  </a:moveTo>
                  <a:cubicBezTo>
                    <a:pt x="468" y="433"/>
                    <a:pt x="353" y="618"/>
                    <a:pt x="210" y="574"/>
                  </a:cubicBezTo>
                  <a:cubicBezTo>
                    <a:pt x="66" y="530"/>
                    <a:pt x="210" y="461"/>
                    <a:pt x="188" y="494"/>
                  </a:cubicBezTo>
                  <a:cubicBezTo>
                    <a:pt x="166" y="528"/>
                    <a:pt x="71" y="532"/>
                    <a:pt x="130" y="381"/>
                  </a:cubicBezTo>
                  <a:cubicBezTo>
                    <a:pt x="190" y="231"/>
                    <a:pt x="0" y="280"/>
                    <a:pt x="68" y="302"/>
                  </a:cubicBezTo>
                  <a:cubicBezTo>
                    <a:pt x="241" y="329"/>
                    <a:pt x="77" y="164"/>
                    <a:pt x="99" y="102"/>
                  </a:cubicBezTo>
                  <a:cubicBezTo>
                    <a:pt x="121" y="41"/>
                    <a:pt x="199" y="88"/>
                    <a:pt x="183" y="101"/>
                  </a:cubicBezTo>
                  <a:cubicBezTo>
                    <a:pt x="168" y="113"/>
                    <a:pt x="77" y="36"/>
                    <a:pt x="199" y="19"/>
                  </a:cubicBezTo>
                  <a:cubicBezTo>
                    <a:pt x="320" y="3"/>
                    <a:pt x="517" y="149"/>
                    <a:pt x="539" y="0"/>
                  </a:cubicBezTo>
                  <a:cubicBezTo>
                    <a:pt x="561" y="149"/>
                    <a:pt x="758" y="3"/>
                    <a:pt x="879" y="19"/>
                  </a:cubicBezTo>
                  <a:cubicBezTo>
                    <a:pt x="1001" y="36"/>
                    <a:pt x="910" y="113"/>
                    <a:pt x="895" y="101"/>
                  </a:cubicBezTo>
                  <a:cubicBezTo>
                    <a:pt x="879" y="88"/>
                    <a:pt x="957" y="41"/>
                    <a:pt x="979" y="102"/>
                  </a:cubicBezTo>
                  <a:cubicBezTo>
                    <a:pt x="1001" y="164"/>
                    <a:pt x="831" y="344"/>
                    <a:pt x="1003" y="316"/>
                  </a:cubicBezTo>
                  <a:cubicBezTo>
                    <a:pt x="1059" y="300"/>
                    <a:pt x="888" y="231"/>
                    <a:pt x="948" y="381"/>
                  </a:cubicBezTo>
                  <a:cubicBezTo>
                    <a:pt x="1007" y="532"/>
                    <a:pt x="912" y="528"/>
                    <a:pt x="890" y="494"/>
                  </a:cubicBezTo>
                  <a:cubicBezTo>
                    <a:pt x="868" y="461"/>
                    <a:pt x="1012" y="530"/>
                    <a:pt x="868" y="574"/>
                  </a:cubicBezTo>
                  <a:cubicBezTo>
                    <a:pt x="725" y="618"/>
                    <a:pt x="610" y="433"/>
                    <a:pt x="539" y="588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4392" y="2001"/>
              <a:ext cx="1956" cy="1236"/>
            </a:xfrm>
            <a:custGeom>
              <a:avLst/>
              <a:gdLst>
                <a:gd name="T0" fmla="*/ 125 w 933"/>
                <a:gd name="T1" fmla="*/ 560 h 588"/>
                <a:gd name="T2" fmla="*/ 120 w 933"/>
                <a:gd name="T3" fmla="*/ 514 h 588"/>
                <a:gd name="T4" fmla="*/ 140 w 933"/>
                <a:gd name="T5" fmla="*/ 489 h 588"/>
                <a:gd name="T6" fmla="*/ 113 w 933"/>
                <a:gd name="T7" fmla="*/ 495 h 588"/>
                <a:gd name="T8" fmla="*/ 64 w 933"/>
                <a:gd name="T9" fmla="*/ 471 h 588"/>
                <a:gd name="T10" fmla="*/ 94 w 933"/>
                <a:gd name="T11" fmla="*/ 331 h 588"/>
                <a:gd name="T12" fmla="*/ 99 w 933"/>
                <a:gd name="T13" fmla="*/ 256 h 588"/>
                <a:gd name="T14" fmla="*/ 51 w 933"/>
                <a:gd name="T15" fmla="*/ 108 h 588"/>
                <a:gd name="T16" fmla="*/ 53 w 933"/>
                <a:gd name="T17" fmla="*/ 102 h 588"/>
                <a:gd name="T18" fmla="*/ 94 w 933"/>
                <a:gd name="T19" fmla="*/ 88 h 588"/>
                <a:gd name="T20" fmla="*/ 136 w 933"/>
                <a:gd name="T21" fmla="*/ 99 h 588"/>
                <a:gd name="T22" fmla="*/ 90 w 933"/>
                <a:gd name="T23" fmla="*/ 71 h 588"/>
                <a:gd name="T24" fmla="*/ 127 w 933"/>
                <a:gd name="T25" fmla="*/ 29 h 588"/>
                <a:gd name="T26" fmla="*/ 183 w 933"/>
                <a:gd name="T27" fmla="*/ 26 h 588"/>
                <a:gd name="T28" fmla="*/ 409 w 933"/>
                <a:gd name="T29" fmla="*/ 75 h 588"/>
                <a:gd name="T30" fmla="*/ 483 w 933"/>
                <a:gd name="T31" fmla="*/ 32 h 588"/>
                <a:gd name="T32" fmla="*/ 523 w 933"/>
                <a:gd name="T33" fmla="*/ 67 h 588"/>
                <a:gd name="T34" fmla="*/ 683 w 933"/>
                <a:gd name="T35" fmla="*/ 50 h 588"/>
                <a:gd name="T36" fmla="*/ 854 w 933"/>
                <a:gd name="T37" fmla="*/ 30 h 588"/>
                <a:gd name="T38" fmla="*/ 885 w 933"/>
                <a:gd name="T39" fmla="*/ 71 h 588"/>
                <a:gd name="T40" fmla="*/ 838 w 933"/>
                <a:gd name="T41" fmla="*/ 99 h 588"/>
                <a:gd name="T42" fmla="*/ 841 w 933"/>
                <a:gd name="T43" fmla="*/ 106 h 588"/>
                <a:gd name="T44" fmla="*/ 864 w 933"/>
                <a:gd name="T45" fmla="*/ 102 h 588"/>
                <a:gd name="T46" fmla="*/ 923 w 933"/>
                <a:gd name="T47" fmla="*/ 104 h 588"/>
                <a:gd name="T48" fmla="*/ 924 w 933"/>
                <a:gd name="T49" fmla="*/ 130 h 588"/>
                <a:gd name="T50" fmla="*/ 871 w 933"/>
                <a:gd name="T51" fmla="*/ 295 h 588"/>
                <a:gd name="T52" fmla="*/ 900 w 933"/>
                <a:gd name="T53" fmla="*/ 214 h 588"/>
                <a:gd name="T54" fmla="*/ 933 w 933"/>
                <a:gd name="T55" fmla="*/ 112 h 588"/>
                <a:gd name="T56" fmla="*/ 910 w 933"/>
                <a:gd name="T57" fmla="*/ 77 h 588"/>
                <a:gd name="T58" fmla="*/ 882 w 933"/>
                <a:gd name="T59" fmla="*/ 38 h 588"/>
                <a:gd name="T60" fmla="*/ 737 w 933"/>
                <a:gd name="T61" fmla="*/ 25 h 588"/>
                <a:gd name="T62" fmla="*/ 539 w 933"/>
                <a:gd name="T63" fmla="*/ 64 h 588"/>
                <a:gd name="T64" fmla="*/ 488 w 933"/>
                <a:gd name="T65" fmla="*/ 0 h 588"/>
                <a:gd name="T66" fmla="*/ 470 w 933"/>
                <a:gd name="T67" fmla="*/ 42 h 588"/>
                <a:gd name="T68" fmla="*/ 354 w 933"/>
                <a:gd name="T69" fmla="*/ 56 h 588"/>
                <a:gd name="T70" fmla="*/ 154 w 933"/>
                <a:gd name="T71" fmla="*/ 17 h 588"/>
                <a:gd name="T72" fmla="*/ 98 w 933"/>
                <a:gd name="T73" fmla="*/ 35 h 588"/>
                <a:gd name="T74" fmla="*/ 74 w 933"/>
                <a:gd name="T75" fmla="*/ 73 h 588"/>
                <a:gd name="T76" fmla="*/ 45 w 933"/>
                <a:gd name="T77" fmla="*/ 104 h 588"/>
                <a:gd name="T78" fmla="*/ 48 w 933"/>
                <a:gd name="T79" fmla="*/ 151 h 588"/>
                <a:gd name="T80" fmla="*/ 84 w 933"/>
                <a:gd name="T81" fmla="*/ 294 h 588"/>
                <a:gd name="T82" fmla="*/ 20 w 933"/>
                <a:gd name="T83" fmla="*/ 279 h 588"/>
                <a:gd name="T84" fmla="*/ 3 w 933"/>
                <a:gd name="T85" fmla="*/ 299 h 588"/>
                <a:gd name="T86" fmla="*/ 46 w 933"/>
                <a:gd name="T87" fmla="*/ 311 h 588"/>
                <a:gd name="T88" fmla="*/ 83 w 933"/>
                <a:gd name="T89" fmla="*/ 359 h 588"/>
                <a:gd name="T90" fmla="*/ 55 w 933"/>
                <a:gd name="T91" fmla="*/ 472 h 588"/>
                <a:gd name="T92" fmla="*/ 93 w 933"/>
                <a:gd name="T93" fmla="*/ 519 h 588"/>
                <a:gd name="T94" fmla="*/ 149 w 933"/>
                <a:gd name="T95" fmla="*/ 577 h 588"/>
                <a:gd name="T96" fmla="*/ 115 w 933"/>
                <a:gd name="T97" fmla="*/ 498 h 588"/>
                <a:gd name="T98" fmla="*/ 137 w 933"/>
                <a:gd name="T99" fmla="*/ 491 h 588"/>
                <a:gd name="T100" fmla="*/ 101 w 933"/>
                <a:gd name="T101" fmla="*/ 512 h 588"/>
                <a:gd name="T102" fmla="*/ 131 w 933"/>
                <a:gd name="T103" fmla="*/ 97 h 588"/>
                <a:gd name="T104" fmla="*/ 93 w 933"/>
                <a:gd name="T105" fmla="*/ 77 h 588"/>
                <a:gd name="T106" fmla="*/ 849 w 933"/>
                <a:gd name="T107" fmla="*/ 102 h 588"/>
                <a:gd name="T108" fmla="*/ 845 w 933"/>
                <a:gd name="T109" fmla="*/ 101 h 588"/>
                <a:gd name="T110" fmla="*/ 855 w 933"/>
                <a:gd name="T111" fmla="*/ 88 h 588"/>
                <a:gd name="T112" fmla="*/ 73 w 933"/>
                <a:gd name="T113" fmla="*/ 300 h 588"/>
                <a:gd name="T114" fmla="*/ 4 w 933"/>
                <a:gd name="T115" fmla="*/ 292 h 588"/>
                <a:gd name="T116" fmla="*/ 62 w 933"/>
                <a:gd name="T117" fmla="*/ 2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33" h="588">
                  <a:moveTo>
                    <a:pt x="200" y="578"/>
                  </a:moveTo>
                  <a:cubicBezTo>
                    <a:pt x="193" y="578"/>
                    <a:pt x="186" y="578"/>
                    <a:pt x="179" y="577"/>
                  </a:cubicBezTo>
                  <a:cubicBezTo>
                    <a:pt x="170" y="575"/>
                    <a:pt x="161" y="573"/>
                    <a:pt x="152" y="570"/>
                  </a:cubicBezTo>
                  <a:cubicBezTo>
                    <a:pt x="143" y="567"/>
                    <a:pt x="134" y="564"/>
                    <a:pt x="125" y="560"/>
                  </a:cubicBezTo>
                  <a:cubicBezTo>
                    <a:pt x="117" y="555"/>
                    <a:pt x="109" y="550"/>
                    <a:pt x="103" y="544"/>
                  </a:cubicBezTo>
                  <a:cubicBezTo>
                    <a:pt x="100" y="540"/>
                    <a:pt x="98" y="536"/>
                    <a:pt x="97" y="532"/>
                  </a:cubicBezTo>
                  <a:cubicBezTo>
                    <a:pt x="96" y="528"/>
                    <a:pt x="96" y="524"/>
                    <a:pt x="97" y="519"/>
                  </a:cubicBezTo>
                  <a:cubicBezTo>
                    <a:pt x="105" y="519"/>
                    <a:pt x="113" y="517"/>
                    <a:pt x="120" y="514"/>
                  </a:cubicBezTo>
                  <a:cubicBezTo>
                    <a:pt x="124" y="511"/>
                    <a:pt x="129" y="508"/>
                    <a:pt x="132" y="505"/>
                  </a:cubicBezTo>
                  <a:cubicBezTo>
                    <a:pt x="134" y="503"/>
                    <a:pt x="136" y="501"/>
                    <a:pt x="137" y="499"/>
                  </a:cubicBezTo>
                  <a:cubicBezTo>
                    <a:pt x="139" y="497"/>
                    <a:pt x="140" y="495"/>
                    <a:pt x="141" y="491"/>
                  </a:cubicBezTo>
                  <a:cubicBezTo>
                    <a:pt x="141" y="491"/>
                    <a:pt x="141" y="490"/>
                    <a:pt x="140" y="489"/>
                  </a:cubicBezTo>
                  <a:cubicBezTo>
                    <a:pt x="139" y="488"/>
                    <a:pt x="139" y="487"/>
                    <a:pt x="138" y="487"/>
                  </a:cubicBezTo>
                  <a:cubicBezTo>
                    <a:pt x="136" y="486"/>
                    <a:pt x="135" y="486"/>
                    <a:pt x="133" y="486"/>
                  </a:cubicBezTo>
                  <a:cubicBezTo>
                    <a:pt x="131" y="486"/>
                    <a:pt x="128" y="487"/>
                    <a:pt x="126" y="488"/>
                  </a:cubicBezTo>
                  <a:cubicBezTo>
                    <a:pt x="121" y="490"/>
                    <a:pt x="117" y="492"/>
                    <a:pt x="113" y="495"/>
                  </a:cubicBezTo>
                  <a:cubicBezTo>
                    <a:pt x="106" y="499"/>
                    <a:pt x="100" y="505"/>
                    <a:pt x="96" y="512"/>
                  </a:cubicBezTo>
                  <a:cubicBezTo>
                    <a:pt x="94" y="512"/>
                    <a:pt x="93" y="512"/>
                    <a:pt x="91" y="511"/>
                  </a:cubicBezTo>
                  <a:cubicBezTo>
                    <a:pt x="83" y="509"/>
                    <a:pt x="76" y="504"/>
                    <a:pt x="72" y="497"/>
                  </a:cubicBezTo>
                  <a:cubicBezTo>
                    <a:pt x="67" y="489"/>
                    <a:pt x="65" y="480"/>
                    <a:pt x="64" y="471"/>
                  </a:cubicBezTo>
                  <a:cubicBezTo>
                    <a:pt x="63" y="453"/>
                    <a:pt x="67" y="434"/>
                    <a:pt x="72" y="416"/>
                  </a:cubicBezTo>
                  <a:cubicBezTo>
                    <a:pt x="75" y="407"/>
                    <a:pt x="78" y="398"/>
                    <a:pt x="81" y="389"/>
                  </a:cubicBezTo>
                  <a:cubicBezTo>
                    <a:pt x="85" y="380"/>
                    <a:pt x="88" y="370"/>
                    <a:pt x="90" y="361"/>
                  </a:cubicBezTo>
                  <a:cubicBezTo>
                    <a:pt x="92" y="351"/>
                    <a:pt x="94" y="341"/>
                    <a:pt x="94" y="331"/>
                  </a:cubicBezTo>
                  <a:cubicBezTo>
                    <a:pt x="93" y="322"/>
                    <a:pt x="92" y="312"/>
                    <a:pt x="87" y="304"/>
                  </a:cubicBezTo>
                  <a:cubicBezTo>
                    <a:pt x="88" y="303"/>
                    <a:pt x="89" y="302"/>
                    <a:pt x="90" y="301"/>
                  </a:cubicBezTo>
                  <a:cubicBezTo>
                    <a:pt x="94" y="298"/>
                    <a:pt x="98" y="293"/>
                    <a:pt x="100" y="287"/>
                  </a:cubicBezTo>
                  <a:cubicBezTo>
                    <a:pt x="103" y="277"/>
                    <a:pt x="101" y="266"/>
                    <a:pt x="99" y="256"/>
                  </a:cubicBezTo>
                  <a:cubicBezTo>
                    <a:pt x="94" y="237"/>
                    <a:pt x="86" y="219"/>
                    <a:pt x="78" y="202"/>
                  </a:cubicBezTo>
                  <a:cubicBezTo>
                    <a:pt x="71" y="184"/>
                    <a:pt x="62" y="167"/>
                    <a:pt x="56" y="149"/>
                  </a:cubicBezTo>
                  <a:cubicBezTo>
                    <a:pt x="53" y="140"/>
                    <a:pt x="50" y="131"/>
                    <a:pt x="50" y="122"/>
                  </a:cubicBezTo>
                  <a:cubicBezTo>
                    <a:pt x="49" y="117"/>
                    <a:pt x="49" y="112"/>
                    <a:pt x="51" y="108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52" y="104"/>
                    <a:pt x="52" y="103"/>
                    <a:pt x="53" y="102"/>
                  </a:cubicBezTo>
                  <a:cubicBezTo>
                    <a:pt x="54" y="100"/>
                    <a:pt x="55" y="98"/>
                    <a:pt x="56" y="96"/>
                  </a:cubicBezTo>
                  <a:cubicBezTo>
                    <a:pt x="60" y="88"/>
                    <a:pt x="67" y="82"/>
                    <a:pt x="76" y="79"/>
                  </a:cubicBezTo>
                  <a:cubicBezTo>
                    <a:pt x="79" y="78"/>
                    <a:pt x="83" y="77"/>
                    <a:pt x="87" y="77"/>
                  </a:cubicBezTo>
                  <a:cubicBezTo>
                    <a:pt x="89" y="81"/>
                    <a:pt x="92" y="84"/>
                    <a:pt x="94" y="88"/>
                  </a:cubicBezTo>
                  <a:cubicBezTo>
                    <a:pt x="101" y="95"/>
                    <a:pt x="109" y="101"/>
                    <a:pt x="118" y="105"/>
                  </a:cubicBezTo>
                  <a:cubicBezTo>
                    <a:pt x="121" y="106"/>
                    <a:pt x="123" y="107"/>
                    <a:pt x="126" y="107"/>
                  </a:cubicBezTo>
                  <a:cubicBezTo>
                    <a:pt x="129" y="108"/>
                    <a:pt x="133" y="107"/>
                    <a:pt x="135" y="104"/>
                  </a:cubicBezTo>
                  <a:cubicBezTo>
                    <a:pt x="136" y="103"/>
                    <a:pt x="137" y="101"/>
                    <a:pt x="136" y="99"/>
                  </a:cubicBezTo>
                  <a:cubicBezTo>
                    <a:pt x="136" y="97"/>
                    <a:pt x="136" y="96"/>
                    <a:pt x="135" y="94"/>
                  </a:cubicBezTo>
                  <a:cubicBezTo>
                    <a:pt x="134" y="92"/>
                    <a:pt x="132" y="90"/>
                    <a:pt x="130" y="88"/>
                  </a:cubicBezTo>
                  <a:cubicBezTo>
                    <a:pt x="123" y="81"/>
                    <a:pt x="114" y="76"/>
                    <a:pt x="104" y="74"/>
                  </a:cubicBezTo>
                  <a:cubicBezTo>
                    <a:pt x="99" y="72"/>
                    <a:pt x="95" y="71"/>
                    <a:pt x="90" y="71"/>
                  </a:cubicBezTo>
                  <a:cubicBezTo>
                    <a:pt x="88" y="68"/>
                    <a:pt x="87" y="64"/>
                    <a:pt x="87" y="60"/>
                  </a:cubicBezTo>
                  <a:cubicBezTo>
                    <a:pt x="87" y="56"/>
                    <a:pt x="89" y="51"/>
                    <a:pt x="91" y="48"/>
                  </a:cubicBezTo>
                  <a:cubicBezTo>
                    <a:pt x="94" y="44"/>
                    <a:pt x="97" y="41"/>
                    <a:pt x="101" y="39"/>
                  </a:cubicBezTo>
                  <a:cubicBezTo>
                    <a:pt x="109" y="34"/>
                    <a:pt x="118" y="31"/>
                    <a:pt x="127" y="29"/>
                  </a:cubicBezTo>
                  <a:cubicBezTo>
                    <a:pt x="132" y="28"/>
                    <a:pt x="136" y="27"/>
                    <a:pt x="141" y="27"/>
                  </a:cubicBezTo>
                  <a:cubicBezTo>
                    <a:pt x="143" y="26"/>
                    <a:pt x="146" y="26"/>
                    <a:pt x="148" y="26"/>
                  </a:cubicBezTo>
                  <a:cubicBezTo>
                    <a:pt x="150" y="26"/>
                    <a:pt x="153" y="25"/>
                    <a:pt x="155" y="25"/>
                  </a:cubicBezTo>
                  <a:cubicBezTo>
                    <a:pt x="165" y="25"/>
                    <a:pt x="174" y="25"/>
                    <a:pt x="183" y="26"/>
                  </a:cubicBezTo>
                  <a:cubicBezTo>
                    <a:pt x="202" y="28"/>
                    <a:pt x="221" y="32"/>
                    <a:pt x="239" y="36"/>
                  </a:cubicBezTo>
                  <a:cubicBezTo>
                    <a:pt x="258" y="41"/>
                    <a:pt x="277" y="46"/>
                    <a:pt x="295" y="51"/>
                  </a:cubicBezTo>
                  <a:cubicBezTo>
                    <a:pt x="314" y="57"/>
                    <a:pt x="332" y="62"/>
                    <a:pt x="351" y="66"/>
                  </a:cubicBezTo>
                  <a:cubicBezTo>
                    <a:pt x="370" y="71"/>
                    <a:pt x="389" y="75"/>
                    <a:pt x="409" y="75"/>
                  </a:cubicBezTo>
                  <a:cubicBezTo>
                    <a:pt x="419" y="75"/>
                    <a:pt x="429" y="74"/>
                    <a:pt x="439" y="72"/>
                  </a:cubicBezTo>
                  <a:cubicBezTo>
                    <a:pt x="449" y="69"/>
                    <a:pt x="459" y="65"/>
                    <a:pt x="466" y="58"/>
                  </a:cubicBezTo>
                  <a:cubicBezTo>
                    <a:pt x="470" y="54"/>
                    <a:pt x="474" y="50"/>
                    <a:pt x="476" y="46"/>
                  </a:cubicBezTo>
                  <a:cubicBezTo>
                    <a:pt x="479" y="42"/>
                    <a:pt x="481" y="37"/>
                    <a:pt x="483" y="32"/>
                  </a:cubicBezTo>
                  <a:cubicBezTo>
                    <a:pt x="485" y="28"/>
                    <a:pt x="487" y="24"/>
                    <a:pt x="488" y="19"/>
                  </a:cubicBezTo>
                  <a:cubicBezTo>
                    <a:pt x="489" y="24"/>
                    <a:pt x="490" y="28"/>
                    <a:pt x="492" y="33"/>
                  </a:cubicBezTo>
                  <a:cubicBezTo>
                    <a:pt x="496" y="42"/>
                    <a:pt x="502" y="51"/>
                    <a:pt x="510" y="58"/>
                  </a:cubicBezTo>
                  <a:cubicBezTo>
                    <a:pt x="514" y="61"/>
                    <a:pt x="518" y="64"/>
                    <a:pt x="523" y="67"/>
                  </a:cubicBezTo>
                  <a:cubicBezTo>
                    <a:pt x="527" y="69"/>
                    <a:pt x="532" y="70"/>
                    <a:pt x="537" y="72"/>
                  </a:cubicBezTo>
                  <a:cubicBezTo>
                    <a:pt x="547" y="74"/>
                    <a:pt x="558" y="75"/>
                    <a:pt x="568" y="74"/>
                  </a:cubicBezTo>
                  <a:cubicBezTo>
                    <a:pt x="588" y="74"/>
                    <a:pt x="607" y="70"/>
                    <a:pt x="626" y="65"/>
                  </a:cubicBezTo>
                  <a:cubicBezTo>
                    <a:pt x="645" y="61"/>
                    <a:pt x="664" y="55"/>
                    <a:pt x="683" y="50"/>
                  </a:cubicBezTo>
                  <a:cubicBezTo>
                    <a:pt x="702" y="44"/>
                    <a:pt x="721" y="39"/>
                    <a:pt x="739" y="35"/>
                  </a:cubicBezTo>
                  <a:cubicBezTo>
                    <a:pt x="758" y="30"/>
                    <a:pt x="777" y="26"/>
                    <a:pt x="796" y="25"/>
                  </a:cubicBezTo>
                  <a:cubicBezTo>
                    <a:pt x="806" y="24"/>
                    <a:pt x="816" y="24"/>
                    <a:pt x="825" y="25"/>
                  </a:cubicBezTo>
                  <a:cubicBezTo>
                    <a:pt x="835" y="26"/>
                    <a:pt x="844" y="27"/>
                    <a:pt x="854" y="30"/>
                  </a:cubicBezTo>
                  <a:cubicBezTo>
                    <a:pt x="863" y="32"/>
                    <a:pt x="872" y="36"/>
                    <a:pt x="879" y="42"/>
                  </a:cubicBezTo>
                  <a:cubicBezTo>
                    <a:pt x="882" y="45"/>
                    <a:pt x="885" y="49"/>
                    <a:pt x="887" y="53"/>
                  </a:cubicBezTo>
                  <a:cubicBezTo>
                    <a:pt x="888" y="57"/>
                    <a:pt x="888" y="62"/>
                    <a:pt x="887" y="66"/>
                  </a:cubicBezTo>
                  <a:cubicBezTo>
                    <a:pt x="887" y="68"/>
                    <a:pt x="886" y="69"/>
                    <a:pt x="885" y="71"/>
                  </a:cubicBezTo>
                  <a:cubicBezTo>
                    <a:pt x="883" y="71"/>
                    <a:pt x="881" y="71"/>
                    <a:pt x="879" y="71"/>
                  </a:cubicBezTo>
                  <a:cubicBezTo>
                    <a:pt x="869" y="73"/>
                    <a:pt x="859" y="76"/>
                    <a:pt x="851" y="82"/>
                  </a:cubicBezTo>
                  <a:cubicBezTo>
                    <a:pt x="847" y="85"/>
                    <a:pt x="842" y="89"/>
                    <a:pt x="840" y="94"/>
                  </a:cubicBezTo>
                  <a:cubicBezTo>
                    <a:pt x="839" y="95"/>
                    <a:pt x="838" y="97"/>
                    <a:pt x="838" y="99"/>
                  </a:cubicBezTo>
                  <a:cubicBezTo>
                    <a:pt x="838" y="100"/>
                    <a:pt x="838" y="103"/>
                    <a:pt x="840" y="104"/>
                  </a:cubicBezTo>
                  <a:cubicBezTo>
                    <a:pt x="840" y="105"/>
                    <a:pt x="841" y="105"/>
                    <a:pt x="841" y="105"/>
                  </a:cubicBezTo>
                  <a:cubicBezTo>
                    <a:pt x="841" y="106"/>
                    <a:pt x="841" y="106"/>
                    <a:pt x="841" y="106"/>
                  </a:cubicBezTo>
                  <a:cubicBezTo>
                    <a:pt x="841" y="106"/>
                    <a:pt x="841" y="106"/>
                    <a:pt x="841" y="106"/>
                  </a:cubicBezTo>
                  <a:cubicBezTo>
                    <a:pt x="842" y="106"/>
                    <a:pt x="842" y="106"/>
                    <a:pt x="842" y="106"/>
                  </a:cubicBezTo>
                  <a:cubicBezTo>
                    <a:pt x="842" y="107"/>
                    <a:pt x="843" y="107"/>
                    <a:pt x="844" y="107"/>
                  </a:cubicBezTo>
                  <a:cubicBezTo>
                    <a:pt x="846" y="108"/>
                    <a:pt x="847" y="108"/>
                    <a:pt x="849" y="108"/>
                  </a:cubicBezTo>
                  <a:cubicBezTo>
                    <a:pt x="855" y="107"/>
                    <a:pt x="859" y="105"/>
                    <a:pt x="864" y="102"/>
                  </a:cubicBezTo>
                  <a:cubicBezTo>
                    <a:pt x="868" y="100"/>
                    <a:pt x="872" y="96"/>
                    <a:pt x="876" y="93"/>
                  </a:cubicBezTo>
                  <a:cubicBezTo>
                    <a:pt x="880" y="88"/>
                    <a:pt x="885" y="83"/>
                    <a:pt x="888" y="78"/>
                  </a:cubicBezTo>
                  <a:cubicBezTo>
                    <a:pt x="894" y="78"/>
                    <a:pt x="901" y="80"/>
                    <a:pt x="906" y="83"/>
                  </a:cubicBezTo>
                  <a:cubicBezTo>
                    <a:pt x="914" y="87"/>
                    <a:pt x="919" y="95"/>
                    <a:pt x="923" y="104"/>
                  </a:cubicBezTo>
                  <a:cubicBezTo>
                    <a:pt x="923" y="105"/>
                    <a:pt x="924" y="106"/>
                    <a:pt x="924" y="107"/>
                  </a:cubicBezTo>
                  <a:cubicBezTo>
                    <a:pt x="924" y="108"/>
                    <a:pt x="925" y="109"/>
                    <a:pt x="925" y="110"/>
                  </a:cubicBezTo>
                  <a:cubicBezTo>
                    <a:pt x="925" y="112"/>
                    <a:pt x="926" y="114"/>
                    <a:pt x="926" y="117"/>
                  </a:cubicBezTo>
                  <a:cubicBezTo>
                    <a:pt x="926" y="121"/>
                    <a:pt x="925" y="126"/>
                    <a:pt x="924" y="130"/>
                  </a:cubicBezTo>
                  <a:cubicBezTo>
                    <a:pt x="923" y="140"/>
                    <a:pt x="920" y="149"/>
                    <a:pt x="916" y="158"/>
                  </a:cubicBezTo>
                  <a:cubicBezTo>
                    <a:pt x="909" y="176"/>
                    <a:pt x="901" y="194"/>
                    <a:pt x="893" y="211"/>
                  </a:cubicBezTo>
                  <a:cubicBezTo>
                    <a:pt x="885" y="229"/>
                    <a:pt x="877" y="247"/>
                    <a:pt x="872" y="267"/>
                  </a:cubicBezTo>
                  <a:cubicBezTo>
                    <a:pt x="870" y="276"/>
                    <a:pt x="869" y="285"/>
                    <a:pt x="871" y="295"/>
                  </a:cubicBezTo>
                  <a:cubicBezTo>
                    <a:pt x="871" y="294"/>
                    <a:pt x="872" y="294"/>
                    <a:pt x="873" y="293"/>
                  </a:cubicBezTo>
                  <a:cubicBezTo>
                    <a:pt x="874" y="291"/>
                    <a:pt x="875" y="289"/>
                    <a:pt x="877" y="287"/>
                  </a:cubicBezTo>
                  <a:cubicBezTo>
                    <a:pt x="877" y="281"/>
                    <a:pt x="878" y="275"/>
                    <a:pt x="880" y="269"/>
                  </a:cubicBezTo>
                  <a:cubicBezTo>
                    <a:pt x="884" y="250"/>
                    <a:pt x="892" y="232"/>
                    <a:pt x="900" y="214"/>
                  </a:cubicBezTo>
                  <a:cubicBezTo>
                    <a:pt x="908" y="197"/>
                    <a:pt x="916" y="179"/>
                    <a:pt x="923" y="160"/>
                  </a:cubicBezTo>
                  <a:cubicBezTo>
                    <a:pt x="927" y="151"/>
                    <a:pt x="930" y="142"/>
                    <a:pt x="932" y="132"/>
                  </a:cubicBezTo>
                  <a:cubicBezTo>
                    <a:pt x="932" y="127"/>
                    <a:pt x="933" y="122"/>
                    <a:pt x="933" y="116"/>
                  </a:cubicBezTo>
                  <a:cubicBezTo>
                    <a:pt x="933" y="115"/>
                    <a:pt x="933" y="114"/>
                    <a:pt x="933" y="112"/>
                  </a:cubicBezTo>
                  <a:cubicBezTo>
                    <a:pt x="933" y="111"/>
                    <a:pt x="932" y="110"/>
                    <a:pt x="932" y="108"/>
                  </a:cubicBezTo>
                  <a:cubicBezTo>
                    <a:pt x="932" y="107"/>
                    <a:pt x="931" y="106"/>
                    <a:pt x="931" y="105"/>
                  </a:cubicBezTo>
                  <a:cubicBezTo>
                    <a:pt x="931" y="103"/>
                    <a:pt x="930" y="102"/>
                    <a:pt x="930" y="101"/>
                  </a:cubicBezTo>
                  <a:cubicBezTo>
                    <a:pt x="926" y="91"/>
                    <a:pt x="919" y="82"/>
                    <a:pt x="910" y="77"/>
                  </a:cubicBezTo>
                  <a:cubicBezTo>
                    <a:pt x="904" y="73"/>
                    <a:pt x="898" y="71"/>
                    <a:pt x="891" y="71"/>
                  </a:cubicBezTo>
                  <a:cubicBezTo>
                    <a:pt x="891" y="70"/>
                    <a:pt x="892" y="68"/>
                    <a:pt x="892" y="67"/>
                  </a:cubicBezTo>
                  <a:cubicBezTo>
                    <a:pt x="893" y="62"/>
                    <a:pt x="893" y="56"/>
                    <a:pt x="891" y="51"/>
                  </a:cubicBezTo>
                  <a:cubicBezTo>
                    <a:pt x="889" y="46"/>
                    <a:pt x="886" y="42"/>
                    <a:pt x="882" y="38"/>
                  </a:cubicBezTo>
                  <a:cubicBezTo>
                    <a:pt x="874" y="32"/>
                    <a:pt x="864" y="28"/>
                    <a:pt x="855" y="25"/>
                  </a:cubicBezTo>
                  <a:cubicBezTo>
                    <a:pt x="846" y="22"/>
                    <a:pt x="836" y="20"/>
                    <a:pt x="826" y="19"/>
                  </a:cubicBezTo>
                  <a:cubicBezTo>
                    <a:pt x="816" y="17"/>
                    <a:pt x="806" y="17"/>
                    <a:pt x="796" y="17"/>
                  </a:cubicBezTo>
                  <a:cubicBezTo>
                    <a:pt x="776" y="18"/>
                    <a:pt x="756" y="21"/>
                    <a:pt x="737" y="25"/>
                  </a:cubicBezTo>
                  <a:cubicBezTo>
                    <a:pt x="718" y="30"/>
                    <a:pt x="699" y="35"/>
                    <a:pt x="680" y="41"/>
                  </a:cubicBezTo>
                  <a:cubicBezTo>
                    <a:pt x="662" y="46"/>
                    <a:pt x="643" y="52"/>
                    <a:pt x="624" y="56"/>
                  </a:cubicBezTo>
                  <a:cubicBezTo>
                    <a:pt x="605" y="61"/>
                    <a:pt x="586" y="65"/>
                    <a:pt x="567" y="66"/>
                  </a:cubicBezTo>
                  <a:cubicBezTo>
                    <a:pt x="558" y="66"/>
                    <a:pt x="548" y="66"/>
                    <a:pt x="539" y="64"/>
                  </a:cubicBezTo>
                  <a:cubicBezTo>
                    <a:pt x="530" y="62"/>
                    <a:pt x="522" y="58"/>
                    <a:pt x="515" y="52"/>
                  </a:cubicBezTo>
                  <a:cubicBezTo>
                    <a:pt x="508" y="46"/>
                    <a:pt x="502" y="39"/>
                    <a:pt x="498" y="30"/>
                  </a:cubicBezTo>
                  <a:cubicBezTo>
                    <a:pt x="495" y="21"/>
                    <a:pt x="492" y="12"/>
                    <a:pt x="491" y="3"/>
                  </a:cubicBezTo>
                  <a:cubicBezTo>
                    <a:pt x="490" y="1"/>
                    <a:pt x="489" y="0"/>
                    <a:pt x="488" y="0"/>
                  </a:cubicBezTo>
                  <a:cubicBezTo>
                    <a:pt x="486" y="0"/>
                    <a:pt x="485" y="1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83" y="12"/>
                    <a:pt x="481" y="21"/>
                    <a:pt x="477" y="30"/>
                  </a:cubicBezTo>
                  <a:cubicBezTo>
                    <a:pt x="475" y="34"/>
                    <a:pt x="473" y="38"/>
                    <a:pt x="470" y="42"/>
                  </a:cubicBezTo>
                  <a:cubicBezTo>
                    <a:pt x="467" y="45"/>
                    <a:pt x="464" y="49"/>
                    <a:pt x="461" y="51"/>
                  </a:cubicBezTo>
                  <a:cubicBezTo>
                    <a:pt x="454" y="57"/>
                    <a:pt x="446" y="61"/>
                    <a:pt x="437" y="63"/>
                  </a:cubicBezTo>
                  <a:cubicBezTo>
                    <a:pt x="428" y="65"/>
                    <a:pt x="419" y="66"/>
                    <a:pt x="410" y="66"/>
                  </a:cubicBezTo>
                  <a:cubicBezTo>
                    <a:pt x="391" y="65"/>
                    <a:pt x="372" y="61"/>
                    <a:pt x="354" y="56"/>
                  </a:cubicBezTo>
                  <a:cubicBezTo>
                    <a:pt x="335" y="52"/>
                    <a:pt x="317" y="46"/>
                    <a:pt x="298" y="41"/>
                  </a:cubicBezTo>
                  <a:cubicBezTo>
                    <a:pt x="280" y="36"/>
                    <a:pt x="261" y="30"/>
                    <a:pt x="242" y="26"/>
                  </a:cubicBezTo>
                  <a:cubicBezTo>
                    <a:pt x="223" y="21"/>
                    <a:pt x="204" y="17"/>
                    <a:pt x="184" y="16"/>
                  </a:cubicBezTo>
                  <a:cubicBezTo>
                    <a:pt x="174" y="16"/>
                    <a:pt x="164" y="16"/>
                    <a:pt x="154" y="17"/>
                  </a:cubicBezTo>
                  <a:cubicBezTo>
                    <a:pt x="152" y="17"/>
                    <a:pt x="150" y="18"/>
                    <a:pt x="147" y="18"/>
                  </a:cubicBezTo>
                  <a:cubicBezTo>
                    <a:pt x="145" y="19"/>
                    <a:pt x="142" y="19"/>
                    <a:pt x="140" y="19"/>
                  </a:cubicBezTo>
                  <a:cubicBezTo>
                    <a:pt x="135" y="20"/>
                    <a:pt x="130" y="22"/>
                    <a:pt x="126" y="23"/>
                  </a:cubicBezTo>
                  <a:cubicBezTo>
                    <a:pt x="116" y="26"/>
                    <a:pt x="107" y="29"/>
                    <a:pt x="98" y="35"/>
                  </a:cubicBezTo>
                  <a:cubicBezTo>
                    <a:pt x="94" y="37"/>
                    <a:pt x="90" y="41"/>
                    <a:pt x="87" y="45"/>
                  </a:cubicBezTo>
                  <a:cubicBezTo>
                    <a:pt x="84" y="49"/>
                    <a:pt x="82" y="55"/>
                    <a:pt x="82" y="60"/>
                  </a:cubicBezTo>
                  <a:cubicBezTo>
                    <a:pt x="82" y="64"/>
                    <a:pt x="83" y="68"/>
                    <a:pt x="85" y="71"/>
                  </a:cubicBezTo>
                  <a:cubicBezTo>
                    <a:pt x="81" y="72"/>
                    <a:pt x="77" y="72"/>
                    <a:pt x="74" y="73"/>
                  </a:cubicBezTo>
                  <a:cubicBezTo>
                    <a:pt x="64" y="76"/>
                    <a:pt x="55" y="84"/>
                    <a:pt x="50" y="92"/>
                  </a:cubicBezTo>
                  <a:cubicBezTo>
                    <a:pt x="49" y="95"/>
                    <a:pt x="47" y="97"/>
                    <a:pt x="46" y="99"/>
                  </a:cubicBezTo>
                  <a:cubicBezTo>
                    <a:pt x="46" y="100"/>
                    <a:pt x="45" y="102"/>
                    <a:pt x="45" y="103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2" y="112"/>
                    <a:pt x="42" y="117"/>
                    <a:pt x="42" y="122"/>
                  </a:cubicBezTo>
                  <a:cubicBezTo>
                    <a:pt x="43" y="132"/>
                    <a:pt x="45" y="142"/>
                    <a:pt x="48" y="151"/>
                  </a:cubicBezTo>
                  <a:cubicBezTo>
                    <a:pt x="54" y="170"/>
                    <a:pt x="62" y="188"/>
                    <a:pt x="70" y="205"/>
                  </a:cubicBezTo>
                  <a:cubicBezTo>
                    <a:pt x="78" y="223"/>
                    <a:pt x="86" y="240"/>
                    <a:pt x="90" y="258"/>
                  </a:cubicBezTo>
                  <a:cubicBezTo>
                    <a:pt x="92" y="267"/>
                    <a:pt x="93" y="277"/>
                    <a:pt x="91" y="284"/>
                  </a:cubicBezTo>
                  <a:cubicBezTo>
                    <a:pt x="89" y="288"/>
                    <a:pt x="87" y="292"/>
                    <a:pt x="84" y="294"/>
                  </a:cubicBezTo>
                  <a:cubicBezTo>
                    <a:pt x="83" y="295"/>
                    <a:pt x="83" y="295"/>
                    <a:pt x="82" y="296"/>
                  </a:cubicBezTo>
                  <a:cubicBezTo>
                    <a:pt x="77" y="290"/>
                    <a:pt x="71" y="285"/>
                    <a:pt x="64" y="282"/>
                  </a:cubicBezTo>
                  <a:cubicBezTo>
                    <a:pt x="55" y="278"/>
                    <a:pt x="45" y="277"/>
                    <a:pt x="35" y="277"/>
                  </a:cubicBezTo>
                  <a:cubicBezTo>
                    <a:pt x="30" y="277"/>
                    <a:pt x="25" y="277"/>
                    <a:pt x="20" y="279"/>
                  </a:cubicBezTo>
                  <a:cubicBezTo>
                    <a:pt x="15" y="280"/>
                    <a:pt x="10" y="281"/>
                    <a:pt x="6" y="284"/>
                  </a:cubicBezTo>
                  <a:cubicBezTo>
                    <a:pt x="4" y="286"/>
                    <a:pt x="2" y="287"/>
                    <a:pt x="0" y="290"/>
                  </a:cubicBezTo>
                  <a:cubicBezTo>
                    <a:pt x="0" y="292"/>
                    <a:pt x="0" y="294"/>
                    <a:pt x="0" y="295"/>
                  </a:cubicBezTo>
                  <a:cubicBezTo>
                    <a:pt x="1" y="297"/>
                    <a:pt x="2" y="298"/>
                    <a:pt x="3" y="299"/>
                  </a:cubicBezTo>
                  <a:cubicBezTo>
                    <a:pt x="7" y="303"/>
                    <a:pt x="12" y="305"/>
                    <a:pt x="16" y="307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7" y="307"/>
                    <a:pt x="17" y="307"/>
                    <a:pt x="17" y="307"/>
                  </a:cubicBezTo>
                  <a:cubicBezTo>
                    <a:pt x="26" y="309"/>
                    <a:pt x="36" y="310"/>
                    <a:pt x="46" y="311"/>
                  </a:cubicBezTo>
                  <a:cubicBezTo>
                    <a:pt x="55" y="311"/>
                    <a:pt x="66" y="311"/>
                    <a:pt x="76" y="309"/>
                  </a:cubicBezTo>
                  <a:cubicBezTo>
                    <a:pt x="78" y="308"/>
                    <a:pt x="80" y="307"/>
                    <a:pt x="82" y="306"/>
                  </a:cubicBezTo>
                  <a:cubicBezTo>
                    <a:pt x="86" y="314"/>
                    <a:pt x="88" y="323"/>
                    <a:pt x="88" y="331"/>
                  </a:cubicBezTo>
                  <a:cubicBezTo>
                    <a:pt x="87" y="341"/>
                    <a:pt x="86" y="350"/>
                    <a:pt x="83" y="359"/>
                  </a:cubicBezTo>
                  <a:cubicBezTo>
                    <a:pt x="81" y="368"/>
                    <a:pt x="77" y="377"/>
                    <a:pt x="74" y="386"/>
                  </a:cubicBezTo>
                  <a:cubicBezTo>
                    <a:pt x="70" y="395"/>
                    <a:pt x="67" y="404"/>
                    <a:pt x="64" y="413"/>
                  </a:cubicBezTo>
                  <a:cubicBezTo>
                    <a:pt x="61" y="423"/>
                    <a:pt x="59" y="432"/>
                    <a:pt x="57" y="442"/>
                  </a:cubicBezTo>
                  <a:cubicBezTo>
                    <a:pt x="55" y="452"/>
                    <a:pt x="54" y="462"/>
                    <a:pt x="55" y="472"/>
                  </a:cubicBezTo>
                  <a:cubicBezTo>
                    <a:pt x="55" y="482"/>
                    <a:pt x="58" y="493"/>
                    <a:pt x="63" y="502"/>
                  </a:cubicBezTo>
                  <a:cubicBezTo>
                    <a:pt x="66" y="506"/>
                    <a:pt x="70" y="510"/>
                    <a:pt x="75" y="513"/>
                  </a:cubicBezTo>
                  <a:cubicBezTo>
                    <a:pt x="79" y="516"/>
                    <a:pt x="85" y="518"/>
                    <a:pt x="90" y="519"/>
                  </a:cubicBezTo>
                  <a:cubicBezTo>
                    <a:pt x="91" y="519"/>
                    <a:pt x="92" y="519"/>
                    <a:pt x="93" y="519"/>
                  </a:cubicBezTo>
                  <a:cubicBezTo>
                    <a:pt x="91" y="524"/>
                    <a:pt x="91" y="528"/>
                    <a:pt x="92" y="533"/>
                  </a:cubicBezTo>
                  <a:cubicBezTo>
                    <a:pt x="93" y="538"/>
                    <a:pt x="95" y="543"/>
                    <a:pt x="99" y="547"/>
                  </a:cubicBezTo>
                  <a:cubicBezTo>
                    <a:pt x="105" y="555"/>
                    <a:pt x="113" y="561"/>
                    <a:pt x="122" y="566"/>
                  </a:cubicBezTo>
                  <a:cubicBezTo>
                    <a:pt x="131" y="570"/>
                    <a:pt x="140" y="574"/>
                    <a:pt x="149" y="577"/>
                  </a:cubicBezTo>
                  <a:cubicBezTo>
                    <a:pt x="158" y="581"/>
                    <a:pt x="168" y="584"/>
                    <a:pt x="178" y="585"/>
                  </a:cubicBezTo>
                  <a:cubicBezTo>
                    <a:pt x="185" y="587"/>
                    <a:pt x="193" y="588"/>
                    <a:pt x="201" y="588"/>
                  </a:cubicBezTo>
                  <a:cubicBezTo>
                    <a:pt x="200" y="585"/>
                    <a:pt x="199" y="582"/>
                    <a:pt x="200" y="578"/>
                  </a:cubicBezTo>
                  <a:close/>
                  <a:moveTo>
                    <a:pt x="115" y="498"/>
                  </a:moveTo>
                  <a:cubicBezTo>
                    <a:pt x="119" y="496"/>
                    <a:pt x="123" y="493"/>
                    <a:pt x="127" y="492"/>
                  </a:cubicBezTo>
                  <a:cubicBezTo>
                    <a:pt x="129" y="491"/>
                    <a:pt x="131" y="490"/>
                    <a:pt x="134" y="490"/>
                  </a:cubicBezTo>
                  <a:cubicBezTo>
                    <a:pt x="135" y="490"/>
                    <a:pt x="136" y="490"/>
                    <a:pt x="136" y="490"/>
                  </a:cubicBezTo>
                  <a:cubicBezTo>
                    <a:pt x="137" y="490"/>
                    <a:pt x="137" y="490"/>
                    <a:pt x="137" y="491"/>
                  </a:cubicBezTo>
                  <a:cubicBezTo>
                    <a:pt x="137" y="493"/>
                    <a:pt x="135" y="495"/>
                    <a:pt x="134" y="497"/>
                  </a:cubicBezTo>
                  <a:cubicBezTo>
                    <a:pt x="133" y="498"/>
                    <a:pt x="131" y="500"/>
                    <a:pt x="129" y="502"/>
                  </a:cubicBezTo>
                  <a:cubicBezTo>
                    <a:pt x="126" y="505"/>
                    <a:pt x="122" y="507"/>
                    <a:pt x="118" y="509"/>
                  </a:cubicBezTo>
                  <a:cubicBezTo>
                    <a:pt x="112" y="511"/>
                    <a:pt x="107" y="512"/>
                    <a:pt x="101" y="512"/>
                  </a:cubicBezTo>
                  <a:cubicBezTo>
                    <a:pt x="104" y="507"/>
                    <a:pt x="109" y="502"/>
                    <a:pt x="115" y="498"/>
                  </a:cubicBezTo>
                  <a:close/>
                  <a:moveTo>
                    <a:pt x="103" y="79"/>
                  </a:moveTo>
                  <a:cubicBezTo>
                    <a:pt x="111" y="81"/>
                    <a:pt x="120" y="86"/>
                    <a:pt x="127" y="92"/>
                  </a:cubicBezTo>
                  <a:cubicBezTo>
                    <a:pt x="128" y="93"/>
                    <a:pt x="130" y="95"/>
                    <a:pt x="131" y="97"/>
                  </a:cubicBezTo>
                  <a:cubicBezTo>
                    <a:pt x="131" y="99"/>
                    <a:pt x="131" y="100"/>
                    <a:pt x="131" y="101"/>
                  </a:cubicBezTo>
                  <a:cubicBezTo>
                    <a:pt x="129" y="103"/>
                    <a:pt x="124" y="102"/>
                    <a:pt x="120" y="101"/>
                  </a:cubicBezTo>
                  <a:cubicBezTo>
                    <a:pt x="112" y="97"/>
                    <a:pt x="104" y="91"/>
                    <a:pt x="98" y="84"/>
                  </a:cubicBezTo>
                  <a:cubicBezTo>
                    <a:pt x="96" y="82"/>
                    <a:pt x="95" y="80"/>
                    <a:pt x="93" y="77"/>
                  </a:cubicBezTo>
                  <a:cubicBezTo>
                    <a:pt x="96" y="78"/>
                    <a:pt x="99" y="78"/>
                    <a:pt x="103" y="79"/>
                  </a:cubicBezTo>
                  <a:close/>
                  <a:moveTo>
                    <a:pt x="872" y="89"/>
                  </a:moveTo>
                  <a:cubicBezTo>
                    <a:pt x="869" y="92"/>
                    <a:pt x="865" y="95"/>
                    <a:pt x="861" y="97"/>
                  </a:cubicBezTo>
                  <a:cubicBezTo>
                    <a:pt x="857" y="100"/>
                    <a:pt x="853" y="102"/>
                    <a:pt x="849" y="102"/>
                  </a:cubicBezTo>
                  <a:cubicBezTo>
                    <a:pt x="848" y="102"/>
                    <a:pt x="847" y="102"/>
                    <a:pt x="846" y="102"/>
                  </a:cubicBezTo>
                  <a:cubicBezTo>
                    <a:pt x="846" y="101"/>
                    <a:pt x="846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4" y="100"/>
                    <a:pt x="844" y="99"/>
                    <a:pt x="845" y="97"/>
                  </a:cubicBezTo>
                  <a:cubicBezTo>
                    <a:pt x="847" y="94"/>
                    <a:pt x="851" y="90"/>
                    <a:pt x="855" y="88"/>
                  </a:cubicBezTo>
                  <a:cubicBezTo>
                    <a:pt x="862" y="83"/>
                    <a:pt x="871" y="79"/>
                    <a:pt x="880" y="78"/>
                  </a:cubicBezTo>
                  <a:cubicBezTo>
                    <a:pt x="881" y="78"/>
                    <a:pt x="881" y="78"/>
                    <a:pt x="882" y="78"/>
                  </a:cubicBezTo>
                  <a:cubicBezTo>
                    <a:pt x="879" y="82"/>
                    <a:pt x="876" y="86"/>
                    <a:pt x="872" y="89"/>
                  </a:cubicBezTo>
                  <a:close/>
                  <a:moveTo>
                    <a:pt x="73" y="300"/>
                  </a:moveTo>
                  <a:cubicBezTo>
                    <a:pt x="65" y="303"/>
                    <a:pt x="55" y="304"/>
                    <a:pt x="46" y="304"/>
                  </a:cubicBezTo>
                  <a:cubicBezTo>
                    <a:pt x="36" y="304"/>
                    <a:pt x="27" y="303"/>
                    <a:pt x="18" y="302"/>
                  </a:cubicBezTo>
                  <a:cubicBezTo>
                    <a:pt x="13" y="301"/>
                    <a:pt x="9" y="299"/>
                    <a:pt x="6" y="296"/>
                  </a:cubicBezTo>
                  <a:cubicBezTo>
                    <a:pt x="4" y="295"/>
                    <a:pt x="4" y="293"/>
                    <a:pt x="4" y="292"/>
                  </a:cubicBezTo>
                  <a:cubicBezTo>
                    <a:pt x="5" y="290"/>
                    <a:pt x="7" y="289"/>
                    <a:pt x="8" y="288"/>
                  </a:cubicBezTo>
                  <a:cubicBezTo>
                    <a:pt x="12" y="285"/>
                    <a:pt x="17" y="284"/>
                    <a:pt x="21" y="283"/>
                  </a:cubicBezTo>
                  <a:cubicBezTo>
                    <a:pt x="26" y="282"/>
                    <a:pt x="30" y="281"/>
                    <a:pt x="35" y="281"/>
                  </a:cubicBezTo>
                  <a:cubicBezTo>
                    <a:pt x="44" y="281"/>
                    <a:pt x="54" y="283"/>
                    <a:pt x="62" y="287"/>
                  </a:cubicBezTo>
                  <a:cubicBezTo>
                    <a:pt x="68" y="289"/>
                    <a:pt x="73" y="293"/>
                    <a:pt x="78" y="298"/>
                  </a:cubicBezTo>
                  <a:cubicBezTo>
                    <a:pt x="76" y="299"/>
                    <a:pt x="75" y="300"/>
                    <a:pt x="73" y="30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"/>
            <p:cNvSpPr/>
            <p:nvPr/>
          </p:nvSpPr>
          <p:spPr bwMode="auto">
            <a:xfrm>
              <a:off x="6288" y="2377"/>
              <a:ext cx="138" cy="217"/>
            </a:xfrm>
            <a:custGeom>
              <a:avLst/>
              <a:gdLst>
                <a:gd name="T0" fmla="*/ 1 w 66"/>
                <a:gd name="T1" fmla="*/ 89 h 103"/>
                <a:gd name="T2" fmla="*/ 5 w 66"/>
                <a:gd name="T3" fmla="*/ 48 h 103"/>
                <a:gd name="T4" fmla="*/ 7 w 66"/>
                <a:gd name="T5" fmla="*/ 40 h 103"/>
                <a:gd name="T6" fmla="*/ 13 w 66"/>
                <a:gd name="T7" fmla="*/ 26 h 103"/>
                <a:gd name="T8" fmla="*/ 34 w 66"/>
                <a:gd name="T9" fmla="*/ 8 h 103"/>
                <a:gd name="T10" fmla="*/ 34 w 66"/>
                <a:gd name="T11" fmla="*/ 8 h 103"/>
                <a:gd name="T12" fmla="*/ 57 w 66"/>
                <a:gd name="T13" fmla="*/ 14 h 103"/>
                <a:gd name="T14" fmla="*/ 63 w 66"/>
                <a:gd name="T15" fmla="*/ 35 h 103"/>
                <a:gd name="T16" fmla="*/ 63 w 66"/>
                <a:gd name="T17" fmla="*/ 35 h 103"/>
                <a:gd name="T18" fmla="*/ 66 w 66"/>
                <a:gd name="T19" fmla="*/ 49 h 103"/>
                <a:gd name="T20" fmla="*/ 66 w 66"/>
                <a:gd name="T21" fmla="*/ 49 h 103"/>
                <a:gd name="T22" fmla="*/ 64 w 66"/>
                <a:gd name="T23" fmla="*/ 65 h 103"/>
                <a:gd name="T24" fmla="*/ 49 w 66"/>
                <a:gd name="T25" fmla="*/ 89 h 103"/>
                <a:gd name="T26" fmla="*/ 38 w 66"/>
                <a:gd name="T27" fmla="*/ 97 h 103"/>
                <a:gd name="T28" fmla="*/ 26 w 66"/>
                <a:gd name="T29" fmla="*/ 99 h 103"/>
                <a:gd name="T30" fmla="*/ 26 w 66"/>
                <a:gd name="T31" fmla="*/ 87 h 103"/>
                <a:gd name="T32" fmla="*/ 7 w 66"/>
                <a:gd name="T33" fmla="*/ 94 h 103"/>
                <a:gd name="T34" fmla="*/ 1 w 66"/>
                <a:gd name="T35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03">
                  <a:moveTo>
                    <a:pt x="1" y="89"/>
                  </a:moveTo>
                  <a:cubicBezTo>
                    <a:pt x="4" y="76"/>
                    <a:pt x="0" y="62"/>
                    <a:pt x="5" y="48"/>
                  </a:cubicBezTo>
                  <a:cubicBezTo>
                    <a:pt x="5" y="45"/>
                    <a:pt x="6" y="42"/>
                    <a:pt x="7" y="40"/>
                  </a:cubicBezTo>
                  <a:cubicBezTo>
                    <a:pt x="8" y="34"/>
                    <a:pt x="11" y="31"/>
                    <a:pt x="13" y="26"/>
                  </a:cubicBezTo>
                  <a:cubicBezTo>
                    <a:pt x="21" y="21"/>
                    <a:pt x="28" y="15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5" y="0"/>
                    <a:pt x="53" y="2"/>
                    <a:pt x="57" y="14"/>
                  </a:cubicBezTo>
                  <a:cubicBezTo>
                    <a:pt x="59" y="21"/>
                    <a:pt x="61" y="28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4" y="40"/>
                    <a:pt x="66" y="44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5"/>
                    <a:pt x="65" y="60"/>
                    <a:pt x="64" y="65"/>
                  </a:cubicBezTo>
                  <a:cubicBezTo>
                    <a:pt x="60" y="74"/>
                    <a:pt x="58" y="84"/>
                    <a:pt x="49" y="89"/>
                  </a:cubicBezTo>
                  <a:cubicBezTo>
                    <a:pt x="46" y="92"/>
                    <a:pt x="42" y="95"/>
                    <a:pt x="38" y="97"/>
                  </a:cubicBezTo>
                  <a:cubicBezTo>
                    <a:pt x="34" y="98"/>
                    <a:pt x="30" y="103"/>
                    <a:pt x="26" y="99"/>
                  </a:cubicBezTo>
                  <a:cubicBezTo>
                    <a:pt x="22" y="96"/>
                    <a:pt x="26" y="91"/>
                    <a:pt x="26" y="87"/>
                  </a:cubicBezTo>
                  <a:cubicBezTo>
                    <a:pt x="21" y="92"/>
                    <a:pt x="14" y="92"/>
                    <a:pt x="7" y="94"/>
                  </a:cubicBezTo>
                  <a:cubicBezTo>
                    <a:pt x="3" y="96"/>
                    <a:pt x="0" y="94"/>
                    <a:pt x="1" y="89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6130" y="2895"/>
              <a:ext cx="208" cy="151"/>
            </a:xfrm>
            <a:custGeom>
              <a:avLst/>
              <a:gdLst>
                <a:gd name="T0" fmla="*/ 50 w 99"/>
                <a:gd name="T1" fmla="*/ 43 h 72"/>
                <a:gd name="T2" fmla="*/ 53 w 99"/>
                <a:gd name="T3" fmla="*/ 44 h 72"/>
                <a:gd name="T4" fmla="*/ 67 w 99"/>
                <a:gd name="T5" fmla="*/ 37 h 72"/>
                <a:gd name="T6" fmla="*/ 94 w 99"/>
                <a:gd name="T7" fmla="*/ 22 h 72"/>
                <a:gd name="T8" fmla="*/ 94 w 99"/>
                <a:gd name="T9" fmla="*/ 41 h 72"/>
                <a:gd name="T10" fmla="*/ 79 w 99"/>
                <a:gd name="T11" fmla="*/ 65 h 72"/>
                <a:gd name="T12" fmla="*/ 68 w 99"/>
                <a:gd name="T13" fmla="*/ 68 h 72"/>
                <a:gd name="T14" fmla="*/ 54 w 99"/>
                <a:gd name="T15" fmla="*/ 68 h 72"/>
                <a:gd name="T16" fmla="*/ 29 w 99"/>
                <a:gd name="T17" fmla="*/ 58 h 72"/>
                <a:gd name="T18" fmla="*/ 1 w 99"/>
                <a:gd name="T19" fmla="*/ 7 h 72"/>
                <a:gd name="T20" fmla="*/ 3 w 99"/>
                <a:gd name="T21" fmla="*/ 0 h 72"/>
                <a:gd name="T22" fmla="*/ 39 w 99"/>
                <a:gd name="T23" fmla="*/ 28 h 72"/>
                <a:gd name="T24" fmla="*/ 50 w 99"/>
                <a:gd name="T25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72">
                  <a:moveTo>
                    <a:pt x="50" y="43"/>
                  </a:moveTo>
                  <a:cubicBezTo>
                    <a:pt x="51" y="44"/>
                    <a:pt x="52" y="44"/>
                    <a:pt x="53" y="44"/>
                  </a:cubicBezTo>
                  <a:cubicBezTo>
                    <a:pt x="59" y="46"/>
                    <a:pt x="63" y="43"/>
                    <a:pt x="67" y="37"/>
                  </a:cubicBezTo>
                  <a:cubicBezTo>
                    <a:pt x="74" y="28"/>
                    <a:pt x="83" y="23"/>
                    <a:pt x="94" y="22"/>
                  </a:cubicBezTo>
                  <a:cubicBezTo>
                    <a:pt x="99" y="29"/>
                    <a:pt x="99" y="34"/>
                    <a:pt x="94" y="41"/>
                  </a:cubicBezTo>
                  <a:cubicBezTo>
                    <a:pt x="88" y="48"/>
                    <a:pt x="83" y="57"/>
                    <a:pt x="79" y="65"/>
                  </a:cubicBezTo>
                  <a:cubicBezTo>
                    <a:pt x="76" y="71"/>
                    <a:pt x="73" y="71"/>
                    <a:pt x="68" y="68"/>
                  </a:cubicBezTo>
                  <a:cubicBezTo>
                    <a:pt x="64" y="65"/>
                    <a:pt x="60" y="65"/>
                    <a:pt x="54" y="68"/>
                  </a:cubicBezTo>
                  <a:cubicBezTo>
                    <a:pt x="44" y="72"/>
                    <a:pt x="35" y="64"/>
                    <a:pt x="29" y="58"/>
                  </a:cubicBezTo>
                  <a:cubicBezTo>
                    <a:pt x="14" y="45"/>
                    <a:pt x="3" y="28"/>
                    <a:pt x="1" y="7"/>
                  </a:cubicBezTo>
                  <a:cubicBezTo>
                    <a:pt x="1" y="5"/>
                    <a:pt x="0" y="3"/>
                    <a:pt x="3" y="0"/>
                  </a:cubicBezTo>
                  <a:cubicBezTo>
                    <a:pt x="16" y="9"/>
                    <a:pt x="29" y="17"/>
                    <a:pt x="39" y="28"/>
                  </a:cubicBezTo>
                  <a:cubicBezTo>
                    <a:pt x="45" y="32"/>
                    <a:pt x="44" y="40"/>
                    <a:pt x="50" y="43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9"/>
            <p:cNvSpPr/>
            <p:nvPr/>
          </p:nvSpPr>
          <p:spPr bwMode="auto">
            <a:xfrm>
              <a:off x="6164" y="2651"/>
              <a:ext cx="138" cy="202"/>
            </a:xfrm>
            <a:custGeom>
              <a:avLst/>
              <a:gdLst>
                <a:gd name="T0" fmla="*/ 7 w 66"/>
                <a:gd name="T1" fmla="*/ 4 h 96"/>
                <a:gd name="T2" fmla="*/ 19 w 66"/>
                <a:gd name="T3" fmla="*/ 13 h 96"/>
                <a:gd name="T4" fmla="*/ 40 w 66"/>
                <a:gd name="T5" fmla="*/ 27 h 96"/>
                <a:gd name="T6" fmla="*/ 40 w 66"/>
                <a:gd name="T7" fmla="*/ 27 h 96"/>
                <a:gd name="T8" fmla="*/ 53 w 66"/>
                <a:gd name="T9" fmla="*/ 51 h 96"/>
                <a:gd name="T10" fmla="*/ 62 w 66"/>
                <a:gd name="T11" fmla="*/ 78 h 96"/>
                <a:gd name="T12" fmla="*/ 56 w 66"/>
                <a:gd name="T13" fmla="*/ 96 h 96"/>
                <a:gd name="T14" fmla="*/ 55 w 66"/>
                <a:gd name="T15" fmla="*/ 95 h 96"/>
                <a:gd name="T16" fmla="*/ 51 w 66"/>
                <a:gd name="T17" fmla="*/ 85 h 96"/>
                <a:gd name="T18" fmla="*/ 45 w 66"/>
                <a:gd name="T19" fmla="*/ 67 h 96"/>
                <a:gd name="T20" fmla="*/ 37 w 66"/>
                <a:gd name="T21" fmla="*/ 59 h 96"/>
                <a:gd name="T22" fmla="*/ 33 w 66"/>
                <a:gd name="T23" fmla="*/ 67 h 96"/>
                <a:gd name="T24" fmla="*/ 27 w 66"/>
                <a:gd name="T25" fmla="*/ 69 h 96"/>
                <a:gd name="T26" fmla="*/ 20 w 66"/>
                <a:gd name="T27" fmla="*/ 65 h 96"/>
                <a:gd name="T28" fmla="*/ 11 w 66"/>
                <a:gd name="T29" fmla="*/ 49 h 96"/>
                <a:gd name="T30" fmla="*/ 7 w 66"/>
                <a:gd name="T31" fmla="*/ 28 h 96"/>
                <a:gd name="T32" fmla="*/ 4 w 66"/>
                <a:gd name="T33" fmla="*/ 16 h 96"/>
                <a:gd name="T34" fmla="*/ 0 w 66"/>
                <a:gd name="T35" fmla="*/ 3 h 96"/>
                <a:gd name="T36" fmla="*/ 0 w 66"/>
                <a:gd name="T37" fmla="*/ 3 h 96"/>
                <a:gd name="T38" fmla="*/ 7 w 66"/>
                <a:gd name="T39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96">
                  <a:moveTo>
                    <a:pt x="7" y="4"/>
                  </a:moveTo>
                  <a:cubicBezTo>
                    <a:pt x="11" y="8"/>
                    <a:pt x="15" y="11"/>
                    <a:pt x="19" y="13"/>
                  </a:cubicBezTo>
                  <a:cubicBezTo>
                    <a:pt x="28" y="15"/>
                    <a:pt x="34" y="21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6" y="34"/>
                    <a:pt x="50" y="42"/>
                    <a:pt x="53" y="51"/>
                  </a:cubicBezTo>
                  <a:cubicBezTo>
                    <a:pt x="55" y="60"/>
                    <a:pt x="57" y="69"/>
                    <a:pt x="62" y="78"/>
                  </a:cubicBezTo>
                  <a:cubicBezTo>
                    <a:pt x="66" y="85"/>
                    <a:pt x="65" y="92"/>
                    <a:pt x="56" y="96"/>
                  </a:cubicBezTo>
                  <a:cubicBezTo>
                    <a:pt x="56" y="96"/>
                    <a:pt x="56" y="95"/>
                    <a:pt x="55" y="95"/>
                  </a:cubicBezTo>
                  <a:cubicBezTo>
                    <a:pt x="52" y="92"/>
                    <a:pt x="50" y="89"/>
                    <a:pt x="51" y="85"/>
                  </a:cubicBezTo>
                  <a:cubicBezTo>
                    <a:pt x="52" y="78"/>
                    <a:pt x="48" y="72"/>
                    <a:pt x="45" y="67"/>
                  </a:cubicBezTo>
                  <a:cubicBezTo>
                    <a:pt x="44" y="63"/>
                    <a:pt x="41" y="60"/>
                    <a:pt x="37" y="59"/>
                  </a:cubicBezTo>
                  <a:cubicBezTo>
                    <a:pt x="32" y="59"/>
                    <a:pt x="34" y="64"/>
                    <a:pt x="33" y="67"/>
                  </a:cubicBezTo>
                  <a:cubicBezTo>
                    <a:pt x="32" y="70"/>
                    <a:pt x="30" y="71"/>
                    <a:pt x="27" y="69"/>
                  </a:cubicBezTo>
                  <a:cubicBezTo>
                    <a:pt x="24" y="69"/>
                    <a:pt x="21" y="68"/>
                    <a:pt x="20" y="65"/>
                  </a:cubicBezTo>
                  <a:cubicBezTo>
                    <a:pt x="19" y="59"/>
                    <a:pt x="13" y="55"/>
                    <a:pt x="11" y="49"/>
                  </a:cubicBezTo>
                  <a:cubicBezTo>
                    <a:pt x="8" y="42"/>
                    <a:pt x="2" y="36"/>
                    <a:pt x="7" y="28"/>
                  </a:cubicBezTo>
                  <a:cubicBezTo>
                    <a:pt x="9" y="25"/>
                    <a:pt x="6" y="20"/>
                    <a:pt x="4" y="16"/>
                  </a:cubicBezTo>
                  <a:cubicBezTo>
                    <a:pt x="1" y="12"/>
                    <a:pt x="0" y="8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6292" y="2708"/>
              <a:ext cx="107" cy="126"/>
            </a:xfrm>
            <a:custGeom>
              <a:avLst/>
              <a:gdLst>
                <a:gd name="T0" fmla="*/ 8 w 51"/>
                <a:gd name="T1" fmla="*/ 35 h 60"/>
                <a:gd name="T2" fmla="*/ 12 w 51"/>
                <a:gd name="T3" fmla="*/ 25 h 60"/>
                <a:gd name="T4" fmla="*/ 17 w 51"/>
                <a:gd name="T5" fmla="*/ 15 h 60"/>
                <a:gd name="T6" fmla="*/ 21 w 51"/>
                <a:gd name="T7" fmla="*/ 8 h 60"/>
                <a:gd name="T8" fmla="*/ 35 w 51"/>
                <a:gd name="T9" fmla="*/ 1 h 60"/>
                <a:gd name="T10" fmla="*/ 41 w 51"/>
                <a:gd name="T11" fmla="*/ 3 h 60"/>
                <a:gd name="T12" fmla="*/ 45 w 51"/>
                <a:gd name="T13" fmla="*/ 16 h 60"/>
                <a:gd name="T14" fmla="*/ 38 w 51"/>
                <a:gd name="T15" fmla="*/ 30 h 60"/>
                <a:gd name="T16" fmla="*/ 18 w 51"/>
                <a:gd name="T17" fmla="*/ 55 h 60"/>
                <a:gd name="T18" fmla="*/ 5 w 51"/>
                <a:gd name="T19" fmla="*/ 57 h 60"/>
                <a:gd name="T20" fmla="*/ 3 w 51"/>
                <a:gd name="T21" fmla="*/ 44 h 60"/>
                <a:gd name="T22" fmla="*/ 8 w 51"/>
                <a:gd name="T2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60">
                  <a:moveTo>
                    <a:pt x="8" y="35"/>
                  </a:moveTo>
                  <a:cubicBezTo>
                    <a:pt x="9" y="32"/>
                    <a:pt x="11" y="29"/>
                    <a:pt x="12" y="25"/>
                  </a:cubicBezTo>
                  <a:cubicBezTo>
                    <a:pt x="14" y="22"/>
                    <a:pt x="16" y="19"/>
                    <a:pt x="17" y="15"/>
                  </a:cubicBezTo>
                  <a:cubicBezTo>
                    <a:pt x="18" y="13"/>
                    <a:pt x="20" y="10"/>
                    <a:pt x="21" y="8"/>
                  </a:cubicBezTo>
                  <a:cubicBezTo>
                    <a:pt x="25" y="5"/>
                    <a:pt x="29" y="0"/>
                    <a:pt x="35" y="1"/>
                  </a:cubicBezTo>
                  <a:cubicBezTo>
                    <a:pt x="37" y="2"/>
                    <a:pt x="39" y="2"/>
                    <a:pt x="41" y="3"/>
                  </a:cubicBezTo>
                  <a:cubicBezTo>
                    <a:pt x="51" y="6"/>
                    <a:pt x="51" y="7"/>
                    <a:pt x="45" y="16"/>
                  </a:cubicBezTo>
                  <a:cubicBezTo>
                    <a:pt x="43" y="20"/>
                    <a:pt x="40" y="25"/>
                    <a:pt x="38" y="30"/>
                  </a:cubicBezTo>
                  <a:cubicBezTo>
                    <a:pt x="32" y="39"/>
                    <a:pt x="25" y="47"/>
                    <a:pt x="18" y="55"/>
                  </a:cubicBezTo>
                  <a:cubicBezTo>
                    <a:pt x="14" y="59"/>
                    <a:pt x="10" y="60"/>
                    <a:pt x="5" y="57"/>
                  </a:cubicBezTo>
                  <a:cubicBezTo>
                    <a:pt x="1" y="54"/>
                    <a:pt x="0" y="49"/>
                    <a:pt x="3" y="44"/>
                  </a:cubicBezTo>
                  <a:cubicBezTo>
                    <a:pt x="5" y="41"/>
                    <a:pt x="6" y="38"/>
                    <a:pt x="8" y="35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"/>
            <p:cNvSpPr/>
            <p:nvPr/>
          </p:nvSpPr>
          <p:spPr bwMode="auto">
            <a:xfrm>
              <a:off x="6279" y="2543"/>
              <a:ext cx="111" cy="78"/>
            </a:xfrm>
            <a:custGeom>
              <a:avLst/>
              <a:gdLst>
                <a:gd name="T0" fmla="*/ 5 w 53"/>
                <a:gd name="T1" fmla="*/ 10 h 37"/>
                <a:gd name="T2" fmla="*/ 28 w 53"/>
                <a:gd name="T3" fmla="*/ 6 h 37"/>
                <a:gd name="T4" fmla="*/ 34 w 53"/>
                <a:gd name="T5" fmla="*/ 2 h 37"/>
                <a:gd name="T6" fmla="*/ 33 w 53"/>
                <a:gd name="T7" fmla="*/ 10 h 37"/>
                <a:gd name="T8" fmla="*/ 31 w 53"/>
                <a:gd name="T9" fmla="*/ 18 h 37"/>
                <a:gd name="T10" fmla="*/ 41 w 53"/>
                <a:gd name="T11" fmla="*/ 16 h 37"/>
                <a:gd name="T12" fmla="*/ 53 w 53"/>
                <a:gd name="T13" fmla="*/ 10 h 37"/>
                <a:gd name="T14" fmla="*/ 50 w 53"/>
                <a:gd name="T15" fmla="*/ 14 h 37"/>
                <a:gd name="T16" fmla="*/ 6 w 53"/>
                <a:gd name="T17" fmla="*/ 37 h 37"/>
                <a:gd name="T18" fmla="*/ 5 w 53"/>
                <a:gd name="T1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7">
                  <a:moveTo>
                    <a:pt x="5" y="10"/>
                  </a:moveTo>
                  <a:cubicBezTo>
                    <a:pt x="9" y="13"/>
                    <a:pt x="24" y="11"/>
                    <a:pt x="28" y="6"/>
                  </a:cubicBezTo>
                  <a:cubicBezTo>
                    <a:pt x="30" y="4"/>
                    <a:pt x="30" y="0"/>
                    <a:pt x="34" y="2"/>
                  </a:cubicBezTo>
                  <a:cubicBezTo>
                    <a:pt x="38" y="4"/>
                    <a:pt x="34" y="7"/>
                    <a:pt x="33" y="10"/>
                  </a:cubicBezTo>
                  <a:cubicBezTo>
                    <a:pt x="33" y="13"/>
                    <a:pt x="28" y="16"/>
                    <a:pt x="31" y="18"/>
                  </a:cubicBezTo>
                  <a:cubicBezTo>
                    <a:pt x="34" y="22"/>
                    <a:pt x="38" y="17"/>
                    <a:pt x="41" y="16"/>
                  </a:cubicBezTo>
                  <a:cubicBezTo>
                    <a:pt x="45" y="14"/>
                    <a:pt x="49" y="12"/>
                    <a:pt x="53" y="10"/>
                  </a:cubicBezTo>
                  <a:cubicBezTo>
                    <a:pt x="52" y="12"/>
                    <a:pt x="51" y="13"/>
                    <a:pt x="50" y="14"/>
                  </a:cubicBezTo>
                  <a:cubicBezTo>
                    <a:pt x="36" y="23"/>
                    <a:pt x="21" y="31"/>
                    <a:pt x="6" y="37"/>
                  </a:cubicBezTo>
                  <a:cubicBezTo>
                    <a:pt x="0" y="28"/>
                    <a:pt x="2" y="19"/>
                    <a:pt x="5" y="10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"/>
            <p:cNvSpPr/>
            <p:nvPr/>
          </p:nvSpPr>
          <p:spPr bwMode="auto">
            <a:xfrm>
              <a:off x="6221" y="2758"/>
              <a:ext cx="60" cy="92"/>
            </a:xfrm>
            <a:custGeom>
              <a:avLst/>
              <a:gdLst>
                <a:gd name="T0" fmla="*/ 0 w 29"/>
                <a:gd name="T1" fmla="*/ 18 h 44"/>
                <a:gd name="T2" fmla="*/ 4 w 29"/>
                <a:gd name="T3" fmla="*/ 10 h 44"/>
                <a:gd name="T4" fmla="*/ 13 w 29"/>
                <a:gd name="T5" fmla="*/ 6 h 44"/>
                <a:gd name="T6" fmla="*/ 26 w 29"/>
                <a:gd name="T7" fmla="*/ 36 h 44"/>
                <a:gd name="T8" fmla="*/ 28 w 29"/>
                <a:gd name="T9" fmla="*/ 44 h 44"/>
                <a:gd name="T10" fmla="*/ 0 w 29"/>
                <a:gd name="T1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4">
                  <a:moveTo>
                    <a:pt x="0" y="18"/>
                  </a:moveTo>
                  <a:cubicBezTo>
                    <a:pt x="6" y="18"/>
                    <a:pt x="3" y="12"/>
                    <a:pt x="4" y="10"/>
                  </a:cubicBezTo>
                  <a:cubicBezTo>
                    <a:pt x="5" y="3"/>
                    <a:pt x="7" y="0"/>
                    <a:pt x="13" y="6"/>
                  </a:cubicBezTo>
                  <a:cubicBezTo>
                    <a:pt x="22" y="15"/>
                    <a:pt x="29" y="23"/>
                    <a:pt x="26" y="36"/>
                  </a:cubicBezTo>
                  <a:cubicBezTo>
                    <a:pt x="25" y="39"/>
                    <a:pt x="28" y="41"/>
                    <a:pt x="28" y="44"/>
                  </a:cubicBezTo>
                  <a:cubicBezTo>
                    <a:pt x="18" y="37"/>
                    <a:pt x="10" y="26"/>
                    <a:pt x="0" y="18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"/>
            <p:cNvSpPr/>
            <p:nvPr/>
          </p:nvSpPr>
          <p:spPr bwMode="auto">
            <a:xfrm>
              <a:off x="6160" y="2657"/>
              <a:ext cx="46" cy="130"/>
            </a:xfrm>
            <a:custGeom>
              <a:avLst/>
              <a:gdLst>
                <a:gd name="T0" fmla="*/ 2 w 22"/>
                <a:gd name="T1" fmla="*/ 0 h 62"/>
                <a:gd name="T2" fmla="*/ 12 w 22"/>
                <a:gd name="T3" fmla="*/ 21 h 62"/>
                <a:gd name="T4" fmla="*/ 10 w 22"/>
                <a:gd name="T5" fmla="*/ 31 h 62"/>
                <a:gd name="T6" fmla="*/ 11 w 22"/>
                <a:gd name="T7" fmla="*/ 37 h 62"/>
                <a:gd name="T8" fmla="*/ 22 w 22"/>
                <a:gd name="T9" fmla="*/ 62 h 62"/>
                <a:gd name="T10" fmla="*/ 18 w 22"/>
                <a:gd name="T11" fmla="*/ 54 h 62"/>
                <a:gd name="T12" fmla="*/ 5 w 22"/>
                <a:gd name="T13" fmla="*/ 31 h 62"/>
                <a:gd name="T14" fmla="*/ 2 w 2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2">
                  <a:moveTo>
                    <a:pt x="2" y="0"/>
                  </a:moveTo>
                  <a:cubicBezTo>
                    <a:pt x="4" y="8"/>
                    <a:pt x="13" y="12"/>
                    <a:pt x="12" y="21"/>
                  </a:cubicBezTo>
                  <a:cubicBezTo>
                    <a:pt x="12" y="25"/>
                    <a:pt x="17" y="29"/>
                    <a:pt x="10" y="31"/>
                  </a:cubicBezTo>
                  <a:cubicBezTo>
                    <a:pt x="7" y="31"/>
                    <a:pt x="10" y="35"/>
                    <a:pt x="11" y="37"/>
                  </a:cubicBezTo>
                  <a:cubicBezTo>
                    <a:pt x="14" y="46"/>
                    <a:pt x="21" y="52"/>
                    <a:pt x="22" y="62"/>
                  </a:cubicBezTo>
                  <a:cubicBezTo>
                    <a:pt x="21" y="60"/>
                    <a:pt x="19" y="57"/>
                    <a:pt x="18" y="54"/>
                  </a:cubicBezTo>
                  <a:cubicBezTo>
                    <a:pt x="12" y="47"/>
                    <a:pt x="8" y="39"/>
                    <a:pt x="5" y="31"/>
                  </a:cubicBezTo>
                  <a:cubicBezTo>
                    <a:pt x="0" y="21"/>
                    <a:pt x="0" y="11"/>
                    <a:pt x="2" y="0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4"/>
            <p:cNvSpPr/>
            <p:nvPr/>
          </p:nvSpPr>
          <p:spPr bwMode="auto">
            <a:xfrm>
              <a:off x="6204" y="2678"/>
              <a:ext cx="44" cy="30"/>
            </a:xfrm>
            <a:custGeom>
              <a:avLst/>
              <a:gdLst>
                <a:gd name="T0" fmla="*/ 21 w 21"/>
                <a:gd name="T1" fmla="*/ 14 h 14"/>
                <a:gd name="T2" fmla="*/ 0 w 21"/>
                <a:gd name="T3" fmla="*/ 0 h 14"/>
                <a:gd name="T4" fmla="*/ 21 w 2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4">
                  <a:moveTo>
                    <a:pt x="21" y="14"/>
                  </a:moveTo>
                  <a:cubicBezTo>
                    <a:pt x="14" y="9"/>
                    <a:pt x="7" y="4"/>
                    <a:pt x="0" y="0"/>
                  </a:cubicBezTo>
                  <a:cubicBezTo>
                    <a:pt x="10" y="0"/>
                    <a:pt x="17" y="6"/>
                    <a:pt x="21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5"/>
            <p:cNvSpPr/>
            <p:nvPr/>
          </p:nvSpPr>
          <p:spPr bwMode="auto">
            <a:xfrm>
              <a:off x="6212" y="2954"/>
              <a:ext cx="23" cy="31"/>
            </a:xfrm>
            <a:custGeom>
              <a:avLst/>
              <a:gdLst>
                <a:gd name="T0" fmla="*/ 11 w 11"/>
                <a:gd name="T1" fmla="*/ 15 h 15"/>
                <a:gd name="T2" fmla="*/ 0 w 11"/>
                <a:gd name="T3" fmla="*/ 0 h 15"/>
                <a:gd name="T4" fmla="*/ 11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11" y="15"/>
                  </a:moveTo>
                  <a:cubicBezTo>
                    <a:pt x="4" y="12"/>
                    <a:pt x="4" y="5"/>
                    <a:pt x="0" y="0"/>
                  </a:cubicBezTo>
                  <a:cubicBezTo>
                    <a:pt x="7" y="3"/>
                    <a:pt x="7" y="10"/>
                    <a:pt x="11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6"/>
            <p:cNvSpPr/>
            <p:nvPr/>
          </p:nvSpPr>
          <p:spPr bwMode="auto">
            <a:xfrm>
              <a:off x="6164" y="2642"/>
              <a:ext cx="15" cy="17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7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3" y="0"/>
                    <a:pt x="5" y="5"/>
                    <a:pt x="7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6323" y="2413"/>
              <a:ext cx="86" cy="122"/>
            </a:xfrm>
            <a:custGeom>
              <a:avLst/>
              <a:gdLst>
                <a:gd name="T0" fmla="*/ 26 w 41"/>
                <a:gd name="T1" fmla="*/ 41 h 58"/>
                <a:gd name="T2" fmla="*/ 11 w 41"/>
                <a:gd name="T3" fmla="*/ 53 h 58"/>
                <a:gd name="T4" fmla="*/ 4 w 41"/>
                <a:gd name="T5" fmla="*/ 56 h 58"/>
                <a:gd name="T6" fmla="*/ 3 w 41"/>
                <a:gd name="T7" fmla="*/ 45 h 58"/>
                <a:gd name="T8" fmla="*/ 18 w 41"/>
                <a:gd name="T9" fmla="*/ 8 h 58"/>
                <a:gd name="T10" fmla="*/ 27 w 41"/>
                <a:gd name="T11" fmla="*/ 1 h 58"/>
                <a:gd name="T12" fmla="*/ 30 w 41"/>
                <a:gd name="T13" fmla="*/ 9 h 58"/>
                <a:gd name="T14" fmla="*/ 32 w 41"/>
                <a:gd name="T15" fmla="*/ 15 h 58"/>
                <a:gd name="T16" fmla="*/ 39 w 41"/>
                <a:gd name="T17" fmla="*/ 26 h 58"/>
                <a:gd name="T18" fmla="*/ 26 w 41"/>
                <a:gd name="T1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8">
                  <a:moveTo>
                    <a:pt x="26" y="41"/>
                  </a:moveTo>
                  <a:cubicBezTo>
                    <a:pt x="18" y="42"/>
                    <a:pt x="13" y="45"/>
                    <a:pt x="11" y="53"/>
                  </a:cubicBezTo>
                  <a:cubicBezTo>
                    <a:pt x="11" y="56"/>
                    <a:pt x="7" y="58"/>
                    <a:pt x="4" y="56"/>
                  </a:cubicBezTo>
                  <a:cubicBezTo>
                    <a:pt x="0" y="53"/>
                    <a:pt x="1" y="46"/>
                    <a:pt x="3" y="45"/>
                  </a:cubicBezTo>
                  <a:cubicBezTo>
                    <a:pt x="11" y="34"/>
                    <a:pt x="12" y="20"/>
                    <a:pt x="18" y="8"/>
                  </a:cubicBezTo>
                  <a:cubicBezTo>
                    <a:pt x="19" y="4"/>
                    <a:pt x="21" y="0"/>
                    <a:pt x="27" y="1"/>
                  </a:cubicBezTo>
                  <a:cubicBezTo>
                    <a:pt x="32" y="2"/>
                    <a:pt x="29" y="6"/>
                    <a:pt x="30" y="9"/>
                  </a:cubicBezTo>
                  <a:cubicBezTo>
                    <a:pt x="31" y="11"/>
                    <a:pt x="31" y="13"/>
                    <a:pt x="32" y="15"/>
                  </a:cubicBezTo>
                  <a:cubicBezTo>
                    <a:pt x="35" y="18"/>
                    <a:pt x="41" y="21"/>
                    <a:pt x="39" y="26"/>
                  </a:cubicBezTo>
                  <a:cubicBezTo>
                    <a:pt x="36" y="31"/>
                    <a:pt x="30" y="36"/>
                    <a:pt x="26" y="4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8"/>
            <p:cNvSpPr>
              <a:spLocks noEditPoints="1"/>
            </p:cNvSpPr>
            <p:nvPr/>
          </p:nvSpPr>
          <p:spPr bwMode="auto">
            <a:xfrm>
              <a:off x="6118" y="2361"/>
              <a:ext cx="304" cy="740"/>
            </a:xfrm>
            <a:custGeom>
              <a:avLst/>
              <a:gdLst>
                <a:gd name="T0" fmla="*/ 72 w 145"/>
                <a:gd name="T1" fmla="*/ 156 h 352"/>
                <a:gd name="T2" fmla="*/ 73 w 145"/>
                <a:gd name="T3" fmla="*/ 118 h 352"/>
                <a:gd name="T4" fmla="*/ 114 w 145"/>
                <a:gd name="T5" fmla="*/ 8 h 352"/>
                <a:gd name="T6" fmla="*/ 130 w 145"/>
                <a:gd name="T7" fmla="*/ 15 h 352"/>
                <a:gd name="T8" fmla="*/ 100 w 145"/>
                <a:gd name="T9" fmla="*/ 117 h 352"/>
                <a:gd name="T10" fmla="*/ 78 w 145"/>
                <a:gd name="T11" fmla="*/ 162 h 352"/>
                <a:gd name="T12" fmla="*/ 88 w 145"/>
                <a:gd name="T13" fmla="*/ 185 h 352"/>
                <a:gd name="T14" fmla="*/ 127 w 145"/>
                <a:gd name="T15" fmla="*/ 155 h 352"/>
                <a:gd name="T16" fmla="*/ 93 w 145"/>
                <a:gd name="T17" fmla="*/ 216 h 352"/>
                <a:gd name="T18" fmla="*/ 61 w 145"/>
                <a:gd name="T19" fmla="*/ 263 h 352"/>
                <a:gd name="T20" fmla="*/ 101 w 145"/>
                <a:gd name="T21" fmla="*/ 264 h 352"/>
                <a:gd name="T22" fmla="*/ 69 w 145"/>
                <a:gd name="T23" fmla="*/ 323 h 352"/>
                <a:gd name="T24" fmla="*/ 43 w 145"/>
                <a:gd name="T25" fmla="*/ 351 h 352"/>
                <a:gd name="T26" fmla="*/ 56 w 145"/>
                <a:gd name="T27" fmla="*/ 324 h 352"/>
                <a:gd name="T28" fmla="*/ 7 w 145"/>
                <a:gd name="T29" fmla="*/ 287 h 352"/>
                <a:gd name="T30" fmla="*/ 4 w 145"/>
                <a:gd name="T31" fmla="*/ 236 h 352"/>
                <a:gd name="T32" fmla="*/ 39 w 145"/>
                <a:gd name="T33" fmla="*/ 270 h 352"/>
                <a:gd name="T34" fmla="*/ 60 w 145"/>
                <a:gd name="T35" fmla="*/ 302 h 352"/>
                <a:gd name="T36" fmla="*/ 66 w 145"/>
                <a:gd name="T37" fmla="*/ 230 h 352"/>
                <a:gd name="T38" fmla="*/ 6 w 145"/>
                <a:gd name="T39" fmla="*/ 161 h 352"/>
                <a:gd name="T40" fmla="*/ 11 w 145"/>
                <a:gd name="T41" fmla="*/ 128 h 352"/>
                <a:gd name="T42" fmla="*/ 75 w 145"/>
                <a:gd name="T43" fmla="*/ 215 h 352"/>
                <a:gd name="T44" fmla="*/ 98 w 145"/>
                <a:gd name="T45" fmla="*/ 113 h 352"/>
                <a:gd name="T46" fmla="*/ 123 w 145"/>
                <a:gd name="T47" fmla="*/ 7 h 352"/>
                <a:gd name="T48" fmla="*/ 69 w 145"/>
                <a:gd name="T49" fmla="*/ 63 h 352"/>
                <a:gd name="T50" fmla="*/ 78 w 145"/>
                <a:gd name="T51" fmla="*/ 121 h 352"/>
                <a:gd name="T52" fmla="*/ 108 w 145"/>
                <a:gd name="T53" fmla="*/ 40 h 352"/>
                <a:gd name="T54" fmla="*/ 101 w 145"/>
                <a:gd name="T55" fmla="*/ 73 h 352"/>
                <a:gd name="T56" fmla="*/ 72 w 145"/>
                <a:gd name="T57" fmla="*/ 222 h 352"/>
                <a:gd name="T58" fmla="*/ 12 w 145"/>
                <a:gd name="T59" fmla="*/ 136 h 352"/>
                <a:gd name="T60" fmla="*/ 42 w 145"/>
                <a:gd name="T61" fmla="*/ 205 h 352"/>
                <a:gd name="T62" fmla="*/ 40 w 145"/>
                <a:gd name="T63" fmla="*/ 188 h 352"/>
                <a:gd name="T64" fmla="*/ 21 w 145"/>
                <a:gd name="T65" fmla="*/ 158 h 352"/>
                <a:gd name="T66" fmla="*/ 56 w 145"/>
                <a:gd name="T67" fmla="*/ 200 h 352"/>
                <a:gd name="T68" fmla="*/ 56 w 145"/>
                <a:gd name="T69" fmla="*/ 310 h 352"/>
                <a:gd name="T70" fmla="*/ 5 w 145"/>
                <a:gd name="T71" fmla="*/ 245 h 352"/>
                <a:gd name="T72" fmla="*/ 26 w 145"/>
                <a:gd name="T73" fmla="*/ 305 h 352"/>
                <a:gd name="T74" fmla="*/ 30 w 145"/>
                <a:gd name="T75" fmla="*/ 291 h 352"/>
                <a:gd name="T76" fmla="*/ 12 w 145"/>
                <a:gd name="T77" fmla="*/ 264 h 352"/>
                <a:gd name="T78" fmla="*/ 47 w 145"/>
                <a:gd name="T79" fmla="*/ 301 h 352"/>
                <a:gd name="T80" fmla="*/ 111 w 145"/>
                <a:gd name="T81" fmla="*/ 176 h 352"/>
                <a:gd name="T82" fmla="*/ 94 w 145"/>
                <a:gd name="T83" fmla="*/ 181 h 352"/>
                <a:gd name="T84" fmla="*/ 109 w 145"/>
                <a:gd name="T85" fmla="*/ 175 h 352"/>
                <a:gd name="T86" fmla="*/ 85 w 145"/>
                <a:gd name="T87" fmla="*/ 286 h 352"/>
                <a:gd name="T88" fmla="*/ 64 w 145"/>
                <a:gd name="T89" fmla="*/ 32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5" h="352">
                  <a:moveTo>
                    <a:pt x="75" y="215"/>
                  </a:moveTo>
                  <a:cubicBezTo>
                    <a:pt x="80" y="206"/>
                    <a:pt x="80" y="196"/>
                    <a:pt x="79" y="185"/>
                  </a:cubicBezTo>
                  <a:cubicBezTo>
                    <a:pt x="79" y="175"/>
                    <a:pt x="76" y="166"/>
                    <a:pt x="72" y="156"/>
                  </a:cubicBezTo>
                  <a:cubicBezTo>
                    <a:pt x="72" y="155"/>
                    <a:pt x="72" y="153"/>
                    <a:pt x="72" y="152"/>
                  </a:cubicBezTo>
                  <a:cubicBezTo>
                    <a:pt x="72" y="150"/>
                    <a:pt x="71" y="148"/>
                    <a:pt x="71" y="148"/>
                  </a:cubicBezTo>
                  <a:cubicBezTo>
                    <a:pt x="71" y="147"/>
                    <a:pt x="76" y="127"/>
                    <a:pt x="73" y="118"/>
                  </a:cubicBezTo>
                  <a:cubicBezTo>
                    <a:pt x="70" y="101"/>
                    <a:pt x="68" y="84"/>
                    <a:pt x="66" y="67"/>
                  </a:cubicBezTo>
                  <a:cubicBezTo>
                    <a:pt x="64" y="55"/>
                    <a:pt x="70" y="46"/>
                    <a:pt x="77" y="38"/>
                  </a:cubicBezTo>
                  <a:cubicBezTo>
                    <a:pt x="87" y="25"/>
                    <a:pt x="100" y="16"/>
                    <a:pt x="114" y="8"/>
                  </a:cubicBezTo>
                  <a:cubicBezTo>
                    <a:pt x="117" y="6"/>
                    <a:pt x="120" y="4"/>
                    <a:pt x="122" y="2"/>
                  </a:cubicBezTo>
                  <a:cubicBezTo>
                    <a:pt x="126" y="0"/>
                    <a:pt x="127" y="0"/>
                    <a:pt x="127" y="4"/>
                  </a:cubicBezTo>
                  <a:cubicBezTo>
                    <a:pt x="128" y="8"/>
                    <a:pt x="129" y="11"/>
                    <a:pt x="130" y="15"/>
                  </a:cubicBezTo>
                  <a:cubicBezTo>
                    <a:pt x="134" y="26"/>
                    <a:pt x="139" y="37"/>
                    <a:pt x="142" y="48"/>
                  </a:cubicBezTo>
                  <a:cubicBezTo>
                    <a:pt x="145" y="60"/>
                    <a:pt x="142" y="72"/>
                    <a:pt x="136" y="82"/>
                  </a:cubicBezTo>
                  <a:cubicBezTo>
                    <a:pt x="127" y="97"/>
                    <a:pt x="114" y="108"/>
                    <a:pt x="100" y="117"/>
                  </a:cubicBezTo>
                  <a:cubicBezTo>
                    <a:pt x="94" y="120"/>
                    <a:pt x="89" y="124"/>
                    <a:pt x="83" y="128"/>
                  </a:cubicBezTo>
                  <a:cubicBezTo>
                    <a:pt x="77" y="132"/>
                    <a:pt x="75" y="139"/>
                    <a:pt x="75" y="146"/>
                  </a:cubicBezTo>
                  <a:cubicBezTo>
                    <a:pt x="76" y="151"/>
                    <a:pt x="77" y="157"/>
                    <a:pt x="78" y="162"/>
                  </a:cubicBezTo>
                  <a:cubicBezTo>
                    <a:pt x="82" y="171"/>
                    <a:pt x="83" y="180"/>
                    <a:pt x="83" y="189"/>
                  </a:cubicBezTo>
                  <a:cubicBezTo>
                    <a:pt x="83" y="190"/>
                    <a:pt x="83" y="192"/>
                    <a:pt x="85" y="194"/>
                  </a:cubicBezTo>
                  <a:cubicBezTo>
                    <a:pt x="86" y="191"/>
                    <a:pt x="87" y="188"/>
                    <a:pt x="88" y="185"/>
                  </a:cubicBezTo>
                  <a:cubicBezTo>
                    <a:pt x="92" y="172"/>
                    <a:pt x="100" y="163"/>
                    <a:pt x="114" y="160"/>
                  </a:cubicBezTo>
                  <a:cubicBezTo>
                    <a:pt x="117" y="159"/>
                    <a:pt x="120" y="157"/>
                    <a:pt x="123" y="156"/>
                  </a:cubicBezTo>
                  <a:cubicBezTo>
                    <a:pt x="124" y="155"/>
                    <a:pt x="125" y="155"/>
                    <a:pt x="127" y="155"/>
                  </a:cubicBezTo>
                  <a:cubicBezTo>
                    <a:pt x="127" y="156"/>
                    <a:pt x="127" y="158"/>
                    <a:pt x="126" y="159"/>
                  </a:cubicBezTo>
                  <a:cubicBezTo>
                    <a:pt x="124" y="175"/>
                    <a:pt x="114" y="187"/>
                    <a:pt x="107" y="201"/>
                  </a:cubicBezTo>
                  <a:cubicBezTo>
                    <a:pt x="103" y="207"/>
                    <a:pt x="98" y="211"/>
                    <a:pt x="93" y="216"/>
                  </a:cubicBezTo>
                  <a:cubicBezTo>
                    <a:pt x="89" y="221"/>
                    <a:pt x="84" y="224"/>
                    <a:pt x="80" y="229"/>
                  </a:cubicBezTo>
                  <a:cubicBezTo>
                    <a:pt x="75" y="235"/>
                    <a:pt x="71" y="241"/>
                    <a:pt x="67" y="247"/>
                  </a:cubicBezTo>
                  <a:cubicBezTo>
                    <a:pt x="63" y="252"/>
                    <a:pt x="62" y="257"/>
                    <a:pt x="61" y="263"/>
                  </a:cubicBezTo>
                  <a:cubicBezTo>
                    <a:pt x="60" y="272"/>
                    <a:pt x="60" y="281"/>
                    <a:pt x="63" y="290"/>
                  </a:cubicBezTo>
                  <a:cubicBezTo>
                    <a:pt x="71" y="276"/>
                    <a:pt x="85" y="271"/>
                    <a:pt x="98" y="264"/>
                  </a:cubicBezTo>
                  <a:cubicBezTo>
                    <a:pt x="99" y="263"/>
                    <a:pt x="101" y="263"/>
                    <a:pt x="101" y="264"/>
                  </a:cubicBezTo>
                  <a:cubicBezTo>
                    <a:pt x="102" y="265"/>
                    <a:pt x="103" y="267"/>
                    <a:pt x="102" y="268"/>
                  </a:cubicBezTo>
                  <a:cubicBezTo>
                    <a:pt x="100" y="276"/>
                    <a:pt x="97" y="284"/>
                    <a:pt x="94" y="292"/>
                  </a:cubicBezTo>
                  <a:cubicBezTo>
                    <a:pt x="89" y="305"/>
                    <a:pt x="79" y="314"/>
                    <a:pt x="69" y="323"/>
                  </a:cubicBezTo>
                  <a:cubicBezTo>
                    <a:pt x="62" y="329"/>
                    <a:pt x="57" y="337"/>
                    <a:pt x="51" y="344"/>
                  </a:cubicBezTo>
                  <a:cubicBezTo>
                    <a:pt x="49" y="347"/>
                    <a:pt x="47" y="349"/>
                    <a:pt x="45" y="352"/>
                  </a:cubicBezTo>
                  <a:cubicBezTo>
                    <a:pt x="44" y="351"/>
                    <a:pt x="43" y="351"/>
                    <a:pt x="43" y="351"/>
                  </a:cubicBezTo>
                  <a:cubicBezTo>
                    <a:pt x="44" y="349"/>
                    <a:pt x="44" y="348"/>
                    <a:pt x="45" y="347"/>
                  </a:cubicBezTo>
                  <a:cubicBezTo>
                    <a:pt x="48" y="342"/>
                    <a:pt x="52" y="337"/>
                    <a:pt x="55" y="332"/>
                  </a:cubicBezTo>
                  <a:cubicBezTo>
                    <a:pt x="56" y="330"/>
                    <a:pt x="55" y="327"/>
                    <a:pt x="56" y="324"/>
                  </a:cubicBezTo>
                  <a:cubicBezTo>
                    <a:pt x="46" y="317"/>
                    <a:pt x="36" y="312"/>
                    <a:pt x="25" y="309"/>
                  </a:cubicBezTo>
                  <a:cubicBezTo>
                    <a:pt x="23" y="309"/>
                    <a:pt x="22" y="308"/>
                    <a:pt x="21" y="307"/>
                  </a:cubicBezTo>
                  <a:cubicBezTo>
                    <a:pt x="16" y="300"/>
                    <a:pt x="11" y="294"/>
                    <a:pt x="7" y="287"/>
                  </a:cubicBezTo>
                  <a:cubicBezTo>
                    <a:pt x="1" y="277"/>
                    <a:pt x="0" y="266"/>
                    <a:pt x="0" y="254"/>
                  </a:cubicBezTo>
                  <a:cubicBezTo>
                    <a:pt x="0" y="250"/>
                    <a:pt x="1" y="245"/>
                    <a:pt x="1" y="240"/>
                  </a:cubicBezTo>
                  <a:cubicBezTo>
                    <a:pt x="1" y="239"/>
                    <a:pt x="3" y="237"/>
                    <a:pt x="4" y="236"/>
                  </a:cubicBezTo>
                  <a:cubicBezTo>
                    <a:pt x="5" y="237"/>
                    <a:pt x="6" y="238"/>
                    <a:pt x="7" y="239"/>
                  </a:cubicBezTo>
                  <a:cubicBezTo>
                    <a:pt x="11" y="243"/>
                    <a:pt x="13" y="247"/>
                    <a:pt x="17" y="250"/>
                  </a:cubicBezTo>
                  <a:cubicBezTo>
                    <a:pt x="24" y="256"/>
                    <a:pt x="32" y="262"/>
                    <a:pt x="39" y="270"/>
                  </a:cubicBezTo>
                  <a:cubicBezTo>
                    <a:pt x="44" y="275"/>
                    <a:pt x="47" y="283"/>
                    <a:pt x="51" y="289"/>
                  </a:cubicBezTo>
                  <a:cubicBezTo>
                    <a:pt x="54" y="296"/>
                    <a:pt x="57" y="303"/>
                    <a:pt x="60" y="311"/>
                  </a:cubicBezTo>
                  <a:cubicBezTo>
                    <a:pt x="60" y="307"/>
                    <a:pt x="60" y="304"/>
                    <a:pt x="60" y="302"/>
                  </a:cubicBezTo>
                  <a:cubicBezTo>
                    <a:pt x="59" y="295"/>
                    <a:pt x="58" y="288"/>
                    <a:pt x="57" y="281"/>
                  </a:cubicBezTo>
                  <a:cubicBezTo>
                    <a:pt x="56" y="266"/>
                    <a:pt x="57" y="251"/>
                    <a:pt x="68" y="238"/>
                  </a:cubicBezTo>
                  <a:cubicBezTo>
                    <a:pt x="71" y="234"/>
                    <a:pt x="71" y="233"/>
                    <a:pt x="66" y="230"/>
                  </a:cubicBezTo>
                  <a:cubicBezTo>
                    <a:pt x="61" y="226"/>
                    <a:pt x="56" y="221"/>
                    <a:pt x="51" y="217"/>
                  </a:cubicBezTo>
                  <a:cubicBezTo>
                    <a:pt x="49" y="215"/>
                    <a:pt x="48" y="214"/>
                    <a:pt x="46" y="212"/>
                  </a:cubicBezTo>
                  <a:cubicBezTo>
                    <a:pt x="27" y="200"/>
                    <a:pt x="12" y="184"/>
                    <a:pt x="6" y="161"/>
                  </a:cubicBezTo>
                  <a:cubicBezTo>
                    <a:pt x="3" y="152"/>
                    <a:pt x="4" y="142"/>
                    <a:pt x="5" y="132"/>
                  </a:cubicBezTo>
                  <a:cubicBezTo>
                    <a:pt x="5" y="131"/>
                    <a:pt x="6" y="129"/>
                    <a:pt x="7" y="128"/>
                  </a:cubicBezTo>
                  <a:cubicBezTo>
                    <a:pt x="8" y="126"/>
                    <a:pt x="10" y="125"/>
                    <a:pt x="11" y="128"/>
                  </a:cubicBezTo>
                  <a:cubicBezTo>
                    <a:pt x="16" y="138"/>
                    <a:pt x="25" y="141"/>
                    <a:pt x="34" y="145"/>
                  </a:cubicBezTo>
                  <a:cubicBezTo>
                    <a:pt x="57" y="154"/>
                    <a:pt x="70" y="172"/>
                    <a:pt x="74" y="196"/>
                  </a:cubicBezTo>
                  <a:cubicBezTo>
                    <a:pt x="74" y="203"/>
                    <a:pt x="75" y="209"/>
                    <a:pt x="75" y="215"/>
                  </a:cubicBezTo>
                  <a:close/>
                  <a:moveTo>
                    <a:pt x="82" y="121"/>
                  </a:moveTo>
                  <a:cubicBezTo>
                    <a:pt x="83" y="122"/>
                    <a:pt x="83" y="122"/>
                    <a:pt x="83" y="122"/>
                  </a:cubicBezTo>
                  <a:cubicBezTo>
                    <a:pt x="88" y="119"/>
                    <a:pt x="93" y="116"/>
                    <a:pt x="98" y="113"/>
                  </a:cubicBezTo>
                  <a:cubicBezTo>
                    <a:pt x="111" y="105"/>
                    <a:pt x="123" y="95"/>
                    <a:pt x="131" y="82"/>
                  </a:cubicBezTo>
                  <a:cubicBezTo>
                    <a:pt x="138" y="70"/>
                    <a:pt x="141" y="58"/>
                    <a:pt x="137" y="45"/>
                  </a:cubicBezTo>
                  <a:cubicBezTo>
                    <a:pt x="132" y="32"/>
                    <a:pt x="128" y="20"/>
                    <a:pt x="123" y="7"/>
                  </a:cubicBezTo>
                  <a:cubicBezTo>
                    <a:pt x="120" y="8"/>
                    <a:pt x="118" y="10"/>
                    <a:pt x="116" y="11"/>
                  </a:cubicBezTo>
                  <a:cubicBezTo>
                    <a:pt x="103" y="19"/>
                    <a:pt x="90" y="27"/>
                    <a:pt x="80" y="40"/>
                  </a:cubicBezTo>
                  <a:cubicBezTo>
                    <a:pt x="75" y="47"/>
                    <a:pt x="69" y="54"/>
                    <a:pt x="69" y="63"/>
                  </a:cubicBezTo>
                  <a:cubicBezTo>
                    <a:pt x="70" y="71"/>
                    <a:pt x="70" y="78"/>
                    <a:pt x="71" y="85"/>
                  </a:cubicBezTo>
                  <a:cubicBezTo>
                    <a:pt x="73" y="95"/>
                    <a:pt x="74" y="104"/>
                    <a:pt x="76" y="114"/>
                  </a:cubicBezTo>
                  <a:cubicBezTo>
                    <a:pt x="76" y="116"/>
                    <a:pt x="77" y="119"/>
                    <a:pt x="78" y="121"/>
                  </a:cubicBezTo>
                  <a:cubicBezTo>
                    <a:pt x="80" y="117"/>
                    <a:pt x="82" y="112"/>
                    <a:pt x="83" y="108"/>
                  </a:cubicBezTo>
                  <a:cubicBezTo>
                    <a:pt x="88" y="94"/>
                    <a:pt x="94" y="79"/>
                    <a:pt x="99" y="65"/>
                  </a:cubicBezTo>
                  <a:cubicBezTo>
                    <a:pt x="102" y="57"/>
                    <a:pt x="105" y="48"/>
                    <a:pt x="108" y="40"/>
                  </a:cubicBezTo>
                  <a:cubicBezTo>
                    <a:pt x="108" y="39"/>
                    <a:pt x="110" y="38"/>
                    <a:pt x="111" y="37"/>
                  </a:cubicBezTo>
                  <a:cubicBezTo>
                    <a:pt x="111" y="38"/>
                    <a:pt x="112" y="40"/>
                    <a:pt x="111" y="41"/>
                  </a:cubicBezTo>
                  <a:cubicBezTo>
                    <a:pt x="108" y="52"/>
                    <a:pt x="104" y="62"/>
                    <a:pt x="101" y="73"/>
                  </a:cubicBezTo>
                  <a:cubicBezTo>
                    <a:pt x="98" y="80"/>
                    <a:pt x="96" y="88"/>
                    <a:pt x="93" y="95"/>
                  </a:cubicBezTo>
                  <a:cubicBezTo>
                    <a:pt x="89" y="104"/>
                    <a:pt x="86" y="113"/>
                    <a:pt x="82" y="121"/>
                  </a:cubicBezTo>
                  <a:close/>
                  <a:moveTo>
                    <a:pt x="72" y="222"/>
                  </a:moveTo>
                  <a:cubicBezTo>
                    <a:pt x="71" y="212"/>
                    <a:pt x="71" y="204"/>
                    <a:pt x="70" y="196"/>
                  </a:cubicBezTo>
                  <a:cubicBezTo>
                    <a:pt x="66" y="173"/>
                    <a:pt x="54" y="156"/>
                    <a:pt x="32" y="148"/>
                  </a:cubicBezTo>
                  <a:cubicBezTo>
                    <a:pt x="25" y="145"/>
                    <a:pt x="17" y="142"/>
                    <a:pt x="12" y="136"/>
                  </a:cubicBezTo>
                  <a:cubicBezTo>
                    <a:pt x="11" y="135"/>
                    <a:pt x="10" y="134"/>
                    <a:pt x="8" y="132"/>
                  </a:cubicBezTo>
                  <a:cubicBezTo>
                    <a:pt x="8" y="139"/>
                    <a:pt x="8" y="146"/>
                    <a:pt x="8" y="152"/>
                  </a:cubicBezTo>
                  <a:cubicBezTo>
                    <a:pt x="11" y="175"/>
                    <a:pt x="24" y="192"/>
                    <a:pt x="42" y="205"/>
                  </a:cubicBezTo>
                  <a:cubicBezTo>
                    <a:pt x="47" y="209"/>
                    <a:pt x="52" y="214"/>
                    <a:pt x="57" y="218"/>
                  </a:cubicBezTo>
                  <a:cubicBezTo>
                    <a:pt x="60" y="221"/>
                    <a:pt x="64" y="224"/>
                    <a:pt x="68" y="227"/>
                  </a:cubicBezTo>
                  <a:cubicBezTo>
                    <a:pt x="61" y="212"/>
                    <a:pt x="52" y="199"/>
                    <a:pt x="40" y="188"/>
                  </a:cubicBezTo>
                  <a:cubicBezTo>
                    <a:pt x="32" y="181"/>
                    <a:pt x="25" y="174"/>
                    <a:pt x="21" y="164"/>
                  </a:cubicBezTo>
                  <a:cubicBezTo>
                    <a:pt x="20" y="163"/>
                    <a:pt x="20" y="161"/>
                    <a:pt x="19" y="159"/>
                  </a:cubicBezTo>
                  <a:cubicBezTo>
                    <a:pt x="20" y="159"/>
                    <a:pt x="20" y="158"/>
                    <a:pt x="21" y="158"/>
                  </a:cubicBezTo>
                  <a:cubicBezTo>
                    <a:pt x="23" y="160"/>
                    <a:pt x="24" y="163"/>
                    <a:pt x="26" y="165"/>
                  </a:cubicBezTo>
                  <a:cubicBezTo>
                    <a:pt x="31" y="171"/>
                    <a:pt x="36" y="178"/>
                    <a:pt x="41" y="184"/>
                  </a:cubicBezTo>
                  <a:cubicBezTo>
                    <a:pt x="46" y="190"/>
                    <a:pt x="52" y="195"/>
                    <a:pt x="56" y="200"/>
                  </a:cubicBezTo>
                  <a:cubicBezTo>
                    <a:pt x="62" y="207"/>
                    <a:pt x="66" y="214"/>
                    <a:pt x="72" y="222"/>
                  </a:cubicBezTo>
                  <a:close/>
                  <a:moveTo>
                    <a:pt x="54" y="311"/>
                  </a:moveTo>
                  <a:cubicBezTo>
                    <a:pt x="55" y="311"/>
                    <a:pt x="55" y="310"/>
                    <a:pt x="56" y="310"/>
                  </a:cubicBezTo>
                  <a:cubicBezTo>
                    <a:pt x="49" y="298"/>
                    <a:pt x="46" y="283"/>
                    <a:pt x="37" y="273"/>
                  </a:cubicBezTo>
                  <a:cubicBezTo>
                    <a:pt x="28" y="262"/>
                    <a:pt x="16" y="254"/>
                    <a:pt x="6" y="244"/>
                  </a:cubicBezTo>
                  <a:cubicBezTo>
                    <a:pt x="6" y="244"/>
                    <a:pt x="5" y="245"/>
                    <a:pt x="5" y="245"/>
                  </a:cubicBezTo>
                  <a:cubicBezTo>
                    <a:pt x="5" y="248"/>
                    <a:pt x="5" y="251"/>
                    <a:pt x="4" y="254"/>
                  </a:cubicBezTo>
                  <a:cubicBezTo>
                    <a:pt x="3" y="274"/>
                    <a:pt x="11" y="290"/>
                    <a:pt x="24" y="304"/>
                  </a:cubicBezTo>
                  <a:cubicBezTo>
                    <a:pt x="24" y="305"/>
                    <a:pt x="25" y="305"/>
                    <a:pt x="26" y="305"/>
                  </a:cubicBezTo>
                  <a:cubicBezTo>
                    <a:pt x="31" y="308"/>
                    <a:pt x="37" y="310"/>
                    <a:pt x="43" y="312"/>
                  </a:cubicBezTo>
                  <a:cubicBezTo>
                    <a:pt x="46" y="313"/>
                    <a:pt x="49" y="315"/>
                    <a:pt x="53" y="316"/>
                  </a:cubicBezTo>
                  <a:cubicBezTo>
                    <a:pt x="47" y="306"/>
                    <a:pt x="40" y="297"/>
                    <a:pt x="30" y="291"/>
                  </a:cubicBezTo>
                  <a:cubicBezTo>
                    <a:pt x="21" y="285"/>
                    <a:pt x="15" y="278"/>
                    <a:pt x="11" y="268"/>
                  </a:cubicBezTo>
                  <a:cubicBezTo>
                    <a:pt x="11" y="267"/>
                    <a:pt x="11" y="266"/>
                    <a:pt x="11" y="265"/>
                  </a:cubicBezTo>
                  <a:cubicBezTo>
                    <a:pt x="11" y="264"/>
                    <a:pt x="12" y="264"/>
                    <a:pt x="12" y="264"/>
                  </a:cubicBezTo>
                  <a:cubicBezTo>
                    <a:pt x="14" y="266"/>
                    <a:pt x="16" y="269"/>
                    <a:pt x="17" y="271"/>
                  </a:cubicBezTo>
                  <a:cubicBezTo>
                    <a:pt x="20" y="278"/>
                    <a:pt x="25" y="283"/>
                    <a:pt x="31" y="287"/>
                  </a:cubicBezTo>
                  <a:cubicBezTo>
                    <a:pt x="37" y="291"/>
                    <a:pt x="42" y="296"/>
                    <a:pt x="47" y="301"/>
                  </a:cubicBezTo>
                  <a:cubicBezTo>
                    <a:pt x="50" y="304"/>
                    <a:pt x="52" y="307"/>
                    <a:pt x="54" y="311"/>
                  </a:cubicBezTo>
                  <a:close/>
                  <a:moveTo>
                    <a:pt x="109" y="175"/>
                  </a:moveTo>
                  <a:cubicBezTo>
                    <a:pt x="110" y="175"/>
                    <a:pt x="110" y="176"/>
                    <a:pt x="111" y="176"/>
                  </a:cubicBezTo>
                  <a:cubicBezTo>
                    <a:pt x="100" y="191"/>
                    <a:pt x="87" y="204"/>
                    <a:pt x="82" y="223"/>
                  </a:cubicBezTo>
                  <a:cubicBezTo>
                    <a:pt x="101" y="206"/>
                    <a:pt x="121" y="174"/>
                    <a:pt x="121" y="162"/>
                  </a:cubicBezTo>
                  <a:cubicBezTo>
                    <a:pt x="105" y="164"/>
                    <a:pt x="99" y="169"/>
                    <a:pt x="94" y="181"/>
                  </a:cubicBezTo>
                  <a:cubicBezTo>
                    <a:pt x="90" y="189"/>
                    <a:pt x="88" y="197"/>
                    <a:pt x="85" y="205"/>
                  </a:cubicBezTo>
                  <a:cubicBezTo>
                    <a:pt x="89" y="200"/>
                    <a:pt x="92" y="194"/>
                    <a:pt x="96" y="189"/>
                  </a:cubicBezTo>
                  <a:cubicBezTo>
                    <a:pt x="100" y="184"/>
                    <a:pt x="105" y="180"/>
                    <a:pt x="109" y="175"/>
                  </a:cubicBezTo>
                  <a:close/>
                  <a:moveTo>
                    <a:pt x="98" y="269"/>
                  </a:moveTo>
                  <a:cubicBezTo>
                    <a:pt x="77" y="274"/>
                    <a:pt x="63" y="291"/>
                    <a:pt x="65" y="307"/>
                  </a:cubicBezTo>
                  <a:cubicBezTo>
                    <a:pt x="72" y="300"/>
                    <a:pt x="78" y="293"/>
                    <a:pt x="85" y="286"/>
                  </a:cubicBezTo>
                  <a:cubicBezTo>
                    <a:pt x="85" y="286"/>
                    <a:pt x="86" y="286"/>
                    <a:pt x="86" y="287"/>
                  </a:cubicBezTo>
                  <a:cubicBezTo>
                    <a:pt x="85" y="293"/>
                    <a:pt x="78" y="297"/>
                    <a:pt x="74" y="302"/>
                  </a:cubicBezTo>
                  <a:cubicBezTo>
                    <a:pt x="71" y="308"/>
                    <a:pt x="67" y="314"/>
                    <a:pt x="64" y="320"/>
                  </a:cubicBezTo>
                  <a:cubicBezTo>
                    <a:pt x="64" y="320"/>
                    <a:pt x="64" y="320"/>
                    <a:pt x="65" y="320"/>
                  </a:cubicBezTo>
                  <a:cubicBezTo>
                    <a:pt x="84" y="309"/>
                    <a:pt x="92" y="289"/>
                    <a:pt x="98" y="26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4824" y="3172"/>
              <a:ext cx="222" cy="143"/>
            </a:xfrm>
            <a:custGeom>
              <a:avLst/>
              <a:gdLst>
                <a:gd name="T0" fmla="*/ 102 w 106"/>
                <a:gd name="T1" fmla="*/ 47 h 68"/>
                <a:gd name="T2" fmla="*/ 65 w 106"/>
                <a:gd name="T3" fmla="*/ 64 h 68"/>
                <a:gd name="T4" fmla="*/ 56 w 106"/>
                <a:gd name="T5" fmla="*/ 66 h 68"/>
                <a:gd name="T6" fmla="*/ 41 w 106"/>
                <a:gd name="T7" fmla="*/ 68 h 68"/>
                <a:gd name="T8" fmla="*/ 15 w 106"/>
                <a:gd name="T9" fmla="*/ 59 h 68"/>
                <a:gd name="T10" fmla="*/ 15 w 106"/>
                <a:gd name="T11" fmla="*/ 59 h 68"/>
                <a:gd name="T12" fmla="*/ 9 w 106"/>
                <a:gd name="T13" fmla="*/ 36 h 68"/>
                <a:gd name="T14" fmla="*/ 24 w 106"/>
                <a:gd name="T15" fmla="*/ 20 h 68"/>
                <a:gd name="T16" fmla="*/ 24 w 106"/>
                <a:gd name="T17" fmla="*/ 20 h 68"/>
                <a:gd name="T18" fmla="*/ 35 w 106"/>
                <a:gd name="T19" fmla="*/ 11 h 68"/>
                <a:gd name="T20" fmla="*/ 35 w 106"/>
                <a:gd name="T21" fmla="*/ 11 h 68"/>
                <a:gd name="T22" fmla="*/ 50 w 106"/>
                <a:gd name="T23" fmla="*/ 4 h 68"/>
                <a:gd name="T24" fmla="*/ 77 w 106"/>
                <a:gd name="T25" fmla="*/ 6 h 68"/>
                <a:gd name="T26" fmla="*/ 90 w 106"/>
                <a:gd name="T27" fmla="*/ 11 h 68"/>
                <a:gd name="T28" fmla="*/ 98 w 106"/>
                <a:gd name="T29" fmla="*/ 20 h 68"/>
                <a:gd name="T30" fmla="*/ 87 w 106"/>
                <a:gd name="T31" fmla="*/ 26 h 68"/>
                <a:gd name="T32" fmla="*/ 103 w 106"/>
                <a:gd name="T33" fmla="*/ 39 h 68"/>
                <a:gd name="T34" fmla="*/ 102 w 106"/>
                <a:gd name="T3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68">
                  <a:moveTo>
                    <a:pt x="102" y="47"/>
                  </a:moveTo>
                  <a:cubicBezTo>
                    <a:pt x="88" y="51"/>
                    <a:pt x="78" y="62"/>
                    <a:pt x="65" y="64"/>
                  </a:cubicBezTo>
                  <a:cubicBezTo>
                    <a:pt x="62" y="65"/>
                    <a:pt x="59" y="66"/>
                    <a:pt x="56" y="66"/>
                  </a:cubicBezTo>
                  <a:cubicBezTo>
                    <a:pt x="51" y="68"/>
                    <a:pt x="46" y="67"/>
                    <a:pt x="41" y="68"/>
                  </a:cubicBezTo>
                  <a:cubicBezTo>
                    <a:pt x="33" y="64"/>
                    <a:pt x="24" y="61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3" y="53"/>
                    <a:pt x="0" y="45"/>
                    <a:pt x="9" y="36"/>
                  </a:cubicBezTo>
                  <a:cubicBezTo>
                    <a:pt x="14" y="30"/>
                    <a:pt x="19" y="25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8" y="17"/>
                    <a:pt x="30" y="13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40" y="8"/>
                    <a:pt x="44" y="6"/>
                    <a:pt x="50" y="4"/>
                  </a:cubicBezTo>
                  <a:cubicBezTo>
                    <a:pt x="59" y="3"/>
                    <a:pt x="68" y="0"/>
                    <a:pt x="77" y="6"/>
                  </a:cubicBezTo>
                  <a:cubicBezTo>
                    <a:pt x="82" y="6"/>
                    <a:pt x="86" y="8"/>
                    <a:pt x="90" y="11"/>
                  </a:cubicBezTo>
                  <a:cubicBezTo>
                    <a:pt x="93" y="13"/>
                    <a:pt x="99" y="15"/>
                    <a:pt x="98" y="20"/>
                  </a:cubicBezTo>
                  <a:cubicBezTo>
                    <a:pt x="97" y="26"/>
                    <a:pt x="91" y="24"/>
                    <a:pt x="87" y="26"/>
                  </a:cubicBezTo>
                  <a:cubicBezTo>
                    <a:pt x="94" y="28"/>
                    <a:pt x="98" y="34"/>
                    <a:pt x="103" y="39"/>
                  </a:cubicBezTo>
                  <a:cubicBezTo>
                    <a:pt x="106" y="42"/>
                    <a:pt x="106" y="45"/>
                    <a:pt x="102" y="47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0"/>
            <p:cNvSpPr/>
            <p:nvPr/>
          </p:nvSpPr>
          <p:spPr bwMode="auto">
            <a:xfrm>
              <a:off x="5344" y="3029"/>
              <a:ext cx="140" cy="211"/>
            </a:xfrm>
            <a:custGeom>
              <a:avLst/>
              <a:gdLst>
                <a:gd name="T0" fmla="*/ 40 w 67"/>
                <a:gd name="T1" fmla="*/ 37 h 100"/>
                <a:gd name="T2" fmla="*/ 39 w 67"/>
                <a:gd name="T3" fmla="*/ 34 h 100"/>
                <a:gd name="T4" fmla="*/ 26 w 67"/>
                <a:gd name="T5" fmla="*/ 25 h 100"/>
                <a:gd name="T6" fmla="*/ 0 w 67"/>
                <a:gd name="T7" fmla="*/ 9 h 100"/>
                <a:gd name="T8" fmla="*/ 16 w 67"/>
                <a:gd name="T9" fmla="*/ 1 h 100"/>
                <a:gd name="T10" fmla="*/ 45 w 67"/>
                <a:gd name="T11" fmla="*/ 1 h 100"/>
                <a:gd name="T12" fmla="*/ 52 w 67"/>
                <a:gd name="T13" fmla="*/ 9 h 100"/>
                <a:gd name="T14" fmla="*/ 59 w 67"/>
                <a:gd name="T15" fmla="*/ 21 h 100"/>
                <a:gd name="T16" fmla="*/ 63 w 67"/>
                <a:gd name="T17" fmla="*/ 48 h 100"/>
                <a:gd name="T18" fmla="*/ 33 w 67"/>
                <a:gd name="T19" fmla="*/ 97 h 100"/>
                <a:gd name="T20" fmla="*/ 26 w 67"/>
                <a:gd name="T21" fmla="*/ 99 h 100"/>
                <a:gd name="T22" fmla="*/ 32 w 67"/>
                <a:gd name="T23" fmla="*/ 54 h 100"/>
                <a:gd name="T24" fmla="*/ 40 w 67"/>
                <a:gd name="T25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0">
                  <a:moveTo>
                    <a:pt x="40" y="37"/>
                  </a:moveTo>
                  <a:cubicBezTo>
                    <a:pt x="40" y="36"/>
                    <a:pt x="40" y="35"/>
                    <a:pt x="39" y="34"/>
                  </a:cubicBezTo>
                  <a:cubicBezTo>
                    <a:pt x="37" y="28"/>
                    <a:pt x="33" y="26"/>
                    <a:pt x="26" y="25"/>
                  </a:cubicBezTo>
                  <a:cubicBezTo>
                    <a:pt x="15" y="24"/>
                    <a:pt x="6" y="19"/>
                    <a:pt x="0" y="9"/>
                  </a:cubicBezTo>
                  <a:cubicBezTo>
                    <a:pt x="3" y="2"/>
                    <a:pt x="8" y="0"/>
                    <a:pt x="16" y="1"/>
                  </a:cubicBezTo>
                  <a:cubicBezTo>
                    <a:pt x="25" y="2"/>
                    <a:pt x="35" y="2"/>
                    <a:pt x="45" y="1"/>
                  </a:cubicBezTo>
                  <a:cubicBezTo>
                    <a:pt x="51" y="1"/>
                    <a:pt x="53" y="4"/>
                    <a:pt x="52" y="9"/>
                  </a:cubicBezTo>
                  <a:cubicBezTo>
                    <a:pt x="52" y="15"/>
                    <a:pt x="54" y="17"/>
                    <a:pt x="59" y="21"/>
                  </a:cubicBezTo>
                  <a:cubicBezTo>
                    <a:pt x="67" y="28"/>
                    <a:pt x="65" y="40"/>
                    <a:pt x="63" y="48"/>
                  </a:cubicBezTo>
                  <a:cubicBezTo>
                    <a:pt x="59" y="68"/>
                    <a:pt x="50" y="85"/>
                    <a:pt x="33" y="97"/>
                  </a:cubicBezTo>
                  <a:cubicBezTo>
                    <a:pt x="32" y="99"/>
                    <a:pt x="30" y="100"/>
                    <a:pt x="26" y="99"/>
                  </a:cubicBezTo>
                  <a:cubicBezTo>
                    <a:pt x="27" y="84"/>
                    <a:pt x="28" y="69"/>
                    <a:pt x="32" y="54"/>
                  </a:cubicBezTo>
                  <a:cubicBezTo>
                    <a:pt x="33" y="47"/>
                    <a:pt x="40" y="44"/>
                    <a:pt x="40" y="37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1"/>
            <p:cNvSpPr/>
            <p:nvPr/>
          </p:nvSpPr>
          <p:spPr bwMode="auto">
            <a:xfrm>
              <a:off x="5170" y="3122"/>
              <a:ext cx="119" cy="212"/>
            </a:xfrm>
            <a:custGeom>
              <a:avLst/>
              <a:gdLst>
                <a:gd name="T0" fmla="*/ 2 w 57"/>
                <a:gd name="T1" fmla="*/ 94 h 101"/>
                <a:gd name="T2" fmla="*/ 3 w 57"/>
                <a:gd name="T3" fmla="*/ 79 h 101"/>
                <a:gd name="T4" fmla="*/ 6 w 57"/>
                <a:gd name="T5" fmla="*/ 54 h 101"/>
                <a:gd name="T6" fmla="*/ 6 w 57"/>
                <a:gd name="T7" fmla="*/ 54 h 101"/>
                <a:gd name="T8" fmla="*/ 20 w 57"/>
                <a:gd name="T9" fmla="*/ 31 h 101"/>
                <a:gd name="T10" fmla="*/ 39 w 57"/>
                <a:gd name="T11" fmla="*/ 10 h 101"/>
                <a:gd name="T12" fmla="*/ 57 w 57"/>
                <a:gd name="T13" fmla="*/ 5 h 101"/>
                <a:gd name="T14" fmla="*/ 56 w 57"/>
                <a:gd name="T15" fmla="*/ 7 h 101"/>
                <a:gd name="T16" fmla="*/ 50 w 57"/>
                <a:gd name="T17" fmla="*/ 16 h 101"/>
                <a:gd name="T18" fmla="*/ 37 w 57"/>
                <a:gd name="T19" fmla="*/ 30 h 101"/>
                <a:gd name="T20" fmla="*/ 35 w 57"/>
                <a:gd name="T21" fmla="*/ 40 h 101"/>
                <a:gd name="T22" fmla="*/ 44 w 57"/>
                <a:gd name="T23" fmla="*/ 40 h 101"/>
                <a:gd name="T24" fmla="*/ 49 w 57"/>
                <a:gd name="T25" fmla="*/ 44 h 101"/>
                <a:gd name="T26" fmla="*/ 48 w 57"/>
                <a:gd name="T27" fmla="*/ 52 h 101"/>
                <a:gd name="T28" fmla="*/ 39 w 57"/>
                <a:gd name="T29" fmla="*/ 68 h 101"/>
                <a:gd name="T30" fmla="*/ 22 w 57"/>
                <a:gd name="T31" fmla="*/ 82 h 101"/>
                <a:gd name="T32" fmla="*/ 14 w 57"/>
                <a:gd name="T33" fmla="*/ 91 h 101"/>
                <a:gd name="T34" fmla="*/ 5 w 57"/>
                <a:gd name="T35" fmla="*/ 101 h 101"/>
                <a:gd name="T36" fmla="*/ 5 w 57"/>
                <a:gd name="T37" fmla="*/ 101 h 101"/>
                <a:gd name="T38" fmla="*/ 2 w 57"/>
                <a:gd name="T39" fmla="*/ 9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1">
                  <a:moveTo>
                    <a:pt x="2" y="94"/>
                  </a:moveTo>
                  <a:cubicBezTo>
                    <a:pt x="4" y="89"/>
                    <a:pt x="4" y="84"/>
                    <a:pt x="3" y="79"/>
                  </a:cubicBezTo>
                  <a:cubicBezTo>
                    <a:pt x="2" y="71"/>
                    <a:pt x="3" y="62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45"/>
                    <a:pt x="14" y="38"/>
                    <a:pt x="20" y="31"/>
                  </a:cubicBezTo>
                  <a:cubicBezTo>
                    <a:pt x="26" y="24"/>
                    <a:pt x="33" y="18"/>
                    <a:pt x="39" y="10"/>
                  </a:cubicBezTo>
                  <a:cubicBezTo>
                    <a:pt x="43" y="3"/>
                    <a:pt x="50" y="0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56" y="11"/>
                    <a:pt x="54" y="14"/>
                    <a:pt x="50" y="16"/>
                  </a:cubicBezTo>
                  <a:cubicBezTo>
                    <a:pt x="43" y="18"/>
                    <a:pt x="41" y="24"/>
                    <a:pt x="37" y="30"/>
                  </a:cubicBezTo>
                  <a:cubicBezTo>
                    <a:pt x="35" y="33"/>
                    <a:pt x="33" y="37"/>
                    <a:pt x="35" y="40"/>
                  </a:cubicBezTo>
                  <a:cubicBezTo>
                    <a:pt x="37" y="45"/>
                    <a:pt x="41" y="41"/>
                    <a:pt x="44" y="40"/>
                  </a:cubicBezTo>
                  <a:cubicBezTo>
                    <a:pt x="47" y="40"/>
                    <a:pt x="49" y="41"/>
                    <a:pt x="49" y="44"/>
                  </a:cubicBezTo>
                  <a:cubicBezTo>
                    <a:pt x="50" y="47"/>
                    <a:pt x="51" y="50"/>
                    <a:pt x="48" y="52"/>
                  </a:cubicBezTo>
                  <a:cubicBezTo>
                    <a:pt x="43" y="56"/>
                    <a:pt x="43" y="63"/>
                    <a:pt x="39" y="68"/>
                  </a:cubicBezTo>
                  <a:cubicBezTo>
                    <a:pt x="35" y="74"/>
                    <a:pt x="33" y="82"/>
                    <a:pt x="22" y="82"/>
                  </a:cubicBezTo>
                  <a:cubicBezTo>
                    <a:pt x="19" y="82"/>
                    <a:pt x="16" y="87"/>
                    <a:pt x="14" y="91"/>
                  </a:cubicBezTo>
                  <a:cubicBezTo>
                    <a:pt x="12" y="95"/>
                    <a:pt x="9" y="99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0" y="100"/>
                    <a:pt x="2" y="97"/>
                    <a:pt x="2" y="9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2"/>
            <p:cNvSpPr/>
            <p:nvPr/>
          </p:nvSpPr>
          <p:spPr bwMode="auto">
            <a:xfrm>
              <a:off x="5117" y="3097"/>
              <a:ext cx="141" cy="54"/>
            </a:xfrm>
            <a:custGeom>
              <a:avLst/>
              <a:gdLst>
                <a:gd name="T0" fmla="*/ 47 w 67"/>
                <a:gd name="T1" fmla="*/ 23 h 26"/>
                <a:gd name="T2" fmla="*/ 36 w 67"/>
                <a:gd name="T3" fmla="*/ 24 h 26"/>
                <a:gd name="T4" fmla="*/ 25 w 67"/>
                <a:gd name="T5" fmla="*/ 25 h 26"/>
                <a:gd name="T6" fmla="*/ 16 w 67"/>
                <a:gd name="T7" fmla="*/ 26 h 26"/>
                <a:gd name="T8" fmla="*/ 3 w 67"/>
                <a:gd name="T9" fmla="*/ 17 h 26"/>
                <a:gd name="T10" fmla="*/ 2 w 67"/>
                <a:gd name="T11" fmla="*/ 11 h 26"/>
                <a:gd name="T12" fmla="*/ 11 w 67"/>
                <a:gd name="T13" fmla="*/ 1 h 26"/>
                <a:gd name="T14" fmla="*/ 27 w 67"/>
                <a:gd name="T15" fmla="*/ 0 h 26"/>
                <a:gd name="T16" fmla="*/ 58 w 67"/>
                <a:gd name="T17" fmla="*/ 5 h 26"/>
                <a:gd name="T18" fmla="*/ 66 w 67"/>
                <a:gd name="T19" fmla="*/ 15 h 26"/>
                <a:gd name="T20" fmla="*/ 57 w 67"/>
                <a:gd name="T21" fmla="*/ 23 h 26"/>
                <a:gd name="T22" fmla="*/ 47 w 67"/>
                <a:gd name="T2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26">
                  <a:moveTo>
                    <a:pt x="47" y="23"/>
                  </a:moveTo>
                  <a:cubicBezTo>
                    <a:pt x="43" y="24"/>
                    <a:pt x="39" y="24"/>
                    <a:pt x="36" y="24"/>
                  </a:cubicBezTo>
                  <a:cubicBezTo>
                    <a:pt x="32" y="25"/>
                    <a:pt x="28" y="25"/>
                    <a:pt x="25" y="25"/>
                  </a:cubicBezTo>
                  <a:cubicBezTo>
                    <a:pt x="22" y="25"/>
                    <a:pt x="19" y="26"/>
                    <a:pt x="16" y="26"/>
                  </a:cubicBezTo>
                  <a:cubicBezTo>
                    <a:pt x="11" y="24"/>
                    <a:pt x="6" y="23"/>
                    <a:pt x="3" y="17"/>
                  </a:cubicBezTo>
                  <a:cubicBezTo>
                    <a:pt x="3" y="15"/>
                    <a:pt x="2" y="13"/>
                    <a:pt x="2" y="11"/>
                  </a:cubicBezTo>
                  <a:cubicBezTo>
                    <a:pt x="0" y="0"/>
                    <a:pt x="0" y="0"/>
                    <a:pt x="11" y="1"/>
                  </a:cubicBezTo>
                  <a:cubicBezTo>
                    <a:pt x="16" y="1"/>
                    <a:pt x="22" y="1"/>
                    <a:pt x="27" y="0"/>
                  </a:cubicBezTo>
                  <a:cubicBezTo>
                    <a:pt x="38" y="1"/>
                    <a:pt x="48" y="2"/>
                    <a:pt x="58" y="5"/>
                  </a:cubicBezTo>
                  <a:cubicBezTo>
                    <a:pt x="64" y="6"/>
                    <a:pt x="67" y="9"/>
                    <a:pt x="66" y="15"/>
                  </a:cubicBezTo>
                  <a:cubicBezTo>
                    <a:pt x="66" y="20"/>
                    <a:pt x="62" y="23"/>
                    <a:pt x="57" y="23"/>
                  </a:cubicBezTo>
                  <a:cubicBezTo>
                    <a:pt x="53" y="23"/>
                    <a:pt x="50" y="23"/>
                    <a:pt x="47" y="23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3"/>
            <p:cNvSpPr/>
            <p:nvPr/>
          </p:nvSpPr>
          <p:spPr bwMode="auto">
            <a:xfrm>
              <a:off x="4985" y="3183"/>
              <a:ext cx="99" cy="88"/>
            </a:xfrm>
            <a:custGeom>
              <a:avLst/>
              <a:gdLst>
                <a:gd name="T0" fmla="*/ 25 w 47"/>
                <a:gd name="T1" fmla="*/ 42 h 42"/>
                <a:gd name="T2" fmla="*/ 10 w 47"/>
                <a:gd name="T3" fmla="*/ 24 h 42"/>
                <a:gd name="T4" fmla="*/ 3 w 47"/>
                <a:gd name="T5" fmla="*/ 21 h 42"/>
                <a:gd name="T6" fmla="*/ 10 w 47"/>
                <a:gd name="T7" fmla="*/ 17 h 42"/>
                <a:gd name="T8" fmla="*/ 19 w 47"/>
                <a:gd name="T9" fmla="*/ 15 h 42"/>
                <a:gd name="T10" fmla="*/ 12 w 47"/>
                <a:gd name="T11" fmla="*/ 8 h 42"/>
                <a:gd name="T12" fmla="*/ 0 w 47"/>
                <a:gd name="T13" fmla="*/ 1 h 42"/>
                <a:gd name="T14" fmla="*/ 5 w 47"/>
                <a:gd name="T15" fmla="*/ 1 h 42"/>
                <a:gd name="T16" fmla="*/ 47 w 47"/>
                <a:gd name="T17" fmla="*/ 28 h 42"/>
                <a:gd name="T18" fmla="*/ 25 w 47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2">
                  <a:moveTo>
                    <a:pt x="25" y="42"/>
                  </a:moveTo>
                  <a:cubicBezTo>
                    <a:pt x="26" y="37"/>
                    <a:pt x="16" y="25"/>
                    <a:pt x="10" y="24"/>
                  </a:cubicBezTo>
                  <a:cubicBezTo>
                    <a:pt x="7" y="24"/>
                    <a:pt x="3" y="25"/>
                    <a:pt x="3" y="21"/>
                  </a:cubicBezTo>
                  <a:cubicBezTo>
                    <a:pt x="3" y="16"/>
                    <a:pt x="7" y="18"/>
                    <a:pt x="10" y="17"/>
                  </a:cubicBezTo>
                  <a:cubicBezTo>
                    <a:pt x="13" y="16"/>
                    <a:pt x="18" y="19"/>
                    <a:pt x="19" y="15"/>
                  </a:cubicBezTo>
                  <a:cubicBezTo>
                    <a:pt x="20" y="11"/>
                    <a:pt x="14" y="10"/>
                    <a:pt x="12" y="8"/>
                  </a:cubicBezTo>
                  <a:cubicBezTo>
                    <a:pt x="8" y="5"/>
                    <a:pt x="4" y="3"/>
                    <a:pt x="0" y="1"/>
                  </a:cubicBezTo>
                  <a:cubicBezTo>
                    <a:pt x="2" y="0"/>
                    <a:pt x="4" y="1"/>
                    <a:pt x="5" y="1"/>
                  </a:cubicBezTo>
                  <a:cubicBezTo>
                    <a:pt x="20" y="9"/>
                    <a:pt x="34" y="17"/>
                    <a:pt x="47" y="28"/>
                  </a:cubicBezTo>
                  <a:cubicBezTo>
                    <a:pt x="42" y="37"/>
                    <a:pt x="34" y="40"/>
                    <a:pt x="25" y="42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5231" y="3136"/>
              <a:ext cx="56" cy="85"/>
            </a:xfrm>
            <a:custGeom>
              <a:avLst/>
              <a:gdLst>
                <a:gd name="T0" fmla="*/ 20 w 27"/>
                <a:gd name="T1" fmla="*/ 37 h 40"/>
                <a:gd name="T2" fmla="*/ 10 w 27"/>
                <a:gd name="T3" fmla="*/ 38 h 40"/>
                <a:gd name="T4" fmla="*/ 2 w 27"/>
                <a:gd name="T5" fmla="*/ 32 h 40"/>
                <a:gd name="T6" fmla="*/ 22 w 27"/>
                <a:gd name="T7" fmla="*/ 6 h 40"/>
                <a:gd name="T8" fmla="*/ 27 w 27"/>
                <a:gd name="T9" fmla="*/ 0 h 40"/>
                <a:gd name="T10" fmla="*/ 20 w 27"/>
                <a:gd name="T1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20" y="37"/>
                  </a:moveTo>
                  <a:cubicBezTo>
                    <a:pt x="16" y="32"/>
                    <a:pt x="13" y="37"/>
                    <a:pt x="10" y="38"/>
                  </a:cubicBezTo>
                  <a:cubicBezTo>
                    <a:pt x="3" y="40"/>
                    <a:pt x="0" y="40"/>
                    <a:pt x="2" y="32"/>
                  </a:cubicBezTo>
                  <a:cubicBezTo>
                    <a:pt x="5" y="20"/>
                    <a:pt x="9" y="9"/>
                    <a:pt x="22" y="6"/>
                  </a:cubicBezTo>
                  <a:cubicBezTo>
                    <a:pt x="24" y="5"/>
                    <a:pt x="26" y="2"/>
                    <a:pt x="27" y="0"/>
                  </a:cubicBezTo>
                  <a:cubicBezTo>
                    <a:pt x="27" y="13"/>
                    <a:pt x="21" y="25"/>
                    <a:pt x="20" y="37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5180" y="3231"/>
              <a:ext cx="90" cy="103"/>
            </a:xfrm>
            <a:custGeom>
              <a:avLst/>
              <a:gdLst>
                <a:gd name="T0" fmla="*/ 0 w 43"/>
                <a:gd name="T1" fmla="*/ 49 h 49"/>
                <a:gd name="T2" fmla="*/ 13 w 43"/>
                <a:gd name="T3" fmla="*/ 29 h 49"/>
                <a:gd name="T4" fmla="*/ 22 w 43"/>
                <a:gd name="T5" fmla="*/ 27 h 49"/>
                <a:gd name="T6" fmla="*/ 27 w 43"/>
                <a:gd name="T7" fmla="*/ 22 h 49"/>
                <a:gd name="T8" fmla="*/ 43 w 43"/>
                <a:gd name="T9" fmla="*/ 0 h 49"/>
                <a:gd name="T10" fmla="*/ 39 w 43"/>
                <a:gd name="T11" fmla="*/ 8 h 49"/>
                <a:gd name="T12" fmla="*/ 25 w 43"/>
                <a:gd name="T13" fmla="*/ 31 h 49"/>
                <a:gd name="T14" fmla="*/ 0 w 43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9">
                  <a:moveTo>
                    <a:pt x="0" y="49"/>
                  </a:moveTo>
                  <a:cubicBezTo>
                    <a:pt x="6" y="43"/>
                    <a:pt x="5" y="33"/>
                    <a:pt x="13" y="29"/>
                  </a:cubicBezTo>
                  <a:cubicBezTo>
                    <a:pt x="16" y="28"/>
                    <a:pt x="17" y="22"/>
                    <a:pt x="22" y="27"/>
                  </a:cubicBezTo>
                  <a:cubicBezTo>
                    <a:pt x="25" y="29"/>
                    <a:pt x="26" y="24"/>
                    <a:pt x="27" y="22"/>
                  </a:cubicBezTo>
                  <a:cubicBezTo>
                    <a:pt x="33" y="15"/>
                    <a:pt x="35" y="6"/>
                    <a:pt x="43" y="0"/>
                  </a:cubicBezTo>
                  <a:cubicBezTo>
                    <a:pt x="42" y="3"/>
                    <a:pt x="41" y="5"/>
                    <a:pt x="39" y="8"/>
                  </a:cubicBezTo>
                  <a:cubicBezTo>
                    <a:pt x="36" y="16"/>
                    <a:pt x="31" y="24"/>
                    <a:pt x="25" y="31"/>
                  </a:cubicBezTo>
                  <a:cubicBezTo>
                    <a:pt x="19" y="40"/>
                    <a:pt x="10" y="45"/>
                    <a:pt x="0" y="49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5168" y="3235"/>
              <a:ext cx="14" cy="53"/>
            </a:xfrm>
            <a:custGeom>
              <a:avLst/>
              <a:gdLst>
                <a:gd name="T0" fmla="*/ 7 w 7"/>
                <a:gd name="T1" fmla="*/ 0 h 25"/>
                <a:gd name="T2" fmla="*/ 4 w 7"/>
                <a:gd name="T3" fmla="*/ 25 h 25"/>
                <a:gd name="T4" fmla="*/ 7 w 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5">
                  <a:moveTo>
                    <a:pt x="7" y="0"/>
                  </a:moveTo>
                  <a:cubicBezTo>
                    <a:pt x="6" y="8"/>
                    <a:pt x="5" y="17"/>
                    <a:pt x="4" y="25"/>
                  </a:cubicBezTo>
                  <a:cubicBezTo>
                    <a:pt x="0" y="16"/>
                    <a:pt x="1" y="8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5411" y="3107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7 h 17"/>
                <a:gd name="T4" fmla="*/ 8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9" y="7"/>
                    <a:pt x="3" y="11"/>
                    <a:pt x="0" y="17"/>
                  </a:cubicBezTo>
                  <a:cubicBezTo>
                    <a:pt x="0" y="10"/>
                    <a:pt x="6" y="6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5163" y="3319"/>
              <a:ext cx="17" cy="17"/>
            </a:xfrm>
            <a:custGeom>
              <a:avLst/>
              <a:gdLst>
                <a:gd name="T0" fmla="*/ 5 w 8"/>
                <a:gd name="T1" fmla="*/ 0 h 8"/>
                <a:gd name="T2" fmla="*/ 8 w 8"/>
                <a:gd name="T3" fmla="*/ 7 h 8"/>
                <a:gd name="T4" fmla="*/ 5 w 8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cubicBezTo>
                    <a:pt x="6" y="2"/>
                    <a:pt x="7" y="5"/>
                    <a:pt x="8" y="7"/>
                  </a:cubicBezTo>
                  <a:cubicBezTo>
                    <a:pt x="0" y="8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>
              <a:off x="4859" y="3218"/>
              <a:ext cx="128" cy="61"/>
            </a:xfrm>
            <a:custGeom>
              <a:avLst/>
              <a:gdLst>
                <a:gd name="T0" fmla="*/ 37 w 61"/>
                <a:gd name="T1" fmla="*/ 4 h 29"/>
                <a:gd name="T2" fmla="*/ 54 w 61"/>
                <a:gd name="T3" fmla="*/ 11 h 29"/>
                <a:gd name="T4" fmla="*/ 61 w 61"/>
                <a:gd name="T5" fmla="*/ 15 h 29"/>
                <a:gd name="T6" fmla="*/ 52 w 61"/>
                <a:gd name="T7" fmla="*/ 22 h 29"/>
                <a:gd name="T8" fmla="*/ 12 w 61"/>
                <a:gd name="T9" fmla="*/ 28 h 29"/>
                <a:gd name="T10" fmla="*/ 2 w 61"/>
                <a:gd name="T11" fmla="*/ 24 h 29"/>
                <a:gd name="T12" fmla="*/ 7 w 61"/>
                <a:gd name="T13" fmla="*/ 16 h 29"/>
                <a:gd name="T14" fmla="*/ 11 w 61"/>
                <a:gd name="T15" fmla="*/ 11 h 29"/>
                <a:gd name="T16" fmla="*/ 17 w 61"/>
                <a:gd name="T17" fmla="*/ 1 h 29"/>
                <a:gd name="T18" fmla="*/ 37 w 61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29">
                  <a:moveTo>
                    <a:pt x="37" y="4"/>
                  </a:moveTo>
                  <a:cubicBezTo>
                    <a:pt x="41" y="10"/>
                    <a:pt x="46" y="13"/>
                    <a:pt x="54" y="11"/>
                  </a:cubicBezTo>
                  <a:cubicBezTo>
                    <a:pt x="57" y="10"/>
                    <a:pt x="61" y="12"/>
                    <a:pt x="61" y="15"/>
                  </a:cubicBezTo>
                  <a:cubicBezTo>
                    <a:pt x="60" y="20"/>
                    <a:pt x="54" y="23"/>
                    <a:pt x="52" y="22"/>
                  </a:cubicBezTo>
                  <a:cubicBezTo>
                    <a:pt x="38" y="20"/>
                    <a:pt x="25" y="27"/>
                    <a:pt x="12" y="28"/>
                  </a:cubicBezTo>
                  <a:cubicBezTo>
                    <a:pt x="8" y="28"/>
                    <a:pt x="4" y="29"/>
                    <a:pt x="2" y="24"/>
                  </a:cubicBezTo>
                  <a:cubicBezTo>
                    <a:pt x="0" y="19"/>
                    <a:pt x="5" y="19"/>
                    <a:pt x="7" y="16"/>
                  </a:cubicBezTo>
                  <a:cubicBezTo>
                    <a:pt x="8" y="15"/>
                    <a:pt x="10" y="13"/>
                    <a:pt x="11" y="11"/>
                  </a:cubicBezTo>
                  <a:cubicBezTo>
                    <a:pt x="13" y="7"/>
                    <a:pt x="12" y="1"/>
                    <a:pt x="17" y="1"/>
                  </a:cubicBezTo>
                  <a:cubicBezTo>
                    <a:pt x="24" y="0"/>
                    <a:pt x="30" y="3"/>
                    <a:pt x="37" y="4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0"/>
            <p:cNvSpPr>
              <a:spLocks noEditPoints="1"/>
            </p:cNvSpPr>
            <p:nvPr/>
          </p:nvSpPr>
          <p:spPr bwMode="auto">
            <a:xfrm>
              <a:off x="4813" y="3040"/>
              <a:ext cx="726" cy="336"/>
            </a:xfrm>
            <a:custGeom>
              <a:avLst/>
              <a:gdLst>
                <a:gd name="T0" fmla="*/ 163 w 346"/>
                <a:gd name="T1" fmla="*/ 89 h 160"/>
                <a:gd name="T2" fmla="*/ 129 w 346"/>
                <a:gd name="T3" fmla="*/ 107 h 160"/>
                <a:gd name="T4" fmla="*/ 14 w 346"/>
                <a:gd name="T5" fmla="*/ 127 h 160"/>
                <a:gd name="T6" fmla="*/ 11 w 346"/>
                <a:gd name="T7" fmla="*/ 109 h 160"/>
                <a:gd name="T8" fmla="*/ 115 w 346"/>
                <a:gd name="T9" fmla="*/ 85 h 160"/>
                <a:gd name="T10" fmla="*/ 165 w 346"/>
                <a:gd name="T11" fmla="*/ 80 h 160"/>
                <a:gd name="T12" fmla="*/ 180 w 346"/>
                <a:gd name="T13" fmla="*/ 60 h 160"/>
                <a:gd name="T14" fmla="*/ 135 w 346"/>
                <a:gd name="T15" fmla="*/ 42 h 160"/>
                <a:gd name="T16" fmla="*/ 204 w 346"/>
                <a:gd name="T17" fmla="*/ 40 h 160"/>
                <a:gd name="T18" fmla="*/ 261 w 346"/>
                <a:gd name="T19" fmla="*/ 44 h 160"/>
                <a:gd name="T20" fmla="*/ 241 w 346"/>
                <a:gd name="T21" fmla="*/ 9 h 160"/>
                <a:gd name="T22" fmla="*/ 308 w 346"/>
                <a:gd name="T23" fmla="*/ 8 h 160"/>
                <a:gd name="T24" fmla="*/ 346 w 346"/>
                <a:gd name="T25" fmla="*/ 17 h 160"/>
                <a:gd name="T26" fmla="*/ 316 w 346"/>
                <a:gd name="T27" fmla="*/ 19 h 160"/>
                <a:gd name="T28" fmla="*/ 308 w 346"/>
                <a:gd name="T29" fmla="*/ 80 h 160"/>
                <a:gd name="T30" fmla="*/ 266 w 346"/>
                <a:gd name="T31" fmla="*/ 108 h 160"/>
                <a:gd name="T32" fmla="*/ 278 w 346"/>
                <a:gd name="T33" fmla="*/ 61 h 160"/>
                <a:gd name="T34" fmla="*/ 295 w 346"/>
                <a:gd name="T35" fmla="*/ 26 h 160"/>
                <a:gd name="T36" fmla="*/ 229 w 346"/>
                <a:gd name="T37" fmla="*/ 57 h 160"/>
                <a:gd name="T38" fmla="*/ 200 w 346"/>
                <a:gd name="T39" fmla="*/ 143 h 160"/>
                <a:gd name="T40" fmla="*/ 169 w 346"/>
                <a:gd name="T41" fmla="*/ 156 h 160"/>
                <a:gd name="T42" fmla="*/ 212 w 346"/>
                <a:gd name="T43" fmla="*/ 57 h 160"/>
                <a:gd name="T44" fmla="*/ 113 w 346"/>
                <a:gd name="T45" fmla="*/ 88 h 160"/>
                <a:gd name="T46" fmla="*/ 8 w 346"/>
                <a:gd name="T47" fmla="*/ 120 h 160"/>
                <a:gd name="T48" fmla="*/ 84 w 346"/>
                <a:gd name="T49" fmla="*/ 137 h 160"/>
                <a:gd name="T50" fmla="*/ 130 w 346"/>
                <a:gd name="T51" fmla="*/ 101 h 160"/>
                <a:gd name="T52" fmla="*/ 44 w 346"/>
                <a:gd name="T53" fmla="*/ 116 h 160"/>
                <a:gd name="T54" fmla="*/ 76 w 346"/>
                <a:gd name="T55" fmla="*/ 106 h 160"/>
                <a:gd name="T56" fmla="*/ 220 w 346"/>
                <a:gd name="T57" fmla="*/ 56 h 160"/>
                <a:gd name="T58" fmla="*/ 175 w 346"/>
                <a:gd name="T59" fmla="*/ 151 h 160"/>
                <a:gd name="T60" fmla="*/ 220 w 346"/>
                <a:gd name="T61" fmla="*/ 91 h 160"/>
                <a:gd name="T62" fmla="*/ 207 w 346"/>
                <a:gd name="T63" fmla="*/ 101 h 160"/>
                <a:gd name="T64" fmla="*/ 190 w 346"/>
                <a:gd name="T65" fmla="*/ 132 h 160"/>
                <a:gd name="T66" fmla="*/ 209 w 346"/>
                <a:gd name="T67" fmla="*/ 80 h 160"/>
                <a:gd name="T68" fmla="*/ 304 w 346"/>
                <a:gd name="T69" fmla="*/ 26 h 160"/>
                <a:gd name="T70" fmla="*/ 273 w 346"/>
                <a:gd name="T71" fmla="*/ 103 h 160"/>
                <a:gd name="T72" fmla="*/ 315 w 346"/>
                <a:gd name="T73" fmla="*/ 54 h 160"/>
                <a:gd name="T74" fmla="*/ 301 w 346"/>
                <a:gd name="T75" fmla="*/ 57 h 160"/>
                <a:gd name="T76" fmla="*/ 286 w 346"/>
                <a:gd name="T77" fmla="*/ 86 h 160"/>
                <a:gd name="T78" fmla="*/ 301 w 346"/>
                <a:gd name="T79" fmla="*/ 38 h 160"/>
                <a:gd name="T80" fmla="*/ 161 w 346"/>
                <a:gd name="T81" fmla="*/ 45 h 160"/>
                <a:gd name="T82" fmla="*/ 173 w 346"/>
                <a:gd name="T83" fmla="*/ 58 h 160"/>
                <a:gd name="T84" fmla="*/ 161 w 346"/>
                <a:gd name="T85" fmla="*/ 47 h 160"/>
                <a:gd name="T86" fmla="*/ 268 w 346"/>
                <a:gd name="T87" fmla="*/ 13 h 160"/>
                <a:gd name="T88" fmla="*/ 308 w 346"/>
                <a:gd name="T89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160">
                  <a:moveTo>
                    <a:pt x="212" y="57"/>
                  </a:moveTo>
                  <a:cubicBezTo>
                    <a:pt x="201" y="57"/>
                    <a:pt x="193" y="62"/>
                    <a:pt x="185" y="68"/>
                  </a:cubicBezTo>
                  <a:cubicBezTo>
                    <a:pt x="176" y="74"/>
                    <a:pt x="169" y="81"/>
                    <a:pt x="163" y="89"/>
                  </a:cubicBezTo>
                  <a:cubicBezTo>
                    <a:pt x="162" y="90"/>
                    <a:pt x="160" y="91"/>
                    <a:pt x="159" y="92"/>
                  </a:cubicBezTo>
                  <a:cubicBezTo>
                    <a:pt x="158" y="92"/>
                    <a:pt x="156" y="94"/>
                    <a:pt x="156" y="94"/>
                  </a:cubicBezTo>
                  <a:cubicBezTo>
                    <a:pt x="156" y="94"/>
                    <a:pt x="135" y="100"/>
                    <a:pt x="129" y="107"/>
                  </a:cubicBezTo>
                  <a:cubicBezTo>
                    <a:pt x="116" y="118"/>
                    <a:pt x="102" y="129"/>
                    <a:pt x="89" y="139"/>
                  </a:cubicBezTo>
                  <a:cubicBezTo>
                    <a:pt x="79" y="146"/>
                    <a:pt x="68" y="145"/>
                    <a:pt x="58" y="144"/>
                  </a:cubicBezTo>
                  <a:cubicBezTo>
                    <a:pt x="42" y="142"/>
                    <a:pt x="28" y="135"/>
                    <a:pt x="14" y="127"/>
                  </a:cubicBezTo>
                  <a:cubicBezTo>
                    <a:pt x="11" y="125"/>
                    <a:pt x="7" y="124"/>
                    <a:pt x="4" y="122"/>
                  </a:cubicBezTo>
                  <a:cubicBezTo>
                    <a:pt x="0" y="121"/>
                    <a:pt x="0" y="120"/>
                    <a:pt x="3" y="117"/>
                  </a:cubicBezTo>
                  <a:cubicBezTo>
                    <a:pt x="6" y="115"/>
                    <a:pt x="9" y="112"/>
                    <a:pt x="11" y="109"/>
                  </a:cubicBezTo>
                  <a:cubicBezTo>
                    <a:pt x="19" y="100"/>
                    <a:pt x="26" y="91"/>
                    <a:pt x="34" y="83"/>
                  </a:cubicBezTo>
                  <a:cubicBezTo>
                    <a:pt x="43" y="74"/>
                    <a:pt x="55" y="71"/>
                    <a:pt x="67" y="71"/>
                  </a:cubicBezTo>
                  <a:cubicBezTo>
                    <a:pt x="84" y="71"/>
                    <a:pt x="100" y="77"/>
                    <a:pt x="115" y="85"/>
                  </a:cubicBezTo>
                  <a:cubicBezTo>
                    <a:pt x="121" y="88"/>
                    <a:pt x="126" y="91"/>
                    <a:pt x="132" y="93"/>
                  </a:cubicBezTo>
                  <a:cubicBezTo>
                    <a:pt x="139" y="97"/>
                    <a:pt x="146" y="95"/>
                    <a:pt x="152" y="91"/>
                  </a:cubicBezTo>
                  <a:cubicBezTo>
                    <a:pt x="157" y="88"/>
                    <a:pt x="161" y="85"/>
                    <a:pt x="165" y="80"/>
                  </a:cubicBezTo>
                  <a:cubicBezTo>
                    <a:pt x="171" y="73"/>
                    <a:pt x="178" y="68"/>
                    <a:pt x="185" y="63"/>
                  </a:cubicBezTo>
                  <a:cubicBezTo>
                    <a:pt x="187" y="62"/>
                    <a:pt x="188" y="61"/>
                    <a:pt x="190" y="59"/>
                  </a:cubicBezTo>
                  <a:cubicBezTo>
                    <a:pt x="186" y="59"/>
                    <a:pt x="183" y="60"/>
                    <a:pt x="180" y="60"/>
                  </a:cubicBezTo>
                  <a:cubicBezTo>
                    <a:pt x="166" y="64"/>
                    <a:pt x="154" y="62"/>
                    <a:pt x="145" y="51"/>
                  </a:cubicBezTo>
                  <a:cubicBezTo>
                    <a:pt x="143" y="49"/>
                    <a:pt x="140" y="47"/>
                    <a:pt x="137" y="45"/>
                  </a:cubicBezTo>
                  <a:cubicBezTo>
                    <a:pt x="136" y="44"/>
                    <a:pt x="135" y="43"/>
                    <a:pt x="135" y="42"/>
                  </a:cubicBezTo>
                  <a:cubicBezTo>
                    <a:pt x="136" y="42"/>
                    <a:pt x="137" y="41"/>
                    <a:pt x="138" y="41"/>
                  </a:cubicBezTo>
                  <a:cubicBezTo>
                    <a:pt x="153" y="35"/>
                    <a:pt x="169" y="37"/>
                    <a:pt x="184" y="37"/>
                  </a:cubicBezTo>
                  <a:cubicBezTo>
                    <a:pt x="191" y="36"/>
                    <a:pt x="198" y="39"/>
                    <a:pt x="204" y="40"/>
                  </a:cubicBezTo>
                  <a:cubicBezTo>
                    <a:pt x="210" y="42"/>
                    <a:pt x="216" y="44"/>
                    <a:pt x="222" y="45"/>
                  </a:cubicBezTo>
                  <a:cubicBezTo>
                    <a:pt x="229" y="47"/>
                    <a:pt x="236" y="48"/>
                    <a:pt x="244" y="48"/>
                  </a:cubicBezTo>
                  <a:cubicBezTo>
                    <a:pt x="250" y="49"/>
                    <a:pt x="255" y="47"/>
                    <a:pt x="261" y="44"/>
                  </a:cubicBezTo>
                  <a:cubicBezTo>
                    <a:pt x="269" y="41"/>
                    <a:pt x="277" y="37"/>
                    <a:pt x="283" y="29"/>
                  </a:cubicBezTo>
                  <a:cubicBezTo>
                    <a:pt x="267" y="30"/>
                    <a:pt x="256" y="20"/>
                    <a:pt x="243" y="13"/>
                  </a:cubicBezTo>
                  <a:cubicBezTo>
                    <a:pt x="242" y="12"/>
                    <a:pt x="241" y="10"/>
                    <a:pt x="241" y="9"/>
                  </a:cubicBezTo>
                  <a:cubicBezTo>
                    <a:pt x="242" y="8"/>
                    <a:pt x="243" y="7"/>
                    <a:pt x="245" y="6"/>
                  </a:cubicBezTo>
                  <a:cubicBezTo>
                    <a:pt x="253" y="5"/>
                    <a:pt x="261" y="3"/>
                    <a:pt x="269" y="2"/>
                  </a:cubicBezTo>
                  <a:cubicBezTo>
                    <a:pt x="283" y="0"/>
                    <a:pt x="296" y="4"/>
                    <a:pt x="308" y="8"/>
                  </a:cubicBezTo>
                  <a:cubicBezTo>
                    <a:pt x="317" y="11"/>
                    <a:pt x="327" y="11"/>
                    <a:pt x="336" y="13"/>
                  </a:cubicBezTo>
                  <a:cubicBezTo>
                    <a:pt x="339" y="13"/>
                    <a:pt x="342" y="14"/>
                    <a:pt x="346" y="15"/>
                  </a:cubicBezTo>
                  <a:cubicBezTo>
                    <a:pt x="346" y="15"/>
                    <a:pt x="346" y="16"/>
                    <a:pt x="346" y="17"/>
                  </a:cubicBezTo>
                  <a:cubicBezTo>
                    <a:pt x="344" y="17"/>
                    <a:pt x="343" y="17"/>
                    <a:pt x="342" y="17"/>
                  </a:cubicBezTo>
                  <a:cubicBezTo>
                    <a:pt x="336" y="17"/>
                    <a:pt x="329" y="16"/>
                    <a:pt x="323" y="16"/>
                  </a:cubicBezTo>
                  <a:cubicBezTo>
                    <a:pt x="321" y="16"/>
                    <a:pt x="319" y="18"/>
                    <a:pt x="316" y="19"/>
                  </a:cubicBezTo>
                  <a:cubicBezTo>
                    <a:pt x="315" y="31"/>
                    <a:pt x="316" y="42"/>
                    <a:pt x="319" y="53"/>
                  </a:cubicBezTo>
                  <a:cubicBezTo>
                    <a:pt x="319" y="55"/>
                    <a:pt x="319" y="56"/>
                    <a:pt x="319" y="58"/>
                  </a:cubicBezTo>
                  <a:cubicBezTo>
                    <a:pt x="316" y="65"/>
                    <a:pt x="312" y="73"/>
                    <a:pt x="308" y="80"/>
                  </a:cubicBezTo>
                  <a:cubicBezTo>
                    <a:pt x="303" y="90"/>
                    <a:pt x="293" y="96"/>
                    <a:pt x="284" y="102"/>
                  </a:cubicBezTo>
                  <a:cubicBezTo>
                    <a:pt x="279" y="104"/>
                    <a:pt x="275" y="106"/>
                    <a:pt x="271" y="108"/>
                  </a:cubicBezTo>
                  <a:cubicBezTo>
                    <a:pt x="270" y="109"/>
                    <a:pt x="268" y="108"/>
                    <a:pt x="266" y="108"/>
                  </a:cubicBezTo>
                  <a:cubicBezTo>
                    <a:pt x="266" y="106"/>
                    <a:pt x="267" y="105"/>
                    <a:pt x="267" y="103"/>
                  </a:cubicBezTo>
                  <a:cubicBezTo>
                    <a:pt x="269" y="99"/>
                    <a:pt x="270" y="94"/>
                    <a:pt x="271" y="90"/>
                  </a:cubicBezTo>
                  <a:cubicBezTo>
                    <a:pt x="274" y="80"/>
                    <a:pt x="275" y="70"/>
                    <a:pt x="278" y="61"/>
                  </a:cubicBezTo>
                  <a:cubicBezTo>
                    <a:pt x="280" y="54"/>
                    <a:pt x="285" y="47"/>
                    <a:pt x="289" y="41"/>
                  </a:cubicBezTo>
                  <a:cubicBezTo>
                    <a:pt x="293" y="35"/>
                    <a:pt x="298" y="29"/>
                    <a:pt x="303" y="22"/>
                  </a:cubicBezTo>
                  <a:cubicBezTo>
                    <a:pt x="300" y="24"/>
                    <a:pt x="297" y="25"/>
                    <a:pt x="295" y="26"/>
                  </a:cubicBezTo>
                  <a:cubicBezTo>
                    <a:pt x="289" y="31"/>
                    <a:pt x="284" y="35"/>
                    <a:pt x="278" y="39"/>
                  </a:cubicBezTo>
                  <a:cubicBezTo>
                    <a:pt x="265" y="48"/>
                    <a:pt x="252" y="54"/>
                    <a:pt x="236" y="51"/>
                  </a:cubicBezTo>
                  <a:cubicBezTo>
                    <a:pt x="231" y="51"/>
                    <a:pt x="230" y="52"/>
                    <a:pt x="229" y="57"/>
                  </a:cubicBezTo>
                  <a:cubicBezTo>
                    <a:pt x="228" y="64"/>
                    <a:pt x="227" y="70"/>
                    <a:pt x="226" y="77"/>
                  </a:cubicBezTo>
                  <a:cubicBezTo>
                    <a:pt x="225" y="79"/>
                    <a:pt x="225" y="81"/>
                    <a:pt x="225" y="83"/>
                  </a:cubicBezTo>
                  <a:cubicBezTo>
                    <a:pt x="223" y="106"/>
                    <a:pt x="217" y="127"/>
                    <a:pt x="200" y="143"/>
                  </a:cubicBezTo>
                  <a:cubicBezTo>
                    <a:pt x="193" y="151"/>
                    <a:pt x="184" y="154"/>
                    <a:pt x="176" y="159"/>
                  </a:cubicBezTo>
                  <a:cubicBezTo>
                    <a:pt x="174" y="160"/>
                    <a:pt x="172" y="159"/>
                    <a:pt x="171" y="159"/>
                  </a:cubicBezTo>
                  <a:cubicBezTo>
                    <a:pt x="168" y="159"/>
                    <a:pt x="167" y="158"/>
                    <a:pt x="169" y="156"/>
                  </a:cubicBezTo>
                  <a:cubicBezTo>
                    <a:pt x="175" y="147"/>
                    <a:pt x="173" y="137"/>
                    <a:pt x="172" y="128"/>
                  </a:cubicBezTo>
                  <a:cubicBezTo>
                    <a:pt x="168" y="103"/>
                    <a:pt x="177" y="83"/>
                    <a:pt x="197" y="67"/>
                  </a:cubicBezTo>
                  <a:cubicBezTo>
                    <a:pt x="202" y="64"/>
                    <a:pt x="207" y="60"/>
                    <a:pt x="212" y="57"/>
                  </a:cubicBezTo>
                  <a:close/>
                  <a:moveTo>
                    <a:pt x="128" y="97"/>
                  </a:moveTo>
                  <a:cubicBezTo>
                    <a:pt x="128" y="97"/>
                    <a:pt x="128" y="96"/>
                    <a:pt x="128" y="96"/>
                  </a:cubicBezTo>
                  <a:cubicBezTo>
                    <a:pt x="123" y="93"/>
                    <a:pt x="118" y="90"/>
                    <a:pt x="113" y="88"/>
                  </a:cubicBezTo>
                  <a:cubicBezTo>
                    <a:pt x="99" y="81"/>
                    <a:pt x="84" y="75"/>
                    <a:pt x="69" y="75"/>
                  </a:cubicBezTo>
                  <a:cubicBezTo>
                    <a:pt x="55" y="74"/>
                    <a:pt x="43" y="78"/>
                    <a:pt x="34" y="88"/>
                  </a:cubicBezTo>
                  <a:cubicBezTo>
                    <a:pt x="25" y="99"/>
                    <a:pt x="17" y="109"/>
                    <a:pt x="8" y="120"/>
                  </a:cubicBezTo>
                  <a:cubicBezTo>
                    <a:pt x="10" y="121"/>
                    <a:pt x="13" y="122"/>
                    <a:pt x="15" y="123"/>
                  </a:cubicBezTo>
                  <a:cubicBezTo>
                    <a:pt x="29" y="131"/>
                    <a:pt x="42" y="138"/>
                    <a:pt x="58" y="140"/>
                  </a:cubicBezTo>
                  <a:cubicBezTo>
                    <a:pt x="67" y="141"/>
                    <a:pt x="76" y="143"/>
                    <a:pt x="84" y="137"/>
                  </a:cubicBezTo>
                  <a:cubicBezTo>
                    <a:pt x="90" y="134"/>
                    <a:pt x="96" y="129"/>
                    <a:pt x="102" y="125"/>
                  </a:cubicBezTo>
                  <a:cubicBezTo>
                    <a:pt x="110" y="119"/>
                    <a:pt x="117" y="113"/>
                    <a:pt x="124" y="107"/>
                  </a:cubicBezTo>
                  <a:cubicBezTo>
                    <a:pt x="126" y="105"/>
                    <a:pt x="128" y="103"/>
                    <a:pt x="130" y="101"/>
                  </a:cubicBezTo>
                  <a:cubicBezTo>
                    <a:pt x="124" y="101"/>
                    <a:pt x="120" y="102"/>
                    <a:pt x="115" y="103"/>
                  </a:cubicBezTo>
                  <a:cubicBezTo>
                    <a:pt x="100" y="106"/>
                    <a:pt x="86" y="109"/>
                    <a:pt x="71" y="111"/>
                  </a:cubicBezTo>
                  <a:cubicBezTo>
                    <a:pt x="62" y="113"/>
                    <a:pt x="53" y="114"/>
                    <a:pt x="44" y="116"/>
                  </a:cubicBezTo>
                  <a:cubicBezTo>
                    <a:pt x="43" y="116"/>
                    <a:pt x="41" y="115"/>
                    <a:pt x="40" y="115"/>
                  </a:cubicBezTo>
                  <a:cubicBezTo>
                    <a:pt x="41" y="114"/>
                    <a:pt x="42" y="113"/>
                    <a:pt x="44" y="112"/>
                  </a:cubicBezTo>
                  <a:cubicBezTo>
                    <a:pt x="55" y="110"/>
                    <a:pt x="66" y="108"/>
                    <a:pt x="76" y="106"/>
                  </a:cubicBezTo>
                  <a:cubicBezTo>
                    <a:pt x="84" y="104"/>
                    <a:pt x="92" y="103"/>
                    <a:pt x="100" y="101"/>
                  </a:cubicBezTo>
                  <a:cubicBezTo>
                    <a:pt x="109" y="100"/>
                    <a:pt x="118" y="99"/>
                    <a:pt x="128" y="97"/>
                  </a:cubicBezTo>
                  <a:close/>
                  <a:moveTo>
                    <a:pt x="220" y="56"/>
                  </a:moveTo>
                  <a:cubicBezTo>
                    <a:pt x="212" y="62"/>
                    <a:pt x="205" y="66"/>
                    <a:pt x="198" y="71"/>
                  </a:cubicBezTo>
                  <a:cubicBezTo>
                    <a:pt x="180" y="85"/>
                    <a:pt x="172" y="104"/>
                    <a:pt x="175" y="127"/>
                  </a:cubicBezTo>
                  <a:cubicBezTo>
                    <a:pt x="177" y="135"/>
                    <a:pt x="178" y="143"/>
                    <a:pt x="175" y="151"/>
                  </a:cubicBezTo>
                  <a:cubicBezTo>
                    <a:pt x="174" y="152"/>
                    <a:pt x="174" y="154"/>
                    <a:pt x="174" y="156"/>
                  </a:cubicBezTo>
                  <a:cubicBezTo>
                    <a:pt x="180" y="152"/>
                    <a:pt x="186" y="150"/>
                    <a:pt x="191" y="146"/>
                  </a:cubicBezTo>
                  <a:cubicBezTo>
                    <a:pt x="210" y="132"/>
                    <a:pt x="218" y="113"/>
                    <a:pt x="220" y="91"/>
                  </a:cubicBezTo>
                  <a:cubicBezTo>
                    <a:pt x="221" y="84"/>
                    <a:pt x="223" y="78"/>
                    <a:pt x="224" y="71"/>
                  </a:cubicBezTo>
                  <a:cubicBezTo>
                    <a:pt x="225" y="66"/>
                    <a:pt x="225" y="62"/>
                    <a:pt x="226" y="57"/>
                  </a:cubicBezTo>
                  <a:cubicBezTo>
                    <a:pt x="216" y="70"/>
                    <a:pt x="210" y="85"/>
                    <a:pt x="207" y="101"/>
                  </a:cubicBezTo>
                  <a:cubicBezTo>
                    <a:pt x="205" y="111"/>
                    <a:pt x="201" y="121"/>
                    <a:pt x="195" y="129"/>
                  </a:cubicBezTo>
                  <a:cubicBezTo>
                    <a:pt x="194" y="131"/>
                    <a:pt x="193" y="132"/>
                    <a:pt x="192" y="133"/>
                  </a:cubicBezTo>
                  <a:cubicBezTo>
                    <a:pt x="191" y="133"/>
                    <a:pt x="190" y="133"/>
                    <a:pt x="190" y="132"/>
                  </a:cubicBezTo>
                  <a:cubicBezTo>
                    <a:pt x="191" y="130"/>
                    <a:pt x="192" y="127"/>
                    <a:pt x="193" y="125"/>
                  </a:cubicBezTo>
                  <a:cubicBezTo>
                    <a:pt x="196" y="117"/>
                    <a:pt x="200" y="110"/>
                    <a:pt x="202" y="102"/>
                  </a:cubicBezTo>
                  <a:cubicBezTo>
                    <a:pt x="205" y="95"/>
                    <a:pt x="206" y="87"/>
                    <a:pt x="209" y="80"/>
                  </a:cubicBezTo>
                  <a:cubicBezTo>
                    <a:pt x="212" y="72"/>
                    <a:pt x="216" y="65"/>
                    <a:pt x="220" y="56"/>
                  </a:cubicBezTo>
                  <a:close/>
                  <a:moveTo>
                    <a:pt x="305" y="27"/>
                  </a:moveTo>
                  <a:cubicBezTo>
                    <a:pt x="305" y="27"/>
                    <a:pt x="305" y="26"/>
                    <a:pt x="304" y="26"/>
                  </a:cubicBezTo>
                  <a:cubicBezTo>
                    <a:pt x="297" y="38"/>
                    <a:pt x="286" y="48"/>
                    <a:pt x="281" y="61"/>
                  </a:cubicBezTo>
                  <a:cubicBezTo>
                    <a:pt x="277" y="74"/>
                    <a:pt x="275" y="88"/>
                    <a:pt x="272" y="102"/>
                  </a:cubicBezTo>
                  <a:cubicBezTo>
                    <a:pt x="272" y="102"/>
                    <a:pt x="273" y="102"/>
                    <a:pt x="273" y="103"/>
                  </a:cubicBezTo>
                  <a:cubicBezTo>
                    <a:pt x="276" y="101"/>
                    <a:pt x="279" y="100"/>
                    <a:pt x="281" y="98"/>
                  </a:cubicBezTo>
                  <a:cubicBezTo>
                    <a:pt x="299" y="90"/>
                    <a:pt x="309" y="75"/>
                    <a:pt x="315" y="57"/>
                  </a:cubicBezTo>
                  <a:cubicBezTo>
                    <a:pt x="315" y="56"/>
                    <a:pt x="315" y="55"/>
                    <a:pt x="315" y="54"/>
                  </a:cubicBezTo>
                  <a:cubicBezTo>
                    <a:pt x="314" y="48"/>
                    <a:pt x="313" y="42"/>
                    <a:pt x="312" y="36"/>
                  </a:cubicBezTo>
                  <a:cubicBezTo>
                    <a:pt x="312" y="33"/>
                    <a:pt x="312" y="29"/>
                    <a:pt x="311" y="25"/>
                  </a:cubicBezTo>
                  <a:cubicBezTo>
                    <a:pt x="305" y="36"/>
                    <a:pt x="301" y="46"/>
                    <a:pt x="301" y="57"/>
                  </a:cubicBezTo>
                  <a:cubicBezTo>
                    <a:pt x="300" y="68"/>
                    <a:pt x="296" y="77"/>
                    <a:pt x="290" y="86"/>
                  </a:cubicBezTo>
                  <a:cubicBezTo>
                    <a:pt x="290" y="86"/>
                    <a:pt x="288" y="87"/>
                    <a:pt x="287" y="88"/>
                  </a:cubicBezTo>
                  <a:cubicBezTo>
                    <a:pt x="287" y="87"/>
                    <a:pt x="286" y="87"/>
                    <a:pt x="286" y="86"/>
                  </a:cubicBezTo>
                  <a:cubicBezTo>
                    <a:pt x="287" y="84"/>
                    <a:pt x="288" y="81"/>
                    <a:pt x="290" y="79"/>
                  </a:cubicBezTo>
                  <a:cubicBezTo>
                    <a:pt x="294" y="73"/>
                    <a:pt x="296" y="66"/>
                    <a:pt x="296" y="59"/>
                  </a:cubicBezTo>
                  <a:cubicBezTo>
                    <a:pt x="297" y="52"/>
                    <a:pt x="299" y="45"/>
                    <a:pt x="301" y="38"/>
                  </a:cubicBezTo>
                  <a:cubicBezTo>
                    <a:pt x="302" y="34"/>
                    <a:pt x="304" y="31"/>
                    <a:pt x="305" y="27"/>
                  </a:cubicBezTo>
                  <a:close/>
                  <a:moveTo>
                    <a:pt x="161" y="47"/>
                  </a:moveTo>
                  <a:cubicBezTo>
                    <a:pt x="161" y="46"/>
                    <a:pt x="161" y="46"/>
                    <a:pt x="161" y="45"/>
                  </a:cubicBezTo>
                  <a:cubicBezTo>
                    <a:pt x="179" y="47"/>
                    <a:pt x="196" y="52"/>
                    <a:pt x="216" y="47"/>
                  </a:cubicBezTo>
                  <a:cubicBezTo>
                    <a:pt x="192" y="39"/>
                    <a:pt x="153" y="37"/>
                    <a:pt x="143" y="44"/>
                  </a:cubicBezTo>
                  <a:cubicBezTo>
                    <a:pt x="153" y="56"/>
                    <a:pt x="161" y="59"/>
                    <a:pt x="173" y="58"/>
                  </a:cubicBezTo>
                  <a:cubicBezTo>
                    <a:pt x="182" y="57"/>
                    <a:pt x="190" y="55"/>
                    <a:pt x="198" y="53"/>
                  </a:cubicBezTo>
                  <a:cubicBezTo>
                    <a:pt x="192" y="53"/>
                    <a:pt x="186" y="52"/>
                    <a:pt x="179" y="51"/>
                  </a:cubicBezTo>
                  <a:cubicBezTo>
                    <a:pt x="173" y="50"/>
                    <a:pt x="167" y="49"/>
                    <a:pt x="161" y="47"/>
                  </a:cubicBezTo>
                  <a:close/>
                  <a:moveTo>
                    <a:pt x="247" y="10"/>
                  </a:moveTo>
                  <a:cubicBezTo>
                    <a:pt x="262" y="25"/>
                    <a:pt x="284" y="29"/>
                    <a:pt x="297" y="19"/>
                  </a:cubicBezTo>
                  <a:cubicBezTo>
                    <a:pt x="287" y="17"/>
                    <a:pt x="278" y="15"/>
                    <a:pt x="268" y="13"/>
                  </a:cubicBezTo>
                  <a:cubicBezTo>
                    <a:pt x="268" y="12"/>
                    <a:pt x="269" y="12"/>
                    <a:pt x="269" y="11"/>
                  </a:cubicBezTo>
                  <a:cubicBezTo>
                    <a:pt x="275" y="9"/>
                    <a:pt x="282" y="13"/>
                    <a:pt x="288" y="14"/>
                  </a:cubicBezTo>
                  <a:cubicBezTo>
                    <a:pt x="295" y="14"/>
                    <a:pt x="302" y="14"/>
                    <a:pt x="308" y="14"/>
                  </a:cubicBezTo>
                  <a:cubicBezTo>
                    <a:pt x="308" y="14"/>
                    <a:pt x="308" y="13"/>
                    <a:pt x="308" y="13"/>
                  </a:cubicBezTo>
                  <a:cubicBezTo>
                    <a:pt x="289" y="2"/>
                    <a:pt x="268" y="5"/>
                    <a:pt x="247" y="1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1"/>
            <p:cNvSpPr/>
            <p:nvPr/>
          </p:nvSpPr>
          <p:spPr bwMode="auto">
            <a:xfrm>
              <a:off x="5312" y="2972"/>
              <a:ext cx="290" cy="415"/>
            </a:xfrm>
            <a:custGeom>
              <a:avLst/>
              <a:gdLst>
                <a:gd name="T0" fmla="*/ 41 w 138"/>
                <a:gd name="T1" fmla="*/ 147 h 197"/>
                <a:gd name="T2" fmla="*/ 5 w 138"/>
                <a:gd name="T3" fmla="*/ 98 h 197"/>
                <a:gd name="T4" fmla="*/ 32 w 138"/>
                <a:gd name="T5" fmla="*/ 65 h 197"/>
                <a:gd name="T6" fmla="*/ 67 w 138"/>
                <a:gd name="T7" fmla="*/ 65 h 197"/>
                <a:gd name="T8" fmla="*/ 48 w 138"/>
                <a:gd name="T9" fmla="*/ 50 h 197"/>
                <a:gd name="T10" fmla="*/ 34 w 138"/>
                <a:gd name="T11" fmla="*/ 17 h 197"/>
                <a:gd name="T12" fmla="*/ 77 w 138"/>
                <a:gd name="T13" fmla="*/ 24 h 197"/>
                <a:gd name="T14" fmla="*/ 104 w 138"/>
                <a:gd name="T15" fmla="*/ 58 h 197"/>
                <a:gd name="T16" fmla="*/ 95 w 138"/>
                <a:gd name="T17" fmla="*/ 53 h 197"/>
                <a:gd name="T18" fmla="*/ 79 w 138"/>
                <a:gd name="T19" fmla="*/ 39 h 197"/>
                <a:gd name="T20" fmla="*/ 51 w 138"/>
                <a:gd name="T21" fmla="*/ 21 h 197"/>
                <a:gd name="T22" fmla="*/ 43 w 138"/>
                <a:gd name="T23" fmla="*/ 31 h 197"/>
                <a:gd name="T24" fmla="*/ 53 w 138"/>
                <a:gd name="T25" fmla="*/ 36 h 197"/>
                <a:gd name="T26" fmla="*/ 88 w 138"/>
                <a:gd name="T27" fmla="*/ 60 h 197"/>
                <a:gd name="T28" fmla="*/ 92 w 138"/>
                <a:gd name="T29" fmla="*/ 71 h 197"/>
                <a:gd name="T30" fmla="*/ 97 w 138"/>
                <a:gd name="T31" fmla="*/ 76 h 197"/>
                <a:gd name="T32" fmla="*/ 31 w 138"/>
                <a:gd name="T33" fmla="*/ 74 h 197"/>
                <a:gd name="T34" fmla="*/ 13 w 138"/>
                <a:gd name="T35" fmla="*/ 88 h 197"/>
                <a:gd name="T36" fmla="*/ 22 w 138"/>
                <a:gd name="T37" fmla="*/ 115 h 197"/>
                <a:gd name="T38" fmla="*/ 23 w 138"/>
                <a:gd name="T39" fmla="*/ 122 h 197"/>
                <a:gd name="T40" fmla="*/ 46 w 138"/>
                <a:gd name="T41" fmla="*/ 137 h 197"/>
                <a:gd name="T42" fmla="*/ 67 w 138"/>
                <a:gd name="T43" fmla="*/ 127 h 197"/>
                <a:gd name="T44" fmla="*/ 94 w 138"/>
                <a:gd name="T45" fmla="*/ 105 h 197"/>
                <a:gd name="T46" fmla="*/ 105 w 138"/>
                <a:gd name="T47" fmla="*/ 80 h 197"/>
                <a:gd name="T48" fmla="*/ 110 w 138"/>
                <a:gd name="T49" fmla="*/ 74 h 197"/>
                <a:gd name="T50" fmla="*/ 104 w 138"/>
                <a:gd name="T51" fmla="*/ 60 h 197"/>
                <a:gd name="T52" fmla="*/ 105 w 138"/>
                <a:gd name="T53" fmla="*/ 49 h 197"/>
                <a:gd name="T54" fmla="*/ 103 w 138"/>
                <a:gd name="T55" fmla="*/ 37 h 197"/>
                <a:gd name="T56" fmla="*/ 88 w 138"/>
                <a:gd name="T57" fmla="*/ 11 h 197"/>
                <a:gd name="T58" fmla="*/ 90 w 138"/>
                <a:gd name="T59" fmla="*/ 21 h 197"/>
                <a:gd name="T60" fmla="*/ 98 w 138"/>
                <a:gd name="T61" fmla="*/ 47 h 197"/>
                <a:gd name="T62" fmla="*/ 85 w 138"/>
                <a:gd name="T63" fmla="*/ 27 h 197"/>
                <a:gd name="T64" fmla="*/ 79 w 138"/>
                <a:gd name="T65" fmla="*/ 3 h 197"/>
                <a:gd name="T66" fmla="*/ 112 w 138"/>
                <a:gd name="T67" fmla="*/ 38 h 197"/>
                <a:gd name="T68" fmla="*/ 113 w 138"/>
                <a:gd name="T69" fmla="*/ 61 h 197"/>
                <a:gd name="T70" fmla="*/ 117 w 138"/>
                <a:gd name="T71" fmla="*/ 79 h 197"/>
                <a:gd name="T72" fmla="*/ 123 w 138"/>
                <a:gd name="T73" fmla="*/ 97 h 197"/>
                <a:gd name="T74" fmla="*/ 123 w 138"/>
                <a:gd name="T75" fmla="*/ 171 h 197"/>
                <a:gd name="T76" fmla="*/ 75 w 138"/>
                <a:gd name="T77" fmla="*/ 191 h 197"/>
                <a:gd name="T78" fmla="*/ 79 w 138"/>
                <a:gd name="T79" fmla="*/ 162 h 197"/>
                <a:gd name="T80" fmla="*/ 97 w 138"/>
                <a:gd name="T81" fmla="*/ 11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97">
                  <a:moveTo>
                    <a:pt x="92" y="127"/>
                  </a:moveTo>
                  <a:cubicBezTo>
                    <a:pt x="78" y="142"/>
                    <a:pt x="62" y="150"/>
                    <a:pt x="41" y="147"/>
                  </a:cubicBezTo>
                  <a:cubicBezTo>
                    <a:pt x="26" y="144"/>
                    <a:pt x="17" y="134"/>
                    <a:pt x="13" y="120"/>
                  </a:cubicBezTo>
                  <a:cubicBezTo>
                    <a:pt x="10" y="113"/>
                    <a:pt x="7" y="105"/>
                    <a:pt x="5" y="98"/>
                  </a:cubicBezTo>
                  <a:cubicBezTo>
                    <a:pt x="0" y="85"/>
                    <a:pt x="1" y="76"/>
                    <a:pt x="11" y="70"/>
                  </a:cubicBezTo>
                  <a:cubicBezTo>
                    <a:pt x="17" y="65"/>
                    <a:pt x="25" y="65"/>
                    <a:pt x="32" y="65"/>
                  </a:cubicBezTo>
                  <a:cubicBezTo>
                    <a:pt x="35" y="65"/>
                    <a:pt x="38" y="66"/>
                    <a:pt x="41" y="65"/>
                  </a:cubicBezTo>
                  <a:cubicBezTo>
                    <a:pt x="49" y="65"/>
                    <a:pt x="58" y="68"/>
                    <a:pt x="67" y="65"/>
                  </a:cubicBezTo>
                  <a:cubicBezTo>
                    <a:pt x="70" y="64"/>
                    <a:pt x="73" y="65"/>
                    <a:pt x="75" y="65"/>
                  </a:cubicBezTo>
                  <a:cubicBezTo>
                    <a:pt x="65" y="62"/>
                    <a:pt x="58" y="55"/>
                    <a:pt x="48" y="50"/>
                  </a:cubicBezTo>
                  <a:cubicBezTo>
                    <a:pt x="42" y="48"/>
                    <a:pt x="38" y="42"/>
                    <a:pt x="34" y="36"/>
                  </a:cubicBezTo>
                  <a:cubicBezTo>
                    <a:pt x="30" y="30"/>
                    <a:pt x="30" y="23"/>
                    <a:pt x="34" y="17"/>
                  </a:cubicBezTo>
                  <a:cubicBezTo>
                    <a:pt x="37" y="11"/>
                    <a:pt x="43" y="9"/>
                    <a:pt x="50" y="10"/>
                  </a:cubicBezTo>
                  <a:cubicBezTo>
                    <a:pt x="60" y="14"/>
                    <a:pt x="69" y="17"/>
                    <a:pt x="77" y="24"/>
                  </a:cubicBezTo>
                  <a:cubicBezTo>
                    <a:pt x="83" y="29"/>
                    <a:pt x="86" y="34"/>
                    <a:pt x="91" y="39"/>
                  </a:cubicBezTo>
                  <a:cubicBezTo>
                    <a:pt x="95" y="46"/>
                    <a:pt x="102" y="51"/>
                    <a:pt x="104" y="58"/>
                  </a:cubicBezTo>
                  <a:cubicBezTo>
                    <a:pt x="103" y="61"/>
                    <a:pt x="101" y="59"/>
                    <a:pt x="100" y="58"/>
                  </a:cubicBezTo>
                  <a:cubicBezTo>
                    <a:pt x="98" y="57"/>
                    <a:pt x="97" y="54"/>
                    <a:pt x="95" y="53"/>
                  </a:cubicBezTo>
                  <a:cubicBezTo>
                    <a:pt x="94" y="52"/>
                    <a:pt x="93" y="51"/>
                    <a:pt x="92" y="50"/>
                  </a:cubicBezTo>
                  <a:cubicBezTo>
                    <a:pt x="88" y="46"/>
                    <a:pt x="84" y="42"/>
                    <a:pt x="79" y="39"/>
                  </a:cubicBezTo>
                  <a:cubicBezTo>
                    <a:pt x="78" y="38"/>
                    <a:pt x="78" y="38"/>
                    <a:pt x="77" y="38"/>
                  </a:cubicBezTo>
                  <a:cubicBezTo>
                    <a:pt x="69" y="31"/>
                    <a:pt x="61" y="25"/>
                    <a:pt x="51" y="21"/>
                  </a:cubicBezTo>
                  <a:cubicBezTo>
                    <a:pt x="48" y="18"/>
                    <a:pt x="45" y="19"/>
                    <a:pt x="42" y="22"/>
                  </a:cubicBezTo>
                  <a:cubicBezTo>
                    <a:pt x="40" y="25"/>
                    <a:pt x="40" y="28"/>
                    <a:pt x="43" y="31"/>
                  </a:cubicBezTo>
                  <a:cubicBezTo>
                    <a:pt x="45" y="33"/>
                    <a:pt x="47" y="35"/>
                    <a:pt x="51" y="35"/>
                  </a:cubicBezTo>
                  <a:cubicBezTo>
                    <a:pt x="51" y="35"/>
                    <a:pt x="53" y="35"/>
                    <a:pt x="53" y="36"/>
                  </a:cubicBezTo>
                  <a:cubicBezTo>
                    <a:pt x="56" y="45"/>
                    <a:pt x="66" y="45"/>
                    <a:pt x="72" y="51"/>
                  </a:cubicBezTo>
                  <a:cubicBezTo>
                    <a:pt x="76" y="55"/>
                    <a:pt x="82" y="57"/>
                    <a:pt x="88" y="60"/>
                  </a:cubicBezTo>
                  <a:cubicBezTo>
                    <a:pt x="93" y="62"/>
                    <a:pt x="97" y="66"/>
                    <a:pt x="100" y="72"/>
                  </a:cubicBezTo>
                  <a:cubicBezTo>
                    <a:pt x="97" y="75"/>
                    <a:pt x="94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4" y="72"/>
                    <a:pt x="97" y="73"/>
                    <a:pt x="97" y="76"/>
                  </a:cubicBezTo>
                  <a:cubicBezTo>
                    <a:pt x="90" y="80"/>
                    <a:pt x="83" y="79"/>
                    <a:pt x="75" y="77"/>
                  </a:cubicBezTo>
                  <a:cubicBezTo>
                    <a:pt x="61" y="73"/>
                    <a:pt x="46" y="73"/>
                    <a:pt x="31" y="74"/>
                  </a:cubicBezTo>
                  <a:cubicBezTo>
                    <a:pt x="24" y="75"/>
                    <a:pt x="17" y="75"/>
                    <a:pt x="14" y="83"/>
                  </a:cubicBezTo>
                  <a:cubicBezTo>
                    <a:pt x="13" y="85"/>
                    <a:pt x="12" y="87"/>
                    <a:pt x="13" y="88"/>
                  </a:cubicBezTo>
                  <a:cubicBezTo>
                    <a:pt x="15" y="95"/>
                    <a:pt x="15" y="103"/>
                    <a:pt x="20" y="108"/>
                  </a:cubicBezTo>
                  <a:cubicBezTo>
                    <a:pt x="22" y="110"/>
                    <a:pt x="22" y="112"/>
                    <a:pt x="22" y="115"/>
                  </a:cubicBezTo>
                  <a:cubicBezTo>
                    <a:pt x="21" y="117"/>
                    <a:pt x="21" y="118"/>
                    <a:pt x="22" y="120"/>
                  </a:cubicBezTo>
                  <a:cubicBezTo>
                    <a:pt x="22" y="121"/>
                    <a:pt x="23" y="122"/>
                    <a:pt x="23" y="122"/>
                  </a:cubicBezTo>
                  <a:cubicBezTo>
                    <a:pt x="28" y="130"/>
                    <a:pt x="28" y="131"/>
                    <a:pt x="39" y="127"/>
                  </a:cubicBezTo>
                  <a:cubicBezTo>
                    <a:pt x="47" y="130"/>
                    <a:pt x="49" y="132"/>
                    <a:pt x="46" y="137"/>
                  </a:cubicBezTo>
                  <a:cubicBezTo>
                    <a:pt x="48" y="137"/>
                    <a:pt x="51" y="137"/>
                    <a:pt x="54" y="137"/>
                  </a:cubicBezTo>
                  <a:cubicBezTo>
                    <a:pt x="63" y="137"/>
                    <a:pt x="65" y="135"/>
                    <a:pt x="67" y="127"/>
                  </a:cubicBezTo>
                  <a:cubicBezTo>
                    <a:pt x="69" y="121"/>
                    <a:pt x="74" y="119"/>
                    <a:pt x="79" y="117"/>
                  </a:cubicBezTo>
                  <a:cubicBezTo>
                    <a:pt x="85" y="115"/>
                    <a:pt x="91" y="112"/>
                    <a:pt x="94" y="105"/>
                  </a:cubicBezTo>
                  <a:cubicBezTo>
                    <a:pt x="97" y="100"/>
                    <a:pt x="102" y="97"/>
                    <a:pt x="105" y="93"/>
                  </a:cubicBezTo>
                  <a:cubicBezTo>
                    <a:pt x="111" y="86"/>
                    <a:pt x="111" y="86"/>
                    <a:pt x="105" y="80"/>
                  </a:cubicBezTo>
                  <a:cubicBezTo>
                    <a:pt x="105" y="78"/>
                    <a:pt x="107" y="78"/>
                    <a:pt x="108" y="78"/>
                  </a:cubicBezTo>
                  <a:cubicBezTo>
                    <a:pt x="111" y="77"/>
                    <a:pt x="110" y="76"/>
                    <a:pt x="110" y="74"/>
                  </a:cubicBezTo>
                  <a:cubicBezTo>
                    <a:pt x="112" y="70"/>
                    <a:pt x="111" y="67"/>
                    <a:pt x="108" y="64"/>
                  </a:cubicBezTo>
                  <a:cubicBezTo>
                    <a:pt x="106" y="63"/>
                    <a:pt x="105" y="62"/>
                    <a:pt x="104" y="60"/>
                  </a:cubicBezTo>
                  <a:cubicBezTo>
                    <a:pt x="107" y="56"/>
                    <a:pt x="101" y="53"/>
                    <a:pt x="102" y="50"/>
                  </a:cubicBezTo>
                  <a:cubicBezTo>
                    <a:pt x="103" y="49"/>
                    <a:pt x="104" y="49"/>
                    <a:pt x="105" y="49"/>
                  </a:cubicBezTo>
                  <a:cubicBezTo>
                    <a:pt x="110" y="50"/>
                    <a:pt x="110" y="48"/>
                    <a:pt x="108" y="45"/>
                  </a:cubicBezTo>
                  <a:cubicBezTo>
                    <a:pt x="107" y="42"/>
                    <a:pt x="106" y="39"/>
                    <a:pt x="103" y="37"/>
                  </a:cubicBezTo>
                  <a:cubicBezTo>
                    <a:pt x="98" y="32"/>
                    <a:pt x="97" y="26"/>
                    <a:pt x="95" y="19"/>
                  </a:cubicBezTo>
                  <a:cubicBezTo>
                    <a:pt x="94" y="16"/>
                    <a:pt x="92" y="12"/>
                    <a:pt x="88" y="11"/>
                  </a:cubicBezTo>
                  <a:cubicBezTo>
                    <a:pt x="88" y="10"/>
                    <a:pt x="87" y="11"/>
                    <a:pt x="87" y="11"/>
                  </a:cubicBezTo>
                  <a:cubicBezTo>
                    <a:pt x="86" y="15"/>
                    <a:pt x="88" y="18"/>
                    <a:pt x="90" y="21"/>
                  </a:cubicBezTo>
                  <a:cubicBezTo>
                    <a:pt x="94" y="27"/>
                    <a:pt x="98" y="33"/>
                    <a:pt x="100" y="40"/>
                  </a:cubicBezTo>
                  <a:cubicBezTo>
                    <a:pt x="101" y="42"/>
                    <a:pt x="103" y="45"/>
                    <a:pt x="98" y="47"/>
                  </a:cubicBezTo>
                  <a:cubicBezTo>
                    <a:pt x="94" y="46"/>
                    <a:pt x="95" y="41"/>
                    <a:pt x="91" y="39"/>
                  </a:cubicBezTo>
                  <a:cubicBezTo>
                    <a:pt x="87" y="36"/>
                    <a:pt x="85" y="32"/>
                    <a:pt x="85" y="27"/>
                  </a:cubicBezTo>
                  <a:cubicBezTo>
                    <a:pt x="83" y="23"/>
                    <a:pt x="82" y="19"/>
                    <a:pt x="79" y="16"/>
                  </a:cubicBezTo>
                  <a:cubicBezTo>
                    <a:pt x="76" y="12"/>
                    <a:pt x="74" y="8"/>
                    <a:pt x="79" y="3"/>
                  </a:cubicBezTo>
                  <a:cubicBezTo>
                    <a:pt x="82" y="0"/>
                    <a:pt x="90" y="0"/>
                    <a:pt x="94" y="4"/>
                  </a:cubicBezTo>
                  <a:cubicBezTo>
                    <a:pt x="103" y="14"/>
                    <a:pt x="110" y="25"/>
                    <a:pt x="112" y="38"/>
                  </a:cubicBezTo>
                  <a:cubicBezTo>
                    <a:pt x="114" y="44"/>
                    <a:pt x="118" y="51"/>
                    <a:pt x="112" y="58"/>
                  </a:cubicBezTo>
                  <a:cubicBezTo>
                    <a:pt x="111" y="59"/>
                    <a:pt x="112" y="61"/>
                    <a:pt x="113" y="61"/>
                  </a:cubicBezTo>
                  <a:cubicBezTo>
                    <a:pt x="119" y="65"/>
                    <a:pt x="118" y="70"/>
                    <a:pt x="117" y="76"/>
                  </a:cubicBezTo>
                  <a:cubicBezTo>
                    <a:pt x="116" y="77"/>
                    <a:pt x="117" y="78"/>
                    <a:pt x="117" y="79"/>
                  </a:cubicBezTo>
                  <a:cubicBezTo>
                    <a:pt x="118" y="80"/>
                    <a:pt x="119" y="82"/>
                    <a:pt x="119" y="84"/>
                  </a:cubicBezTo>
                  <a:cubicBezTo>
                    <a:pt x="118" y="89"/>
                    <a:pt x="120" y="93"/>
                    <a:pt x="123" y="97"/>
                  </a:cubicBezTo>
                  <a:cubicBezTo>
                    <a:pt x="127" y="108"/>
                    <a:pt x="132" y="118"/>
                    <a:pt x="135" y="129"/>
                  </a:cubicBezTo>
                  <a:cubicBezTo>
                    <a:pt x="138" y="146"/>
                    <a:pt x="133" y="159"/>
                    <a:pt x="123" y="171"/>
                  </a:cubicBezTo>
                  <a:cubicBezTo>
                    <a:pt x="120" y="174"/>
                    <a:pt x="118" y="176"/>
                    <a:pt x="116" y="179"/>
                  </a:cubicBezTo>
                  <a:cubicBezTo>
                    <a:pt x="105" y="193"/>
                    <a:pt x="91" y="197"/>
                    <a:pt x="75" y="191"/>
                  </a:cubicBezTo>
                  <a:cubicBezTo>
                    <a:pt x="68" y="189"/>
                    <a:pt x="65" y="183"/>
                    <a:pt x="68" y="176"/>
                  </a:cubicBezTo>
                  <a:cubicBezTo>
                    <a:pt x="70" y="170"/>
                    <a:pt x="75" y="166"/>
                    <a:pt x="79" y="162"/>
                  </a:cubicBezTo>
                  <a:cubicBezTo>
                    <a:pt x="89" y="152"/>
                    <a:pt x="95" y="139"/>
                    <a:pt x="97" y="124"/>
                  </a:cubicBezTo>
                  <a:cubicBezTo>
                    <a:pt x="97" y="122"/>
                    <a:pt x="96" y="120"/>
                    <a:pt x="97" y="118"/>
                  </a:cubicBezTo>
                  <a:cubicBezTo>
                    <a:pt x="96" y="121"/>
                    <a:pt x="93" y="124"/>
                    <a:pt x="92" y="12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5585" y="3044"/>
              <a:ext cx="174" cy="92"/>
            </a:xfrm>
            <a:custGeom>
              <a:avLst/>
              <a:gdLst>
                <a:gd name="T0" fmla="*/ 63 w 83"/>
                <a:gd name="T1" fmla="*/ 41 h 44"/>
                <a:gd name="T2" fmla="*/ 25 w 83"/>
                <a:gd name="T3" fmla="*/ 29 h 44"/>
                <a:gd name="T4" fmla="*/ 3 w 83"/>
                <a:gd name="T5" fmla="*/ 6 h 44"/>
                <a:gd name="T6" fmla="*/ 3 w 83"/>
                <a:gd name="T7" fmla="*/ 2 h 44"/>
                <a:gd name="T8" fmla="*/ 15 w 83"/>
                <a:gd name="T9" fmla="*/ 0 h 44"/>
                <a:gd name="T10" fmla="*/ 70 w 83"/>
                <a:gd name="T11" fmla="*/ 23 h 44"/>
                <a:gd name="T12" fmla="*/ 80 w 83"/>
                <a:gd name="T13" fmla="*/ 33 h 44"/>
                <a:gd name="T14" fmla="*/ 81 w 83"/>
                <a:gd name="T15" fmla="*/ 40 h 44"/>
                <a:gd name="T16" fmla="*/ 75 w 83"/>
                <a:gd name="T17" fmla="*/ 40 h 44"/>
                <a:gd name="T18" fmla="*/ 59 w 83"/>
                <a:gd name="T19" fmla="*/ 23 h 44"/>
                <a:gd name="T20" fmla="*/ 42 w 83"/>
                <a:gd name="T21" fmla="*/ 13 h 44"/>
                <a:gd name="T22" fmla="*/ 35 w 83"/>
                <a:gd name="T23" fmla="*/ 11 h 44"/>
                <a:gd name="T24" fmla="*/ 38 w 83"/>
                <a:gd name="T25" fmla="*/ 14 h 44"/>
                <a:gd name="T26" fmla="*/ 54 w 83"/>
                <a:gd name="T27" fmla="*/ 30 h 44"/>
                <a:gd name="T28" fmla="*/ 62 w 83"/>
                <a:gd name="T29" fmla="*/ 36 h 44"/>
                <a:gd name="T30" fmla="*/ 63 w 83"/>
                <a:gd name="T3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4">
                  <a:moveTo>
                    <a:pt x="63" y="41"/>
                  </a:moveTo>
                  <a:cubicBezTo>
                    <a:pt x="49" y="44"/>
                    <a:pt x="36" y="39"/>
                    <a:pt x="25" y="29"/>
                  </a:cubicBezTo>
                  <a:cubicBezTo>
                    <a:pt x="17" y="22"/>
                    <a:pt x="11" y="13"/>
                    <a:pt x="3" y="6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36" y="0"/>
                    <a:pt x="55" y="6"/>
                    <a:pt x="70" y="23"/>
                  </a:cubicBezTo>
                  <a:cubicBezTo>
                    <a:pt x="73" y="26"/>
                    <a:pt x="78" y="29"/>
                    <a:pt x="80" y="33"/>
                  </a:cubicBezTo>
                  <a:cubicBezTo>
                    <a:pt x="81" y="35"/>
                    <a:pt x="83" y="38"/>
                    <a:pt x="81" y="40"/>
                  </a:cubicBezTo>
                  <a:cubicBezTo>
                    <a:pt x="80" y="42"/>
                    <a:pt x="77" y="41"/>
                    <a:pt x="75" y="40"/>
                  </a:cubicBezTo>
                  <a:cubicBezTo>
                    <a:pt x="73" y="31"/>
                    <a:pt x="66" y="27"/>
                    <a:pt x="59" y="23"/>
                  </a:cubicBezTo>
                  <a:cubicBezTo>
                    <a:pt x="53" y="21"/>
                    <a:pt x="47" y="18"/>
                    <a:pt x="42" y="13"/>
                  </a:cubicBezTo>
                  <a:cubicBezTo>
                    <a:pt x="40" y="12"/>
                    <a:pt x="38" y="10"/>
                    <a:pt x="35" y="11"/>
                  </a:cubicBezTo>
                  <a:cubicBezTo>
                    <a:pt x="35" y="14"/>
                    <a:pt x="37" y="14"/>
                    <a:pt x="38" y="14"/>
                  </a:cubicBezTo>
                  <a:cubicBezTo>
                    <a:pt x="46" y="17"/>
                    <a:pt x="53" y="20"/>
                    <a:pt x="54" y="30"/>
                  </a:cubicBezTo>
                  <a:cubicBezTo>
                    <a:pt x="55" y="34"/>
                    <a:pt x="59" y="34"/>
                    <a:pt x="62" y="36"/>
                  </a:cubicBezTo>
                  <a:cubicBezTo>
                    <a:pt x="66" y="38"/>
                    <a:pt x="66" y="38"/>
                    <a:pt x="63" y="41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3"/>
            <p:cNvSpPr/>
            <p:nvPr/>
          </p:nvSpPr>
          <p:spPr bwMode="auto">
            <a:xfrm>
              <a:off x="5614" y="3210"/>
              <a:ext cx="166" cy="103"/>
            </a:xfrm>
            <a:custGeom>
              <a:avLst/>
              <a:gdLst>
                <a:gd name="T0" fmla="*/ 79 w 79"/>
                <a:gd name="T1" fmla="*/ 3 h 49"/>
                <a:gd name="T2" fmla="*/ 34 w 79"/>
                <a:gd name="T3" fmla="*/ 42 h 49"/>
                <a:gd name="T4" fmla="*/ 11 w 79"/>
                <a:gd name="T5" fmla="*/ 48 h 49"/>
                <a:gd name="T6" fmla="*/ 2 w 79"/>
                <a:gd name="T7" fmla="*/ 46 h 49"/>
                <a:gd name="T8" fmla="*/ 2 w 79"/>
                <a:gd name="T9" fmla="*/ 37 h 49"/>
                <a:gd name="T10" fmla="*/ 32 w 79"/>
                <a:gd name="T11" fmla="*/ 9 h 49"/>
                <a:gd name="T12" fmla="*/ 56 w 79"/>
                <a:gd name="T13" fmla="*/ 0 h 49"/>
                <a:gd name="T14" fmla="*/ 54 w 79"/>
                <a:gd name="T15" fmla="*/ 5 h 49"/>
                <a:gd name="T16" fmla="*/ 25 w 79"/>
                <a:gd name="T17" fmla="*/ 23 h 49"/>
                <a:gd name="T18" fmla="*/ 12 w 79"/>
                <a:gd name="T19" fmla="*/ 32 h 49"/>
                <a:gd name="T20" fmla="*/ 10 w 79"/>
                <a:gd name="T21" fmla="*/ 39 h 49"/>
                <a:gd name="T22" fmla="*/ 17 w 79"/>
                <a:gd name="T23" fmla="*/ 39 h 49"/>
                <a:gd name="T24" fmla="*/ 26 w 79"/>
                <a:gd name="T25" fmla="*/ 34 h 49"/>
                <a:gd name="T26" fmla="*/ 29 w 79"/>
                <a:gd name="T27" fmla="*/ 29 h 49"/>
                <a:gd name="T28" fmla="*/ 32 w 79"/>
                <a:gd name="T29" fmla="*/ 23 h 49"/>
                <a:gd name="T30" fmla="*/ 59 w 79"/>
                <a:gd name="T31" fmla="*/ 11 h 49"/>
                <a:gd name="T32" fmla="*/ 72 w 79"/>
                <a:gd name="T33" fmla="*/ 5 h 49"/>
                <a:gd name="T34" fmla="*/ 79 w 79"/>
                <a:gd name="T35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49">
                  <a:moveTo>
                    <a:pt x="79" y="3"/>
                  </a:moveTo>
                  <a:cubicBezTo>
                    <a:pt x="71" y="24"/>
                    <a:pt x="56" y="37"/>
                    <a:pt x="34" y="42"/>
                  </a:cubicBezTo>
                  <a:cubicBezTo>
                    <a:pt x="26" y="44"/>
                    <a:pt x="18" y="46"/>
                    <a:pt x="11" y="48"/>
                  </a:cubicBezTo>
                  <a:cubicBezTo>
                    <a:pt x="8" y="49"/>
                    <a:pt x="5" y="49"/>
                    <a:pt x="2" y="46"/>
                  </a:cubicBezTo>
                  <a:cubicBezTo>
                    <a:pt x="0" y="43"/>
                    <a:pt x="0" y="40"/>
                    <a:pt x="2" y="37"/>
                  </a:cubicBezTo>
                  <a:cubicBezTo>
                    <a:pt x="9" y="24"/>
                    <a:pt x="20" y="16"/>
                    <a:pt x="32" y="9"/>
                  </a:cubicBezTo>
                  <a:cubicBezTo>
                    <a:pt x="39" y="4"/>
                    <a:pt x="48" y="2"/>
                    <a:pt x="56" y="0"/>
                  </a:cubicBezTo>
                  <a:cubicBezTo>
                    <a:pt x="58" y="3"/>
                    <a:pt x="55" y="3"/>
                    <a:pt x="54" y="5"/>
                  </a:cubicBezTo>
                  <a:cubicBezTo>
                    <a:pt x="45" y="12"/>
                    <a:pt x="34" y="17"/>
                    <a:pt x="25" y="23"/>
                  </a:cubicBezTo>
                  <a:cubicBezTo>
                    <a:pt x="20" y="26"/>
                    <a:pt x="16" y="29"/>
                    <a:pt x="12" y="32"/>
                  </a:cubicBezTo>
                  <a:cubicBezTo>
                    <a:pt x="10" y="34"/>
                    <a:pt x="9" y="36"/>
                    <a:pt x="10" y="39"/>
                  </a:cubicBezTo>
                  <a:cubicBezTo>
                    <a:pt x="12" y="42"/>
                    <a:pt x="15" y="40"/>
                    <a:pt x="17" y="39"/>
                  </a:cubicBezTo>
                  <a:cubicBezTo>
                    <a:pt x="20" y="37"/>
                    <a:pt x="23" y="36"/>
                    <a:pt x="26" y="34"/>
                  </a:cubicBezTo>
                  <a:cubicBezTo>
                    <a:pt x="28" y="33"/>
                    <a:pt x="30" y="32"/>
                    <a:pt x="29" y="29"/>
                  </a:cubicBezTo>
                  <a:cubicBezTo>
                    <a:pt x="28" y="26"/>
                    <a:pt x="29" y="24"/>
                    <a:pt x="32" y="23"/>
                  </a:cubicBezTo>
                  <a:cubicBezTo>
                    <a:pt x="41" y="18"/>
                    <a:pt x="49" y="12"/>
                    <a:pt x="59" y="11"/>
                  </a:cubicBezTo>
                  <a:cubicBezTo>
                    <a:pt x="64" y="11"/>
                    <a:pt x="68" y="8"/>
                    <a:pt x="72" y="5"/>
                  </a:cubicBezTo>
                  <a:cubicBezTo>
                    <a:pt x="74" y="3"/>
                    <a:pt x="76" y="0"/>
                    <a:pt x="79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4"/>
            <p:cNvSpPr/>
            <p:nvPr/>
          </p:nvSpPr>
          <p:spPr bwMode="auto">
            <a:xfrm>
              <a:off x="5629" y="3181"/>
              <a:ext cx="159" cy="122"/>
            </a:xfrm>
            <a:custGeom>
              <a:avLst/>
              <a:gdLst>
                <a:gd name="T0" fmla="*/ 72 w 76"/>
                <a:gd name="T1" fmla="*/ 17 h 58"/>
                <a:gd name="T2" fmla="*/ 55 w 76"/>
                <a:gd name="T3" fmla="*/ 26 h 58"/>
                <a:gd name="T4" fmla="*/ 54 w 76"/>
                <a:gd name="T5" fmla="*/ 28 h 58"/>
                <a:gd name="T6" fmla="*/ 25 w 76"/>
                <a:gd name="T7" fmla="*/ 38 h 58"/>
                <a:gd name="T8" fmla="*/ 24 w 76"/>
                <a:gd name="T9" fmla="*/ 44 h 58"/>
                <a:gd name="T10" fmla="*/ 23 w 76"/>
                <a:gd name="T11" fmla="*/ 47 h 58"/>
                <a:gd name="T12" fmla="*/ 9 w 76"/>
                <a:gd name="T13" fmla="*/ 55 h 58"/>
                <a:gd name="T14" fmla="*/ 1 w 76"/>
                <a:gd name="T15" fmla="*/ 54 h 58"/>
                <a:gd name="T16" fmla="*/ 4 w 76"/>
                <a:gd name="T17" fmla="*/ 44 h 58"/>
                <a:gd name="T18" fmla="*/ 29 w 76"/>
                <a:gd name="T19" fmla="*/ 28 h 58"/>
                <a:gd name="T20" fmla="*/ 46 w 76"/>
                <a:gd name="T21" fmla="*/ 17 h 58"/>
                <a:gd name="T22" fmla="*/ 49 w 76"/>
                <a:gd name="T23" fmla="*/ 14 h 58"/>
                <a:gd name="T24" fmla="*/ 61 w 76"/>
                <a:gd name="T25" fmla="*/ 9 h 58"/>
                <a:gd name="T26" fmla="*/ 69 w 76"/>
                <a:gd name="T27" fmla="*/ 3 h 58"/>
                <a:gd name="T28" fmla="*/ 73 w 76"/>
                <a:gd name="T29" fmla="*/ 0 h 58"/>
                <a:gd name="T30" fmla="*/ 75 w 76"/>
                <a:gd name="T31" fmla="*/ 4 h 58"/>
                <a:gd name="T32" fmla="*/ 72 w 76"/>
                <a:gd name="T33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58">
                  <a:moveTo>
                    <a:pt x="72" y="17"/>
                  </a:moveTo>
                  <a:cubicBezTo>
                    <a:pt x="65" y="17"/>
                    <a:pt x="62" y="25"/>
                    <a:pt x="55" y="26"/>
                  </a:cubicBezTo>
                  <a:cubicBezTo>
                    <a:pt x="55" y="27"/>
                    <a:pt x="55" y="29"/>
                    <a:pt x="54" y="28"/>
                  </a:cubicBezTo>
                  <a:cubicBezTo>
                    <a:pt x="42" y="24"/>
                    <a:pt x="35" y="35"/>
                    <a:pt x="25" y="38"/>
                  </a:cubicBezTo>
                  <a:cubicBezTo>
                    <a:pt x="23" y="39"/>
                    <a:pt x="22" y="41"/>
                    <a:pt x="24" y="44"/>
                  </a:cubicBezTo>
                  <a:cubicBezTo>
                    <a:pt x="26" y="45"/>
                    <a:pt x="25" y="46"/>
                    <a:pt x="23" y="47"/>
                  </a:cubicBezTo>
                  <a:cubicBezTo>
                    <a:pt x="19" y="50"/>
                    <a:pt x="14" y="53"/>
                    <a:pt x="9" y="55"/>
                  </a:cubicBezTo>
                  <a:cubicBezTo>
                    <a:pt x="6" y="57"/>
                    <a:pt x="2" y="58"/>
                    <a:pt x="1" y="54"/>
                  </a:cubicBezTo>
                  <a:cubicBezTo>
                    <a:pt x="0" y="50"/>
                    <a:pt x="1" y="46"/>
                    <a:pt x="4" y="44"/>
                  </a:cubicBezTo>
                  <a:cubicBezTo>
                    <a:pt x="12" y="38"/>
                    <a:pt x="21" y="33"/>
                    <a:pt x="29" y="28"/>
                  </a:cubicBezTo>
                  <a:cubicBezTo>
                    <a:pt x="35" y="24"/>
                    <a:pt x="41" y="22"/>
                    <a:pt x="46" y="17"/>
                  </a:cubicBezTo>
                  <a:cubicBezTo>
                    <a:pt x="47" y="16"/>
                    <a:pt x="49" y="16"/>
                    <a:pt x="49" y="14"/>
                  </a:cubicBezTo>
                  <a:cubicBezTo>
                    <a:pt x="53" y="12"/>
                    <a:pt x="57" y="10"/>
                    <a:pt x="61" y="9"/>
                  </a:cubicBezTo>
                  <a:cubicBezTo>
                    <a:pt x="64" y="8"/>
                    <a:pt x="68" y="6"/>
                    <a:pt x="69" y="3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5" y="1"/>
                    <a:pt x="75" y="3"/>
                    <a:pt x="75" y="4"/>
                  </a:cubicBezTo>
                  <a:cubicBezTo>
                    <a:pt x="76" y="9"/>
                    <a:pt x="75" y="14"/>
                    <a:pt x="72" y="17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5"/>
            <p:cNvSpPr/>
            <p:nvPr/>
          </p:nvSpPr>
          <p:spPr bwMode="auto">
            <a:xfrm>
              <a:off x="5650" y="3059"/>
              <a:ext cx="99" cy="71"/>
            </a:xfrm>
            <a:custGeom>
              <a:avLst/>
              <a:gdLst>
                <a:gd name="T0" fmla="*/ 32 w 47"/>
                <a:gd name="T1" fmla="*/ 34 h 34"/>
                <a:gd name="T2" fmla="*/ 32 w 47"/>
                <a:gd name="T3" fmla="*/ 31 h 34"/>
                <a:gd name="T4" fmla="*/ 24 w 47"/>
                <a:gd name="T5" fmla="*/ 27 h 34"/>
                <a:gd name="T6" fmla="*/ 21 w 47"/>
                <a:gd name="T7" fmla="*/ 23 h 34"/>
                <a:gd name="T8" fmla="*/ 6 w 47"/>
                <a:gd name="T9" fmla="*/ 9 h 34"/>
                <a:gd name="T10" fmla="*/ 0 w 47"/>
                <a:gd name="T11" fmla="*/ 4 h 34"/>
                <a:gd name="T12" fmla="*/ 9 w 47"/>
                <a:gd name="T13" fmla="*/ 3 h 34"/>
                <a:gd name="T14" fmla="*/ 18 w 47"/>
                <a:gd name="T15" fmla="*/ 9 h 34"/>
                <a:gd name="T16" fmla="*/ 39 w 47"/>
                <a:gd name="T17" fmla="*/ 20 h 34"/>
                <a:gd name="T18" fmla="*/ 44 w 47"/>
                <a:gd name="T19" fmla="*/ 33 h 34"/>
                <a:gd name="T20" fmla="*/ 32 w 47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34">
                  <a:moveTo>
                    <a:pt x="32" y="34"/>
                  </a:moveTo>
                  <a:cubicBezTo>
                    <a:pt x="34" y="33"/>
                    <a:pt x="34" y="31"/>
                    <a:pt x="32" y="31"/>
                  </a:cubicBezTo>
                  <a:cubicBezTo>
                    <a:pt x="29" y="30"/>
                    <a:pt x="26" y="28"/>
                    <a:pt x="24" y="27"/>
                  </a:cubicBezTo>
                  <a:cubicBezTo>
                    <a:pt x="22" y="26"/>
                    <a:pt x="21" y="25"/>
                    <a:pt x="21" y="23"/>
                  </a:cubicBezTo>
                  <a:cubicBezTo>
                    <a:pt x="22" y="13"/>
                    <a:pt x="13" y="12"/>
                    <a:pt x="6" y="9"/>
                  </a:cubicBezTo>
                  <a:cubicBezTo>
                    <a:pt x="4" y="8"/>
                    <a:pt x="0" y="7"/>
                    <a:pt x="0" y="4"/>
                  </a:cubicBezTo>
                  <a:cubicBezTo>
                    <a:pt x="2" y="0"/>
                    <a:pt x="6" y="2"/>
                    <a:pt x="9" y="3"/>
                  </a:cubicBezTo>
                  <a:cubicBezTo>
                    <a:pt x="12" y="4"/>
                    <a:pt x="14" y="7"/>
                    <a:pt x="18" y="9"/>
                  </a:cubicBezTo>
                  <a:cubicBezTo>
                    <a:pt x="25" y="13"/>
                    <a:pt x="32" y="16"/>
                    <a:pt x="39" y="20"/>
                  </a:cubicBezTo>
                  <a:cubicBezTo>
                    <a:pt x="42" y="22"/>
                    <a:pt x="47" y="27"/>
                    <a:pt x="44" y="33"/>
                  </a:cubicBezTo>
                  <a:cubicBezTo>
                    <a:pt x="40" y="33"/>
                    <a:pt x="36" y="34"/>
                    <a:pt x="32" y="34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6"/>
            <p:cNvSpPr/>
            <p:nvPr/>
          </p:nvSpPr>
          <p:spPr bwMode="auto">
            <a:xfrm>
              <a:off x="5308" y="3107"/>
              <a:ext cx="92" cy="175"/>
            </a:xfrm>
            <a:custGeom>
              <a:avLst/>
              <a:gdLst>
                <a:gd name="T0" fmla="*/ 44 w 44"/>
                <a:gd name="T1" fmla="*/ 2 h 83"/>
                <a:gd name="T2" fmla="*/ 20 w 44"/>
                <a:gd name="T3" fmla="*/ 4 h 83"/>
                <a:gd name="T4" fmla="*/ 5 w 44"/>
                <a:gd name="T5" fmla="*/ 24 h 83"/>
                <a:gd name="T6" fmla="*/ 20 w 44"/>
                <a:gd name="T7" fmla="*/ 66 h 83"/>
                <a:gd name="T8" fmla="*/ 43 w 44"/>
                <a:gd name="T9" fmla="*/ 83 h 83"/>
                <a:gd name="T10" fmla="*/ 16 w 44"/>
                <a:gd name="T11" fmla="*/ 63 h 83"/>
                <a:gd name="T12" fmla="*/ 4 w 44"/>
                <a:gd name="T13" fmla="*/ 26 h 83"/>
                <a:gd name="T14" fmla="*/ 20 w 44"/>
                <a:gd name="T15" fmla="*/ 2 h 83"/>
                <a:gd name="T16" fmla="*/ 43 w 44"/>
                <a:gd name="T17" fmla="*/ 0 h 83"/>
                <a:gd name="T18" fmla="*/ 44 w 44"/>
                <a:gd name="T1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3">
                  <a:moveTo>
                    <a:pt x="44" y="2"/>
                  </a:moveTo>
                  <a:cubicBezTo>
                    <a:pt x="36" y="3"/>
                    <a:pt x="28" y="1"/>
                    <a:pt x="20" y="4"/>
                  </a:cubicBezTo>
                  <a:cubicBezTo>
                    <a:pt x="10" y="7"/>
                    <a:pt x="3" y="14"/>
                    <a:pt x="5" y="24"/>
                  </a:cubicBezTo>
                  <a:cubicBezTo>
                    <a:pt x="9" y="39"/>
                    <a:pt x="13" y="53"/>
                    <a:pt x="20" y="66"/>
                  </a:cubicBezTo>
                  <a:cubicBezTo>
                    <a:pt x="25" y="75"/>
                    <a:pt x="34" y="79"/>
                    <a:pt x="43" y="83"/>
                  </a:cubicBezTo>
                  <a:cubicBezTo>
                    <a:pt x="29" y="83"/>
                    <a:pt x="21" y="73"/>
                    <a:pt x="16" y="63"/>
                  </a:cubicBezTo>
                  <a:cubicBezTo>
                    <a:pt x="10" y="52"/>
                    <a:pt x="7" y="39"/>
                    <a:pt x="4" y="26"/>
                  </a:cubicBezTo>
                  <a:cubicBezTo>
                    <a:pt x="0" y="15"/>
                    <a:pt x="8" y="4"/>
                    <a:pt x="20" y="2"/>
                  </a:cubicBezTo>
                  <a:cubicBezTo>
                    <a:pt x="27" y="0"/>
                    <a:pt x="35" y="0"/>
                    <a:pt x="43" y="0"/>
                  </a:cubicBezTo>
                  <a:cubicBezTo>
                    <a:pt x="43" y="0"/>
                    <a:pt x="44" y="1"/>
                    <a:pt x="4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7"/>
            <p:cNvSpPr/>
            <p:nvPr/>
          </p:nvSpPr>
          <p:spPr bwMode="auto">
            <a:xfrm>
              <a:off x="5371" y="2989"/>
              <a:ext cx="115" cy="126"/>
            </a:xfrm>
            <a:custGeom>
              <a:avLst/>
              <a:gdLst>
                <a:gd name="T0" fmla="*/ 22 w 55"/>
                <a:gd name="T1" fmla="*/ 2 h 60"/>
                <a:gd name="T2" fmla="*/ 6 w 55"/>
                <a:gd name="T3" fmla="*/ 12 h 60"/>
                <a:gd name="T4" fmla="*/ 11 w 55"/>
                <a:gd name="T5" fmla="*/ 33 h 60"/>
                <a:gd name="T6" fmla="*/ 41 w 55"/>
                <a:gd name="T7" fmla="*/ 52 h 60"/>
                <a:gd name="T8" fmla="*/ 55 w 55"/>
                <a:gd name="T9" fmla="*/ 58 h 60"/>
                <a:gd name="T10" fmla="*/ 39 w 55"/>
                <a:gd name="T11" fmla="*/ 58 h 60"/>
                <a:gd name="T12" fmla="*/ 37 w 55"/>
                <a:gd name="T13" fmla="*/ 53 h 60"/>
                <a:gd name="T14" fmla="*/ 6 w 55"/>
                <a:gd name="T15" fmla="*/ 30 h 60"/>
                <a:gd name="T16" fmla="*/ 9 w 55"/>
                <a:gd name="T17" fmla="*/ 4 h 60"/>
                <a:gd name="T18" fmla="*/ 22 w 55"/>
                <a:gd name="T19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0">
                  <a:moveTo>
                    <a:pt x="22" y="2"/>
                  </a:moveTo>
                  <a:cubicBezTo>
                    <a:pt x="15" y="2"/>
                    <a:pt x="9" y="4"/>
                    <a:pt x="6" y="12"/>
                  </a:cubicBezTo>
                  <a:cubicBezTo>
                    <a:pt x="3" y="20"/>
                    <a:pt x="5" y="27"/>
                    <a:pt x="11" y="33"/>
                  </a:cubicBezTo>
                  <a:cubicBezTo>
                    <a:pt x="19" y="43"/>
                    <a:pt x="30" y="47"/>
                    <a:pt x="41" y="52"/>
                  </a:cubicBezTo>
                  <a:cubicBezTo>
                    <a:pt x="45" y="55"/>
                    <a:pt x="49" y="56"/>
                    <a:pt x="55" y="58"/>
                  </a:cubicBezTo>
                  <a:cubicBezTo>
                    <a:pt x="48" y="60"/>
                    <a:pt x="43" y="59"/>
                    <a:pt x="39" y="58"/>
                  </a:cubicBezTo>
                  <a:cubicBezTo>
                    <a:pt x="38" y="56"/>
                    <a:pt x="38" y="55"/>
                    <a:pt x="37" y="53"/>
                  </a:cubicBezTo>
                  <a:cubicBezTo>
                    <a:pt x="26" y="46"/>
                    <a:pt x="14" y="42"/>
                    <a:pt x="6" y="30"/>
                  </a:cubicBezTo>
                  <a:cubicBezTo>
                    <a:pt x="0" y="21"/>
                    <a:pt x="1" y="10"/>
                    <a:pt x="9" y="4"/>
                  </a:cubicBezTo>
                  <a:cubicBezTo>
                    <a:pt x="13" y="0"/>
                    <a:pt x="17" y="0"/>
                    <a:pt x="22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8"/>
            <p:cNvSpPr/>
            <p:nvPr/>
          </p:nvSpPr>
          <p:spPr bwMode="auto">
            <a:xfrm>
              <a:off x="5556" y="3132"/>
              <a:ext cx="35" cy="44"/>
            </a:xfrm>
            <a:custGeom>
              <a:avLst/>
              <a:gdLst>
                <a:gd name="T0" fmla="*/ 7 w 17"/>
                <a:gd name="T1" fmla="*/ 21 h 21"/>
                <a:gd name="T2" fmla="*/ 1 w 17"/>
                <a:gd name="T3" fmla="*/ 10 h 21"/>
                <a:gd name="T4" fmla="*/ 1 w 17"/>
                <a:gd name="T5" fmla="*/ 3 h 21"/>
                <a:gd name="T6" fmla="*/ 14 w 17"/>
                <a:gd name="T7" fmla="*/ 7 h 21"/>
                <a:gd name="T8" fmla="*/ 9 w 17"/>
                <a:gd name="T9" fmla="*/ 17 h 21"/>
                <a:gd name="T10" fmla="*/ 7 w 1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7" y="21"/>
                  </a:moveTo>
                  <a:cubicBezTo>
                    <a:pt x="1" y="19"/>
                    <a:pt x="0" y="15"/>
                    <a:pt x="1" y="10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7" y="0"/>
                    <a:pt x="11" y="3"/>
                    <a:pt x="14" y="7"/>
                  </a:cubicBezTo>
                  <a:cubicBezTo>
                    <a:pt x="17" y="11"/>
                    <a:pt x="12" y="14"/>
                    <a:pt x="9" y="17"/>
                  </a:cubicBezTo>
                  <a:cubicBezTo>
                    <a:pt x="8" y="18"/>
                    <a:pt x="8" y="20"/>
                    <a:pt x="7" y="21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9"/>
            <p:cNvSpPr/>
            <p:nvPr/>
          </p:nvSpPr>
          <p:spPr bwMode="auto">
            <a:xfrm>
              <a:off x="5398" y="3101"/>
              <a:ext cx="59" cy="14"/>
            </a:xfrm>
            <a:custGeom>
              <a:avLst/>
              <a:gdLst>
                <a:gd name="T0" fmla="*/ 24 w 28"/>
                <a:gd name="T1" fmla="*/ 0 h 7"/>
                <a:gd name="T2" fmla="*/ 26 w 28"/>
                <a:gd name="T3" fmla="*/ 5 h 7"/>
                <a:gd name="T4" fmla="*/ 1 w 28"/>
                <a:gd name="T5" fmla="*/ 5 h 7"/>
                <a:gd name="T6" fmla="*/ 0 w 28"/>
                <a:gd name="T7" fmla="*/ 3 h 7"/>
                <a:gd name="T8" fmla="*/ 19 w 28"/>
                <a:gd name="T9" fmla="*/ 4 h 7"/>
                <a:gd name="T10" fmla="*/ 24 w 2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">
                  <a:moveTo>
                    <a:pt x="24" y="0"/>
                  </a:moveTo>
                  <a:cubicBezTo>
                    <a:pt x="26" y="1"/>
                    <a:pt x="28" y="2"/>
                    <a:pt x="26" y="5"/>
                  </a:cubicBezTo>
                  <a:cubicBezTo>
                    <a:pt x="17" y="7"/>
                    <a:pt x="9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6" y="2"/>
                    <a:pt x="13" y="5"/>
                    <a:pt x="19" y="4"/>
                  </a:cubicBezTo>
                  <a:cubicBezTo>
                    <a:pt x="21" y="3"/>
                    <a:pt x="23" y="3"/>
                    <a:pt x="24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40"/>
            <p:cNvSpPr/>
            <p:nvPr/>
          </p:nvSpPr>
          <p:spPr bwMode="auto">
            <a:xfrm>
              <a:off x="5474" y="3023"/>
              <a:ext cx="29" cy="31"/>
            </a:xfrm>
            <a:custGeom>
              <a:avLst/>
              <a:gdLst>
                <a:gd name="T0" fmla="*/ 14 w 14"/>
                <a:gd name="T1" fmla="*/ 15 h 15"/>
                <a:gd name="T2" fmla="*/ 0 w 14"/>
                <a:gd name="T3" fmla="*/ 0 h 15"/>
                <a:gd name="T4" fmla="*/ 5 w 14"/>
                <a:gd name="T5" fmla="*/ 4 h 15"/>
                <a:gd name="T6" fmla="*/ 8 w 14"/>
                <a:gd name="T7" fmla="*/ 3 h 15"/>
                <a:gd name="T8" fmla="*/ 14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4" y="15"/>
                  </a:moveTo>
                  <a:cubicBezTo>
                    <a:pt x="8" y="12"/>
                    <a:pt x="5" y="5"/>
                    <a:pt x="0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6" y="6"/>
                    <a:pt x="7" y="4"/>
                    <a:pt x="8" y="3"/>
                  </a:cubicBezTo>
                  <a:cubicBezTo>
                    <a:pt x="10" y="7"/>
                    <a:pt x="12" y="11"/>
                    <a:pt x="14" y="15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41"/>
            <p:cNvSpPr/>
            <p:nvPr/>
          </p:nvSpPr>
          <p:spPr bwMode="auto">
            <a:xfrm>
              <a:off x="5505" y="3208"/>
              <a:ext cx="17" cy="32"/>
            </a:xfrm>
            <a:custGeom>
              <a:avLst/>
              <a:gdLst>
                <a:gd name="T0" fmla="*/ 0 w 8"/>
                <a:gd name="T1" fmla="*/ 15 h 15"/>
                <a:gd name="T2" fmla="*/ 7 w 8"/>
                <a:gd name="T3" fmla="*/ 0 h 15"/>
                <a:gd name="T4" fmla="*/ 5 w 8"/>
                <a:gd name="T5" fmla="*/ 12 h 15"/>
                <a:gd name="T6" fmla="*/ 0 w 8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cubicBezTo>
                    <a:pt x="1" y="10"/>
                    <a:pt x="4" y="6"/>
                    <a:pt x="7" y="0"/>
                  </a:cubicBezTo>
                  <a:cubicBezTo>
                    <a:pt x="8" y="5"/>
                    <a:pt x="6" y="9"/>
                    <a:pt x="5" y="12"/>
                  </a:cubicBezTo>
                  <a:cubicBezTo>
                    <a:pt x="1" y="10"/>
                    <a:pt x="2" y="15"/>
                    <a:pt x="0" y="15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42"/>
            <p:cNvSpPr/>
            <p:nvPr/>
          </p:nvSpPr>
          <p:spPr bwMode="auto">
            <a:xfrm>
              <a:off x="5354" y="3122"/>
              <a:ext cx="197" cy="143"/>
            </a:xfrm>
            <a:custGeom>
              <a:avLst/>
              <a:gdLst>
                <a:gd name="T0" fmla="*/ 2 w 94"/>
                <a:gd name="T1" fmla="*/ 52 h 68"/>
                <a:gd name="T2" fmla="*/ 0 w 94"/>
                <a:gd name="T3" fmla="*/ 50 h 68"/>
                <a:gd name="T4" fmla="*/ 2 w 94"/>
                <a:gd name="T5" fmla="*/ 40 h 68"/>
                <a:gd name="T6" fmla="*/ 16 w 94"/>
                <a:gd name="T7" fmla="*/ 41 h 68"/>
                <a:gd name="T8" fmla="*/ 25 w 94"/>
                <a:gd name="T9" fmla="*/ 46 h 68"/>
                <a:gd name="T10" fmla="*/ 37 w 94"/>
                <a:gd name="T11" fmla="*/ 47 h 68"/>
                <a:gd name="T12" fmla="*/ 52 w 94"/>
                <a:gd name="T13" fmla="*/ 38 h 68"/>
                <a:gd name="T14" fmla="*/ 48 w 94"/>
                <a:gd name="T15" fmla="*/ 37 h 68"/>
                <a:gd name="T16" fmla="*/ 38 w 94"/>
                <a:gd name="T17" fmla="*/ 40 h 68"/>
                <a:gd name="T18" fmla="*/ 33 w 94"/>
                <a:gd name="T19" fmla="*/ 39 h 68"/>
                <a:gd name="T20" fmla="*/ 34 w 94"/>
                <a:gd name="T21" fmla="*/ 34 h 68"/>
                <a:gd name="T22" fmla="*/ 51 w 94"/>
                <a:gd name="T23" fmla="*/ 23 h 68"/>
                <a:gd name="T24" fmla="*/ 59 w 94"/>
                <a:gd name="T25" fmla="*/ 11 h 68"/>
                <a:gd name="T26" fmla="*/ 36 w 94"/>
                <a:gd name="T27" fmla="*/ 10 h 68"/>
                <a:gd name="T28" fmla="*/ 22 w 94"/>
                <a:gd name="T29" fmla="*/ 10 h 68"/>
                <a:gd name="T30" fmla="*/ 14 w 94"/>
                <a:gd name="T31" fmla="*/ 6 h 68"/>
                <a:gd name="T32" fmla="*/ 12 w 94"/>
                <a:gd name="T33" fmla="*/ 5 h 68"/>
                <a:gd name="T34" fmla="*/ 11 w 94"/>
                <a:gd name="T35" fmla="*/ 1 h 68"/>
                <a:gd name="T36" fmla="*/ 56 w 94"/>
                <a:gd name="T37" fmla="*/ 4 h 68"/>
                <a:gd name="T38" fmla="*/ 77 w 94"/>
                <a:gd name="T39" fmla="*/ 5 h 68"/>
                <a:gd name="T40" fmla="*/ 86 w 94"/>
                <a:gd name="T41" fmla="*/ 8 h 68"/>
                <a:gd name="T42" fmla="*/ 87 w 94"/>
                <a:gd name="T43" fmla="*/ 22 h 68"/>
                <a:gd name="T44" fmla="*/ 74 w 94"/>
                <a:gd name="T45" fmla="*/ 39 h 68"/>
                <a:gd name="T46" fmla="*/ 61 w 94"/>
                <a:gd name="T47" fmla="*/ 47 h 68"/>
                <a:gd name="T48" fmla="*/ 48 w 94"/>
                <a:gd name="T49" fmla="*/ 59 h 68"/>
                <a:gd name="T50" fmla="*/ 38 w 94"/>
                <a:gd name="T51" fmla="*/ 67 h 68"/>
                <a:gd name="T52" fmla="*/ 22 w 94"/>
                <a:gd name="T53" fmla="*/ 68 h 68"/>
                <a:gd name="T54" fmla="*/ 18 w 94"/>
                <a:gd name="T55" fmla="*/ 56 h 68"/>
                <a:gd name="T56" fmla="*/ 2 w 94"/>
                <a:gd name="T57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68">
                  <a:moveTo>
                    <a:pt x="2" y="52"/>
                  </a:moveTo>
                  <a:cubicBezTo>
                    <a:pt x="2" y="51"/>
                    <a:pt x="1" y="51"/>
                    <a:pt x="0" y="50"/>
                  </a:cubicBezTo>
                  <a:cubicBezTo>
                    <a:pt x="0" y="46"/>
                    <a:pt x="2" y="43"/>
                    <a:pt x="2" y="40"/>
                  </a:cubicBezTo>
                  <a:cubicBezTo>
                    <a:pt x="7" y="40"/>
                    <a:pt x="12" y="37"/>
                    <a:pt x="16" y="41"/>
                  </a:cubicBezTo>
                  <a:cubicBezTo>
                    <a:pt x="19" y="43"/>
                    <a:pt x="22" y="45"/>
                    <a:pt x="25" y="46"/>
                  </a:cubicBezTo>
                  <a:cubicBezTo>
                    <a:pt x="29" y="47"/>
                    <a:pt x="33" y="47"/>
                    <a:pt x="37" y="47"/>
                  </a:cubicBezTo>
                  <a:cubicBezTo>
                    <a:pt x="43" y="46"/>
                    <a:pt x="49" y="44"/>
                    <a:pt x="52" y="38"/>
                  </a:cubicBezTo>
                  <a:cubicBezTo>
                    <a:pt x="51" y="37"/>
                    <a:pt x="49" y="38"/>
                    <a:pt x="48" y="37"/>
                  </a:cubicBezTo>
                  <a:cubicBezTo>
                    <a:pt x="44" y="37"/>
                    <a:pt x="41" y="39"/>
                    <a:pt x="38" y="40"/>
                  </a:cubicBezTo>
                  <a:cubicBezTo>
                    <a:pt x="36" y="40"/>
                    <a:pt x="34" y="41"/>
                    <a:pt x="33" y="39"/>
                  </a:cubicBezTo>
                  <a:cubicBezTo>
                    <a:pt x="32" y="37"/>
                    <a:pt x="33" y="35"/>
                    <a:pt x="34" y="34"/>
                  </a:cubicBezTo>
                  <a:cubicBezTo>
                    <a:pt x="39" y="29"/>
                    <a:pt x="44" y="25"/>
                    <a:pt x="51" y="23"/>
                  </a:cubicBezTo>
                  <a:cubicBezTo>
                    <a:pt x="47" y="16"/>
                    <a:pt x="48" y="16"/>
                    <a:pt x="59" y="11"/>
                  </a:cubicBezTo>
                  <a:cubicBezTo>
                    <a:pt x="52" y="10"/>
                    <a:pt x="44" y="9"/>
                    <a:pt x="36" y="10"/>
                  </a:cubicBezTo>
                  <a:cubicBezTo>
                    <a:pt x="31" y="10"/>
                    <a:pt x="26" y="9"/>
                    <a:pt x="22" y="10"/>
                  </a:cubicBezTo>
                  <a:cubicBezTo>
                    <a:pt x="18" y="10"/>
                    <a:pt x="16" y="9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2" y="4"/>
                    <a:pt x="11" y="3"/>
                    <a:pt x="11" y="1"/>
                  </a:cubicBezTo>
                  <a:cubicBezTo>
                    <a:pt x="26" y="0"/>
                    <a:pt x="41" y="0"/>
                    <a:pt x="56" y="4"/>
                  </a:cubicBezTo>
                  <a:cubicBezTo>
                    <a:pt x="63" y="7"/>
                    <a:pt x="70" y="5"/>
                    <a:pt x="77" y="5"/>
                  </a:cubicBezTo>
                  <a:cubicBezTo>
                    <a:pt x="81" y="4"/>
                    <a:pt x="84" y="5"/>
                    <a:pt x="86" y="8"/>
                  </a:cubicBezTo>
                  <a:cubicBezTo>
                    <a:pt x="94" y="14"/>
                    <a:pt x="94" y="14"/>
                    <a:pt x="87" y="22"/>
                  </a:cubicBezTo>
                  <a:cubicBezTo>
                    <a:pt x="83" y="28"/>
                    <a:pt x="77" y="32"/>
                    <a:pt x="74" y="39"/>
                  </a:cubicBezTo>
                  <a:cubicBezTo>
                    <a:pt x="72" y="44"/>
                    <a:pt x="66" y="46"/>
                    <a:pt x="61" y="47"/>
                  </a:cubicBezTo>
                  <a:cubicBezTo>
                    <a:pt x="55" y="49"/>
                    <a:pt x="49" y="51"/>
                    <a:pt x="48" y="59"/>
                  </a:cubicBezTo>
                  <a:cubicBezTo>
                    <a:pt x="48" y="66"/>
                    <a:pt x="43" y="67"/>
                    <a:pt x="38" y="67"/>
                  </a:cubicBezTo>
                  <a:cubicBezTo>
                    <a:pt x="33" y="68"/>
                    <a:pt x="27" y="68"/>
                    <a:pt x="22" y="68"/>
                  </a:cubicBezTo>
                  <a:cubicBezTo>
                    <a:pt x="27" y="62"/>
                    <a:pt x="27" y="62"/>
                    <a:pt x="18" y="56"/>
                  </a:cubicBezTo>
                  <a:cubicBezTo>
                    <a:pt x="13" y="55"/>
                    <a:pt x="7" y="57"/>
                    <a:pt x="2" y="52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43"/>
            <p:cNvSpPr/>
            <p:nvPr/>
          </p:nvSpPr>
          <p:spPr bwMode="auto">
            <a:xfrm>
              <a:off x="5331" y="3124"/>
              <a:ext cx="158" cy="103"/>
            </a:xfrm>
            <a:custGeom>
              <a:avLst/>
              <a:gdLst>
                <a:gd name="T0" fmla="*/ 36 w 75"/>
                <a:gd name="T1" fmla="*/ 46 h 49"/>
                <a:gd name="T2" fmla="*/ 29 w 75"/>
                <a:gd name="T3" fmla="*/ 43 h 49"/>
                <a:gd name="T4" fmla="*/ 14 w 75"/>
                <a:gd name="T5" fmla="*/ 40 h 49"/>
                <a:gd name="T6" fmla="*/ 14 w 75"/>
                <a:gd name="T7" fmla="*/ 41 h 49"/>
                <a:gd name="T8" fmla="*/ 11 w 75"/>
                <a:gd name="T9" fmla="*/ 49 h 49"/>
                <a:gd name="T10" fmla="*/ 11 w 75"/>
                <a:gd name="T11" fmla="*/ 43 h 49"/>
                <a:gd name="T12" fmla="*/ 10 w 75"/>
                <a:gd name="T13" fmla="*/ 37 h 49"/>
                <a:gd name="T14" fmla="*/ 2 w 75"/>
                <a:gd name="T15" fmla="*/ 15 h 49"/>
                <a:gd name="T16" fmla="*/ 15 w 75"/>
                <a:gd name="T17" fmla="*/ 1 h 49"/>
                <a:gd name="T18" fmla="*/ 22 w 75"/>
                <a:gd name="T19" fmla="*/ 0 h 49"/>
                <a:gd name="T20" fmla="*/ 25 w 75"/>
                <a:gd name="T21" fmla="*/ 3 h 49"/>
                <a:gd name="T22" fmla="*/ 24 w 75"/>
                <a:gd name="T23" fmla="*/ 5 h 49"/>
                <a:gd name="T24" fmla="*/ 25 w 75"/>
                <a:gd name="T25" fmla="*/ 3 h 49"/>
                <a:gd name="T26" fmla="*/ 35 w 75"/>
                <a:gd name="T27" fmla="*/ 7 h 49"/>
                <a:gd name="T28" fmla="*/ 61 w 75"/>
                <a:gd name="T29" fmla="*/ 6 h 49"/>
                <a:gd name="T30" fmla="*/ 73 w 75"/>
                <a:gd name="T31" fmla="*/ 7 h 49"/>
                <a:gd name="T32" fmla="*/ 75 w 75"/>
                <a:gd name="T33" fmla="*/ 9 h 49"/>
                <a:gd name="T34" fmla="*/ 72 w 75"/>
                <a:gd name="T35" fmla="*/ 12 h 49"/>
                <a:gd name="T36" fmla="*/ 66 w 75"/>
                <a:gd name="T37" fmla="*/ 13 h 49"/>
                <a:gd name="T38" fmla="*/ 61 w 75"/>
                <a:gd name="T39" fmla="*/ 17 h 49"/>
                <a:gd name="T40" fmla="*/ 66 w 75"/>
                <a:gd name="T41" fmla="*/ 21 h 49"/>
                <a:gd name="T42" fmla="*/ 60 w 75"/>
                <a:gd name="T43" fmla="*/ 24 h 49"/>
                <a:gd name="T44" fmla="*/ 55 w 75"/>
                <a:gd name="T45" fmla="*/ 28 h 49"/>
                <a:gd name="T46" fmla="*/ 52 w 75"/>
                <a:gd name="T47" fmla="*/ 30 h 49"/>
                <a:gd name="T48" fmla="*/ 46 w 75"/>
                <a:gd name="T49" fmla="*/ 34 h 49"/>
                <a:gd name="T50" fmla="*/ 45 w 75"/>
                <a:gd name="T51" fmla="*/ 38 h 49"/>
                <a:gd name="T52" fmla="*/ 48 w 75"/>
                <a:gd name="T53" fmla="*/ 37 h 49"/>
                <a:gd name="T54" fmla="*/ 56 w 75"/>
                <a:gd name="T55" fmla="*/ 34 h 49"/>
                <a:gd name="T56" fmla="*/ 59 w 75"/>
                <a:gd name="T57" fmla="*/ 35 h 49"/>
                <a:gd name="T58" fmla="*/ 38 w 75"/>
                <a:gd name="T59" fmla="*/ 43 h 49"/>
                <a:gd name="T60" fmla="*/ 36 w 75"/>
                <a:gd name="T61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49">
                  <a:moveTo>
                    <a:pt x="36" y="46"/>
                  </a:moveTo>
                  <a:cubicBezTo>
                    <a:pt x="33" y="46"/>
                    <a:pt x="30" y="45"/>
                    <a:pt x="29" y="43"/>
                  </a:cubicBezTo>
                  <a:cubicBezTo>
                    <a:pt x="25" y="38"/>
                    <a:pt x="19" y="40"/>
                    <a:pt x="14" y="40"/>
                  </a:cubicBezTo>
                  <a:cubicBezTo>
                    <a:pt x="13" y="40"/>
                    <a:pt x="14" y="41"/>
                    <a:pt x="14" y="41"/>
                  </a:cubicBezTo>
                  <a:cubicBezTo>
                    <a:pt x="14" y="44"/>
                    <a:pt x="12" y="47"/>
                    <a:pt x="11" y="49"/>
                  </a:cubicBezTo>
                  <a:cubicBezTo>
                    <a:pt x="10" y="47"/>
                    <a:pt x="9" y="45"/>
                    <a:pt x="11" y="43"/>
                  </a:cubicBezTo>
                  <a:cubicBezTo>
                    <a:pt x="13" y="41"/>
                    <a:pt x="12" y="38"/>
                    <a:pt x="10" y="37"/>
                  </a:cubicBezTo>
                  <a:cubicBezTo>
                    <a:pt x="3" y="31"/>
                    <a:pt x="4" y="22"/>
                    <a:pt x="2" y="15"/>
                  </a:cubicBezTo>
                  <a:cubicBezTo>
                    <a:pt x="0" y="9"/>
                    <a:pt x="8" y="2"/>
                    <a:pt x="15" y="1"/>
                  </a:cubicBezTo>
                  <a:cubicBezTo>
                    <a:pt x="18" y="1"/>
                    <a:pt x="20" y="1"/>
                    <a:pt x="22" y="0"/>
                  </a:cubicBezTo>
                  <a:cubicBezTo>
                    <a:pt x="23" y="1"/>
                    <a:pt x="24" y="2"/>
                    <a:pt x="25" y="3"/>
                  </a:cubicBezTo>
                  <a:cubicBezTo>
                    <a:pt x="25" y="4"/>
                    <a:pt x="24" y="4"/>
                    <a:pt x="24" y="5"/>
                  </a:cubicBezTo>
                  <a:cubicBezTo>
                    <a:pt x="24" y="4"/>
                    <a:pt x="25" y="4"/>
                    <a:pt x="25" y="3"/>
                  </a:cubicBezTo>
                  <a:cubicBezTo>
                    <a:pt x="28" y="6"/>
                    <a:pt x="30" y="7"/>
                    <a:pt x="35" y="7"/>
                  </a:cubicBezTo>
                  <a:cubicBezTo>
                    <a:pt x="43" y="7"/>
                    <a:pt x="52" y="7"/>
                    <a:pt x="61" y="6"/>
                  </a:cubicBezTo>
                  <a:cubicBezTo>
                    <a:pt x="65" y="6"/>
                    <a:pt x="68" y="10"/>
                    <a:pt x="73" y="7"/>
                  </a:cubicBezTo>
                  <a:cubicBezTo>
                    <a:pt x="73" y="6"/>
                    <a:pt x="75" y="7"/>
                    <a:pt x="75" y="9"/>
                  </a:cubicBezTo>
                  <a:cubicBezTo>
                    <a:pt x="74" y="11"/>
                    <a:pt x="74" y="13"/>
                    <a:pt x="72" y="12"/>
                  </a:cubicBezTo>
                  <a:cubicBezTo>
                    <a:pt x="69" y="10"/>
                    <a:pt x="68" y="13"/>
                    <a:pt x="66" y="13"/>
                  </a:cubicBezTo>
                  <a:cubicBezTo>
                    <a:pt x="64" y="14"/>
                    <a:pt x="61" y="14"/>
                    <a:pt x="61" y="17"/>
                  </a:cubicBezTo>
                  <a:cubicBezTo>
                    <a:pt x="61" y="20"/>
                    <a:pt x="65" y="19"/>
                    <a:pt x="66" y="21"/>
                  </a:cubicBezTo>
                  <a:cubicBezTo>
                    <a:pt x="65" y="24"/>
                    <a:pt x="62" y="23"/>
                    <a:pt x="60" y="24"/>
                  </a:cubicBezTo>
                  <a:cubicBezTo>
                    <a:pt x="58" y="25"/>
                    <a:pt x="54" y="24"/>
                    <a:pt x="55" y="28"/>
                  </a:cubicBezTo>
                  <a:cubicBezTo>
                    <a:pt x="55" y="30"/>
                    <a:pt x="54" y="30"/>
                    <a:pt x="52" y="30"/>
                  </a:cubicBezTo>
                  <a:cubicBezTo>
                    <a:pt x="48" y="28"/>
                    <a:pt x="48" y="32"/>
                    <a:pt x="46" y="34"/>
                  </a:cubicBezTo>
                  <a:cubicBezTo>
                    <a:pt x="45" y="35"/>
                    <a:pt x="44" y="36"/>
                    <a:pt x="45" y="38"/>
                  </a:cubicBezTo>
                  <a:cubicBezTo>
                    <a:pt x="46" y="39"/>
                    <a:pt x="48" y="38"/>
                    <a:pt x="48" y="37"/>
                  </a:cubicBezTo>
                  <a:cubicBezTo>
                    <a:pt x="50" y="35"/>
                    <a:pt x="54" y="37"/>
                    <a:pt x="56" y="34"/>
                  </a:cubicBezTo>
                  <a:cubicBezTo>
                    <a:pt x="57" y="32"/>
                    <a:pt x="58" y="35"/>
                    <a:pt x="59" y="35"/>
                  </a:cubicBezTo>
                  <a:cubicBezTo>
                    <a:pt x="54" y="42"/>
                    <a:pt x="46" y="41"/>
                    <a:pt x="38" y="43"/>
                  </a:cubicBezTo>
                  <a:cubicBezTo>
                    <a:pt x="36" y="44"/>
                    <a:pt x="36" y="44"/>
                    <a:pt x="36" y="46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44"/>
            <p:cNvSpPr/>
            <p:nvPr/>
          </p:nvSpPr>
          <p:spPr bwMode="auto">
            <a:xfrm>
              <a:off x="5392" y="3004"/>
              <a:ext cx="162" cy="132"/>
            </a:xfrm>
            <a:custGeom>
              <a:avLst/>
              <a:gdLst>
                <a:gd name="T0" fmla="*/ 63 w 77"/>
                <a:gd name="T1" fmla="*/ 42 h 63"/>
                <a:gd name="T2" fmla="*/ 66 w 77"/>
                <a:gd name="T3" fmla="*/ 44 h 63"/>
                <a:gd name="T4" fmla="*/ 66 w 77"/>
                <a:gd name="T5" fmla="*/ 44 h 63"/>
                <a:gd name="T6" fmla="*/ 72 w 77"/>
                <a:gd name="T7" fmla="*/ 48 h 63"/>
                <a:gd name="T8" fmla="*/ 73 w 77"/>
                <a:gd name="T9" fmla="*/ 60 h 63"/>
                <a:gd name="T10" fmla="*/ 61 w 77"/>
                <a:gd name="T11" fmla="*/ 57 h 63"/>
                <a:gd name="T12" fmla="*/ 51 w 77"/>
                <a:gd name="T13" fmla="*/ 46 h 63"/>
                <a:gd name="T14" fmla="*/ 44 w 77"/>
                <a:gd name="T15" fmla="*/ 45 h 63"/>
                <a:gd name="T16" fmla="*/ 19 w 77"/>
                <a:gd name="T17" fmla="*/ 29 h 63"/>
                <a:gd name="T18" fmla="*/ 16 w 77"/>
                <a:gd name="T19" fmla="*/ 27 h 63"/>
                <a:gd name="T20" fmla="*/ 14 w 77"/>
                <a:gd name="T21" fmla="*/ 22 h 63"/>
                <a:gd name="T22" fmla="*/ 1 w 77"/>
                <a:gd name="T23" fmla="*/ 11 h 63"/>
                <a:gd name="T24" fmla="*/ 10 w 77"/>
                <a:gd name="T25" fmla="*/ 1 h 63"/>
                <a:gd name="T26" fmla="*/ 14 w 77"/>
                <a:gd name="T27" fmla="*/ 5 h 63"/>
                <a:gd name="T28" fmla="*/ 25 w 77"/>
                <a:gd name="T29" fmla="*/ 17 h 63"/>
                <a:gd name="T30" fmla="*/ 41 w 77"/>
                <a:gd name="T31" fmla="*/ 22 h 63"/>
                <a:gd name="T32" fmla="*/ 41 w 77"/>
                <a:gd name="T33" fmla="*/ 22 h 63"/>
                <a:gd name="T34" fmla="*/ 54 w 77"/>
                <a:gd name="T35" fmla="*/ 34 h 63"/>
                <a:gd name="T36" fmla="*/ 57 w 77"/>
                <a:gd name="T37" fmla="*/ 35 h 63"/>
                <a:gd name="T38" fmla="*/ 63 w 77"/>
                <a:gd name="T3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63">
                  <a:moveTo>
                    <a:pt x="63" y="42"/>
                  </a:moveTo>
                  <a:cubicBezTo>
                    <a:pt x="64" y="43"/>
                    <a:pt x="64" y="44"/>
                    <a:pt x="66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8" y="45"/>
                    <a:pt x="70" y="47"/>
                    <a:pt x="72" y="48"/>
                  </a:cubicBezTo>
                  <a:cubicBezTo>
                    <a:pt x="76" y="52"/>
                    <a:pt x="77" y="56"/>
                    <a:pt x="73" y="60"/>
                  </a:cubicBezTo>
                  <a:cubicBezTo>
                    <a:pt x="68" y="63"/>
                    <a:pt x="64" y="61"/>
                    <a:pt x="61" y="57"/>
                  </a:cubicBezTo>
                  <a:cubicBezTo>
                    <a:pt x="59" y="53"/>
                    <a:pt x="53" y="51"/>
                    <a:pt x="51" y="46"/>
                  </a:cubicBezTo>
                  <a:cubicBezTo>
                    <a:pt x="49" y="43"/>
                    <a:pt x="46" y="46"/>
                    <a:pt x="44" y="45"/>
                  </a:cubicBezTo>
                  <a:cubicBezTo>
                    <a:pt x="34" y="41"/>
                    <a:pt x="29" y="32"/>
                    <a:pt x="19" y="29"/>
                  </a:cubicBezTo>
                  <a:cubicBezTo>
                    <a:pt x="18" y="28"/>
                    <a:pt x="17" y="27"/>
                    <a:pt x="16" y="27"/>
                  </a:cubicBezTo>
                  <a:cubicBezTo>
                    <a:pt x="10" y="28"/>
                    <a:pt x="14" y="24"/>
                    <a:pt x="14" y="22"/>
                  </a:cubicBezTo>
                  <a:cubicBezTo>
                    <a:pt x="7" y="22"/>
                    <a:pt x="1" y="17"/>
                    <a:pt x="1" y="11"/>
                  </a:cubicBezTo>
                  <a:cubicBezTo>
                    <a:pt x="0" y="8"/>
                    <a:pt x="7" y="0"/>
                    <a:pt x="10" y="1"/>
                  </a:cubicBezTo>
                  <a:cubicBezTo>
                    <a:pt x="13" y="1"/>
                    <a:pt x="11" y="5"/>
                    <a:pt x="14" y="5"/>
                  </a:cubicBezTo>
                  <a:cubicBezTo>
                    <a:pt x="18" y="9"/>
                    <a:pt x="21" y="13"/>
                    <a:pt x="25" y="17"/>
                  </a:cubicBezTo>
                  <a:cubicBezTo>
                    <a:pt x="30" y="22"/>
                    <a:pt x="35" y="2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5" y="26"/>
                    <a:pt x="50" y="31"/>
                    <a:pt x="54" y="34"/>
                  </a:cubicBezTo>
                  <a:cubicBezTo>
                    <a:pt x="55" y="35"/>
                    <a:pt x="56" y="35"/>
                    <a:pt x="57" y="35"/>
                  </a:cubicBezTo>
                  <a:cubicBezTo>
                    <a:pt x="58" y="38"/>
                    <a:pt x="60" y="40"/>
                    <a:pt x="63" y="4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45"/>
            <p:cNvSpPr/>
            <p:nvPr/>
          </p:nvSpPr>
          <p:spPr bwMode="auto">
            <a:xfrm>
              <a:off x="5465" y="3248"/>
              <a:ext cx="122" cy="122"/>
            </a:xfrm>
            <a:custGeom>
              <a:avLst/>
              <a:gdLst>
                <a:gd name="T0" fmla="*/ 0 w 58"/>
                <a:gd name="T1" fmla="*/ 46 h 58"/>
                <a:gd name="T2" fmla="*/ 6 w 58"/>
                <a:gd name="T3" fmla="*/ 47 h 58"/>
                <a:gd name="T4" fmla="*/ 12 w 58"/>
                <a:gd name="T5" fmla="*/ 48 h 58"/>
                <a:gd name="T6" fmla="*/ 36 w 58"/>
                <a:gd name="T7" fmla="*/ 18 h 58"/>
                <a:gd name="T8" fmla="*/ 43 w 58"/>
                <a:gd name="T9" fmla="*/ 5 h 58"/>
                <a:gd name="T10" fmla="*/ 45 w 58"/>
                <a:gd name="T11" fmla="*/ 0 h 58"/>
                <a:gd name="T12" fmla="*/ 52 w 58"/>
                <a:gd name="T13" fmla="*/ 3 h 58"/>
                <a:gd name="T14" fmla="*/ 51 w 58"/>
                <a:gd name="T15" fmla="*/ 18 h 58"/>
                <a:gd name="T16" fmla="*/ 49 w 58"/>
                <a:gd name="T17" fmla="*/ 27 h 58"/>
                <a:gd name="T18" fmla="*/ 46 w 58"/>
                <a:gd name="T19" fmla="*/ 30 h 58"/>
                <a:gd name="T20" fmla="*/ 39 w 58"/>
                <a:gd name="T21" fmla="*/ 37 h 58"/>
                <a:gd name="T22" fmla="*/ 35 w 58"/>
                <a:gd name="T23" fmla="*/ 41 h 58"/>
                <a:gd name="T24" fmla="*/ 32 w 58"/>
                <a:gd name="T25" fmla="*/ 44 h 58"/>
                <a:gd name="T26" fmla="*/ 30 w 58"/>
                <a:gd name="T27" fmla="*/ 46 h 58"/>
                <a:gd name="T28" fmla="*/ 27 w 58"/>
                <a:gd name="T29" fmla="*/ 49 h 58"/>
                <a:gd name="T30" fmla="*/ 8 w 58"/>
                <a:gd name="T31" fmla="*/ 54 h 58"/>
                <a:gd name="T32" fmla="*/ 0 w 58"/>
                <a:gd name="T33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cubicBezTo>
                    <a:pt x="2" y="45"/>
                    <a:pt x="4" y="44"/>
                    <a:pt x="6" y="47"/>
                  </a:cubicBezTo>
                  <a:cubicBezTo>
                    <a:pt x="7" y="51"/>
                    <a:pt x="9" y="51"/>
                    <a:pt x="12" y="48"/>
                  </a:cubicBezTo>
                  <a:cubicBezTo>
                    <a:pt x="21" y="38"/>
                    <a:pt x="30" y="29"/>
                    <a:pt x="36" y="18"/>
                  </a:cubicBezTo>
                  <a:cubicBezTo>
                    <a:pt x="38" y="14"/>
                    <a:pt x="43" y="10"/>
                    <a:pt x="43" y="5"/>
                  </a:cubicBezTo>
                  <a:cubicBezTo>
                    <a:pt x="43" y="3"/>
                    <a:pt x="43" y="0"/>
                    <a:pt x="45" y="0"/>
                  </a:cubicBezTo>
                  <a:cubicBezTo>
                    <a:pt x="47" y="1"/>
                    <a:pt x="49" y="1"/>
                    <a:pt x="52" y="3"/>
                  </a:cubicBezTo>
                  <a:cubicBezTo>
                    <a:pt x="58" y="9"/>
                    <a:pt x="54" y="13"/>
                    <a:pt x="51" y="18"/>
                  </a:cubicBezTo>
                  <a:cubicBezTo>
                    <a:pt x="49" y="21"/>
                    <a:pt x="47" y="23"/>
                    <a:pt x="49" y="27"/>
                  </a:cubicBezTo>
                  <a:cubicBezTo>
                    <a:pt x="50" y="30"/>
                    <a:pt x="48" y="30"/>
                    <a:pt x="46" y="30"/>
                  </a:cubicBezTo>
                  <a:cubicBezTo>
                    <a:pt x="43" y="31"/>
                    <a:pt x="40" y="33"/>
                    <a:pt x="39" y="37"/>
                  </a:cubicBezTo>
                  <a:cubicBezTo>
                    <a:pt x="38" y="39"/>
                    <a:pt x="37" y="40"/>
                    <a:pt x="35" y="41"/>
                  </a:cubicBezTo>
                  <a:cubicBezTo>
                    <a:pt x="33" y="41"/>
                    <a:pt x="31" y="42"/>
                    <a:pt x="32" y="44"/>
                  </a:cubicBezTo>
                  <a:cubicBezTo>
                    <a:pt x="33" y="47"/>
                    <a:pt x="33" y="48"/>
                    <a:pt x="30" y="46"/>
                  </a:cubicBezTo>
                  <a:cubicBezTo>
                    <a:pt x="28" y="45"/>
                    <a:pt x="28" y="48"/>
                    <a:pt x="27" y="49"/>
                  </a:cubicBezTo>
                  <a:cubicBezTo>
                    <a:pt x="21" y="58"/>
                    <a:pt x="17" y="58"/>
                    <a:pt x="8" y="54"/>
                  </a:cubicBezTo>
                  <a:cubicBezTo>
                    <a:pt x="3" y="52"/>
                    <a:pt x="3" y="47"/>
                    <a:pt x="0" y="46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46"/>
            <p:cNvSpPr/>
            <p:nvPr/>
          </p:nvSpPr>
          <p:spPr bwMode="auto">
            <a:xfrm>
              <a:off x="5489" y="2987"/>
              <a:ext cx="60" cy="103"/>
            </a:xfrm>
            <a:custGeom>
              <a:avLst/>
              <a:gdLst>
                <a:gd name="T0" fmla="*/ 15 w 29"/>
                <a:gd name="T1" fmla="*/ 40 h 49"/>
                <a:gd name="T2" fmla="*/ 8 w 29"/>
                <a:gd name="T3" fmla="*/ 21 h 49"/>
                <a:gd name="T4" fmla="*/ 0 w 29"/>
                <a:gd name="T5" fmla="*/ 6 h 49"/>
                <a:gd name="T6" fmla="*/ 2 w 29"/>
                <a:gd name="T7" fmla="*/ 1 h 49"/>
                <a:gd name="T8" fmla="*/ 7 w 29"/>
                <a:gd name="T9" fmla="*/ 3 h 49"/>
                <a:gd name="T10" fmla="*/ 13 w 29"/>
                <a:gd name="T11" fmla="*/ 13 h 49"/>
                <a:gd name="T12" fmla="*/ 24 w 29"/>
                <a:gd name="T13" fmla="*/ 35 h 49"/>
                <a:gd name="T14" fmla="*/ 26 w 29"/>
                <a:gd name="T15" fmla="*/ 44 h 49"/>
                <a:gd name="T16" fmla="*/ 18 w 29"/>
                <a:gd name="T17" fmla="*/ 43 h 49"/>
                <a:gd name="T18" fmla="*/ 15 w 29"/>
                <a:gd name="T1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9">
                  <a:moveTo>
                    <a:pt x="15" y="40"/>
                  </a:moveTo>
                  <a:cubicBezTo>
                    <a:pt x="14" y="33"/>
                    <a:pt x="13" y="26"/>
                    <a:pt x="8" y="21"/>
                  </a:cubicBezTo>
                  <a:cubicBezTo>
                    <a:pt x="5" y="16"/>
                    <a:pt x="2" y="12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10" y="6"/>
                    <a:pt x="13" y="9"/>
                    <a:pt x="13" y="13"/>
                  </a:cubicBezTo>
                  <a:cubicBezTo>
                    <a:pt x="14" y="22"/>
                    <a:pt x="20" y="28"/>
                    <a:pt x="24" y="35"/>
                  </a:cubicBezTo>
                  <a:cubicBezTo>
                    <a:pt x="26" y="38"/>
                    <a:pt x="29" y="40"/>
                    <a:pt x="26" y="44"/>
                  </a:cubicBezTo>
                  <a:cubicBezTo>
                    <a:pt x="23" y="49"/>
                    <a:pt x="21" y="42"/>
                    <a:pt x="18" y="43"/>
                  </a:cubicBezTo>
                  <a:cubicBezTo>
                    <a:pt x="16" y="43"/>
                    <a:pt x="15" y="42"/>
                    <a:pt x="15" y="40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47"/>
            <p:cNvSpPr/>
            <p:nvPr/>
          </p:nvSpPr>
          <p:spPr bwMode="auto">
            <a:xfrm>
              <a:off x="5535" y="3179"/>
              <a:ext cx="40" cy="52"/>
            </a:xfrm>
            <a:custGeom>
              <a:avLst/>
              <a:gdLst>
                <a:gd name="T0" fmla="*/ 4 w 19"/>
                <a:gd name="T1" fmla="*/ 25 h 25"/>
                <a:gd name="T2" fmla="*/ 0 w 19"/>
                <a:gd name="T3" fmla="*/ 9 h 25"/>
                <a:gd name="T4" fmla="*/ 9 w 19"/>
                <a:gd name="T5" fmla="*/ 1 h 25"/>
                <a:gd name="T6" fmla="*/ 14 w 19"/>
                <a:gd name="T7" fmla="*/ 7 h 25"/>
                <a:gd name="T8" fmla="*/ 16 w 19"/>
                <a:gd name="T9" fmla="*/ 13 h 25"/>
                <a:gd name="T10" fmla="*/ 16 w 19"/>
                <a:gd name="T11" fmla="*/ 20 h 25"/>
                <a:gd name="T12" fmla="*/ 11 w 19"/>
                <a:gd name="T13" fmla="*/ 21 h 25"/>
                <a:gd name="T14" fmla="*/ 10 w 19"/>
                <a:gd name="T15" fmla="*/ 14 h 25"/>
                <a:gd name="T16" fmla="*/ 4 w 1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5">
                  <a:moveTo>
                    <a:pt x="4" y="25"/>
                  </a:moveTo>
                  <a:cubicBezTo>
                    <a:pt x="2" y="20"/>
                    <a:pt x="0" y="14"/>
                    <a:pt x="0" y="9"/>
                  </a:cubicBezTo>
                  <a:cubicBezTo>
                    <a:pt x="1" y="6"/>
                    <a:pt x="4" y="2"/>
                    <a:pt x="9" y="1"/>
                  </a:cubicBezTo>
                  <a:cubicBezTo>
                    <a:pt x="14" y="0"/>
                    <a:pt x="13" y="4"/>
                    <a:pt x="14" y="7"/>
                  </a:cubicBezTo>
                  <a:cubicBezTo>
                    <a:pt x="15" y="9"/>
                    <a:pt x="15" y="11"/>
                    <a:pt x="16" y="13"/>
                  </a:cubicBezTo>
                  <a:cubicBezTo>
                    <a:pt x="17" y="16"/>
                    <a:pt x="19" y="18"/>
                    <a:pt x="16" y="20"/>
                  </a:cubicBezTo>
                  <a:cubicBezTo>
                    <a:pt x="15" y="22"/>
                    <a:pt x="13" y="22"/>
                    <a:pt x="11" y="21"/>
                  </a:cubicBezTo>
                  <a:cubicBezTo>
                    <a:pt x="7" y="20"/>
                    <a:pt x="11" y="17"/>
                    <a:pt x="10" y="14"/>
                  </a:cubicBezTo>
                  <a:cubicBezTo>
                    <a:pt x="5" y="16"/>
                    <a:pt x="7" y="22"/>
                    <a:pt x="4" y="25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8"/>
            <p:cNvSpPr/>
            <p:nvPr/>
          </p:nvSpPr>
          <p:spPr bwMode="auto">
            <a:xfrm>
              <a:off x="5421" y="3015"/>
              <a:ext cx="57" cy="44"/>
            </a:xfrm>
            <a:custGeom>
              <a:avLst/>
              <a:gdLst>
                <a:gd name="T0" fmla="*/ 27 w 27"/>
                <a:gd name="T1" fmla="*/ 17 h 21"/>
                <a:gd name="T2" fmla="*/ 17 w 27"/>
                <a:gd name="T3" fmla="*/ 19 h 21"/>
                <a:gd name="T4" fmla="*/ 1 w 27"/>
                <a:gd name="T5" fmla="*/ 4 h 21"/>
                <a:gd name="T6" fmla="*/ 0 w 27"/>
                <a:gd name="T7" fmla="*/ 0 h 21"/>
                <a:gd name="T8" fmla="*/ 27 w 2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27" y="17"/>
                  </a:moveTo>
                  <a:cubicBezTo>
                    <a:pt x="24" y="20"/>
                    <a:pt x="19" y="21"/>
                    <a:pt x="17" y="19"/>
                  </a:cubicBezTo>
                  <a:cubicBezTo>
                    <a:pt x="11" y="14"/>
                    <a:pt x="5" y="10"/>
                    <a:pt x="1" y="4"/>
                  </a:cubicBezTo>
                  <a:cubicBezTo>
                    <a:pt x="0" y="3"/>
                    <a:pt x="1" y="2"/>
                    <a:pt x="0" y="0"/>
                  </a:cubicBezTo>
                  <a:cubicBezTo>
                    <a:pt x="10" y="4"/>
                    <a:pt x="19" y="10"/>
                    <a:pt x="27" y="17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9"/>
            <p:cNvSpPr/>
            <p:nvPr/>
          </p:nvSpPr>
          <p:spPr bwMode="auto">
            <a:xfrm>
              <a:off x="5497" y="3115"/>
              <a:ext cx="54" cy="26"/>
            </a:xfrm>
            <a:custGeom>
              <a:avLst/>
              <a:gdLst>
                <a:gd name="T0" fmla="*/ 11 w 26"/>
                <a:gd name="T1" fmla="*/ 4 h 12"/>
                <a:gd name="T2" fmla="*/ 23 w 26"/>
                <a:gd name="T3" fmla="*/ 7 h 12"/>
                <a:gd name="T4" fmla="*/ 23 w 26"/>
                <a:gd name="T5" fmla="*/ 11 h 12"/>
                <a:gd name="T6" fmla="*/ 18 w 26"/>
                <a:gd name="T7" fmla="*/ 11 h 12"/>
                <a:gd name="T8" fmla="*/ 9 w 26"/>
                <a:gd name="T9" fmla="*/ 8 h 12"/>
                <a:gd name="T10" fmla="*/ 0 w 26"/>
                <a:gd name="T11" fmla="*/ 2 h 12"/>
                <a:gd name="T12" fmla="*/ 11 w 26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1" y="4"/>
                  </a:moveTo>
                  <a:cubicBezTo>
                    <a:pt x="15" y="5"/>
                    <a:pt x="19" y="7"/>
                    <a:pt x="23" y="7"/>
                  </a:cubicBezTo>
                  <a:cubicBezTo>
                    <a:pt x="25" y="8"/>
                    <a:pt x="26" y="10"/>
                    <a:pt x="23" y="11"/>
                  </a:cubicBezTo>
                  <a:cubicBezTo>
                    <a:pt x="21" y="12"/>
                    <a:pt x="19" y="11"/>
                    <a:pt x="18" y="11"/>
                  </a:cubicBezTo>
                  <a:cubicBezTo>
                    <a:pt x="15" y="10"/>
                    <a:pt x="12" y="9"/>
                    <a:pt x="9" y="8"/>
                  </a:cubicBezTo>
                  <a:cubicBezTo>
                    <a:pt x="6" y="6"/>
                    <a:pt x="3" y="4"/>
                    <a:pt x="0" y="2"/>
                  </a:cubicBezTo>
                  <a:cubicBezTo>
                    <a:pt x="4" y="0"/>
                    <a:pt x="7" y="5"/>
                    <a:pt x="11" y="4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50"/>
            <p:cNvSpPr/>
            <p:nvPr/>
          </p:nvSpPr>
          <p:spPr bwMode="auto">
            <a:xfrm>
              <a:off x="5503" y="3054"/>
              <a:ext cx="38" cy="43"/>
            </a:xfrm>
            <a:custGeom>
              <a:avLst/>
              <a:gdLst>
                <a:gd name="T0" fmla="*/ 8 w 18"/>
                <a:gd name="T1" fmla="*/ 8 h 20"/>
                <a:gd name="T2" fmla="*/ 11 w 18"/>
                <a:gd name="T3" fmla="*/ 11 h 20"/>
                <a:gd name="T4" fmla="*/ 15 w 18"/>
                <a:gd name="T5" fmla="*/ 15 h 20"/>
                <a:gd name="T6" fmla="*/ 13 w 18"/>
                <a:gd name="T7" fmla="*/ 20 h 20"/>
                <a:gd name="T8" fmla="*/ 13 w 18"/>
                <a:gd name="T9" fmla="*/ 20 h 20"/>
                <a:gd name="T10" fmla="*/ 0 w 18"/>
                <a:gd name="T11" fmla="*/ 0 h 20"/>
                <a:gd name="T12" fmla="*/ 0 w 18"/>
                <a:gd name="T13" fmla="*/ 0 h 20"/>
                <a:gd name="T14" fmla="*/ 8 w 18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8" y="8"/>
                  </a:moveTo>
                  <a:cubicBezTo>
                    <a:pt x="9" y="9"/>
                    <a:pt x="10" y="10"/>
                    <a:pt x="11" y="11"/>
                  </a:cubicBezTo>
                  <a:cubicBezTo>
                    <a:pt x="12" y="12"/>
                    <a:pt x="13" y="14"/>
                    <a:pt x="15" y="15"/>
                  </a:cubicBezTo>
                  <a:cubicBezTo>
                    <a:pt x="18" y="18"/>
                    <a:pt x="16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14"/>
                    <a:pt x="2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6" y="5"/>
                    <a:pt x="8" y="8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51"/>
            <p:cNvSpPr/>
            <p:nvPr/>
          </p:nvSpPr>
          <p:spPr bwMode="auto">
            <a:xfrm>
              <a:off x="5359" y="3231"/>
              <a:ext cx="33" cy="23"/>
            </a:xfrm>
            <a:custGeom>
              <a:avLst/>
              <a:gdLst>
                <a:gd name="T0" fmla="*/ 0 w 16"/>
                <a:gd name="T1" fmla="*/ 0 h 11"/>
                <a:gd name="T2" fmla="*/ 16 w 16"/>
                <a:gd name="T3" fmla="*/ 4 h 11"/>
                <a:gd name="T4" fmla="*/ 0 w 1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cubicBezTo>
                    <a:pt x="5" y="3"/>
                    <a:pt x="12" y="0"/>
                    <a:pt x="16" y="4"/>
                  </a:cubicBezTo>
                  <a:cubicBezTo>
                    <a:pt x="9" y="11"/>
                    <a:pt x="4" y="10"/>
                    <a:pt x="0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52"/>
            <p:cNvSpPr/>
            <p:nvPr/>
          </p:nvSpPr>
          <p:spPr bwMode="auto">
            <a:xfrm>
              <a:off x="5524" y="3160"/>
              <a:ext cx="32" cy="35"/>
            </a:xfrm>
            <a:custGeom>
              <a:avLst/>
              <a:gdLst>
                <a:gd name="T0" fmla="*/ 2 w 15"/>
                <a:gd name="T1" fmla="*/ 17 h 17"/>
                <a:gd name="T2" fmla="*/ 4 w 15"/>
                <a:gd name="T3" fmla="*/ 9 h 17"/>
                <a:gd name="T4" fmla="*/ 9 w 15"/>
                <a:gd name="T5" fmla="*/ 4 h 17"/>
                <a:gd name="T6" fmla="*/ 12 w 15"/>
                <a:gd name="T7" fmla="*/ 3 h 17"/>
                <a:gd name="T8" fmla="*/ 12 w 15"/>
                <a:gd name="T9" fmla="*/ 8 h 17"/>
                <a:gd name="T10" fmla="*/ 2 w 1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2" y="17"/>
                  </a:moveTo>
                  <a:cubicBezTo>
                    <a:pt x="0" y="13"/>
                    <a:pt x="2" y="11"/>
                    <a:pt x="4" y="9"/>
                  </a:cubicBezTo>
                  <a:cubicBezTo>
                    <a:pt x="5" y="7"/>
                    <a:pt x="7" y="6"/>
                    <a:pt x="9" y="4"/>
                  </a:cubicBezTo>
                  <a:cubicBezTo>
                    <a:pt x="10" y="3"/>
                    <a:pt x="10" y="0"/>
                    <a:pt x="12" y="3"/>
                  </a:cubicBezTo>
                  <a:cubicBezTo>
                    <a:pt x="13" y="5"/>
                    <a:pt x="15" y="6"/>
                    <a:pt x="12" y="8"/>
                  </a:cubicBezTo>
                  <a:cubicBezTo>
                    <a:pt x="8" y="10"/>
                    <a:pt x="4" y="13"/>
                    <a:pt x="2" y="17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53"/>
            <p:cNvSpPr/>
            <p:nvPr/>
          </p:nvSpPr>
          <p:spPr bwMode="auto">
            <a:xfrm>
              <a:off x="5478" y="3050"/>
              <a:ext cx="27" cy="25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13 w 1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7" y="10"/>
                    <a:pt x="3" y="6"/>
                    <a:pt x="0" y="0"/>
                  </a:cubicBezTo>
                  <a:cubicBezTo>
                    <a:pt x="6" y="3"/>
                    <a:pt x="10" y="7"/>
                    <a:pt x="13" y="12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54"/>
            <p:cNvSpPr/>
            <p:nvPr/>
          </p:nvSpPr>
          <p:spPr bwMode="auto">
            <a:xfrm>
              <a:off x="5512" y="3078"/>
              <a:ext cx="12" cy="14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2" y="6"/>
                    <a:pt x="0" y="4"/>
                    <a:pt x="0" y="0"/>
                  </a:cubicBezTo>
                  <a:cubicBezTo>
                    <a:pt x="2" y="2"/>
                    <a:pt x="4" y="5"/>
                    <a:pt x="6" y="7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55"/>
            <p:cNvSpPr/>
            <p:nvPr/>
          </p:nvSpPr>
          <p:spPr bwMode="auto">
            <a:xfrm>
              <a:off x="5396" y="3193"/>
              <a:ext cx="74" cy="34"/>
            </a:xfrm>
            <a:custGeom>
              <a:avLst/>
              <a:gdLst>
                <a:gd name="T0" fmla="*/ 5 w 35"/>
                <a:gd name="T1" fmla="*/ 13 h 16"/>
                <a:gd name="T2" fmla="*/ 6 w 35"/>
                <a:gd name="T3" fmla="*/ 8 h 16"/>
                <a:gd name="T4" fmla="*/ 28 w 35"/>
                <a:gd name="T5" fmla="*/ 2 h 16"/>
                <a:gd name="T6" fmla="*/ 32 w 35"/>
                <a:gd name="T7" fmla="*/ 2 h 16"/>
                <a:gd name="T8" fmla="*/ 34 w 35"/>
                <a:gd name="T9" fmla="*/ 2 h 16"/>
                <a:gd name="T10" fmla="*/ 33 w 35"/>
                <a:gd name="T11" fmla="*/ 6 h 16"/>
                <a:gd name="T12" fmla="*/ 5 w 35"/>
                <a:gd name="T1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5" y="13"/>
                  </a:moveTo>
                  <a:cubicBezTo>
                    <a:pt x="4" y="11"/>
                    <a:pt x="0" y="9"/>
                    <a:pt x="6" y="8"/>
                  </a:cubicBezTo>
                  <a:cubicBezTo>
                    <a:pt x="13" y="7"/>
                    <a:pt x="21" y="6"/>
                    <a:pt x="28" y="2"/>
                  </a:cubicBezTo>
                  <a:cubicBezTo>
                    <a:pt x="29" y="2"/>
                    <a:pt x="30" y="2"/>
                    <a:pt x="32" y="2"/>
                  </a:cubicBezTo>
                  <a:cubicBezTo>
                    <a:pt x="33" y="2"/>
                    <a:pt x="34" y="0"/>
                    <a:pt x="34" y="2"/>
                  </a:cubicBezTo>
                  <a:cubicBezTo>
                    <a:pt x="35" y="4"/>
                    <a:pt x="34" y="5"/>
                    <a:pt x="33" y="6"/>
                  </a:cubicBezTo>
                  <a:cubicBezTo>
                    <a:pt x="26" y="15"/>
                    <a:pt x="16" y="16"/>
                    <a:pt x="5" y="13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56"/>
            <p:cNvSpPr/>
            <p:nvPr/>
          </p:nvSpPr>
          <p:spPr bwMode="auto">
            <a:xfrm>
              <a:off x="5344" y="3164"/>
              <a:ext cx="52" cy="36"/>
            </a:xfrm>
            <a:custGeom>
              <a:avLst/>
              <a:gdLst>
                <a:gd name="T0" fmla="*/ 2 w 25"/>
                <a:gd name="T1" fmla="*/ 4 h 17"/>
                <a:gd name="T2" fmla="*/ 25 w 25"/>
                <a:gd name="T3" fmla="*/ 11 h 17"/>
                <a:gd name="T4" fmla="*/ 9 w 25"/>
                <a:gd name="T5" fmla="*/ 16 h 17"/>
                <a:gd name="T6" fmla="*/ 2 w 25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2" y="4"/>
                  </a:moveTo>
                  <a:cubicBezTo>
                    <a:pt x="11" y="0"/>
                    <a:pt x="17" y="5"/>
                    <a:pt x="25" y="11"/>
                  </a:cubicBezTo>
                  <a:cubicBezTo>
                    <a:pt x="19" y="10"/>
                    <a:pt x="16" y="17"/>
                    <a:pt x="9" y="16"/>
                  </a:cubicBezTo>
                  <a:cubicBezTo>
                    <a:pt x="0" y="15"/>
                    <a:pt x="6" y="7"/>
                    <a:pt x="2" y="4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57"/>
            <p:cNvSpPr/>
            <p:nvPr/>
          </p:nvSpPr>
          <p:spPr bwMode="auto">
            <a:xfrm>
              <a:off x="5400" y="3153"/>
              <a:ext cx="53" cy="19"/>
            </a:xfrm>
            <a:custGeom>
              <a:avLst/>
              <a:gdLst>
                <a:gd name="T0" fmla="*/ 0 w 25"/>
                <a:gd name="T1" fmla="*/ 5 h 9"/>
                <a:gd name="T2" fmla="*/ 19 w 25"/>
                <a:gd name="T3" fmla="*/ 3 h 9"/>
                <a:gd name="T4" fmla="*/ 24 w 25"/>
                <a:gd name="T5" fmla="*/ 6 h 9"/>
                <a:gd name="T6" fmla="*/ 18 w 25"/>
                <a:gd name="T7" fmla="*/ 8 h 9"/>
                <a:gd name="T8" fmla="*/ 6 w 25"/>
                <a:gd name="T9" fmla="*/ 7 h 9"/>
                <a:gd name="T10" fmla="*/ 0 w 25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9">
                  <a:moveTo>
                    <a:pt x="0" y="5"/>
                  </a:moveTo>
                  <a:cubicBezTo>
                    <a:pt x="7" y="4"/>
                    <a:pt x="13" y="0"/>
                    <a:pt x="19" y="3"/>
                  </a:cubicBezTo>
                  <a:cubicBezTo>
                    <a:pt x="21" y="3"/>
                    <a:pt x="25" y="3"/>
                    <a:pt x="24" y="6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4" y="7"/>
                    <a:pt x="10" y="8"/>
                    <a:pt x="6" y="7"/>
                  </a:cubicBezTo>
                  <a:cubicBezTo>
                    <a:pt x="4" y="7"/>
                    <a:pt x="2" y="8"/>
                    <a:pt x="0" y="5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58"/>
            <p:cNvSpPr/>
            <p:nvPr/>
          </p:nvSpPr>
          <p:spPr bwMode="auto">
            <a:xfrm>
              <a:off x="5371" y="3126"/>
              <a:ext cx="13" cy="13"/>
            </a:xfrm>
            <a:custGeom>
              <a:avLst/>
              <a:gdLst>
                <a:gd name="T0" fmla="*/ 6 w 6"/>
                <a:gd name="T1" fmla="*/ 2 h 6"/>
                <a:gd name="T2" fmla="*/ 2 w 6"/>
                <a:gd name="T3" fmla="*/ 5 h 6"/>
                <a:gd name="T4" fmla="*/ 0 w 6"/>
                <a:gd name="T5" fmla="*/ 3 h 6"/>
                <a:gd name="T6" fmla="*/ 6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5"/>
                    <a:pt x="4" y="6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2" y="0"/>
                    <a:pt x="4" y="3"/>
                    <a:pt x="6" y="2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59"/>
            <p:cNvSpPr/>
            <p:nvPr/>
          </p:nvSpPr>
          <p:spPr bwMode="auto">
            <a:xfrm>
              <a:off x="5558" y="3273"/>
              <a:ext cx="12" cy="23"/>
            </a:xfrm>
            <a:custGeom>
              <a:avLst/>
              <a:gdLst>
                <a:gd name="T0" fmla="*/ 1 w 6"/>
                <a:gd name="T1" fmla="*/ 11 h 11"/>
                <a:gd name="T2" fmla="*/ 6 w 6"/>
                <a:gd name="T3" fmla="*/ 0 h 11"/>
                <a:gd name="T4" fmla="*/ 1 w 6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1" y="11"/>
                  </a:moveTo>
                  <a:cubicBezTo>
                    <a:pt x="0" y="6"/>
                    <a:pt x="1" y="3"/>
                    <a:pt x="6" y="0"/>
                  </a:cubicBezTo>
                  <a:cubicBezTo>
                    <a:pt x="6" y="5"/>
                    <a:pt x="2" y="7"/>
                    <a:pt x="1" y="11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0"/>
            <p:cNvSpPr>
              <a:spLocks noEditPoints="1"/>
            </p:cNvSpPr>
            <p:nvPr/>
          </p:nvSpPr>
          <p:spPr bwMode="auto">
            <a:xfrm>
              <a:off x="5314" y="2981"/>
              <a:ext cx="741" cy="412"/>
            </a:xfrm>
            <a:custGeom>
              <a:avLst/>
              <a:gdLst>
                <a:gd name="T0" fmla="*/ 38 w 353"/>
                <a:gd name="T1" fmla="*/ 48 h 196"/>
                <a:gd name="T2" fmla="*/ 27 w 353"/>
                <a:gd name="T3" fmla="*/ 26 h 196"/>
                <a:gd name="T4" fmla="*/ 38 w 353"/>
                <a:gd name="T5" fmla="*/ 11 h 196"/>
                <a:gd name="T6" fmla="*/ 78 w 353"/>
                <a:gd name="T7" fmla="*/ 24 h 196"/>
                <a:gd name="T8" fmla="*/ 81 w 353"/>
                <a:gd name="T9" fmla="*/ 26 h 196"/>
                <a:gd name="T10" fmla="*/ 73 w 353"/>
                <a:gd name="T11" fmla="*/ 6 h 196"/>
                <a:gd name="T12" fmla="*/ 79 w 353"/>
                <a:gd name="T13" fmla="*/ 0 h 196"/>
                <a:gd name="T14" fmla="*/ 109 w 353"/>
                <a:gd name="T15" fmla="*/ 32 h 196"/>
                <a:gd name="T16" fmla="*/ 129 w 353"/>
                <a:gd name="T17" fmla="*/ 81 h 196"/>
                <a:gd name="T18" fmla="*/ 204 w 353"/>
                <a:gd name="T19" fmla="*/ 91 h 196"/>
                <a:gd name="T20" fmla="*/ 244 w 353"/>
                <a:gd name="T21" fmla="*/ 99 h 196"/>
                <a:gd name="T22" fmla="*/ 301 w 353"/>
                <a:gd name="T23" fmla="*/ 90 h 196"/>
                <a:gd name="T24" fmla="*/ 350 w 353"/>
                <a:gd name="T25" fmla="*/ 65 h 196"/>
                <a:gd name="T26" fmla="*/ 348 w 353"/>
                <a:gd name="T27" fmla="*/ 70 h 196"/>
                <a:gd name="T28" fmla="*/ 314 w 353"/>
                <a:gd name="T29" fmla="*/ 89 h 196"/>
                <a:gd name="T30" fmla="*/ 262 w 353"/>
                <a:gd name="T31" fmla="*/ 101 h 196"/>
                <a:gd name="T32" fmla="*/ 220 w 353"/>
                <a:gd name="T33" fmla="*/ 97 h 196"/>
                <a:gd name="T34" fmla="*/ 154 w 353"/>
                <a:gd name="T35" fmla="*/ 88 h 196"/>
                <a:gd name="T36" fmla="*/ 126 w 353"/>
                <a:gd name="T37" fmla="*/ 92 h 196"/>
                <a:gd name="T38" fmla="*/ 120 w 353"/>
                <a:gd name="T39" fmla="*/ 95 h 196"/>
                <a:gd name="T40" fmla="*/ 117 w 353"/>
                <a:gd name="T41" fmla="*/ 77 h 196"/>
                <a:gd name="T42" fmla="*/ 129 w 353"/>
                <a:gd name="T43" fmla="*/ 124 h 196"/>
                <a:gd name="T44" fmla="*/ 124 w 353"/>
                <a:gd name="T45" fmla="*/ 165 h 196"/>
                <a:gd name="T46" fmla="*/ 76 w 353"/>
                <a:gd name="T47" fmla="*/ 194 h 196"/>
                <a:gd name="T48" fmla="*/ 68 w 353"/>
                <a:gd name="T49" fmla="*/ 168 h 196"/>
                <a:gd name="T50" fmla="*/ 104 w 353"/>
                <a:gd name="T51" fmla="*/ 111 h 196"/>
                <a:gd name="T52" fmla="*/ 105 w 353"/>
                <a:gd name="T53" fmla="*/ 102 h 196"/>
                <a:gd name="T54" fmla="*/ 87 w 353"/>
                <a:gd name="T55" fmla="*/ 130 h 196"/>
                <a:gd name="T56" fmla="*/ 41 w 353"/>
                <a:gd name="T57" fmla="*/ 147 h 196"/>
                <a:gd name="T58" fmla="*/ 2 w 353"/>
                <a:gd name="T59" fmla="*/ 90 h 196"/>
                <a:gd name="T60" fmla="*/ 40 w 353"/>
                <a:gd name="T61" fmla="*/ 63 h 196"/>
                <a:gd name="T62" fmla="*/ 64 w 353"/>
                <a:gd name="T63" fmla="*/ 64 h 196"/>
                <a:gd name="T64" fmla="*/ 115 w 353"/>
                <a:gd name="T65" fmla="*/ 76 h 196"/>
                <a:gd name="T66" fmla="*/ 79 w 353"/>
                <a:gd name="T67" fmla="*/ 31 h 196"/>
                <a:gd name="T68" fmla="*/ 31 w 353"/>
                <a:gd name="T69" fmla="*/ 18 h 196"/>
                <a:gd name="T70" fmla="*/ 36 w 353"/>
                <a:gd name="T71" fmla="*/ 38 h 196"/>
                <a:gd name="T72" fmla="*/ 76 w 353"/>
                <a:gd name="T73" fmla="*/ 65 h 196"/>
                <a:gd name="T74" fmla="*/ 109 w 353"/>
                <a:gd name="T75" fmla="*/ 79 h 196"/>
                <a:gd name="T76" fmla="*/ 102 w 353"/>
                <a:gd name="T77" fmla="*/ 79 h 196"/>
                <a:gd name="T78" fmla="*/ 60 w 353"/>
                <a:gd name="T79" fmla="*/ 67 h 196"/>
                <a:gd name="T80" fmla="*/ 8 w 353"/>
                <a:gd name="T81" fmla="*/ 79 h 196"/>
                <a:gd name="T82" fmla="*/ 11 w 353"/>
                <a:gd name="T83" fmla="*/ 114 h 196"/>
                <a:gd name="T84" fmla="*/ 63 w 353"/>
                <a:gd name="T85" fmla="*/ 142 h 196"/>
                <a:gd name="T86" fmla="*/ 110 w 353"/>
                <a:gd name="T87" fmla="*/ 94 h 196"/>
                <a:gd name="T88" fmla="*/ 109 w 353"/>
                <a:gd name="T89" fmla="*/ 104 h 196"/>
                <a:gd name="T90" fmla="*/ 90 w 353"/>
                <a:gd name="T91" fmla="*/ 147 h 196"/>
                <a:gd name="T92" fmla="*/ 67 w 353"/>
                <a:gd name="T93" fmla="*/ 175 h 196"/>
                <a:gd name="T94" fmla="*/ 107 w 353"/>
                <a:gd name="T95" fmla="*/ 182 h 196"/>
                <a:gd name="T96" fmla="*/ 126 w 353"/>
                <a:gd name="T97" fmla="*/ 124 h 196"/>
                <a:gd name="T98" fmla="*/ 114 w 353"/>
                <a:gd name="T99" fmla="*/ 93 h 196"/>
                <a:gd name="T100" fmla="*/ 74 w 353"/>
                <a:gd name="T101" fmla="*/ 4 h 196"/>
                <a:gd name="T102" fmla="*/ 84 w 353"/>
                <a:gd name="T103" fmla="*/ 28 h 196"/>
                <a:gd name="T104" fmla="*/ 101 w 353"/>
                <a:gd name="T105" fmla="*/ 52 h 196"/>
                <a:gd name="T106" fmla="*/ 111 w 353"/>
                <a:gd name="T107" fmla="*/ 63 h 196"/>
                <a:gd name="T108" fmla="*/ 97 w 353"/>
                <a:gd name="T109" fmla="*/ 15 h 196"/>
                <a:gd name="T110" fmla="*/ 75 w 353"/>
                <a:gd name="T111" fmla="*/ 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3" h="196">
                  <a:moveTo>
                    <a:pt x="64" y="64"/>
                  </a:moveTo>
                  <a:cubicBezTo>
                    <a:pt x="55" y="59"/>
                    <a:pt x="47" y="53"/>
                    <a:pt x="38" y="48"/>
                  </a:cubicBezTo>
                  <a:cubicBezTo>
                    <a:pt x="35" y="45"/>
                    <a:pt x="34" y="42"/>
                    <a:pt x="33" y="39"/>
                  </a:cubicBezTo>
                  <a:cubicBezTo>
                    <a:pt x="31" y="34"/>
                    <a:pt x="29" y="30"/>
                    <a:pt x="27" y="26"/>
                  </a:cubicBezTo>
                  <a:cubicBezTo>
                    <a:pt x="26" y="23"/>
                    <a:pt x="26" y="20"/>
                    <a:pt x="28" y="18"/>
                  </a:cubicBezTo>
                  <a:cubicBezTo>
                    <a:pt x="31" y="16"/>
                    <a:pt x="34" y="12"/>
                    <a:pt x="38" y="11"/>
                  </a:cubicBezTo>
                  <a:cubicBezTo>
                    <a:pt x="46" y="9"/>
                    <a:pt x="55" y="8"/>
                    <a:pt x="63" y="13"/>
                  </a:cubicBezTo>
                  <a:cubicBezTo>
                    <a:pt x="69" y="16"/>
                    <a:pt x="73" y="20"/>
                    <a:pt x="78" y="24"/>
                  </a:cubicBezTo>
                  <a:cubicBezTo>
                    <a:pt x="79" y="25"/>
                    <a:pt x="79" y="26"/>
                    <a:pt x="80" y="27"/>
                  </a:cubicBezTo>
                  <a:cubicBezTo>
                    <a:pt x="80" y="27"/>
                    <a:pt x="81" y="26"/>
                    <a:pt x="81" y="26"/>
                  </a:cubicBezTo>
                  <a:cubicBezTo>
                    <a:pt x="79" y="21"/>
                    <a:pt x="77" y="16"/>
                    <a:pt x="74" y="11"/>
                  </a:cubicBezTo>
                  <a:cubicBezTo>
                    <a:pt x="74" y="9"/>
                    <a:pt x="73" y="8"/>
                    <a:pt x="73" y="6"/>
                  </a:cubicBezTo>
                  <a:cubicBezTo>
                    <a:pt x="72" y="5"/>
                    <a:pt x="72" y="2"/>
                    <a:pt x="72" y="1"/>
                  </a:cubicBezTo>
                  <a:cubicBezTo>
                    <a:pt x="74" y="0"/>
                    <a:pt x="77" y="0"/>
                    <a:pt x="79" y="0"/>
                  </a:cubicBezTo>
                  <a:cubicBezTo>
                    <a:pt x="87" y="3"/>
                    <a:pt x="95" y="7"/>
                    <a:pt x="100" y="14"/>
                  </a:cubicBezTo>
                  <a:cubicBezTo>
                    <a:pt x="104" y="20"/>
                    <a:pt x="106" y="26"/>
                    <a:pt x="109" y="32"/>
                  </a:cubicBezTo>
                  <a:cubicBezTo>
                    <a:pt x="112" y="42"/>
                    <a:pt x="113" y="51"/>
                    <a:pt x="114" y="61"/>
                  </a:cubicBezTo>
                  <a:cubicBezTo>
                    <a:pt x="115" y="71"/>
                    <a:pt x="120" y="77"/>
                    <a:pt x="129" y="81"/>
                  </a:cubicBezTo>
                  <a:cubicBezTo>
                    <a:pt x="136" y="85"/>
                    <a:pt x="143" y="85"/>
                    <a:pt x="151" y="85"/>
                  </a:cubicBezTo>
                  <a:cubicBezTo>
                    <a:pt x="169" y="85"/>
                    <a:pt x="186" y="87"/>
                    <a:pt x="204" y="91"/>
                  </a:cubicBezTo>
                  <a:cubicBezTo>
                    <a:pt x="210" y="93"/>
                    <a:pt x="216" y="94"/>
                    <a:pt x="222" y="95"/>
                  </a:cubicBezTo>
                  <a:cubicBezTo>
                    <a:pt x="229" y="96"/>
                    <a:pt x="237" y="99"/>
                    <a:pt x="244" y="99"/>
                  </a:cubicBezTo>
                  <a:cubicBezTo>
                    <a:pt x="250" y="100"/>
                    <a:pt x="255" y="100"/>
                    <a:pt x="261" y="99"/>
                  </a:cubicBezTo>
                  <a:cubicBezTo>
                    <a:pt x="275" y="96"/>
                    <a:pt x="288" y="93"/>
                    <a:pt x="301" y="90"/>
                  </a:cubicBezTo>
                  <a:cubicBezTo>
                    <a:pt x="311" y="88"/>
                    <a:pt x="319" y="84"/>
                    <a:pt x="327" y="79"/>
                  </a:cubicBezTo>
                  <a:cubicBezTo>
                    <a:pt x="335" y="74"/>
                    <a:pt x="342" y="70"/>
                    <a:pt x="350" y="65"/>
                  </a:cubicBezTo>
                  <a:cubicBezTo>
                    <a:pt x="350" y="65"/>
                    <a:pt x="351" y="66"/>
                    <a:pt x="353" y="66"/>
                  </a:cubicBezTo>
                  <a:cubicBezTo>
                    <a:pt x="351" y="67"/>
                    <a:pt x="350" y="69"/>
                    <a:pt x="348" y="70"/>
                  </a:cubicBezTo>
                  <a:cubicBezTo>
                    <a:pt x="346" y="71"/>
                    <a:pt x="343" y="73"/>
                    <a:pt x="341" y="74"/>
                  </a:cubicBezTo>
                  <a:cubicBezTo>
                    <a:pt x="332" y="79"/>
                    <a:pt x="323" y="85"/>
                    <a:pt x="314" y="89"/>
                  </a:cubicBezTo>
                  <a:cubicBezTo>
                    <a:pt x="309" y="91"/>
                    <a:pt x="303" y="92"/>
                    <a:pt x="297" y="94"/>
                  </a:cubicBezTo>
                  <a:cubicBezTo>
                    <a:pt x="285" y="96"/>
                    <a:pt x="274" y="99"/>
                    <a:pt x="262" y="101"/>
                  </a:cubicBezTo>
                  <a:cubicBezTo>
                    <a:pt x="253" y="103"/>
                    <a:pt x="244" y="103"/>
                    <a:pt x="235" y="101"/>
                  </a:cubicBezTo>
                  <a:cubicBezTo>
                    <a:pt x="230" y="99"/>
                    <a:pt x="225" y="98"/>
                    <a:pt x="220" y="97"/>
                  </a:cubicBezTo>
                  <a:cubicBezTo>
                    <a:pt x="209" y="95"/>
                    <a:pt x="199" y="92"/>
                    <a:pt x="188" y="91"/>
                  </a:cubicBezTo>
                  <a:cubicBezTo>
                    <a:pt x="177" y="89"/>
                    <a:pt x="165" y="89"/>
                    <a:pt x="154" y="88"/>
                  </a:cubicBezTo>
                  <a:cubicBezTo>
                    <a:pt x="148" y="87"/>
                    <a:pt x="143" y="87"/>
                    <a:pt x="137" y="87"/>
                  </a:cubicBezTo>
                  <a:cubicBezTo>
                    <a:pt x="132" y="86"/>
                    <a:pt x="129" y="88"/>
                    <a:pt x="126" y="92"/>
                  </a:cubicBezTo>
                  <a:cubicBezTo>
                    <a:pt x="124" y="93"/>
                    <a:pt x="122" y="95"/>
                    <a:pt x="121" y="96"/>
                  </a:cubicBezTo>
                  <a:cubicBezTo>
                    <a:pt x="120" y="96"/>
                    <a:pt x="120" y="95"/>
                    <a:pt x="120" y="95"/>
                  </a:cubicBezTo>
                  <a:cubicBezTo>
                    <a:pt x="123" y="92"/>
                    <a:pt x="126" y="88"/>
                    <a:pt x="129" y="85"/>
                  </a:cubicBezTo>
                  <a:cubicBezTo>
                    <a:pt x="125" y="82"/>
                    <a:pt x="121" y="80"/>
                    <a:pt x="117" y="77"/>
                  </a:cubicBezTo>
                  <a:cubicBezTo>
                    <a:pt x="114" y="82"/>
                    <a:pt x="115" y="87"/>
                    <a:pt x="117" y="91"/>
                  </a:cubicBezTo>
                  <a:cubicBezTo>
                    <a:pt x="121" y="102"/>
                    <a:pt x="125" y="113"/>
                    <a:pt x="129" y="124"/>
                  </a:cubicBezTo>
                  <a:cubicBezTo>
                    <a:pt x="132" y="131"/>
                    <a:pt x="132" y="138"/>
                    <a:pt x="130" y="146"/>
                  </a:cubicBezTo>
                  <a:cubicBezTo>
                    <a:pt x="128" y="152"/>
                    <a:pt x="126" y="159"/>
                    <a:pt x="124" y="165"/>
                  </a:cubicBezTo>
                  <a:cubicBezTo>
                    <a:pt x="119" y="175"/>
                    <a:pt x="112" y="183"/>
                    <a:pt x="103" y="188"/>
                  </a:cubicBezTo>
                  <a:cubicBezTo>
                    <a:pt x="95" y="193"/>
                    <a:pt x="86" y="196"/>
                    <a:pt x="76" y="194"/>
                  </a:cubicBezTo>
                  <a:cubicBezTo>
                    <a:pt x="71" y="193"/>
                    <a:pt x="66" y="191"/>
                    <a:pt x="65" y="186"/>
                  </a:cubicBezTo>
                  <a:cubicBezTo>
                    <a:pt x="63" y="180"/>
                    <a:pt x="62" y="174"/>
                    <a:pt x="68" y="168"/>
                  </a:cubicBezTo>
                  <a:cubicBezTo>
                    <a:pt x="73" y="163"/>
                    <a:pt x="78" y="158"/>
                    <a:pt x="83" y="153"/>
                  </a:cubicBezTo>
                  <a:cubicBezTo>
                    <a:pt x="93" y="140"/>
                    <a:pt x="102" y="127"/>
                    <a:pt x="104" y="111"/>
                  </a:cubicBezTo>
                  <a:cubicBezTo>
                    <a:pt x="105" y="108"/>
                    <a:pt x="105" y="106"/>
                    <a:pt x="106" y="103"/>
                  </a:cubicBezTo>
                  <a:cubicBezTo>
                    <a:pt x="106" y="103"/>
                    <a:pt x="105" y="103"/>
                    <a:pt x="105" y="102"/>
                  </a:cubicBezTo>
                  <a:cubicBezTo>
                    <a:pt x="102" y="106"/>
                    <a:pt x="99" y="110"/>
                    <a:pt x="97" y="114"/>
                  </a:cubicBezTo>
                  <a:cubicBezTo>
                    <a:pt x="93" y="120"/>
                    <a:pt x="91" y="125"/>
                    <a:pt x="87" y="130"/>
                  </a:cubicBezTo>
                  <a:cubicBezTo>
                    <a:pt x="81" y="139"/>
                    <a:pt x="70" y="142"/>
                    <a:pt x="61" y="146"/>
                  </a:cubicBezTo>
                  <a:cubicBezTo>
                    <a:pt x="54" y="149"/>
                    <a:pt x="48" y="149"/>
                    <a:pt x="41" y="147"/>
                  </a:cubicBezTo>
                  <a:cubicBezTo>
                    <a:pt x="26" y="143"/>
                    <a:pt x="13" y="135"/>
                    <a:pt x="9" y="118"/>
                  </a:cubicBezTo>
                  <a:cubicBezTo>
                    <a:pt x="7" y="108"/>
                    <a:pt x="4" y="99"/>
                    <a:pt x="2" y="90"/>
                  </a:cubicBezTo>
                  <a:cubicBezTo>
                    <a:pt x="0" y="84"/>
                    <a:pt x="2" y="80"/>
                    <a:pt x="7" y="76"/>
                  </a:cubicBezTo>
                  <a:cubicBezTo>
                    <a:pt x="17" y="68"/>
                    <a:pt x="29" y="66"/>
                    <a:pt x="40" y="63"/>
                  </a:cubicBezTo>
                  <a:cubicBezTo>
                    <a:pt x="45" y="63"/>
                    <a:pt x="50" y="64"/>
                    <a:pt x="54" y="64"/>
                  </a:cubicBezTo>
                  <a:cubicBezTo>
                    <a:pt x="58" y="64"/>
                    <a:pt x="61" y="64"/>
                    <a:pt x="64" y="64"/>
                  </a:cubicBezTo>
                  <a:close/>
                  <a:moveTo>
                    <a:pt x="114" y="93"/>
                  </a:moveTo>
                  <a:cubicBezTo>
                    <a:pt x="113" y="87"/>
                    <a:pt x="111" y="82"/>
                    <a:pt x="115" y="76"/>
                  </a:cubicBezTo>
                  <a:cubicBezTo>
                    <a:pt x="109" y="68"/>
                    <a:pt x="103" y="60"/>
                    <a:pt x="95" y="54"/>
                  </a:cubicBezTo>
                  <a:cubicBezTo>
                    <a:pt x="88" y="47"/>
                    <a:pt x="84" y="39"/>
                    <a:pt x="79" y="31"/>
                  </a:cubicBezTo>
                  <a:cubicBezTo>
                    <a:pt x="74" y="21"/>
                    <a:pt x="66" y="14"/>
                    <a:pt x="54" y="13"/>
                  </a:cubicBezTo>
                  <a:cubicBezTo>
                    <a:pt x="46" y="12"/>
                    <a:pt x="38" y="12"/>
                    <a:pt x="31" y="18"/>
                  </a:cubicBezTo>
                  <a:cubicBezTo>
                    <a:pt x="29" y="20"/>
                    <a:pt x="29" y="22"/>
                    <a:pt x="30" y="25"/>
                  </a:cubicBezTo>
                  <a:cubicBezTo>
                    <a:pt x="32" y="29"/>
                    <a:pt x="34" y="34"/>
                    <a:pt x="36" y="38"/>
                  </a:cubicBezTo>
                  <a:cubicBezTo>
                    <a:pt x="37" y="40"/>
                    <a:pt x="37" y="43"/>
                    <a:pt x="39" y="44"/>
                  </a:cubicBezTo>
                  <a:cubicBezTo>
                    <a:pt x="50" y="54"/>
                    <a:pt x="62" y="60"/>
                    <a:pt x="76" y="65"/>
                  </a:cubicBezTo>
                  <a:cubicBezTo>
                    <a:pt x="87" y="69"/>
                    <a:pt x="97" y="73"/>
                    <a:pt x="108" y="77"/>
                  </a:cubicBezTo>
                  <a:cubicBezTo>
                    <a:pt x="109" y="77"/>
                    <a:pt x="109" y="78"/>
                    <a:pt x="109" y="79"/>
                  </a:cubicBezTo>
                  <a:cubicBezTo>
                    <a:pt x="109" y="79"/>
                    <a:pt x="108" y="80"/>
                    <a:pt x="108" y="80"/>
                  </a:cubicBezTo>
                  <a:cubicBezTo>
                    <a:pt x="106" y="80"/>
                    <a:pt x="104" y="79"/>
                    <a:pt x="102" y="79"/>
                  </a:cubicBezTo>
                  <a:cubicBezTo>
                    <a:pt x="96" y="76"/>
                    <a:pt x="89" y="73"/>
                    <a:pt x="83" y="71"/>
                  </a:cubicBezTo>
                  <a:cubicBezTo>
                    <a:pt x="76" y="68"/>
                    <a:pt x="68" y="66"/>
                    <a:pt x="60" y="67"/>
                  </a:cubicBezTo>
                  <a:cubicBezTo>
                    <a:pt x="59" y="68"/>
                    <a:pt x="57" y="68"/>
                    <a:pt x="55" y="67"/>
                  </a:cubicBezTo>
                  <a:cubicBezTo>
                    <a:pt x="38" y="64"/>
                    <a:pt x="23" y="69"/>
                    <a:pt x="8" y="79"/>
                  </a:cubicBezTo>
                  <a:cubicBezTo>
                    <a:pt x="4" y="82"/>
                    <a:pt x="4" y="85"/>
                    <a:pt x="5" y="89"/>
                  </a:cubicBezTo>
                  <a:cubicBezTo>
                    <a:pt x="7" y="98"/>
                    <a:pt x="10" y="106"/>
                    <a:pt x="11" y="114"/>
                  </a:cubicBezTo>
                  <a:cubicBezTo>
                    <a:pt x="15" y="133"/>
                    <a:pt x="28" y="141"/>
                    <a:pt x="44" y="145"/>
                  </a:cubicBezTo>
                  <a:cubicBezTo>
                    <a:pt x="51" y="147"/>
                    <a:pt x="57" y="144"/>
                    <a:pt x="63" y="142"/>
                  </a:cubicBezTo>
                  <a:cubicBezTo>
                    <a:pt x="78" y="137"/>
                    <a:pt x="88" y="128"/>
                    <a:pt x="94" y="113"/>
                  </a:cubicBezTo>
                  <a:cubicBezTo>
                    <a:pt x="98" y="106"/>
                    <a:pt x="104" y="100"/>
                    <a:pt x="110" y="94"/>
                  </a:cubicBezTo>
                  <a:cubicBezTo>
                    <a:pt x="111" y="93"/>
                    <a:pt x="113" y="93"/>
                    <a:pt x="114" y="93"/>
                  </a:cubicBezTo>
                  <a:cubicBezTo>
                    <a:pt x="112" y="97"/>
                    <a:pt x="110" y="100"/>
                    <a:pt x="109" y="104"/>
                  </a:cubicBezTo>
                  <a:cubicBezTo>
                    <a:pt x="107" y="111"/>
                    <a:pt x="105" y="119"/>
                    <a:pt x="102" y="126"/>
                  </a:cubicBezTo>
                  <a:cubicBezTo>
                    <a:pt x="99" y="133"/>
                    <a:pt x="95" y="141"/>
                    <a:pt x="90" y="147"/>
                  </a:cubicBezTo>
                  <a:cubicBezTo>
                    <a:pt x="86" y="153"/>
                    <a:pt x="80" y="158"/>
                    <a:pt x="76" y="164"/>
                  </a:cubicBezTo>
                  <a:cubicBezTo>
                    <a:pt x="73" y="167"/>
                    <a:pt x="68" y="171"/>
                    <a:pt x="67" y="175"/>
                  </a:cubicBezTo>
                  <a:cubicBezTo>
                    <a:pt x="64" y="183"/>
                    <a:pt x="69" y="191"/>
                    <a:pt x="78" y="191"/>
                  </a:cubicBezTo>
                  <a:cubicBezTo>
                    <a:pt x="89" y="193"/>
                    <a:pt x="99" y="189"/>
                    <a:pt x="107" y="182"/>
                  </a:cubicBezTo>
                  <a:cubicBezTo>
                    <a:pt x="115" y="174"/>
                    <a:pt x="122" y="165"/>
                    <a:pt x="125" y="154"/>
                  </a:cubicBezTo>
                  <a:cubicBezTo>
                    <a:pt x="128" y="144"/>
                    <a:pt x="131" y="134"/>
                    <a:pt x="126" y="124"/>
                  </a:cubicBezTo>
                  <a:cubicBezTo>
                    <a:pt x="125" y="120"/>
                    <a:pt x="123" y="117"/>
                    <a:pt x="122" y="114"/>
                  </a:cubicBezTo>
                  <a:cubicBezTo>
                    <a:pt x="119" y="107"/>
                    <a:pt x="117" y="100"/>
                    <a:pt x="114" y="93"/>
                  </a:cubicBezTo>
                  <a:close/>
                  <a:moveTo>
                    <a:pt x="75" y="3"/>
                  </a:moveTo>
                  <a:cubicBezTo>
                    <a:pt x="75" y="3"/>
                    <a:pt x="75" y="4"/>
                    <a:pt x="74" y="4"/>
                  </a:cubicBezTo>
                  <a:cubicBezTo>
                    <a:pt x="75" y="6"/>
                    <a:pt x="76" y="7"/>
                    <a:pt x="77" y="9"/>
                  </a:cubicBezTo>
                  <a:cubicBezTo>
                    <a:pt x="79" y="15"/>
                    <a:pt x="82" y="22"/>
                    <a:pt x="84" y="28"/>
                  </a:cubicBezTo>
                  <a:cubicBezTo>
                    <a:pt x="86" y="33"/>
                    <a:pt x="87" y="38"/>
                    <a:pt x="92" y="42"/>
                  </a:cubicBezTo>
                  <a:cubicBezTo>
                    <a:pt x="95" y="45"/>
                    <a:pt x="98" y="49"/>
                    <a:pt x="101" y="52"/>
                  </a:cubicBezTo>
                  <a:cubicBezTo>
                    <a:pt x="104" y="56"/>
                    <a:pt x="108" y="60"/>
                    <a:pt x="111" y="65"/>
                  </a:cubicBezTo>
                  <a:cubicBezTo>
                    <a:pt x="111" y="64"/>
                    <a:pt x="111" y="63"/>
                    <a:pt x="111" y="63"/>
                  </a:cubicBezTo>
                  <a:cubicBezTo>
                    <a:pt x="111" y="52"/>
                    <a:pt x="109" y="42"/>
                    <a:pt x="106" y="32"/>
                  </a:cubicBezTo>
                  <a:cubicBezTo>
                    <a:pt x="104" y="26"/>
                    <a:pt x="102" y="19"/>
                    <a:pt x="97" y="15"/>
                  </a:cubicBezTo>
                  <a:cubicBezTo>
                    <a:pt x="92" y="9"/>
                    <a:pt x="86" y="6"/>
                    <a:pt x="79" y="3"/>
                  </a:cubicBezTo>
                  <a:cubicBezTo>
                    <a:pt x="78" y="3"/>
                    <a:pt x="77" y="3"/>
                    <a:pt x="75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61"/>
            <p:cNvSpPr>
              <a:spLocks noEditPoints="1"/>
            </p:cNvSpPr>
            <p:nvPr/>
          </p:nvSpPr>
          <p:spPr bwMode="auto">
            <a:xfrm>
              <a:off x="5606" y="3183"/>
              <a:ext cx="187" cy="139"/>
            </a:xfrm>
            <a:custGeom>
              <a:avLst/>
              <a:gdLst>
                <a:gd name="T0" fmla="*/ 2 w 89"/>
                <a:gd name="T1" fmla="*/ 58 h 66"/>
                <a:gd name="T2" fmla="*/ 18 w 89"/>
                <a:gd name="T3" fmla="*/ 38 h 66"/>
                <a:gd name="T4" fmla="*/ 30 w 89"/>
                <a:gd name="T5" fmla="*/ 27 h 66"/>
                <a:gd name="T6" fmla="*/ 51 w 89"/>
                <a:gd name="T7" fmla="*/ 17 h 66"/>
                <a:gd name="T8" fmla="*/ 80 w 89"/>
                <a:gd name="T9" fmla="*/ 5 h 66"/>
                <a:gd name="T10" fmla="*/ 85 w 89"/>
                <a:gd name="T11" fmla="*/ 1 h 66"/>
                <a:gd name="T12" fmla="*/ 88 w 89"/>
                <a:gd name="T13" fmla="*/ 1 h 66"/>
                <a:gd name="T14" fmla="*/ 88 w 89"/>
                <a:gd name="T15" fmla="*/ 3 h 66"/>
                <a:gd name="T16" fmla="*/ 79 w 89"/>
                <a:gd name="T17" fmla="*/ 25 h 66"/>
                <a:gd name="T18" fmla="*/ 70 w 89"/>
                <a:gd name="T19" fmla="*/ 39 h 66"/>
                <a:gd name="T20" fmla="*/ 40 w 89"/>
                <a:gd name="T21" fmla="*/ 62 h 66"/>
                <a:gd name="T22" fmla="*/ 22 w 89"/>
                <a:gd name="T23" fmla="*/ 65 h 66"/>
                <a:gd name="T24" fmla="*/ 9 w 89"/>
                <a:gd name="T25" fmla="*/ 65 h 66"/>
                <a:gd name="T26" fmla="*/ 5 w 89"/>
                <a:gd name="T27" fmla="*/ 65 h 66"/>
                <a:gd name="T28" fmla="*/ 0 w 89"/>
                <a:gd name="T29" fmla="*/ 66 h 66"/>
                <a:gd name="T30" fmla="*/ 1 w 89"/>
                <a:gd name="T31" fmla="*/ 61 h 66"/>
                <a:gd name="T32" fmla="*/ 2 w 89"/>
                <a:gd name="T33" fmla="*/ 58 h 66"/>
                <a:gd name="T34" fmla="*/ 78 w 89"/>
                <a:gd name="T35" fmla="*/ 10 h 66"/>
                <a:gd name="T36" fmla="*/ 61 w 89"/>
                <a:gd name="T37" fmla="*/ 17 h 66"/>
                <a:gd name="T38" fmla="*/ 39 w 89"/>
                <a:gd name="T39" fmla="*/ 25 h 66"/>
                <a:gd name="T40" fmla="*/ 9 w 89"/>
                <a:gd name="T41" fmla="*/ 52 h 66"/>
                <a:gd name="T42" fmla="*/ 3 w 89"/>
                <a:gd name="T43" fmla="*/ 62 h 66"/>
                <a:gd name="T44" fmla="*/ 19 w 89"/>
                <a:gd name="T45" fmla="*/ 62 h 66"/>
                <a:gd name="T46" fmla="*/ 44 w 89"/>
                <a:gd name="T47" fmla="*/ 58 h 66"/>
                <a:gd name="T48" fmla="*/ 73 w 89"/>
                <a:gd name="T49" fmla="*/ 30 h 66"/>
                <a:gd name="T50" fmla="*/ 78 w 89"/>
                <a:gd name="T51" fmla="*/ 21 h 66"/>
                <a:gd name="T52" fmla="*/ 84 w 89"/>
                <a:gd name="T53" fmla="*/ 7 h 66"/>
                <a:gd name="T54" fmla="*/ 83 w 89"/>
                <a:gd name="T55" fmla="*/ 6 h 66"/>
                <a:gd name="T56" fmla="*/ 82 w 89"/>
                <a:gd name="T57" fmla="*/ 10 h 66"/>
                <a:gd name="T58" fmla="*/ 59 w 89"/>
                <a:gd name="T59" fmla="*/ 36 h 66"/>
                <a:gd name="T60" fmla="*/ 37 w 89"/>
                <a:gd name="T61" fmla="*/ 50 h 66"/>
                <a:gd name="T62" fmla="*/ 35 w 89"/>
                <a:gd name="T63" fmla="*/ 49 h 66"/>
                <a:gd name="T64" fmla="*/ 35 w 89"/>
                <a:gd name="T65" fmla="*/ 49 h 66"/>
                <a:gd name="T66" fmla="*/ 39 w 89"/>
                <a:gd name="T67" fmla="*/ 45 h 66"/>
                <a:gd name="T68" fmla="*/ 69 w 89"/>
                <a:gd name="T69" fmla="*/ 24 h 66"/>
                <a:gd name="T70" fmla="*/ 78 w 89"/>
                <a:gd name="T71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66">
                  <a:moveTo>
                    <a:pt x="2" y="58"/>
                  </a:moveTo>
                  <a:cubicBezTo>
                    <a:pt x="5" y="50"/>
                    <a:pt x="11" y="44"/>
                    <a:pt x="18" y="38"/>
                  </a:cubicBezTo>
                  <a:cubicBezTo>
                    <a:pt x="22" y="34"/>
                    <a:pt x="26" y="30"/>
                    <a:pt x="30" y="27"/>
                  </a:cubicBezTo>
                  <a:cubicBezTo>
                    <a:pt x="36" y="22"/>
                    <a:pt x="44" y="19"/>
                    <a:pt x="51" y="17"/>
                  </a:cubicBezTo>
                  <a:cubicBezTo>
                    <a:pt x="62" y="15"/>
                    <a:pt x="72" y="11"/>
                    <a:pt x="80" y="5"/>
                  </a:cubicBezTo>
                  <a:cubicBezTo>
                    <a:pt x="82" y="3"/>
                    <a:pt x="83" y="2"/>
                    <a:pt x="85" y="1"/>
                  </a:cubicBezTo>
                  <a:cubicBezTo>
                    <a:pt x="86" y="0"/>
                    <a:pt x="87" y="0"/>
                    <a:pt x="88" y="1"/>
                  </a:cubicBezTo>
                  <a:cubicBezTo>
                    <a:pt x="88" y="1"/>
                    <a:pt x="89" y="3"/>
                    <a:pt x="88" y="3"/>
                  </a:cubicBezTo>
                  <a:cubicBezTo>
                    <a:pt x="85" y="11"/>
                    <a:pt x="82" y="18"/>
                    <a:pt x="79" y="25"/>
                  </a:cubicBezTo>
                  <a:cubicBezTo>
                    <a:pt x="77" y="30"/>
                    <a:pt x="74" y="35"/>
                    <a:pt x="70" y="39"/>
                  </a:cubicBezTo>
                  <a:cubicBezTo>
                    <a:pt x="62" y="49"/>
                    <a:pt x="53" y="58"/>
                    <a:pt x="40" y="62"/>
                  </a:cubicBezTo>
                  <a:cubicBezTo>
                    <a:pt x="35" y="64"/>
                    <a:pt x="28" y="65"/>
                    <a:pt x="22" y="65"/>
                  </a:cubicBezTo>
                  <a:cubicBezTo>
                    <a:pt x="18" y="66"/>
                    <a:pt x="13" y="65"/>
                    <a:pt x="9" y="65"/>
                  </a:cubicBezTo>
                  <a:cubicBezTo>
                    <a:pt x="8" y="65"/>
                    <a:pt x="6" y="65"/>
                    <a:pt x="5" y="65"/>
                  </a:cubicBezTo>
                  <a:cubicBezTo>
                    <a:pt x="3" y="66"/>
                    <a:pt x="1" y="66"/>
                    <a:pt x="0" y="66"/>
                  </a:cubicBezTo>
                  <a:cubicBezTo>
                    <a:pt x="0" y="64"/>
                    <a:pt x="1" y="62"/>
                    <a:pt x="1" y="61"/>
                  </a:cubicBezTo>
                  <a:cubicBezTo>
                    <a:pt x="1" y="60"/>
                    <a:pt x="2" y="59"/>
                    <a:pt x="2" y="58"/>
                  </a:cubicBezTo>
                  <a:close/>
                  <a:moveTo>
                    <a:pt x="78" y="10"/>
                  </a:moveTo>
                  <a:cubicBezTo>
                    <a:pt x="73" y="12"/>
                    <a:pt x="67" y="15"/>
                    <a:pt x="61" y="17"/>
                  </a:cubicBezTo>
                  <a:cubicBezTo>
                    <a:pt x="54" y="20"/>
                    <a:pt x="46" y="22"/>
                    <a:pt x="39" y="25"/>
                  </a:cubicBezTo>
                  <a:cubicBezTo>
                    <a:pt x="26" y="31"/>
                    <a:pt x="18" y="42"/>
                    <a:pt x="9" y="52"/>
                  </a:cubicBezTo>
                  <a:cubicBezTo>
                    <a:pt x="6" y="55"/>
                    <a:pt x="5" y="58"/>
                    <a:pt x="3" y="62"/>
                  </a:cubicBezTo>
                  <a:cubicBezTo>
                    <a:pt x="9" y="62"/>
                    <a:pt x="14" y="62"/>
                    <a:pt x="19" y="62"/>
                  </a:cubicBezTo>
                  <a:cubicBezTo>
                    <a:pt x="27" y="63"/>
                    <a:pt x="36" y="62"/>
                    <a:pt x="44" y="58"/>
                  </a:cubicBezTo>
                  <a:cubicBezTo>
                    <a:pt x="56" y="51"/>
                    <a:pt x="66" y="42"/>
                    <a:pt x="73" y="30"/>
                  </a:cubicBezTo>
                  <a:cubicBezTo>
                    <a:pt x="75" y="27"/>
                    <a:pt x="77" y="24"/>
                    <a:pt x="78" y="21"/>
                  </a:cubicBezTo>
                  <a:cubicBezTo>
                    <a:pt x="80" y="16"/>
                    <a:pt x="82" y="12"/>
                    <a:pt x="84" y="7"/>
                  </a:cubicBezTo>
                  <a:cubicBezTo>
                    <a:pt x="84" y="7"/>
                    <a:pt x="84" y="6"/>
                    <a:pt x="83" y="6"/>
                  </a:cubicBezTo>
                  <a:cubicBezTo>
                    <a:pt x="83" y="8"/>
                    <a:pt x="82" y="9"/>
                    <a:pt x="82" y="10"/>
                  </a:cubicBezTo>
                  <a:cubicBezTo>
                    <a:pt x="78" y="22"/>
                    <a:pt x="69" y="30"/>
                    <a:pt x="59" y="36"/>
                  </a:cubicBezTo>
                  <a:cubicBezTo>
                    <a:pt x="52" y="41"/>
                    <a:pt x="44" y="45"/>
                    <a:pt x="37" y="50"/>
                  </a:cubicBezTo>
                  <a:cubicBezTo>
                    <a:pt x="36" y="50"/>
                    <a:pt x="36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7"/>
                    <a:pt x="37" y="46"/>
                    <a:pt x="39" y="45"/>
                  </a:cubicBezTo>
                  <a:cubicBezTo>
                    <a:pt x="49" y="38"/>
                    <a:pt x="61" y="34"/>
                    <a:pt x="69" y="24"/>
                  </a:cubicBezTo>
                  <a:cubicBezTo>
                    <a:pt x="74" y="20"/>
                    <a:pt x="77" y="15"/>
                    <a:pt x="78" y="1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62"/>
            <p:cNvSpPr>
              <a:spLocks noEditPoints="1"/>
            </p:cNvSpPr>
            <p:nvPr/>
          </p:nvSpPr>
          <p:spPr bwMode="auto">
            <a:xfrm>
              <a:off x="5560" y="3050"/>
              <a:ext cx="222" cy="103"/>
            </a:xfrm>
            <a:custGeom>
              <a:avLst/>
              <a:gdLst>
                <a:gd name="T0" fmla="*/ 1 w 106"/>
                <a:gd name="T1" fmla="*/ 2 h 49"/>
                <a:gd name="T2" fmla="*/ 2 w 106"/>
                <a:gd name="T3" fmla="*/ 2 h 49"/>
                <a:gd name="T4" fmla="*/ 28 w 106"/>
                <a:gd name="T5" fmla="*/ 0 h 49"/>
                <a:gd name="T6" fmla="*/ 55 w 106"/>
                <a:gd name="T7" fmla="*/ 3 h 49"/>
                <a:gd name="T8" fmla="*/ 60 w 106"/>
                <a:gd name="T9" fmla="*/ 5 h 49"/>
                <a:gd name="T10" fmla="*/ 75 w 106"/>
                <a:gd name="T11" fmla="*/ 18 h 49"/>
                <a:gd name="T12" fmla="*/ 101 w 106"/>
                <a:gd name="T13" fmla="*/ 44 h 49"/>
                <a:gd name="T14" fmla="*/ 103 w 106"/>
                <a:gd name="T15" fmla="*/ 45 h 49"/>
                <a:gd name="T16" fmla="*/ 106 w 106"/>
                <a:gd name="T17" fmla="*/ 48 h 49"/>
                <a:gd name="T18" fmla="*/ 101 w 106"/>
                <a:gd name="T19" fmla="*/ 49 h 49"/>
                <a:gd name="T20" fmla="*/ 82 w 106"/>
                <a:gd name="T21" fmla="*/ 46 h 49"/>
                <a:gd name="T22" fmla="*/ 69 w 106"/>
                <a:gd name="T23" fmla="*/ 47 h 49"/>
                <a:gd name="T24" fmla="*/ 52 w 106"/>
                <a:gd name="T25" fmla="*/ 43 h 49"/>
                <a:gd name="T26" fmla="*/ 23 w 106"/>
                <a:gd name="T27" fmla="*/ 23 h 49"/>
                <a:gd name="T28" fmla="*/ 2 w 106"/>
                <a:gd name="T29" fmla="*/ 5 h 49"/>
                <a:gd name="T30" fmla="*/ 0 w 106"/>
                <a:gd name="T31" fmla="*/ 3 h 49"/>
                <a:gd name="T32" fmla="*/ 1 w 106"/>
                <a:gd name="T33" fmla="*/ 2 h 49"/>
                <a:gd name="T34" fmla="*/ 8 w 106"/>
                <a:gd name="T35" fmla="*/ 6 h 49"/>
                <a:gd name="T36" fmla="*/ 11 w 106"/>
                <a:gd name="T37" fmla="*/ 9 h 49"/>
                <a:gd name="T38" fmla="*/ 26 w 106"/>
                <a:gd name="T39" fmla="*/ 22 h 49"/>
                <a:gd name="T40" fmla="*/ 52 w 106"/>
                <a:gd name="T41" fmla="*/ 41 h 49"/>
                <a:gd name="T42" fmla="*/ 69 w 106"/>
                <a:gd name="T43" fmla="*/ 44 h 49"/>
                <a:gd name="T44" fmla="*/ 93 w 106"/>
                <a:gd name="T45" fmla="*/ 45 h 49"/>
                <a:gd name="T46" fmla="*/ 97 w 106"/>
                <a:gd name="T47" fmla="*/ 45 h 49"/>
                <a:gd name="T48" fmla="*/ 97 w 106"/>
                <a:gd name="T49" fmla="*/ 44 h 49"/>
                <a:gd name="T50" fmla="*/ 35 w 106"/>
                <a:gd name="T51" fmla="*/ 17 h 49"/>
                <a:gd name="T52" fmla="*/ 42 w 106"/>
                <a:gd name="T53" fmla="*/ 18 h 49"/>
                <a:gd name="T54" fmla="*/ 76 w 106"/>
                <a:gd name="T55" fmla="*/ 36 h 49"/>
                <a:gd name="T56" fmla="*/ 91 w 106"/>
                <a:gd name="T57" fmla="*/ 40 h 49"/>
                <a:gd name="T58" fmla="*/ 70 w 106"/>
                <a:gd name="T59" fmla="*/ 17 h 49"/>
                <a:gd name="T60" fmla="*/ 64 w 106"/>
                <a:gd name="T61" fmla="*/ 11 h 49"/>
                <a:gd name="T62" fmla="*/ 48 w 106"/>
                <a:gd name="T63" fmla="*/ 4 h 49"/>
                <a:gd name="T64" fmla="*/ 8 w 106"/>
                <a:gd name="T6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49"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1" y="2"/>
                    <a:pt x="19" y="1"/>
                    <a:pt x="28" y="0"/>
                  </a:cubicBezTo>
                  <a:cubicBezTo>
                    <a:pt x="37" y="0"/>
                    <a:pt x="46" y="0"/>
                    <a:pt x="55" y="3"/>
                  </a:cubicBezTo>
                  <a:cubicBezTo>
                    <a:pt x="56" y="4"/>
                    <a:pt x="58" y="5"/>
                    <a:pt x="60" y="5"/>
                  </a:cubicBezTo>
                  <a:cubicBezTo>
                    <a:pt x="67" y="7"/>
                    <a:pt x="71" y="13"/>
                    <a:pt x="75" y="18"/>
                  </a:cubicBezTo>
                  <a:cubicBezTo>
                    <a:pt x="83" y="28"/>
                    <a:pt x="91" y="37"/>
                    <a:pt x="101" y="44"/>
                  </a:cubicBezTo>
                  <a:cubicBezTo>
                    <a:pt x="102" y="44"/>
                    <a:pt x="102" y="44"/>
                    <a:pt x="103" y="45"/>
                  </a:cubicBezTo>
                  <a:cubicBezTo>
                    <a:pt x="104" y="46"/>
                    <a:pt x="105" y="47"/>
                    <a:pt x="106" y="48"/>
                  </a:cubicBezTo>
                  <a:cubicBezTo>
                    <a:pt x="104" y="48"/>
                    <a:pt x="102" y="49"/>
                    <a:pt x="101" y="49"/>
                  </a:cubicBezTo>
                  <a:cubicBezTo>
                    <a:pt x="95" y="48"/>
                    <a:pt x="88" y="47"/>
                    <a:pt x="82" y="46"/>
                  </a:cubicBezTo>
                  <a:cubicBezTo>
                    <a:pt x="78" y="46"/>
                    <a:pt x="74" y="47"/>
                    <a:pt x="69" y="47"/>
                  </a:cubicBezTo>
                  <a:cubicBezTo>
                    <a:pt x="64" y="46"/>
                    <a:pt x="58" y="45"/>
                    <a:pt x="52" y="43"/>
                  </a:cubicBezTo>
                  <a:cubicBezTo>
                    <a:pt x="41" y="39"/>
                    <a:pt x="31" y="32"/>
                    <a:pt x="23" y="23"/>
                  </a:cubicBezTo>
                  <a:cubicBezTo>
                    <a:pt x="17" y="17"/>
                    <a:pt x="9" y="11"/>
                    <a:pt x="2" y="5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lose/>
                  <a:moveTo>
                    <a:pt x="8" y="6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6" y="13"/>
                    <a:pt x="21" y="17"/>
                    <a:pt x="26" y="22"/>
                  </a:cubicBezTo>
                  <a:cubicBezTo>
                    <a:pt x="33" y="30"/>
                    <a:pt x="42" y="37"/>
                    <a:pt x="52" y="41"/>
                  </a:cubicBezTo>
                  <a:cubicBezTo>
                    <a:pt x="58" y="42"/>
                    <a:pt x="63" y="44"/>
                    <a:pt x="69" y="44"/>
                  </a:cubicBezTo>
                  <a:cubicBezTo>
                    <a:pt x="77" y="43"/>
                    <a:pt x="85" y="43"/>
                    <a:pt x="93" y="45"/>
                  </a:cubicBezTo>
                  <a:cubicBezTo>
                    <a:pt x="94" y="45"/>
                    <a:pt x="96" y="45"/>
                    <a:pt x="97" y="45"/>
                  </a:cubicBezTo>
                  <a:cubicBezTo>
                    <a:pt x="97" y="45"/>
                    <a:pt x="97" y="44"/>
                    <a:pt x="97" y="44"/>
                  </a:cubicBezTo>
                  <a:cubicBezTo>
                    <a:pt x="74" y="40"/>
                    <a:pt x="55" y="28"/>
                    <a:pt x="35" y="17"/>
                  </a:cubicBezTo>
                  <a:cubicBezTo>
                    <a:pt x="38" y="17"/>
                    <a:pt x="40" y="17"/>
                    <a:pt x="42" y="18"/>
                  </a:cubicBezTo>
                  <a:cubicBezTo>
                    <a:pt x="53" y="24"/>
                    <a:pt x="65" y="30"/>
                    <a:pt x="76" y="36"/>
                  </a:cubicBezTo>
                  <a:cubicBezTo>
                    <a:pt x="81" y="38"/>
                    <a:pt x="86" y="41"/>
                    <a:pt x="91" y="40"/>
                  </a:cubicBezTo>
                  <a:cubicBezTo>
                    <a:pt x="84" y="33"/>
                    <a:pt x="77" y="25"/>
                    <a:pt x="70" y="17"/>
                  </a:cubicBezTo>
                  <a:cubicBezTo>
                    <a:pt x="68" y="15"/>
                    <a:pt x="67" y="12"/>
                    <a:pt x="64" y="11"/>
                  </a:cubicBezTo>
                  <a:cubicBezTo>
                    <a:pt x="59" y="8"/>
                    <a:pt x="54" y="6"/>
                    <a:pt x="48" y="4"/>
                  </a:cubicBezTo>
                  <a:cubicBezTo>
                    <a:pt x="35" y="1"/>
                    <a:pt x="22" y="4"/>
                    <a:pt x="8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63"/>
            <p:cNvSpPr/>
            <p:nvPr/>
          </p:nvSpPr>
          <p:spPr bwMode="auto">
            <a:xfrm>
              <a:off x="5629" y="2987"/>
              <a:ext cx="13" cy="11"/>
            </a:xfrm>
            <a:custGeom>
              <a:avLst/>
              <a:gdLst>
                <a:gd name="T0" fmla="*/ 6 w 6"/>
                <a:gd name="T1" fmla="*/ 0 h 5"/>
                <a:gd name="T2" fmla="*/ 5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2"/>
                    <a:pt x="4" y="3"/>
                    <a:pt x="5" y="5"/>
                  </a:cubicBezTo>
                  <a:cubicBezTo>
                    <a:pt x="0" y="3"/>
                    <a:pt x="2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64"/>
            <p:cNvSpPr/>
            <p:nvPr/>
          </p:nvSpPr>
          <p:spPr bwMode="auto">
            <a:xfrm>
              <a:off x="5824" y="2966"/>
              <a:ext cx="417" cy="337"/>
            </a:xfrm>
            <a:custGeom>
              <a:avLst/>
              <a:gdLst>
                <a:gd name="T0" fmla="*/ 49 w 199"/>
                <a:gd name="T1" fmla="*/ 17 h 160"/>
                <a:gd name="T2" fmla="*/ 41 w 199"/>
                <a:gd name="T3" fmla="*/ 7 h 160"/>
                <a:gd name="T4" fmla="*/ 35 w 199"/>
                <a:gd name="T5" fmla="*/ 4 h 160"/>
                <a:gd name="T6" fmla="*/ 36 w 199"/>
                <a:gd name="T7" fmla="*/ 0 h 160"/>
                <a:gd name="T8" fmla="*/ 71 w 199"/>
                <a:gd name="T9" fmla="*/ 25 h 160"/>
                <a:gd name="T10" fmla="*/ 70 w 199"/>
                <a:gd name="T11" fmla="*/ 43 h 160"/>
                <a:gd name="T12" fmla="*/ 93 w 199"/>
                <a:gd name="T13" fmla="*/ 48 h 160"/>
                <a:gd name="T14" fmla="*/ 89 w 199"/>
                <a:gd name="T15" fmla="*/ 63 h 160"/>
                <a:gd name="T16" fmla="*/ 114 w 199"/>
                <a:gd name="T17" fmla="*/ 62 h 160"/>
                <a:gd name="T18" fmla="*/ 118 w 199"/>
                <a:gd name="T19" fmla="*/ 73 h 160"/>
                <a:gd name="T20" fmla="*/ 137 w 199"/>
                <a:gd name="T21" fmla="*/ 90 h 160"/>
                <a:gd name="T22" fmla="*/ 152 w 199"/>
                <a:gd name="T23" fmla="*/ 133 h 160"/>
                <a:gd name="T24" fmla="*/ 165 w 199"/>
                <a:gd name="T25" fmla="*/ 142 h 160"/>
                <a:gd name="T26" fmla="*/ 179 w 199"/>
                <a:gd name="T27" fmla="*/ 105 h 160"/>
                <a:gd name="T28" fmla="*/ 186 w 199"/>
                <a:gd name="T29" fmla="*/ 96 h 160"/>
                <a:gd name="T30" fmla="*/ 192 w 199"/>
                <a:gd name="T31" fmla="*/ 109 h 160"/>
                <a:gd name="T32" fmla="*/ 194 w 199"/>
                <a:gd name="T33" fmla="*/ 126 h 160"/>
                <a:gd name="T34" fmla="*/ 187 w 199"/>
                <a:gd name="T35" fmla="*/ 137 h 160"/>
                <a:gd name="T36" fmla="*/ 174 w 199"/>
                <a:gd name="T37" fmla="*/ 154 h 160"/>
                <a:gd name="T38" fmla="*/ 163 w 199"/>
                <a:gd name="T39" fmla="*/ 154 h 160"/>
                <a:gd name="T40" fmla="*/ 143 w 199"/>
                <a:gd name="T41" fmla="*/ 146 h 160"/>
                <a:gd name="T42" fmla="*/ 125 w 199"/>
                <a:gd name="T43" fmla="*/ 125 h 160"/>
                <a:gd name="T44" fmla="*/ 117 w 199"/>
                <a:gd name="T45" fmla="*/ 102 h 160"/>
                <a:gd name="T46" fmla="*/ 115 w 199"/>
                <a:gd name="T47" fmla="*/ 87 h 160"/>
                <a:gd name="T48" fmla="*/ 101 w 199"/>
                <a:gd name="T49" fmla="*/ 90 h 160"/>
                <a:gd name="T50" fmla="*/ 87 w 199"/>
                <a:gd name="T51" fmla="*/ 102 h 160"/>
                <a:gd name="T52" fmla="*/ 81 w 199"/>
                <a:gd name="T53" fmla="*/ 109 h 160"/>
                <a:gd name="T54" fmla="*/ 51 w 199"/>
                <a:gd name="T55" fmla="*/ 119 h 160"/>
                <a:gd name="T56" fmla="*/ 21 w 199"/>
                <a:gd name="T57" fmla="*/ 113 h 160"/>
                <a:gd name="T58" fmla="*/ 14 w 199"/>
                <a:gd name="T59" fmla="*/ 104 h 160"/>
                <a:gd name="T60" fmla="*/ 4 w 199"/>
                <a:gd name="T61" fmla="*/ 86 h 160"/>
                <a:gd name="T62" fmla="*/ 9 w 199"/>
                <a:gd name="T63" fmla="*/ 69 h 160"/>
                <a:gd name="T64" fmla="*/ 24 w 199"/>
                <a:gd name="T65" fmla="*/ 47 h 160"/>
                <a:gd name="T66" fmla="*/ 21 w 199"/>
                <a:gd name="T67" fmla="*/ 38 h 160"/>
                <a:gd name="T68" fmla="*/ 55 w 199"/>
                <a:gd name="T6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160">
                  <a:moveTo>
                    <a:pt x="55" y="20"/>
                  </a:moveTo>
                  <a:cubicBezTo>
                    <a:pt x="53" y="19"/>
                    <a:pt x="52" y="17"/>
                    <a:pt x="49" y="17"/>
                  </a:cubicBezTo>
                  <a:cubicBezTo>
                    <a:pt x="49" y="17"/>
                    <a:pt x="48" y="16"/>
                    <a:pt x="48" y="16"/>
                  </a:cubicBezTo>
                  <a:cubicBezTo>
                    <a:pt x="47" y="11"/>
                    <a:pt x="46" y="8"/>
                    <a:pt x="41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8" y="5"/>
                    <a:pt x="36" y="5"/>
                    <a:pt x="35" y="4"/>
                  </a:cubicBezTo>
                  <a:cubicBezTo>
                    <a:pt x="34" y="3"/>
                    <a:pt x="34" y="3"/>
                    <a:pt x="34" y="2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46" y="1"/>
                    <a:pt x="55" y="5"/>
                    <a:pt x="61" y="15"/>
                  </a:cubicBezTo>
                  <a:cubicBezTo>
                    <a:pt x="63" y="19"/>
                    <a:pt x="66" y="23"/>
                    <a:pt x="71" y="25"/>
                  </a:cubicBezTo>
                  <a:cubicBezTo>
                    <a:pt x="79" y="29"/>
                    <a:pt x="80" y="33"/>
                    <a:pt x="74" y="39"/>
                  </a:cubicBezTo>
                  <a:cubicBezTo>
                    <a:pt x="72" y="40"/>
                    <a:pt x="71" y="41"/>
                    <a:pt x="70" y="43"/>
                  </a:cubicBezTo>
                  <a:cubicBezTo>
                    <a:pt x="74" y="45"/>
                    <a:pt x="78" y="45"/>
                    <a:pt x="82" y="44"/>
                  </a:cubicBezTo>
                  <a:cubicBezTo>
                    <a:pt x="87" y="44"/>
                    <a:pt x="91" y="44"/>
                    <a:pt x="93" y="48"/>
                  </a:cubicBezTo>
                  <a:cubicBezTo>
                    <a:pt x="96" y="52"/>
                    <a:pt x="94" y="56"/>
                    <a:pt x="91" y="59"/>
                  </a:cubicBezTo>
                  <a:cubicBezTo>
                    <a:pt x="90" y="60"/>
                    <a:pt x="89" y="61"/>
                    <a:pt x="89" y="63"/>
                  </a:cubicBezTo>
                  <a:cubicBezTo>
                    <a:pt x="95" y="62"/>
                    <a:pt x="100" y="59"/>
                    <a:pt x="105" y="56"/>
                  </a:cubicBezTo>
                  <a:cubicBezTo>
                    <a:pt x="113" y="53"/>
                    <a:pt x="113" y="54"/>
                    <a:pt x="114" y="62"/>
                  </a:cubicBezTo>
                  <a:cubicBezTo>
                    <a:pt x="114" y="66"/>
                    <a:pt x="113" y="71"/>
                    <a:pt x="116" y="74"/>
                  </a:cubicBezTo>
                  <a:cubicBezTo>
                    <a:pt x="117" y="75"/>
                    <a:pt x="118" y="74"/>
                    <a:pt x="118" y="73"/>
                  </a:cubicBezTo>
                  <a:cubicBezTo>
                    <a:pt x="125" y="67"/>
                    <a:pt x="131" y="69"/>
                    <a:pt x="134" y="77"/>
                  </a:cubicBezTo>
                  <a:cubicBezTo>
                    <a:pt x="135" y="81"/>
                    <a:pt x="136" y="86"/>
                    <a:pt x="137" y="90"/>
                  </a:cubicBezTo>
                  <a:cubicBezTo>
                    <a:pt x="140" y="101"/>
                    <a:pt x="144" y="111"/>
                    <a:pt x="149" y="121"/>
                  </a:cubicBezTo>
                  <a:cubicBezTo>
                    <a:pt x="151" y="125"/>
                    <a:pt x="152" y="129"/>
                    <a:pt x="152" y="133"/>
                  </a:cubicBezTo>
                  <a:cubicBezTo>
                    <a:pt x="153" y="142"/>
                    <a:pt x="156" y="145"/>
                    <a:pt x="163" y="144"/>
                  </a:cubicBezTo>
                  <a:cubicBezTo>
                    <a:pt x="164" y="143"/>
                    <a:pt x="165" y="143"/>
                    <a:pt x="165" y="142"/>
                  </a:cubicBezTo>
                  <a:cubicBezTo>
                    <a:pt x="169" y="134"/>
                    <a:pt x="179" y="129"/>
                    <a:pt x="181" y="118"/>
                  </a:cubicBezTo>
                  <a:cubicBezTo>
                    <a:pt x="181" y="114"/>
                    <a:pt x="181" y="110"/>
                    <a:pt x="179" y="105"/>
                  </a:cubicBezTo>
                  <a:cubicBezTo>
                    <a:pt x="177" y="100"/>
                    <a:pt x="172" y="95"/>
                    <a:pt x="178" y="90"/>
                  </a:cubicBezTo>
                  <a:cubicBezTo>
                    <a:pt x="184" y="88"/>
                    <a:pt x="186" y="90"/>
                    <a:pt x="186" y="96"/>
                  </a:cubicBezTo>
                  <a:cubicBezTo>
                    <a:pt x="186" y="101"/>
                    <a:pt x="186" y="106"/>
                    <a:pt x="186" y="112"/>
                  </a:cubicBezTo>
                  <a:cubicBezTo>
                    <a:pt x="187" y="108"/>
                    <a:pt x="190" y="107"/>
                    <a:pt x="192" y="109"/>
                  </a:cubicBezTo>
                  <a:cubicBezTo>
                    <a:pt x="194" y="111"/>
                    <a:pt x="199" y="111"/>
                    <a:pt x="197" y="116"/>
                  </a:cubicBezTo>
                  <a:cubicBezTo>
                    <a:pt x="196" y="119"/>
                    <a:pt x="193" y="122"/>
                    <a:pt x="194" y="126"/>
                  </a:cubicBezTo>
                  <a:cubicBezTo>
                    <a:pt x="194" y="126"/>
                    <a:pt x="193" y="127"/>
                    <a:pt x="193" y="127"/>
                  </a:cubicBezTo>
                  <a:cubicBezTo>
                    <a:pt x="186" y="127"/>
                    <a:pt x="187" y="132"/>
                    <a:pt x="187" y="137"/>
                  </a:cubicBezTo>
                  <a:cubicBezTo>
                    <a:pt x="186" y="140"/>
                    <a:pt x="185" y="145"/>
                    <a:pt x="179" y="146"/>
                  </a:cubicBezTo>
                  <a:cubicBezTo>
                    <a:pt x="176" y="146"/>
                    <a:pt x="176" y="151"/>
                    <a:pt x="174" y="154"/>
                  </a:cubicBezTo>
                  <a:cubicBezTo>
                    <a:pt x="172" y="157"/>
                    <a:pt x="170" y="160"/>
                    <a:pt x="166" y="156"/>
                  </a:cubicBezTo>
                  <a:cubicBezTo>
                    <a:pt x="165" y="154"/>
                    <a:pt x="164" y="153"/>
                    <a:pt x="163" y="154"/>
                  </a:cubicBezTo>
                  <a:cubicBezTo>
                    <a:pt x="157" y="158"/>
                    <a:pt x="154" y="153"/>
                    <a:pt x="151" y="150"/>
                  </a:cubicBezTo>
                  <a:cubicBezTo>
                    <a:pt x="149" y="148"/>
                    <a:pt x="147" y="146"/>
                    <a:pt x="143" y="146"/>
                  </a:cubicBezTo>
                  <a:cubicBezTo>
                    <a:pt x="139" y="146"/>
                    <a:pt x="138" y="140"/>
                    <a:pt x="135" y="138"/>
                  </a:cubicBezTo>
                  <a:cubicBezTo>
                    <a:pt x="132" y="133"/>
                    <a:pt x="126" y="131"/>
                    <a:pt x="125" y="125"/>
                  </a:cubicBezTo>
                  <a:cubicBezTo>
                    <a:pt x="123" y="119"/>
                    <a:pt x="119" y="115"/>
                    <a:pt x="119" y="108"/>
                  </a:cubicBez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4" y="96"/>
                    <a:pt x="117" y="93"/>
                  </a:cubicBezTo>
                  <a:cubicBezTo>
                    <a:pt x="118" y="90"/>
                    <a:pt x="116" y="88"/>
                    <a:pt x="115" y="87"/>
                  </a:cubicBezTo>
                  <a:cubicBezTo>
                    <a:pt x="114" y="86"/>
                    <a:pt x="115" y="87"/>
                    <a:pt x="114" y="86"/>
                  </a:cubicBezTo>
                  <a:cubicBezTo>
                    <a:pt x="106" y="82"/>
                    <a:pt x="105" y="82"/>
                    <a:pt x="101" y="90"/>
                  </a:cubicBezTo>
                  <a:cubicBezTo>
                    <a:pt x="100" y="94"/>
                    <a:pt x="98" y="94"/>
                    <a:pt x="94" y="94"/>
                  </a:cubicBezTo>
                  <a:cubicBezTo>
                    <a:pt x="91" y="95"/>
                    <a:pt x="89" y="99"/>
                    <a:pt x="87" y="102"/>
                  </a:cubicBezTo>
                  <a:cubicBezTo>
                    <a:pt x="86" y="104"/>
                    <a:pt x="85" y="106"/>
                    <a:pt x="83" y="108"/>
                  </a:cubicBezTo>
                  <a:cubicBezTo>
                    <a:pt x="82" y="109"/>
                    <a:pt x="82" y="109"/>
                    <a:pt x="81" y="109"/>
                  </a:cubicBezTo>
                  <a:cubicBezTo>
                    <a:pt x="78" y="105"/>
                    <a:pt x="75" y="104"/>
                    <a:pt x="72" y="110"/>
                  </a:cubicBezTo>
                  <a:cubicBezTo>
                    <a:pt x="68" y="117"/>
                    <a:pt x="61" y="122"/>
                    <a:pt x="51" y="119"/>
                  </a:cubicBezTo>
                  <a:cubicBezTo>
                    <a:pt x="44" y="116"/>
                    <a:pt x="36" y="119"/>
                    <a:pt x="29" y="116"/>
                  </a:cubicBezTo>
                  <a:cubicBezTo>
                    <a:pt x="26" y="115"/>
                    <a:pt x="24" y="114"/>
                    <a:pt x="21" y="113"/>
                  </a:cubicBezTo>
                  <a:cubicBezTo>
                    <a:pt x="19" y="111"/>
                    <a:pt x="16" y="110"/>
                    <a:pt x="17" y="106"/>
                  </a:cubicBezTo>
                  <a:cubicBezTo>
                    <a:pt x="18" y="103"/>
                    <a:pt x="16" y="104"/>
                    <a:pt x="14" y="104"/>
                  </a:cubicBezTo>
                  <a:cubicBezTo>
                    <a:pt x="10" y="104"/>
                    <a:pt x="9" y="102"/>
                    <a:pt x="9" y="98"/>
                  </a:cubicBezTo>
                  <a:cubicBezTo>
                    <a:pt x="8" y="94"/>
                    <a:pt x="6" y="90"/>
                    <a:pt x="4" y="86"/>
                  </a:cubicBezTo>
                  <a:cubicBezTo>
                    <a:pt x="0" y="81"/>
                    <a:pt x="4" y="77"/>
                    <a:pt x="7" y="75"/>
                  </a:cubicBezTo>
                  <a:cubicBezTo>
                    <a:pt x="10" y="73"/>
                    <a:pt x="11" y="73"/>
                    <a:pt x="9" y="69"/>
                  </a:cubicBezTo>
                  <a:cubicBezTo>
                    <a:pt x="8" y="68"/>
                    <a:pt x="9" y="66"/>
                    <a:pt x="10" y="65"/>
                  </a:cubicBezTo>
                  <a:cubicBezTo>
                    <a:pt x="17" y="60"/>
                    <a:pt x="17" y="51"/>
                    <a:pt x="24" y="47"/>
                  </a:cubicBezTo>
                  <a:cubicBezTo>
                    <a:pt x="26" y="45"/>
                    <a:pt x="25" y="42"/>
                    <a:pt x="23" y="40"/>
                  </a:cubicBezTo>
                  <a:cubicBezTo>
                    <a:pt x="22" y="40"/>
                    <a:pt x="22" y="39"/>
                    <a:pt x="21" y="38"/>
                  </a:cubicBezTo>
                  <a:cubicBezTo>
                    <a:pt x="33" y="35"/>
                    <a:pt x="42" y="26"/>
                    <a:pt x="53" y="23"/>
                  </a:cubicBezTo>
                  <a:cubicBezTo>
                    <a:pt x="54" y="22"/>
                    <a:pt x="56" y="22"/>
                    <a:pt x="55" y="20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65"/>
            <p:cNvSpPr/>
            <p:nvPr/>
          </p:nvSpPr>
          <p:spPr bwMode="auto">
            <a:xfrm>
              <a:off x="5841" y="2733"/>
              <a:ext cx="501" cy="206"/>
            </a:xfrm>
            <a:custGeom>
              <a:avLst/>
              <a:gdLst>
                <a:gd name="T0" fmla="*/ 7 w 239"/>
                <a:gd name="T1" fmla="*/ 50 h 98"/>
                <a:gd name="T2" fmla="*/ 8 w 239"/>
                <a:gd name="T3" fmla="*/ 49 h 98"/>
                <a:gd name="T4" fmla="*/ 34 w 239"/>
                <a:gd name="T5" fmla="*/ 34 h 98"/>
                <a:gd name="T6" fmla="*/ 33 w 239"/>
                <a:gd name="T7" fmla="*/ 34 h 98"/>
                <a:gd name="T8" fmla="*/ 73 w 239"/>
                <a:gd name="T9" fmla="*/ 43 h 98"/>
                <a:gd name="T10" fmla="*/ 73 w 239"/>
                <a:gd name="T11" fmla="*/ 42 h 98"/>
                <a:gd name="T12" fmla="*/ 91 w 239"/>
                <a:gd name="T13" fmla="*/ 59 h 98"/>
                <a:gd name="T14" fmla="*/ 95 w 239"/>
                <a:gd name="T15" fmla="*/ 62 h 98"/>
                <a:gd name="T16" fmla="*/ 97 w 239"/>
                <a:gd name="T17" fmla="*/ 58 h 98"/>
                <a:gd name="T18" fmla="*/ 100 w 239"/>
                <a:gd name="T19" fmla="*/ 51 h 98"/>
                <a:gd name="T20" fmla="*/ 105 w 239"/>
                <a:gd name="T21" fmla="*/ 39 h 98"/>
                <a:gd name="T22" fmla="*/ 105 w 239"/>
                <a:gd name="T23" fmla="*/ 39 h 98"/>
                <a:gd name="T24" fmla="*/ 110 w 239"/>
                <a:gd name="T25" fmla="*/ 32 h 98"/>
                <a:gd name="T26" fmla="*/ 111 w 239"/>
                <a:gd name="T27" fmla="*/ 30 h 98"/>
                <a:gd name="T28" fmla="*/ 125 w 239"/>
                <a:gd name="T29" fmla="*/ 11 h 98"/>
                <a:gd name="T30" fmla="*/ 129 w 239"/>
                <a:gd name="T31" fmla="*/ 9 h 98"/>
                <a:gd name="T32" fmla="*/ 169 w 239"/>
                <a:gd name="T33" fmla="*/ 9 h 98"/>
                <a:gd name="T34" fmla="*/ 182 w 239"/>
                <a:gd name="T35" fmla="*/ 32 h 98"/>
                <a:gd name="T36" fmla="*/ 182 w 239"/>
                <a:gd name="T37" fmla="*/ 32 h 98"/>
                <a:gd name="T38" fmla="*/ 179 w 239"/>
                <a:gd name="T39" fmla="*/ 61 h 98"/>
                <a:gd name="T40" fmla="*/ 179 w 239"/>
                <a:gd name="T41" fmla="*/ 61 h 98"/>
                <a:gd name="T42" fmla="*/ 177 w 239"/>
                <a:gd name="T43" fmla="*/ 70 h 98"/>
                <a:gd name="T44" fmla="*/ 177 w 239"/>
                <a:gd name="T45" fmla="*/ 70 h 98"/>
                <a:gd name="T46" fmla="*/ 174 w 239"/>
                <a:gd name="T47" fmla="*/ 77 h 98"/>
                <a:gd name="T48" fmla="*/ 173 w 239"/>
                <a:gd name="T49" fmla="*/ 81 h 98"/>
                <a:gd name="T50" fmla="*/ 176 w 239"/>
                <a:gd name="T51" fmla="*/ 85 h 98"/>
                <a:gd name="T52" fmla="*/ 180 w 239"/>
                <a:gd name="T53" fmla="*/ 82 h 98"/>
                <a:gd name="T54" fmla="*/ 180 w 239"/>
                <a:gd name="T55" fmla="*/ 82 h 98"/>
                <a:gd name="T56" fmla="*/ 188 w 239"/>
                <a:gd name="T57" fmla="*/ 78 h 98"/>
                <a:gd name="T58" fmla="*/ 195 w 239"/>
                <a:gd name="T59" fmla="*/ 76 h 98"/>
                <a:gd name="T60" fmla="*/ 222 w 239"/>
                <a:gd name="T61" fmla="*/ 72 h 98"/>
                <a:gd name="T62" fmla="*/ 236 w 239"/>
                <a:gd name="T63" fmla="*/ 75 h 98"/>
                <a:gd name="T64" fmla="*/ 234 w 239"/>
                <a:gd name="T65" fmla="*/ 80 h 98"/>
                <a:gd name="T66" fmla="*/ 232 w 239"/>
                <a:gd name="T67" fmla="*/ 80 h 98"/>
                <a:gd name="T68" fmla="*/ 221 w 239"/>
                <a:gd name="T69" fmla="*/ 79 h 98"/>
                <a:gd name="T70" fmla="*/ 218 w 239"/>
                <a:gd name="T71" fmla="*/ 78 h 98"/>
                <a:gd name="T72" fmla="*/ 193 w 239"/>
                <a:gd name="T73" fmla="*/ 82 h 98"/>
                <a:gd name="T74" fmla="*/ 170 w 239"/>
                <a:gd name="T75" fmla="*/ 96 h 98"/>
                <a:gd name="T76" fmla="*/ 164 w 239"/>
                <a:gd name="T77" fmla="*/ 92 h 98"/>
                <a:gd name="T78" fmla="*/ 165 w 239"/>
                <a:gd name="T79" fmla="*/ 85 h 98"/>
                <a:gd name="T80" fmla="*/ 174 w 239"/>
                <a:gd name="T81" fmla="*/ 58 h 98"/>
                <a:gd name="T82" fmla="*/ 175 w 239"/>
                <a:gd name="T83" fmla="*/ 50 h 98"/>
                <a:gd name="T84" fmla="*/ 176 w 239"/>
                <a:gd name="T85" fmla="*/ 48 h 98"/>
                <a:gd name="T86" fmla="*/ 156 w 239"/>
                <a:gd name="T87" fmla="*/ 11 h 98"/>
                <a:gd name="T88" fmla="*/ 126 w 239"/>
                <a:gd name="T89" fmla="*/ 21 h 98"/>
                <a:gd name="T90" fmla="*/ 125 w 239"/>
                <a:gd name="T91" fmla="*/ 23 h 98"/>
                <a:gd name="T92" fmla="*/ 114 w 239"/>
                <a:gd name="T93" fmla="*/ 35 h 98"/>
                <a:gd name="T94" fmla="*/ 100 w 239"/>
                <a:gd name="T95" fmla="*/ 69 h 98"/>
                <a:gd name="T96" fmla="*/ 98 w 239"/>
                <a:gd name="T97" fmla="*/ 72 h 98"/>
                <a:gd name="T98" fmla="*/ 96 w 239"/>
                <a:gd name="T99" fmla="*/ 72 h 98"/>
                <a:gd name="T100" fmla="*/ 90 w 239"/>
                <a:gd name="T101" fmla="*/ 68 h 98"/>
                <a:gd name="T102" fmla="*/ 74 w 239"/>
                <a:gd name="T103" fmla="*/ 53 h 98"/>
                <a:gd name="T104" fmla="*/ 63 w 239"/>
                <a:gd name="T105" fmla="*/ 45 h 98"/>
                <a:gd name="T106" fmla="*/ 61 w 239"/>
                <a:gd name="T107" fmla="*/ 44 h 98"/>
                <a:gd name="T108" fmla="*/ 45 w 239"/>
                <a:gd name="T109" fmla="*/ 39 h 98"/>
                <a:gd name="T110" fmla="*/ 43 w 239"/>
                <a:gd name="T111" fmla="*/ 39 h 98"/>
                <a:gd name="T112" fmla="*/ 18 w 239"/>
                <a:gd name="T113" fmla="*/ 49 h 98"/>
                <a:gd name="T114" fmla="*/ 16 w 239"/>
                <a:gd name="T115" fmla="*/ 51 h 98"/>
                <a:gd name="T116" fmla="*/ 10 w 239"/>
                <a:gd name="T117" fmla="*/ 58 h 98"/>
                <a:gd name="T118" fmla="*/ 9 w 239"/>
                <a:gd name="T119" fmla="*/ 59 h 98"/>
                <a:gd name="T120" fmla="*/ 3 w 239"/>
                <a:gd name="T121" fmla="*/ 66 h 98"/>
                <a:gd name="T122" fmla="*/ 0 w 239"/>
                <a:gd name="T123" fmla="*/ 63 h 98"/>
                <a:gd name="T124" fmla="*/ 7 w 239"/>
                <a:gd name="T125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" h="98">
                  <a:moveTo>
                    <a:pt x="7" y="50"/>
                  </a:moveTo>
                  <a:cubicBezTo>
                    <a:pt x="8" y="50"/>
                    <a:pt x="8" y="49"/>
                    <a:pt x="8" y="49"/>
                  </a:cubicBezTo>
                  <a:cubicBezTo>
                    <a:pt x="14" y="39"/>
                    <a:pt x="24" y="37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8" y="32"/>
                    <a:pt x="61" y="33"/>
                    <a:pt x="73" y="43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9" y="47"/>
                    <a:pt x="86" y="52"/>
                    <a:pt x="91" y="59"/>
                  </a:cubicBezTo>
                  <a:cubicBezTo>
                    <a:pt x="92" y="60"/>
                    <a:pt x="92" y="63"/>
                    <a:pt x="95" y="62"/>
                  </a:cubicBezTo>
                  <a:cubicBezTo>
                    <a:pt x="97" y="62"/>
                    <a:pt x="95" y="59"/>
                    <a:pt x="97" y="58"/>
                  </a:cubicBezTo>
                  <a:cubicBezTo>
                    <a:pt x="99" y="56"/>
                    <a:pt x="99" y="53"/>
                    <a:pt x="100" y="51"/>
                  </a:cubicBezTo>
                  <a:cubicBezTo>
                    <a:pt x="101" y="47"/>
                    <a:pt x="103" y="43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7" y="37"/>
                    <a:pt x="107" y="34"/>
                    <a:pt x="110" y="32"/>
                  </a:cubicBezTo>
                  <a:cubicBezTo>
                    <a:pt x="111" y="32"/>
                    <a:pt x="111" y="31"/>
                    <a:pt x="111" y="30"/>
                  </a:cubicBezTo>
                  <a:cubicBezTo>
                    <a:pt x="114" y="23"/>
                    <a:pt x="117" y="15"/>
                    <a:pt x="125" y="11"/>
                  </a:cubicBezTo>
                  <a:cubicBezTo>
                    <a:pt x="126" y="10"/>
                    <a:pt x="127" y="10"/>
                    <a:pt x="129" y="9"/>
                  </a:cubicBezTo>
                  <a:cubicBezTo>
                    <a:pt x="142" y="2"/>
                    <a:pt x="156" y="0"/>
                    <a:pt x="169" y="9"/>
                  </a:cubicBezTo>
                  <a:cubicBezTo>
                    <a:pt x="177" y="14"/>
                    <a:pt x="180" y="23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4" y="42"/>
                    <a:pt x="183" y="52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8" y="64"/>
                    <a:pt x="178" y="67"/>
                    <a:pt x="177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2"/>
                    <a:pt x="175" y="74"/>
                    <a:pt x="174" y="77"/>
                  </a:cubicBezTo>
                  <a:cubicBezTo>
                    <a:pt x="174" y="78"/>
                    <a:pt x="174" y="80"/>
                    <a:pt x="173" y="81"/>
                  </a:cubicBezTo>
                  <a:cubicBezTo>
                    <a:pt x="172" y="84"/>
                    <a:pt x="170" y="87"/>
                    <a:pt x="176" y="85"/>
                  </a:cubicBezTo>
                  <a:cubicBezTo>
                    <a:pt x="177" y="84"/>
                    <a:pt x="178" y="83"/>
                    <a:pt x="180" y="82"/>
                  </a:cubicBezTo>
                  <a:cubicBezTo>
                    <a:pt x="180" y="82"/>
                    <a:pt x="180" y="82"/>
                    <a:pt x="180" y="82"/>
                  </a:cubicBezTo>
                  <a:cubicBezTo>
                    <a:pt x="182" y="80"/>
                    <a:pt x="185" y="79"/>
                    <a:pt x="188" y="78"/>
                  </a:cubicBezTo>
                  <a:cubicBezTo>
                    <a:pt x="191" y="77"/>
                    <a:pt x="193" y="77"/>
                    <a:pt x="195" y="76"/>
                  </a:cubicBezTo>
                  <a:cubicBezTo>
                    <a:pt x="204" y="71"/>
                    <a:pt x="213" y="71"/>
                    <a:pt x="222" y="72"/>
                  </a:cubicBezTo>
                  <a:cubicBezTo>
                    <a:pt x="227" y="73"/>
                    <a:pt x="232" y="74"/>
                    <a:pt x="236" y="75"/>
                  </a:cubicBezTo>
                  <a:cubicBezTo>
                    <a:pt x="239" y="78"/>
                    <a:pt x="236" y="79"/>
                    <a:pt x="234" y="80"/>
                  </a:cubicBezTo>
                  <a:cubicBezTo>
                    <a:pt x="233" y="80"/>
                    <a:pt x="233" y="80"/>
                    <a:pt x="232" y="80"/>
                  </a:cubicBezTo>
                  <a:cubicBezTo>
                    <a:pt x="228" y="79"/>
                    <a:pt x="225" y="76"/>
                    <a:pt x="221" y="79"/>
                  </a:cubicBezTo>
                  <a:cubicBezTo>
                    <a:pt x="220" y="80"/>
                    <a:pt x="219" y="79"/>
                    <a:pt x="218" y="78"/>
                  </a:cubicBezTo>
                  <a:cubicBezTo>
                    <a:pt x="209" y="76"/>
                    <a:pt x="201" y="79"/>
                    <a:pt x="193" y="82"/>
                  </a:cubicBezTo>
                  <a:cubicBezTo>
                    <a:pt x="186" y="88"/>
                    <a:pt x="179" y="92"/>
                    <a:pt x="170" y="96"/>
                  </a:cubicBezTo>
                  <a:cubicBezTo>
                    <a:pt x="166" y="98"/>
                    <a:pt x="164" y="96"/>
                    <a:pt x="164" y="92"/>
                  </a:cubicBezTo>
                  <a:cubicBezTo>
                    <a:pt x="164" y="89"/>
                    <a:pt x="165" y="87"/>
                    <a:pt x="165" y="85"/>
                  </a:cubicBezTo>
                  <a:cubicBezTo>
                    <a:pt x="168" y="76"/>
                    <a:pt x="171" y="67"/>
                    <a:pt x="174" y="58"/>
                  </a:cubicBezTo>
                  <a:cubicBezTo>
                    <a:pt x="175" y="56"/>
                    <a:pt x="175" y="53"/>
                    <a:pt x="175" y="50"/>
                  </a:cubicBezTo>
                  <a:cubicBezTo>
                    <a:pt x="176" y="49"/>
                    <a:pt x="176" y="48"/>
                    <a:pt x="176" y="48"/>
                  </a:cubicBezTo>
                  <a:cubicBezTo>
                    <a:pt x="179" y="32"/>
                    <a:pt x="170" y="16"/>
                    <a:pt x="156" y="11"/>
                  </a:cubicBezTo>
                  <a:cubicBezTo>
                    <a:pt x="145" y="7"/>
                    <a:pt x="130" y="12"/>
                    <a:pt x="126" y="21"/>
                  </a:cubicBezTo>
                  <a:cubicBezTo>
                    <a:pt x="125" y="22"/>
                    <a:pt x="125" y="23"/>
                    <a:pt x="125" y="23"/>
                  </a:cubicBezTo>
                  <a:cubicBezTo>
                    <a:pt x="120" y="26"/>
                    <a:pt x="116" y="30"/>
                    <a:pt x="114" y="35"/>
                  </a:cubicBezTo>
                  <a:cubicBezTo>
                    <a:pt x="109" y="46"/>
                    <a:pt x="102" y="56"/>
                    <a:pt x="100" y="69"/>
                  </a:cubicBezTo>
                  <a:cubicBezTo>
                    <a:pt x="100" y="70"/>
                    <a:pt x="99" y="71"/>
                    <a:pt x="98" y="72"/>
                  </a:cubicBezTo>
                  <a:cubicBezTo>
                    <a:pt x="98" y="72"/>
                    <a:pt x="97" y="72"/>
                    <a:pt x="96" y="72"/>
                  </a:cubicBezTo>
                  <a:cubicBezTo>
                    <a:pt x="93" y="73"/>
                    <a:pt x="92" y="70"/>
                    <a:pt x="90" y="68"/>
                  </a:cubicBezTo>
                  <a:cubicBezTo>
                    <a:pt x="86" y="62"/>
                    <a:pt x="82" y="56"/>
                    <a:pt x="74" y="53"/>
                  </a:cubicBezTo>
                  <a:cubicBezTo>
                    <a:pt x="72" y="48"/>
                    <a:pt x="68" y="46"/>
                    <a:pt x="63" y="45"/>
                  </a:cubicBezTo>
                  <a:cubicBezTo>
                    <a:pt x="62" y="45"/>
                    <a:pt x="61" y="45"/>
                    <a:pt x="61" y="44"/>
                  </a:cubicBezTo>
                  <a:cubicBezTo>
                    <a:pt x="56" y="41"/>
                    <a:pt x="51" y="40"/>
                    <a:pt x="45" y="39"/>
                  </a:cubicBezTo>
                  <a:cubicBezTo>
                    <a:pt x="45" y="39"/>
                    <a:pt x="44" y="39"/>
                    <a:pt x="43" y="39"/>
                  </a:cubicBezTo>
                  <a:cubicBezTo>
                    <a:pt x="33" y="38"/>
                    <a:pt x="25" y="43"/>
                    <a:pt x="18" y="49"/>
                  </a:cubicBezTo>
                  <a:cubicBezTo>
                    <a:pt x="17" y="50"/>
                    <a:pt x="17" y="50"/>
                    <a:pt x="16" y="51"/>
                  </a:cubicBezTo>
                  <a:cubicBezTo>
                    <a:pt x="13" y="53"/>
                    <a:pt x="11" y="55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7" y="61"/>
                    <a:pt x="6" y="65"/>
                    <a:pt x="3" y="66"/>
                  </a:cubicBezTo>
                  <a:cubicBezTo>
                    <a:pt x="1" y="66"/>
                    <a:pt x="0" y="65"/>
                    <a:pt x="0" y="63"/>
                  </a:cubicBezTo>
                  <a:cubicBezTo>
                    <a:pt x="2" y="58"/>
                    <a:pt x="4" y="54"/>
                    <a:pt x="7" y="50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66"/>
            <p:cNvSpPr/>
            <p:nvPr/>
          </p:nvSpPr>
          <p:spPr bwMode="auto">
            <a:xfrm>
              <a:off x="5807" y="3046"/>
              <a:ext cx="401" cy="273"/>
            </a:xfrm>
            <a:custGeom>
              <a:avLst/>
              <a:gdLst>
                <a:gd name="T0" fmla="*/ 29 w 191"/>
                <a:gd name="T1" fmla="*/ 0 h 130"/>
                <a:gd name="T2" fmla="*/ 32 w 191"/>
                <a:gd name="T3" fmla="*/ 1 h 130"/>
                <a:gd name="T4" fmla="*/ 32 w 191"/>
                <a:gd name="T5" fmla="*/ 4 h 130"/>
                <a:gd name="T6" fmla="*/ 20 w 191"/>
                <a:gd name="T7" fmla="*/ 24 h 130"/>
                <a:gd name="T8" fmla="*/ 11 w 191"/>
                <a:gd name="T9" fmla="*/ 50 h 130"/>
                <a:gd name="T10" fmla="*/ 19 w 191"/>
                <a:gd name="T11" fmla="*/ 69 h 130"/>
                <a:gd name="T12" fmla="*/ 37 w 191"/>
                <a:gd name="T13" fmla="*/ 82 h 130"/>
                <a:gd name="T14" fmla="*/ 55 w 191"/>
                <a:gd name="T15" fmla="*/ 83 h 130"/>
                <a:gd name="T16" fmla="*/ 86 w 191"/>
                <a:gd name="T17" fmla="*/ 73 h 130"/>
                <a:gd name="T18" fmla="*/ 90 w 191"/>
                <a:gd name="T19" fmla="*/ 70 h 130"/>
                <a:gd name="T20" fmla="*/ 90 w 191"/>
                <a:gd name="T21" fmla="*/ 70 h 130"/>
                <a:gd name="T22" fmla="*/ 95 w 191"/>
                <a:gd name="T23" fmla="*/ 66 h 130"/>
                <a:gd name="T24" fmla="*/ 114 w 191"/>
                <a:gd name="T25" fmla="*/ 47 h 130"/>
                <a:gd name="T26" fmla="*/ 122 w 191"/>
                <a:gd name="T27" fmla="*/ 47 h 130"/>
                <a:gd name="T28" fmla="*/ 129 w 191"/>
                <a:gd name="T29" fmla="*/ 81 h 130"/>
                <a:gd name="T30" fmla="*/ 142 w 191"/>
                <a:gd name="T31" fmla="*/ 104 h 130"/>
                <a:gd name="T32" fmla="*/ 153 w 191"/>
                <a:gd name="T33" fmla="*/ 118 h 130"/>
                <a:gd name="T34" fmla="*/ 171 w 191"/>
                <a:gd name="T35" fmla="*/ 123 h 130"/>
                <a:gd name="T36" fmla="*/ 173 w 191"/>
                <a:gd name="T37" fmla="*/ 123 h 130"/>
                <a:gd name="T38" fmla="*/ 182 w 191"/>
                <a:gd name="T39" fmla="*/ 122 h 130"/>
                <a:gd name="T40" fmla="*/ 188 w 191"/>
                <a:gd name="T41" fmla="*/ 120 h 130"/>
                <a:gd name="T42" fmla="*/ 190 w 191"/>
                <a:gd name="T43" fmla="*/ 123 h 130"/>
                <a:gd name="T44" fmla="*/ 178 w 191"/>
                <a:gd name="T45" fmla="*/ 128 h 130"/>
                <a:gd name="T46" fmla="*/ 163 w 191"/>
                <a:gd name="T47" fmla="*/ 129 h 130"/>
                <a:gd name="T48" fmla="*/ 139 w 191"/>
                <a:gd name="T49" fmla="*/ 112 h 130"/>
                <a:gd name="T50" fmla="*/ 117 w 191"/>
                <a:gd name="T51" fmla="*/ 53 h 130"/>
                <a:gd name="T52" fmla="*/ 79 w 191"/>
                <a:gd name="T53" fmla="*/ 84 h 130"/>
                <a:gd name="T54" fmla="*/ 59 w 191"/>
                <a:gd name="T55" fmla="*/ 90 h 130"/>
                <a:gd name="T56" fmla="*/ 59 w 191"/>
                <a:gd name="T57" fmla="*/ 90 h 130"/>
                <a:gd name="T58" fmla="*/ 24 w 191"/>
                <a:gd name="T59" fmla="*/ 83 h 130"/>
                <a:gd name="T60" fmla="*/ 24 w 191"/>
                <a:gd name="T61" fmla="*/ 83 h 130"/>
                <a:gd name="T62" fmla="*/ 13 w 191"/>
                <a:gd name="T63" fmla="*/ 72 h 130"/>
                <a:gd name="T64" fmla="*/ 10 w 191"/>
                <a:gd name="T65" fmla="*/ 68 h 130"/>
                <a:gd name="T66" fmla="*/ 13 w 191"/>
                <a:gd name="T67" fmla="*/ 22 h 130"/>
                <a:gd name="T68" fmla="*/ 17 w 191"/>
                <a:gd name="T69" fmla="*/ 16 h 130"/>
                <a:gd name="T70" fmla="*/ 27 w 191"/>
                <a:gd name="T71" fmla="*/ 2 h 130"/>
                <a:gd name="T72" fmla="*/ 29 w 191"/>
                <a:gd name="T7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1" h="130">
                  <a:moveTo>
                    <a:pt x="29" y="0"/>
                  </a:moveTo>
                  <a:cubicBezTo>
                    <a:pt x="30" y="0"/>
                    <a:pt x="31" y="0"/>
                    <a:pt x="32" y="1"/>
                  </a:cubicBezTo>
                  <a:cubicBezTo>
                    <a:pt x="33" y="2"/>
                    <a:pt x="33" y="3"/>
                    <a:pt x="32" y="4"/>
                  </a:cubicBezTo>
                  <a:cubicBezTo>
                    <a:pt x="27" y="10"/>
                    <a:pt x="24" y="18"/>
                    <a:pt x="20" y="24"/>
                  </a:cubicBezTo>
                  <a:cubicBezTo>
                    <a:pt x="15" y="32"/>
                    <a:pt x="10" y="40"/>
                    <a:pt x="11" y="50"/>
                  </a:cubicBezTo>
                  <a:cubicBezTo>
                    <a:pt x="12" y="58"/>
                    <a:pt x="15" y="63"/>
                    <a:pt x="19" y="69"/>
                  </a:cubicBezTo>
                  <a:cubicBezTo>
                    <a:pt x="25" y="73"/>
                    <a:pt x="30" y="79"/>
                    <a:pt x="37" y="82"/>
                  </a:cubicBezTo>
                  <a:cubicBezTo>
                    <a:pt x="42" y="84"/>
                    <a:pt x="49" y="83"/>
                    <a:pt x="55" y="83"/>
                  </a:cubicBezTo>
                  <a:cubicBezTo>
                    <a:pt x="66" y="83"/>
                    <a:pt x="77" y="79"/>
                    <a:pt x="86" y="73"/>
                  </a:cubicBezTo>
                  <a:cubicBezTo>
                    <a:pt x="87" y="72"/>
                    <a:pt x="89" y="71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2" y="70"/>
                    <a:pt x="94" y="68"/>
                    <a:pt x="95" y="66"/>
                  </a:cubicBezTo>
                  <a:cubicBezTo>
                    <a:pt x="100" y="58"/>
                    <a:pt x="110" y="56"/>
                    <a:pt x="114" y="47"/>
                  </a:cubicBezTo>
                  <a:cubicBezTo>
                    <a:pt x="114" y="45"/>
                    <a:pt x="119" y="46"/>
                    <a:pt x="122" y="47"/>
                  </a:cubicBezTo>
                  <a:cubicBezTo>
                    <a:pt x="122" y="59"/>
                    <a:pt x="126" y="70"/>
                    <a:pt x="129" y="81"/>
                  </a:cubicBezTo>
                  <a:cubicBezTo>
                    <a:pt x="132" y="89"/>
                    <a:pt x="138" y="96"/>
                    <a:pt x="142" y="104"/>
                  </a:cubicBezTo>
                  <a:cubicBezTo>
                    <a:pt x="143" y="110"/>
                    <a:pt x="149" y="113"/>
                    <a:pt x="153" y="118"/>
                  </a:cubicBezTo>
                  <a:cubicBezTo>
                    <a:pt x="157" y="125"/>
                    <a:pt x="164" y="123"/>
                    <a:pt x="171" y="123"/>
                  </a:cubicBezTo>
                  <a:cubicBezTo>
                    <a:pt x="172" y="123"/>
                    <a:pt x="172" y="123"/>
                    <a:pt x="173" y="123"/>
                  </a:cubicBezTo>
                  <a:cubicBezTo>
                    <a:pt x="176" y="124"/>
                    <a:pt x="179" y="123"/>
                    <a:pt x="182" y="122"/>
                  </a:cubicBezTo>
                  <a:cubicBezTo>
                    <a:pt x="184" y="121"/>
                    <a:pt x="186" y="120"/>
                    <a:pt x="188" y="120"/>
                  </a:cubicBezTo>
                  <a:cubicBezTo>
                    <a:pt x="189" y="121"/>
                    <a:pt x="191" y="121"/>
                    <a:pt x="190" y="123"/>
                  </a:cubicBezTo>
                  <a:cubicBezTo>
                    <a:pt x="187" y="126"/>
                    <a:pt x="182" y="128"/>
                    <a:pt x="178" y="128"/>
                  </a:cubicBezTo>
                  <a:cubicBezTo>
                    <a:pt x="173" y="130"/>
                    <a:pt x="168" y="130"/>
                    <a:pt x="163" y="129"/>
                  </a:cubicBezTo>
                  <a:cubicBezTo>
                    <a:pt x="153" y="127"/>
                    <a:pt x="145" y="121"/>
                    <a:pt x="139" y="112"/>
                  </a:cubicBezTo>
                  <a:cubicBezTo>
                    <a:pt x="128" y="94"/>
                    <a:pt x="119" y="76"/>
                    <a:pt x="117" y="53"/>
                  </a:cubicBezTo>
                  <a:cubicBezTo>
                    <a:pt x="106" y="67"/>
                    <a:pt x="92" y="75"/>
                    <a:pt x="79" y="84"/>
                  </a:cubicBezTo>
                  <a:cubicBezTo>
                    <a:pt x="73" y="88"/>
                    <a:pt x="66" y="89"/>
                    <a:pt x="59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47" y="92"/>
                    <a:pt x="35" y="90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0" y="80"/>
                    <a:pt x="16" y="77"/>
                    <a:pt x="13" y="72"/>
                  </a:cubicBezTo>
                  <a:cubicBezTo>
                    <a:pt x="12" y="70"/>
                    <a:pt x="11" y="69"/>
                    <a:pt x="10" y="68"/>
                  </a:cubicBezTo>
                  <a:cubicBezTo>
                    <a:pt x="0" y="54"/>
                    <a:pt x="2" y="34"/>
                    <a:pt x="13" y="22"/>
                  </a:cubicBezTo>
                  <a:cubicBezTo>
                    <a:pt x="14" y="20"/>
                    <a:pt x="16" y="18"/>
                    <a:pt x="17" y="16"/>
                  </a:cubicBezTo>
                  <a:cubicBezTo>
                    <a:pt x="20" y="11"/>
                    <a:pt x="23" y="6"/>
                    <a:pt x="27" y="2"/>
                  </a:cubicBezTo>
                  <a:cubicBezTo>
                    <a:pt x="28" y="1"/>
                    <a:pt x="28" y="1"/>
                    <a:pt x="29" y="0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67"/>
            <p:cNvSpPr/>
            <p:nvPr/>
          </p:nvSpPr>
          <p:spPr bwMode="auto">
            <a:xfrm>
              <a:off x="6179" y="2893"/>
              <a:ext cx="207" cy="357"/>
            </a:xfrm>
            <a:custGeom>
              <a:avLst/>
              <a:gdLst>
                <a:gd name="T0" fmla="*/ 72 w 99"/>
                <a:gd name="T1" fmla="*/ 3 h 170"/>
                <a:gd name="T2" fmla="*/ 76 w 99"/>
                <a:gd name="T3" fmla="*/ 0 h 170"/>
                <a:gd name="T4" fmla="*/ 87 w 99"/>
                <a:gd name="T5" fmla="*/ 7 h 170"/>
                <a:gd name="T6" fmla="*/ 87 w 99"/>
                <a:gd name="T7" fmla="*/ 7 h 170"/>
                <a:gd name="T8" fmla="*/ 91 w 99"/>
                <a:gd name="T9" fmla="*/ 53 h 170"/>
                <a:gd name="T10" fmla="*/ 88 w 99"/>
                <a:gd name="T11" fmla="*/ 59 h 170"/>
                <a:gd name="T12" fmla="*/ 85 w 99"/>
                <a:gd name="T13" fmla="*/ 63 h 170"/>
                <a:gd name="T14" fmla="*/ 51 w 99"/>
                <a:gd name="T15" fmla="*/ 84 h 170"/>
                <a:gd name="T16" fmla="*/ 52 w 99"/>
                <a:gd name="T17" fmla="*/ 84 h 170"/>
                <a:gd name="T18" fmla="*/ 44 w 99"/>
                <a:gd name="T19" fmla="*/ 86 h 170"/>
                <a:gd name="T20" fmla="*/ 45 w 99"/>
                <a:gd name="T21" fmla="*/ 86 h 170"/>
                <a:gd name="T22" fmla="*/ 25 w 99"/>
                <a:gd name="T23" fmla="*/ 88 h 170"/>
                <a:gd name="T24" fmla="*/ 25 w 99"/>
                <a:gd name="T25" fmla="*/ 87 h 170"/>
                <a:gd name="T26" fmla="*/ 12 w 99"/>
                <a:gd name="T27" fmla="*/ 89 h 170"/>
                <a:gd name="T28" fmla="*/ 11 w 99"/>
                <a:gd name="T29" fmla="*/ 92 h 170"/>
                <a:gd name="T30" fmla="*/ 17 w 99"/>
                <a:gd name="T31" fmla="*/ 100 h 170"/>
                <a:gd name="T32" fmla="*/ 25 w 99"/>
                <a:gd name="T33" fmla="*/ 113 h 170"/>
                <a:gd name="T34" fmla="*/ 36 w 99"/>
                <a:gd name="T35" fmla="*/ 140 h 170"/>
                <a:gd name="T36" fmla="*/ 37 w 99"/>
                <a:gd name="T37" fmla="*/ 148 h 170"/>
                <a:gd name="T38" fmla="*/ 37 w 99"/>
                <a:gd name="T39" fmla="*/ 150 h 170"/>
                <a:gd name="T40" fmla="*/ 37 w 99"/>
                <a:gd name="T41" fmla="*/ 161 h 170"/>
                <a:gd name="T42" fmla="*/ 34 w 99"/>
                <a:gd name="T43" fmla="*/ 169 h 170"/>
                <a:gd name="T44" fmla="*/ 31 w 99"/>
                <a:gd name="T45" fmla="*/ 168 h 170"/>
                <a:gd name="T46" fmla="*/ 31 w 99"/>
                <a:gd name="T47" fmla="*/ 163 h 170"/>
                <a:gd name="T48" fmla="*/ 31 w 99"/>
                <a:gd name="T49" fmla="*/ 148 h 170"/>
                <a:gd name="T50" fmla="*/ 31 w 99"/>
                <a:gd name="T51" fmla="*/ 145 h 170"/>
                <a:gd name="T52" fmla="*/ 23 w 99"/>
                <a:gd name="T53" fmla="*/ 121 h 170"/>
                <a:gd name="T54" fmla="*/ 4 w 99"/>
                <a:gd name="T55" fmla="*/ 94 h 170"/>
                <a:gd name="T56" fmla="*/ 2 w 99"/>
                <a:gd name="T57" fmla="*/ 85 h 170"/>
                <a:gd name="T58" fmla="*/ 11 w 99"/>
                <a:gd name="T59" fmla="*/ 82 h 170"/>
                <a:gd name="T60" fmla="*/ 51 w 99"/>
                <a:gd name="T61" fmla="*/ 77 h 170"/>
                <a:gd name="T62" fmla="*/ 71 w 99"/>
                <a:gd name="T63" fmla="*/ 66 h 170"/>
                <a:gd name="T64" fmla="*/ 76 w 99"/>
                <a:gd name="T65" fmla="*/ 63 h 170"/>
                <a:gd name="T66" fmla="*/ 86 w 99"/>
                <a:gd name="T67" fmla="*/ 50 h 170"/>
                <a:gd name="T68" fmla="*/ 89 w 99"/>
                <a:gd name="T69" fmla="*/ 39 h 170"/>
                <a:gd name="T70" fmla="*/ 90 w 99"/>
                <a:gd name="T71" fmla="*/ 37 h 170"/>
                <a:gd name="T72" fmla="*/ 87 w 99"/>
                <a:gd name="T73" fmla="*/ 22 h 170"/>
                <a:gd name="T74" fmla="*/ 86 w 99"/>
                <a:gd name="T75" fmla="*/ 20 h 170"/>
                <a:gd name="T76" fmla="*/ 80 w 99"/>
                <a:gd name="T77" fmla="*/ 13 h 170"/>
                <a:gd name="T78" fmla="*/ 78 w 99"/>
                <a:gd name="T79" fmla="*/ 11 h 170"/>
                <a:gd name="T80" fmla="*/ 73 w 99"/>
                <a:gd name="T81" fmla="*/ 6 h 170"/>
                <a:gd name="T82" fmla="*/ 72 w 99"/>
                <a:gd name="T83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170">
                  <a:moveTo>
                    <a:pt x="72" y="3"/>
                  </a:moveTo>
                  <a:cubicBezTo>
                    <a:pt x="73" y="2"/>
                    <a:pt x="75" y="1"/>
                    <a:pt x="76" y="0"/>
                  </a:cubicBezTo>
                  <a:cubicBezTo>
                    <a:pt x="81" y="1"/>
                    <a:pt x="84" y="4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99" y="22"/>
                    <a:pt x="97" y="37"/>
                    <a:pt x="91" y="53"/>
                  </a:cubicBezTo>
                  <a:cubicBezTo>
                    <a:pt x="90" y="55"/>
                    <a:pt x="89" y="57"/>
                    <a:pt x="88" y="59"/>
                  </a:cubicBezTo>
                  <a:cubicBezTo>
                    <a:pt x="87" y="60"/>
                    <a:pt x="86" y="62"/>
                    <a:pt x="85" y="63"/>
                  </a:cubicBezTo>
                  <a:cubicBezTo>
                    <a:pt x="76" y="75"/>
                    <a:pt x="66" y="82"/>
                    <a:pt x="51" y="84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49" y="86"/>
                    <a:pt x="47" y="84"/>
                    <a:pt x="44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38" y="88"/>
                    <a:pt x="31" y="86"/>
                    <a:pt x="25" y="88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1" y="90"/>
                    <a:pt x="16" y="87"/>
                    <a:pt x="12" y="89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3" y="95"/>
                    <a:pt x="15" y="97"/>
                    <a:pt x="17" y="100"/>
                  </a:cubicBezTo>
                  <a:cubicBezTo>
                    <a:pt x="19" y="105"/>
                    <a:pt x="22" y="109"/>
                    <a:pt x="25" y="113"/>
                  </a:cubicBezTo>
                  <a:cubicBezTo>
                    <a:pt x="30" y="121"/>
                    <a:pt x="34" y="131"/>
                    <a:pt x="36" y="140"/>
                  </a:cubicBezTo>
                  <a:cubicBezTo>
                    <a:pt x="37" y="143"/>
                    <a:pt x="36" y="145"/>
                    <a:pt x="37" y="148"/>
                  </a:cubicBezTo>
                  <a:cubicBezTo>
                    <a:pt x="37" y="148"/>
                    <a:pt x="37" y="149"/>
                    <a:pt x="37" y="150"/>
                  </a:cubicBezTo>
                  <a:cubicBezTo>
                    <a:pt x="36" y="153"/>
                    <a:pt x="37" y="157"/>
                    <a:pt x="37" y="161"/>
                  </a:cubicBezTo>
                  <a:cubicBezTo>
                    <a:pt x="35" y="163"/>
                    <a:pt x="37" y="167"/>
                    <a:pt x="34" y="169"/>
                  </a:cubicBezTo>
                  <a:cubicBezTo>
                    <a:pt x="33" y="170"/>
                    <a:pt x="32" y="169"/>
                    <a:pt x="31" y="168"/>
                  </a:cubicBezTo>
                  <a:cubicBezTo>
                    <a:pt x="30" y="167"/>
                    <a:pt x="30" y="165"/>
                    <a:pt x="31" y="163"/>
                  </a:cubicBezTo>
                  <a:cubicBezTo>
                    <a:pt x="33" y="158"/>
                    <a:pt x="32" y="153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2" y="136"/>
                    <a:pt x="26" y="129"/>
                    <a:pt x="23" y="121"/>
                  </a:cubicBezTo>
                  <a:cubicBezTo>
                    <a:pt x="17" y="112"/>
                    <a:pt x="11" y="102"/>
                    <a:pt x="4" y="94"/>
                  </a:cubicBezTo>
                  <a:cubicBezTo>
                    <a:pt x="2" y="91"/>
                    <a:pt x="0" y="89"/>
                    <a:pt x="2" y="85"/>
                  </a:cubicBezTo>
                  <a:cubicBezTo>
                    <a:pt x="4" y="82"/>
                    <a:pt x="7" y="82"/>
                    <a:pt x="11" y="82"/>
                  </a:cubicBezTo>
                  <a:cubicBezTo>
                    <a:pt x="24" y="82"/>
                    <a:pt x="38" y="80"/>
                    <a:pt x="51" y="77"/>
                  </a:cubicBezTo>
                  <a:cubicBezTo>
                    <a:pt x="59" y="75"/>
                    <a:pt x="65" y="70"/>
                    <a:pt x="71" y="66"/>
                  </a:cubicBezTo>
                  <a:cubicBezTo>
                    <a:pt x="72" y="65"/>
                    <a:pt x="74" y="64"/>
                    <a:pt x="76" y="63"/>
                  </a:cubicBezTo>
                  <a:cubicBezTo>
                    <a:pt x="83" y="61"/>
                    <a:pt x="83" y="55"/>
                    <a:pt x="86" y="50"/>
                  </a:cubicBezTo>
                  <a:cubicBezTo>
                    <a:pt x="87" y="46"/>
                    <a:pt x="89" y="43"/>
                    <a:pt x="89" y="39"/>
                  </a:cubicBezTo>
                  <a:cubicBezTo>
                    <a:pt x="89" y="38"/>
                    <a:pt x="89" y="38"/>
                    <a:pt x="90" y="37"/>
                  </a:cubicBezTo>
                  <a:cubicBezTo>
                    <a:pt x="91" y="32"/>
                    <a:pt x="90" y="26"/>
                    <a:pt x="87" y="22"/>
                  </a:cubicBezTo>
                  <a:cubicBezTo>
                    <a:pt x="86" y="21"/>
                    <a:pt x="86" y="20"/>
                    <a:pt x="86" y="20"/>
                  </a:cubicBezTo>
                  <a:cubicBezTo>
                    <a:pt x="86" y="16"/>
                    <a:pt x="85" y="13"/>
                    <a:pt x="80" y="13"/>
                  </a:cubicBezTo>
                  <a:cubicBezTo>
                    <a:pt x="79" y="13"/>
                    <a:pt x="78" y="12"/>
                    <a:pt x="78" y="11"/>
                  </a:cubicBezTo>
                  <a:cubicBezTo>
                    <a:pt x="79" y="6"/>
                    <a:pt x="74" y="8"/>
                    <a:pt x="73" y="6"/>
                  </a:cubicBezTo>
                  <a:cubicBezTo>
                    <a:pt x="72" y="5"/>
                    <a:pt x="71" y="4"/>
                    <a:pt x="72" y="3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68"/>
            <p:cNvSpPr/>
            <p:nvPr/>
          </p:nvSpPr>
          <p:spPr bwMode="auto">
            <a:xfrm>
              <a:off x="5826" y="2863"/>
              <a:ext cx="101" cy="143"/>
            </a:xfrm>
            <a:custGeom>
              <a:avLst/>
              <a:gdLst>
                <a:gd name="T0" fmla="*/ 8 w 48"/>
                <a:gd name="T1" fmla="*/ 0 h 68"/>
                <a:gd name="T2" fmla="*/ 11 w 48"/>
                <a:gd name="T3" fmla="*/ 3 h 68"/>
                <a:gd name="T4" fmla="*/ 11 w 48"/>
                <a:gd name="T5" fmla="*/ 19 h 68"/>
                <a:gd name="T6" fmla="*/ 21 w 48"/>
                <a:gd name="T7" fmla="*/ 42 h 68"/>
                <a:gd name="T8" fmla="*/ 34 w 48"/>
                <a:gd name="T9" fmla="*/ 52 h 68"/>
                <a:gd name="T10" fmla="*/ 34 w 48"/>
                <a:gd name="T11" fmla="*/ 52 h 68"/>
                <a:gd name="T12" fmla="*/ 38 w 48"/>
                <a:gd name="T13" fmla="*/ 55 h 68"/>
                <a:gd name="T14" fmla="*/ 38 w 48"/>
                <a:gd name="T15" fmla="*/ 55 h 68"/>
                <a:gd name="T16" fmla="*/ 48 w 48"/>
                <a:gd name="T17" fmla="*/ 65 h 68"/>
                <a:gd name="T18" fmla="*/ 48 w 48"/>
                <a:gd name="T19" fmla="*/ 66 h 68"/>
                <a:gd name="T20" fmla="*/ 44 w 48"/>
                <a:gd name="T21" fmla="*/ 68 h 68"/>
                <a:gd name="T22" fmla="*/ 39 w 48"/>
                <a:gd name="T23" fmla="*/ 64 h 68"/>
                <a:gd name="T24" fmla="*/ 26 w 48"/>
                <a:gd name="T25" fmla="*/ 58 h 68"/>
                <a:gd name="T26" fmla="*/ 26 w 48"/>
                <a:gd name="T27" fmla="*/ 58 h 68"/>
                <a:gd name="T28" fmla="*/ 9 w 48"/>
                <a:gd name="T29" fmla="*/ 42 h 68"/>
                <a:gd name="T30" fmla="*/ 7 w 48"/>
                <a:gd name="T31" fmla="*/ 40 h 68"/>
                <a:gd name="T32" fmla="*/ 6 w 48"/>
                <a:gd name="T33" fmla="*/ 3 h 68"/>
                <a:gd name="T34" fmla="*/ 6 w 48"/>
                <a:gd name="T35" fmla="*/ 3 h 68"/>
                <a:gd name="T36" fmla="*/ 8 w 4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8">
                  <a:moveTo>
                    <a:pt x="8" y="0"/>
                  </a:moveTo>
                  <a:cubicBezTo>
                    <a:pt x="8" y="2"/>
                    <a:pt x="9" y="3"/>
                    <a:pt x="11" y="3"/>
                  </a:cubicBezTo>
                  <a:cubicBezTo>
                    <a:pt x="13" y="9"/>
                    <a:pt x="11" y="14"/>
                    <a:pt x="11" y="19"/>
                  </a:cubicBezTo>
                  <a:cubicBezTo>
                    <a:pt x="12" y="27"/>
                    <a:pt x="13" y="36"/>
                    <a:pt x="21" y="42"/>
                  </a:cubicBezTo>
                  <a:cubicBezTo>
                    <a:pt x="22" y="49"/>
                    <a:pt x="24" y="50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4"/>
                    <a:pt x="37" y="54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2" y="58"/>
                    <a:pt x="48" y="58"/>
                    <a:pt x="48" y="65"/>
                  </a:cubicBezTo>
                  <a:cubicBezTo>
                    <a:pt x="48" y="65"/>
                    <a:pt x="48" y="66"/>
                    <a:pt x="48" y="66"/>
                  </a:cubicBezTo>
                  <a:cubicBezTo>
                    <a:pt x="47" y="68"/>
                    <a:pt x="46" y="68"/>
                    <a:pt x="44" y="68"/>
                  </a:cubicBezTo>
                  <a:cubicBezTo>
                    <a:pt x="43" y="65"/>
                    <a:pt x="41" y="65"/>
                    <a:pt x="39" y="64"/>
                  </a:cubicBezTo>
                  <a:cubicBezTo>
                    <a:pt x="35" y="61"/>
                    <a:pt x="29" y="61"/>
                    <a:pt x="26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18" y="54"/>
                    <a:pt x="12" y="50"/>
                    <a:pt x="9" y="42"/>
                  </a:cubicBezTo>
                  <a:cubicBezTo>
                    <a:pt x="8" y="41"/>
                    <a:pt x="8" y="41"/>
                    <a:pt x="7" y="40"/>
                  </a:cubicBezTo>
                  <a:cubicBezTo>
                    <a:pt x="2" y="28"/>
                    <a:pt x="0" y="16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69"/>
            <p:cNvSpPr/>
            <p:nvPr/>
          </p:nvSpPr>
          <p:spPr bwMode="auto">
            <a:xfrm>
              <a:off x="6200" y="3242"/>
              <a:ext cx="52" cy="63"/>
            </a:xfrm>
            <a:custGeom>
              <a:avLst/>
              <a:gdLst>
                <a:gd name="T0" fmla="*/ 23 w 25"/>
                <a:gd name="T1" fmla="*/ 2 h 30"/>
                <a:gd name="T2" fmla="*/ 24 w 25"/>
                <a:gd name="T3" fmla="*/ 3 h 30"/>
                <a:gd name="T4" fmla="*/ 21 w 25"/>
                <a:gd name="T5" fmla="*/ 13 h 30"/>
                <a:gd name="T6" fmla="*/ 3 w 25"/>
                <a:gd name="T7" fmla="*/ 30 h 30"/>
                <a:gd name="T8" fmla="*/ 0 w 25"/>
                <a:gd name="T9" fmla="*/ 28 h 30"/>
                <a:gd name="T10" fmla="*/ 8 w 25"/>
                <a:gd name="T11" fmla="*/ 17 h 30"/>
                <a:gd name="T12" fmla="*/ 13 w 25"/>
                <a:gd name="T13" fmla="*/ 14 h 30"/>
                <a:gd name="T14" fmla="*/ 15 w 25"/>
                <a:gd name="T15" fmla="*/ 10 h 30"/>
                <a:gd name="T16" fmla="*/ 17 w 25"/>
                <a:gd name="T17" fmla="*/ 7 h 30"/>
                <a:gd name="T18" fmla="*/ 23 w 25"/>
                <a:gd name="T1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0">
                  <a:moveTo>
                    <a:pt x="23" y="2"/>
                  </a:moveTo>
                  <a:cubicBezTo>
                    <a:pt x="23" y="2"/>
                    <a:pt x="24" y="2"/>
                    <a:pt x="24" y="3"/>
                  </a:cubicBezTo>
                  <a:cubicBezTo>
                    <a:pt x="25" y="7"/>
                    <a:pt x="23" y="10"/>
                    <a:pt x="21" y="13"/>
                  </a:cubicBezTo>
                  <a:cubicBezTo>
                    <a:pt x="16" y="19"/>
                    <a:pt x="11" y="26"/>
                    <a:pt x="3" y="30"/>
                  </a:cubicBezTo>
                  <a:cubicBezTo>
                    <a:pt x="3" y="29"/>
                    <a:pt x="2" y="28"/>
                    <a:pt x="0" y="28"/>
                  </a:cubicBezTo>
                  <a:cubicBezTo>
                    <a:pt x="0" y="23"/>
                    <a:pt x="5" y="21"/>
                    <a:pt x="8" y="17"/>
                  </a:cubicBezTo>
                  <a:cubicBezTo>
                    <a:pt x="9" y="16"/>
                    <a:pt x="11" y="15"/>
                    <a:pt x="13" y="14"/>
                  </a:cubicBezTo>
                  <a:cubicBezTo>
                    <a:pt x="14" y="13"/>
                    <a:pt x="15" y="12"/>
                    <a:pt x="15" y="10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9" y="5"/>
                    <a:pt x="17" y="0"/>
                    <a:pt x="23" y="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70"/>
            <p:cNvSpPr/>
            <p:nvPr/>
          </p:nvSpPr>
          <p:spPr bwMode="auto">
            <a:xfrm>
              <a:off x="6111" y="2733"/>
              <a:ext cx="112" cy="67"/>
            </a:xfrm>
            <a:custGeom>
              <a:avLst/>
              <a:gdLst>
                <a:gd name="T0" fmla="*/ 53 w 53"/>
                <a:gd name="T1" fmla="*/ 32 h 32"/>
                <a:gd name="T2" fmla="*/ 43 w 53"/>
                <a:gd name="T3" fmla="*/ 13 h 32"/>
                <a:gd name="T4" fmla="*/ 8 w 53"/>
                <a:gd name="T5" fmla="*/ 6 h 32"/>
                <a:gd name="T6" fmla="*/ 0 w 53"/>
                <a:gd name="T7" fmla="*/ 9 h 32"/>
                <a:gd name="T8" fmla="*/ 36 w 53"/>
                <a:gd name="T9" fmla="*/ 5 h 32"/>
                <a:gd name="T10" fmla="*/ 53 w 5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2">
                  <a:moveTo>
                    <a:pt x="53" y="32"/>
                  </a:moveTo>
                  <a:cubicBezTo>
                    <a:pt x="50" y="25"/>
                    <a:pt x="48" y="18"/>
                    <a:pt x="43" y="13"/>
                  </a:cubicBezTo>
                  <a:cubicBezTo>
                    <a:pt x="33" y="3"/>
                    <a:pt x="21" y="2"/>
                    <a:pt x="8" y="6"/>
                  </a:cubicBezTo>
                  <a:cubicBezTo>
                    <a:pt x="5" y="7"/>
                    <a:pt x="3" y="8"/>
                    <a:pt x="0" y="9"/>
                  </a:cubicBezTo>
                  <a:cubicBezTo>
                    <a:pt x="11" y="0"/>
                    <a:pt x="23" y="1"/>
                    <a:pt x="36" y="5"/>
                  </a:cubicBezTo>
                  <a:cubicBezTo>
                    <a:pt x="47" y="10"/>
                    <a:pt x="52" y="20"/>
                    <a:pt x="53" y="3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71"/>
            <p:cNvSpPr/>
            <p:nvPr/>
          </p:nvSpPr>
          <p:spPr bwMode="auto">
            <a:xfrm>
              <a:off x="6250" y="2880"/>
              <a:ext cx="113" cy="27"/>
            </a:xfrm>
            <a:custGeom>
              <a:avLst/>
              <a:gdLst>
                <a:gd name="T0" fmla="*/ 53 w 54"/>
                <a:gd name="T1" fmla="*/ 13 h 13"/>
                <a:gd name="T2" fmla="*/ 42 w 54"/>
                <a:gd name="T3" fmla="*/ 6 h 13"/>
                <a:gd name="T4" fmla="*/ 0 w 54"/>
                <a:gd name="T5" fmla="*/ 6 h 13"/>
                <a:gd name="T6" fmla="*/ 9 w 54"/>
                <a:gd name="T7" fmla="*/ 2 h 13"/>
                <a:gd name="T8" fmla="*/ 50 w 54"/>
                <a:gd name="T9" fmla="*/ 9 h 13"/>
                <a:gd name="T10" fmla="*/ 53 w 5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3">
                  <a:moveTo>
                    <a:pt x="53" y="13"/>
                  </a:moveTo>
                  <a:cubicBezTo>
                    <a:pt x="50" y="11"/>
                    <a:pt x="46" y="8"/>
                    <a:pt x="42" y="6"/>
                  </a:cubicBezTo>
                  <a:cubicBezTo>
                    <a:pt x="28" y="2"/>
                    <a:pt x="14" y="0"/>
                    <a:pt x="0" y="6"/>
                  </a:cubicBezTo>
                  <a:cubicBezTo>
                    <a:pt x="2" y="2"/>
                    <a:pt x="6" y="2"/>
                    <a:pt x="9" y="2"/>
                  </a:cubicBezTo>
                  <a:cubicBezTo>
                    <a:pt x="23" y="0"/>
                    <a:pt x="37" y="0"/>
                    <a:pt x="50" y="9"/>
                  </a:cubicBezTo>
                  <a:cubicBezTo>
                    <a:pt x="52" y="10"/>
                    <a:pt x="54" y="11"/>
                    <a:pt x="53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72"/>
            <p:cNvSpPr/>
            <p:nvPr/>
          </p:nvSpPr>
          <p:spPr bwMode="auto">
            <a:xfrm>
              <a:off x="6361" y="2907"/>
              <a:ext cx="23" cy="110"/>
            </a:xfrm>
            <a:custGeom>
              <a:avLst/>
              <a:gdLst>
                <a:gd name="T0" fmla="*/ 1 w 11"/>
                <a:gd name="T1" fmla="*/ 52 h 52"/>
                <a:gd name="T2" fmla="*/ 8 w 11"/>
                <a:gd name="T3" fmla="*/ 28 h 52"/>
                <a:gd name="T4" fmla="*/ 0 w 11"/>
                <a:gd name="T5" fmla="*/ 0 h 52"/>
                <a:gd name="T6" fmla="*/ 10 w 11"/>
                <a:gd name="T7" fmla="*/ 19 h 52"/>
                <a:gd name="T8" fmla="*/ 1 w 1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2">
                  <a:moveTo>
                    <a:pt x="1" y="52"/>
                  </a:moveTo>
                  <a:cubicBezTo>
                    <a:pt x="4" y="44"/>
                    <a:pt x="7" y="37"/>
                    <a:pt x="8" y="28"/>
                  </a:cubicBezTo>
                  <a:cubicBezTo>
                    <a:pt x="9" y="18"/>
                    <a:pt x="5" y="9"/>
                    <a:pt x="0" y="0"/>
                  </a:cubicBezTo>
                  <a:cubicBezTo>
                    <a:pt x="7" y="4"/>
                    <a:pt x="9" y="12"/>
                    <a:pt x="10" y="19"/>
                  </a:cubicBezTo>
                  <a:cubicBezTo>
                    <a:pt x="11" y="31"/>
                    <a:pt x="9" y="42"/>
                    <a:pt x="1" y="5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73"/>
            <p:cNvSpPr/>
            <p:nvPr/>
          </p:nvSpPr>
          <p:spPr bwMode="auto">
            <a:xfrm>
              <a:off x="5805" y="3092"/>
              <a:ext cx="30" cy="97"/>
            </a:xfrm>
            <a:custGeom>
              <a:avLst/>
              <a:gdLst>
                <a:gd name="T0" fmla="*/ 14 w 14"/>
                <a:gd name="T1" fmla="*/ 0 h 46"/>
                <a:gd name="T2" fmla="*/ 11 w 14"/>
                <a:gd name="T3" fmla="*/ 46 h 46"/>
                <a:gd name="T4" fmla="*/ 14 w 14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6">
                  <a:moveTo>
                    <a:pt x="14" y="0"/>
                  </a:moveTo>
                  <a:cubicBezTo>
                    <a:pt x="3" y="15"/>
                    <a:pt x="3" y="30"/>
                    <a:pt x="11" y="46"/>
                  </a:cubicBezTo>
                  <a:cubicBezTo>
                    <a:pt x="0" y="38"/>
                    <a:pt x="2" y="7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74"/>
            <p:cNvSpPr/>
            <p:nvPr/>
          </p:nvSpPr>
          <p:spPr bwMode="auto">
            <a:xfrm>
              <a:off x="6286" y="3025"/>
              <a:ext cx="71" cy="44"/>
            </a:xfrm>
            <a:custGeom>
              <a:avLst/>
              <a:gdLst>
                <a:gd name="T0" fmla="*/ 0 w 34"/>
                <a:gd name="T1" fmla="*/ 21 h 21"/>
                <a:gd name="T2" fmla="*/ 34 w 34"/>
                <a:gd name="T3" fmla="*/ 0 h 21"/>
                <a:gd name="T4" fmla="*/ 0 w 3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1">
                  <a:moveTo>
                    <a:pt x="0" y="21"/>
                  </a:moveTo>
                  <a:cubicBezTo>
                    <a:pt x="14" y="18"/>
                    <a:pt x="25" y="10"/>
                    <a:pt x="34" y="0"/>
                  </a:cubicBezTo>
                  <a:cubicBezTo>
                    <a:pt x="26" y="13"/>
                    <a:pt x="15" y="20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75"/>
            <p:cNvSpPr/>
            <p:nvPr/>
          </p:nvSpPr>
          <p:spPr bwMode="auto">
            <a:xfrm>
              <a:off x="5994" y="2821"/>
              <a:ext cx="50" cy="51"/>
            </a:xfrm>
            <a:custGeom>
              <a:avLst/>
              <a:gdLst>
                <a:gd name="T0" fmla="*/ 24 w 24"/>
                <a:gd name="T1" fmla="*/ 16 h 24"/>
                <a:gd name="T2" fmla="*/ 21 w 24"/>
                <a:gd name="T3" fmla="*/ 24 h 24"/>
                <a:gd name="T4" fmla="*/ 0 w 24"/>
                <a:gd name="T5" fmla="*/ 0 h 24"/>
                <a:gd name="T6" fmla="*/ 18 w 24"/>
                <a:gd name="T7" fmla="*/ 16 h 24"/>
                <a:gd name="T8" fmla="*/ 24 w 2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18"/>
                    <a:pt x="24" y="21"/>
                    <a:pt x="21" y="24"/>
                  </a:cubicBezTo>
                  <a:cubicBezTo>
                    <a:pt x="16" y="14"/>
                    <a:pt x="7" y="8"/>
                    <a:pt x="0" y="0"/>
                  </a:cubicBezTo>
                  <a:cubicBezTo>
                    <a:pt x="8" y="3"/>
                    <a:pt x="14" y="9"/>
                    <a:pt x="18" y="16"/>
                  </a:cubicBezTo>
                  <a:cubicBezTo>
                    <a:pt x="21" y="20"/>
                    <a:pt x="22" y="18"/>
                    <a:pt x="24" y="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76"/>
            <p:cNvSpPr/>
            <p:nvPr/>
          </p:nvSpPr>
          <p:spPr bwMode="auto">
            <a:xfrm>
              <a:off x="5910" y="2796"/>
              <a:ext cx="84" cy="27"/>
            </a:xfrm>
            <a:custGeom>
              <a:avLst/>
              <a:gdLst>
                <a:gd name="T0" fmla="*/ 40 w 40"/>
                <a:gd name="T1" fmla="*/ 13 h 13"/>
                <a:gd name="T2" fmla="*/ 0 w 40"/>
                <a:gd name="T3" fmla="*/ 4 h 13"/>
                <a:gd name="T4" fmla="*/ 40 w 40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3">
                  <a:moveTo>
                    <a:pt x="40" y="13"/>
                  </a:moveTo>
                  <a:cubicBezTo>
                    <a:pt x="28" y="4"/>
                    <a:pt x="14" y="3"/>
                    <a:pt x="0" y="4"/>
                  </a:cubicBezTo>
                  <a:cubicBezTo>
                    <a:pt x="15" y="0"/>
                    <a:pt x="32" y="3"/>
                    <a:pt x="40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77"/>
            <p:cNvSpPr/>
            <p:nvPr/>
          </p:nvSpPr>
          <p:spPr bwMode="auto">
            <a:xfrm>
              <a:off x="5858" y="3221"/>
              <a:ext cx="73" cy="23"/>
            </a:xfrm>
            <a:custGeom>
              <a:avLst/>
              <a:gdLst>
                <a:gd name="T0" fmla="*/ 0 w 35"/>
                <a:gd name="T1" fmla="*/ 0 h 11"/>
                <a:gd name="T2" fmla="*/ 35 w 35"/>
                <a:gd name="T3" fmla="*/ 7 h 11"/>
                <a:gd name="T4" fmla="*/ 0 w 3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1">
                  <a:moveTo>
                    <a:pt x="0" y="0"/>
                  </a:moveTo>
                  <a:cubicBezTo>
                    <a:pt x="11" y="6"/>
                    <a:pt x="23" y="8"/>
                    <a:pt x="35" y="7"/>
                  </a:cubicBezTo>
                  <a:cubicBezTo>
                    <a:pt x="25" y="11"/>
                    <a:pt x="7" y="8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78"/>
            <p:cNvSpPr/>
            <p:nvPr/>
          </p:nvSpPr>
          <p:spPr bwMode="auto">
            <a:xfrm>
              <a:off x="5824" y="2869"/>
              <a:ext cx="17" cy="78"/>
            </a:xfrm>
            <a:custGeom>
              <a:avLst/>
              <a:gdLst>
                <a:gd name="T0" fmla="*/ 7 w 8"/>
                <a:gd name="T1" fmla="*/ 0 h 37"/>
                <a:gd name="T2" fmla="*/ 8 w 8"/>
                <a:gd name="T3" fmla="*/ 37 h 37"/>
                <a:gd name="T4" fmla="*/ 7 w 8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7">
                  <a:moveTo>
                    <a:pt x="7" y="0"/>
                  </a:moveTo>
                  <a:cubicBezTo>
                    <a:pt x="2" y="13"/>
                    <a:pt x="4" y="25"/>
                    <a:pt x="8" y="37"/>
                  </a:cubicBezTo>
                  <a:cubicBezTo>
                    <a:pt x="1" y="26"/>
                    <a:pt x="0" y="10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79"/>
            <p:cNvSpPr/>
            <p:nvPr/>
          </p:nvSpPr>
          <p:spPr bwMode="auto">
            <a:xfrm>
              <a:off x="6244" y="3189"/>
              <a:ext cx="16" cy="80"/>
            </a:xfrm>
            <a:custGeom>
              <a:avLst/>
              <a:gdLst>
                <a:gd name="T0" fmla="*/ 0 w 8"/>
                <a:gd name="T1" fmla="*/ 38 h 38"/>
                <a:gd name="T2" fmla="*/ 3 w 8"/>
                <a:gd name="T3" fmla="*/ 28 h 38"/>
                <a:gd name="T4" fmla="*/ 4 w 8"/>
                <a:gd name="T5" fmla="*/ 20 h 38"/>
                <a:gd name="T6" fmla="*/ 6 w 8"/>
                <a:gd name="T7" fmla="*/ 8 h 38"/>
                <a:gd name="T8" fmla="*/ 6 w 8"/>
                <a:gd name="T9" fmla="*/ 7 h 38"/>
                <a:gd name="T10" fmla="*/ 5 w 8"/>
                <a:gd name="T11" fmla="*/ 1 h 38"/>
                <a:gd name="T12" fmla="*/ 6 w 8"/>
                <a:gd name="T13" fmla="*/ 0 h 38"/>
                <a:gd name="T14" fmla="*/ 0 w 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0" y="38"/>
                  </a:moveTo>
                  <a:cubicBezTo>
                    <a:pt x="1" y="34"/>
                    <a:pt x="2" y="31"/>
                    <a:pt x="3" y="28"/>
                  </a:cubicBezTo>
                  <a:cubicBezTo>
                    <a:pt x="5" y="25"/>
                    <a:pt x="5" y="23"/>
                    <a:pt x="4" y="20"/>
                  </a:cubicBezTo>
                  <a:cubicBezTo>
                    <a:pt x="6" y="16"/>
                    <a:pt x="4" y="12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4" y="5"/>
                    <a:pt x="5" y="3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8" y="13"/>
                    <a:pt x="8" y="26"/>
                    <a:pt x="0" y="3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80"/>
            <p:cNvSpPr/>
            <p:nvPr/>
          </p:nvSpPr>
          <p:spPr bwMode="auto">
            <a:xfrm>
              <a:off x="6231" y="3130"/>
              <a:ext cx="25" cy="59"/>
            </a:xfrm>
            <a:custGeom>
              <a:avLst/>
              <a:gdLst>
                <a:gd name="T0" fmla="*/ 10 w 12"/>
                <a:gd name="T1" fmla="*/ 28 h 28"/>
                <a:gd name="T2" fmla="*/ 0 w 12"/>
                <a:gd name="T3" fmla="*/ 0 h 28"/>
                <a:gd name="T4" fmla="*/ 12 w 12"/>
                <a:gd name="T5" fmla="*/ 28 h 28"/>
                <a:gd name="T6" fmla="*/ 11 w 12"/>
                <a:gd name="T7" fmla="*/ 28 h 28"/>
                <a:gd name="T8" fmla="*/ 10 w 12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8">
                  <a:moveTo>
                    <a:pt x="10" y="28"/>
                  </a:moveTo>
                  <a:cubicBezTo>
                    <a:pt x="9" y="18"/>
                    <a:pt x="3" y="9"/>
                    <a:pt x="0" y="0"/>
                  </a:cubicBezTo>
                  <a:cubicBezTo>
                    <a:pt x="7" y="8"/>
                    <a:pt x="10" y="18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0" y="28"/>
                    <a:pt x="10" y="2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81"/>
            <p:cNvSpPr/>
            <p:nvPr/>
          </p:nvSpPr>
          <p:spPr bwMode="auto">
            <a:xfrm>
              <a:off x="5858" y="2804"/>
              <a:ext cx="54" cy="32"/>
            </a:xfrm>
            <a:custGeom>
              <a:avLst/>
              <a:gdLst>
                <a:gd name="T0" fmla="*/ 26 w 26"/>
                <a:gd name="T1" fmla="*/ 0 h 15"/>
                <a:gd name="T2" fmla="*/ 0 w 26"/>
                <a:gd name="T3" fmla="*/ 15 h 15"/>
                <a:gd name="T4" fmla="*/ 10 w 26"/>
                <a:gd name="T5" fmla="*/ 5 h 15"/>
                <a:gd name="T6" fmla="*/ 26 w 2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5">
                  <a:moveTo>
                    <a:pt x="26" y="0"/>
                  </a:moveTo>
                  <a:cubicBezTo>
                    <a:pt x="16" y="4"/>
                    <a:pt x="7" y="7"/>
                    <a:pt x="0" y="15"/>
                  </a:cubicBezTo>
                  <a:cubicBezTo>
                    <a:pt x="1" y="9"/>
                    <a:pt x="6" y="7"/>
                    <a:pt x="10" y="5"/>
                  </a:cubicBezTo>
                  <a:cubicBezTo>
                    <a:pt x="14" y="2"/>
                    <a:pt x="20" y="0"/>
                    <a:pt x="2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82"/>
            <p:cNvSpPr/>
            <p:nvPr/>
          </p:nvSpPr>
          <p:spPr bwMode="auto">
            <a:xfrm>
              <a:off x="6216" y="2800"/>
              <a:ext cx="13" cy="61"/>
            </a:xfrm>
            <a:custGeom>
              <a:avLst/>
              <a:gdLst>
                <a:gd name="T0" fmla="*/ 0 w 6"/>
                <a:gd name="T1" fmla="*/ 29 h 29"/>
                <a:gd name="T2" fmla="*/ 3 w 6"/>
                <a:gd name="T3" fmla="*/ 0 h 29"/>
                <a:gd name="T4" fmla="*/ 0 w 6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9">
                  <a:moveTo>
                    <a:pt x="0" y="29"/>
                  </a:moveTo>
                  <a:cubicBezTo>
                    <a:pt x="2" y="19"/>
                    <a:pt x="4" y="10"/>
                    <a:pt x="3" y="0"/>
                  </a:cubicBezTo>
                  <a:cubicBezTo>
                    <a:pt x="6" y="10"/>
                    <a:pt x="6" y="20"/>
                    <a:pt x="0" y="2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83"/>
            <p:cNvSpPr/>
            <p:nvPr/>
          </p:nvSpPr>
          <p:spPr bwMode="auto">
            <a:xfrm>
              <a:off x="5845" y="2951"/>
              <a:ext cx="36" cy="34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16 h 16"/>
                <a:gd name="T4" fmla="*/ 0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cubicBezTo>
                    <a:pt x="4" y="7"/>
                    <a:pt x="11" y="11"/>
                    <a:pt x="17" y="16"/>
                  </a:cubicBezTo>
                  <a:cubicBezTo>
                    <a:pt x="8" y="14"/>
                    <a:pt x="2" y="9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84"/>
            <p:cNvSpPr/>
            <p:nvPr/>
          </p:nvSpPr>
          <p:spPr bwMode="auto">
            <a:xfrm>
              <a:off x="6074" y="2756"/>
              <a:ext cx="29" cy="40"/>
            </a:xfrm>
            <a:custGeom>
              <a:avLst/>
              <a:gdLst>
                <a:gd name="T0" fmla="*/ 14 w 14"/>
                <a:gd name="T1" fmla="*/ 0 h 19"/>
                <a:gd name="T2" fmla="*/ 0 w 14"/>
                <a:gd name="T3" fmla="*/ 19 h 19"/>
                <a:gd name="T4" fmla="*/ 14 w 1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9">
                  <a:moveTo>
                    <a:pt x="14" y="0"/>
                  </a:moveTo>
                  <a:cubicBezTo>
                    <a:pt x="8" y="5"/>
                    <a:pt x="4" y="12"/>
                    <a:pt x="0" y="19"/>
                  </a:cubicBezTo>
                  <a:cubicBezTo>
                    <a:pt x="2" y="11"/>
                    <a:pt x="5" y="3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85"/>
            <p:cNvSpPr/>
            <p:nvPr/>
          </p:nvSpPr>
          <p:spPr bwMode="auto">
            <a:xfrm>
              <a:off x="5931" y="3223"/>
              <a:ext cx="42" cy="12"/>
            </a:xfrm>
            <a:custGeom>
              <a:avLst/>
              <a:gdLst>
                <a:gd name="T0" fmla="*/ 0 w 20"/>
                <a:gd name="T1" fmla="*/ 6 h 6"/>
                <a:gd name="T2" fmla="*/ 20 w 20"/>
                <a:gd name="T3" fmla="*/ 0 h 6"/>
                <a:gd name="T4" fmla="*/ 0 w 20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cubicBezTo>
                    <a:pt x="7" y="4"/>
                    <a:pt x="13" y="2"/>
                    <a:pt x="20" y="0"/>
                  </a:cubicBezTo>
                  <a:cubicBezTo>
                    <a:pt x="14" y="5"/>
                    <a:pt x="7" y="6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86"/>
            <p:cNvSpPr/>
            <p:nvPr/>
          </p:nvSpPr>
          <p:spPr bwMode="auto">
            <a:xfrm>
              <a:off x="5839" y="2838"/>
              <a:ext cx="17" cy="31"/>
            </a:xfrm>
            <a:custGeom>
              <a:avLst/>
              <a:gdLst>
                <a:gd name="T0" fmla="*/ 2 w 8"/>
                <a:gd name="T1" fmla="*/ 12 h 15"/>
                <a:gd name="T2" fmla="*/ 0 w 8"/>
                <a:gd name="T3" fmla="*/ 15 h 15"/>
                <a:gd name="T4" fmla="*/ 8 w 8"/>
                <a:gd name="T5" fmla="*/ 0 h 15"/>
                <a:gd name="T6" fmla="*/ 2 w 8"/>
                <a:gd name="T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2" y="12"/>
                  </a:moveTo>
                  <a:cubicBezTo>
                    <a:pt x="1" y="13"/>
                    <a:pt x="1" y="14"/>
                    <a:pt x="0" y="15"/>
                  </a:cubicBezTo>
                  <a:cubicBezTo>
                    <a:pt x="1" y="9"/>
                    <a:pt x="2" y="3"/>
                    <a:pt x="8" y="0"/>
                  </a:cubicBezTo>
                  <a:cubicBezTo>
                    <a:pt x="6" y="4"/>
                    <a:pt x="4" y="8"/>
                    <a:pt x="2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87"/>
            <p:cNvSpPr/>
            <p:nvPr/>
          </p:nvSpPr>
          <p:spPr bwMode="auto">
            <a:xfrm>
              <a:off x="5881" y="2985"/>
              <a:ext cx="31" cy="17"/>
            </a:xfrm>
            <a:custGeom>
              <a:avLst/>
              <a:gdLst>
                <a:gd name="T0" fmla="*/ 0 w 15"/>
                <a:gd name="T1" fmla="*/ 0 h 8"/>
                <a:gd name="T2" fmla="*/ 14 w 15"/>
                <a:gd name="T3" fmla="*/ 5 h 8"/>
                <a:gd name="T4" fmla="*/ 14 w 15"/>
                <a:gd name="T5" fmla="*/ 8 h 8"/>
                <a:gd name="T6" fmla="*/ 0 w 1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4" y="2"/>
                    <a:pt x="9" y="4"/>
                    <a:pt x="14" y="5"/>
                  </a:cubicBezTo>
                  <a:cubicBezTo>
                    <a:pt x="15" y="6"/>
                    <a:pt x="15" y="7"/>
                    <a:pt x="14" y="8"/>
                  </a:cubicBezTo>
                  <a:cubicBezTo>
                    <a:pt x="10" y="4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88"/>
            <p:cNvSpPr/>
            <p:nvPr/>
          </p:nvSpPr>
          <p:spPr bwMode="auto">
            <a:xfrm>
              <a:off x="5843" y="3050"/>
              <a:ext cx="21" cy="30"/>
            </a:xfrm>
            <a:custGeom>
              <a:avLst/>
              <a:gdLst>
                <a:gd name="T0" fmla="*/ 10 w 10"/>
                <a:gd name="T1" fmla="*/ 0 h 14"/>
                <a:gd name="T2" fmla="*/ 0 w 10"/>
                <a:gd name="T3" fmla="*/ 14 h 14"/>
                <a:gd name="T4" fmla="*/ 10 w 10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4">
                  <a:moveTo>
                    <a:pt x="10" y="0"/>
                  </a:moveTo>
                  <a:cubicBezTo>
                    <a:pt x="6" y="5"/>
                    <a:pt x="3" y="9"/>
                    <a:pt x="0" y="14"/>
                  </a:cubicBezTo>
                  <a:cubicBezTo>
                    <a:pt x="1" y="8"/>
                    <a:pt x="4" y="3"/>
                    <a:pt x="1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89"/>
            <p:cNvSpPr/>
            <p:nvPr/>
          </p:nvSpPr>
          <p:spPr bwMode="auto">
            <a:xfrm>
              <a:off x="6197" y="2903"/>
              <a:ext cx="21" cy="19"/>
            </a:xfrm>
            <a:custGeom>
              <a:avLst/>
              <a:gdLst>
                <a:gd name="T0" fmla="*/ 10 w 10"/>
                <a:gd name="T1" fmla="*/ 1 h 9"/>
                <a:gd name="T2" fmla="*/ 0 w 10"/>
                <a:gd name="T3" fmla="*/ 9 h 9"/>
                <a:gd name="T4" fmla="*/ 3 w 10"/>
                <a:gd name="T5" fmla="*/ 0 h 9"/>
                <a:gd name="T6" fmla="*/ 10 w 10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10" y="1"/>
                  </a:moveTo>
                  <a:cubicBezTo>
                    <a:pt x="8" y="5"/>
                    <a:pt x="3" y="5"/>
                    <a:pt x="0" y="9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4" y="7"/>
                    <a:pt x="8" y="0"/>
                    <a:pt x="1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90"/>
            <p:cNvSpPr/>
            <p:nvPr/>
          </p:nvSpPr>
          <p:spPr bwMode="auto">
            <a:xfrm>
              <a:off x="5835" y="3197"/>
              <a:ext cx="23" cy="24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  <a:gd name="T4" fmla="*/ 0 w 1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4" y="3"/>
                    <a:pt x="8" y="7"/>
                    <a:pt x="11" y="11"/>
                  </a:cubicBezTo>
                  <a:cubicBezTo>
                    <a:pt x="6" y="9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91"/>
            <p:cNvSpPr/>
            <p:nvPr/>
          </p:nvSpPr>
          <p:spPr bwMode="auto">
            <a:xfrm>
              <a:off x="6231" y="3071"/>
              <a:ext cx="42" cy="9"/>
            </a:xfrm>
            <a:custGeom>
              <a:avLst/>
              <a:gdLst>
                <a:gd name="T0" fmla="*/ 0 w 20"/>
                <a:gd name="T1" fmla="*/ 3 h 4"/>
                <a:gd name="T2" fmla="*/ 20 w 20"/>
                <a:gd name="T3" fmla="*/ 1 h 4"/>
                <a:gd name="T4" fmla="*/ 0 w 20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3"/>
                  </a:moveTo>
                  <a:cubicBezTo>
                    <a:pt x="6" y="0"/>
                    <a:pt x="13" y="2"/>
                    <a:pt x="20" y="1"/>
                  </a:cubicBezTo>
                  <a:cubicBezTo>
                    <a:pt x="13" y="4"/>
                    <a:pt x="6" y="2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92"/>
            <p:cNvSpPr/>
            <p:nvPr/>
          </p:nvSpPr>
          <p:spPr bwMode="auto">
            <a:xfrm>
              <a:off x="6051" y="2815"/>
              <a:ext cx="10" cy="25"/>
            </a:xfrm>
            <a:custGeom>
              <a:avLst/>
              <a:gdLst>
                <a:gd name="T0" fmla="*/ 5 w 5"/>
                <a:gd name="T1" fmla="*/ 0 h 12"/>
                <a:gd name="T2" fmla="*/ 0 w 5"/>
                <a:gd name="T3" fmla="*/ 12 h 12"/>
                <a:gd name="T4" fmla="*/ 5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4" y="5"/>
                    <a:pt x="2" y="8"/>
                    <a:pt x="0" y="12"/>
                  </a:cubicBezTo>
                  <a:cubicBezTo>
                    <a:pt x="0" y="7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93"/>
            <p:cNvSpPr/>
            <p:nvPr/>
          </p:nvSpPr>
          <p:spPr bwMode="auto">
            <a:xfrm>
              <a:off x="6149" y="3315"/>
              <a:ext cx="32" cy="7"/>
            </a:xfrm>
            <a:custGeom>
              <a:avLst/>
              <a:gdLst>
                <a:gd name="T0" fmla="*/ 0 w 15"/>
                <a:gd name="T1" fmla="*/ 1 h 3"/>
                <a:gd name="T2" fmla="*/ 15 w 15"/>
                <a:gd name="T3" fmla="*/ 0 h 3"/>
                <a:gd name="T4" fmla="*/ 0 w 1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">
                  <a:moveTo>
                    <a:pt x="0" y="1"/>
                  </a:moveTo>
                  <a:cubicBezTo>
                    <a:pt x="5" y="1"/>
                    <a:pt x="10" y="1"/>
                    <a:pt x="15" y="0"/>
                  </a:cubicBezTo>
                  <a:cubicBezTo>
                    <a:pt x="10" y="3"/>
                    <a:pt x="5" y="3"/>
                    <a:pt x="0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94"/>
            <p:cNvSpPr/>
            <p:nvPr/>
          </p:nvSpPr>
          <p:spPr bwMode="auto">
            <a:xfrm>
              <a:off x="6202" y="3086"/>
              <a:ext cx="12" cy="17"/>
            </a:xfrm>
            <a:custGeom>
              <a:avLst/>
              <a:gdLst>
                <a:gd name="T0" fmla="*/ 6 w 6"/>
                <a:gd name="T1" fmla="*/ 8 h 8"/>
                <a:gd name="T2" fmla="*/ 0 w 6"/>
                <a:gd name="T3" fmla="*/ 0 h 8"/>
                <a:gd name="T4" fmla="*/ 6 w 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cubicBezTo>
                    <a:pt x="3" y="6"/>
                    <a:pt x="1" y="3"/>
                    <a:pt x="0" y="0"/>
                  </a:cubicBezTo>
                  <a:cubicBezTo>
                    <a:pt x="3" y="2"/>
                    <a:pt x="5" y="5"/>
                    <a:pt x="6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5"/>
            <p:cNvSpPr/>
            <p:nvPr/>
          </p:nvSpPr>
          <p:spPr bwMode="auto">
            <a:xfrm>
              <a:off x="6204" y="3075"/>
              <a:ext cx="27" cy="9"/>
            </a:xfrm>
            <a:custGeom>
              <a:avLst/>
              <a:gdLst>
                <a:gd name="T0" fmla="*/ 0 w 13"/>
                <a:gd name="T1" fmla="*/ 2 h 4"/>
                <a:gd name="T2" fmla="*/ 13 w 13"/>
                <a:gd name="T3" fmla="*/ 0 h 4"/>
                <a:gd name="T4" fmla="*/ 0 w 1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2"/>
                  </a:moveTo>
                  <a:cubicBezTo>
                    <a:pt x="4" y="0"/>
                    <a:pt x="9" y="1"/>
                    <a:pt x="13" y="0"/>
                  </a:cubicBezTo>
                  <a:cubicBezTo>
                    <a:pt x="9" y="4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6"/>
            <p:cNvSpPr/>
            <p:nvPr/>
          </p:nvSpPr>
          <p:spPr bwMode="auto">
            <a:xfrm>
              <a:off x="6218" y="2897"/>
              <a:ext cx="17" cy="8"/>
            </a:xfrm>
            <a:custGeom>
              <a:avLst/>
              <a:gdLst>
                <a:gd name="T0" fmla="*/ 8 w 8"/>
                <a:gd name="T1" fmla="*/ 0 h 4"/>
                <a:gd name="T2" fmla="*/ 0 w 8"/>
                <a:gd name="T3" fmla="*/ 4 h 4"/>
                <a:gd name="T4" fmla="*/ 8 w 8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6" y="2"/>
                    <a:pt x="3" y="4"/>
                    <a:pt x="0" y="4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7"/>
            <p:cNvSpPr/>
            <p:nvPr/>
          </p:nvSpPr>
          <p:spPr bwMode="auto">
            <a:xfrm>
              <a:off x="6061" y="2800"/>
              <a:ext cx="11" cy="15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3"/>
                    <a:pt x="3" y="6"/>
                    <a:pt x="0" y="7"/>
                  </a:cubicBezTo>
                  <a:cubicBezTo>
                    <a:pt x="0" y="4"/>
                    <a:pt x="1" y="2"/>
                    <a:pt x="5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8"/>
            <p:cNvSpPr/>
            <p:nvPr/>
          </p:nvSpPr>
          <p:spPr bwMode="auto">
            <a:xfrm>
              <a:off x="6212" y="2861"/>
              <a:ext cx="6" cy="19"/>
            </a:xfrm>
            <a:custGeom>
              <a:avLst/>
              <a:gdLst>
                <a:gd name="T0" fmla="*/ 0 w 3"/>
                <a:gd name="T1" fmla="*/ 9 h 9"/>
                <a:gd name="T2" fmla="*/ 2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5"/>
                    <a:pt x="0" y="3"/>
                    <a:pt x="2" y="0"/>
                  </a:cubicBezTo>
                  <a:cubicBezTo>
                    <a:pt x="3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9"/>
            <p:cNvSpPr/>
            <p:nvPr/>
          </p:nvSpPr>
          <p:spPr bwMode="auto">
            <a:xfrm>
              <a:off x="5935" y="3008"/>
              <a:ext cx="13" cy="11"/>
            </a:xfrm>
            <a:custGeom>
              <a:avLst/>
              <a:gdLst>
                <a:gd name="T0" fmla="*/ 2 w 6"/>
                <a:gd name="T1" fmla="*/ 0 h 5"/>
                <a:gd name="T2" fmla="*/ 5 w 6"/>
                <a:gd name="T3" fmla="*/ 3 h 5"/>
                <a:gd name="T4" fmla="*/ 0 w 6"/>
                <a:gd name="T5" fmla="*/ 3 h 5"/>
                <a:gd name="T6" fmla="*/ 2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cubicBezTo>
                    <a:pt x="3" y="1"/>
                    <a:pt x="6" y="1"/>
                    <a:pt x="5" y="3"/>
                  </a:cubicBezTo>
                  <a:cubicBezTo>
                    <a:pt x="4" y="5"/>
                    <a:pt x="2" y="2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00"/>
            <p:cNvSpPr/>
            <p:nvPr/>
          </p:nvSpPr>
          <p:spPr bwMode="auto">
            <a:xfrm>
              <a:off x="5910" y="2996"/>
              <a:ext cx="8" cy="10"/>
            </a:xfrm>
            <a:custGeom>
              <a:avLst/>
              <a:gdLst>
                <a:gd name="T0" fmla="*/ 0 w 4"/>
                <a:gd name="T1" fmla="*/ 3 h 5"/>
                <a:gd name="T2" fmla="*/ 0 w 4"/>
                <a:gd name="T3" fmla="*/ 0 h 5"/>
                <a:gd name="T4" fmla="*/ 4 w 4"/>
                <a:gd name="T5" fmla="*/ 5 h 5"/>
                <a:gd name="T6" fmla="*/ 0 w 4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2" y="1"/>
                    <a:pt x="4" y="2"/>
                    <a:pt x="4" y="5"/>
                  </a:cubicBezTo>
                  <a:cubicBezTo>
                    <a:pt x="3" y="4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01"/>
            <p:cNvSpPr/>
            <p:nvPr/>
          </p:nvSpPr>
          <p:spPr bwMode="auto">
            <a:xfrm>
              <a:off x="6206" y="2880"/>
              <a:ext cx="6" cy="15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0 h 7"/>
                <a:gd name="T4" fmla="*/ 0 w 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4"/>
                    <a:pt x="1" y="2"/>
                    <a:pt x="3" y="0"/>
                  </a:cubicBezTo>
                  <a:cubicBezTo>
                    <a:pt x="3" y="2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02"/>
            <p:cNvSpPr/>
            <p:nvPr/>
          </p:nvSpPr>
          <p:spPr bwMode="auto">
            <a:xfrm>
              <a:off x="6271" y="3069"/>
              <a:ext cx="17" cy="6"/>
            </a:xfrm>
            <a:custGeom>
              <a:avLst/>
              <a:gdLst>
                <a:gd name="T0" fmla="*/ 0 w 8"/>
                <a:gd name="T1" fmla="*/ 2 h 3"/>
                <a:gd name="T2" fmla="*/ 8 w 8"/>
                <a:gd name="T3" fmla="*/ 0 h 3"/>
                <a:gd name="T4" fmla="*/ 0 w 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0" y="2"/>
                  </a:moveTo>
                  <a:cubicBezTo>
                    <a:pt x="3" y="0"/>
                    <a:pt x="5" y="0"/>
                    <a:pt x="8" y="0"/>
                  </a:cubicBezTo>
                  <a:cubicBezTo>
                    <a:pt x="6" y="3"/>
                    <a:pt x="3" y="2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3"/>
            <p:cNvSpPr/>
            <p:nvPr/>
          </p:nvSpPr>
          <p:spPr bwMode="auto">
            <a:xfrm>
              <a:off x="5858" y="2771"/>
              <a:ext cx="503" cy="508"/>
            </a:xfrm>
            <a:custGeom>
              <a:avLst/>
              <a:gdLst>
                <a:gd name="T0" fmla="*/ 164 w 240"/>
                <a:gd name="T1" fmla="*/ 197 h 242"/>
                <a:gd name="T2" fmla="*/ 159 w 240"/>
                <a:gd name="T3" fmla="*/ 225 h 242"/>
                <a:gd name="T4" fmla="*/ 152 w 240"/>
                <a:gd name="T5" fmla="*/ 234 h 242"/>
                <a:gd name="T6" fmla="*/ 138 w 240"/>
                <a:gd name="T7" fmla="*/ 237 h 242"/>
                <a:gd name="T8" fmla="*/ 126 w 240"/>
                <a:gd name="T9" fmla="*/ 205 h 242"/>
                <a:gd name="T10" fmla="*/ 115 w 240"/>
                <a:gd name="T11" fmla="*/ 168 h 242"/>
                <a:gd name="T12" fmla="*/ 98 w 240"/>
                <a:gd name="T13" fmla="*/ 171 h 242"/>
                <a:gd name="T14" fmla="*/ 96 w 240"/>
                <a:gd name="T15" fmla="*/ 158 h 242"/>
                <a:gd name="T16" fmla="*/ 88 w 240"/>
                <a:gd name="T17" fmla="*/ 152 h 242"/>
                <a:gd name="T18" fmla="*/ 71 w 240"/>
                <a:gd name="T19" fmla="*/ 158 h 242"/>
                <a:gd name="T20" fmla="*/ 76 w 240"/>
                <a:gd name="T21" fmla="*/ 141 h 242"/>
                <a:gd name="T22" fmla="*/ 52 w 240"/>
                <a:gd name="T23" fmla="*/ 138 h 242"/>
                <a:gd name="T24" fmla="*/ 58 w 240"/>
                <a:gd name="T25" fmla="*/ 130 h 242"/>
                <a:gd name="T26" fmla="*/ 43 w 240"/>
                <a:gd name="T27" fmla="*/ 109 h 242"/>
                <a:gd name="T28" fmla="*/ 19 w 240"/>
                <a:gd name="T29" fmla="*/ 93 h 242"/>
                <a:gd name="T30" fmla="*/ 10 w 240"/>
                <a:gd name="T31" fmla="*/ 87 h 242"/>
                <a:gd name="T32" fmla="*/ 6 w 240"/>
                <a:gd name="T33" fmla="*/ 77 h 242"/>
                <a:gd name="T34" fmla="*/ 5 w 240"/>
                <a:gd name="T35" fmla="*/ 57 h 242"/>
                <a:gd name="T36" fmla="*/ 4 w 240"/>
                <a:gd name="T37" fmla="*/ 48 h 242"/>
                <a:gd name="T38" fmla="*/ 30 w 240"/>
                <a:gd name="T39" fmla="*/ 34 h 242"/>
                <a:gd name="T40" fmla="*/ 39 w 240"/>
                <a:gd name="T41" fmla="*/ 29 h 242"/>
                <a:gd name="T42" fmla="*/ 62 w 240"/>
                <a:gd name="T43" fmla="*/ 44 h 242"/>
                <a:gd name="T44" fmla="*/ 71 w 240"/>
                <a:gd name="T45" fmla="*/ 50 h 242"/>
                <a:gd name="T46" fmla="*/ 95 w 240"/>
                <a:gd name="T47" fmla="*/ 60 h 242"/>
                <a:gd name="T48" fmla="*/ 106 w 240"/>
                <a:gd name="T49" fmla="*/ 56 h 242"/>
                <a:gd name="T50" fmla="*/ 106 w 240"/>
                <a:gd name="T51" fmla="*/ 53 h 242"/>
                <a:gd name="T52" fmla="*/ 109 w 240"/>
                <a:gd name="T53" fmla="*/ 35 h 242"/>
                <a:gd name="T54" fmla="*/ 114 w 240"/>
                <a:gd name="T55" fmla="*/ 30 h 242"/>
                <a:gd name="T56" fmla="*/ 129 w 240"/>
                <a:gd name="T57" fmla="*/ 35 h 242"/>
                <a:gd name="T58" fmla="*/ 131 w 240"/>
                <a:gd name="T59" fmla="*/ 40 h 242"/>
                <a:gd name="T60" fmla="*/ 137 w 240"/>
                <a:gd name="T61" fmla="*/ 25 h 242"/>
                <a:gd name="T62" fmla="*/ 127 w 240"/>
                <a:gd name="T63" fmla="*/ 21 h 242"/>
                <a:gd name="T64" fmla="*/ 117 w 240"/>
                <a:gd name="T65" fmla="*/ 20 h 242"/>
                <a:gd name="T66" fmla="*/ 121 w 240"/>
                <a:gd name="T67" fmla="*/ 3 h 242"/>
                <a:gd name="T68" fmla="*/ 153 w 240"/>
                <a:gd name="T69" fmla="*/ 6 h 242"/>
                <a:gd name="T70" fmla="*/ 153 w 240"/>
                <a:gd name="T71" fmla="*/ 11 h 242"/>
                <a:gd name="T72" fmla="*/ 157 w 240"/>
                <a:gd name="T73" fmla="*/ 9 h 242"/>
                <a:gd name="T74" fmla="*/ 158 w 240"/>
                <a:gd name="T75" fmla="*/ 36 h 242"/>
                <a:gd name="T76" fmla="*/ 152 w 240"/>
                <a:gd name="T77" fmla="*/ 67 h 242"/>
                <a:gd name="T78" fmla="*/ 164 w 240"/>
                <a:gd name="T79" fmla="*/ 81 h 242"/>
                <a:gd name="T80" fmla="*/ 188 w 240"/>
                <a:gd name="T81" fmla="*/ 73 h 242"/>
                <a:gd name="T82" fmla="*/ 211 w 240"/>
                <a:gd name="T83" fmla="*/ 71 h 242"/>
                <a:gd name="T84" fmla="*/ 231 w 240"/>
                <a:gd name="T85" fmla="*/ 76 h 242"/>
                <a:gd name="T86" fmla="*/ 240 w 240"/>
                <a:gd name="T87" fmla="*/ 92 h 242"/>
                <a:gd name="T88" fmla="*/ 230 w 240"/>
                <a:gd name="T89" fmla="*/ 107 h 242"/>
                <a:gd name="T90" fmla="*/ 223 w 240"/>
                <a:gd name="T91" fmla="*/ 118 h 242"/>
                <a:gd name="T92" fmla="*/ 210 w 240"/>
                <a:gd name="T93" fmla="*/ 127 h 242"/>
                <a:gd name="T94" fmla="*/ 183 w 240"/>
                <a:gd name="T95" fmla="*/ 136 h 242"/>
                <a:gd name="T96" fmla="*/ 170 w 240"/>
                <a:gd name="T97" fmla="*/ 135 h 242"/>
                <a:gd name="T98" fmla="*/ 155 w 240"/>
                <a:gd name="T99" fmla="*/ 140 h 242"/>
                <a:gd name="T100" fmla="*/ 166 w 240"/>
                <a:gd name="T101" fmla="*/ 17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" h="242">
                  <a:moveTo>
                    <a:pt x="163" y="184"/>
                  </a:moveTo>
                  <a:cubicBezTo>
                    <a:pt x="159" y="189"/>
                    <a:pt x="163" y="193"/>
                    <a:pt x="164" y="197"/>
                  </a:cubicBezTo>
                  <a:cubicBezTo>
                    <a:pt x="167" y="203"/>
                    <a:pt x="168" y="208"/>
                    <a:pt x="165" y="214"/>
                  </a:cubicBezTo>
                  <a:cubicBezTo>
                    <a:pt x="163" y="218"/>
                    <a:pt x="163" y="222"/>
                    <a:pt x="159" y="225"/>
                  </a:cubicBezTo>
                  <a:cubicBezTo>
                    <a:pt x="158" y="227"/>
                    <a:pt x="160" y="231"/>
                    <a:pt x="154" y="229"/>
                  </a:cubicBezTo>
                  <a:cubicBezTo>
                    <a:pt x="152" y="229"/>
                    <a:pt x="152" y="232"/>
                    <a:pt x="152" y="234"/>
                  </a:cubicBezTo>
                  <a:cubicBezTo>
                    <a:pt x="152" y="236"/>
                    <a:pt x="150" y="240"/>
                    <a:pt x="149" y="239"/>
                  </a:cubicBezTo>
                  <a:cubicBezTo>
                    <a:pt x="145" y="236"/>
                    <a:pt x="140" y="242"/>
                    <a:pt x="138" y="237"/>
                  </a:cubicBezTo>
                  <a:cubicBezTo>
                    <a:pt x="136" y="234"/>
                    <a:pt x="134" y="231"/>
                    <a:pt x="134" y="228"/>
                  </a:cubicBezTo>
                  <a:cubicBezTo>
                    <a:pt x="134" y="219"/>
                    <a:pt x="129" y="213"/>
                    <a:pt x="126" y="205"/>
                  </a:cubicBezTo>
                  <a:cubicBezTo>
                    <a:pt x="124" y="200"/>
                    <a:pt x="121" y="195"/>
                    <a:pt x="120" y="188"/>
                  </a:cubicBezTo>
                  <a:cubicBezTo>
                    <a:pt x="120" y="181"/>
                    <a:pt x="117" y="174"/>
                    <a:pt x="115" y="168"/>
                  </a:cubicBezTo>
                  <a:cubicBezTo>
                    <a:pt x="113" y="163"/>
                    <a:pt x="107" y="163"/>
                    <a:pt x="104" y="167"/>
                  </a:cubicBezTo>
                  <a:cubicBezTo>
                    <a:pt x="103" y="170"/>
                    <a:pt x="101" y="171"/>
                    <a:pt x="98" y="171"/>
                  </a:cubicBezTo>
                  <a:cubicBezTo>
                    <a:pt x="96" y="170"/>
                    <a:pt x="98" y="167"/>
                    <a:pt x="97" y="166"/>
                  </a:cubicBezTo>
                  <a:cubicBezTo>
                    <a:pt x="96" y="163"/>
                    <a:pt x="97" y="160"/>
                    <a:pt x="96" y="158"/>
                  </a:cubicBezTo>
                  <a:cubicBezTo>
                    <a:pt x="95" y="155"/>
                    <a:pt x="98" y="151"/>
                    <a:pt x="95" y="149"/>
                  </a:cubicBezTo>
                  <a:cubicBezTo>
                    <a:pt x="92" y="147"/>
                    <a:pt x="91" y="152"/>
                    <a:pt x="88" y="152"/>
                  </a:cubicBezTo>
                  <a:cubicBezTo>
                    <a:pt x="84" y="153"/>
                    <a:pt x="80" y="156"/>
                    <a:pt x="76" y="158"/>
                  </a:cubicBezTo>
                  <a:cubicBezTo>
                    <a:pt x="74" y="159"/>
                    <a:pt x="73" y="160"/>
                    <a:pt x="71" y="158"/>
                  </a:cubicBezTo>
                  <a:cubicBezTo>
                    <a:pt x="69" y="155"/>
                    <a:pt x="70" y="153"/>
                    <a:pt x="72" y="152"/>
                  </a:cubicBezTo>
                  <a:cubicBezTo>
                    <a:pt x="75" y="149"/>
                    <a:pt x="79" y="146"/>
                    <a:pt x="76" y="141"/>
                  </a:cubicBezTo>
                  <a:cubicBezTo>
                    <a:pt x="73" y="137"/>
                    <a:pt x="68" y="138"/>
                    <a:pt x="64" y="140"/>
                  </a:cubicBezTo>
                  <a:cubicBezTo>
                    <a:pt x="60" y="141"/>
                    <a:pt x="56" y="138"/>
                    <a:pt x="52" y="138"/>
                  </a:cubicBezTo>
                  <a:cubicBezTo>
                    <a:pt x="50" y="138"/>
                    <a:pt x="50" y="136"/>
                    <a:pt x="52" y="134"/>
                  </a:cubicBezTo>
                  <a:cubicBezTo>
                    <a:pt x="54" y="133"/>
                    <a:pt x="56" y="131"/>
                    <a:pt x="58" y="130"/>
                  </a:cubicBezTo>
                  <a:cubicBezTo>
                    <a:pt x="62" y="126"/>
                    <a:pt x="61" y="121"/>
                    <a:pt x="55" y="120"/>
                  </a:cubicBezTo>
                  <a:cubicBezTo>
                    <a:pt x="49" y="119"/>
                    <a:pt x="45" y="113"/>
                    <a:pt x="43" y="109"/>
                  </a:cubicBezTo>
                  <a:cubicBezTo>
                    <a:pt x="39" y="100"/>
                    <a:pt x="31" y="98"/>
                    <a:pt x="24" y="95"/>
                  </a:cubicBezTo>
                  <a:cubicBezTo>
                    <a:pt x="22" y="94"/>
                    <a:pt x="21" y="94"/>
                    <a:pt x="19" y="93"/>
                  </a:cubicBezTo>
                  <a:cubicBezTo>
                    <a:pt x="18" y="94"/>
                    <a:pt x="17" y="93"/>
                    <a:pt x="16" y="93"/>
                  </a:cubicBezTo>
                  <a:cubicBezTo>
                    <a:pt x="14" y="90"/>
                    <a:pt x="13" y="88"/>
                    <a:pt x="10" y="87"/>
                  </a:cubicBezTo>
                  <a:cubicBezTo>
                    <a:pt x="7" y="86"/>
                    <a:pt x="7" y="84"/>
                    <a:pt x="7" y="82"/>
                  </a:cubicBezTo>
                  <a:cubicBezTo>
                    <a:pt x="7" y="80"/>
                    <a:pt x="7" y="78"/>
                    <a:pt x="6" y="77"/>
                  </a:cubicBezTo>
                  <a:cubicBezTo>
                    <a:pt x="0" y="73"/>
                    <a:pt x="3" y="69"/>
                    <a:pt x="6" y="64"/>
                  </a:cubicBezTo>
                  <a:cubicBezTo>
                    <a:pt x="7" y="62"/>
                    <a:pt x="8" y="59"/>
                    <a:pt x="5" y="57"/>
                  </a:cubicBezTo>
                  <a:cubicBezTo>
                    <a:pt x="3" y="56"/>
                    <a:pt x="2" y="54"/>
                    <a:pt x="1" y="52"/>
                  </a:cubicBezTo>
                  <a:cubicBezTo>
                    <a:pt x="0" y="49"/>
                    <a:pt x="2" y="47"/>
                    <a:pt x="4" y="48"/>
                  </a:cubicBezTo>
                  <a:cubicBezTo>
                    <a:pt x="13" y="51"/>
                    <a:pt x="16" y="43"/>
                    <a:pt x="21" y="39"/>
                  </a:cubicBezTo>
                  <a:cubicBezTo>
                    <a:pt x="24" y="37"/>
                    <a:pt x="26" y="34"/>
                    <a:pt x="30" y="34"/>
                  </a:cubicBezTo>
                  <a:cubicBezTo>
                    <a:pt x="32" y="35"/>
                    <a:pt x="34" y="35"/>
                    <a:pt x="34" y="32"/>
                  </a:cubicBezTo>
                  <a:cubicBezTo>
                    <a:pt x="34" y="28"/>
                    <a:pt x="37" y="27"/>
                    <a:pt x="39" y="29"/>
                  </a:cubicBezTo>
                  <a:cubicBezTo>
                    <a:pt x="42" y="32"/>
                    <a:pt x="47" y="33"/>
                    <a:pt x="50" y="35"/>
                  </a:cubicBezTo>
                  <a:cubicBezTo>
                    <a:pt x="54" y="38"/>
                    <a:pt x="58" y="40"/>
                    <a:pt x="62" y="44"/>
                  </a:cubicBezTo>
                  <a:cubicBezTo>
                    <a:pt x="64" y="46"/>
                    <a:pt x="66" y="47"/>
                    <a:pt x="69" y="48"/>
                  </a:cubicBezTo>
                  <a:cubicBezTo>
                    <a:pt x="70" y="49"/>
                    <a:pt x="71" y="49"/>
                    <a:pt x="71" y="50"/>
                  </a:cubicBezTo>
                  <a:cubicBezTo>
                    <a:pt x="72" y="58"/>
                    <a:pt x="80" y="60"/>
                    <a:pt x="85" y="65"/>
                  </a:cubicBezTo>
                  <a:cubicBezTo>
                    <a:pt x="88" y="62"/>
                    <a:pt x="90" y="58"/>
                    <a:pt x="95" y="60"/>
                  </a:cubicBezTo>
                  <a:cubicBezTo>
                    <a:pt x="97" y="61"/>
                    <a:pt x="98" y="60"/>
                    <a:pt x="98" y="59"/>
                  </a:cubicBezTo>
                  <a:cubicBezTo>
                    <a:pt x="100" y="56"/>
                    <a:pt x="102" y="54"/>
                    <a:pt x="106" y="56"/>
                  </a:cubicBezTo>
                  <a:cubicBezTo>
                    <a:pt x="107" y="57"/>
                    <a:pt x="108" y="56"/>
                    <a:pt x="108" y="55"/>
                  </a:cubicBezTo>
                  <a:cubicBezTo>
                    <a:pt x="109" y="52"/>
                    <a:pt x="107" y="53"/>
                    <a:pt x="106" y="53"/>
                  </a:cubicBezTo>
                  <a:cubicBezTo>
                    <a:pt x="102" y="51"/>
                    <a:pt x="102" y="48"/>
                    <a:pt x="105" y="46"/>
                  </a:cubicBezTo>
                  <a:cubicBezTo>
                    <a:pt x="109" y="43"/>
                    <a:pt x="110" y="40"/>
                    <a:pt x="109" y="35"/>
                  </a:cubicBezTo>
                  <a:cubicBezTo>
                    <a:pt x="109" y="34"/>
                    <a:pt x="109" y="36"/>
                    <a:pt x="109" y="35"/>
                  </a:cubicBezTo>
                  <a:cubicBezTo>
                    <a:pt x="109" y="31"/>
                    <a:pt x="112" y="29"/>
                    <a:pt x="114" y="30"/>
                  </a:cubicBezTo>
                  <a:cubicBezTo>
                    <a:pt x="119" y="34"/>
                    <a:pt x="117" y="25"/>
                    <a:pt x="121" y="27"/>
                  </a:cubicBezTo>
                  <a:cubicBezTo>
                    <a:pt x="125" y="28"/>
                    <a:pt x="128" y="31"/>
                    <a:pt x="129" y="35"/>
                  </a:cubicBezTo>
                  <a:cubicBezTo>
                    <a:pt x="129" y="37"/>
                    <a:pt x="129" y="39"/>
                    <a:pt x="129" y="41"/>
                  </a:cubicBezTo>
                  <a:cubicBezTo>
                    <a:pt x="130" y="42"/>
                    <a:pt x="130" y="40"/>
                    <a:pt x="131" y="40"/>
                  </a:cubicBezTo>
                  <a:cubicBezTo>
                    <a:pt x="133" y="37"/>
                    <a:pt x="136" y="35"/>
                    <a:pt x="137" y="32"/>
                  </a:cubicBezTo>
                  <a:cubicBezTo>
                    <a:pt x="138" y="30"/>
                    <a:pt x="140" y="27"/>
                    <a:pt x="137" y="25"/>
                  </a:cubicBezTo>
                  <a:cubicBezTo>
                    <a:pt x="134" y="23"/>
                    <a:pt x="132" y="20"/>
                    <a:pt x="130" y="17"/>
                  </a:cubicBezTo>
                  <a:cubicBezTo>
                    <a:pt x="127" y="18"/>
                    <a:pt x="128" y="20"/>
                    <a:pt x="127" y="21"/>
                  </a:cubicBezTo>
                  <a:cubicBezTo>
                    <a:pt x="127" y="26"/>
                    <a:pt x="125" y="27"/>
                    <a:pt x="121" y="26"/>
                  </a:cubicBezTo>
                  <a:cubicBezTo>
                    <a:pt x="116" y="26"/>
                    <a:pt x="116" y="23"/>
                    <a:pt x="117" y="20"/>
                  </a:cubicBezTo>
                  <a:cubicBezTo>
                    <a:pt x="118" y="15"/>
                    <a:pt x="121" y="11"/>
                    <a:pt x="119" y="6"/>
                  </a:cubicBezTo>
                  <a:cubicBezTo>
                    <a:pt x="118" y="5"/>
                    <a:pt x="120" y="4"/>
                    <a:pt x="121" y="3"/>
                  </a:cubicBezTo>
                  <a:cubicBezTo>
                    <a:pt x="130" y="1"/>
                    <a:pt x="140" y="1"/>
                    <a:pt x="149" y="0"/>
                  </a:cubicBezTo>
                  <a:cubicBezTo>
                    <a:pt x="153" y="0"/>
                    <a:pt x="154" y="2"/>
                    <a:pt x="153" y="6"/>
                  </a:cubicBezTo>
                  <a:cubicBezTo>
                    <a:pt x="153" y="8"/>
                    <a:pt x="152" y="9"/>
                    <a:pt x="152" y="11"/>
                  </a:cubicBezTo>
                  <a:cubicBezTo>
                    <a:pt x="152" y="12"/>
                    <a:pt x="153" y="12"/>
                    <a:pt x="153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8"/>
                    <a:pt x="155" y="8"/>
                    <a:pt x="157" y="9"/>
                  </a:cubicBezTo>
                  <a:cubicBezTo>
                    <a:pt x="160" y="16"/>
                    <a:pt x="160" y="23"/>
                    <a:pt x="162" y="29"/>
                  </a:cubicBezTo>
                  <a:cubicBezTo>
                    <a:pt x="163" y="31"/>
                    <a:pt x="165" y="38"/>
                    <a:pt x="158" y="36"/>
                  </a:cubicBezTo>
                  <a:cubicBezTo>
                    <a:pt x="156" y="36"/>
                    <a:pt x="155" y="38"/>
                    <a:pt x="156" y="41"/>
                  </a:cubicBezTo>
                  <a:cubicBezTo>
                    <a:pt x="162" y="51"/>
                    <a:pt x="156" y="59"/>
                    <a:pt x="152" y="67"/>
                  </a:cubicBezTo>
                  <a:cubicBezTo>
                    <a:pt x="151" y="70"/>
                    <a:pt x="148" y="73"/>
                    <a:pt x="152" y="76"/>
                  </a:cubicBezTo>
                  <a:cubicBezTo>
                    <a:pt x="155" y="78"/>
                    <a:pt x="156" y="85"/>
                    <a:pt x="164" y="81"/>
                  </a:cubicBezTo>
                  <a:cubicBezTo>
                    <a:pt x="170" y="77"/>
                    <a:pt x="177" y="73"/>
                    <a:pt x="185" y="74"/>
                  </a:cubicBezTo>
                  <a:cubicBezTo>
                    <a:pt x="186" y="74"/>
                    <a:pt x="188" y="74"/>
                    <a:pt x="188" y="73"/>
                  </a:cubicBezTo>
                  <a:cubicBezTo>
                    <a:pt x="193" y="67"/>
                    <a:pt x="197" y="69"/>
                    <a:pt x="202" y="73"/>
                  </a:cubicBezTo>
                  <a:cubicBezTo>
                    <a:pt x="205" y="70"/>
                    <a:pt x="206" y="63"/>
                    <a:pt x="211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20" y="66"/>
                    <a:pt x="225" y="72"/>
                    <a:pt x="231" y="76"/>
                  </a:cubicBezTo>
                  <a:cubicBezTo>
                    <a:pt x="233" y="77"/>
                    <a:pt x="236" y="78"/>
                    <a:pt x="236" y="81"/>
                  </a:cubicBezTo>
                  <a:cubicBezTo>
                    <a:pt x="235" y="86"/>
                    <a:pt x="238" y="88"/>
                    <a:pt x="240" y="92"/>
                  </a:cubicBezTo>
                  <a:cubicBezTo>
                    <a:pt x="240" y="92"/>
                    <a:pt x="240" y="93"/>
                    <a:pt x="239" y="93"/>
                  </a:cubicBezTo>
                  <a:cubicBezTo>
                    <a:pt x="233" y="96"/>
                    <a:pt x="229" y="99"/>
                    <a:pt x="230" y="107"/>
                  </a:cubicBezTo>
                  <a:cubicBezTo>
                    <a:pt x="230" y="110"/>
                    <a:pt x="229" y="112"/>
                    <a:pt x="226" y="113"/>
                  </a:cubicBezTo>
                  <a:cubicBezTo>
                    <a:pt x="225" y="114"/>
                    <a:pt x="223" y="116"/>
                    <a:pt x="223" y="118"/>
                  </a:cubicBezTo>
                  <a:cubicBezTo>
                    <a:pt x="222" y="121"/>
                    <a:pt x="221" y="123"/>
                    <a:pt x="218" y="122"/>
                  </a:cubicBezTo>
                  <a:cubicBezTo>
                    <a:pt x="214" y="122"/>
                    <a:pt x="212" y="125"/>
                    <a:pt x="210" y="127"/>
                  </a:cubicBezTo>
                  <a:cubicBezTo>
                    <a:pt x="203" y="132"/>
                    <a:pt x="196" y="135"/>
                    <a:pt x="188" y="136"/>
                  </a:cubicBezTo>
                  <a:cubicBezTo>
                    <a:pt x="187" y="137"/>
                    <a:pt x="184" y="137"/>
                    <a:pt x="183" y="136"/>
                  </a:cubicBezTo>
                  <a:cubicBezTo>
                    <a:pt x="181" y="130"/>
                    <a:pt x="179" y="132"/>
                    <a:pt x="176" y="136"/>
                  </a:cubicBezTo>
                  <a:cubicBezTo>
                    <a:pt x="175" y="138"/>
                    <a:pt x="172" y="143"/>
                    <a:pt x="170" y="135"/>
                  </a:cubicBezTo>
                  <a:cubicBezTo>
                    <a:pt x="170" y="135"/>
                    <a:pt x="169" y="135"/>
                    <a:pt x="169" y="134"/>
                  </a:cubicBezTo>
                  <a:cubicBezTo>
                    <a:pt x="168" y="134"/>
                    <a:pt x="155" y="139"/>
                    <a:pt x="155" y="140"/>
                  </a:cubicBezTo>
                  <a:cubicBezTo>
                    <a:pt x="152" y="144"/>
                    <a:pt x="153" y="151"/>
                    <a:pt x="156" y="155"/>
                  </a:cubicBezTo>
                  <a:cubicBezTo>
                    <a:pt x="160" y="162"/>
                    <a:pt x="163" y="169"/>
                    <a:pt x="166" y="176"/>
                  </a:cubicBezTo>
                  <a:cubicBezTo>
                    <a:pt x="167" y="179"/>
                    <a:pt x="165" y="181"/>
                    <a:pt x="163" y="184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04"/>
            <p:cNvSpPr/>
            <p:nvPr/>
          </p:nvSpPr>
          <p:spPr bwMode="auto">
            <a:xfrm>
              <a:off x="6099" y="2964"/>
              <a:ext cx="264" cy="347"/>
            </a:xfrm>
            <a:custGeom>
              <a:avLst/>
              <a:gdLst>
                <a:gd name="T0" fmla="*/ 48 w 126"/>
                <a:gd name="T1" fmla="*/ 92 h 165"/>
                <a:gd name="T2" fmla="*/ 44 w 126"/>
                <a:gd name="T3" fmla="*/ 74 h 165"/>
                <a:gd name="T4" fmla="*/ 42 w 126"/>
                <a:gd name="T5" fmla="*/ 73 h 165"/>
                <a:gd name="T6" fmla="*/ 37 w 126"/>
                <a:gd name="T7" fmla="*/ 50 h 165"/>
                <a:gd name="T8" fmla="*/ 43 w 126"/>
                <a:gd name="T9" fmla="*/ 44 h 165"/>
                <a:gd name="T10" fmla="*/ 51 w 126"/>
                <a:gd name="T11" fmla="*/ 42 h 165"/>
                <a:gd name="T12" fmla="*/ 56 w 126"/>
                <a:gd name="T13" fmla="*/ 39 h 165"/>
                <a:gd name="T14" fmla="*/ 57 w 126"/>
                <a:gd name="T15" fmla="*/ 46 h 165"/>
                <a:gd name="T16" fmla="*/ 62 w 126"/>
                <a:gd name="T17" fmla="*/ 39 h 165"/>
                <a:gd name="T18" fmla="*/ 68 w 126"/>
                <a:gd name="T19" fmla="*/ 40 h 165"/>
                <a:gd name="T20" fmla="*/ 73 w 126"/>
                <a:gd name="T21" fmla="*/ 43 h 165"/>
                <a:gd name="T22" fmla="*/ 99 w 126"/>
                <a:gd name="T23" fmla="*/ 28 h 165"/>
                <a:gd name="T24" fmla="*/ 102 w 126"/>
                <a:gd name="T25" fmla="*/ 28 h 165"/>
                <a:gd name="T26" fmla="*/ 106 w 126"/>
                <a:gd name="T27" fmla="*/ 27 h 165"/>
                <a:gd name="T28" fmla="*/ 111 w 126"/>
                <a:gd name="T29" fmla="*/ 20 h 165"/>
                <a:gd name="T30" fmla="*/ 113 w 126"/>
                <a:gd name="T31" fmla="*/ 14 h 165"/>
                <a:gd name="T32" fmla="*/ 120 w 126"/>
                <a:gd name="T33" fmla="*/ 1 h 165"/>
                <a:gd name="T34" fmla="*/ 124 w 126"/>
                <a:gd name="T35" fmla="*/ 1 h 165"/>
                <a:gd name="T36" fmla="*/ 123 w 126"/>
                <a:gd name="T37" fmla="*/ 16 h 165"/>
                <a:gd name="T38" fmla="*/ 115 w 126"/>
                <a:gd name="T39" fmla="*/ 31 h 165"/>
                <a:gd name="T40" fmla="*/ 104 w 126"/>
                <a:gd name="T41" fmla="*/ 39 h 165"/>
                <a:gd name="T42" fmla="*/ 95 w 126"/>
                <a:gd name="T43" fmla="*/ 44 h 165"/>
                <a:gd name="T44" fmla="*/ 69 w 126"/>
                <a:gd name="T45" fmla="*/ 49 h 165"/>
                <a:gd name="T46" fmla="*/ 45 w 126"/>
                <a:gd name="T47" fmla="*/ 50 h 165"/>
                <a:gd name="T48" fmla="*/ 43 w 126"/>
                <a:gd name="T49" fmla="*/ 58 h 165"/>
                <a:gd name="T50" fmla="*/ 60 w 126"/>
                <a:gd name="T51" fmla="*/ 82 h 165"/>
                <a:gd name="T52" fmla="*/ 62 w 126"/>
                <a:gd name="T53" fmla="*/ 86 h 165"/>
                <a:gd name="T54" fmla="*/ 70 w 126"/>
                <a:gd name="T55" fmla="*/ 111 h 165"/>
                <a:gd name="T56" fmla="*/ 70 w 126"/>
                <a:gd name="T57" fmla="*/ 114 h 165"/>
                <a:gd name="T58" fmla="*/ 65 w 126"/>
                <a:gd name="T59" fmla="*/ 141 h 165"/>
                <a:gd name="T60" fmla="*/ 64 w 126"/>
                <a:gd name="T61" fmla="*/ 142 h 165"/>
                <a:gd name="T62" fmla="*/ 62 w 126"/>
                <a:gd name="T63" fmla="*/ 146 h 165"/>
                <a:gd name="T64" fmla="*/ 48 w 126"/>
                <a:gd name="T65" fmla="*/ 160 h 165"/>
                <a:gd name="T66" fmla="*/ 43 w 126"/>
                <a:gd name="T67" fmla="*/ 162 h 165"/>
                <a:gd name="T68" fmla="*/ 34 w 126"/>
                <a:gd name="T69" fmla="*/ 163 h 165"/>
                <a:gd name="T70" fmla="*/ 33 w 126"/>
                <a:gd name="T71" fmla="*/ 163 h 165"/>
                <a:gd name="T72" fmla="*/ 12 w 126"/>
                <a:gd name="T73" fmla="*/ 158 h 165"/>
                <a:gd name="T74" fmla="*/ 2 w 126"/>
                <a:gd name="T75" fmla="*/ 144 h 165"/>
                <a:gd name="T76" fmla="*/ 5 w 126"/>
                <a:gd name="T77" fmla="*/ 138 h 165"/>
                <a:gd name="T78" fmla="*/ 9 w 126"/>
                <a:gd name="T79" fmla="*/ 143 h 165"/>
                <a:gd name="T80" fmla="*/ 11 w 126"/>
                <a:gd name="T81" fmla="*/ 145 h 165"/>
                <a:gd name="T82" fmla="*/ 23 w 126"/>
                <a:gd name="T83" fmla="*/ 151 h 165"/>
                <a:gd name="T84" fmla="*/ 32 w 126"/>
                <a:gd name="T85" fmla="*/ 152 h 165"/>
                <a:gd name="T86" fmla="*/ 39 w 126"/>
                <a:gd name="T87" fmla="*/ 159 h 165"/>
                <a:gd name="T88" fmla="*/ 45 w 126"/>
                <a:gd name="T89" fmla="*/ 146 h 165"/>
                <a:gd name="T90" fmla="*/ 46 w 126"/>
                <a:gd name="T91" fmla="*/ 144 h 165"/>
                <a:gd name="T92" fmla="*/ 53 w 126"/>
                <a:gd name="T93" fmla="*/ 131 h 165"/>
                <a:gd name="T94" fmla="*/ 58 w 126"/>
                <a:gd name="T95" fmla="*/ 128 h 165"/>
                <a:gd name="T96" fmla="*/ 61 w 126"/>
                <a:gd name="T97" fmla="*/ 124 h 165"/>
                <a:gd name="T98" fmla="*/ 63 w 126"/>
                <a:gd name="T99" fmla="*/ 119 h 165"/>
                <a:gd name="T100" fmla="*/ 61 w 126"/>
                <a:gd name="T101" fmla="*/ 113 h 165"/>
                <a:gd name="T102" fmla="*/ 58 w 126"/>
                <a:gd name="T103" fmla="*/ 110 h 165"/>
                <a:gd name="T104" fmla="*/ 57 w 126"/>
                <a:gd name="T105" fmla="*/ 117 h 165"/>
                <a:gd name="T106" fmla="*/ 54 w 126"/>
                <a:gd name="T107" fmla="*/ 97 h 165"/>
                <a:gd name="T108" fmla="*/ 48 w 126"/>
                <a:gd name="T109" fmla="*/ 9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" h="165">
                  <a:moveTo>
                    <a:pt x="48" y="92"/>
                  </a:moveTo>
                  <a:cubicBezTo>
                    <a:pt x="51" y="85"/>
                    <a:pt x="49" y="79"/>
                    <a:pt x="44" y="74"/>
                  </a:cubicBezTo>
                  <a:cubicBezTo>
                    <a:pt x="43" y="74"/>
                    <a:pt x="42" y="74"/>
                    <a:pt x="42" y="73"/>
                  </a:cubicBezTo>
                  <a:cubicBezTo>
                    <a:pt x="44" y="65"/>
                    <a:pt x="33" y="60"/>
                    <a:pt x="37" y="50"/>
                  </a:cubicBezTo>
                  <a:cubicBezTo>
                    <a:pt x="39" y="47"/>
                    <a:pt x="39" y="44"/>
                    <a:pt x="43" y="44"/>
                  </a:cubicBezTo>
                  <a:cubicBezTo>
                    <a:pt x="46" y="44"/>
                    <a:pt x="49" y="43"/>
                    <a:pt x="51" y="42"/>
                  </a:cubicBezTo>
                  <a:cubicBezTo>
                    <a:pt x="53" y="41"/>
                    <a:pt x="54" y="38"/>
                    <a:pt x="56" y="39"/>
                  </a:cubicBezTo>
                  <a:cubicBezTo>
                    <a:pt x="59" y="41"/>
                    <a:pt x="56" y="44"/>
                    <a:pt x="57" y="46"/>
                  </a:cubicBezTo>
                  <a:cubicBezTo>
                    <a:pt x="60" y="45"/>
                    <a:pt x="60" y="41"/>
                    <a:pt x="62" y="39"/>
                  </a:cubicBezTo>
                  <a:cubicBezTo>
                    <a:pt x="65" y="36"/>
                    <a:pt x="67" y="34"/>
                    <a:pt x="68" y="40"/>
                  </a:cubicBezTo>
                  <a:cubicBezTo>
                    <a:pt x="69" y="44"/>
                    <a:pt x="70" y="44"/>
                    <a:pt x="73" y="43"/>
                  </a:cubicBezTo>
                  <a:cubicBezTo>
                    <a:pt x="83" y="40"/>
                    <a:pt x="92" y="36"/>
                    <a:pt x="99" y="28"/>
                  </a:cubicBezTo>
                  <a:cubicBezTo>
                    <a:pt x="101" y="27"/>
                    <a:pt x="101" y="28"/>
                    <a:pt x="102" y="28"/>
                  </a:cubicBezTo>
                  <a:cubicBezTo>
                    <a:pt x="104" y="30"/>
                    <a:pt x="106" y="29"/>
                    <a:pt x="106" y="27"/>
                  </a:cubicBezTo>
                  <a:cubicBezTo>
                    <a:pt x="105" y="23"/>
                    <a:pt x="109" y="21"/>
                    <a:pt x="111" y="20"/>
                  </a:cubicBezTo>
                  <a:cubicBezTo>
                    <a:pt x="113" y="18"/>
                    <a:pt x="114" y="16"/>
                    <a:pt x="113" y="14"/>
                  </a:cubicBezTo>
                  <a:cubicBezTo>
                    <a:pt x="110" y="7"/>
                    <a:pt x="118" y="5"/>
                    <a:pt x="120" y="1"/>
                  </a:cubicBezTo>
                  <a:cubicBezTo>
                    <a:pt x="120" y="0"/>
                    <a:pt x="123" y="1"/>
                    <a:pt x="124" y="1"/>
                  </a:cubicBezTo>
                  <a:cubicBezTo>
                    <a:pt x="122" y="6"/>
                    <a:pt x="126" y="11"/>
                    <a:pt x="123" y="16"/>
                  </a:cubicBezTo>
                  <a:cubicBezTo>
                    <a:pt x="119" y="21"/>
                    <a:pt x="120" y="27"/>
                    <a:pt x="115" y="31"/>
                  </a:cubicBezTo>
                  <a:cubicBezTo>
                    <a:pt x="110" y="33"/>
                    <a:pt x="107" y="35"/>
                    <a:pt x="104" y="39"/>
                  </a:cubicBezTo>
                  <a:cubicBezTo>
                    <a:pt x="102" y="41"/>
                    <a:pt x="98" y="44"/>
                    <a:pt x="95" y="44"/>
                  </a:cubicBezTo>
                  <a:cubicBezTo>
                    <a:pt x="86" y="44"/>
                    <a:pt x="79" y="49"/>
                    <a:pt x="69" y="49"/>
                  </a:cubicBezTo>
                  <a:cubicBezTo>
                    <a:pt x="61" y="48"/>
                    <a:pt x="53" y="50"/>
                    <a:pt x="45" y="50"/>
                  </a:cubicBezTo>
                  <a:cubicBezTo>
                    <a:pt x="40" y="50"/>
                    <a:pt x="40" y="54"/>
                    <a:pt x="43" y="58"/>
                  </a:cubicBezTo>
                  <a:cubicBezTo>
                    <a:pt x="49" y="66"/>
                    <a:pt x="55" y="74"/>
                    <a:pt x="60" y="82"/>
                  </a:cubicBezTo>
                  <a:cubicBezTo>
                    <a:pt x="61" y="83"/>
                    <a:pt x="61" y="85"/>
                    <a:pt x="62" y="86"/>
                  </a:cubicBezTo>
                  <a:cubicBezTo>
                    <a:pt x="65" y="94"/>
                    <a:pt x="68" y="103"/>
                    <a:pt x="70" y="111"/>
                  </a:cubicBezTo>
                  <a:cubicBezTo>
                    <a:pt x="70" y="112"/>
                    <a:pt x="70" y="113"/>
                    <a:pt x="70" y="114"/>
                  </a:cubicBezTo>
                  <a:cubicBezTo>
                    <a:pt x="71" y="123"/>
                    <a:pt x="68" y="132"/>
                    <a:pt x="65" y="141"/>
                  </a:cubicBezTo>
                  <a:cubicBezTo>
                    <a:pt x="65" y="141"/>
                    <a:pt x="64" y="142"/>
                    <a:pt x="64" y="142"/>
                  </a:cubicBezTo>
                  <a:cubicBezTo>
                    <a:pt x="63" y="143"/>
                    <a:pt x="63" y="145"/>
                    <a:pt x="62" y="146"/>
                  </a:cubicBezTo>
                  <a:cubicBezTo>
                    <a:pt x="58" y="152"/>
                    <a:pt x="51" y="154"/>
                    <a:pt x="48" y="160"/>
                  </a:cubicBezTo>
                  <a:cubicBezTo>
                    <a:pt x="47" y="161"/>
                    <a:pt x="45" y="162"/>
                    <a:pt x="43" y="162"/>
                  </a:cubicBezTo>
                  <a:cubicBezTo>
                    <a:pt x="40" y="162"/>
                    <a:pt x="38" y="165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25" y="164"/>
                    <a:pt x="18" y="161"/>
                    <a:pt x="12" y="158"/>
                  </a:cubicBezTo>
                  <a:cubicBezTo>
                    <a:pt x="9" y="153"/>
                    <a:pt x="2" y="151"/>
                    <a:pt x="2" y="144"/>
                  </a:cubicBezTo>
                  <a:cubicBezTo>
                    <a:pt x="0" y="141"/>
                    <a:pt x="1" y="139"/>
                    <a:pt x="5" y="138"/>
                  </a:cubicBezTo>
                  <a:cubicBezTo>
                    <a:pt x="8" y="138"/>
                    <a:pt x="7" y="142"/>
                    <a:pt x="9" y="143"/>
                  </a:cubicBezTo>
                  <a:cubicBezTo>
                    <a:pt x="10" y="143"/>
                    <a:pt x="11" y="146"/>
                    <a:pt x="11" y="145"/>
                  </a:cubicBezTo>
                  <a:cubicBezTo>
                    <a:pt x="17" y="143"/>
                    <a:pt x="19" y="149"/>
                    <a:pt x="23" y="151"/>
                  </a:cubicBezTo>
                  <a:cubicBezTo>
                    <a:pt x="25" y="153"/>
                    <a:pt x="27" y="158"/>
                    <a:pt x="32" y="152"/>
                  </a:cubicBezTo>
                  <a:cubicBezTo>
                    <a:pt x="34" y="150"/>
                    <a:pt x="36" y="156"/>
                    <a:pt x="39" y="159"/>
                  </a:cubicBezTo>
                  <a:cubicBezTo>
                    <a:pt x="40" y="153"/>
                    <a:pt x="46" y="152"/>
                    <a:pt x="45" y="146"/>
                  </a:cubicBezTo>
                  <a:cubicBezTo>
                    <a:pt x="44" y="145"/>
                    <a:pt x="45" y="144"/>
                    <a:pt x="46" y="144"/>
                  </a:cubicBezTo>
                  <a:cubicBezTo>
                    <a:pt x="56" y="144"/>
                    <a:pt x="54" y="138"/>
                    <a:pt x="53" y="131"/>
                  </a:cubicBezTo>
                  <a:cubicBezTo>
                    <a:pt x="52" y="127"/>
                    <a:pt x="56" y="128"/>
                    <a:pt x="58" y="128"/>
                  </a:cubicBezTo>
                  <a:cubicBezTo>
                    <a:pt x="61" y="127"/>
                    <a:pt x="63" y="128"/>
                    <a:pt x="61" y="124"/>
                  </a:cubicBezTo>
                  <a:cubicBezTo>
                    <a:pt x="59" y="122"/>
                    <a:pt x="62" y="120"/>
                    <a:pt x="63" y="119"/>
                  </a:cubicBezTo>
                  <a:cubicBezTo>
                    <a:pt x="65" y="116"/>
                    <a:pt x="66" y="114"/>
                    <a:pt x="61" y="113"/>
                  </a:cubicBezTo>
                  <a:cubicBezTo>
                    <a:pt x="60" y="113"/>
                    <a:pt x="60" y="109"/>
                    <a:pt x="58" y="110"/>
                  </a:cubicBezTo>
                  <a:cubicBezTo>
                    <a:pt x="55" y="111"/>
                    <a:pt x="58" y="114"/>
                    <a:pt x="57" y="117"/>
                  </a:cubicBezTo>
                  <a:cubicBezTo>
                    <a:pt x="52" y="110"/>
                    <a:pt x="54" y="103"/>
                    <a:pt x="54" y="97"/>
                  </a:cubicBezTo>
                  <a:cubicBezTo>
                    <a:pt x="53" y="92"/>
                    <a:pt x="52" y="91"/>
                    <a:pt x="48" y="92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5"/>
            <p:cNvSpPr/>
            <p:nvPr/>
          </p:nvSpPr>
          <p:spPr bwMode="auto">
            <a:xfrm>
              <a:off x="5845" y="3176"/>
              <a:ext cx="151" cy="53"/>
            </a:xfrm>
            <a:custGeom>
              <a:avLst/>
              <a:gdLst>
                <a:gd name="T0" fmla="*/ 72 w 72"/>
                <a:gd name="T1" fmla="*/ 8 h 25"/>
                <a:gd name="T2" fmla="*/ 47 w 72"/>
                <a:gd name="T3" fmla="*/ 22 h 25"/>
                <a:gd name="T4" fmla="*/ 22 w 72"/>
                <a:gd name="T5" fmla="*/ 23 h 25"/>
                <a:gd name="T6" fmla="*/ 10 w 72"/>
                <a:gd name="T7" fmla="*/ 17 h 25"/>
                <a:gd name="T8" fmla="*/ 2 w 72"/>
                <a:gd name="T9" fmla="*/ 11 h 25"/>
                <a:gd name="T10" fmla="*/ 1 w 72"/>
                <a:gd name="T11" fmla="*/ 7 h 25"/>
                <a:gd name="T12" fmla="*/ 7 w 72"/>
                <a:gd name="T13" fmla="*/ 8 h 25"/>
                <a:gd name="T14" fmla="*/ 12 w 72"/>
                <a:gd name="T15" fmla="*/ 11 h 25"/>
                <a:gd name="T16" fmla="*/ 35 w 72"/>
                <a:gd name="T17" fmla="*/ 16 h 25"/>
                <a:gd name="T18" fmla="*/ 40 w 72"/>
                <a:gd name="T19" fmla="*/ 16 h 25"/>
                <a:gd name="T20" fmla="*/ 53 w 72"/>
                <a:gd name="T21" fmla="*/ 16 h 25"/>
                <a:gd name="T22" fmla="*/ 63 w 72"/>
                <a:gd name="T23" fmla="*/ 5 h 25"/>
                <a:gd name="T24" fmla="*/ 69 w 72"/>
                <a:gd name="T25" fmla="*/ 5 h 25"/>
                <a:gd name="T26" fmla="*/ 72 w 72"/>
                <a:gd name="T2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5">
                  <a:moveTo>
                    <a:pt x="72" y="8"/>
                  </a:moveTo>
                  <a:cubicBezTo>
                    <a:pt x="66" y="16"/>
                    <a:pt x="56" y="18"/>
                    <a:pt x="47" y="22"/>
                  </a:cubicBezTo>
                  <a:cubicBezTo>
                    <a:pt x="38" y="25"/>
                    <a:pt x="30" y="22"/>
                    <a:pt x="22" y="23"/>
                  </a:cubicBezTo>
                  <a:cubicBezTo>
                    <a:pt x="18" y="23"/>
                    <a:pt x="13" y="20"/>
                    <a:pt x="10" y="17"/>
                  </a:cubicBezTo>
                  <a:cubicBezTo>
                    <a:pt x="7" y="14"/>
                    <a:pt x="6" y="11"/>
                    <a:pt x="2" y="11"/>
                  </a:cubicBezTo>
                  <a:cubicBezTo>
                    <a:pt x="0" y="11"/>
                    <a:pt x="1" y="9"/>
                    <a:pt x="1" y="7"/>
                  </a:cubicBezTo>
                  <a:cubicBezTo>
                    <a:pt x="3" y="5"/>
                    <a:pt x="5" y="6"/>
                    <a:pt x="7" y="8"/>
                  </a:cubicBezTo>
                  <a:cubicBezTo>
                    <a:pt x="8" y="10"/>
                    <a:pt x="10" y="11"/>
                    <a:pt x="12" y="11"/>
                  </a:cubicBezTo>
                  <a:cubicBezTo>
                    <a:pt x="19" y="14"/>
                    <a:pt x="27" y="18"/>
                    <a:pt x="35" y="16"/>
                  </a:cubicBezTo>
                  <a:cubicBezTo>
                    <a:pt x="36" y="15"/>
                    <a:pt x="38" y="16"/>
                    <a:pt x="40" y="16"/>
                  </a:cubicBezTo>
                  <a:cubicBezTo>
                    <a:pt x="44" y="17"/>
                    <a:pt x="49" y="19"/>
                    <a:pt x="53" y="16"/>
                  </a:cubicBezTo>
                  <a:cubicBezTo>
                    <a:pt x="58" y="13"/>
                    <a:pt x="61" y="10"/>
                    <a:pt x="63" y="5"/>
                  </a:cubicBezTo>
                  <a:cubicBezTo>
                    <a:pt x="64" y="1"/>
                    <a:pt x="67" y="0"/>
                    <a:pt x="69" y="5"/>
                  </a:cubicBezTo>
                  <a:cubicBezTo>
                    <a:pt x="70" y="6"/>
                    <a:pt x="70" y="7"/>
                    <a:pt x="72" y="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6"/>
            <p:cNvSpPr/>
            <p:nvPr/>
          </p:nvSpPr>
          <p:spPr bwMode="auto">
            <a:xfrm>
              <a:off x="5822" y="3048"/>
              <a:ext cx="63" cy="156"/>
            </a:xfrm>
            <a:custGeom>
              <a:avLst/>
              <a:gdLst>
                <a:gd name="T0" fmla="*/ 23 w 30"/>
                <a:gd name="T1" fmla="*/ 72 h 74"/>
                <a:gd name="T2" fmla="*/ 12 w 30"/>
                <a:gd name="T3" fmla="*/ 68 h 74"/>
                <a:gd name="T4" fmla="*/ 5 w 30"/>
                <a:gd name="T5" fmla="*/ 35 h 74"/>
                <a:gd name="T6" fmla="*/ 25 w 30"/>
                <a:gd name="T7" fmla="*/ 0 h 74"/>
                <a:gd name="T8" fmla="*/ 24 w 30"/>
                <a:gd name="T9" fmla="*/ 11 h 74"/>
                <a:gd name="T10" fmla="*/ 18 w 30"/>
                <a:gd name="T11" fmla="*/ 20 h 74"/>
                <a:gd name="T12" fmla="*/ 12 w 30"/>
                <a:gd name="T13" fmla="*/ 27 h 74"/>
                <a:gd name="T14" fmla="*/ 13 w 30"/>
                <a:gd name="T15" fmla="*/ 32 h 74"/>
                <a:gd name="T16" fmla="*/ 11 w 30"/>
                <a:gd name="T17" fmla="*/ 38 h 74"/>
                <a:gd name="T18" fmla="*/ 8 w 30"/>
                <a:gd name="T19" fmla="*/ 40 h 74"/>
                <a:gd name="T20" fmla="*/ 11 w 30"/>
                <a:gd name="T21" fmla="*/ 55 h 74"/>
                <a:gd name="T22" fmla="*/ 12 w 30"/>
                <a:gd name="T23" fmla="*/ 56 h 74"/>
                <a:gd name="T24" fmla="*/ 19 w 30"/>
                <a:gd name="T25" fmla="*/ 63 h 74"/>
                <a:gd name="T26" fmla="*/ 20 w 30"/>
                <a:gd name="T27" fmla="*/ 68 h 74"/>
                <a:gd name="T28" fmla="*/ 23 w 30"/>
                <a:gd name="T2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74">
                  <a:moveTo>
                    <a:pt x="23" y="72"/>
                  </a:moveTo>
                  <a:cubicBezTo>
                    <a:pt x="18" y="74"/>
                    <a:pt x="16" y="67"/>
                    <a:pt x="12" y="68"/>
                  </a:cubicBezTo>
                  <a:cubicBezTo>
                    <a:pt x="3" y="61"/>
                    <a:pt x="0" y="45"/>
                    <a:pt x="5" y="35"/>
                  </a:cubicBezTo>
                  <a:cubicBezTo>
                    <a:pt x="10" y="22"/>
                    <a:pt x="19" y="12"/>
                    <a:pt x="25" y="0"/>
                  </a:cubicBezTo>
                  <a:cubicBezTo>
                    <a:pt x="29" y="4"/>
                    <a:pt x="30" y="9"/>
                    <a:pt x="24" y="11"/>
                  </a:cubicBezTo>
                  <a:cubicBezTo>
                    <a:pt x="19" y="13"/>
                    <a:pt x="20" y="17"/>
                    <a:pt x="18" y="20"/>
                  </a:cubicBezTo>
                  <a:cubicBezTo>
                    <a:pt x="17" y="23"/>
                    <a:pt x="16" y="25"/>
                    <a:pt x="12" y="27"/>
                  </a:cubicBezTo>
                  <a:cubicBezTo>
                    <a:pt x="10" y="28"/>
                    <a:pt x="11" y="31"/>
                    <a:pt x="13" y="32"/>
                  </a:cubicBezTo>
                  <a:cubicBezTo>
                    <a:pt x="16" y="36"/>
                    <a:pt x="11" y="38"/>
                    <a:pt x="11" y="38"/>
                  </a:cubicBezTo>
                  <a:cubicBezTo>
                    <a:pt x="7" y="35"/>
                    <a:pt x="8" y="38"/>
                    <a:pt x="8" y="40"/>
                  </a:cubicBezTo>
                  <a:cubicBezTo>
                    <a:pt x="7" y="45"/>
                    <a:pt x="8" y="50"/>
                    <a:pt x="11" y="55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9" y="64"/>
                    <a:pt x="15" y="63"/>
                    <a:pt x="19" y="63"/>
                  </a:cubicBezTo>
                  <a:cubicBezTo>
                    <a:pt x="22" y="64"/>
                    <a:pt x="22" y="65"/>
                    <a:pt x="20" y="68"/>
                  </a:cubicBezTo>
                  <a:cubicBezTo>
                    <a:pt x="19" y="69"/>
                    <a:pt x="19" y="69"/>
                    <a:pt x="23" y="72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7"/>
            <p:cNvSpPr/>
            <p:nvPr/>
          </p:nvSpPr>
          <p:spPr bwMode="auto">
            <a:xfrm>
              <a:off x="6059" y="3145"/>
              <a:ext cx="50" cy="122"/>
            </a:xfrm>
            <a:custGeom>
              <a:avLst/>
              <a:gdLst>
                <a:gd name="T0" fmla="*/ 24 w 24"/>
                <a:gd name="T1" fmla="*/ 52 h 58"/>
                <a:gd name="T2" fmla="*/ 21 w 24"/>
                <a:gd name="T3" fmla="*/ 58 h 58"/>
                <a:gd name="T4" fmla="*/ 4 w 24"/>
                <a:gd name="T5" fmla="*/ 25 h 58"/>
                <a:gd name="T6" fmla="*/ 0 w 24"/>
                <a:gd name="T7" fmla="*/ 3 h 58"/>
                <a:gd name="T8" fmla="*/ 2 w 24"/>
                <a:gd name="T9" fmla="*/ 0 h 58"/>
                <a:gd name="T10" fmla="*/ 3 w 24"/>
                <a:gd name="T11" fmla="*/ 0 h 58"/>
                <a:gd name="T12" fmla="*/ 4 w 24"/>
                <a:gd name="T13" fmla="*/ 0 h 58"/>
                <a:gd name="T14" fmla="*/ 5 w 24"/>
                <a:gd name="T15" fmla="*/ 10 h 58"/>
                <a:gd name="T16" fmla="*/ 5 w 24"/>
                <a:gd name="T17" fmla="*/ 12 h 58"/>
                <a:gd name="T18" fmla="*/ 11 w 24"/>
                <a:gd name="T19" fmla="*/ 30 h 58"/>
                <a:gd name="T20" fmla="*/ 16 w 24"/>
                <a:gd name="T21" fmla="*/ 43 h 58"/>
                <a:gd name="T22" fmla="*/ 24 w 24"/>
                <a:gd name="T23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58">
                  <a:moveTo>
                    <a:pt x="24" y="52"/>
                  </a:moveTo>
                  <a:cubicBezTo>
                    <a:pt x="22" y="54"/>
                    <a:pt x="20" y="55"/>
                    <a:pt x="21" y="58"/>
                  </a:cubicBezTo>
                  <a:cubicBezTo>
                    <a:pt x="13" y="48"/>
                    <a:pt x="9" y="36"/>
                    <a:pt x="4" y="25"/>
                  </a:cubicBezTo>
                  <a:cubicBezTo>
                    <a:pt x="2" y="18"/>
                    <a:pt x="3" y="10"/>
                    <a:pt x="0" y="3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3"/>
                    <a:pt x="10" y="6"/>
                    <a:pt x="5" y="10"/>
                  </a:cubicBezTo>
                  <a:cubicBezTo>
                    <a:pt x="5" y="10"/>
                    <a:pt x="4" y="12"/>
                    <a:pt x="5" y="12"/>
                  </a:cubicBezTo>
                  <a:cubicBezTo>
                    <a:pt x="9" y="17"/>
                    <a:pt x="8" y="24"/>
                    <a:pt x="11" y="30"/>
                  </a:cubicBezTo>
                  <a:cubicBezTo>
                    <a:pt x="13" y="34"/>
                    <a:pt x="14" y="38"/>
                    <a:pt x="16" y="43"/>
                  </a:cubicBezTo>
                  <a:cubicBezTo>
                    <a:pt x="17" y="47"/>
                    <a:pt x="24" y="47"/>
                    <a:pt x="24" y="52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8"/>
            <p:cNvSpPr/>
            <p:nvPr/>
          </p:nvSpPr>
          <p:spPr bwMode="auto">
            <a:xfrm>
              <a:off x="5996" y="3132"/>
              <a:ext cx="71" cy="63"/>
            </a:xfrm>
            <a:custGeom>
              <a:avLst/>
              <a:gdLst>
                <a:gd name="T0" fmla="*/ 34 w 34"/>
                <a:gd name="T1" fmla="*/ 6 h 30"/>
                <a:gd name="T2" fmla="*/ 32 w 34"/>
                <a:gd name="T3" fmla="*/ 6 h 30"/>
                <a:gd name="T4" fmla="*/ 22 w 34"/>
                <a:gd name="T5" fmla="*/ 12 h 30"/>
                <a:gd name="T6" fmla="*/ 2 w 34"/>
                <a:gd name="T7" fmla="*/ 30 h 30"/>
                <a:gd name="T8" fmla="*/ 0 w 34"/>
                <a:gd name="T9" fmla="*/ 29 h 30"/>
                <a:gd name="T10" fmla="*/ 8 w 34"/>
                <a:gd name="T11" fmla="*/ 17 h 30"/>
                <a:gd name="T12" fmla="*/ 9 w 34"/>
                <a:gd name="T13" fmla="*/ 17 h 30"/>
                <a:gd name="T14" fmla="*/ 9 w 34"/>
                <a:gd name="T15" fmla="*/ 13 h 30"/>
                <a:gd name="T16" fmla="*/ 15 w 34"/>
                <a:gd name="T17" fmla="*/ 14 h 30"/>
                <a:gd name="T18" fmla="*/ 17 w 34"/>
                <a:gd name="T19" fmla="*/ 13 h 30"/>
                <a:gd name="T20" fmla="*/ 23 w 34"/>
                <a:gd name="T21" fmla="*/ 0 h 30"/>
                <a:gd name="T22" fmla="*/ 34 w 34"/>
                <a:gd name="T2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0">
                  <a:moveTo>
                    <a:pt x="34" y="6"/>
                  </a:moveTo>
                  <a:cubicBezTo>
                    <a:pt x="33" y="6"/>
                    <a:pt x="33" y="6"/>
                    <a:pt x="32" y="6"/>
                  </a:cubicBezTo>
                  <a:cubicBezTo>
                    <a:pt x="27" y="5"/>
                    <a:pt x="25" y="8"/>
                    <a:pt x="22" y="12"/>
                  </a:cubicBezTo>
                  <a:cubicBezTo>
                    <a:pt x="16" y="18"/>
                    <a:pt x="9" y="24"/>
                    <a:pt x="2" y="30"/>
                  </a:cubicBezTo>
                  <a:cubicBezTo>
                    <a:pt x="2" y="30"/>
                    <a:pt x="1" y="29"/>
                    <a:pt x="0" y="29"/>
                  </a:cubicBezTo>
                  <a:cubicBezTo>
                    <a:pt x="4" y="26"/>
                    <a:pt x="1" y="18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5"/>
                    <a:pt x="3" y="14"/>
                    <a:pt x="9" y="13"/>
                  </a:cubicBezTo>
                  <a:cubicBezTo>
                    <a:pt x="10" y="12"/>
                    <a:pt x="13" y="14"/>
                    <a:pt x="15" y="14"/>
                  </a:cubicBezTo>
                  <a:cubicBezTo>
                    <a:pt x="16" y="14"/>
                    <a:pt x="17" y="13"/>
                    <a:pt x="17" y="13"/>
                  </a:cubicBezTo>
                  <a:cubicBezTo>
                    <a:pt x="16" y="8"/>
                    <a:pt x="24" y="6"/>
                    <a:pt x="23" y="0"/>
                  </a:cubicBezTo>
                  <a:cubicBezTo>
                    <a:pt x="25" y="5"/>
                    <a:pt x="31" y="3"/>
                    <a:pt x="34" y="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9"/>
            <p:cNvSpPr/>
            <p:nvPr/>
          </p:nvSpPr>
          <p:spPr bwMode="auto">
            <a:xfrm>
              <a:off x="5866" y="2951"/>
              <a:ext cx="32" cy="28"/>
            </a:xfrm>
            <a:custGeom>
              <a:avLst/>
              <a:gdLst>
                <a:gd name="T0" fmla="*/ 14 w 15"/>
                <a:gd name="T1" fmla="*/ 6 h 13"/>
                <a:gd name="T2" fmla="*/ 15 w 15"/>
                <a:gd name="T3" fmla="*/ 7 h 13"/>
                <a:gd name="T4" fmla="*/ 15 w 15"/>
                <a:gd name="T5" fmla="*/ 10 h 13"/>
                <a:gd name="T6" fmla="*/ 3 w 15"/>
                <a:gd name="T7" fmla="*/ 7 h 13"/>
                <a:gd name="T8" fmla="*/ 2 w 15"/>
                <a:gd name="T9" fmla="*/ 1 h 13"/>
                <a:gd name="T10" fmla="*/ 7 w 15"/>
                <a:gd name="T11" fmla="*/ 3 h 13"/>
                <a:gd name="T12" fmla="*/ 14 w 1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4" y="7"/>
                    <a:pt x="15" y="7"/>
                    <a:pt x="15" y="7"/>
                  </a:cubicBezTo>
                  <a:cubicBezTo>
                    <a:pt x="15" y="8"/>
                    <a:pt x="15" y="9"/>
                    <a:pt x="15" y="10"/>
                  </a:cubicBezTo>
                  <a:cubicBezTo>
                    <a:pt x="10" y="13"/>
                    <a:pt x="7" y="9"/>
                    <a:pt x="3" y="7"/>
                  </a:cubicBezTo>
                  <a:cubicBezTo>
                    <a:pt x="0" y="6"/>
                    <a:pt x="1" y="3"/>
                    <a:pt x="2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9" y="5"/>
                    <a:pt x="11" y="7"/>
                    <a:pt x="14" y="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10"/>
            <p:cNvSpPr/>
            <p:nvPr/>
          </p:nvSpPr>
          <p:spPr bwMode="auto">
            <a:xfrm>
              <a:off x="5906" y="2977"/>
              <a:ext cx="21" cy="23"/>
            </a:xfrm>
            <a:custGeom>
              <a:avLst/>
              <a:gdLst>
                <a:gd name="T0" fmla="*/ 10 w 10"/>
                <a:gd name="T1" fmla="*/ 11 h 11"/>
                <a:gd name="T2" fmla="*/ 3 w 10"/>
                <a:gd name="T3" fmla="*/ 5 h 11"/>
                <a:gd name="T4" fmla="*/ 0 w 10"/>
                <a:gd name="T5" fmla="*/ 1 h 11"/>
                <a:gd name="T6" fmla="*/ 10 w 1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10" y="11"/>
                  </a:moveTo>
                  <a:cubicBezTo>
                    <a:pt x="8" y="8"/>
                    <a:pt x="7" y="6"/>
                    <a:pt x="3" y="5"/>
                  </a:cubicBezTo>
                  <a:cubicBezTo>
                    <a:pt x="1" y="5"/>
                    <a:pt x="0" y="3"/>
                    <a:pt x="0" y="1"/>
                  </a:cubicBezTo>
                  <a:cubicBezTo>
                    <a:pt x="6" y="0"/>
                    <a:pt x="10" y="4"/>
                    <a:pt x="10" y="11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11"/>
            <p:cNvSpPr/>
            <p:nvPr/>
          </p:nvSpPr>
          <p:spPr bwMode="auto">
            <a:xfrm>
              <a:off x="5898" y="2972"/>
              <a:ext cx="8" cy="7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2" y="3"/>
                    <a:pt x="0" y="3"/>
                    <a:pt x="0" y="0"/>
                  </a:cubicBezTo>
                  <a:cubicBezTo>
                    <a:pt x="1" y="2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12"/>
            <p:cNvSpPr/>
            <p:nvPr/>
          </p:nvSpPr>
          <p:spPr bwMode="auto">
            <a:xfrm>
              <a:off x="5845" y="2750"/>
              <a:ext cx="350" cy="222"/>
            </a:xfrm>
            <a:custGeom>
              <a:avLst/>
              <a:gdLst>
                <a:gd name="T0" fmla="*/ 12 w 167"/>
                <a:gd name="T1" fmla="*/ 97 h 106"/>
                <a:gd name="T2" fmla="*/ 0 w 167"/>
                <a:gd name="T3" fmla="*/ 73 h 106"/>
                <a:gd name="T4" fmla="*/ 6 w 167"/>
                <a:gd name="T5" fmla="*/ 50 h 106"/>
                <a:gd name="T6" fmla="*/ 13 w 167"/>
                <a:gd name="T7" fmla="*/ 42 h 106"/>
                <a:gd name="T8" fmla="*/ 28 w 167"/>
                <a:gd name="T9" fmla="*/ 35 h 106"/>
                <a:gd name="T10" fmla="*/ 43 w 167"/>
                <a:gd name="T11" fmla="*/ 30 h 106"/>
                <a:gd name="T12" fmla="*/ 46 w 167"/>
                <a:gd name="T13" fmla="*/ 31 h 106"/>
                <a:gd name="T14" fmla="*/ 60 w 167"/>
                <a:gd name="T15" fmla="*/ 36 h 106"/>
                <a:gd name="T16" fmla="*/ 86 w 167"/>
                <a:gd name="T17" fmla="*/ 54 h 106"/>
                <a:gd name="T18" fmla="*/ 95 w 167"/>
                <a:gd name="T19" fmla="*/ 64 h 106"/>
                <a:gd name="T20" fmla="*/ 101 w 167"/>
                <a:gd name="T21" fmla="*/ 54 h 106"/>
                <a:gd name="T22" fmla="*/ 113 w 167"/>
                <a:gd name="T23" fmla="*/ 26 h 106"/>
                <a:gd name="T24" fmla="*/ 123 w 167"/>
                <a:gd name="T25" fmla="*/ 14 h 106"/>
                <a:gd name="T26" fmla="*/ 153 w 167"/>
                <a:gd name="T27" fmla="*/ 2 h 106"/>
                <a:gd name="T28" fmla="*/ 163 w 167"/>
                <a:gd name="T29" fmla="*/ 20 h 106"/>
                <a:gd name="T30" fmla="*/ 158 w 167"/>
                <a:gd name="T31" fmla="*/ 16 h 106"/>
                <a:gd name="T32" fmla="*/ 129 w 167"/>
                <a:gd name="T33" fmla="*/ 15 h 106"/>
                <a:gd name="T34" fmla="*/ 126 w 167"/>
                <a:gd name="T35" fmla="*/ 26 h 106"/>
                <a:gd name="T36" fmla="*/ 128 w 167"/>
                <a:gd name="T37" fmla="*/ 35 h 106"/>
                <a:gd name="T38" fmla="*/ 134 w 167"/>
                <a:gd name="T39" fmla="*/ 25 h 106"/>
                <a:gd name="T40" fmla="*/ 145 w 167"/>
                <a:gd name="T41" fmla="*/ 34 h 106"/>
                <a:gd name="T42" fmla="*/ 138 w 167"/>
                <a:gd name="T43" fmla="*/ 51 h 106"/>
                <a:gd name="T44" fmla="*/ 134 w 167"/>
                <a:gd name="T45" fmla="*/ 50 h 106"/>
                <a:gd name="T46" fmla="*/ 127 w 167"/>
                <a:gd name="T47" fmla="*/ 38 h 106"/>
                <a:gd name="T48" fmla="*/ 119 w 167"/>
                <a:gd name="T49" fmla="*/ 42 h 106"/>
                <a:gd name="T50" fmla="*/ 113 w 167"/>
                <a:gd name="T51" fmla="*/ 57 h 106"/>
                <a:gd name="T52" fmla="*/ 112 w 167"/>
                <a:gd name="T53" fmla="*/ 62 h 106"/>
                <a:gd name="T54" fmla="*/ 114 w 167"/>
                <a:gd name="T55" fmla="*/ 69 h 106"/>
                <a:gd name="T56" fmla="*/ 108 w 167"/>
                <a:gd name="T57" fmla="*/ 66 h 106"/>
                <a:gd name="T58" fmla="*/ 94 w 167"/>
                <a:gd name="T59" fmla="*/ 74 h 106"/>
                <a:gd name="T60" fmla="*/ 88 w 167"/>
                <a:gd name="T61" fmla="*/ 74 h 106"/>
                <a:gd name="T62" fmla="*/ 78 w 167"/>
                <a:gd name="T63" fmla="*/ 65 h 106"/>
                <a:gd name="T64" fmla="*/ 57 w 167"/>
                <a:gd name="T65" fmla="*/ 47 h 106"/>
                <a:gd name="T66" fmla="*/ 49 w 167"/>
                <a:gd name="T67" fmla="*/ 45 h 106"/>
                <a:gd name="T68" fmla="*/ 42 w 167"/>
                <a:gd name="T69" fmla="*/ 40 h 106"/>
                <a:gd name="T70" fmla="*/ 40 w 167"/>
                <a:gd name="T71" fmla="*/ 46 h 106"/>
                <a:gd name="T72" fmla="*/ 13 w 167"/>
                <a:gd name="T73" fmla="*/ 60 h 106"/>
                <a:gd name="T74" fmla="*/ 9 w 167"/>
                <a:gd name="T75" fmla="*/ 63 h 106"/>
                <a:gd name="T76" fmla="*/ 10 w 167"/>
                <a:gd name="T77" fmla="*/ 80 h 106"/>
                <a:gd name="T78" fmla="*/ 24 w 167"/>
                <a:gd name="T79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106">
                  <a:moveTo>
                    <a:pt x="24" y="102"/>
                  </a:moveTo>
                  <a:cubicBezTo>
                    <a:pt x="17" y="106"/>
                    <a:pt x="16" y="99"/>
                    <a:pt x="12" y="97"/>
                  </a:cubicBezTo>
                  <a:cubicBezTo>
                    <a:pt x="6" y="94"/>
                    <a:pt x="3" y="90"/>
                    <a:pt x="2" y="83"/>
                  </a:cubicBezTo>
                  <a:cubicBezTo>
                    <a:pt x="2" y="79"/>
                    <a:pt x="0" y="76"/>
                    <a:pt x="0" y="73"/>
                  </a:cubicBezTo>
                  <a:cubicBezTo>
                    <a:pt x="4" y="72"/>
                    <a:pt x="4" y="67"/>
                    <a:pt x="4" y="65"/>
                  </a:cubicBezTo>
                  <a:cubicBezTo>
                    <a:pt x="2" y="60"/>
                    <a:pt x="5" y="55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8" y="47"/>
                    <a:pt x="12" y="45"/>
                    <a:pt x="13" y="42"/>
                  </a:cubicBezTo>
                  <a:cubicBezTo>
                    <a:pt x="14" y="41"/>
                    <a:pt x="14" y="41"/>
                    <a:pt x="15" y="40"/>
                  </a:cubicBezTo>
                  <a:cubicBezTo>
                    <a:pt x="20" y="40"/>
                    <a:pt x="24" y="38"/>
                    <a:pt x="28" y="35"/>
                  </a:cubicBezTo>
                  <a:cubicBezTo>
                    <a:pt x="31" y="33"/>
                    <a:pt x="35" y="31"/>
                    <a:pt x="39" y="33"/>
                  </a:cubicBezTo>
                  <a:cubicBezTo>
                    <a:pt x="42" y="35"/>
                    <a:pt x="41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6" y="30"/>
                    <a:pt x="46" y="31"/>
                  </a:cubicBezTo>
                  <a:cubicBezTo>
                    <a:pt x="50" y="36"/>
                    <a:pt x="55" y="35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3" y="39"/>
                    <a:pt x="69" y="40"/>
                    <a:pt x="72" y="44"/>
                  </a:cubicBezTo>
                  <a:cubicBezTo>
                    <a:pt x="79" y="44"/>
                    <a:pt x="82" y="50"/>
                    <a:pt x="86" y="54"/>
                  </a:cubicBezTo>
                  <a:cubicBezTo>
                    <a:pt x="87" y="56"/>
                    <a:pt x="88" y="58"/>
                    <a:pt x="89" y="60"/>
                  </a:cubicBezTo>
                  <a:cubicBezTo>
                    <a:pt x="90" y="62"/>
                    <a:pt x="90" y="66"/>
                    <a:pt x="95" y="64"/>
                  </a:cubicBezTo>
                  <a:cubicBezTo>
                    <a:pt x="97" y="63"/>
                    <a:pt x="98" y="64"/>
                    <a:pt x="100" y="64"/>
                  </a:cubicBezTo>
                  <a:cubicBezTo>
                    <a:pt x="98" y="61"/>
                    <a:pt x="99" y="58"/>
                    <a:pt x="101" y="54"/>
                  </a:cubicBezTo>
                  <a:cubicBezTo>
                    <a:pt x="104" y="48"/>
                    <a:pt x="108" y="42"/>
                    <a:pt x="108" y="35"/>
                  </a:cubicBezTo>
                  <a:cubicBezTo>
                    <a:pt x="109" y="32"/>
                    <a:pt x="109" y="28"/>
                    <a:pt x="113" y="26"/>
                  </a:cubicBezTo>
                  <a:cubicBezTo>
                    <a:pt x="119" y="24"/>
                    <a:pt x="119" y="18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8" y="6"/>
                    <a:pt x="137" y="4"/>
                    <a:pt x="146" y="3"/>
                  </a:cubicBezTo>
                  <a:cubicBezTo>
                    <a:pt x="148" y="3"/>
                    <a:pt x="151" y="0"/>
                    <a:pt x="153" y="2"/>
                  </a:cubicBezTo>
                  <a:cubicBezTo>
                    <a:pt x="156" y="9"/>
                    <a:pt x="167" y="9"/>
                    <a:pt x="167" y="18"/>
                  </a:cubicBezTo>
                  <a:cubicBezTo>
                    <a:pt x="166" y="19"/>
                    <a:pt x="165" y="20"/>
                    <a:pt x="163" y="20"/>
                  </a:cubicBezTo>
                  <a:cubicBezTo>
                    <a:pt x="158" y="19"/>
                    <a:pt x="159" y="22"/>
                    <a:pt x="160" y="26"/>
                  </a:cubicBezTo>
                  <a:cubicBezTo>
                    <a:pt x="158" y="23"/>
                    <a:pt x="156" y="20"/>
                    <a:pt x="158" y="16"/>
                  </a:cubicBezTo>
                  <a:cubicBezTo>
                    <a:pt x="160" y="12"/>
                    <a:pt x="157" y="11"/>
                    <a:pt x="154" y="12"/>
                  </a:cubicBezTo>
                  <a:cubicBezTo>
                    <a:pt x="146" y="14"/>
                    <a:pt x="138" y="12"/>
                    <a:pt x="129" y="15"/>
                  </a:cubicBezTo>
                  <a:cubicBezTo>
                    <a:pt x="126" y="16"/>
                    <a:pt x="125" y="16"/>
                    <a:pt x="127" y="19"/>
                  </a:cubicBezTo>
                  <a:cubicBezTo>
                    <a:pt x="130" y="22"/>
                    <a:pt x="128" y="24"/>
                    <a:pt x="126" y="26"/>
                  </a:cubicBezTo>
                  <a:cubicBezTo>
                    <a:pt x="123" y="28"/>
                    <a:pt x="124" y="31"/>
                    <a:pt x="125" y="34"/>
                  </a:cubicBezTo>
                  <a:cubicBezTo>
                    <a:pt x="125" y="35"/>
                    <a:pt x="127" y="35"/>
                    <a:pt x="128" y="35"/>
                  </a:cubicBezTo>
                  <a:cubicBezTo>
                    <a:pt x="131" y="35"/>
                    <a:pt x="134" y="33"/>
                    <a:pt x="132" y="30"/>
                  </a:cubicBezTo>
                  <a:cubicBezTo>
                    <a:pt x="129" y="26"/>
                    <a:pt x="133" y="26"/>
                    <a:pt x="134" y="25"/>
                  </a:cubicBezTo>
                  <a:cubicBezTo>
                    <a:pt x="137" y="23"/>
                    <a:pt x="138" y="25"/>
                    <a:pt x="138" y="28"/>
                  </a:cubicBezTo>
                  <a:cubicBezTo>
                    <a:pt x="139" y="32"/>
                    <a:pt x="143" y="31"/>
                    <a:pt x="145" y="34"/>
                  </a:cubicBezTo>
                  <a:cubicBezTo>
                    <a:pt x="141" y="38"/>
                    <a:pt x="141" y="38"/>
                    <a:pt x="139" y="45"/>
                  </a:cubicBezTo>
                  <a:cubicBezTo>
                    <a:pt x="139" y="47"/>
                    <a:pt x="138" y="49"/>
                    <a:pt x="138" y="51"/>
                  </a:cubicBezTo>
                  <a:cubicBezTo>
                    <a:pt x="137" y="52"/>
                    <a:pt x="137" y="56"/>
                    <a:pt x="135" y="55"/>
                  </a:cubicBezTo>
                  <a:cubicBezTo>
                    <a:pt x="131" y="55"/>
                    <a:pt x="134" y="52"/>
                    <a:pt x="134" y="50"/>
                  </a:cubicBezTo>
                  <a:cubicBezTo>
                    <a:pt x="133" y="48"/>
                    <a:pt x="133" y="47"/>
                    <a:pt x="133" y="45"/>
                  </a:cubicBezTo>
                  <a:cubicBezTo>
                    <a:pt x="133" y="41"/>
                    <a:pt x="130" y="38"/>
                    <a:pt x="127" y="38"/>
                  </a:cubicBezTo>
                  <a:cubicBezTo>
                    <a:pt x="123" y="38"/>
                    <a:pt x="125" y="42"/>
                    <a:pt x="124" y="45"/>
                  </a:cubicBezTo>
                  <a:cubicBezTo>
                    <a:pt x="122" y="44"/>
                    <a:pt x="122" y="40"/>
                    <a:pt x="119" y="42"/>
                  </a:cubicBezTo>
                  <a:cubicBezTo>
                    <a:pt x="116" y="43"/>
                    <a:pt x="116" y="45"/>
                    <a:pt x="117" y="47"/>
                  </a:cubicBezTo>
                  <a:cubicBezTo>
                    <a:pt x="118" y="51"/>
                    <a:pt x="118" y="55"/>
                    <a:pt x="113" y="57"/>
                  </a:cubicBezTo>
                  <a:cubicBezTo>
                    <a:pt x="111" y="57"/>
                    <a:pt x="110" y="58"/>
                    <a:pt x="110" y="60"/>
                  </a:cubicBezTo>
                  <a:cubicBezTo>
                    <a:pt x="111" y="61"/>
                    <a:pt x="112" y="62"/>
                    <a:pt x="112" y="62"/>
                  </a:cubicBezTo>
                  <a:cubicBezTo>
                    <a:pt x="115" y="60"/>
                    <a:pt x="116" y="62"/>
                    <a:pt x="117" y="64"/>
                  </a:cubicBezTo>
                  <a:cubicBezTo>
                    <a:pt x="117" y="67"/>
                    <a:pt x="115" y="68"/>
                    <a:pt x="114" y="69"/>
                  </a:cubicBezTo>
                  <a:cubicBezTo>
                    <a:pt x="111" y="71"/>
                    <a:pt x="110" y="68"/>
                    <a:pt x="109" y="67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7" y="71"/>
                    <a:pt x="105" y="76"/>
                    <a:pt x="98" y="71"/>
                  </a:cubicBezTo>
                  <a:cubicBezTo>
                    <a:pt x="96" y="69"/>
                    <a:pt x="95" y="73"/>
                    <a:pt x="94" y="74"/>
                  </a:cubicBezTo>
                  <a:cubicBezTo>
                    <a:pt x="93" y="76"/>
                    <a:pt x="92" y="78"/>
                    <a:pt x="90" y="78"/>
                  </a:cubicBezTo>
                  <a:cubicBezTo>
                    <a:pt x="87" y="78"/>
                    <a:pt x="88" y="76"/>
                    <a:pt x="88" y="74"/>
                  </a:cubicBezTo>
                  <a:cubicBezTo>
                    <a:pt x="87" y="72"/>
                    <a:pt x="86" y="70"/>
                    <a:pt x="84" y="71"/>
                  </a:cubicBezTo>
                  <a:cubicBezTo>
                    <a:pt x="77" y="74"/>
                    <a:pt x="77" y="68"/>
                    <a:pt x="78" y="65"/>
                  </a:cubicBezTo>
                  <a:cubicBezTo>
                    <a:pt x="78" y="61"/>
                    <a:pt x="76" y="61"/>
                    <a:pt x="74" y="60"/>
                  </a:cubicBezTo>
                  <a:cubicBezTo>
                    <a:pt x="68" y="56"/>
                    <a:pt x="61" y="52"/>
                    <a:pt x="57" y="47"/>
                  </a:cubicBezTo>
                  <a:cubicBezTo>
                    <a:pt x="55" y="45"/>
                    <a:pt x="54" y="43"/>
                    <a:pt x="51" y="46"/>
                  </a:cubicBezTo>
                  <a:cubicBezTo>
                    <a:pt x="50" y="49"/>
                    <a:pt x="50" y="46"/>
                    <a:pt x="49" y="45"/>
                  </a:cubicBezTo>
                  <a:cubicBezTo>
                    <a:pt x="48" y="44"/>
                    <a:pt x="47" y="42"/>
                    <a:pt x="46" y="41"/>
                  </a:cubicBezTo>
                  <a:cubicBezTo>
                    <a:pt x="45" y="40"/>
                    <a:pt x="43" y="39"/>
                    <a:pt x="42" y="40"/>
                  </a:cubicBezTo>
                  <a:cubicBezTo>
                    <a:pt x="41" y="41"/>
                    <a:pt x="40" y="42"/>
                    <a:pt x="41" y="44"/>
                  </a:cubicBezTo>
                  <a:cubicBezTo>
                    <a:pt x="42" y="45"/>
                    <a:pt x="41" y="46"/>
                    <a:pt x="40" y="46"/>
                  </a:cubicBezTo>
                  <a:cubicBezTo>
                    <a:pt x="29" y="45"/>
                    <a:pt x="25" y="55"/>
                    <a:pt x="18" y="60"/>
                  </a:cubicBezTo>
                  <a:cubicBezTo>
                    <a:pt x="16" y="62"/>
                    <a:pt x="15" y="64"/>
                    <a:pt x="13" y="60"/>
                  </a:cubicBezTo>
                  <a:cubicBezTo>
                    <a:pt x="12" y="58"/>
                    <a:pt x="10" y="58"/>
                    <a:pt x="9" y="59"/>
                  </a:cubicBezTo>
                  <a:cubicBezTo>
                    <a:pt x="7" y="61"/>
                    <a:pt x="8" y="62"/>
                    <a:pt x="9" y="63"/>
                  </a:cubicBezTo>
                  <a:cubicBezTo>
                    <a:pt x="17" y="68"/>
                    <a:pt x="15" y="74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4" y="85"/>
                    <a:pt x="14" y="90"/>
                    <a:pt x="16" y="95"/>
                  </a:cubicBezTo>
                  <a:cubicBezTo>
                    <a:pt x="18" y="97"/>
                    <a:pt x="21" y="99"/>
                    <a:pt x="24" y="102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13"/>
            <p:cNvSpPr/>
            <p:nvPr/>
          </p:nvSpPr>
          <p:spPr bwMode="auto">
            <a:xfrm>
              <a:off x="6162" y="2779"/>
              <a:ext cx="210" cy="196"/>
            </a:xfrm>
            <a:custGeom>
              <a:avLst/>
              <a:gdLst>
                <a:gd name="T0" fmla="*/ 12 w 100"/>
                <a:gd name="T1" fmla="*/ 6 h 93"/>
                <a:gd name="T2" fmla="*/ 15 w 100"/>
                <a:gd name="T3" fmla="*/ 4 h 93"/>
                <a:gd name="T4" fmla="*/ 20 w 100"/>
                <a:gd name="T5" fmla="*/ 7 h 93"/>
                <a:gd name="T6" fmla="*/ 24 w 100"/>
                <a:gd name="T7" fmla="*/ 27 h 93"/>
                <a:gd name="T8" fmla="*/ 22 w 100"/>
                <a:gd name="T9" fmla="*/ 36 h 93"/>
                <a:gd name="T10" fmla="*/ 13 w 100"/>
                <a:gd name="T11" fmla="*/ 74 h 93"/>
                <a:gd name="T12" fmla="*/ 39 w 100"/>
                <a:gd name="T13" fmla="*/ 59 h 93"/>
                <a:gd name="T14" fmla="*/ 63 w 100"/>
                <a:gd name="T15" fmla="*/ 55 h 93"/>
                <a:gd name="T16" fmla="*/ 66 w 100"/>
                <a:gd name="T17" fmla="*/ 56 h 93"/>
                <a:gd name="T18" fmla="*/ 67 w 100"/>
                <a:gd name="T19" fmla="*/ 56 h 93"/>
                <a:gd name="T20" fmla="*/ 79 w 100"/>
                <a:gd name="T21" fmla="*/ 57 h 93"/>
                <a:gd name="T22" fmla="*/ 80 w 100"/>
                <a:gd name="T23" fmla="*/ 57 h 93"/>
                <a:gd name="T24" fmla="*/ 81 w 100"/>
                <a:gd name="T25" fmla="*/ 58 h 93"/>
                <a:gd name="T26" fmla="*/ 87 w 100"/>
                <a:gd name="T27" fmla="*/ 64 h 93"/>
                <a:gd name="T28" fmla="*/ 88 w 100"/>
                <a:gd name="T29" fmla="*/ 67 h 93"/>
                <a:gd name="T30" fmla="*/ 96 w 100"/>
                <a:gd name="T31" fmla="*/ 74 h 93"/>
                <a:gd name="T32" fmla="*/ 96 w 100"/>
                <a:gd name="T33" fmla="*/ 75 h 93"/>
                <a:gd name="T34" fmla="*/ 98 w 100"/>
                <a:gd name="T35" fmla="*/ 92 h 93"/>
                <a:gd name="T36" fmla="*/ 98 w 100"/>
                <a:gd name="T37" fmla="*/ 92 h 93"/>
                <a:gd name="T38" fmla="*/ 94 w 100"/>
                <a:gd name="T39" fmla="*/ 88 h 93"/>
                <a:gd name="T40" fmla="*/ 90 w 100"/>
                <a:gd name="T41" fmla="*/ 77 h 93"/>
                <a:gd name="T42" fmla="*/ 86 w 100"/>
                <a:gd name="T43" fmla="*/ 74 h 93"/>
                <a:gd name="T44" fmla="*/ 78 w 100"/>
                <a:gd name="T45" fmla="*/ 68 h 93"/>
                <a:gd name="T46" fmla="*/ 68 w 100"/>
                <a:gd name="T47" fmla="*/ 69 h 93"/>
                <a:gd name="T48" fmla="*/ 63 w 100"/>
                <a:gd name="T49" fmla="*/ 64 h 93"/>
                <a:gd name="T50" fmla="*/ 59 w 100"/>
                <a:gd name="T51" fmla="*/ 72 h 93"/>
                <a:gd name="T52" fmla="*/ 53 w 100"/>
                <a:gd name="T53" fmla="*/ 68 h 93"/>
                <a:gd name="T54" fmla="*/ 46 w 100"/>
                <a:gd name="T55" fmla="*/ 69 h 93"/>
                <a:gd name="T56" fmla="*/ 36 w 100"/>
                <a:gd name="T57" fmla="*/ 72 h 93"/>
                <a:gd name="T58" fmla="*/ 18 w 100"/>
                <a:gd name="T59" fmla="*/ 79 h 93"/>
                <a:gd name="T60" fmla="*/ 10 w 100"/>
                <a:gd name="T61" fmla="*/ 78 h 93"/>
                <a:gd name="T62" fmla="*/ 8 w 100"/>
                <a:gd name="T63" fmla="*/ 74 h 93"/>
                <a:gd name="T64" fmla="*/ 3 w 100"/>
                <a:gd name="T65" fmla="*/ 68 h 93"/>
                <a:gd name="T66" fmla="*/ 7 w 100"/>
                <a:gd name="T67" fmla="*/ 60 h 93"/>
                <a:gd name="T68" fmla="*/ 11 w 100"/>
                <a:gd name="T69" fmla="*/ 49 h 93"/>
                <a:gd name="T70" fmla="*/ 10 w 100"/>
                <a:gd name="T71" fmla="*/ 38 h 93"/>
                <a:gd name="T72" fmla="*/ 11 w 100"/>
                <a:gd name="T73" fmla="*/ 29 h 93"/>
                <a:gd name="T74" fmla="*/ 16 w 100"/>
                <a:gd name="T75" fmla="*/ 31 h 93"/>
                <a:gd name="T76" fmla="*/ 12 w 100"/>
                <a:gd name="T77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3">
                  <a:moveTo>
                    <a:pt x="12" y="6"/>
                  </a:moveTo>
                  <a:cubicBezTo>
                    <a:pt x="13" y="5"/>
                    <a:pt x="14" y="5"/>
                    <a:pt x="15" y="4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22" y="13"/>
                    <a:pt x="23" y="20"/>
                    <a:pt x="24" y="27"/>
                  </a:cubicBezTo>
                  <a:cubicBezTo>
                    <a:pt x="22" y="30"/>
                    <a:pt x="22" y="33"/>
                    <a:pt x="22" y="36"/>
                  </a:cubicBezTo>
                  <a:cubicBezTo>
                    <a:pt x="20" y="49"/>
                    <a:pt x="13" y="60"/>
                    <a:pt x="13" y="74"/>
                  </a:cubicBezTo>
                  <a:cubicBezTo>
                    <a:pt x="22" y="69"/>
                    <a:pt x="31" y="65"/>
                    <a:pt x="39" y="59"/>
                  </a:cubicBezTo>
                  <a:cubicBezTo>
                    <a:pt x="47" y="57"/>
                    <a:pt x="55" y="55"/>
                    <a:pt x="63" y="55"/>
                  </a:cubicBezTo>
                  <a:cubicBezTo>
                    <a:pt x="64" y="55"/>
                    <a:pt x="65" y="55"/>
                    <a:pt x="66" y="56"/>
                  </a:cubicBezTo>
                  <a:cubicBezTo>
                    <a:pt x="66" y="57"/>
                    <a:pt x="67" y="57"/>
                    <a:pt x="67" y="56"/>
                  </a:cubicBezTo>
                  <a:cubicBezTo>
                    <a:pt x="71" y="55"/>
                    <a:pt x="75" y="58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82" y="61"/>
                    <a:pt x="85" y="62"/>
                    <a:pt x="87" y="64"/>
                  </a:cubicBezTo>
                  <a:cubicBezTo>
                    <a:pt x="87" y="65"/>
                    <a:pt x="87" y="66"/>
                    <a:pt x="88" y="67"/>
                  </a:cubicBezTo>
                  <a:cubicBezTo>
                    <a:pt x="94" y="66"/>
                    <a:pt x="93" y="72"/>
                    <a:pt x="96" y="74"/>
                  </a:cubicBezTo>
                  <a:cubicBezTo>
                    <a:pt x="96" y="74"/>
                    <a:pt x="96" y="75"/>
                    <a:pt x="96" y="75"/>
                  </a:cubicBezTo>
                  <a:cubicBezTo>
                    <a:pt x="95" y="81"/>
                    <a:pt x="100" y="86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5" y="93"/>
                    <a:pt x="96" y="89"/>
                    <a:pt x="94" y="88"/>
                  </a:cubicBezTo>
                  <a:cubicBezTo>
                    <a:pt x="92" y="85"/>
                    <a:pt x="85" y="84"/>
                    <a:pt x="90" y="77"/>
                  </a:cubicBezTo>
                  <a:cubicBezTo>
                    <a:pt x="91" y="76"/>
                    <a:pt x="88" y="74"/>
                    <a:pt x="86" y="74"/>
                  </a:cubicBezTo>
                  <a:cubicBezTo>
                    <a:pt x="83" y="73"/>
                    <a:pt x="79" y="74"/>
                    <a:pt x="78" y="68"/>
                  </a:cubicBezTo>
                  <a:cubicBezTo>
                    <a:pt x="78" y="66"/>
                    <a:pt x="72" y="66"/>
                    <a:pt x="68" y="69"/>
                  </a:cubicBezTo>
                  <a:cubicBezTo>
                    <a:pt x="63" y="71"/>
                    <a:pt x="62" y="69"/>
                    <a:pt x="63" y="64"/>
                  </a:cubicBezTo>
                  <a:cubicBezTo>
                    <a:pt x="59" y="65"/>
                    <a:pt x="59" y="69"/>
                    <a:pt x="59" y="72"/>
                  </a:cubicBezTo>
                  <a:cubicBezTo>
                    <a:pt x="56" y="71"/>
                    <a:pt x="55" y="69"/>
                    <a:pt x="53" y="68"/>
                  </a:cubicBezTo>
                  <a:cubicBezTo>
                    <a:pt x="50" y="67"/>
                    <a:pt x="48" y="64"/>
                    <a:pt x="46" y="69"/>
                  </a:cubicBezTo>
                  <a:cubicBezTo>
                    <a:pt x="45" y="74"/>
                    <a:pt x="39" y="72"/>
                    <a:pt x="36" y="72"/>
                  </a:cubicBezTo>
                  <a:cubicBezTo>
                    <a:pt x="29" y="72"/>
                    <a:pt x="24" y="76"/>
                    <a:pt x="18" y="79"/>
                  </a:cubicBezTo>
                  <a:cubicBezTo>
                    <a:pt x="14" y="82"/>
                    <a:pt x="12" y="81"/>
                    <a:pt x="10" y="78"/>
                  </a:cubicBezTo>
                  <a:cubicBezTo>
                    <a:pt x="9" y="77"/>
                    <a:pt x="9" y="75"/>
                    <a:pt x="8" y="74"/>
                  </a:cubicBezTo>
                  <a:cubicBezTo>
                    <a:pt x="6" y="72"/>
                    <a:pt x="0" y="74"/>
                    <a:pt x="3" y="68"/>
                  </a:cubicBezTo>
                  <a:cubicBezTo>
                    <a:pt x="4" y="66"/>
                    <a:pt x="3" y="62"/>
                    <a:pt x="7" y="60"/>
                  </a:cubicBezTo>
                  <a:cubicBezTo>
                    <a:pt x="11" y="58"/>
                    <a:pt x="9" y="52"/>
                    <a:pt x="11" y="49"/>
                  </a:cubicBezTo>
                  <a:cubicBezTo>
                    <a:pt x="13" y="45"/>
                    <a:pt x="13" y="42"/>
                    <a:pt x="10" y="38"/>
                  </a:cubicBezTo>
                  <a:cubicBezTo>
                    <a:pt x="7" y="35"/>
                    <a:pt x="9" y="31"/>
                    <a:pt x="11" y="29"/>
                  </a:cubicBezTo>
                  <a:cubicBezTo>
                    <a:pt x="15" y="24"/>
                    <a:pt x="13" y="33"/>
                    <a:pt x="16" y="31"/>
                  </a:cubicBezTo>
                  <a:cubicBezTo>
                    <a:pt x="16" y="23"/>
                    <a:pt x="11" y="15"/>
                    <a:pt x="12" y="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4"/>
            <p:cNvSpPr/>
            <p:nvPr/>
          </p:nvSpPr>
          <p:spPr bwMode="auto">
            <a:xfrm>
              <a:off x="6099" y="2737"/>
              <a:ext cx="119" cy="99"/>
            </a:xfrm>
            <a:custGeom>
              <a:avLst/>
              <a:gdLst>
                <a:gd name="T0" fmla="*/ 54 w 57"/>
                <a:gd name="T1" fmla="*/ 47 h 47"/>
                <a:gd name="T2" fmla="*/ 50 w 57"/>
                <a:gd name="T3" fmla="*/ 30 h 47"/>
                <a:gd name="T4" fmla="*/ 45 w 57"/>
                <a:gd name="T5" fmla="*/ 24 h 47"/>
                <a:gd name="T6" fmla="*/ 37 w 57"/>
                <a:gd name="T7" fmla="*/ 15 h 47"/>
                <a:gd name="T8" fmla="*/ 31 w 57"/>
                <a:gd name="T9" fmla="*/ 10 h 47"/>
                <a:gd name="T10" fmla="*/ 2 w 57"/>
                <a:gd name="T11" fmla="*/ 20 h 47"/>
                <a:gd name="T12" fmla="*/ 9 w 57"/>
                <a:gd name="T13" fmla="*/ 9 h 47"/>
                <a:gd name="T14" fmla="*/ 53 w 57"/>
                <a:gd name="T15" fmla="*/ 25 h 47"/>
                <a:gd name="T16" fmla="*/ 56 w 57"/>
                <a:gd name="T17" fmla="*/ 43 h 47"/>
                <a:gd name="T18" fmla="*/ 54 w 57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7">
                  <a:moveTo>
                    <a:pt x="54" y="47"/>
                  </a:moveTo>
                  <a:cubicBezTo>
                    <a:pt x="50" y="42"/>
                    <a:pt x="50" y="36"/>
                    <a:pt x="50" y="30"/>
                  </a:cubicBezTo>
                  <a:cubicBezTo>
                    <a:pt x="49" y="27"/>
                    <a:pt x="50" y="24"/>
                    <a:pt x="45" y="24"/>
                  </a:cubicBezTo>
                  <a:cubicBezTo>
                    <a:pt x="44" y="20"/>
                    <a:pt x="40" y="16"/>
                    <a:pt x="37" y="15"/>
                  </a:cubicBezTo>
                  <a:cubicBezTo>
                    <a:pt x="33" y="14"/>
                    <a:pt x="31" y="12"/>
                    <a:pt x="31" y="10"/>
                  </a:cubicBezTo>
                  <a:cubicBezTo>
                    <a:pt x="20" y="11"/>
                    <a:pt x="10" y="14"/>
                    <a:pt x="2" y="20"/>
                  </a:cubicBezTo>
                  <a:cubicBezTo>
                    <a:pt x="0" y="14"/>
                    <a:pt x="5" y="11"/>
                    <a:pt x="9" y="9"/>
                  </a:cubicBezTo>
                  <a:cubicBezTo>
                    <a:pt x="24" y="0"/>
                    <a:pt x="45" y="9"/>
                    <a:pt x="53" y="25"/>
                  </a:cubicBezTo>
                  <a:cubicBezTo>
                    <a:pt x="55" y="31"/>
                    <a:pt x="52" y="37"/>
                    <a:pt x="56" y="43"/>
                  </a:cubicBezTo>
                  <a:cubicBezTo>
                    <a:pt x="57" y="44"/>
                    <a:pt x="55" y="46"/>
                    <a:pt x="54" y="47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5"/>
            <p:cNvSpPr/>
            <p:nvPr/>
          </p:nvSpPr>
          <p:spPr bwMode="auto">
            <a:xfrm>
              <a:off x="6044" y="2802"/>
              <a:ext cx="40" cy="93"/>
            </a:xfrm>
            <a:custGeom>
              <a:avLst/>
              <a:gdLst>
                <a:gd name="T0" fmla="*/ 19 w 19"/>
                <a:gd name="T1" fmla="*/ 2 h 44"/>
                <a:gd name="T2" fmla="*/ 15 w 19"/>
                <a:gd name="T3" fmla="*/ 7 h 44"/>
                <a:gd name="T4" fmla="*/ 5 w 19"/>
                <a:gd name="T5" fmla="*/ 34 h 44"/>
                <a:gd name="T6" fmla="*/ 5 w 19"/>
                <a:gd name="T7" fmla="*/ 35 h 44"/>
                <a:gd name="T8" fmla="*/ 7 w 19"/>
                <a:gd name="T9" fmla="*/ 41 h 44"/>
                <a:gd name="T10" fmla="*/ 0 w 19"/>
                <a:gd name="T11" fmla="*/ 39 h 44"/>
                <a:gd name="T12" fmla="*/ 8 w 19"/>
                <a:gd name="T13" fmla="*/ 17 h 44"/>
                <a:gd name="T14" fmla="*/ 16 w 19"/>
                <a:gd name="T15" fmla="*/ 1 h 44"/>
                <a:gd name="T16" fmla="*/ 19 w 19"/>
                <a:gd name="T1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44">
                  <a:moveTo>
                    <a:pt x="19" y="2"/>
                  </a:moveTo>
                  <a:cubicBezTo>
                    <a:pt x="16" y="2"/>
                    <a:pt x="16" y="5"/>
                    <a:pt x="15" y="7"/>
                  </a:cubicBezTo>
                  <a:cubicBezTo>
                    <a:pt x="14" y="17"/>
                    <a:pt x="11" y="26"/>
                    <a:pt x="5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7" y="37"/>
                    <a:pt x="9" y="39"/>
                    <a:pt x="7" y="41"/>
                  </a:cubicBezTo>
                  <a:cubicBezTo>
                    <a:pt x="4" y="44"/>
                    <a:pt x="2" y="39"/>
                    <a:pt x="0" y="39"/>
                  </a:cubicBezTo>
                  <a:cubicBezTo>
                    <a:pt x="3" y="32"/>
                    <a:pt x="4" y="24"/>
                    <a:pt x="8" y="17"/>
                  </a:cubicBezTo>
                  <a:cubicBezTo>
                    <a:pt x="11" y="11"/>
                    <a:pt x="13" y="6"/>
                    <a:pt x="16" y="1"/>
                  </a:cubicBezTo>
                  <a:cubicBezTo>
                    <a:pt x="18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16"/>
            <p:cNvSpPr/>
            <p:nvPr/>
          </p:nvSpPr>
          <p:spPr bwMode="auto">
            <a:xfrm>
              <a:off x="5877" y="2811"/>
              <a:ext cx="65" cy="27"/>
            </a:xfrm>
            <a:custGeom>
              <a:avLst/>
              <a:gdLst>
                <a:gd name="T0" fmla="*/ 28 w 31"/>
                <a:gd name="T1" fmla="*/ 1 h 13"/>
                <a:gd name="T2" fmla="*/ 27 w 31"/>
                <a:gd name="T3" fmla="*/ 7 h 13"/>
                <a:gd name="T4" fmla="*/ 23 w 31"/>
                <a:gd name="T5" fmla="*/ 6 h 13"/>
                <a:gd name="T6" fmla="*/ 12 w 31"/>
                <a:gd name="T7" fmla="*/ 9 h 13"/>
                <a:gd name="T8" fmla="*/ 0 w 31"/>
                <a:gd name="T9" fmla="*/ 11 h 13"/>
                <a:gd name="T10" fmla="*/ 20 w 31"/>
                <a:gd name="T11" fmla="*/ 1 h 13"/>
                <a:gd name="T12" fmla="*/ 28 w 3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">
                  <a:moveTo>
                    <a:pt x="28" y="1"/>
                  </a:moveTo>
                  <a:cubicBezTo>
                    <a:pt x="27" y="3"/>
                    <a:pt x="31" y="5"/>
                    <a:pt x="27" y="7"/>
                  </a:cubicBezTo>
                  <a:cubicBezTo>
                    <a:pt x="25" y="8"/>
                    <a:pt x="25" y="7"/>
                    <a:pt x="23" y="6"/>
                  </a:cubicBezTo>
                  <a:cubicBezTo>
                    <a:pt x="19" y="3"/>
                    <a:pt x="15" y="6"/>
                    <a:pt x="12" y="9"/>
                  </a:cubicBezTo>
                  <a:cubicBezTo>
                    <a:pt x="8" y="13"/>
                    <a:pt x="4" y="13"/>
                    <a:pt x="0" y="11"/>
                  </a:cubicBezTo>
                  <a:cubicBezTo>
                    <a:pt x="6" y="6"/>
                    <a:pt x="12" y="2"/>
                    <a:pt x="20" y="1"/>
                  </a:cubicBezTo>
                  <a:cubicBezTo>
                    <a:pt x="23" y="0"/>
                    <a:pt x="25" y="0"/>
                    <a:pt x="28" y="1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17"/>
            <p:cNvSpPr/>
            <p:nvPr/>
          </p:nvSpPr>
          <p:spPr bwMode="auto">
            <a:xfrm>
              <a:off x="5845" y="2855"/>
              <a:ext cx="13" cy="52"/>
            </a:xfrm>
            <a:custGeom>
              <a:avLst/>
              <a:gdLst>
                <a:gd name="T0" fmla="*/ 6 w 6"/>
                <a:gd name="T1" fmla="*/ 0 h 25"/>
                <a:gd name="T2" fmla="*/ 4 w 6"/>
                <a:gd name="T3" fmla="*/ 19 h 25"/>
                <a:gd name="T4" fmla="*/ 3 w 6"/>
                <a:gd name="T5" fmla="*/ 21 h 25"/>
                <a:gd name="T6" fmla="*/ 0 w 6"/>
                <a:gd name="T7" fmla="*/ 23 h 25"/>
                <a:gd name="T8" fmla="*/ 2 w 6"/>
                <a:gd name="T9" fmla="*/ 7 h 25"/>
                <a:gd name="T10" fmla="*/ 6 w 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5">
                  <a:moveTo>
                    <a:pt x="6" y="0"/>
                  </a:moveTo>
                  <a:cubicBezTo>
                    <a:pt x="5" y="6"/>
                    <a:pt x="6" y="13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3" y="25"/>
                    <a:pt x="3" y="25"/>
                    <a:pt x="0" y="23"/>
                  </a:cubicBezTo>
                  <a:cubicBezTo>
                    <a:pt x="0" y="18"/>
                    <a:pt x="1" y="12"/>
                    <a:pt x="2" y="7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18"/>
            <p:cNvSpPr/>
            <p:nvPr/>
          </p:nvSpPr>
          <p:spPr bwMode="auto">
            <a:xfrm>
              <a:off x="6078" y="2779"/>
              <a:ext cx="25" cy="27"/>
            </a:xfrm>
            <a:custGeom>
              <a:avLst/>
              <a:gdLst>
                <a:gd name="T0" fmla="*/ 3 w 12"/>
                <a:gd name="T1" fmla="*/ 13 h 13"/>
                <a:gd name="T2" fmla="*/ 0 w 12"/>
                <a:gd name="T3" fmla="*/ 12 h 13"/>
                <a:gd name="T4" fmla="*/ 12 w 12"/>
                <a:gd name="T5" fmla="*/ 0 h 13"/>
                <a:gd name="T6" fmla="*/ 3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cubicBezTo>
                    <a:pt x="3" y="12"/>
                    <a:pt x="2" y="12"/>
                    <a:pt x="0" y="12"/>
                  </a:cubicBezTo>
                  <a:cubicBezTo>
                    <a:pt x="2" y="6"/>
                    <a:pt x="6" y="2"/>
                    <a:pt x="12" y="0"/>
                  </a:cubicBezTo>
                  <a:cubicBezTo>
                    <a:pt x="11" y="6"/>
                    <a:pt x="9" y="11"/>
                    <a:pt x="3" y="13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19"/>
            <p:cNvSpPr/>
            <p:nvPr/>
          </p:nvSpPr>
          <p:spPr bwMode="auto">
            <a:xfrm>
              <a:off x="5935" y="2813"/>
              <a:ext cx="36" cy="21"/>
            </a:xfrm>
            <a:custGeom>
              <a:avLst/>
              <a:gdLst>
                <a:gd name="T0" fmla="*/ 17 w 17"/>
                <a:gd name="T1" fmla="*/ 6 h 10"/>
                <a:gd name="T2" fmla="*/ 0 w 17"/>
                <a:gd name="T3" fmla="*/ 0 h 10"/>
                <a:gd name="T4" fmla="*/ 17 w 17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17" y="6"/>
                  </a:moveTo>
                  <a:cubicBezTo>
                    <a:pt x="9" y="10"/>
                    <a:pt x="5" y="4"/>
                    <a:pt x="0" y="0"/>
                  </a:cubicBezTo>
                  <a:cubicBezTo>
                    <a:pt x="6" y="0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20"/>
            <p:cNvSpPr/>
            <p:nvPr/>
          </p:nvSpPr>
          <p:spPr bwMode="auto">
            <a:xfrm>
              <a:off x="6244" y="2890"/>
              <a:ext cx="56" cy="15"/>
            </a:xfrm>
            <a:custGeom>
              <a:avLst/>
              <a:gdLst>
                <a:gd name="T0" fmla="*/ 27 w 27"/>
                <a:gd name="T1" fmla="*/ 3 h 7"/>
                <a:gd name="T2" fmla="*/ 0 w 27"/>
                <a:gd name="T3" fmla="*/ 6 h 7"/>
                <a:gd name="T4" fmla="*/ 25 w 27"/>
                <a:gd name="T5" fmla="*/ 0 h 7"/>
                <a:gd name="T6" fmla="*/ 27 w 2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7">
                  <a:moveTo>
                    <a:pt x="27" y="3"/>
                  </a:moveTo>
                  <a:cubicBezTo>
                    <a:pt x="18" y="3"/>
                    <a:pt x="9" y="7"/>
                    <a:pt x="0" y="6"/>
                  </a:cubicBezTo>
                  <a:cubicBezTo>
                    <a:pt x="8" y="1"/>
                    <a:pt x="17" y="2"/>
                    <a:pt x="25" y="0"/>
                  </a:cubicBezTo>
                  <a:cubicBezTo>
                    <a:pt x="27" y="0"/>
                    <a:pt x="27" y="2"/>
                    <a:pt x="27" y="3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21"/>
            <p:cNvSpPr/>
            <p:nvPr/>
          </p:nvSpPr>
          <p:spPr bwMode="auto">
            <a:xfrm>
              <a:off x="5971" y="2825"/>
              <a:ext cx="25" cy="17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2" y="6"/>
                    <a:pt x="0" y="0"/>
                  </a:cubicBezTo>
                  <a:cubicBezTo>
                    <a:pt x="6" y="0"/>
                    <a:pt x="11" y="0"/>
                    <a:pt x="12" y="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22"/>
            <p:cNvSpPr/>
            <p:nvPr/>
          </p:nvSpPr>
          <p:spPr bwMode="auto">
            <a:xfrm>
              <a:off x="6302" y="2890"/>
              <a:ext cx="25" cy="17"/>
            </a:xfrm>
            <a:custGeom>
              <a:avLst/>
              <a:gdLst>
                <a:gd name="T0" fmla="*/ 12 w 12"/>
                <a:gd name="T1" fmla="*/ 4 h 8"/>
                <a:gd name="T2" fmla="*/ 9 w 12"/>
                <a:gd name="T3" fmla="*/ 6 h 8"/>
                <a:gd name="T4" fmla="*/ 0 w 12"/>
                <a:gd name="T5" fmla="*/ 3 h 8"/>
                <a:gd name="T6" fmla="*/ 12 w 12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4"/>
                  </a:moveTo>
                  <a:cubicBezTo>
                    <a:pt x="11" y="6"/>
                    <a:pt x="10" y="8"/>
                    <a:pt x="9" y="6"/>
                  </a:cubicBezTo>
                  <a:cubicBezTo>
                    <a:pt x="6" y="4"/>
                    <a:pt x="3" y="4"/>
                    <a:pt x="0" y="3"/>
                  </a:cubicBezTo>
                  <a:cubicBezTo>
                    <a:pt x="4" y="0"/>
                    <a:pt x="8" y="0"/>
                    <a:pt x="12" y="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23"/>
            <p:cNvSpPr/>
            <p:nvPr/>
          </p:nvSpPr>
          <p:spPr bwMode="auto">
            <a:xfrm>
              <a:off x="5858" y="2838"/>
              <a:ext cx="19" cy="17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8 h 8"/>
                <a:gd name="T4" fmla="*/ 7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9" y="6"/>
                    <a:pt x="2" y="5"/>
                    <a:pt x="0" y="8"/>
                  </a:cubicBezTo>
                  <a:cubicBezTo>
                    <a:pt x="1" y="4"/>
                    <a:pt x="3" y="1"/>
                    <a:pt x="7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24"/>
            <p:cNvSpPr/>
            <p:nvPr/>
          </p:nvSpPr>
          <p:spPr bwMode="auto">
            <a:xfrm>
              <a:off x="6030" y="2876"/>
              <a:ext cx="14" cy="14"/>
            </a:xfrm>
            <a:custGeom>
              <a:avLst/>
              <a:gdLst>
                <a:gd name="T0" fmla="*/ 7 w 7"/>
                <a:gd name="T1" fmla="*/ 4 h 7"/>
                <a:gd name="T2" fmla="*/ 3 w 7"/>
                <a:gd name="T3" fmla="*/ 7 h 7"/>
                <a:gd name="T4" fmla="*/ 1 w 7"/>
                <a:gd name="T5" fmla="*/ 0 h 7"/>
                <a:gd name="T6" fmla="*/ 7 w 7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5" y="5"/>
                    <a:pt x="4" y="6"/>
                    <a:pt x="3" y="7"/>
                  </a:cubicBezTo>
                  <a:cubicBezTo>
                    <a:pt x="0" y="5"/>
                    <a:pt x="1" y="2"/>
                    <a:pt x="1" y="0"/>
                  </a:cubicBezTo>
                  <a:cubicBezTo>
                    <a:pt x="3" y="1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25"/>
            <p:cNvSpPr/>
            <p:nvPr/>
          </p:nvSpPr>
          <p:spPr bwMode="auto">
            <a:xfrm>
              <a:off x="6204" y="2836"/>
              <a:ext cx="8" cy="19"/>
            </a:xfrm>
            <a:custGeom>
              <a:avLst/>
              <a:gdLst>
                <a:gd name="T0" fmla="*/ 2 w 4"/>
                <a:gd name="T1" fmla="*/ 9 h 9"/>
                <a:gd name="T2" fmla="*/ 4 w 4"/>
                <a:gd name="T3" fmla="*/ 0 h 9"/>
                <a:gd name="T4" fmla="*/ 2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2" y="9"/>
                  </a:moveTo>
                  <a:cubicBezTo>
                    <a:pt x="0" y="6"/>
                    <a:pt x="1" y="3"/>
                    <a:pt x="4" y="0"/>
                  </a:cubicBezTo>
                  <a:cubicBezTo>
                    <a:pt x="4" y="3"/>
                    <a:pt x="4" y="6"/>
                    <a:pt x="2" y="9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26"/>
            <p:cNvSpPr/>
            <p:nvPr/>
          </p:nvSpPr>
          <p:spPr bwMode="auto">
            <a:xfrm>
              <a:off x="6124" y="3294"/>
              <a:ext cx="44" cy="19"/>
            </a:xfrm>
            <a:custGeom>
              <a:avLst/>
              <a:gdLst>
                <a:gd name="T0" fmla="*/ 0 w 21"/>
                <a:gd name="T1" fmla="*/ 1 h 9"/>
                <a:gd name="T2" fmla="*/ 4 w 21"/>
                <a:gd name="T3" fmla="*/ 0 h 9"/>
                <a:gd name="T4" fmla="*/ 21 w 21"/>
                <a:gd name="T5" fmla="*/ 6 h 9"/>
                <a:gd name="T6" fmla="*/ 0 w 21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1"/>
                  </a:moveTo>
                  <a:cubicBezTo>
                    <a:pt x="1" y="1"/>
                    <a:pt x="3" y="0"/>
                    <a:pt x="4" y="0"/>
                  </a:cubicBezTo>
                  <a:cubicBezTo>
                    <a:pt x="8" y="6"/>
                    <a:pt x="15" y="5"/>
                    <a:pt x="21" y="6"/>
                  </a:cubicBezTo>
                  <a:cubicBezTo>
                    <a:pt x="13" y="9"/>
                    <a:pt x="5" y="7"/>
                    <a:pt x="0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27"/>
            <p:cNvSpPr/>
            <p:nvPr/>
          </p:nvSpPr>
          <p:spPr bwMode="auto">
            <a:xfrm>
              <a:off x="6170" y="3300"/>
              <a:ext cx="19" cy="13"/>
            </a:xfrm>
            <a:custGeom>
              <a:avLst/>
              <a:gdLst>
                <a:gd name="T0" fmla="*/ 0 w 9"/>
                <a:gd name="T1" fmla="*/ 3 h 6"/>
                <a:gd name="T2" fmla="*/ 9 w 9"/>
                <a:gd name="T3" fmla="*/ 2 h 6"/>
                <a:gd name="T4" fmla="*/ 0 w 9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cubicBezTo>
                    <a:pt x="3" y="4"/>
                    <a:pt x="5" y="0"/>
                    <a:pt x="9" y="2"/>
                  </a:cubicBezTo>
                  <a:cubicBezTo>
                    <a:pt x="6" y="4"/>
                    <a:pt x="4" y="6"/>
                    <a:pt x="0" y="3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28"/>
            <p:cNvSpPr/>
            <p:nvPr/>
          </p:nvSpPr>
          <p:spPr bwMode="auto">
            <a:xfrm>
              <a:off x="6330" y="2964"/>
              <a:ext cx="37" cy="65"/>
            </a:xfrm>
            <a:custGeom>
              <a:avLst/>
              <a:gdLst>
                <a:gd name="T0" fmla="*/ 14 w 18"/>
                <a:gd name="T1" fmla="*/ 0 h 31"/>
                <a:gd name="T2" fmla="*/ 18 w 18"/>
                <a:gd name="T3" fmla="*/ 4 h 31"/>
                <a:gd name="T4" fmla="*/ 5 w 18"/>
                <a:gd name="T5" fmla="*/ 31 h 31"/>
                <a:gd name="T6" fmla="*/ 7 w 18"/>
                <a:gd name="T7" fmla="*/ 26 h 31"/>
                <a:gd name="T8" fmla="*/ 9 w 18"/>
                <a:gd name="T9" fmla="*/ 24 h 31"/>
                <a:gd name="T10" fmla="*/ 13 w 18"/>
                <a:gd name="T11" fmla="*/ 13 h 31"/>
                <a:gd name="T12" fmla="*/ 14 w 18"/>
                <a:gd name="T13" fmla="*/ 10 h 31"/>
                <a:gd name="T14" fmla="*/ 14 w 18"/>
                <a:gd name="T15" fmla="*/ 1 h 31"/>
                <a:gd name="T16" fmla="*/ 14 w 18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1">
                  <a:moveTo>
                    <a:pt x="14" y="0"/>
                  </a:moveTo>
                  <a:cubicBezTo>
                    <a:pt x="17" y="0"/>
                    <a:pt x="17" y="3"/>
                    <a:pt x="18" y="4"/>
                  </a:cubicBezTo>
                  <a:cubicBezTo>
                    <a:pt x="16" y="14"/>
                    <a:pt x="15" y="25"/>
                    <a:pt x="5" y="31"/>
                  </a:cubicBezTo>
                  <a:cubicBezTo>
                    <a:pt x="6" y="29"/>
                    <a:pt x="0" y="25"/>
                    <a:pt x="7" y="26"/>
                  </a:cubicBezTo>
                  <a:cubicBezTo>
                    <a:pt x="8" y="26"/>
                    <a:pt x="9" y="25"/>
                    <a:pt x="9" y="24"/>
                  </a:cubicBezTo>
                  <a:cubicBezTo>
                    <a:pt x="6" y="19"/>
                    <a:pt x="11" y="17"/>
                    <a:pt x="13" y="13"/>
                  </a:cubicBezTo>
                  <a:cubicBezTo>
                    <a:pt x="13" y="12"/>
                    <a:pt x="15" y="11"/>
                    <a:pt x="14" y="10"/>
                  </a:cubicBezTo>
                  <a:cubicBezTo>
                    <a:pt x="10" y="7"/>
                    <a:pt x="13" y="4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29"/>
            <p:cNvSpPr/>
            <p:nvPr/>
          </p:nvSpPr>
          <p:spPr bwMode="auto">
            <a:xfrm>
              <a:off x="6231" y="3204"/>
              <a:ext cx="23" cy="57"/>
            </a:xfrm>
            <a:custGeom>
              <a:avLst/>
              <a:gdLst>
                <a:gd name="T0" fmla="*/ 2 w 11"/>
                <a:gd name="T1" fmla="*/ 27 h 27"/>
                <a:gd name="T2" fmla="*/ 3 w 11"/>
                <a:gd name="T3" fmla="*/ 18 h 27"/>
                <a:gd name="T4" fmla="*/ 5 w 11"/>
                <a:gd name="T5" fmla="*/ 10 h 27"/>
                <a:gd name="T6" fmla="*/ 7 w 11"/>
                <a:gd name="T7" fmla="*/ 0 h 27"/>
                <a:gd name="T8" fmla="*/ 7 w 11"/>
                <a:gd name="T9" fmla="*/ 16 h 27"/>
                <a:gd name="T10" fmla="*/ 8 w 11"/>
                <a:gd name="T11" fmla="*/ 20 h 27"/>
                <a:gd name="T12" fmla="*/ 2 w 11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7">
                  <a:moveTo>
                    <a:pt x="2" y="27"/>
                  </a:moveTo>
                  <a:cubicBezTo>
                    <a:pt x="1" y="23"/>
                    <a:pt x="0" y="21"/>
                    <a:pt x="3" y="18"/>
                  </a:cubicBezTo>
                  <a:cubicBezTo>
                    <a:pt x="5" y="16"/>
                    <a:pt x="6" y="13"/>
                    <a:pt x="5" y="10"/>
                  </a:cubicBezTo>
                  <a:cubicBezTo>
                    <a:pt x="4" y="6"/>
                    <a:pt x="5" y="3"/>
                    <a:pt x="7" y="0"/>
                  </a:cubicBezTo>
                  <a:cubicBezTo>
                    <a:pt x="9" y="5"/>
                    <a:pt x="11" y="10"/>
                    <a:pt x="7" y="16"/>
                  </a:cubicBezTo>
                  <a:cubicBezTo>
                    <a:pt x="6" y="17"/>
                    <a:pt x="7" y="18"/>
                    <a:pt x="8" y="20"/>
                  </a:cubicBezTo>
                  <a:cubicBezTo>
                    <a:pt x="3" y="20"/>
                    <a:pt x="6" y="26"/>
                    <a:pt x="2" y="27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30"/>
            <p:cNvSpPr/>
            <p:nvPr/>
          </p:nvSpPr>
          <p:spPr bwMode="auto">
            <a:xfrm>
              <a:off x="6223" y="3145"/>
              <a:ext cx="27" cy="55"/>
            </a:xfrm>
            <a:custGeom>
              <a:avLst/>
              <a:gdLst>
                <a:gd name="T0" fmla="*/ 11 w 13"/>
                <a:gd name="T1" fmla="*/ 25 h 26"/>
                <a:gd name="T2" fmla="*/ 7 w 13"/>
                <a:gd name="T3" fmla="*/ 20 h 26"/>
                <a:gd name="T4" fmla="*/ 1 w 13"/>
                <a:gd name="T5" fmla="*/ 2 h 26"/>
                <a:gd name="T6" fmla="*/ 3 w 13"/>
                <a:gd name="T7" fmla="*/ 0 h 26"/>
                <a:gd name="T8" fmla="*/ 11 w 13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1" y="25"/>
                  </a:moveTo>
                  <a:cubicBezTo>
                    <a:pt x="6" y="26"/>
                    <a:pt x="7" y="22"/>
                    <a:pt x="7" y="20"/>
                  </a:cubicBezTo>
                  <a:cubicBezTo>
                    <a:pt x="8" y="13"/>
                    <a:pt x="5" y="8"/>
                    <a:pt x="1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7" y="8"/>
                    <a:pt x="13" y="15"/>
                    <a:pt x="11" y="25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31"/>
            <p:cNvSpPr/>
            <p:nvPr/>
          </p:nvSpPr>
          <p:spPr bwMode="auto">
            <a:xfrm>
              <a:off x="6357" y="2937"/>
              <a:ext cx="19" cy="35"/>
            </a:xfrm>
            <a:custGeom>
              <a:avLst/>
              <a:gdLst>
                <a:gd name="T0" fmla="*/ 5 w 9"/>
                <a:gd name="T1" fmla="*/ 17 h 17"/>
                <a:gd name="T2" fmla="*/ 3 w 9"/>
                <a:gd name="T3" fmla="*/ 0 h 17"/>
                <a:gd name="T4" fmla="*/ 5 w 9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5" y="17"/>
                  </a:moveTo>
                  <a:cubicBezTo>
                    <a:pt x="6" y="11"/>
                    <a:pt x="0" y="6"/>
                    <a:pt x="3" y="0"/>
                  </a:cubicBezTo>
                  <a:cubicBezTo>
                    <a:pt x="6" y="5"/>
                    <a:pt x="9" y="11"/>
                    <a:pt x="5" y="17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32"/>
            <p:cNvSpPr/>
            <p:nvPr/>
          </p:nvSpPr>
          <p:spPr bwMode="auto">
            <a:xfrm>
              <a:off x="6346" y="2916"/>
              <a:ext cx="17" cy="19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2 h 9"/>
                <a:gd name="T4" fmla="*/ 8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3" y="9"/>
                    <a:pt x="5" y="2"/>
                    <a:pt x="0" y="2"/>
                  </a:cubicBezTo>
                  <a:cubicBezTo>
                    <a:pt x="6" y="0"/>
                    <a:pt x="7" y="2"/>
                    <a:pt x="8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33"/>
            <p:cNvSpPr/>
            <p:nvPr/>
          </p:nvSpPr>
          <p:spPr bwMode="auto">
            <a:xfrm>
              <a:off x="6332" y="2901"/>
              <a:ext cx="19" cy="13"/>
            </a:xfrm>
            <a:custGeom>
              <a:avLst/>
              <a:gdLst>
                <a:gd name="T0" fmla="*/ 6 w 9"/>
                <a:gd name="T1" fmla="*/ 6 h 6"/>
                <a:gd name="T2" fmla="*/ 0 w 9"/>
                <a:gd name="T3" fmla="*/ 0 h 6"/>
                <a:gd name="T4" fmla="*/ 7 w 9"/>
                <a:gd name="T5" fmla="*/ 4 h 6"/>
                <a:gd name="T6" fmla="*/ 6 w 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6" y="6"/>
                  </a:moveTo>
                  <a:cubicBezTo>
                    <a:pt x="2" y="6"/>
                    <a:pt x="0" y="5"/>
                    <a:pt x="0" y="0"/>
                  </a:cubicBezTo>
                  <a:cubicBezTo>
                    <a:pt x="3" y="2"/>
                    <a:pt x="5" y="2"/>
                    <a:pt x="7" y="4"/>
                  </a:cubicBezTo>
                  <a:cubicBezTo>
                    <a:pt x="9" y="5"/>
                    <a:pt x="8" y="6"/>
                    <a:pt x="6" y="6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34"/>
            <p:cNvSpPr/>
            <p:nvPr/>
          </p:nvSpPr>
          <p:spPr bwMode="auto">
            <a:xfrm>
              <a:off x="6250" y="3206"/>
              <a:ext cx="6" cy="25"/>
            </a:xfrm>
            <a:custGeom>
              <a:avLst/>
              <a:gdLst>
                <a:gd name="T0" fmla="*/ 3 w 3"/>
                <a:gd name="T1" fmla="*/ 0 h 12"/>
                <a:gd name="T2" fmla="*/ 1 w 3"/>
                <a:gd name="T3" fmla="*/ 12 h 12"/>
                <a:gd name="T4" fmla="*/ 3 w 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2" y="8"/>
                    <a:pt x="0" y="4"/>
                    <a:pt x="3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35"/>
            <p:cNvSpPr/>
            <p:nvPr/>
          </p:nvSpPr>
          <p:spPr bwMode="auto">
            <a:xfrm>
              <a:off x="6250" y="3189"/>
              <a:ext cx="6" cy="15"/>
            </a:xfrm>
            <a:custGeom>
              <a:avLst/>
              <a:gdLst>
                <a:gd name="T0" fmla="*/ 1 w 3"/>
                <a:gd name="T1" fmla="*/ 0 h 7"/>
                <a:gd name="T2" fmla="*/ 2 w 3"/>
                <a:gd name="T3" fmla="*/ 0 h 7"/>
                <a:gd name="T4" fmla="*/ 3 w 3"/>
                <a:gd name="T5" fmla="*/ 7 h 7"/>
                <a:gd name="T6" fmla="*/ 1 w 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5"/>
                    <a:pt x="3" y="7"/>
                  </a:cubicBezTo>
                  <a:cubicBezTo>
                    <a:pt x="0" y="5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36"/>
            <p:cNvSpPr/>
            <p:nvPr/>
          </p:nvSpPr>
          <p:spPr bwMode="auto">
            <a:xfrm>
              <a:off x="6227" y="3263"/>
              <a:ext cx="8" cy="8"/>
            </a:xfrm>
            <a:custGeom>
              <a:avLst/>
              <a:gdLst>
                <a:gd name="T0" fmla="*/ 1 w 4"/>
                <a:gd name="T1" fmla="*/ 4 h 4"/>
                <a:gd name="T2" fmla="*/ 3 w 4"/>
                <a:gd name="T3" fmla="*/ 0 h 4"/>
                <a:gd name="T4" fmla="*/ 1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4" y="2"/>
                    <a:pt x="3" y="3"/>
                    <a:pt x="1" y="4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37"/>
            <p:cNvSpPr/>
            <p:nvPr/>
          </p:nvSpPr>
          <p:spPr bwMode="auto">
            <a:xfrm>
              <a:off x="6057" y="3006"/>
              <a:ext cx="63" cy="69"/>
            </a:xfrm>
            <a:custGeom>
              <a:avLst/>
              <a:gdLst>
                <a:gd name="T0" fmla="*/ 30 w 30"/>
                <a:gd name="T1" fmla="*/ 16 h 33"/>
                <a:gd name="T2" fmla="*/ 18 w 30"/>
                <a:gd name="T3" fmla="*/ 33 h 33"/>
                <a:gd name="T4" fmla="*/ 0 w 30"/>
                <a:gd name="T5" fmla="*/ 16 h 33"/>
                <a:gd name="T6" fmla="*/ 16 w 30"/>
                <a:gd name="T7" fmla="*/ 0 h 33"/>
                <a:gd name="T8" fmla="*/ 30 w 30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16"/>
                  </a:moveTo>
                  <a:cubicBezTo>
                    <a:pt x="30" y="26"/>
                    <a:pt x="25" y="33"/>
                    <a:pt x="18" y="33"/>
                  </a:cubicBezTo>
                  <a:cubicBezTo>
                    <a:pt x="9" y="33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4" y="1"/>
                    <a:pt x="29" y="7"/>
                    <a:pt x="30" y="16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38"/>
            <p:cNvSpPr/>
            <p:nvPr/>
          </p:nvSpPr>
          <p:spPr bwMode="auto">
            <a:xfrm>
              <a:off x="6126" y="2819"/>
              <a:ext cx="29" cy="38"/>
            </a:xfrm>
            <a:custGeom>
              <a:avLst/>
              <a:gdLst>
                <a:gd name="T0" fmla="*/ 4 w 14"/>
                <a:gd name="T1" fmla="*/ 18 h 18"/>
                <a:gd name="T2" fmla="*/ 4 w 14"/>
                <a:gd name="T3" fmla="*/ 7 h 18"/>
                <a:gd name="T4" fmla="*/ 11 w 14"/>
                <a:gd name="T5" fmla="*/ 1 h 18"/>
                <a:gd name="T6" fmla="*/ 9 w 14"/>
                <a:gd name="T7" fmla="*/ 12 h 18"/>
                <a:gd name="T8" fmla="*/ 4 w 1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4" y="18"/>
                  </a:moveTo>
                  <a:cubicBezTo>
                    <a:pt x="0" y="14"/>
                    <a:pt x="5" y="11"/>
                    <a:pt x="4" y="7"/>
                  </a:cubicBezTo>
                  <a:cubicBezTo>
                    <a:pt x="1" y="0"/>
                    <a:pt x="9" y="4"/>
                    <a:pt x="11" y="1"/>
                  </a:cubicBezTo>
                  <a:cubicBezTo>
                    <a:pt x="14" y="5"/>
                    <a:pt x="11" y="9"/>
                    <a:pt x="9" y="12"/>
                  </a:cubicBezTo>
                  <a:cubicBezTo>
                    <a:pt x="8" y="14"/>
                    <a:pt x="6" y="16"/>
                    <a:pt x="4" y="1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39"/>
            <p:cNvSpPr/>
            <p:nvPr/>
          </p:nvSpPr>
          <p:spPr bwMode="auto">
            <a:xfrm>
              <a:off x="6093" y="2821"/>
              <a:ext cx="6" cy="6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0 w 3"/>
                <a:gd name="T7" fmla="*/ 2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40"/>
            <p:cNvSpPr>
              <a:spLocks noEditPoints="1"/>
            </p:cNvSpPr>
            <p:nvPr/>
          </p:nvSpPr>
          <p:spPr bwMode="auto">
            <a:xfrm>
              <a:off x="5799" y="2741"/>
              <a:ext cx="573" cy="593"/>
            </a:xfrm>
            <a:custGeom>
              <a:avLst/>
              <a:gdLst>
                <a:gd name="T0" fmla="*/ 152 w 273"/>
                <a:gd name="T1" fmla="*/ 4 h 282"/>
                <a:gd name="T2" fmla="*/ 189 w 273"/>
                <a:gd name="T3" fmla="*/ 76 h 282"/>
                <a:gd name="T4" fmla="*/ 269 w 273"/>
                <a:gd name="T5" fmla="*/ 85 h 282"/>
                <a:gd name="T6" fmla="*/ 181 w 273"/>
                <a:gd name="T7" fmla="*/ 166 h 282"/>
                <a:gd name="T8" fmla="*/ 183 w 273"/>
                <a:gd name="T9" fmla="*/ 279 h 282"/>
                <a:gd name="T10" fmla="*/ 122 w 273"/>
                <a:gd name="T11" fmla="*/ 185 h 282"/>
                <a:gd name="T12" fmla="*/ 11 w 273"/>
                <a:gd name="T13" fmla="*/ 210 h 282"/>
                <a:gd name="T14" fmla="*/ 68 w 273"/>
                <a:gd name="T15" fmla="*/ 132 h 282"/>
                <a:gd name="T16" fmla="*/ 29 w 273"/>
                <a:gd name="T17" fmla="*/ 45 h 282"/>
                <a:gd name="T18" fmla="*/ 117 w 273"/>
                <a:gd name="T19" fmla="*/ 85 h 282"/>
                <a:gd name="T20" fmla="*/ 14 w 273"/>
                <a:gd name="T21" fmla="*/ 175 h 282"/>
                <a:gd name="T22" fmla="*/ 48 w 273"/>
                <a:gd name="T23" fmla="*/ 195 h 282"/>
                <a:gd name="T24" fmla="*/ 136 w 273"/>
                <a:gd name="T25" fmla="*/ 109 h 282"/>
                <a:gd name="T26" fmla="*/ 191 w 273"/>
                <a:gd name="T27" fmla="*/ 29 h 282"/>
                <a:gd name="T28" fmla="*/ 144 w 273"/>
                <a:gd name="T29" fmla="*/ 84 h 282"/>
                <a:gd name="T30" fmla="*/ 223 w 273"/>
                <a:gd name="T31" fmla="*/ 138 h 282"/>
                <a:gd name="T32" fmla="*/ 235 w 273"/>
                <a:gd name="T33" fmla="*/ 98 h 282"/>
                <a:gd name="T34" fmla="*/ 138 w 273"/>
                <a:gd name="T35" fmla="*/ 163 h 282"/>
                <a:gd name="T36" fmla="*/ 215 w 273"/>
                <a:gd name="T37" fmla="*/ 240 h 282"/>
                <a:gd name="T38" fmla="*/ 17 w 273"/>
                <a:gd name="T39" fmla="*/ 74 h 282"/>
                <a:gd name="T40" fmla="*/ 83 w 273"/>
                <a:gd name="T41" fmla="*/ 87 h 282"/>
                <a:gd name="T42" fmla="*/ 25 w 273"/>
                <a:gd name="T43" fmla="*/ 56 h 282"/>
                <a:gd name="T44" fmla="*/ 127 w 273"/>
                <a:gd name="T45" fmla="*/ 233 h 282"/>
                <a:gd name="T46" fmla="*/ 139 w 273"/>
                <a:gd name="T47" fmla="*/ 208 h 282"/>
                <a:gd name="T48" fmla="*/ 85 w 273"/>
                <a:gd name="T49" fmla="*/ 209 h 282"/>
                <a:gd name="T50" fmla="*/ 121 w 273"/>
                <a:gd name="T51" fmla="*/ 177 h 282"/>
                <a:gd name="T52" fmla="*/ 107 w 273"/>
                <a:gd name="T53" fmla="*/ 73 h 282"/>
                <a:gd name="T54" fmla="*/ 126 w 273"/>
                <a:gd name="T55" fmla="*/ 128 h 282"/>
                <a:gd name="T56" fmla="*/ 88 w 273"/>
                <a:gd name="T57" fmla="*/ 121 h 282"/>
                <a:gd name="T58" fmla="*/ 247 w 273"/>
                <a:gd name="T59" fmla="*/ 132 h 282"/>
                <a:gd name="T60" fmla="*/ 174 w 273"/>
                <a:gd name="T61" fmla="*/ 148 h 282"/>
                <a:gd name="T62" fmla="*/ 186 w 273"/>
                <a:gd name="T63" fmla="*/ 70 h 282"/>
                <a:gd name="T64" fmla="*/ 184 w 273"/>
                <a:gd name="T65" fmla="*/ 84 h 282"/>
                <a:gd name="T66" fmla="*/ 157 w 273"/>
                <a:gd name="T67" fmla="*/ 128 h 282"/>
                <a:gd name="T68" fmla="*/ 220 w 273"/>
                <a:gd name="T69" fmla="*/ 74 h 282"/>
                <a:gd name="T70" fmla="*/ 146 w 273"/>
                <a:gd name="T71" fmla="*/ 157 h 282"/>
                <a:gd name="T72" fmla="*/ 134 w 273"/>
                <a:gd name="T73" fmla="*/ 119 h 282"/>
                <a:gd name="T74" fmla="*/ 120 w 273"/>
                <a:gd name="T75" fmla="*/ 54 h 282"/>
                <a:gd name="T76" fmla="*/ 53 w 273"/>
                <a:gd name="T77" fmla="*/ 235 h 282"/>
                <a:gd name="T78" fmla="*/ 45 w 273"/>
                <a:gd name="T79" fmla="*/ 223 h 282"/>
                <a:gd name="T80" fmla="*/ 198 w 273"/>
                <a:gd name="T81" fmla="*/ 260 h 282"/>
                <a:gd name="T82" fmla="*/ 139 w 273"/>
                <a:gd name="T83" fmla="*/ 83 h 282"/>
                <a:gd name="T84" fmla="*/ 131 w 273"/>
                <a:gd name="T85" fmla="*/ 22 h 282"/>
                <a:gd name="T86" fmla="*/ 60 w 273"/>
                <a:gd name="T87" fmla="*/ 151 h 282"/>
                <a:gd name="T88" fmla="*/ 72 w 273"/>
                <a:gd name="T89" fmla="*/ 136 h 282"/>
                <a:gd name="T90" fmla="*/ 87 w 273"/>
                <a:gd name="T91" fmla="*/ 47 h 282"/>
                <a:gd name="T92" fmla="*/ 88 w 273"/>
                <a:gd name="T93" fmla="*/ 94 h 282"/>
                <a:gd name="T94" fmla="*/ 59 w 273"/>
                <a:gd name="T95" fmla="*/ 197 h 282"/>
                <a:gd name="T96" fmla="*/ 27 w 273"/>
                <a:gd name="T97" fmla="*/ 234 h 282"/>
                <a:gd name="T98" fmla="*/ 121 w 273"/>
                <a:gd name="T99" fmla="*/ 135 h 282"/>
                <a:gd name="T100" fmla="*/ 128 w 273"/>
                <a:gd name="T101" fmla="*/ 131 h 282"/>
                <a:gd name="T102" fmla="*/ 115 w 273"/>
                <a:gd name="T103" fmla="*/ 138 h 282"/>
                <a:gd name="T104" fmla="*/ 37 w 273"/>
                <a:gd name="T105" fmla="*/ 114 h 282"/>
                <a:gd name="T106" fmla="*/ 170 w 273"/>
                <a:gd name="T107" fmla="*/ 193 h 282"/>
                <a:gd name="T108" fmla="*/ 160 w 273"/>
                <a:gd name="T109" fmla="*/ 15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282">
                  <a:moveTo>
                    <a:pt x="117" y="85"/>
                  </a:moveTo>
                  <a:cubicBezTo>
                    <a:pt x="117" y="76"/>
                    <a:pt x="117" y="67"/>
                    <a:pt x="117" y="58"/>
                  </a:cubicBezTo>
                  <a:cubicBezTo>
                    <a:pt x="117" y="48"/>
                    <a:pt x="119" y="38"/>
                    <a:pt x="124" y="30"/>
                  </a:cubicBezTo>
                  <a:cubicBezTo>
                    <a:pt x="127" y="23"/>
                    <a:pt x="131" y="17"/>
                    <a:pt x="135" y="11"/>
                  </a:cubicBezTo>
                  <a:cubicBezTo>
                    <a:pt x="137" y="8"/>
                    <a:pt x="139" y="7"/>
                    <a:pt x="143" y="6"/>
                  </a:cubicBezTo>
                  <a:cubicBezTo>
                    <a:pt x="146" y="6"/>
                    <a:pt x="149" y="5"/>
                    <a:pt x="152" y="4"/>
                  </a:cubicBezTo>
                  <a:cubicBezTo>
                    <a:pt x="159" y="1"/>
                    <a:pt x="166" y="0"/>
                    <a:pt x="173" y="5"/>
                  </a:cubicBezTo>
                  <a:cubicBezTo>
                    <a:pt x="176" y="7"/>
                    <a:pt x="181" y="9"/>
                    <a:pt x="184" y="11"/>
                  </a:cubicBezTo>
                  <a:cubicBezTo>
                    <a:pt x="190" y="14"/>
                    <a:pt x="192" y="20"/>
                    <a:pt x="193" y="26"/>
                  </a:cubicBezTo>
                  <a:cubicBezTo>
                    <a:pt x="194" y="31"/>
                    <a:pt x="193" y="37"/>
                    <a:pt x="194" y="42"/>
                  </a:cubicBezTo>
                  <a:cubicBezTo>
                    <a:pt x="194" y="44"/>
                    <a:pt x="194" y="45"/>
                    <a:pt x="193" y="47"/>
                  </a:cubicBezTo>
                  <a:cubicBezTo>
                    <a:pt x="189" y="56"/>
                    <a:pt x="190" y="66"/>
                    <a:pt x="189" y="76"/>
                  </a:cubicBezTo>
                  <a:cubicBezTo>
                    <a:pt x="188" y="79"/>
                    <a:pt x="187" y="83"/>
                    <a:pt x="186" y="87"/>
                  </a:cubicBezTo>
                  <a:cubicBezTo>
                    <a:pt x="190" y="84"/>
                    <a:pt x="193" y="82"/>
                    <a:pt x="196" y="80"/>
                  </a:cubicBezTo>
                  <a:cubicBezTo>
                    <a:pt x="210" y="73"/>
                    <a:pt x="224" y="69"/>
                    <a:pt x="239" y="71"/>
                  </a:cubicBezTo>
                  <a:cubicBezTo>
                    <a:pt x="242" y="71"/>
                    <a:pt x="244" y="71"/>
                    <a:pt x="247" y="72"/>
                  </a:cubicBezTo>
                  <a:cubicBezTo>
                    <a:pt x="253" y="75"/>
                    <a:pt x="259" y="77"/>
                    <a:pt x="265" y="80"/>
                  </a:cubicBezTo>
                  <a:cubicBezTo>
                    <a:pt x="267" y="81"/>
                    <a:pt x="269" y="84"/>
                    <a:pt x="269" y="85"/>
                  </a:cubicBezTo>
                  <a:cubicBezTo>
                    <a:pt x="271" y="99"/>
                    <a:pt x="273" y="112"/>
                    <a:pt x="270" y="125"/>
                  </a:cubicBezTo>
                  <a:cubicBezTo>
                    <a:pt x="268" y="135"/>
                    <a:pt x="263" y="143"/>
                    <a:pt x="253" y="147"/>
                  </a:cubicBezTo>
                  <a:cubicBezTo>
                    <a:pt x="243" y="151"/>
                    <a:pt x="233" y="155"/>
                    <a:pt x="222" y="159"/>
                  </a:cubicBezTo>
                  <a:cubicBezTo>
                    <a:pt x="207" y="166"/>
                    <a:pt x="191" y="168"/>
                    <a:pt x="175" y="160"/>
                  </a:cubicBezTo>
                  <a:cubicBezTo>
                    <a:pt x="174" y="160"/>
                    <a:pt x="174" y="160"/>
                    <a:pt x="173" y="160"/>
                  </a:cubicBezTo>
                  <a:cubicBezTo>
                    <a:pt x="176" y="162"/>
                    <a:pt x="179" y="164"/>
                    <a:pt x="181" y="166"/>
                  </a:cubicBezTo>
                  <a:cubicBezTo>
                    <a:pt x="187" y="171"/>
                    <a:pt x="191" y="177"/>
                    <a:pt x="196" y="181"/>
                  </a:cubicBezTo>
                  <a:cubicBezTo>
                    <a:pt x="207" y="190"/>
                    <a:pt x="209" y="203"/>
                    <a:pt x="214" y="215"/>
                  </a:cubicBezTo>
                  <a:cubicBezTo>
                    <a:pt x="216" y="222"/>
                    <a:pt x="218" y="228"/>
                    <a:pt x="218" y="235"/>
                  </a:cubicBezTo>
                  <a:cubicBezTo>
                    <a:pt x="218" y="240"/>
                    <a:pt x="217" y="243"/>
                    <a:pt x="215" y="247"/>
                  </a:cubicBezTo>
                  <a:cubicBezTo>
                    <a:pt x="209" y="255"/>
                    <a:pt x="202" y="262"/>
                    <a:pt x="194" y="268"/>
                  </a:cubicBezTo>
                  <a:cubicBezTo>
                    <a:pt x="190" y="271"/>
                    <a:pt x="186" y="276"/>
                    <a:pt x="183" y="279"/>
                  </a:cubicBezTo>
                  <a:cubicBezTo>
                    <a:pt x="181" y="280"/>
                    <a:pt x="179" y="282"/>
                    <a:pt x="177" y="282"/>
                  </a:cubicBezTo>
                  <a:cubicBezTo>
                    <a:pt x="168" y="282"/>
                    <a:pt x="159" y="278"/>
                    <a:pt x="151" y="272"/>
                  </a:cubicBezTo>
                  <a:cubicBezTo>
                    <a:pt x="133" y="259"/>
                    <a:pt x="124" y="241"/>
                    <a:pt x="121" y="219"/>
                  </a:cubicBezTo>
                  <a:cubicBezTo>
                    <a:pt x="121" y="215"/>
                    <a:pt x="120" y="212"/>
                    <a:pt x="120" y="209"/>
                  </a:cubicBezTo>
                  <a:cubicBezTo>
                    <a:pt x="118" y="203"/>
                    <a:pt x="119" y="196"/>
                    <a:pt x="121" y="190"/>
                  </a:cubicBezTo>
                  <a:cubicBezTo>
                    <a:pt x="121" y="189"/>
                    <a:pt x="122" y="187"/>
                    <a:pt x="122" y="185"/>
                  </a:cubicBezTo>
                  <a:cubicBezTo>
                    <a:pt x="120" y="188"/>
                    <a:pt x="118" y="192"/>
                    <a:pt x="116" y="195"/>
                  </a:cubicBezTo>
                  <a:cubicBezTo>
                    <a:pt x="109" y="206"/>
                    <a:pt x="99" y="216"/>
                    <a:pt x="87" y="223"/>
                  </a:cubicBezTo>
                  <a:cubicBezTo>
                    <a:pt x="85" y="224"/>
                    <a:pt x="83" y="226"/>
                    <a:pt x="81" y="227"/>
                  </a:cubicBezTo>
                  <a:cubicBezTo>
                    <a:pt x="67" y="238"/>
                    <a:pt x="51" y="243"/>
                    <a:pt x="34" y="240"/>
                  </a:cubicBezTo>
                  <a:cubicBezTo>
                    <a:pt x="27" y="238"/>
                    <a:pt x="22" y="233"/>
                    <a:pt x="18" y="227"/>
                  </a:cubicBezTo>
                  <a:cubicBezTo>
                    <a:pt x="16" y="221"/>
                    <a:pt x="13" y="216"/>
                    <a:pt x="11" y="210"/>
                  </a:cubicBezTo>
                  <a:cubicBezTo>
                    <a:pt x="10" y="209"/>
                    <a:pt x="8" y="207"/>
                    <a:pt x="6" y="206"/>
                  </a:cubicBezTo>
                  <a:cubicBezTo>
                    <a:pt x="1" y="200"/>
                    <a:pt x="0" y="195"/>
                    <a:pt x="3" y="187"/>
                  </a:cubicBezTo>
                  <a:cubicBezTo>
                    <a:pt x="5" y="182"/>
                    <a:pt x="8" y="178"/>
                    <a:pt x="12" y="174"/>
                  </a:cubicBezTo>
                  <a:cubicBezTo>
                    <a:pt x="16" y="168"/>
                    <a:pt x="20" y="162"/>
                    <a:pt x="24" y="156"/>
                  </a:cubicBezTo>
                  <a:cubicBezTo>
                    <a:pt x="28" y="150"/>
                    <a:pt x="34" y="145"/>
                    <a:pt x="41" y="143"/>
                  </a:cubicBezTo>
                  <a:cubicBezTo>
                    <a:pt x="50" y="139"/>
                    <a:pt x="59" y="136"/>
                    <a:pt x="68" y="132"/>
                  </a:cubicBezTo>
                  <a:cubicBezTo>
                    <a:pt x="65" y="131"/>
                    <a:pt x="62" y="129"/>
                    <a:pt x="59" y="128"/>
                  </a:cubicBezTo>
                  <a:cubicBezTo>
                    <a:pt x="46" y="123"/>
                    <a:pt x="34" y="116"/>
                    <a:pt x="23" y="108"/>
                  </a:cubicBezTo>
                  <a:cubicBezTo>
                    <a:pt x="22" y="107"/>
                    <a:pt x="21" y="106"/>
                    <a:pt x="19" y="105"/>
                  </a:cubicBezTo>
                  <a:cubicBezTo>
                    <a:pt x="9" y="98"/>
                    <a:pt x="9" y="92"/>
                    <a:pt x="12" y="81"/>
                  </a:cubicBezTo>
                  <a:cubicBezTo>
                    <a:pt x="14" y="71"/>
                    <a:pt x="20" y="63"/>
                    <a:pt x="24" y="55"/>
                  </a:cubicBezTo>
                  <a:cubicBezTo>
                    <a:pt x="25" y="51"/>
                    <a:pt x="27" y="48"/>
                    <a:pt x="29" y="45"/>
                  </a:cubicBezTo>
                  <a:cubicBezTo>
                    <a:pt x="30" y="43"/>
                    <a:pt x="32" y="42"/>
                    <a:pt x="34" y="42"/>
                  </a:cubicBezTo>
                  <a:cubicBezTo>
                    <a:pt x="37" y="41"/>
                    <a:pt x="40" y="40"/>
                    <a:pt x="40" y="36"/>
                  </a:cubicBezTo>
                  <a:cubicBezTo>
                    <a:pt x="40" y="35"/>
                    <a:pt x="41" y="35"/>
                    <a:pt x="42" y="34"/>
                  </a:cubicBezTo>
                  <a:cubicBezTo>
                    <a:pt x="56" y="32"/>
                    <a:pt x="70" y="35"/>
                    <a:pt x="82" y="41"/>
                  </a:cubicBezTo>
                  <a:cubicBezTo>
                    <a:pt x="96" y="49"/>
                    <a:pt x="104" y="61"/>
                    <a:pt x="111" y="74"/>
                  </a:cubicBezTo>
                  <a:cubicBezTo>
                    <a:pt x="113" y="78"/>
                    <a:pt x="115" y="81"/>
                    <a:pt x="117" y="85"/>
                  </a:cubicBezTo>
                  <a:close/>
                  <a:moveTo>
                    <a:pt x="109" y="154"/>
                  </a:moveTo>
                  <a:cubicBezTo>
                    <a:pt x="108" y="154"/>
                    <a:pt x="108" y="154"/>
                    <a:pt x="107" y="154"/>
                  </a:cubicBezTo>
                  <a:cubicBezTo>
                    <a:pt x="98" y="156"/>
                    <a:pt x="88" y="156"/>
                    <a:pt x="79" y="156"/>
                  </a:cubicBezTo>
                  <a:cubicBezTo>
                    <a:pt x="67" y="155"/>
                    <a:pt x="56" y="153"/>
                    <a:pt x="45" y="153"/>
                  </a:cubicBezTo>
                  <a:cubicBezTo>
                    <a:pt x="35" y="152"/>
                    <a:pt x="27" y="154"/>
                    <a:pt x="22" y="163"/>
                  </a:cubicBezTo>
                  <a:cubicBezTo>
                    <a:pt x="20" y="168"/>
                    <a:pt x="18" y="172"/>
                    <a:pt x="14" y="175"/>
                  </a:cubicBezTo>
                  <a:cubicBezTo>
                    <a:pt x="10" y="180"/>
                    <a:pt x="7" y="184"/>
                    <a:pt x="4" y="190"/>
                  </a:cubicBezTo>
                  <a:cubicBezTo>
                    <a:pt x="3" y="193"/>
                    <a:pt x="3" y="196"/>
                    <a:pt x="5" y="199"/>
                  </a:cubicBezTo>
                  <a:cubicBezTo>
                    <a:pt x="6" y="201"/>
                    <a:pt x="8" y="203"/>
                    <a:pt x="9" y="205"/>
                  </a:cubicBezTo>
                  <a:cubicBezTo>
                    <a:pt x="11" y="207"/>
                    <a:pt x="13" y="207"/>
                    <a:pt x="15" y="206"/>
                  </a:cubicBezTo>
                  <a:cubicBezTo>
                    <a:pt x="20" y="203"/>
                    <a:pt x="24" y="200"/>
                    <a:pt x="30" y="198"/>
                  </a:cubicBezTo>
                  <a:cubicBezTo>
                    <a:pt x="36" y="197"/>
                    <a:pt x="42" y="196"/>
                    <a:pt x="48" y="195"/>
                  </a:cubicBezTo>
                  <a:cubicBezTo>
                    <a:pt x="58" y="193"/>
                    <a:pt x="68" y="192"/>
                    <a:pt x="78" y="190"/>
                  </a:cubicBezTo>
                  <a:cubicBezTo>
                    <a:pt x="81" y="190"/>
                    <a:pt x="84" y="188"/>
                    <a:pt x="86" y="188"/>
                  </a:cubicBezTo>
                  <a:cubicBezTo>
                    <a:pt x="89" y="187"/>
                    <a:pt x="90" y="185"/>
                    <a:pt x="91" y="182"/>
                  </a:cubicBezTo>
                  <a:cubicBezTo>
                    <a:pt x="92" y="176"/>
                    <a:pt x="94" y="170"/>
                    <a:pt x="98" y="166"/>
                  </a:cubicBezTo>
                  <a:cubicBezTo>
                    <a:pt x="102" y="162"/>
                    <a:pt x="105" y="158"/>
                    <a:pt x="109" y="154"/>
                  </a:cubicBezTo>
                  <a:close/>
                  <a:moveTo>
                    <a:pt x="136" y="109"/>
                  </a:moveTo>
                  <a:cubicBezTo>
                    <a:pt x="136" y="109"/>
                    <a:pt x="136" y="109"/>
                    <a:pt x="136" y="109"/>
                  </a:cubicBezTo>
                  <a:cubicBezTo>
                    <a:pt x="138" y="106"/>
                    <a:pt x="140" y="102"/>
                    <a:pt x="143" y="99"/>
                  </a:cubicBezTo>
                  <a:cubicBezTo>
                    <a:pt x="148" y="93"/>
                    <a:pt x="156" y="89"/>
                    <a:pt x="164" y="85"/>
                  </a:cubicBezTo>
                  <a:cubicBezTo>
                    <a:pt x="172" y="80"/>
                    <a:pt x="180" y="76"/>
                    <a:pt x="184" y="67"/>
                  </a:cubicBezTo>
                  <a:cubicBezTo>
                    <a:pt x="186" y="63"/>
                    <a:pt x="187" y="58"/>
                    <a:pt x="188" y="54"/>
                  </a:cubicBezTo>
                  <a:cubicBezTo>
                    <a:pt x="191" y="46"/>
                    <a:pt x="192" y="38"/>
                    <a:pt x="191" y="29"/>
                  </a:cubicBezTo>
                  <a:cubicBezTo>
                    <a:pt x="191" y="20"/>
                    <a:pt x="187" y="13"/>
                    <a:pt x="178" y="9"/>
                  </a:cubicBezTo>
                  <a:cubicBezTo>
                    <a:pt x="176" y="8"/>
                    <a:pt x="174" y="7"/>
                    <a:pt x="173" y="6"/>
                  </a:cubicBezTo>
                  <a:cubicBezTo>
                    <a:pt x="166" y="2"/>
                    <a:pt x="160" y="4"/>
                    <a:pt x="153" y="6"/>
                  </a:cubicBezTo>
                  <a:cubicBezTo>
                    <a:pt x="150" y="7"/>
                    <a:pt x="150" y="9"/>
                    <a:pt x="151" y="12"/>
                  </a:cubicBezTo>
                  <a:cubicBezTo>
                    <a:pt x="157" y="26"/>
                    <a:pt x="157" y="40"/>
                    <a:pt x="154" y="53"/>
                  </a:cubicBezTo>
                  <a:cubicBezTo>
                    <a:pt x="152" y="64"/>
                    <a:pt x="147" y="73"/>
                    <a:pt x="144" y="84"/>
                  </a:cubicBezTo>
                  <a:cubicBezTo>
                    <a:pt x="141" y="92"/>
                    <a:pt x="138" y="101"/>
                    <a:pt x="136" y="109"/>
                  </a:cubicBezTo>
                  <a:close/>
                  <a:moveTo>
                    <a:pt x="153" y="144"/>
                  </a:moveTo>
                  <a:cubicBezTo>
                    <a:pt x="155" y="143"/>
                    <a:pt x="156" y="143"/>
                    <a:pt x="158" y="142"/>
                  </a:cubicBezTo>
                  <a:cubicBezTo>
                    <a:pt x="164" y="141"/>
                    <a:pt x="170" y="139"/>
                    <a:pt x="177" y="139"/>
                  </a:cubicBezTo>
                  <a:cubicBezTo>
                    <a:pt x="187" y="139"/>
                    <a:pt x="196" y="139"/>
                    <a:pt x="206" y="139"/>
                  </a:cubicBezTo>
                  <a:cubicBezTo>
                    <a:pt x="212" y="139"/>
                    <a:pt x="218" y="139"/>
                    <a:pt x="223" y="138"/>
                  </a:cubicBezTo>
                  <a:cubicBezTo>
                    <a:pt x="237" y="133"/>
                    <a:pt x="250" y="127"/>
                    <a:pt x="264" y="122"/>
                  </a:cubicBezTo>
                  <a:cubicBezTo>
                    <a:pt x="268" y="121"/>
                    <a:pt x="269" y="118"/>
                    <a:pt x="268" y="115"/>
                  </a:cubicBezTo>
                  <a:cubicBezTo>
                    <a:pt x="268" y="106"/>
                    <a:pt x="267" y="97"/>
                    <a:pt x="267" y="89"/>
                  </a:cubicBezTo>
                  <a:cubicBezTo>
                    <a:pt x="267" y="84"/>
                    <a:pt x="265" y="83"/>
                    <a:pt x="261" y="85"/>
                  </a:cubicBezTo>
                  <a:cubicBezTo>
                    <a:pt x="252" y="89"/>
                    <a:pt x="244" y="93"/>
                    <a:pt x="236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27" y="102"/>
                    <a:pt x="220" y="107"/>
                    <a:pt x="212" y="110"/>
                  </a:cubicBezTo>
                  <a:cubicBezTo>
                    <a:pt x="204" y="113"/>
                    <a:pt x="197" y="117"/>
                    <a:pt x="190" y="123"/>
                  </a:cubicBezTo>
                  <a:cubicBezTo>
                    <a:pt x="182" y="129"/>
                    <a:pt x="173" y="134"/>
                    <a:pt x="163" y="136"/>
                  </a:cubicBezTo>
                  <a:cubicBezTo>
                    <a:pt x="159" y="137"/>
                    <a:pt x="155" y="138"/>
                    <a:pt x="151" y="139"/>
                  </a:cubicBezTo>
                  <a:cubicBezTo>
                    <a:pt x="152" y="141"/>
                    <a:pt x="152" y="142"/>
                    <a:pt x="153" y="144"/>
                  </a:cubicBezTo>
                  <a:close/>
                  <a:moveTo>
                    <a:pt x="138" y="163"/>
                  </a:moveTo>
                  <a:cubicBezTo>
                    <a:pt x="137" y="169"/>
                    <a:pt x="135" y="174"/>
                    <a:pt x="136" y="178"/>
                  </a:cubicBezTo>
                  <a:cubicBezTo>
                    <a:pt x="136" y="184"/>
                    <a:pt x="138" y="190"/>
                    <a:pt x="139" y="196"/>
                  </a:cubicBezTo>
                  <a:cubicBezTo>
                    <a:pt x="141" y="209"/>
                    <a:pt x="149" y="218"/>
                    <a:pt x="159" y="225"/>
                  </a:cubicBezTo>
                  <a:cubicBezTo>
                    <a:pt x="164" y="228"/>
                    <a:pt x="170" y="232"/>
                    <a:pt x="175" y="235"/>
                  </a:cubicBezTo>
                  <a:cubicBezTo>
                    <a:pt x="185" y="242"/>
                    <a:pt x="194" y="249"/>
                    <a:pt x="201" y="260"/>
                  </a:cubicBezTo>
                  <a:cubicBezTo>
                    <a:pt x="206" y="253"/>
                    <a:pt x="212" y="247"/>
                    <a:pt x="215" y="240"/>
                  </a:cubicBezTo>
                  <a:cubicBezTo>
                    <a:pt x="216" y="236"/>
                    <a:pt x="216" y="232"/>
                    <a:pt x="212" y="228"/>
                  </a:cubicBezTo>
                  <a:cubicBezTo>
                    <a:pt x="205" y="220"/>
                    <a:pt x="196" y="212"/>
                    <a:pt x="186" y="207"/>
                  </a:cubicBezTo>
                  <a:cubicBezTo>
                    <a:pt x="177" y="203"/>
                    <a:pt x="169" y="196"/>
                    <a:pt x="161" y="191"/>
                  </a:cubicBezTo>
                  <a:cubicBezTo>
                    <a:pt x="156" y="187"/>
                    <a:pt x="151" y="183"/>
                    <a:pt x="148" y="178"/>
                  </a:cubicBezTo>
                  <a:cubicBezTo>
                    <a:pt x="145" y="173"/>
                    <a:pt x="141" y="168"/>
                    <a:pt x="138" y="163"/>
                  </a:cubicBezTo>
                  <a:close/>
                  <a:moveTo>
                    <a:pt x="17" y="74"/>
                  </a:moveTo>
                  <a:cubicBezTo>
                    <a:pt x="22" y="76"/>
                    <a:pt x="27" y="77"/>
                    <a:pt x="32" y="79"/>
                  </a:cubicBezTo>
                  <a:cubicBezTo>
                    <a:pt x="49" y="85"/>
                    <a:pt x="63" y="95"/>
                    <a:pt x="76" y="107"/>
                  </a:cubicBezTo>
                  <a:cubicBezTo>
                    <a:pt x="89" y="118"/>
                    <a:pt x="102" y="128"/>
                    <a:pt x="118" y="134"/>
                  </a:cubicBezTo>
                  <a:cubicBezTo>
                    <a:pt x="119" y="133"/>
                    <a:pt x="119" y="132"/>
                    <a:pt x="120" y="131"/>
                  </a:cubicBezTo>
                  <a:cubicBezTo>
                    <a:pt x="117" y="130"/>
                    <a:pt x="114" y="128"/>
                    <a:pt x="111" y="126"/>
                  </a:cubicBezTo>
                  <a:cubicBezTo>
                    <a:pt x="97" y="117"/>
                    <a:pt x="89" y="102"/>
                    <a:pt x="83" y="87"/>
                  </a:cubicBezTo>
                  <a:cubicBezTo>
                    <a:pt x="76" y="71"/>
                    <a:pt x="67" y="55"/>
                    <a:pt x="52" y="45"/>
                  </a:cubicBezTo>
                  <a:cubicBezTo>
                    <a:pt x="51" y="44"/>
                    <a:pt x="50" y="43"/>
                    <a:pt x="49" y="42"/>
                  </a:cubicBezTo>
                  <a:cubicBezTo>
                    <a:pt x="47" y="41"/>
                    <a:pt x="45" y="39"/>
                    <a:pt x="42" y="37"/>
                  </a:cubicBezTo>
                  <a:cubicBezTo>
                    <a:pt x="42" y="42"/>
                    <a:pt x="39" y="42"/>
                    <a:pt x="36" y="44"/>
                  </a:cubicBezTo>
                  <a:cubicBezTo>
                    <a:pt x="34" y="45"/>
                    <a:pt x="31" y="46"/>
                    <a:pt x="30" y="48"/>
                  </a:cubicBezTo>
                  <a:cubicBezTo>
                    <a:pt x="28" y="50"/>
                    <a:pt x="27" y="53"/>
                    <a:pt x="25" y="56"/>
                  </a:cubicBezTo>
                  <a:cubicBezTo>
                    <a:pt x="23" y="62"/>
                    <a:pt x="20" y="68"/>
                    <a:pt x="17" y="74"/>
                  </a:cubicBezTo>
                  <a:close/>
                  <a:moveTo>
                    <a:pt x="136" y="164"/>
                  </a:moveTo>
                  <a:cubicBezTo>
                    <a:pt x="133" y="163"/>
                    <a:pt x="131" y="162"/>
                    <a:pt x="131" y="165"/>
                  </a:cubicBezTo>
                  <a:cubicBezTo>
                    <a:pt x="129" y="173"/>
                    <a:pt x="127" y="180"/>
                    <a:pt x="125" y="187"/>
                  </a:cubicBezTo>
                  <a:cubicBezTo>
                    <a:pt x="122" y="196"/>
                    <a:pt x="121" y="205"/>
                    <a:pt x="123" y="214"/>
                  </a:cubicBezTo>
                  <a:cubicBezTo>
                    <a:pt x="125" y="220"/>
                    <a:pt x="125" y="227"/>
                    <a:pt x="127" y="233"/>
                  </a:cubicBezTo>
                  <a:cubicBezTo>
                    <a:pt x="130" y="245"/>
                    <a:pt x="137" y="255"/>
                    <a:pt x="145" y="264"/>
                  </a:cubicBezTo>
                  <a:cubicBezTo>
                    <a:pt x="149" y="269"/>
                    <a:pt x="155" y="272"/>
                    <a:pt x="161" y="274"/>
                  </a:cubicBezTo>
                  <a:cubicBezTo>
                    <a:pt x="162" y="273"/>
                    <a:pt x="163" y="271"/>
                    <a:pt x="163" y="270"/>
                  </a:cubicBezTo>
                  <a:cubicBezTo>
                    <a:pt x="162" y="264"/>
                    <a:pt x="163" y="258"/>
                    <a:pt x="161" y="253"/>
                  </a:cubicBezTo>
                  <a:cubicBezTo>
                    <a:pt x="157" y="243"/>
                    <a:pt x="152" y="234"/>
                    <a:pt x="148" y="224"/>
                  </a:cubicBezTo>
                  <a:cubicBezTo>
                    <a:pt x="145" y="218"/>
                    <a:pt x="141" y="213"/>
                    <a:pt x="139" y="208"/>
                  </a:cubicBezTo>
                  <a:cubicBezTo>
                    <a:pt x="137" y="200"/>
                    <a:pt x="136" y="193"/>
                    <a:pt x="134" y="185"/>
                  </a:cubicBezTo>
                  <a:cubicBezTo>
                    <a:pt x="132" y="178"/>
                    <a:pt x="132" y="171"/>
                    <a:pt x="136" y="164"/>
                  </a:cubicBezTo>
                  <a:close/>
                  <a:moveTo>
                    <a:pt x="117" y="152"/>
                  </a:moveTo>
                  <a:cubicBezTo>
                    <a:pt x="115" y="154"/>
                    <a:pt x="112" y="156"/>
                    <a:pt x="109" y="159"/>
                  </a:cubicBezTo>
                  <a:cubicBezTo>
                    <a:pt x="101" y="166"/>
                    <a:pt x="95" y="175"/>
                    <a:pt x="93" y="186"/>
                  </a:cubicBezTo>
                  <a:cubicBezTo>
                    <a:pt x="91" y="194"/>
                    <a:pt x="88" y="202"/>
                    <a:pt x="85" y="209"/>
                  </a:cubicBezTo>
                  <a:cubicBezTo>
                    <a:pt x="82" y="216"/>
                    <a:pt x="78" y="223"/>
                    <a:pt x="71" y="228"/>
                  </a:cubicBezTo>
                  <a:cubicBezTo>
                    <a:pt x="68" y="230"/>
                    <a:pt x="66" y="232"/>
                    <a:pt x="63" y="234"/>
                  </a:cubicBezTo>
                  <a:cubicBezTo>
                    <a:pt x="63" y="235"/>
                    <a:pt x="64" y="235"/>
                    <a:pt x="64" y="235"/>
                  </a:cubicBezTo>
                  <a:cubicBezTo>
                    <a:pt x="73" y="229"/>
                    <a:pt x="83" y="223"/>
                    <a:pt x="92" y="216"/>
                  </a:cubicBezTo>
                  <a:cubicBezTo>
                    <a:pt x="97" y="212"/>
                    <a:pt x="102" y="207"/>
                    <a:pt x="106" y="203"/>
                  </a:cubicBezTo>
                  <a:cubicBezTo>
                    <a:pt x="113" y="195"/>
                    <a:pt x="118" y="187"/>
                    <a:pt x="121" y="177"/>
                  </a:cubicBezTo>
                  <a:cubicBezTo>
                    <a:pt x="122" y="172"/>
                    <a:pt x="124" y="166"/>
                    <a:pt x="128" y="162"/>
                  </a:cubicBezTo>
                  <a:cubicBezTo>
                    <a:pt x="124" y="159"/>
                    <a:pt x="121" y="155"/>
                    <a:pt x="117" y="152"/>
                  </a:cubicBezTo>
                  <a:close/>
                  <a:moveTo>
                    <a:pt x="126" y="128"/>
                  </a:moveTo>
                  <a:cubicBezTo>
                    <a:pt x="126" y="122"/>
                    <a:pt x="126" y="117"/>
                    <a:pt x="126" y="111"/>
                  </a:cubicBezTo>
                  <a:cubicBezTo>
                    <a:pt x="125" y="108"/>
                    <a:pt x="125" y="105"/>
                    <a:pt x="123" y="103"/>
                  </a:cubicBezTo>
                  <a:cubicBezTo>
                    <a:pt x="118" y="93"/>
                    <a:pt x="113" y="83"/>
                    <a:pt x="107" y="73"/>
                  </a:cubicBezTo>
                  <a:cubicBezTo>
                    <a:pt x="104" y="66"/>
                    <a:pt x="99" y="60"/>
                    <a:pt x="95" y="54"/>
                  </a:cubicBezTo>
                  <a:cubicBezTo>
                    <a:pt x="94" y="60"/>
                    <a:pt x="94" y="65"/>
                    <a:pt x="94" y="71"/>
                  </a:cubicBezTo>
                  <a:cubicBezTo>
                    <a:pt x="94" y="76"/>
                    <a:pt x="92" y="81"/>
                    <a:pt x="92" y="87"/>
                  </a:cubicBezTo>
                  <a:cubicBezTo>
                    <a:pt x="92" y="91"/>
                    <a:pt x="91" y="96"/>
                    <a:pt x="92" y="100"/>
                  </a:cubicBezTo>
                  <a:cubicBezTo>
                    <a:pt x="97" y="111"/>
                    <a:pt x="105" y="119"/>
                    <a:pt x="115" y="126"/>
                  </a:cubicBezTo>
                  <a:cubicBezTo>
                    <a:pt x="118" y="128"/>
                    <a:pt x="121" y="131"/>
                    <a:pt x="126" y="128"/>
                  </a:cubicBezTo>
                  <a:close/>
                  <a:moveTo>
                    <a:pt x="16" y="77"/>
                  </a:moveTo>
                  <a:cubicBezTo>
                    <a:pt x="15" y="79"/>
                    <a:pt x="14" y="81"/>
                    <a:pt x="14" y="83"/>
                  </a:cubicBezTo>
                  <a:cubicBezTo>
                    <a:pt x="13" y="87"/>
                    <a:pt x="11" y="92"/>
                    <a:pt x="14" y="96"/>
                  </a:cubicBezTo>
                  <a:cubicBezTo>
                    <a:pt x="19" y="103"/>
                    <a:pt x="25" y="108"/>
                    <a:pt x="33" y="110"/>
                  </a:cubicBezTo>
                  <a:cubicBezTo>
                    <a:pt x="41" y="112"/>
                    <a:pt x="49" y="112"/>
                    <a:pt x="58" y="113"/>
                  </a:cubicBezTo>
                  <a:cubicBezTo>
                    <a:pt x="68" y="115"/>
                    <a:pt x="78" y="116"/>
                    <a:pt x="88" y="121"/>
                  </a:cubicBezTo>
                  <a:cubicBezTo>
                    <a:pt x="88" y="121"/>
                    <a:pt x="89" y="121"/>
                    <a:pt x="91" y="122"/>
                  </a:cubicBezTo>
                  <a:cubicBezTo>
                    <a:pt x="85" y="117"/>
                    <a:pt x="80" y="114"/>
                    <a:pt x="75" y="109"/>
                  </a:cubicBezTo>
                  <a:cubicBezTo>
                    <a:pt x="59" y="93"/>
                    <a:pt x="39" y="83"/>
                    <a:pt x="16" y="77"/>
                  </a:cubicBezTo>
                  <a:close/>
                  <a:moveTo>
                    <a:pt x="267" y="123"/>
                  </a:moveTo>
                  <a:cubicBezTo>
                    <a:pt x="266" y="124"/>
                    <a:pt x="265" y="125"/>
                    <a:pt x="263" y="125"/>
                  </a:cubicBezTo>
                  <a:cubicBezTo>
                    <a:pt x="258" y="127"/>
                    <a:pt x="253" y="130"/>
                    <a:pt x="247" y="132"/>
                  </a:cubicBezTo>
                  <a:cubicBezTo>
                    <a:pt x="241" y="134"/>
                    <a:pt x="235" y="136"/>
                    <a:pt x="228" y="139"/>
                  </a:cubicBezTo>
                  <a:cubicBezTo>
                    <a:pt x="223" y="140"/>
                    <a:pt x="218" y="142"/>
                    <a:pt x="213" y="141"/>
                  </a:cubicBezTo>
                  <a:cubicBezTo>
                    <a:pt x="202" y="141"/>
                    <a:pt x="191" y="141"/>
                    <a:pt x="179" y="141"/>
                  </a:cubicBezTo>
                  <a:cubicBezTo>
                    <a:pt x="174" y="141"/>
                    <a:pt x="169" y="142"/>
                    <a:pt x="164" y="143"/>
                  </a:cubicBezTo>
                  <a:cubicBezTo>
                    <a:pt x="164" y="143"/>
                    <a:pt x="164" y="144"/>
                    <a:pt x="164" y="144"/>
                  </a:cubicBezTo>
                  <a:cubicBezTo>
                    <a:pt x="167" y="145"/>
                    <a:pt x="170" y="146"/>
                    <a:pt x="174" y="148"/>
                  </a:cubicBezTo>
                  <a:cubicBezTo>
                    <a:pt x="184" y="152"/>
                    <a:pt x="194" y="156"/>
                    <a:pt x="205" y="158"/>
                  </a:cubicBezTo>
                  <a:cubicBezTo>
                    <a:pt x="212" y="159"/>
                    <a:pt x="217" y="159"/>
                    <a:pt x="223" y="156"/>
                  </a:cubicBezTo>
                  <a:cubicBezTo>
                    <a:pt x="233" y="152"/>
                    <a:pt x="243" y="148"/>
                    <a:pt x="253" y="144"/>
                  </a:cubicBezTo>
                  <a:cubicBezTo>
                    <a:pt x="260" y="141"/>
                    <a:pt x="267" y="131"/>
                    <a:pt x="267" y="123"/>
                  </a:cubicBezTo>
                  <a:close/>
                  <a:moveTo>
                    <a:pt x="187" y="71"/>
                  </a:moveTo>
                  <a:cubicBezTo>
                    <a:pt x="187" y="70"/>
                    <a:pt x="186" y="70"/>
                    <a:pt x="186" y="70"/>
                  </a:cubicBezTo>
                  <a:cubicBezTo>
                    <a:pt x="180" y="80"/>
                    <a:pt x="171" y="84"/>
                    <a:pt x="161" y="89"/>
                  </a:cubicBezTo>
                  <a:cubicBezTo>
                    <a:pt x="150" y="95"/>
                    <a:pt x="140" y="102"/>
                    <a:pt x="137" y="116"/>
                  </a:cubicBezTo>
                  <a:cubicBezTo>
                    <a:pt x="136" y="120"/>
                    <a:pt x="137" y="123"/>
                    <a:pt x="138" y="127"/>
                  </a:cubicBezTo>
                  <a:cubicBezTo>
                    <a:pt x="139" y="130"/>
                    <a:pt x="142" y="131"/>
                    <a:pt x="143" y="131"/>
                  </a:cubicBezTo>
                  <a:cubicBezTo>
                    <a:pt x="149" y="128"/>
                    <a:pt x="156" y="126"/>
                    <a:pt x="161" y="122"/>
                  </a:cubicBezTo>
                  <a:cubicBezTo>
                    <a:pt x="172" y="112"/>
                    <a:pt x="179" y="99"/>
                    <a:pt x="184" y="84"/>
                  </a:cubicBezTo>
                  <a:cubicBezTo>
                    <a:pt x="185" y="80"/>
                    <a:pt x="186" y="75"/>
                    <a:pt x="187" y="71"/>
                  </a:cubicBezTo>
                  <a:close/>
                  <a:moveTo>
                    <a:pt x="220" y="74"/>
                  </a:moveTo>
                  <a:cubicBezTo>
                    <a:pt x="210" y="77"/>
                    <a:pt x="200" y="79"/>
                    <a:pt x="192" y="86"/>
                  </a:cubicBezTo>
                  <a:cubicBezTo>
                    <a:pt x="189" y="89"/>
                    <a:pt x="186" y="92"/>
                    <a:pt x="183" y="95"/>
                  </a:cubicBezTo>
                  <a:cubicBezTo>
                    <a:pt x="180" y="100"/>
                    <a:pt x="177" y="106"/>
                    <a:pt x="174" y="111"/>
                  </a:cubicBezTo>
                  <a:cubicBezTo>
                    <a:pt x="169" y="118"/>
                    <a:pt x="165" y="125"/>
                    <a:pt x="157" y="128"/>
                  </a:cubicBezTo>
                  <a:cubicBezTo>
                    <a:pt x="154" y="130"/>
                    <a:pt x="150" y="131"/>
                    <a:pt x="147" y="133"/>
                  </a:cubicBezTo>
                  <a:cubicBezTo>
                    <a:pt x="148" y="135"/>
                    <a:pt x="149" y="138"/>
                    <a:pt x="152" y="137"/>
                  </a:cubicBezTo>
                  <a:cubicBezTo>
                    <a:pt x="166" y="133"/>
                    <a:pt x="179" y="128"/>
                    <a:pt x="191" y="119"/>
                  </a:cubicBezTo>
                  <a:cubicBezTo>
                    <a:pt x="198" y="114"/>
                    <a:pt x="203" y="107"/>
                    <a:pt x="205" y="99"/>
                  </a:cubicBezTo>
                  <a:cubicBezTo>
                    <a:pt x="205" y="96"/>
                    <a:pt x="206" y="94"/>
                    <a:pt x="208" y="92"/>
                  </a:cubicBezTo>
                  <a:cubicBezTo>
                    <a:pt x="211" y="86"/>
                    <a:pt x="216" y="80"/>
                    <a:pt x="220" y="74"/>
                  </a:cubicBezTo>
                  <a:close/>
                  <a:moveTo>
                    <a:pt x="203" y="194"/>
                  </a:moveTo>
                  <a:cubicBezTo>
                    <a:pt x="203" y="194"/>
                    <a:pt x="203" y="194"/>
                    <a:pt x="203" y="193"/>
                  </a:cubicBezTo>
                  <a:cubicBezTo>
                    <a:pt x="202" y="191"/>
                    <a:pt x="200" y="189"/>
                    <a:pt x="199" y="188"/>
                  </a:cubicBezTo>
                  <a:cubicBezTo>
                    <a:pt x="196" y="185"/>
                    <a:pt x="193" y="182"/>
                    <a:pt x="190" y="179"/>
                  </a:cubicBezTo>
                  <a:cubicBezTo>
                    <a:pt x="179" y="167"/>
                    <a:pt x="167" y="158"/>
                    <a:pt x="150" y="155"/>
                  </a:cubicBezTo>
                  <a:cubicBezTo>
                    <a:pt x="149" y="155"/>
                    <a:pt x="147" y="156"/>
                    <a:pt x="146" y="157"/>
                  </a:cubicBezTo>
                  <a:cubicBezTo>
                    <a:pt x="145" y="159"/>
                    <a:pt x="143" y="161"/>
                    <a:pt x="142" y="164"/>
                  </a:cubicBezTo>
                  <a:cubicBezTo>
                    <a:pt x="143" y="166"/>
                    <a:pt x="144" y="168"/>
                    <a:pt x="145" y="169"/>
                  </a:cubicBezTo>
                  <a:cubicBezTo>
                    <a:pt x="154" y="184"/>
                    <a:pt x="166" y="192"/>
                    <a:pt x="183" y="191"/>
                  </a:cubicBezTo>
                  <a:cubicBezTo>
                    <a:pt x="190" y="190"/>
                    <a:pt x="197" y="190"/>
                    <a:pt x="203" y="194"/>
                  </a:cubicBezTo>
                  <a:close/>
                  <a:moveTo>
                    <a:pt x="135" y="129"/>
                  </a:moveTo>
                  <a:cubicBezTo>
                    <a:pt x="134" y="125"/>
                    <a:pt x="134" y="122"/>
                    <a:pt x="134" y="119"/>
                  </a:cubicBezTo>
                  <a:cubicBezTo>
                    <a:pt x="133" y="110"/>
                    <a:pt x="135" y="101"/>
                    <a:pt x="137" y="92"/>
                  </a:cubicBezTo>
                  <a:cubicBezTo>
                    <a:pt x="138" y="89"/>
                    <a:pt x="139" y="87"/>
                    <a:pt x="137" y="83"/>
                  </a:cubicBezTo>
                  <a:cubicBezTo>
                    <a:pt x="136" y="81"/>
                    <a:pt x="135" y="78"/>
                    <a:pt x="135" y="75"/>
                  </a:cubicBezTo>
                  <a:cubicBezTo>
                    <a:pt x="134" y="65"/>
                    <a:pt x="134" y="56"/>
                    <a:pt x="134" y="46"/>
                  </a:cubicBezTo>
                  <a:cubicBezTo>
                    <a:pt x="133" y="40"/>
                    <a:pt x="132" y="34"/>
                    <a:pt x="129" y="28"/>
                  </a:cubicBezTo>
                  <a:cubicBezTo>
                    <a:pt x="123" y="36"/>
                    <a:pt x="120" y="45"/>
                    <a:pt x="120" y="54"/>
                  </a:cubicBezTo>
                  <a:cubicBezTo>
                    <a:pt x="118" y="71"/>
                    <a:pt x="119" y="88"/>
                    <a:pt x="127" y="103"/>
                  </a:cubicBezTo>
                  <a:cubicBezTo>
                    <a:pt x="128" y="105"/>
                    <a:pt x="128" y="107"/>
                    <a:pt x="128" y="109"/>
                  </a:cubicBezTo>
                  <a:cubicBezTo>
                    <a:pt x="128" y="115"/>
                    <a:pt x="128" y="122"/>
                    <a:pt x="128" y="128"/>
                  </a:cubicBezTo>
                  <a:cubicBezTo>
                    <a:pt x="131" y="128"/>
                    <a:pt x="133" y="128"/>
                    <a:pt x="135" y="129"/>
                  </a:cubicBezTo>
                  <a:close/>
                  <a:moveTo>
                    <a:pt x="36" y="237"/>
                  </a:moveTo>
                  <a:cubicBezTo>
                    <a:pt x="42" y="236"/>
                    <a:pt x="48" y="236"/>
                    <a:pt x="53" y="235"/>
                  </a:cubicBezTo>
                  <a:cubicBezTo>
                    <a:pt x="66" y="231"/>
                    <a:pt x="75" y="222"/>
                    <a:pt x="81" y="210"/>
                  </a:cubicBezTo>
                  <a:cubicBezTo>
                    <a:pt x="84" y="203"/>
                    <a:pt x="87" y="196"/>
                    <a:pt x="89" y="190"/>
                  </a:cubicBezTo>
                  <a:cubicBezTo>
                    <a:pt x="85" y="191"/>
                    <a:pt x="81" y="192"/>
                    <a:pt x="77" y="192"/>
                  </a:cubicBezTo>
                  <a:cubicBezTo>
                    <a:pt x="70" y="193"/>
                    <a:pt x="64" y="195"/>
                    <a:pt x="59" y="201"/>
                  </a:cubicBezTo>
                  <a:cubicBezTo>
                    <a:pt x="56" y="205"/>
                    <a:pt x="52" y="208"/>
                    <a:pt x="50" y="212"/>
                  </a:cubicBezTo>
                  <a:cubicBezTo>
                    <a:pt x="49" y="216"/>
                    <a:pt x="47" y="220"/>
                    <a:pt x="45" y="223"/>
                  </a:cubicBezTo>
                  <a:cubicBezTo>
                    <a:pt x="43" y="227"/>
                    <a:pt x="40" y="232"/>
                    <a:pt x="36" y="237"/>
                  </a:cubicBezTo>
                  <a:close/>
                  <a:moveTo>
                    <a:pt x="165" y="276"/>
                  </a:moveTo>
                  <a:cubicBezTo>
                    <a:pt x="168" y="277"/>
                    <a:pt x="172" y="278"/>
                    <a:pt x="176" y="279"/>
                  </a:cubicBezTo>
                  <a:cubicBezTo>
                    <a:pt x="178" y="279"/>
                    <a:pt x="180" y="278"/>
                    <a:pt x="181" y="277"/>
                  </a:cubicBezTo>
                  <a:cubicBezTo>
                    <a:pt x="183" y="274"/>
                    <a:pt x="186" y="271"/>
                    <a:pt x="189" y="268"/>
                  </a:cubicBezTo>
                  <a:cubicBezTo>
                    <a:pt x="192" y="266"/>
                    <a:pt x="195" y="263"/>
                    <a:pt x="198" y="260"/>
                  </a:cubicBezTo>
                  <a:cubicBezTo>
                    <a:pt x="195" y="256"/>
                    <a:pt x="192" y="251"/>
                    <a:pt x="188" y="248"/>
                  </a:cubicBezTo>
                  <a:cubicBezTo>
                    <a:pt x="178" y="241"/>
                    <a:pt x="168" y="235"/>
                    <a:pt x="159" y="228"/>
                  </a:cubicBezTo>
                  <a:cubicBezTo>
                    <a:pt x="156" y="226"/>
                    <a:pt x="154" y="224"/>
                    <a:pt x="150" y="222"/>
                  </a:cubicBezTo>
                  <a:cubicBezTo>
                    <a:pt x="154" y="229"/>
                    <a:pt x="156" y="236"/>
                    <a:pt x="160" y="242"/>
                  </a:cubicBezTo>
                  <a:cubicBezTo>
                    <a:pt x="166" y="252"/>
                    <a:pt x="166" y="264"/>
                    <a:pt x="165" y="276"/>
                  </a:cubicBezTo>
                  <a:close/>
                  <a:moveTo>
                    <a:pt x="139" y="83"/>
                  </a:moveTo>
                  <a:cubicBezTo>
                    <a:pt x="140" y="83"/>
                    <a:pt x="140" y="83"/>
                    <a:pt x="141" y="83"/>
                  </a:cubicBezTo>
                  <a:cubicBezTo>
                    <a:pt x="142" y="79"/>
                    <a:pt x="144" y="76"/>
                    <a:pt x="145" y="72"/>
                  </a:cubicBezTo>
                  <a:cubicBezTo>
                    <a:pt x="153" y="53"/>
                    <a:pt x="157" y="32"/>
                    <a:pt x="148" y="12"/>
                  </a:cubicBezTo>
                  <a:cubicBezTo>
                    <a:pt x="147" y="10"/>
                    <a:pt x="146" y="9"/>
                    <a:pt x="144" y="9"/>
                  </a:cubicBezTo>
                  <a:cubicBezTo>
                    <a:pt x="141" y="9"/>
                    <a:pt x="139" y="10"/>
                    <a:pt x="138" y="12"/>
                  </a:cubicBezTo>
                  <a:cubicBezTo>
                    <a:pt x="136" y="15"/>
                    <a:pt x="133" y="19"/>
                    <a:pt x="131" y="22"/>
                  </a:cubicBezTo>
                  <a:cubicBezTo>
                    <a:pt x="131" y="23"/>
                    <a:pt x="131" y="25"/>
                    <a:pt x="131" y="26"/>
                  </a:cubicBezTo>
                  <a:cubicBezTo>
                    <a:pt x="132" y="30"/>
                    <a:pt x="134" y="33"/>
                    <a:pt x="135" y="37"/>
                  </a:cubicBezTo>
                  <a:cubicBezTo>
                    <a:pt x="136" y="46"/>
                    <a:pt x="136" y="54"/>
                    <a:pt x="137" y="62"/>
                  </a:cubicBezTo>
                  <a:cubicBezTo>
                    <a:pt x="137" y="69"/>
                    <a:pt x="138" y="76"/>
                    <a:pt x="139" y="83"/>
                  </a:cubicBezTo>
                  <a:close/>
                  <a:moveTo>
                    <a:pt x="33" y="150"/>
                  </a:moveTo>
                  <a:cubicBezTo>
                    <a:pt x="42" y="150"/>
                    <a:pt x="51" y="150"/>
                    <a:pt x="60" y="151"/>
                  </a:cubicBezTo>
                  <a:cubicBezTo>
                    <a:pt x="68" y="152"/>
                    <a:pt x="76" y="153"/>
                    <a:pt x="84" y="153"/>
                  </a:cubicBezTo>
                  <a:cubicBezTo>
                    <a:pt x="95" y="154"/>
                    <a:pt x="106" y="152"/>
                    <a:pt x="118" y="149"/>
                  </a:cubicBezTo>
                  <a:cubicBezTo>
                    <a:pt x="117" y="146"/>
                    <a:pt x="117" y="143"/>
                    <a:pt x="116" y="139"/>
                  </a:cubicBezTo>
                  <a:cubicBezTo>
                    <a:pt x="116" y="139"/>
                    <a:pt x="116" y="139"/>
                    <a:pt x="115" y="139"/>
                  </a:cubicBezTo>
                  <a:cubicBezTo>
                    <a:pt x="103" y="140"/>
                    <a:pt x="91" y="140"/>
                    <a:pt x="79" y="136"/>
                  </a:cubicBezTo>
                  <a:cubicBezTo>
                    <a:pt x="77" y="135"/>
                    <a:pt x="74" y="135"/>
                    <a:pt x="72" y="136"/>
                  </a:cubicBezTo>
                  <a:cubicBezTo>
                    <a:pt x="64" y="137"/>
                    <a:pt x="56" y="140"/>
                    <a:pt x="49" y="142"/>
                  </a:cubicBezTo>
                  <a:cubicBezTo>
                    <a:pt x="43" y="144"/>
                    <a:pt x="38" y="147"/>
                    <a:pt x="33" y="150"/>
                  </a:cubicBezTo>
                  <a:close/>
                  <a:moveTo>
                    <a:pt x="88" y="94"/>
                  </a:moveTo>
                  <a:cubicBezTo>
                    <a:pt x="89" y="89"/>
                    <a:pt x="90" y="86"/>
                    <a:pt x="90" y="83"/>
                  </a:cubicBezTo>
                  <a:cubicBezTo>
                    <a:pt x="92" y="74"/>
                    <a:pt x="93" y="65"/>
                    <a:pt x="91" y="56"/>
                  </a:cubicBezTo>
                  <a:cubicBezTo>
                    <a:pt x="91" y="53"/>
                    <a:pt x="91" y="49"/>
                    <a:pt x="87" y="47"/>
                  </a:cubicBezTo>
                  <a:cubicBezTo>
                    <a:pt x="79" y="42"/>
                    <a:pt x="70" y="38"/>
                    <a:pt x="61" y="36"/>
                  </a:cubicBezTo>
                  <a:cubicBezTo>
                    <a:pt x="56" y="35"/>
                    <a:pt x="52" y="36"/>
                    <a:pt x="46" y="36"/>
                  </a:cubicBezTo>
                  <a:cubicBezTo>
                    <a:pt x="48" y="38"/>
                    <a:pt x="48" y="38"/>
                    <a:pt x="49" y="39"/>
                  </a:cubicBezTo>
                  <a:cubicBezTo>
                    <a:pt x="54" y="43"/>
                    <a:pt x="60" y="47"/>
                    <a:pt x="64" y="51"/>
                  </a:cubicBezTo>
                  <a:cubicBezTo>
                    <a:pt x="73" y="61"/>
                    <a:pt x="80" y="73"/>
                    <a:pt x="85" y="85"/>
                  </a:cubicBezTo>
                  <a:cubicBezTo>
                    <a:pt x="86" y="88"/>
                    <a:pt x="87" y="90"/>
                    <a:pt x="88" y="94"/>
                  </a:cubicBezTo>
                  <a:close/>
                  <a:moveTo>
                    <a:pt x="204" y="110"/>
                  </a:moveTo>
                  <a:cubicBezTo>
                    <a:pt x="224" y="102"/>
                    <a:pt x="242" y="91"/>
                    <a:pt x="262" y="82"/>
                  </a:cubicBezTo>
                  <a:cubicBezTo>
                    <a:pt x="254" y="79"/>
                    <a:pt x="248" y="76"/>
                    <a:pt x="241" y="74"/>
                  </a:cubicBezTo>
                  <a:cubicBezTo>
                    <a:pt x="233" y="71"/>
                    <a:pt x="226" y="74"/>
                    <a:pt x="220" y="79"/>
                  </a:cubicBezTo>
                  <a:cubicBezTo>
                    <a:pt x="211" y="87"/>
                    <a:pt x="207" y="98"/>
                    <a:pt x="204" y="110"/>
                  </a:cubicBezTo>
                  <a:close/>
                  <a:moveTo>
                    <a:pt x="59" y="197"/>
                  </a:moveTo>
                  <a:cubicBezTo>
                    <a:pt x="59" y="196"/>
                    <a:pt x="59" y="196"/>
                    <a:pt x="59" y="196"/>
                  </a:cubicBezTo>
                  <a:cubicBezTo>
                    <a:pt x="56" y="196"/>
                    <a:pt x="52" y="197"/>
                    <a:pt x="49" y="197"/>
                  </a:cubicBezTo>
                  <a:cubicBezTo>
                    <a:pt x="37" y="198"/>
                    <a:pt x="26" y="202"/>
                    <a:pt x="16" y="208"/>
                  </a:cubicBezTo>
                  <a:cubicBezTo>
                    <a:pt x="14" y="209"/>
                    <a:pt x="14" y="210"/>
                    <a:pt x="15" y="213"/>
                  </a:cubicBezTo>
                  <a:cubicBezTo>
                    <a:pt x="17" y="216"/>
                    <a:pt x="18" y="219"/>
                    <a:pt x="19" y="223"/>
                  </a:cubicBezTo>
                  <a:cubicBezTo>
                    <a:pt x="21" y="227"/>
                    <a:pt x="23" y="231"/>
                    <a:pt x="27" y="234"/>
                  </a:cubicBezTo>
                  <a:cubicBezTo>
                    <a:pt x="30" y="236"/>
                    <a:pt x="33" y="236"/>
                    <a:pt x="35" y="233"/>
                  </a:cubicBezTo>
                  <a:cubicBezTo>
                    <a:pt x="39" y="227"/>
                    <a:pt x="43" y="221"/>
                    <a:pt x="46" y="215"/>
                  </a:cubicBezTo>
                  <a:cubicBezTo>
                    <a:pt x="49" y="210"/>
                    <a:pt x="51" y="206"/>
                    <a:pt x="54" y="202"/>
                  </a:cubicBezTo>
                  <a:cubicBezTo>
                    <a:pt x="55" y="200"/>
                    <a:pt x="58" y="198"/>
                    <a:pt x="59" y="197"/>
                  </a:cubicBezTo>
                  <a:close/>
                  <a:moveTo>
                    <a:pt x="128" y="131"/>
                  </a:moveTo>
                  <a:cubicBezTo>
                    <a:pt x="125" y="130"/>
                    <a:pt x="122" y="132"/>
                    <a:pt x="121" y="135"/>
                  </a:cubicBezTo>
                  <a:cubicBezTo>
                    <a:pt x="120" y="137"/>
                    <a:pt x="120" y="139"/>
                    <a:pt x="120" y="141"/>
                  </a:cubicBezTo>
                  <a:cubicBezTo>
                    <a:pt x="118" y="153"/>
                    <a:pt x="127" y="162"/>
                    <a:pt x="139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44" y="156"/>
                    <a:pt x="146" y="153"/>
                    <a:pt x="148" y="151"/>
                  </a:cubicBezTo>
                  <a:cubicBezTo>
                    <a:pt x="150" y="148"/>
                    <a:pt x="150" y="144"/>
                    <a:pt x="148" y="140"/>
                  </a:cubicBezTo>
                  <a:cubicBezTo>
                    <a:pt x="144" y="133"/>
                    <a:pt x="137" y="131"/>
                    <a:pt x="128" y="131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5"/>
                    <a:pt x="38" y="115"/>
                    <a:pt x="39" y="115"/>
                  </a:cubicBezTo>
                  <a:cubicBezTo>
                    <a:pt x="47" y="120"/>
                    <a:pt x="56" y="124"/>
                    <a:pt x="65" y="128"/>
                  </a:cubicBezTo>
                  <a:cubicBezTo>
                    <a:pt x="72" y="131"/>
                    <a:pt x="78" y="133"/>
                    <a:pt x="85" y="135"/>
                  </a:cubicBezTo>
                  <a:cubicBezTo>
                    <a:pt x="95" y="138"/>
                    <a:pt x="105" y="137"/>
                    <a:pt x="115" y="138"/>
                  </a:cubicBezTo>
                  <a:cubicBezTo>
                    <a:pt x="116" y="138"/>
                    <a:pt x="117" y="137"/>
                    <a:pt x="117" y="137"/>
                  </a:cubicBezTo>
                  <a:cubicBezTo>
                    <a:pt x="117" y="136"/>
                    <a:pt x="116" y="136"/>
                    <a:pt x="115" y="135"/>
                  </a:cubicBezTo>
                  <a:cubicBezTo>
                    <a:pt x="109" y="133"/>
                    <a:pt x="102" y="130"/>
                    <a:pt x="96" y="127"/>
                  </a:cubicBezTo>
                  <a:cubicBezTo>
                    <a:pt x="90" y="125"/>
                    <a:pt x="84" y="122"/>
                    <a:pt x="79" y="120"/>
                  </a:cubicBezTo>
                  <a:cubicBezTo>
                    <a:pt x="70" y="118"/>
                    <a:pt x="61" y="117"/>
                    <a:pt x="52" y="116"/>
                  </a:cubicBezTo>
                  <a:cubicBezTo>
                    <a:pt x="47" y="115"/>
                    <a:pt x="42" y="114"/>
                    <a:pt x="37" y="114"/>
                  </a:cubicBezTo>
                  <a:close/>
                  <a:moveTo>
                    <a:pt x="213" y="225"/>
                  </a:moveTo>
                  <a:cubicBezTo>
                    <a:pt x="214" y="225"/>
                    <a:pt x="214" y="225"/>
                    <a:pt x="214" y="225"/>
                  </a:cubicBezTo>
                  <a:cubicBezTo>
                    <a:pt x="214" y="223"/>
                    <a:pt x="214" y="222"/>
                    <a:pt x="213" y="221"/>
                  </a:cubicBezTo>
                  <a:cubicBezTo>
                    <a:pt x="211" y="215"/>
                    <a:pt x="209" y="209"/>
                    <a:pt x="207" y="203"/>
                  </a:cubicBezTo>
                  <a:cubicBezTo>
                    <a:pt x="205" y="196"/>
                    <a:pt x="199" y="194"/>
                    <a:pt x="192" y="193"/>
                  </a:cubicBezTo>
                  <a:cubicBezTo>
                    <a:pt x="185" y="192"/>
                    <a:pt x="177" y="193"/>
                    <a:pt x="170" y="193"/>
                  </a:cubicBezTo>
                  <a:cubicBezTo>
                    <a:pt x="174" y="196"/>
                    <a:pt x="179" y="200"/>
                    <a:pt x="184" y="203"/>
                  </a:cubicBezTo>
                  <a:cubicBezTo>
                    <a:pt x="190" y="207"/>
                    <a:pt x="198" y="209"/>
                    <a:pt x="203" y="215"/>
                  </a:cubicBezTo>
                  <a:cubicBezTo>
                    <a:pt x="207" y="218"/>
                    <a:pt x="210" y="222"/>
                    <a:pt x="213" y="225"/>
                  </a:cubicBezTo>
                  <a:close/>
                  <a:moveTo>
                    <a:pt x="153" y="147"/>
                  </a:moveTo>
                  <a:cubicBezTo>
                    <a:pt x="152" y="148"/>
                    <a:pt x="152" y="150"/>
                    <a:pt x="151" y="152"/>
                  </a:cubicBezTo>
                  <a:cubicBezTo>
                    <a:pt x="154" y="153"/>
                    <a:pt x="157" y="153"/>
                    <a:pt x="160" y="154"/>
                  </a:cubicBezTo>
                  <a:cubicBezTo>
                    <a:pt x="169" y="156"/>
                    <a:pt x="178" y="159"/>
                    <a:pt x="187" y="162"/>
                  </a:cubicBezTo>
                  <a:cubicBezTo>
                    <a:pt x="194" y="163"/>
                    <a:pt x="200" y="163"/>
                    <a:pt x="206" y="161"/>
                  </a:cubicBezTo>
                  <a:cubicBezTo>
                    <a:pt x="194" y="159"/>
                    <a:pt x="183" y="155"/>
                    <a:pt x="172" y="150"/>
                  </a:cubicBezTo>
                  <a:cubicBezTo>
                    <a:pt x="166" y="147"/>
                    <a:pt x="160" y="144"/>
                    <a:pt x="153" y="14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1"/>
            <p:cNvSpPr/>
            <p:nvPr/>
          </p:nvSpPr>
          <p:spPr bwMode="auto">
            <a:xfrm>
              <a:off x="5931" y="3252"/>
              <a:ext cx="97" cy="225"/>
            </a:xfrm>
            <a:custGeom>
              <a:avLst/>
              <a:gdLst>
                <a:gd name="T0" fmla="*/ 46 w 46"/>
                <a:gd name="T1" fmla="*/ 41 h 107"/>
                <a:gd name="T2" fmla="*/ 40 w 46"/>
                <a:gd name="T3" fmla="*/ 85 h 107"/>
                <a:gd name="T4" fmla="*/ 29 w 46"/>
                <a:gd name="T5" fmla="*/ 103 h 107"/>
                <a:gd name="T6" fmla="*/ 21 w 46"/>
                <a:gd name="T7" fmla="*/ 104 h 107"/>
                <a:gd name="T8" fmla="*/ 16 w 46"/>
                <a:gd name="T9" fmla="*/ 97 h 107"/>
                <a:gd name="T10" fmla="*/ 12 w 46"/>
                <a:gd name="T11" fmla="*/ 90 h 107"/>
                <a:gd name="T12" fmla="*/ 12 w 46"/>
                <a:gd name="T13" fmla="*/ 90 h 107"/>
                <a:gd name="T14" fmla="*/ 5 w 46"/>
                <a:gd name="T15" fmla="*/ 71 h 107"/>
                <a:gd name="T16" fmla="*/ 5 w 46"/>
                <a:gd name="T17" fmla="*/ 71 h 107"/>
                <a:gd name="T18" fmla="*/ 16 w 46"/>
                <a:gd name="T19" fmla="*/ 14 h 107"/>
                <a:gd name="T20" fmla="*/ 25 w 46"/>
                <a:gd name="T21" fmla="*/ 1 h 107"/>
                <a:gd name="T22" fmla="*/ 29 w 46"/>
                <a:gd name="T23" fmla="*/ 6 h 107"/>
                <a:gd name="T24" fmla="*/ 32 w 46"/>
                <a:gd name="T25" fmla="*/ 16 h 107"/>
                <a:gd name="T26" fmla="*/ 27 w 46"/>
                <a:gd name="T27" fmla="*/ 37 h 107"/>
                <a:gd name="T28" fmla="*/ 23 w 46"/>
                <a:gd name="T29" fmla="*/ 41 h 107"/>
                <a:gd name="T30" fmla="*/ 24 w 46"/>
                <a:gd name="T31" fmla="*/ 71 h 107"/>
                <a:gd name="T32" fmla="*/ 24 w 46"/>
                <a:gd name="T33" fmla="*/ 75 h 107"/>
                <a:gd name="T34" fmla="*/ 23 w 46"/>
                <a:gd name="T35" fmla="*/ 76 h 107"/>
                <a:gd name="T36" fmla="*/ 23 w 46"/>
                <a:gd name="T37" fmla="*/ 92 h 107"/>
                <a:gd name="T38" fmla="*/ 26 w 46"/>
                <a:gd name="T39" fmla="*/ 95 h 107"/>
                <a:gd name="T40" fmla="*/ 28 w 46"/>
                <a:gd name="T41" fmla="*/ 92 h 107"/>
                <a:gd name="T42" fmla="*/ 40 w 46"/>
                <a:gd name="T43" fmla="*/ 51 h 107"/>
                <a:gd name="T44" fmla="*/ 42 w 46"/>
                <a:gd name="T45" fmla="*/ 40 h 107"/>
                <a:gd name="T46" fmla="*/ 44 w 46"/>
                <a:gd name="T47" fmla="*/ 38 h 107"/>
                <a:gd name="T48" fmla="*/ 46 w 46"/>
                <a:gd name="T49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107">
                  <a:moveTo>
                    <a:pt x="46" y="41"/>
                  </a:moveTo>
                  <a:cubicBezTo>
                    <a:pt x="46" y="56"/>
                    <a:pt x="44" y="70"/>
                    <a:pt x="40" y="85"/>
                  </a:cubicBezTo>
                  <a:cubicBezTo>
                    <a:pt x="37" y="92"/>
                    <a:pt x="33" y="97"/>
                    <a:pt x="29" y="103"/>
                  </a:cubicBezTo>
                  <a:cubicBezTo>
                    <a:pt x="27" y="107"/>
                    <a:pt x="24" y="107"/>
                    <a:pt x="21" y="104"/>
                  </a:cubicBezTo>
                  <a:cubicBezTo>
                    <a:pt x="19" y="102"/>
                    <a:pt x="18" y="99"/>
                    <a:pt x="16" y="97"/>
                  </a:cubicBezTo>
                  <a:cubicBezTo>
                    <a:pt x="15" y="95"/>
                    <a:pt x="14" y="92"/>
                    <a:pt x="12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9" y="84"/>
                    <a:pt x="7" y="77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0" y="50"/>
                    <a:pt x="4" y="31"/>
                    <a:pt x="16" y="14"/>
                  </a:cubicBezTo>
                  <a:cubicBezTo>
                    <a:pt x="19" y="9"/>
                    <a:pt x="20" y="4"/>
                    <a:pt x="25" y="1"/>
                  </a:cubicBezTo>
                  <a:cubicBezTo>
                    <a:pt x="29" y="0"/>
                    <a:pt x="30" y="3"/>
                    <a:pt x="29" y="6"/>
                  </a:cubicBezTo>
                  <a:cubicBezTo>
                    <a:pt x="29" y="10"/>
                    <a:pt x="30" y="12"/>
                    <a:pt x="32" y="16"/>
                  </a:cubicBezTo>
                  <a:cubicBezTo>
                    <a:pt x="37" y="21"/>
                    <a:pt x="33" y="34"/>
                    <a:pt x="27" y="37"/>
                  </a:cubicBezTo>
                  <a:cubicBezTo>
                    <a:pt x="25" y="38"/>
                    <a:pt x="24" y="39"/>
                    <a:pt x="23" y="41"/>
                  </a:cubicBezTo>
                  <a:cubicBezTo>
                    <a:pt x="21" y="51"/>
                    <a:pt x="21" y="61"/>
                    <a:pt x="24" y="71"/>
                  </a:cubicBezTo>
                  <a:cubicBezTo>
                    <a:pt x="24" y="72"/>
                    <a:pt x="25" y="73"/>
                    <a:pt x="24" y="75"/>
                  </a:cubicBezTo>
                  <a:cubicBezTo>
                    <a:pt x="24" y="75"/>
                    <a:pt x="24" y="76"/>
                    <a:pt x="23" y="76"/>
                  </a:cubicBezTo>
                  <a:cubicBezTo>
                    <a:pt x="20" y="82"/>
                    <a:pt x="21" y="87"/>
                    <a:pt x="23" y="92"/>
                  </a:cubicBezTo>
                  <a:cubicBezTo>
                    <a:pt x="23" y="93"/>
                    <a:pt x="24" y="95"/>
                    <a:pt x="26" y="95"/>
                  </a:cubicBezTo>
                  <a:cubicBezTo>
                    <a:pt x="27" y="95"/>
                    <a:pt x="28" y="93"/>
                    <a:pt x="28" y="92"/>
                  </a:cubicBezTo>
                  <a:cubicBezTo>
                    <a:pt x="35" y="79"/>
                    <a:pt x="41" y="66"/>
                    <a:pt x="40" y="51"/>
                  </a:cubicBezTo>
                  <a:cubicBezTo>
                    <a:pt x="40" y="48"/>
                    <a:pt x="41" y="44"/>
                    <a:pt x="42" y="40"/>
                  </a:cubicBezTo>
                  <a:cubicBezTo>
                    <a:pt x="42" y="39"/>
                    <a:pt x="42" y="38"/>
                    <a:pt x="44" y="38"/>
                  </a:cubicBezTo>
                  <a:cubicBezTo>
                    <a:pt x="45" y="38"/>
                    <a:pt x="45" y="40"/>
                    <a:pt x="46" y="41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42"/>
            <p:cNvSpPr/>
            <p:nvPr/>
          </p:nvSpPr>
          <p:spPr bwMode="auto">
            <a:xfrm>
              <a:off x="5967" y="3237"/>
              <a:ext cx="61" cy="223"/>
            </a:xfrm>
            <a:custGeom>
              <a:avLst/>
              <a:gdLst>
                <a:gd name="T0" fmla="*/ 6 w 29"/>
                <a:gd name="T1" fmla="*/ 83 h 106"/>
                <a:gd name="T2" fmla="*/ 5 w 29"/>
                <a:gd name="T3" fmla="*/ 43 h 106"/>
                <a:gd name="T4" fmla="*/ 13 w 29"/>
                <a:gd name="T5" fmla="*/ 38 h 106"/>
                <a:gd name="T6" fmla="*/ 13 w 29"/>
                <a:gd name="T7" fmla="*/ 23 h 106"/>
                <a:gd name="T8" fmla="*/ 11 w 29"/>
                <a:gd name="T9" fmla="*/ 14 h 106"/>
                <a:gd name="T10" fmla="*/ 9 w 29"/>
                <a:gd name="T11" fmla="*/ 9 h 106"/>
                <a:gd name="T12" fmla="*/ 9 w 29"/>
                <a:gd name="T13" fmla="*/ 7 h 106"/>
                <a:gd name="T14" fmla="*/ 21 w 29"/>
                <a:gd name="T15" fmla="*/ 0 h 106"/>
                <a:gd name="T16" fmla="*/ 29 w 29"/>
                <a:gd name="T17" fmla="*/ 48 h 106"/>
                <a:gd name="T18" fmla="*/ 26 w 29"/>
                <a:gd name="T19" fmla="*/ 49 h 106"/>
                <a:gd name="T20" fmla="*/ 22 w 29"/>
                <a:gd name="T21" fmla="*/ 82 h 106"/>
                <a:gd name="T22" fmla="*/ 21 w 29"/>
                <a:gd name="T23" fmla="*/ 85 h 106"/>
                <a:gd name="T24" fmla="*/ 11 w 29"/>
                <a:gd name="T25" fmla="*/ 104 h 106"/>
                <a:gd name="T26" fmla="*/ 7 w 29"/>
                <a:gd name="T27" fmla="*/ 104 h 106"/>
                <a:gd name="T28" fmla="*/ 3 w 29"/>
                <a:gd name="T29" fmla="*/ 83 h 106"/>
                <a:gd name="T30" fmla="*/ 6 w 29"/>
                <a:gd name="T31" fmla="*/ 83 h 106"/>
                <a:gd name="T32" fmla="*/ 7 w 29"/>
                <a:gd name="T33" fmla="*/ 84 h 106"/>
                <a:gd name="T34" fmla="*/ 6 w 29"/>
                <a:gd name="T35" fmla="*/ 8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106">
                  <a:moveTo>
                    <a:pt x="6" y="83"/>
                  </a:moveTo>
                  <a:cubicBezTo>
                    <a:pt x="2" y="70"/>
                    <a:pt x="3" y="57"/>
                    <a:pt x="5" y="43"/>
                  </a:cubicBezTo>
                  <a:cubicBezTo>
                    <a:pt x="9" y="44"/>
                    <a:pt x="13" y="43"/>
                    <a:pt x="13" y="38"/>
                  </a:cubicBezTo>
                  <a:cubicBezTo>
                    <a:pt x="14" y="33"/>
                    <a:pt x="19" y="27"/>
                    <a:pt x="13" y="23"/>
                  </a:cubicBezTo>
                  <a:cubicBezTo>
                    <a:pt x="9" y="20"/>
                    <a:pt x="10" y="17"/>
                    <a:pt x="11" y="14"/>
                  </a:cubicBezTo>
                  <a:cubicBezTo>
                    <a:pt x="11" y="11"/>
                    <a:pt x="12" y="9"/>
                    <a:pt x="9" y="9"/>
                  </a:cubicBezTo>
                  <a:cubicBezTo>
                    <a:pt x="8" y="8"/>
                    <a:pt x="8" y="8"/>
                    <a:pt x="9" y="7"/>
                  </a:cubicBezTo>
                  <a:cubicBezTo>
                    <a:pt x="13" y="5"/>
                    <a:pt x="17" y="2"/>
                    <a:pt x="21" y="0"/>
                  </a:cubicBezTo>
                  <a:cubicBezTo>
                    <a:pt x="26" y="15"/>
                    <a:pt x="27" y="32"/>
                    <a:pt x="29" y="48"/>
                  </a:cubicBezTo>
                  <a:cubicBezTo>
                    <a:pt x="27" y="46"/>
                    <a:pt x="26" y="45"/>
                    <a:pt x="26" y="49"/>
                  </a:cubicBezTo>
                  <a:cubicBezTo>
                    <a:pt x="25" y="60"/>
                    <a:pt x="25" y="71"/>
                    <a:pt x="22" y="82"/>
                  </a:cubicBezTo>
                  <a:cubicBezTo>
                    <a:pt x="22" y="83"/>
                    <a:pt x="22" y="84"/>
                    <a:pt x="21" y="85"/>
                  </a:cubicBezTo>
                  <a:cubicBezTo>
                    <a:pt x="17" y="90"/>
                    <a:pt x="14" y="97"/>
                    <a:pt x="11" y="104"/>
                  </a:cubicBezTo>
                  <a:cubicBezTo>
                    <a:pt x="11" y="106"/>
                    <a:pt x="8" y="106"/>
                    <a:pt x="7" y="104"/>
                  </a:cubicBezTo>
                  <a:cubicBezTo>
                    <a:pt x="3" y="101"/>
                    <a:pt x="0" y="87"/>
                    <a:pt x="3" y="83"/>
                  </a:cubicBezTo>
                  <a:cubicBezTo>
                    <a:pt x="4" y="82"/>
                    <a:pt x="5" y="83"/>
                    <a:pt x="6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3"/>
                    <a:pt x="6" y="83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143"/>
            <p:cNvSpPr/>
            <p:nvPr/>
          </p:nvSpPr>
          <p:spPr bwMode="auto">
            <a:xfrm>
              <a:off x="5931" y="3252"/>
              <a:ext cx="55" cy="149"/>
            </a:xfrm>
            <a:custGeom>
              <a:avLst/>
              <a:gdLst>
                <a:gd name="T0" fmla="*/ 26 w 26"/>
                <a:gd name="T1" fmla="*/ 0 h 71"/>
                <a:gd name="T2" fmla="*/ 26 w 26"/>
                <a:gd name="T3" fmla="*/ 2 h 71"/>
                <a:gd name="T4" fmla="*/ 5 w 26"/>
                <a:gd name="T5" fmla="*/ 60 h 71"/>
                <a:gd name="T6" fmla="*/ 5 w 26"/>
                <a:gd name="T7" fmla="*/ 71 h 71"/>
                <a:gd name="T8" fmla="*/ 6 w 26"/>
                <a:gd name="T9" fmla="*/ 32 h 71"/>
                <a:gd name="T10" fmla="*/ 19 w 26"/>
                <a:gd name="T11" fmla="*/ 5 h 71"/>
                <a:gd name="T12" fmla="*/ 26 w 26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1">
                  <a:moveTo>
                    <a:pt x="26" y="0"/>
                  </a:moveTo>
                  <a:cubicBezTo>
                    <a:pt x="26" y="1"/>
                    <a:pt x="26" y="1"/>
                    <a:pt x="26" y="2"/>
                  </a:cubicBezTo>
                  <a:cubicBezTo>
                    <a:pt x="12" y="19"/>
                    <a:pt x="1" y="37"/>
                    <a:pt x="5" y="60"/>
                  </a:cubicBezTo>
                  <a:cubicBezTo>
                    <a:pt x="5" y="64"/>
                    <a:pt x="5" y="67"/>
                    <a:pt x="5" y="71"/>
                  </a:cubicBezTo>
                  <a:cubicBezTo>
                    <a:pt x="0" y="58"/>
                    <a:pt x="1" y="44"/>
                    <a:pt x="6" y="32"/>
                  </a:cubicBezTo>
                  <a:cubicBezTo>
                    <a:pt x="9" y="23"/>
                    <a:pt x="14" y="14"/>
                    <a:pt x="19" y="5"/>
                  </a:cubicBezTo>
                  <a:cubicBezTo>
                    <a:pt x="21" y="3"/>
                    <a:pt x="22" y="0"/>
                    <a:pt x="2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44"/>
            <p:cNvSpPr/>
            <p:nvPr/>
          </p:nvSpPr>
          <p:spPr bwMode="auto">
            <a:xfrm>
              <a:off x="5942" y="3401"/>
              <a:ext cx="14" cy="40"/>
            </a:xfrm>
            <a:custGeom>
              <a:avLst/>
              <a:gdLst>
                <a:gd name="T0" fmla="*/ 0 w 7"/>
                <a:gd name="T1" fmla="*/ 0 h 19"/>
                <a:gd name="T2" fmla="*/ 7 w 7"/>
                <a:gd name="T3" fmla="*/ 19 h 19"/>
                <a:gd name="T4" fmla="*/ 0 w 7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cubicBezTo>
                    <a:pt x="3" y="6"/>
                    <a:pt x="6" y="12"/>
                    <a:pt x="7" y="19"/>
                  </a:cubicBezTo>
                  <a:cubicBezTo>
                    <a:pt x="3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145"/>
            <p:cNvSpPr/>
            <p:nvPr/>
          </p:nvSpPr>
          <p:spPr bwMode="auto">
            <a:xfrm>
              <a:off x="5956" y="3441"/>
              <a:ext cx="9" cy="15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7 h 7"/>
                <a:gd name="T4" fmla="*/ 0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3" y="2"/>
                    <a:pt x="4" y="4"/>
                    <a:pt x="4" y="7"/>
                  </a:cubicBezTo>
                  <a:cubicBezTo>
                    <a:pt x="2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46"/>
            <p:cNvSpPr/>
            <p:nvPr/>
          </p:nvSpPr>
          <p:spPr bwMode="auto">
            <a:xfrm>
              <a:off x="5975" y="3412"/>
              <a:ext cx="9" cy="10"/>
            </a:xfrm>
            <a:custGeom>
              <a:avLst/>
              <a:gdLst>
                <a:gd name="T0" fmla="*/ 2 w 4"/>
                <a:gd name="T1" fmla="*/ 0 h 5"/>
                <a:gd name="T2" fmla="*/ 3 w 4"/>
                <a:gd name="T3" fmla="*/ 5 h 5"/>
                <a:gd name="T4" fmla="*/ 2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4" y="1"/>
                    <a:pt x="4" y="3"/>
                    <a:pt x="3" y="5"/>
                  </a:cubicBezTo>
                  <a:cubicBezTo>
                    <a:pt x="0" y="3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47"/>
            <p:cNvSpPr>
              <a:spLocks noEditPoints="1"/>
            </p:cNvSpPr>
            <p:nvPr/>
          </p:nvSpPr>
          <p:spPr bwMode="auto">
            <a:xfrm>
              <a:off x="5923" y="3197"/>
              <a:ext cx="105" cy="297"/>
            </a:xfrm>
            <a:custGeom>
              <a:avLst/>
              <a:gdLst>
                <a:gd name="T0" fmla="*/ 0 w 50"/>
                <a:gd name="T1" fmla="*/ 87 h 141"/>
                <a:gd name="T2" fmla="*/ 3 w 50"/>
                <a:gd name="T3" fmla="*/ 62 h 141"/>
                <a:gd name="T4" fmla="*/ 11 w 50"/>
                <a:gd name="T5" fmla="*/ 48 h 141"/>
                <a:gd name="T6" fmla="*/ 20 w 50"/>
                <a:gd name="T7" fmla="*/ 36 h 141"/>
                <a:gd name="T8" fmla="*/ 27 w 50"/>
                <a:gd name="T9" fmla="*/ 29 h 141"/>
                <a:gd name="T10" fmla="*/ 34 w 50"/>
                <a:gd name="T11" fmla="*/ 15 h 141"/>
                <a:gd name="T12" fmla="*/ 37 w 50"/>
                <a:gd name="T13" fmla="*/ 1 h 141"/>
                <a:gd name="T14" fmla="*/ 39 w 50"/>
                <a:gd name="T15" fmla="*/ 0 h 141"/>
                <a:gd name="T16" fmla="*/ 41 w 50"/>
                <a:gd name="T17" fmla="*/ 2 h 141"/>
                <a:gd name="T18" fmla="*/ 44 w 50"/>
                <a:gd name="T19" fmla="*/ 37 h 141"/>
                <a:gd name="T20" fmla="*/ 48 w 50"/>
                <a:gd name="T21" fmla="*/ 80 h 141"/>
                <a:gd name="T22" fmla="*/ 45 w 50"/>
                <a:gd name="T23" fmla="*/ 110 h 141"/>
                <a:gd name="T24" fmla="*/ 37 w 50"/>
                <a:gd name="T25" fmla="*/ 123 h 141"/>
                <a:gd name="T26" fmla="*/ 28 w 50"/>
                <a:gd name="T27" fmla="*/ 133 h 141"/>
                <a:gd name="T28" fmla="*/ 24 w 50"/>
                <a:gd name="T29" fmla="*/ 140 h 141"/>
                <a:gd name="T30" fmla="*/ 22 w 50"/>
                <a:gd name="T31" fmla="*/ 141 h 141"/>
                <a:gd name="T32" fmla="*/ 21 w 50"/>
                <a:gd name="T33" fmla="*/ 140 h 141"/>
                <a:gd name="T34" fmla="*/ 9 w 50"/>
                <a:gd name="T35" fmla="*/ 117 h 141"/>
                <a:gd name="T36" fmla="*/ 3 w 50"/>
                <a:gd name="T37" fmla="*/ 106 h 141"/>
                <a:gd name="T38" fmla="*/ 0 w 50"/>
                <a:gd name="T39" fmla="*/ 87 h 141"/>
                <a:gd name="T40" fmla="*/ 38 w 50"/>
                <a:gd name="T41" fmla="*/ 19 h 141"/>
                <a:gd name="T42" fmla="*/ 33 w 50"/>
                <a:gd name="T43" fmla="*/ 37 h 141"/>
                <a:gd name="T44" fmla="*/ 23 w 50"/>
                <a:gd name="T45" fmla="*/ 80 h 141"/>
                <a:gd name="T46" fmla="*/ 24 w 50"/>
                <a:gd name="T47" fmla="*/ 106 h 141"/>
                <a:gd name="T48" fmla="*/ 25 w 50"/>
                <a:gd name="T49" fmla="*/ 109 h 141"/>
                <a:gd name="T50" fmla="*/ 22 w 50"/>
                <a:gd name="T51" fmla="*/ 107 h 141"/>
                <a:gd name="T52" fmla="*/ 20 w 50"/>
                <a:gd name="T53" fmla="*/ 100 h 141"/>
                <a:gd name="T54" fmla="*/ 20 w 50"/>
                <a:gd name="T55" fmla="*/ 80 h 141"/>
                <a:gd name="T56" fmla="*/ 29 w 50"/>
                <a:gd name="T57" fmla="*/ 40 h 141"/>
                <a:gd name="T58" fmla="*/ 33 w 50"/>
                <a:gd name="T59" fmla="*/ 28 h 141"/>
                <a:gd name="T60" fmla="*/ 29 w 50"/>
                <a:gd name="T61" fmla="*/ 31 h 141"/>
                <a:gd name="T62" fmla="*/ 10 w 50"/>
                <a:gd name="T63" fmla="*/ 54 h 141"/>
                <a:gd name="T64" fmla="*/ 4 w 50"/>
                <a:gd name="T65" fmla="*/ 68 h 141"/>
                <a:gd name="T66" fmla="*/ 4 w 50"/>
                <a:gd name="T67" fmla="*/ 95 h 141"/>
                <a:gd name="T68" fmla="*/ 11 w 50"/>
                <a:gd name="T69" fmla="*/ 117 h 141"/>
                <a:gd name="T70" fmla="*/ 22 w 50"/>
                <a:gd name="T71" fmla="*/ 135 h 141"/>
                <a:gd name="T72" fmla="*/ 34 w 50"/>
                <a:gd name="T73" fmla="*/ 123 h 141"/>
                <a:gd name="T74" fmla="*/ 40 w 50"/>
                <a:gd name="T75" fmla="*/ 115 h 141"/>
                <a:gd name="T76" fmla="*/ 44 w 50"/>
                <a:gd name="T77" fmla="*/ 96 h 141"/>
                <a:gd name="T78" fmla="*/ 45 w 50"/>
                <a:gd name="T79" fmla="*/ 68 h 141"/>
                <a:gd name="T80" fmla="*/ 38 w 50"/>
                <a:gd name="T81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141">
                  <a:moveTo>
                    <a:pt x="0" y="87"/>
                  </a:moveTo>
                  <a:cubicBezTo>
                    <a:pt x="1" y="78"/>
                    <a:pt x="2" y="70"/>
                    <a:pt x="3" y="62"/>
                  </a:cubicBezTo>
                  <a:cubicBezTo>
                    <a:pt x="4" y="56"/>
                    <a:pt x="7" y="52"/>
                    <a:pt x="11" y="48"/>
                  </a:cubicBezTo>
                  <a:cubicBezTo>
                    <a:pt x="15" y="45"/>
                    <a:pt x="17" y="40"/>
                    <a:pt x="20" y="36"/>
                  </a:cubicBezTo>
                  <a:cubicBezTo>
                    <a:pt x="22" y="33"/>
                    <a:pt x="25" y="31"/>
                    <a:pt x="27" y="29"/>
                  </a:cubicBezTo>
                  <a:cubicBezTo>
                    <a:pt x="31" y="25"/>
                    <a:pt x="33" y="20"/>
                    <a:pt x="34" y="15"/>
                  </a:cubicBezTo>
                  <a:cubicBezTo>
                    <a:pt x="35" y="10"/>
                    <a:pt x="36" y="6"/>
                    <a:pt x="37" y="1"/>
                  </a:cubicBezTo>
                  <a:cubicBezTo>
                    <a:pt x="38" y="1"/>
                    <a:pt x="39" y="0"/>
                    <a:pt x="39" y="0"/>
                  </a:cubicBezTo>
                  <a:cubicBezTo>
                    <a:pt x="40" y="1"/>
                    <a:pt x="41" y="1"/>
                    <a:pt x="41" y="2"/>
                  </a:cubicBezTo>
                  <a:cubicBezTo>
                    <a:pt x="40" y="14"/>
                    <a:pt x="42" y="26"/>
                    <a:pt x="44" y="37"/>
                  </a:cubicBezTo>
                  <a:cubicBezTo>
                    <a:pt x="46" y="51"/>
                    <a:pt x="50" y="66"/>
                    <a:pt x="48" y="80"/>
                  </a:cubicBezTo>
                  <a:cubicBezTo>
                    <a:pt x="48" y="90"/>
                    <a:pt x="47" y="100"/>
                    <a:pt x="45" y="110"/>
                  </a:cubicBezTo>
                  <a:cubicBezTo>
                    <a:pt x="44" y="115"/>
                    <a:pt x="40" y="119"/>
                    <a:pt x="37" y="123"/>
                  </a:cubicBezTo>
                  <a:cubicBezTo>
                    <a:pt x="35" y="127"/>
                    <a:pt x="31" y="129"/>
                    <a:pt x="28" y="133"/>
                  </a:cubicBezTo>
                  <a:cubicBezTo>
                    <a:pt x="27" y="135"/>
                    <a:pt x="26" y="138"/>
                    <a:pt x="24" y="140"/>
                  </a:cubicBezTo>
                  <a:cubicBezTo>
                    <a:pt x="24" y="140"/>
                    <a:pt x="23" y="141"/>
                    <a:pt x="22" y="141"/>
                  </a:cubicBezTo>
                  <a:cubicBezTo>
                    <a:pt x="22" y="141"/>
                    <a:pt x="21" y="141"/>
                    <a:pt x="21" y="140"/>
                  </a:cubicBezTo>
                  <a:cubicBezTo>
                    <a:pt x="20" y="131"/>
                    <a:pt x="14" y="124"/>
                    <a:pt x="9" y="117"/>
                  </a:cubicBezTo>
                  <a:cubicBezTo>
                    <a:pt x="6" y="114"/>
                    <a:pt x="4" y="110"/>
                    <a:pt x="3" y="106"/>
                  </a:cubicBezTo>
                  <a:cubicBezTo>
                    <a:pt x="2" y="100"/>
                    <a:pt x="1" y="93"/>
                    <a:pt x="0" y="87"/>
                  </a:cubicBezTo>
                  <a:close/>
                  <a:moveTo>
                    <a:pt x="38" y="19"/>
                  </a:moveTo>
                  <a:cubicBezTo>
                    <a:pt x="36" y="25"/>
                    <a:pt x="35" y="31"/>
                    <a:pt x="33" y="37"/>
                  </a:cubicBezTo>
                  <a:cubicBezTo>
                    <a:pt x="29" y="51"/>
                    <a:pt x="24" y="65"/>
                    <a:pt x="23" y="80"/>
                  </a:cubicBezTo>
                  <a:cubicBezTo>
                    <a:pt x="22" y="89"/>
                    <a:pt x="21" y="98"/>
                    <a:pt x="24" y="106"/>
                  </a:cubicBezTo>
                  <a:cubicBezTo>
                    <a:pt x="25" y="107"/>
                    <a:pt x="24" y="107"/>
                    <a:pt x="25" y="109"/>
                  </a:cubicBezTo>
                  <a:cubicBezTo>
                    <a:pt x="23" y="108"/>
                    <a:pt x="22" y="108"/>
                    <a:pt x="22" y="107"/>
                  </a:cubicBezTo>
                  <a:cubicBezTo>
                    <a:pt x="21" y="105"/>
                    <a:pt x="20" y="102"/>
                    <a:pt x="20" y="100"/>
                  </a:cubicBezTo>
                  <a:cubicBezTo>
                    <a:pt x="19" y="93"/>
                    <a:pt x="19" y="87"/>
                    <a:pt x="20" y="80"/>
                  </a:cubicBezTo>
                  <a:cubicBezTo>
                    <a:pt x="21" y="67"/>
                    <a:pt x="25" y="53"/>
                    <a:pt x="29" y="40"/>
                  </a:cubicBezTo>
                  <a:cubicBezTo>
                    <a:pt x="30" y="36"/>
                    <a:pt x="32" y="32"/>
                    <a:pt x="33" y="28"/>
                  </a:cubicBezTo>
                  <a:cubicBezTo>
                    <a:pt x="31" y="28"/>
                    <a:pt x="30" y="29"/>
                    <a:pt x="29" y="31"/>
                  </a:cubicBezTo>
                  <a:cubicBezTo>
                    <a:pt x="23" y="38"/>
                    <a:pt x="16" y="46"/>
                    <a:pt x="10" y="54"/>
                  </a:cubicBezTo>
                  <a:cubicBezTo>
                    <a:pt x="7" y="58"/>
                    <a:pt x="5" y="63"/>
                    <a:pt x="4" y="68"/>
                  </a:cubicBezTo>
                  <a:cubicBezTo>
                    <a:pt x="3" y="77"/>
                    <a:pt x="3" y="86"/>
                    <a:pt x="4" y="95"/>
                  </a:cubicBezTo>
                  <a:cubicBezTo>
                    <a:pt x="4" y="103"/>
                    <a:pt x="6" y="110"/>
                    <a:pt x="11" y="117"/>
                  </a:cubicBezTo>
                  <a:cubicBezTo>
                    <a:pt x="16" y="122"/>
                    <a:pt x="21" y="127"/>
                    <a:pt x="22" y="135"/>
                  </a:cubicBezTo>
                  <a:cubicBezTo>
                    <a:pt x="26" y="130"/>
                    <a:pt x="30" y="127"/>
                    <a:pt x="34" y="123"/>
                  </a:cubicBezTo>
                  <a:cubicBezTo>
                    <a:pt x="36" y="120"/>
                    <a:pt x="38" y="117"/>
                    <a:pt x="40" y="115"/>
                  </a:cubicBezTo>
                  <a:cubicBezTo>
                    <a:pt x="43" y="109"/>
                    <a:pt x="44" y="103"/>
                    <a:pt x="44" y="96"/>
                  </a:cubicBezTo>
                  <a:cubicBezTo>
                    <a:pt x="45" y="87"/>
                    <a:pt x="46" y="77"/>
                    <a:pt x="45" y="68"/>
                  </a:cubicBezTo>
                  <a:cubicBezTo>
                    <a:pt x="44" y="52"/>
                    <a:pt x="41" y="35"/>
                    <a:pt x="38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48"/>
            <p:cNvSpPr/>
            <p:nvPr/>
          </p:nvSpPr>
          <p:spPr bwMode="auto">
            <a:xfrm>
              <a:off x="5644" y="2954"/>
              <a:ext cx="226" cy="82"/>
            </a:xfrm>
            <a:custGeom>
              <a:avLst/>
              <a:gdLst>
                <a:gd name="T0" fmla="*/ 78 w 108"/>
                <a:gd name="T1" fmla="*/ 8 h 39"/>
                <a:gd name="T2" fmla="*/ 103 w 108"/>
                <a:gd name="T3" fmla="*/ 25 h 39"/>
                <a:gd name="T4" fmla="*/ 103 w 108"/>
                <a:gd name="T5" fmla="*/ 30 h 39"/>
                <a:gd name="T6" fmla="*/ 86 w 108"/>
                <a:gd name="T7" fmla="*/ 39 h 39"/>
                <a:gd name="T8" fmla="*/ 74 w 108"/>
                <a:gd name="T9" fmla="*/ 37 h 39"/>
                <a:gd name="T10" fmla="*/ 62 w 108"/>
                <a:gd name="T11" fmla="*/ 33 h 39"/>
                <a:gd name="T12" fmla="*/ 44 w 108"/>
                <a:gd name="T13" fmla="*/ 29 h 39"/>
                <a:gd name="T14" fmla="*/ 30 w 108"/>
                <a:gd name="T15" fmla="*/ 23 h 39"/>
                <a:gd name="T16" fmla="*/ 25 w 108"/>
                <a:gd name="T17" fmla="*/ 23 h 39"/>
                <a:gd name="T18" fmla="*/ 4 w 108"/>
                <a:gd name="T19" fmla="*/ 23 h 39"/>
                <a:gd name="T20" fmla="*/ 1 w 108"/>
                <a:gd name="T21" fmla="*/ 18 h 39"/>
                <a:gd name="T22" fmla="*/ 13 w 108"/>
                <a:gd name="T23" fmla="*/ 12 h 39"/>
                <a:gd name="T24" fmla="*/ 18 w 108"/>
                <a:gd name="T25" fmla="*/ 10 h 39"/>
                <a:gd name="T26" fmla="*/ 44 w 108"/>
                <a:gd name="T27" fmla="*/ 0 h 39"/>
                <a:gd name="T28" fmla="*/ 47 w 108"/>
                <a:gd name="T29" fmla="*/ 2 h 39"/>
                <a:gd name="T30" fmla="*/ 58 w 108"/>
                <a:gd name="T31" fmla="*/ 6 h 39"/>
                <a:gd name="T32" fmla="*/ 78 w 108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39">
                  <a:moveTo>
                    <a:pt x="78" y="8"/>
                  </a:moveTo>
                  <a:cubicBezTo>
                    <a:pt x="86" y="14"/>
                    <a:pt x="93" y="21"/>
                    <a:pt x="103" y="25"/>
                  </a:cubicBezTo>
                  <a:cubicBezTo>
                    <a:pt x="105" y="27"/>
                    <a:pt x="108" y="28"/>
                    <a:pt x="103" y="30"/>
                  </a:cubicBezTo>
                  <a:cubicBezTo>
                    <a:pt x="97" y="33"/>
                    <a:pt x="92" y="36"/>
                    <a:pt x="86" y="39"/>
                  </a:cubicBezTo>
                  <a:cubicBezTo>
                    <a:pt x="82" y="37"/>
                    <a:pt x="79" y="36"/>
                    <a:pt x="74" y="37"/>
                  </a:cubicBezTo>
                  <a:cubicBezTo>
                    <a:pt x="70" y="38"/>
                    <a:pt x="66" y="36"/>
                    <a:pt x="62" y="33"/>
                  </a:cubicBezTo>
                  <a:cubicBezTo>
                    <a:pt x="56" y="30"/>
                    <a:pt x="51" y="29"/>
                    <a:pt x="44" y="29"/>
                  </a:cubicBezTo>
                  <a:cubicBezTo>
                    <a:pt x="39" y="30"/>
                    <a:pt x="32" y="31"/>
                    <a:pt x="30" y="23"/>
                  </a:cubicBezTo>
                  <a:cubicBezTo>
                    <a:pt x="29" y="20"/>
                    <a:pt x="26" y="22"/>
                    <a:pt x="25" y="23"/>
                  </a:cubicBezTo>
                  <a:cubicBezTo>
                    <a:pt x="18" y="26"/>
                    <a:pt x="11" y="27"/>
                    <a:pt x="4" y="23"/>
                  </a:cubicBezTo>
                  <a:cubicBezTo>
                    <a:pt x="2" y="22"/>
                    <a:pt x="0" y="21"/>
                    <a:pt x="1" y="18"/>
                  </a:cubicBezTo>
                  <a:cubicBezTo>
                    <a:pt x="4" y="14"/>
                    <a:pt x="8" y="11"/>
                    <a:pt x="13" y="12"/>
                  </a:cubicBezTo>
                  <a:cubicBezTo>
                    <a:pt x="15" y="12"/>
                    <a:pt x="17" y="12"/>
                    <a:pt x="18" y="10"/>
                  </a:cubicBezTo>
                  <a:cubicBezTo>
                    <a:pt x="25" y="2"/>
                    <a:pt x="35" y="4"/>
                    <a:pt x="44" y="0"/>
                  </a:cubicBezTo>
                  <a:cubicBezTo>
                    <a:pt x="45" y="0"/>
                    <a:pt x="46" y="1"/>
                    <a:pt x="47" y="2"/>
                  </a:cubicBezTo>
                  <a:cubicBezTo>
                    <a:pt x="50" y="6"/>
                    <a:pt x="54" y="7"/>
                    <a:pt x="58" y="6"/>
                  </a:cubicBezTo>
                  <a:cubicBezTo>
                    <a:pt x="65" y="6"/>
                    <a:pt x="71" y="9"/>
                    <a:pt x="78" y="8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49"/>
            <p:cNvSpPr/>
            <p:nvPr/>
          </p:nvSpPr>
          <p:spPr bwMode="auto">
            <a:xfrm>
              <a:off x="5635" y="2985"/>
              <a:ext cx="189" cy="65"/>
            </a:xfrm>
            <a:custGeom>
              <a:avLst/>
              <a:gdLst>
                <a:gd name="T0" fmla="*/ 6 w 90"/>
                <a:gd name="T1" fmla="*/ 4 h 31"/>
                <a:gd name="T2" fmla="*/ 28 w 90"/>
                <a:gd name="T3" fmla="*/ 6 h 31"/>
                <a:gd name="T4" fmla="*/ 35 w 90"/>
                <a:gd name="T5" fmla="*/ 5 h 31"/>
                <a:gd name="T6" fmla="*/ 36 w 90"/>
                <a:gd name="T7" fmla="*/ 9 h 31"/>
                <a:gd name="T8" fmla="*/ 39 w 90"/>
                <a:gd name="T9" fmla="*/ 12 h 31"/>
                <a:gd name="T10" fmla="*/ 52 w 90"/>
                <a:gd name="T11" fmla="*/ 13 h 31"/>
                <a:gd name="T12" fmla="*/ 73 w 90"/>
                <a:gd name="T13" fmla="*/ 20 h 31"/>
                <a:gd name="T14" fmla="*/ 80 w 90"/>
                <a:gd name="T15" fmla="*/ 20 h 31"/>
                <a:gd name="T16" fmla="*/ 90 w 90"/>
                <a:gd name="T17" fmla="*/ 24 h 31"/>
                <a:gd name="T18" fmla="*/ 85 w 90"/>
                <a:gd name="T19" fmla="*/ 27 h 31"/>
                <a:gd name="T20" fmla="*/ 30 w 90"/>
                <a:gd name="T21" fmla="*/ 21 h 31"/>
                <a:gd name="T22" fmla="*/ 12 w 90"/>
                <a:gd name="T23" fmla="*/ 12 h 31"/>
                <a:gd name="T24" fmla="*/ 12 w 90"/>
                <a:gd name="T25" fmla="*/ 12 h 31"/>
                <a:gd name="T26" fmla="*/ 3 w 90"/>
                <a:gd name="T27" fmla="*/ 8 h 31"/>
                <a:gd name="T28" fmla="*/ 2 w 90"/>
                <a:gd name="T29" fmla="*/ 6 h 31"/>
                <a:gd name="T30" fmla="*/ 3 w 90"/>
                <a:gd name="T31" fmla="*/ 1 h 31"/>
                <a:gd name="T32" fmla="*/ 3 w 90"/>
                <a:gd name="T33" fmla="*/ 1 h 31"/>
                <a:gd name="T34" fmla="*/ 6 w 90"/>
                <a:gd name="T3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31">
                  <a:moveTo>
                    <a:pt x="6" y="4"/>
                  </a:moveTo>
                  <a:cubicBezTo>
                    <a:pt x="12" y="10"/>
                    <a:pt x="22" y="11"/>
                    <a:pt x="28" y="6"/>
                  </a:cubicBezTo>
                  <a:cubicBezTo>
                    <a:pt x="31" y="3"/>
                    <a:pt x="33" y="4"/>
                    <a:pt x="35" y="5"/>
                  </a:cubicBezTo>
                  <a:cubicBezTo>
                    <a:pt x="38" y="6"/>
                    <a:pt x="37" y="7"/>
                    <a:pt x="36" y="9"/>
                  </a:cubicBezTo>
                  <a:cubicBezTo>
                    <a:pt x="35" y="12"/>
                    <a:pt x="37" y="12"/>
                    <a:pt x="39" y="12"/>
                  </a:cubicBezTo>
                  <a:cubicBezTo>
                    <a:pt x="43" y="12"/>
                    <a:pt x="47" y="14"/>
                    <a:pt x="52" y="13"/>
                  </a:cubicBezTo>
                  <a:cubicBezTo>
                    <a:pt x="60" y="11"/>
                    <a:pt x="66" y="17"/>
                    <a:pt x="73" y="20"/>
                  </a:cubicBezTo>
                  <a:cubicBezTo>
                    <a:pt x="75" y="21"/>
                    <a:pt x="78" y="21"/>
                    <a:pt x="80" y="20"/>
                  </a:cubicBezTo>
                  <a:cubicBezTo>
                    <a:pt x="85" y="19"/>
                    <a:pt x="88" y="20"/>
                    <a:pt x="90" y="24"/>
                  </a:cubicBezTo>
                  <a:cubicBezTo>
                    <a:pt x="88" y="25"/>
                    <a:pt x="87" y="27"/>
                    <a:pt x="85" y="27"/>
                  </a:cubicBezTo>
                  <a:cubicBezTo>
                    <a:pt x="66" y="31"/>
                    <a:pt x="48" y="30"/>
                    <a:pt x="30" y="21"/>
                  </a:cubicBezTo>
                  <a:cubicBezTo>
                    <a:pt x="24" y="18"/>
                    <a:pt x="17" y="16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11"/>
                    <a:pt x="6" y="10"/>
                    <a:pt x="3" y="8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0"/>
                    <a:pt x="5" y="3"/>
                    <a:pt x="6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50"/>
            <p:cNvSpPr/>
            <p:nvPr/>
          </p:nvSpPr>
          <p:spPr bwMode="auto">
            <a:xfrm>
              <a:off x="5661" y="3010"/>
              <a:ext cx="153" cy="42"/>
            </a:xfrm>
            <a:custGeom>
              <a:avLst/>
              <a:gdLst>
                <a:gd name="T0" fmla="*/ 0 w 73"/>
                <a:gd name="T1" fmla="*/ 0 h 20"/>
                <a:gd name="T2" fmla="*/ 24 w 73"/>
                <a:gd name="T3" fmla="*/ 11 h 20"/>
                <a:gd name="T4" fmla="*/ 73 w 73"/>
                <a:gd name="T5" fmla="*/ 15 h 20"/>
                <a:gd name="T6" fmla="*/ 43 w 73"/>
                <a:gd name="T7" fmla="*/ 18 h 20"/>
                <a:gd name="T8" fmla="*/ 1 w 73"/>
                <a:gd name="T9" fmla="*/ 2 h 20"/>
                <a:gd name="T10" fmla="*/ 0 w 73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8" y="2"/>
                    <a:pt x="16" y="8"/>
                    <a:pt x="24" y="11"/>
                  </a:cubicBezTo>
                  <a:cubicBezTo>
                    <a:pt x="40" y="17"/>
                    <a:pt x="56" y="16"/>
                    <a:pt x="73" y="15"/>
                  </a:cubicBezTo>
                  <a:cubicBezTo>
                    <a:pt x="63" y="20"/>
                    <a:pt x="53" y="18"/>
                    <a:pt x="43" y="18"/>
                  </a:cubicBezTo>
                  <a:cubicBezTo>
                    <a:pt x="28" y="16"/>
                    <a:pt x="14" y="9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51"/>
            <p:cNvSpPr/>
            <p:nvPr/>
          </p:nvSpPr>
          <p:spPr bwMode="auto">
            <a:xfrm>
              <a:off x="5860" y="3006"/>
              <a:ext cx="10" cy="13"/>
            </a:xfrm>
            <a:custGeom>
              <a:avLst/>
              <a:gdLst>
                <a:gd name="T0" fmla="*/ 0 w 5"/>
                <a:gd name="T1" fmla="*/ 5 h 6"/>
                <a:gd name="T2" fmla="*/ 0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2" y="0"/>
                    <a:pt x="5" y="1"/>
                    <a:pt x="5" y="4"/>
                  </a:cubicBezTo>
                  <a:cubicBezTo>
                    <a:pt x="4" y="6"/>
                    <a:pt x="2" y="5"/>
                    <a:pt x="0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52"/>
            <p:cNvSpPr/>
            <p:nvPr/>
          </p:nvSpPr>
          <p:spPr bwMode="auto">
            <a:xfrm>
              <a:off x="5642" y="3002"/>
              <a:ext cx="19" cy="8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4 h 4"/>
                <a:gd name="T4" fmla="*/ 0 w 9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3" y="0"/>
                    <a:pt x="6" y="2"/>
                    <a:pt x="9" y="4"/>
                  </a:cubicBezTo>
                  <a:cubicBezTo>
                    <a:pt x="5" y="4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153"/>
            <p:cNvSpPr>
              <a:spLocks noEditPoints="1"/>
            </p:cNvSpPr>
            <p:nvPr/>
          </p:nvSpPr>
          <p:spPr bwMode="auto">
            <a:xfrm>
              <a:off x="5623" y="2954"/>
              <a:ext cx="256" cy="105"/>
            </a:xfrm>
            <a:custGeom>
              <a:avLst/>
              <a:gdLst>
                <a:gd name="T0" fmla="*/ 49 w 122"/>
                <a:gd name="T1" fmla="*/ 0 h 50"/>
                <a:gd name="T2" fmla="*/ 76 w 122"/>
                <a:gd name="T3" fmla="*/ 5 h 50"/>
                <a:gd name="T4" fmla="*/ 84 w 122"/>
                <a:gd name="T5" fmla="*/ 8 h 50"/>
                <a:gd name="T6" fmla="*/ 103 w 122"/>
                <a:gd name="T7" fmla="*/ 18 h 50"/>
                <a:gd name="T8" fmla="*/ 119 w 122"/>
                <a:gd name="T9" fmla="*/ 26 h 50"/>
                <a:gd name="T10" fmla="*/ 122 w 122"/>
                <a:gd name="T11" fmla="*/ 29 h 50"/>
                <a:gd name="T12" fmla="*/ 119 w 122"/>
                <a:gd name="T13" fmla="*/ 30 h 50"/>
                <a:gd name="T14" fmla="*/ 109 w 122"/>
                <a:gd name="T15" fmla="*/ 36 h 50"/>
                <a:gd name="T16" fmla="*/ 72 w 122"/>
                <a:gd name="T17" fmla="*/ 49 h 50"/>
                <a:gd name="T18" fmla="*/ 50 w 122"/>
                <a:gd name="T19" fmla="*/ 47 h 50"/>
                <a:gd name="T20" fmla="*/ 27 w 122"/>
                <a:gd name="T21" fmla="*/ 38 h 50"/>
                <a:gd name="T22" fmla="*/ 10 w 122"/>
                <a:gd name="T23" fmla="*/ 29 h 50"/>
                <a:gd name="T24" fmla="*/ 2 w 122"/>
                <a:gd name="T25" fmla="*/ 24 h 50"/>
                <a:gd name="T26" fmla="*/ 0 w 122"/>
                <a:gd name="T27" fmla="*/ 22 h 50"/>
                <a:gd name="T28" fmla="*/ 2 w 122"/>
                <a:gd name="T29" fmla="*/ 20 h 50"/>
                <a:gd name="T30" fmla="*/ 17 w 122"/>
                <a:gd name="T31" fmla="*/ 11 h 50"/>
                <a:gd name="T32" fmla="*/ 36 w 122"/>
                <a:gd name="T33" fmla="*/ 2 h 50"/>
                <a:gd name="T34" fmla="*/ 49 w 122"/>
                <a:gd name="T35" fmla="*/ 0 h 50"/>
                <a:gd name="T36" fmla="*/ 110 w 122"/>
                <a:gd name="T37" fmla="*/ 26 h 50"/>
                <a:gd name="T38" fmla="*/ 110 w 122"/>
                <a:gd name="T39" fmla="*/ 26 h 50"/>
                <a:gd name="T40" fmla="*/ 104 w 122"/>
                <a:gd name="T41" fmla="*/ 22 h 50"/>
                <a:gd name="T42" fmla="*/ 95 w 122"/>
                <a:gd name="T43" fmla="*/ 16 h 50"/>
                <a:gd name="T44" fmla="*/ 59 w 122"/>
                <a:gd name="T45" fmla="*/ 3 h 50"/>
                <a:gd name="T46" fmla="*/ 35 w 122"/>
                <a:gd name="T47" fmla="*/ 5 h 50"/>
                <a:gd name="T48" fmla="*/ 11 w 122"/>
                <a:gd name="T49" fmla="*/ 17 h 50"/>
                <a:gd name="T50" fmla="*/ 4 w 122"/>
                <a:gd name="T51" fmla="*/ 22 h 50"/>
                <a:gd name="T52" fmla="*/ 15 w 122"/>
                <a:gd name="T53" fmla="*/ 28 h 50"/>
                <a:gd name="T54" fmla="*/ 58 w 122"/>
                <a:gd name="T55" fmla="*/ 46 h 50"/>
                <a:gd name="T56" fmla="*/ 71 w 122"/>
                <a:gd name="T57" fmla="*/ 46 h 50"/>
                <a:gd name="T58" fmla="*/ 103 w 122"/>
                <a:gd name="T59" fmla="*/ 36 h 50"/>
                <a:gd name="T60" fmla="*/ 113 w 122"/>
                <a:gd name="T61" fmla="*/ 29 h 50"/>
                <a:gd name="T62" fmla="*/ 98 w 122"/>
                <a:gd name="T63" fmla="*/ 29 h 50"/>
                <a:gd name="T64" fmla="*/ 61 w 122"/>
                <a:gd name="T65" fmla="*/ 32 h 50"/>
                <a:gd name="T66" fmla="*/ 29 w 122"/>
                <a:gd name="T67" fmla="*/ 29 h 50"/>
                <a:gd name="T68" fmla="*/ 28 w 122"/>
                <a:gd name="T69" fmla="*/ 28 h 50"/>
                <a:gd name="T70" fmla="*/ 28 w 122"/>
                <a:gd name="T71" fmla="*/ 27 h 50"/>
                <a:gd name="T72" fmla="*/ 42 w 122"/>
                <a:gd name="T73" fmla="*/ 27 h 50"/>
                <a:gd name="T74" fmla="*/ 61 w 122"/>
                <a:gd name="T75" fmla="*/ 29 h 50"/>
                <a:gd name="T76" fmla="*/ 82 w 122"/>
                <a:gd name="T77" fmla="*/ 28 h 50"/>
                <a:gd name="T78" fmla="*/ 107 w 122"/>
                <a:gd name="T79" fmla="*/ 26 h 50"/>
                <a:gd name="T80" fmla="*/ 110 w 122"/>
                <a:gd name="T8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50">
                  <a:moveTo>
                    <a:pt x="49" y="0"/>
                  </a:moveTo>
                  <a:cubicBezTo>
                    <a:pt x="60" y="0"/>
                    <a:pt x="68" y="2"/>
                    <a:pt x="76" y="5"/>
                  </a:cubicBezTo>
                  <a:cubicBezTo>
                    <a:pt x="79" y="6"/>
                    <a:pt x="82" y="7"/>
                    <a:pt x="84" y="8"/>
                  </a:cubicBezTo>
                  <a:cubicBezTo>
                    <a:pt x="91" y="10"/>
                    <a:pt x="97" y="13"/>
                    <a:pt x="103" y="18"/>
                  </a:cubicBezTo>
                  <a:cubicBezTo>
                    <a:pt x="108" y="21"/>
                    <a:pt x="114" y="23"/>
                    <a:pt x="119" y="26"/>
                  </a:cubicBezTo>
                  <a:cubicBezTo>
                    <a:pt x="120" y="27"/>
                    <a:pt x="121" y="28"/>
                    <a:pt x="122" y="29"/>
                  </a:cubicBezTo>
                  <a:cubicBezTo>
                    <a:pt x="121" y="29"/>
                    <a:pt x="120" y="29"/>
                    <a:pt x="119" y="30"/>
                  </a:cubicBezTo>
                  <a:cubicBezTo>
                    <a:pt x="115" y="32"/>
                    <a:pt x="112" y="33"/>
                    <a:pt x="109" y="36"/>
                  </a:cubicBezTo>
                  <a:cubicBezTo>
                    <a:pt x="98" y="43"/>
                    <a:pt x="86" y="48"/>
                    <a:pt x="72" y="49"/>
                  </a:cubicBezTo>
                  <a:cubicBezTo>
                    <a:pt x="65" y="49"/>
                    <a:pt x="57" y="50"/>
                    <a:pt x="50" y="47"/>
                  </a:cubicBezTo>
                  <a:cubicBezTo>
                    <a:pt x="42" y="45"/>
                    <a:pt x="34" y="42"/>
                    <a:pt x="27" y="38"/>
                  </a:cubicBezTo>
                  <a:cubicBezTo>
                    <a:pt x="21" y="36"/>
                    <a:pt x="15" y="32"/>
                    <a:pt x="10" y="29"/>
                  </a:cubicBezTo>
                  <a:cubicBezTo>
                    <a:pt x="7" y="27"/>
                    <a:pt x="4" y="26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7" y="17"/>
                    <a:pt x="12" y="13"/>
                    <a:pt x="17" y="11"/>
                  </a:cubicBezTo>
                  <a:cubicBezTo>
                    <a:pt x="23" y="7"/>
                    <a:pt x="29" y="4"/>
                    <a:pt x="36" y="2"/>
                  </a:cubicBezTo>
                  <a:cubicBezTo>
                    <a:pt x="41" y="1"/>
                    <a:pt x="46" y="1"/>
                    <a:pt x="49" y="0"/>
                  </a:cubicBezTo>
                  <a:close/>
                  <a:moveTo>
                    <a:pt x="110" y="26"/>
                  </a:moveTo>
                  <a:cubicBezTo>
                    <a:pt x="110" y="26"/>
                    <a:pt x="110" y="26"/>
                    <a:pt x="110" y="26"/>
                  </a:cubicBezTo>
                  <a:cubicBezTo>
                    <a:pt x="108" y="25"/>
                    <a:pt x="106" y="24"/>
                    <a:pt x="104" y="22"/>
                  </a:cubicBezTo>
                  <a:cubicBezTo>
                    <a:pt x="101" y="20"/>
                    <a:pt x="98" y="17"/>
                    <a:pt x="95" y="16"/>
                  </a:cubicBezTo>
                  <a:cubicBezTo>
                    <a:pt x="84" y="10"/>
                    <a:pt x="72" y="6"/>
                    <a:pt x="59" y="3"/>
                  </a:cubicBezTo>
                  <a:cubicBezTo>
                    <a:pt x="51" y="2"/>
                    <a:pt x="42" y="2"/>
                    <a:pt x="35" y="5"/>
                  </a:cubicBezTo>
                  <a:cubicBezTo>
                    <a:pt x="27" y="9"/>
                    <a:pt x="19" y="13"/>
                    <a:pt x="11" y="17"/>
                  </a:cubicBezTo>
                  <a:cubicBezTo>
                    <a:pt x="9" y="18"/>
                    <a:pt x="7" y="20"/>
                    <a:pt x="4" y="22"/>
                  </a:cubicBezTo>
                  <a:cubicBezTo>
                    <a:pt x="8" y="24"/>
                    <a:pt x="11" y="26"/>
                    <a:pt x="15" y="28"/>
                  </a:cubicBezTo>
                  <a:cubicBezTo>
                    <a:pt x="28" y="37"/>
                    <a:pt x="42" y="44"/>
                    <a:pt x="58" y="46"/>
                  </a:cubicBezTo>
                  <a:cubicBezTo>
                    <a:pt x="62" y="47"/>
                    <a:pt x="67" y="46"/>
                    <a:pt x="71" y="46"/>
                  </a:cubicBezTo>
                  <a:cubicBezTo>
                    <a:pt x="82" y="46"/>
                    <a:pt x="93" y="42"/>
                    <a:pt x="103" y="36"/>
                  </a:cubicBezTo>
                  <a:cubicBezTo>
                    <a:pt x="106" y="34"/>
                    <a:pt x="109" y="32"/>
                    <a:pt x="113" y="29"/>
                  </a:cubicBezTo>
                  <a:cubicBezTo>
                    <a:pt x="108" y="29"/>
                    <a:pt x="103" y="29"/>
                    <a:pt x="98" y="29"/>
                  </a:cubicBezTo>
                  <a:cubicBezTo>
                    <a:pt x="86" y="30"/>
                    <a:pt x="73" y="32"/>
                    <a:pt x="61" y="32"/>
                  </a:cubicBezTo>
                  <a:cubicBezTo>
                    <a:pt x="51" y="32"/>
                    <a:pt x="40" y="30"/>
                    <a:pt x="29" y="29"/>
                  </a:cubicBezTo>
                  <a:cubicBezTo>
                    <a:pt x="29" y="29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3" y="27"/>
                    <a:pt x="37" y="27"/>
                    <a:pt x="42" y="27"/>
                  </a:cubicBezTo>
                  <a:cubicBezTo>
                    <a:pt x="48" y="28"/>
                    <a:pt x="55" y="29"/>
                    <a:pt x="61" y="29"/>
                  </a:cubicBezTo>
                  <a:cubicBezTo>
                    <a:pt x="68" y="29"/>
                    <a:pt x="75" y="28"/>
                    <a:pt x="82" y="28"/>
                  </a:cubicBezTo>
                  <a:cubicBezTo>
                    <a:pt x="90" y="27"/>
                    <a:pt x="99" y="27"/>
                    <a:pt x="107" y="26"/>
                  </a:cubicBezTo>
                  <a:cubicBezTo>
                    <a:pt x="108" y="26"/>
                    <a:pt x="109" y="26"/>
                    <a:pt x="110" y="2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54"/>
            <p:cNvSpPr/>
            <p:nvPr/>
          </p:nvSpPr>
          <p:spPr bwMode="auto">
            <a:xfrm>
              <a:off x="5805" y="3290"/>
              <a:ext cx="90" cy="90"/>
            </a:xfrm>
            <a:custGeom>
              <a:avLst/>
              <a:gdLst>
                <a:gd name="T0" fmla="*/ 39 w 43"/>
                <a:gd name="T1" fmla="*/ 17 h 43"/>
                <a:gd name="T2" fmla="*/ 42 w 43"/>
                <a:gd name="T3" fmla="*/ 18 h 43"/>
                <a:gd name="T4" fmla="*/ 37 w 43"/>
                <a:gd name="T5" fmla="*/ 27 h 43"/>
                <a:gd name="T6" fmla="*/ 34 w 43"/>
                <a:gd name="T7" fmla="*/ 30 h 43"/>
                <a:gd name="T8" fmla="*/ 29 w 43"/>
                <a:gd name="T9" fmla="*/ 41 h 43"/>
                <a:gd name="T10" fmla="*/ 29 w 43"/>
                <a:gd name="T11" fmla="*/ 41 h 43"/>
                <a:gd name="T12" fmla="*/ 21 w 43"/>
                <a:gd name="T13" fmla="*/ 41 h 43"/>
                <a:gd name="T14" fmla="*/ 21 w 43"/>
                <a:gd name="T15" fmla="*/ 41 h 43"/>
                <a:gd name="T16" fmla="*/ 20 w 43"/>
                <a:gd name="T17" fmla="*/ 37 h 43"/>
                <a:gd name="T18" fmla="*/ 15 w 43"/>
                <a:gd name="T19" fmla="*/ 34 h 43"/>
                <a:gd name="T20" fmla="*/ 8 w 43"/>
                <a:gd name="T21" fmla="*/ 34 h 43"/>
                <a:gd name="T22" fmla="*/ 8 w 43"/>
                <a:gd name="T23" fmla="*/ 34 h 43"/>
                <a:gd name="T24" fmla="*/ 2 w 43"/>
                <a:gd name="T25" fmla="*/ 25 h 43"/>
                <a:gd name="T26" fmla="*/ 9 w 43"/>
                <a:gd name="T27" fmla="*/ 21 h 43"/>
                <a:gd name="T28" fmla="*/ 9 w 43"/>
                <a:gd name="T29" fmla="*/ 15 h 43"/>
                <a:gd name="T30" fmla="*/ 2 w 43"/>
                <a:gd name="T31" fmla="*/ 13 h 43"/>
                <a:gd name="T32" fmla="*/ 1 w 43"/>
                <a:gd name="T33" fmla="*/ 7 h 43"/>
                <a:gd name="T34" fmla="*/ 7 w 43"/>
                <a:gd name="T35" fmla="*/ 5 h 43"/>
                <a:gd name="T36" fmla="*/ 24 w 43"/>
                <a:gd name="T37" fmla="*/ 1 h 43"/>
                <a:gd name="T38" fmla="*/ 27 w 43"/>
                <a:gd name="T39" fmla="*/ 1 h 43"/>
                <a:gd name="T40" fmla="*/ 29 w 43"/>
                <a:gd name="T41" fmla="*/ 3 h 43"/>
                <a:gd name="T42" fmla="*/ 30 w 43"/>
                <a:gd name="T43" fmla="*/ 8 h 43"/>
                <a:gd name="T44" fmla="*/ 29 w 43"/>
                <a:gd name="T45" fmla="*/ 14 h 43"/>
                <a:gd name="T46" fmla="*/ 39 w 43"/>
                <a:gd name="T47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3">
                  <a:moveTo>
                    <a:pt x="39" y="17"/>
                  </a:moveTo>
                  <a:cubicBezTo>
                    <a:pt x="39" y="18"/>
                    <a:pt x="40" y="18"/>
                    <a:pt x="42" y="18"/>
                  </a:cubicBezTo>
                  <a:cubicBezTo>
                    <a:pt x="43" y="23"/>
                    <a:pt x="43" y="26"/>
                    <a:pt x="37" y="27"/>
                  </a:cubicBezTo>
                  <a:cubicBezTo>
                    <a:pt x="34" y="27"/>
                    <a:pt x="34" y="28"/>
                    <a:pt x="34" y="30"/>
                  </a:cubicBezTo>
                  <a:cubicBezTo>
                    <a:pt x="33" y="34"/>
                    <a:pt x="33" y="38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6" y="42"/>
                    <a:pt x="24" y="43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39"/>
                    <a:pt x="20" y="38"/>
                    <a:pt x="20" y="37"/>
                  </a:cubicBezTo>
                  <a:cubicBezTo>
                    <a:pt x="20" y="33"/>
                    <a:pt x="19" y="32"/>
                    <a:pt x="15" y="34"/>
                  </a:cubicBezTo>
                  <a:cubicBezTo>
                    <a:pt x="13" y="35"/>
                    <a:pt x="11" y="35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" y="32"/>
                    <a:pt x="0" y="31"/>
                    <a:pt x="2" y="25"/>
                  </a:cubicBezTo>
                  <a:cubicBezTo>
                    <a:pt x="5" y="24"/>
                    <a:pt x="7" y="22"/>
                    <a:pt x="9" y="21"/>
                  </a:cubicBezTo>
                  <a:cubicBezTo>
                    <a:pt x="12" y="19"/>
                    <a:pt x="12" y="17"/>
                    <a:pt x="9" y="15"/>
                  </a:cubicBezTo>
                  <a:cubicBezTo>
                    <a:pt x="7" y="13"/>
                    <a:pt x="5" y="14"/>
                    <a:pt x="2" y="13"/>
                  </a:cubicBezTo>
                  <a:cubicBezTo>
                    <a:pt x="0" y="11"/>
                    <a:pt x="1" y="9"/>
                    <a:pt x="1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13" y="5"/>
                    <a:pt x="19" y="6"/>
                    <a:pt x="24" y="1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2"/>
                    <a:pt x="28" y="2"/>
                    <a:pt x="29" y="3"/>
                  </a:cubicBezTo>
                  <a:cubicBezTo>
                    <a:pt x="30" y="4"/>
                    <a:pt x="32" y="6"/>
                    <a:pt x="30" y="8"/>
                  </a:cubicBezTo>
                  <a:cubicBezTo>
                    <a:pt x="31" y="10"/>
                    <a:pt x="30" y="12"/>
                    <a:pt x="29" y="14"/>
                  </a:cubicBezTo>
                  <a:cubicBezTo>
                    <a:pt x="31" y="18"/>
                    <a:pt x="36" y="15"/>
                    <a:pt x="39" y="17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155"/>
            <p:cNvSpPr/>
            <p:nvPr/>
          </p:nvSpPr>
          <p:spPr bwMode="auto">
            <a:xfrm>
              <a:off x="5822" y="3349"/>
              <a:ext cx="29" cy="27"/>
            </a:xfrm>
            <a:custGeom>
              <a:avLst/>
              <a:gdLst>
                <a:gd name="T0" fmla="*/ 0 w 14"/>
                <a:gd name="T1" fmla="*/ 6 h 13"/>
                <a:gd name="T2" fmla="*/ 5 w 14"/>
                <a:gd name="T3" fmla="*/ 5 h 13"/>
                <a:gd name="T4" fmla="*/ 13 w 14"/>
                <a:gd name="T5" fmla="*/ 13 h 13"/>
                <a:gd name="T6" fmla="*/ 4 w 14"/>
                <a:gd name="T7" fmla="*/ 7 h 13"/>
                <a:gd name="T8" fmla="*/ 0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0" y="6"/>
                  </a:moveTo>
                  <a:cubicBezTo>
                    <a:pt x="2" y="6"/>
                    <a:pt x="4" y="6"/>
                    <a:pt x="5" y="5"/>
                  </a:cubicBezTo>
                  <a:cubicBezTo>
                    <a:pt x="14" y="0"/>
                    <a:pt x="13" y="7"/>
                    <a:pt x="13" y="13"/>
                  </a:cubicBezTo>
                  <a:cubicBezTo>
                    <a:pt x="12" y="8"/>
                    <a:pt x="9" y="5"/>
                    <a:pt x="4" y="7"/>
                  </a:cubicBezTo>
                  <a:cubicBezTo>
                    <a:pt x="3" y="7"/>
                    <a:pt x="1" y="7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56"/>
            <p:cNvSpPr/>
            <p:nvPr/>
          </p:nvSpPr>
          <p:spPr bwMode="auto">
            <a:xfrm>
              <a:off x="5803" y="3343"/>
              <a:ext cx="19" cy="18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9 h 9"/>
                <a:gd name="T4" fmla="*/ 1 w 9"/>
                <a:gd name="T5" fmla="*/ 5 h 9"/>
                <a:gd name="T6" fmla="*/ 3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cubicBezTo>
                    <a:pt x="1" y="6"/>
                    <a:pt x="6" y="7"/>
                    <a:pt x="9" y="9"/>
                  </a:cubicBezTo>
                  <a:cubicBezTo>
                    <a:pt x="6" y="9"/>
                    <a:pt x="3" y="9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157"/>
            <p:cNvSpPr/>
            <p:nvPr/>
          </p:nvSpPr>
          <p:spPr bwMode="auto">
            <a:xfrm>
              <a:off x="5849" y="3374"/>
              <a:ext cx="17" cy="11"/>
            </a:xfrm>
            <a:custGeom>
              <a:avLst/>
              <a:gdLst>
                <a:gd name="T0" fmla="*/ 0 w 8"/>
                <a:gd name="T1" fmla="*/ 1 h 5"/>
                <a:gd name="T2" fmla="*/ 8 w 8"/>
                <a:gd name="T3" fmla="*/ 1 h 5"/>
                <a:gd name="T4" fmla="*/ 0 w 8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cubicBezTo>
                    <a:pt x="3" y="2"/>
                    <a:pt x="5" y="0"/>
                    <a:pt x="8" y="1"/>
                  </a:cubicBezTo>
                  <a:cubicBezTo>
                    <a:pt x="5" y="3"/>
                    <a:pt x="3" y="5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58"/>
            <p:cNvSpPr/>
            <p:nvPr/>
          </p:nvSpPr>
          <p:spPr bwMode="auto">
            <a:xfrm>
              <a:off x="5866" y="3319"/>
              <a:ext cx="21" cy="11"/>
            </a:xfrm>
            <a:custGeom>
              <a:avLst/>
              <a:gdLst>
                <a:gd name="T0" fmla="*/ 10 w 10"/>
                <a:gd name="T1" fmla="*/ 3 h 5"/>
                <a:gd name="T2" fmla="*/ 0 w 10"/>
                <a:gd name="T3" fmla="*/ 0 h 5"/>
                <a:gd name="T4" fmla="*/ 10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0" y="3"/>
                  </a:moveTo>
                  <a:cubicBezTo>
                    <a:pt x="7" y="2"/>
                    <a:pt x="2" y="5"/>
                    <a:pt x="0" y="0"/>
                  </a:cubicBezTo>
                  <a:cubicBezTo>
                    <a:pt x="3" y="2"/>
                    <a:pt x="7" y="0"/>
                    <a:pt x="1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159"/>
            <p:cNvSpPr>
              <a:spLocks noEditPoints="1"/>
            </p:cNvSpPr>
            <p:nvPr/>
          </p:nvSpPr>
          <p:spPr bwMode="auto">
            <a:xfrm>
              <a:off x="5795" y="3292"/>
              <a:ext cx="96" cy="95"/>
            </a:xfrm>
            <a:custGeom>
              <a:avLst/>
              <a:gdLst>
                <a:gd name="T0" fmla="*/ 32 w 46"/>
                <a:gd name="T1" fmla="*/ 15 h 45"/>
                <a:gd name="T2" fmla="*/ 44 w 46"/>
                <a:gd name="T3" fmla="*/ 20 h 45"/>
                <a:gd name="T4" fmla="*/ 39 w 46"/>
                <a:gd name="T5" fmla="*/ 29 h 45"/>
                <a:gd name="T6" fmla="*/ 32 w 46"/>
                <a:gd name="T7" fmla="*/ 29 h 45"/>
                <a:gd name="T8" fmla="*/ 34 w 46"/>
                <a:gd name="T9" fmla="*/ 39 h 45"/>
                <a:gd name="T10" fmla="*/ 28 w 46"/>
                <a:gd name="T11" fmla="*/ 45 h 45"/>
                <a:gd name="T12" fmla="*/ 21 w 46"/>
                <a:gd name="T13" fmla="*/ 39 h 45"/>
                <a:gd name="T14" fmla="*/ 21 w 46"/>
                <a:gd name="T15" fmla="*/ 35 h 45"/>
                <a:gd name="T16" fmla="*/ 20 w 46"/>
                <a:gd name="T17" fmla="*/ 35 h 45"/>
                <a:gd name="T18" fmla="*/ 4 w 46"/>
                <a:gd name="T19" fmla="*/ 39 h 45"/>
                <a:gd name="T20" fmla="*/ 3 w 46"/>
                <a:gd name="T21" fmla="*/ 30 h 45"/>
                <a:gd name="T22" fmla="*/ 14 w 46"/>
                <a:gd name="T23" fmla="*/ 22 h 45"/>
                <a:gd name="T24" fmla="*/ 17 w 46"/>
                <a:gd name="T25" fmla="*/ 21 h 45"/>
                <a:gd name="T26" fmla="*/ 8 w 46"/>
                <a:gd name="T27" fmla="*/ 19 h 45"/>
                <a:gd name="T28" fmla="*/ 2 w 46"/>
                <a:gd name="T29" fmla="*/ 12 h 45"/>
                <a:gd name="T30" fmla="*/ 5 w 46"/>
                <a:gd name="T31" fmla="*/ 9 h 45"/>
                <a:gd name="T32" fmla="*/ 18 w 46"/>
                <a:gd name="T33" fmla="*/ 12 h 45"/>
                <a:gd name="T34" fmla="*/ 20 w 46"/>
                <a:gd name="T35" fmla="*/ 6 h 45"/>
                <a:gd name="T36" fmla="*/ 28 w 46"/>
                <a:gd name="T37" fmla="*/ 1 h 45"/>
                <a:gd name="T38" fmla="*/ 33 w 46"/>
                <a:gd name="T39" fmla="*/ 7 h 45"/>
                <a:gd name="T40" fmla="*/ 32 w 46"/>
                <a:gd name="T41" fmla="*/ 15 h 45"/>
                <a:gd name="T42" fmla="*/ 20 w 46"/>
                <a:gd name="T43" fmla="*/ 23 h 45"/>
                <a:gd name="T44" fmla="*/ 5 w 46"/>
                <a:gd name="T45" fmla="*/ 31 h 45"/>
                <a:gd name="T46" fmla="*/ 5 w 46"/>
                <a:gd name="T47" fmla="*/ 37 h 45"/>
                <a:gd name="T48" fmla="*/ 16 w 46"/>
                <a:gd name="T49" fmla="*/ 36 h 45"/>
                <a:gd name="T50" fmla="*/ 20 w 46"/>
                <a:gd name="T51" fmla="*/ 23 h 45"/>
                <a:gd name="T52" fmla="*/ 23 w 46"/>
                <a:gd name="T53" fmla="*/ 22 h 45"/>
                <a:gd name="T54" fmla="*/ 39 w 46"/>
                <a:gd name="T55" fmla="*/ 27 h 45"/>
                <a:gd name="T56" fmla="*/ 42 w 46"/>
                <a:gd name="T57" fmla="*/ 21 h 45"/>
                <a:gd name="T58" fmla="*/ 30 w 46"/>
                <a:gd name="T59" fmla="*/ 18 h 45"/>
                <a:gd name="T60" fmla="*/ 23 w 46"/>
                <a:gd name="T61" fmla="*/ 22 h 45"/>
                <a:gd name="T62" fmla="*/ 21 w 46"/>
                <a:gd name="T63" fmla="*/ 20 h 45"/>
                <a:gd name="T64" fmla="*/ 30 w 46"/>
                <a:gd name="T65" fmla="*/ 12 h 45"/>
                <a:gd name="T66" fmla="*/ 31 w 46"/>
                <a:gd name="T67" fmla="*/ 7 h 45"/>
                <a:gd name="T68" fmla="*/ 27 w 46"/>
                <a:gd name="T69" fmla="*/ 3 h 45"/>
                <a:gd name="T70" fmla="*/ 23 w 46"/>
                <a:gd name="T71" fmla="*/ 5 h 45"/>
                <a:gd name="T72" fmla="*/ 21 w 46"/>
                <a:gd name="T73" fmla="*/ 20 h 45"/>
                <a:gd name="T74" fmla="*/ 23 w 46"/>
                <a:gd name="T75" fmla="*/ 26 h 45"/>
                <a:gd name="T76" fmla="*/ 23 w 46"/>
                <a:gd name="T77" fmla="*/ 28 h 45"/>
                <a:gd name="T78" fmla="*/ 23 w 46"/>
                <a:gd name="T79" fmla="*/ 38 h 45"/>
                <a:gd name="T80" fmla="*/ 26 w 46"/>
                <a:gd name="T81" fmla="*/ 42 h 45"/>
                <a:gd name="T82" fmla="*/ 31 w 46"/>
                <a:gd name="T83" fmla="*/ 42 h 45"/>
                <a:gd name="T84" fmla="*/ 32 w 46"/>
                <a:gd name="T85" fmla="*/ 37 h 45"/>
                <a:gd name="T86" fmla="*/ 27 w 46"/>
                <a:gd name="T87" fmla="*/ 28 h 45"/>
                <a:gd name="T88" fmla="*/ 23 w 46"/>
                <a:gd name="T89" fmla="*/ 26 h 45"/>
                <a:gd name="T90" fmla="*/ 18 w 46"/>
                <a:gd name="T91" fmla="*/ 19 h 45"/>
                <a:gd name="T92" fmla="*/ 8 w 46"/>
                <a:gd name="T93" fmla="*/ 11 h 45"/>
                <a:gd name="T94" fmla="*/ 4 w 46"/>
                <a:gd name="T95" fmla="*/ 13 h 45"/>
                <a:gd name="T96" fmla="*/ 7 w 46"/>
                <a:gd name="T97" fmla="*/ 16 h 45"/>
                <a:gd name="T98" fmla="*/ 18 w 46"/>
                <a:gd name="T9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45">
                  <a:moveTo>
                    <a:pt x="32" y="15"/>
                  </a:moveTo>
                  <a:cubicBezTo>
                    <a:pt x="36" y="15"/>
                    <a:pt x="41" y="16"/>
                    <a:pt x="44" y="20"/>
                  </a:cubicBezTo>
                  <a:cubicBezTo>
                    <a:pt x="46" y="24"/>
                    <a:pt x="44" y="29"/>
                    <a:pt x="39" y="29"/>
                  </a:cubicBezTo>
                  <a:cubicBezTo>
                    <a:pt x="37" y="29"/>
                    <a:pt x="34" y="29"/>
                    <a:pt x="32" y="29"/>
                  </a:cubicBezTo>
                  <a:cubicBezTo>
                    <a:pt x="33" y="32"/>
                    <a:pt x="34" y="36"/>
                    <a:pt x="34" y="39"/>
                  </a:cubicBezTo>
                  <a:cubicBezTo>
                    <a:pt x="35" y="43"/>
                    <a:pt x="32" y="45"/>
                    <a:pt x="28" y="45"/>
                  </a:cubicBezTo>
                  <a:cubicBezTo>
                    <a:pt x="23" y="45"/>
                    <a:pt x="21" y="43"/>
                    <a:pt x="21" y="39"/>
                  </a:cubicBezTo>
                  <a:cubicBezTo>
                    <a:pt x="21" y="37"/>
                    <a:pt x="21" y="36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5" y="43"/>
                    <a:pt x="10" y="41"/>
                    <a:pt x="4" y="39"/>
                  </a:cubicBezTo>
                  <a:cubicBezTo>
                    <a:pt x="0" y="38"/>
                    <a:pt x="0" y="33"/>
                    <a:pt x="3" y="30"/>
                  </a:cubicBezTo>
                  <a:cubicBezTo>
                    <a:pt x="6" y="26"/>
                    <a:pt x="10" y="23"/>
                    <a:pt x="14" y="22"/>
                  </a:cubicBezTo>
                  <a:cubicBezTo>
                    <a:pt x="15" y="21"/>
                    <a:pt x="15" y="21"/>
                    <a:pt x="17" y="21"/>
                  </a:cubicBezTo>
                  <a:cubicBezTo>
                    <a:pt x="13" y="20"/>
                    <a:pt x="11" y="20"/>
                    <a:pt x="8" y="19"/>
                  </a:cubicBezTo>
                  <a:cubicBezTo>
                    <a:pt x="4" y="19"/>
                    <a:pt x="2" y="16"/>
                    <a:pt x="2" y="12"/>
                  </a:cubicBezTo>
                  <a:cubicBezTo>
                    <a:pt x="2" y="11"/>
                    <a:pt x="4" y="10"/>
                    <a:pt x="5" y="9"/>
                  </a:cubicBezTo>
                  <a:cubicBezTo>
                    <a:pt x="9" y="7"/>
                    <a:pt x="13" y="8"/>
                    <a:pt x="18" y="12"/>
                  </a:cubicBezTo>
                  <a:cubicBezTo>
                    <a:pt x="19" y="10"/>
                    <a:pt x="19" y="8"/>
                    <a:pt x="20" y="6"/>
                  </a:cubicBezTo>
                  <a:cubicBezTo>
                    <a:pt x="21" y="2"/>
                    <a:pt x="23" y="0"/>
                    <a:pt x="28" y="1"/>
                  </a:cubicBezTo>
                  <a:cubicBezTo>
                    <a:pt x="31" y="1"/>
                    <a:pt x="33" y="4"/>
                    <a:pt x="33" y="7"/>
                  </a:cubicBezTo>
                  <a:cubicBezTo>
                    <a:pt x="33" y="10"/>
                    <a:pt x="32" y="12"/>
                    <a:pt x="32" y="15"/>
                  </a:cubicBezTo>
                  <a:close/>
                  <a:moveTo>
                    <a:pt x="20" y="23"/>
                  </a:moveTo>
                  <a:cubicBezTo>
                    <a:pt x="14" y="24"/>
                    <a:pt x="9" y="27"/>
                    <a:pt x="5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8" y="39"/>
                    <a:pt x="14" y="39"/>
                    <a:pt x="16" y="36"/>
                  </a:cubicBezTo>
                  <a:cubicBezTo>
                    <a:pt x="19" y="32"/>
                    <a:pt x="21" y="28"/>
                    <a:pt x="20" y="23"/>
                  </a:cubicBezTo>
                  <a:close/>
                  <a:moveTo>
                    <a:pt x="23" y="22"/>
                  </a:moveTo>
                  <a:cubicBezTo>
                    <a:pt x="28" y="26"/>
                    <a:pt x="33" y="28"/>
                    <a:pt x="39" y="27"/>
                  </a:cubicBezTo>
                  <a:cubicBezTo>
                    <a:pt x="42" y="27"/>
                    <a:pt x="44" y="24"/>
                    <a:pt x="42" y="21"/>
                  </a:cubicBezTo>
                  <a:cubicBezTo>
                    <a:pt x="39" y="18"/>
                    <a:pt x="34" y="16"/>
                    <a:pt x="30" y="18"/>
                  </a:cubicBezTo>
                  <a:cubicBezTo>
                    <a:pt x="27" y="19"/>
                    <a:pt x="25" y="21"/>
                    <a:pt x="23" y="22"/>
                  </a:cubicBezTo>
                  <a:close/>
                  <a:moveTo>
                    <a:pt x="21" y="20"/>
                  </a:moveTo>
                  <a:cubicBezTo>
                    <a:pt x="24" y="17"/>
                    <a:pt x="27" y="14"/>
                    <a:pt x="30" y="12"/>
                  </a:cubicBezTo>
                  <a:cubicBezTo>
                    <a:pt x="31" y="10"/>
                    <a:pt x="31" y="8"/>
                    <a:pt x="31" y="7"/>
                  </a:cubicBezTo>
                  <a:cubicBezTo>
                    <a:pt x="30" y="5"/>
                    <a:pt x="29" y="3"/>
                    <a:pt x="27" y="3"/>
                  </a:cubicBezTo>
                  <a:cubicBezTo>
                    <a:pt x="26" y="3"/>
                    <a:pt x="23" y="4"/>
                    <a:pt x="23" y="5"/>
                  </a:cubicBezTo>
                  <a:cubicBezTo>
                    <a:pt x="21" y="9"/>
                    <a:pt x="20" y="14"/>
                    <a:pt x="21" y="20"/>
                  </a:cubicBezTo>
                  <a:close/>
                  <a:moveTo>
                    <a:pt x="23" y="26"/>
                  </a:moveTo>
                  <a:cubicBezTo>
                    <a:pt x="23" y="27"/>
                    <a:pt x="23" y="28"/>
                    <a:pt x="23" y="28"/>
                  </a:cubicBezTo>
                  <a:cubicBezTo>
                    <a:pt x="23" y="32"/>
                    <a:pt x="23" y="35"/>
                    <a:pt x="23" y="38"/>
                  </a:cubicBezTo>
                  <a:cubicBezTo>
                    <a:pt x="23" y="40"/>
                    <a:pt x="25" y="42"/>
                    <a:pt x="26" y="42"/>
                  </a:cubicBezTo>
                  <a:cubicBezTo>
                    <a:pt x="27" y="43"/>
                    <a:pt x="30" y="43"/>
                    <a:pt x="31" y="42"/>
                  </a:cubicBezTo>
                  <a:cubicBezTo>
                    <a:pt x="32" y="41"/>
                    <a:pt x="33" y="38"/>
                    <a:pt x="32" y="37"/>
                  </a:cubicBezTo>
                  <a:cubicBezTo>
                    <a:pt x="31" y="34"/>
                    <a:pt x="29" y="31"/>
                    <a:pt x="27" y="28"/>
                  </a:cubicBezTo>
                  <a:cubicBezTo>
                    <a:pt x="26" y="27"/>
                    <a:pt x="25" y="27"/>
                    <a:pt x="23" y="26"/>
                  </a:cubicBezTo>
                  <a:close/>
                  <a:moveTo>
                    <a:pt x="18" y="19"/>
                  </a:moveTo>
                  <a:cubicBezTo>
                    <a:pt x="16" y="12"/>
                    <a:pt x="13" y="10"/>
                    <a:pt x="8" y="11"/>
                  </a:cubicBezTo>
                  <a:cubicBezTo>
                    <a:pt x="7" y="11"/>
                    <a:pt x="6" y="12"/>
                    <a:pt x="4" y="13"/>
                  </a:cubicBezTo>
                  <a:cubicBezTo>
                    <a:pt x="5" y="14"/>
                    <a:pt x="6" y="16"/>
                    <a:pt x="7" y="16"/>
                  </a:cubicBezTo>
                  <a:cubicBezTo>
                    <a:pt x="10" y="17"/>
                    <a:pt x="14" y="18"/>
                    <a:pt x="18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160"/>
            <p:cNvSpPr/>
            <p:nvPr/>
          </p:nvSpPr>
          <p:spPr bwMode="auto">
            <a:xfrm>
              <a:off x="5948" y="2716"/>
              <a:ext cx="82" cy="71"/>
            </a:xfrm>
            <a:custGeom>
              <a:avLst/>
              <a:gdLst>
                <a:gd name="T0" fmla="*/ 7 w 39"/>
                <a:gd name="T1" fmla="*/ 4 h 34"/>
                <a:gd name="T2" fmla="*/ 9 w 39"/>
                <a:gd name="T3" fmla="*/ 3 h 34"/>
                <a:gd name="T4" fmla="*/ 20 w 39"/>
                <a:gd name="T5" fmla="*/ 1 h 34"/>
                <a:gd name="T6" fmla="*/ 23 w 39"/>
                <a:gd name="T7" fmla="*/ 3 h 34"/>
                <a:gd name="T8" fmla="*/ 31 w 39"/>
                <a:gd name="T9" fmla="*/ 6 h 34"/>
                <a:gd name="T10" fmla="*/ 36 w 39"/>
                <a:gd name="T11" fmla="*/ 15 h 34"/>
                <a:gd name="T12" fmla="*/ 36 w 39"/>
                <a:gd name="T13" fmla="*/ 21 h 34"/>
                <a:gd name="T14" fmla="*/ 36 w 39"/>
                <a:gd name="T15" fmla="*/ 28 h 34"/>
                <a:gd name="T16" fmla="*/ 36 w 39"/>
                <a:gd name="T17" fmla="*/ 28 h 34"/>
                <a:gd name="T18" fmla="*/ 30 w 39"/>
                <a:gd name="T19" fmla="*/ 31 h 34"/>
                <a:gd name="T20" fmla="*/ 30 w 39"/>
                <a:gd name="T21" fmla="*/ 31 h 34"/>
                <a:gd name="T22" fmla="*/ 17 w 39"/>
                <a:gd name="T23" fmla="*/ 32 h 34"/>
                <a:gd name="T24" fmla="*/ 16 w 39"/>
                <a:gd name="T25" fmla="*/ 31 h 34"/>
                <a:gd name="T26" fmla="*/ 9 w 39"/>
                <a:gd name="T27" fmla="*/ 25 h 34"/>
                <a:gd name="T28" fmla="*/ 9 w 39"/>
                <a:gd name="T29" fmla="*/ 25 h 34"/>
                <a:gd name="T30" fmla="*/ 6 w 39"/>
                <a:gd name="T31" fmla="*/ 9 h 34"/>
                <a:gd name="T32" fmla="*/ 7 w 39"/>
                <a:gd name="T3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4">
                  <a:moveTo>
                    <a:pt x="7" y="4"/>
                  </a:moveTo>
                  <a:cubicBezTo>
                    <a:pt x="8" y="4"/>
                    <a:pt x="8" y="3"/>
                    <a:pt x="9" y="3"/>
                  </a:cubicBezTo>
                  <a:cubicBezTo>
                    <a:pt x="13" y="2"/>
                    <a:pt x="16" y="0"/>
                    <a:pt x="20" y="1"/>
                  </a:cubicBezTo>
                  <a:cubicBezTo>
                    <a:pt x="21" y="2"/>
                    <a:pt x="22" y="3"/>
                    <a:pt x="23" y="3"/>
                  </a:cubicBezTo>
                  <a:cubicBezTo>
                    <a:pt x="25" y="5"/>
                    <a:pt x="28" y="6"/>
                    <a:pt x="31" y="6"/>
                  </a:cubicBezTo>
                  <a:cubicBezTo>
                    <a:pt x="36" y="6"/>
                    <a:pt x="39" y="11"/>
                    <a:pt x="36" y="15"/>
                  </a:cubicBezTo>
                  <a:cubicBezTo>
                    <a:pt x="35" y="17"/>
                    <a:pt x="34" y="19"/>
                    <a:pt x="36" y="21"/>
                  </a:cubicBezTo>
                  <a:cubicBezTo>
                    <a:pt x="39" y="23"/>
                    <a:pt x="37" y="25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9"/>
                    <a:pt x="32" y="30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1"/>
                    <a:pt x="22" y="34"/>
                    <a:pt x="17" y="32"/>
                  </a:cubicBezTo>
                  <a:cubicBezTo>
                    <a:pt x="17" y="32"/>
                    <a:pt x="16" y="31"/>
                    <a:pt x="16" y="31"/>
                  </a:cubicBezTo>
                  <a:cubicBezTo>
                    <a:pt x="16" y="26"/>
                    <a:pt x="12" y="26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" y="22"/>
                    <a:pt x="0" y="16"/>
                    <a:pt x="6" y="9"/>
                  </a:cubicBezTo>
                  <a:cubicBezTo>
                    <a:pt x="7" y="8"/>
                    <a:pt x="6" y="6"/>
                    <a:pt x="7" y="4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161"/>
            <p:cNvSpPr/>
            <p:nvPr/>
          </p:nvSpPr>
          <p:spPr bwMode="auto">
            <a:xfrm>
              <a:off x="5996" y="2722"/>
              <a:ext cx="34" cy="53"/>
            </a:xfrm>
            <a:custGeom>
              <a:avLst/>
              <a:gdLst>
                <a:gd name="T0" fmla="*/ 13 w 16"/>
                <a:gd name="T1" fmla="*/ 25 h 25"/>
                <a:gd name="T2" fmla="*/ 12 w 16"/>
                <a:gd name="T3" fmla="*/ 18 h 25"/>
                <a:gd name="T4" fmla="*/ 12 w 16"/>
                <a:gd name="T5" fmla="*/ 11 h 25"/>
                <a:gd name="T6" fmla="*/ 8 w 16"/>
                <a:gd name="T7" fmla="*/ 4 h 25"/>
                <a:gd name="T8" fmla="*/ 0 w 16"/>
                <a:gd name="T9" fmla="*/ 0 h 25"/>
                <a:gd name="T10" fmla="*/ 10 w 16"/>
                <a:gd name="T11" fmla="*/ 3 h 25"/>
                <a:gd name="T12" fmla="*/ 13 w 16"/>
                <a:gd name="T13" fmla="*/ 4 h 25"/>
                <a:gd name="T14" fmla="*/ 13 w 1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3" y="25"/>
                  </a:moveTo>
                  <a:cubicBezTo>
                    <a:pt x="12" y="23"/>
                    <a:pt x="15" y="20"/>
                    <a:pt x="12" y="18"/>
                  </a:cubicBezTo>
                  <a:cubicBezTo>
                    <a:pt x="9" y="16"/>
                    <a:pt x="9" y="14"/>
                    <a:pt x="12" y="11"/>
                  </a:cubicBezTo>
                  <a:cubicBezTo>
                    <a:pt x="15" y="9"/>
                    <a:pt x="12" y="4"/>
                    <a:pt x="8" y="4"/>
                  </a:cubicBezTo>
                  <a:cubicBezTo>
                    <a:pt x="4" y="4"/>
                    <a:pt x="1" y="3"/>
                    <a:pt x="0" y="0"/>
                  </a:cubicBezTo>
                  <a:cubicBezTo>
                    <a:pt x="3" y="0"/>
                    <a:pt x="6" y="3"/>
                    <a:pt x="10" y="3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6" y="7"/>
                    <a:pt x="15" y="22"/>
                    <a:pt x="13" y="2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162"/>
            <p:cNvSpPr/>
            <p:nvPr/>
          </p:nvSpPr>
          <p:spPr bwMode="auto">
            <a:xfrm>
              <a:off x="5946" y="2724"/>
              <a:ext cx="21" cy="44"/>
            </a:xfrm>
            <a:custGeom>
              <a:avLst/>
              <a:gdLst>
                <a:gd name="T0" fmla="*/ 8 w 10"/>
                <a:gd name="T1" fmla="*/ 0 h 21"/>
                <a:gd name="T2" fmla="*/ 8 w 10"/>
                <a:gd name="T3" fmla="*/ 5 h 21"/>
                <a:gd name="T4" fmla="*/ 10 w 10"/>
                <a:gd name="T5" fmla="*/ 21 h 21"/>
                <a:gd name="T6" fmla="*/ 4 w 10"/>
                <a:gd name="T7" fmla="*/ 6 h 21"/>
                <a:gd name="T8" fmla="*/ 8 w 1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8" y="0"/>
                  </a:moveTo>
                  <a:cubicBezTo>
                    <a:pt x="8" y="2"/>
                    <a:pt x="8" y="4"/>
                    <a:pt x="8" y="5"/>
                  </a:cubicBezTo>
                  <a:cubicBezTo>
                    <a:pt x="2" y="14"/>
                    <a:pt x="3" y="15"/>
                    <a:pt x="10" y="21"/>
                  </a:cubicBezTo>
                  <a:cubicBezTo>
                    <a:pt x="3" y="20"/>
                    <a:pt x="0" y="11"/>
                    <a:pt x="4" y="6"/>
                  </a:cubicBezTo>
                  <a:cubicBezTo>
                    <a:pt x="6" y="4"/>
                    <a:pt x="7" y="2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163"/>
            <p:cNvSpPr/>
            <p:nvPr/>
          </p:nvSpPr>
          <p:spPr bwMode="auto">
            <a:xfrm>
              <a:off x="5984" y="2781"/>
              <a:ext cx="27" cy="9"/>
            </a:xfrm>
            <a:custGeom>
              <a:avLst/>
              <a:gdLst>
                <a:gd name="T0" fmla="*/ 0 w 13"/>
                <a:gd name="T1" fmla="*/ 1 h 4"/>
                <a:gd name="T2" fmla="*/ 13 w 13"/>
                <a:gd name="T3" fmla="*/ 0 h 4"/>
                <a:gd name="T4" fmla="*/ 0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1"/>
                  </a:moveTo>
                  <a:cubicBezTo>
                    <a:pt x="5" y="1"/>
                    <a:pt x="9" y="0"/>
                    <a:pt x="13" y="0"/>
                  </a:cubicBezTo>
                  <a:cubicBezTo>
                    <a:pt x="9" y="2"/>
                    <a:pt x="5" y="4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164"/>
            <p:cNvSpPr/>
            <p:nvPr/>
          </p:nvSpPr>
          <p:spPr bwMode="auto">
            <a:xfrm>
              <a:off x="5967" y="2712"/>
              <a:ext cx="23" cy="10"/>
            </a:xfrm>
            <a:custGeom>
              <a:avLst/>
              <a:gdLst>
                <a:gd name="T0" fmla="*/ 11 w 11"/>
                <a:gd name="T1" fmla="*/ 3 h 5"/>
                <a:gd name="T2" fmla="*/ 0 w 11"/>
                <a:gd name="T3" fmla="*/ 5 h 5"/>
                <a:gd name="T4" fmla="*/ 11 w 1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cubicBezTo>
                    <a:pt x="7" y="4"/>
                    <a:pt x="4" y="5"/>
                    <a:pt x="0" y="5"/>
                  </a:cubicBezTo>
                  <a:cubicBezTo>
                    <a:pt x="3" y="3"/>
                    <a:pt x="7" y="0"/>
                    <a:pt x="11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165"/>
            <p:cNvSpPr/>
            <p:nvPr/>
          </p:nvSpPr>
          <p:spPr bwMode="auto">
            <a:xfrm>
              <a:off x="5967" y="2768"/>
              <a:ext cx="17" cy="13"/>
            </a:xfrm>
            <a:custGeom>
              <a:avLst/>
              <a:gdLst>
                <a:gd name="T0" fmla="*/ 0 w 8"/>
                <a:gd name="T1" fmla="*/ 0 h 6"/>
                <a:gd name="T2" fmla="*/ 7 w 8"/>
                <a:gd name="T3" fmla="*/ 6 h 6"/>
                <a:gd name="T4" fmla="*/ 0 w 8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4" y="0"/>
                    <a:pt x="8" y="0"/>
                    <a:pt x="7" y="6"/>
                  </a:cubicBezTo>
                  <a:cubicBezTo>
                    <a:pt x="6" y="3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166"/>
            <p:cNvSpPr/>
            <p:nvPr/>
          </p:nvSpPr>
          <p:spPr bwMode="auto">
            <a:xfrm>
              <a:off x="6011" y="2775"/>
              <a:ext cx="12" cy="6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5" y="2"/>
                    <a:pt x="2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167"/>
            <p:cNvSpPr>
              <a:spLocks noEditPoints="1"/>
            </p:cNvSpPr>
            <p:nvPr/>
          </p:nvSpPr>
          <p:spPr bwMode="auto">
            <a:xfrm>
              <a:off x="5935" y="2718"/>
              <a:ext cx="88" cy="80"/>
            </a:xfrm>
            <a:custGeom>
              <a:avLst/>
              <a:gdLst>
                <a:gd name="T0" fmla="*/ 7 w 42"/>
                <a:gd name="T1" fmla="*/ 14 h 38"/>
                <a:gd name="T2" fmla="*/ 5 w 42"/>
                <a:gd name="T3" fmla="*/ 7 h 38"/>
                <a:gd name="T4" fmla="*/ 18 w 42"/>
                <a:gd name="T5" fmla="*/ 6 h 38"/>
                <a:gd name="T6" fmla="*/ 21 w 42"/>
                <a:gd name="T7" fmla="*/ 1 h 38"/>
                <a:gd name="T8" fmla="*/ 28 w 42"/>
                <a:gd name="T9" fmla="*/ 4 h 38"/>
                <a:gd name="T10" fmla="*/ 30 w 42"/>
                <a:gd name="T11" fmla="*/ 11 h 38"/>
                <a:gd name="T12" fmla="*/ 39 w 42"/>
                <a:gd name="T13" fmla="*/ 11 h 38"/>
                <a:gd name="T14" fmla="*/ 41 w 42"/>
                <a:gd name="T15" fmla="*/ 15 h 38"/>
                <a:gd name="T16" fmla="*/ 34 w 42"/>
                <a:gd name="T17" fmla="*/ 22 h 38"/>
                <a:gd name="T18" fmla="*/ 35 w 42"/>
                <a:gd name="T19" fmla="*/ 34 h 38"/>
                <a:gd name="T20" fmla="*/ 26 w 42"/>
                <a:gd name="T21" fmla="*/ 33 h 38"/>
                <a:gd name="T22" fmla="*/ 20 w 42"/>
                <a:gd name="T23" fmla="*/ 38 h 38"/>
                <a:gd name="T24" fmla="*/ 17 w 42"/>
                <a:gd name="T25" fmla="*/ 35 h 38"/>
                <a:gd name="T26" fmla="*/ 17 w 42"/>
                <a:gd name="T27" fmla="*/ 27 h 38"/>
                <a:gd name="T28" fmla="*/ 9 w 42"/>
                <a:gd name="T29" fmla="*/ 28 h 38"/>
                <a:gd name="T30" fmla="*/ 2 w 42"/>
                <a:gd name="T31" fmla="*/ 18 h 38"/>
                <a:gd name="T32" fmla="*/ 7 w 42"/>
                <a:gd name="T33" fmla="*/ 14 h 38"/>
                <a:gd name="T34" fmla="*/ 23 w 42"/>
                <a:gd name="T35" fmla="*/ 20 h 38"/>
                <a:gd name="T36" fmla="*/ 14 w 42"/>
                <a:gd name="T37" fmla="*/ 17 h 38"/>
                <a:gd name="T38" fmla="*/ 6 w 42"/>
                <a:gd name="T39" fmla="*/ 18 h 38"/>
                <a:gd name="T40" fmla="*/ 4 w 42"/>
                <a:gd name="T41" fmla="*/ 20 h 38"/>
                <a:gd name="T42" fmla="*/ 10 w 42"/>
                <a:gd name="T43" fmla="*/ 25 h 38"/>
                <a:gd name="T44" fmla="*/ 23 w 42"/>
                <a:gd name="T45" fmla="*/ 20 h 38"/>
                <a:gd name="T46" fmla="*/ 19 w 42"/>
                <a:gd name="T47" fmla="*/ 14 h 38"/>
                <a:gd name="T48" fmla="*/ 11 w 42"/>
                <a:gd name="T49" fmla="*/ 6 h 38"/>
                <a:gd name="T50" fmla="*/ 7 w 42"/>
                <a:gd name="T51" fmla="*/ 8 h 38"/>
                <a:gd name="T52" fmla="*/ 8 w 42"/>
                <a:gd name="T53" fmla="*/ 11 h 38"/>
                <a:gd name="T54" fmla="*/ 19 w 42"/>
                <a:gd name="T55" fmla="*/ 14 h 38"/>
                <a:gd name="T56" fmla="*/ 28 w 42"/>
                <a:gd name="T57" fmla="*/ 21 h 38"/>
                <a:gd name="T58" fmla="*/ 27 w 42"/>
                <a:gd name="T59" fmla="*/ 22 h 38"/>
                <a:gd name="T60" fmla="*/ 29 w 42"/>
                <a:gd name="T61" fmla="*/ 31 h 38"/>
                <a:gd name="T62" fmla="*/ 31 w 42"/>
                <a:gd name="T63" fmla="*/ 33 h 38"/>
                <a:gd name="T64" fmla="*/ 36 w 42"/>
                <a:gd name="T65" fmla="*/ 29 h 38"/>
                <a:gd name="T66" fmla="*/ 35 w 42"/>
                <a:gd name="T67" fmla="*/ 27 h 38"/>
                <a:gd name="T68" fmla="*/ 28 w 42"/>
                <a:gd name="T69" fmla="*/ 21 h 38"/>
                <a:gd name="T70" fmla="*/ 24 w 42"/>
                <a:gd name="T71" fmla="*/ 17 h 38"/>
                <a:gd name="T72" fmla="*/ 24 w 42"/>
                <a:gd name="T73" fmla="*/ 4 h 38"/>
                <a:gd name="T74" fmla="*/ 21 w 42"/>
                <a:gd name="T75" fmla="*/ 3 h 38"/>
                <a:gd name="T76" fmla="*/ 20 w 42"/>
                <a:gd name="T77" fmla="*/ 6 h 38"/>
                <a:gd name="T78" fmla="*/ 24 w 42"/>
                <a:gd name="T79" fmla="*/ 17 h 38"/>
                <a:gd name="T80" fmla="*/ 29 w 42"/>
                <a:gd name="T81" fmla="*/ 19 h 38"/>
                <a:gd name="T82" fmla="*/ 37 w 42"/>
                <a:gd name="T83" fmla="*/ 18 h 38"/>
                <a:gd name="T84" fmla="*/ 38 w 42"/>
                <a:gd name="T85" fmla="*/ 16 h 38"/>
                <a:gd name="T86" fmla="*/ 36 w 42"/>
                <a:gd name="T87" fmla="*/ 13 h 38"/>
                <a:gd name="T88" fmla="*/ 29 w 42"/>
                <a:gd name="T89" fmla="*/ 19 h 38"/>
                <a:gd name="T90" fmla="*/ 24 w 42"/>
                <a:gd name="T91" fmla="*/ 24 h 38"/>
                <a:gd name="T92" fmla="*/ 23 w 42"/>
                <a:gd name="T93" fmla="*/ 23 h 38"/>
                <a:gd name="T94" fmla="*/ 19 w 42"/>
                <a:gd name="T95" fmla="*/ 32 h 38"/>
                <a:gd name="T96" fmla="*/ 20 w 42"/>
                <a:gd name="T97" fmla="*/ 35 h 38"/>
                <a:gd name="T98" fmla="*/ 23 w 42"/>
                <a:gd name="T99" fmla="*/ 33 h 38"/>
                <a:gd name="T100" fmla="*/ 24 w 42"/>
                <a:gd name="T101" fmla="*/ 29 h 38"/>
                <a:gd name="T102" fmla="*/ 24 w 42"/>
                <a:gd name="T10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38">
                  <a:moveTo>
                    <a:pt x="7" y="14"/>
                  </a:moveTo>
                  <a:cubicBezTo>
                    <a:pt x="6" y="12"/>
                    <a:pt x="3" y="10"/>
                    <a:pt x="5" y="7"/>
                  </a:cubicBezTo>
                  <a:cubicBezTo>
                    <a:pt x="9" y="2"/>
                    <a:pt x="13" y="3"/>
                    <a:pt x="18" y="6"/>
                  </a:cubicBezTo>
                  <a:cubicBezTo>
                    <a:pt x="18" y="4"/>
                    <a:pt x="18" y="1"/>
                    <a:pt x="21" y="1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6"/>
                    <a:pt x="29" y="9"/>
                    <a:pt x="30" y="11"/>
                  </a:cubicBezTo>
                  <a:cubicBezTo>
                    <a:pt x="33" y="11"/>
                    <a:pt x="36" y="11"/>
                    <a:pt x="39" y="11"/>
                  </a:cubicBezTo>
                  <a:cubicBezTo>
                    <a:pt x="39" y="11"/>
                    <a:pt x="40" y="14"/>
                    <a:pt x="41" y="15"/>
                  </a:cubicBezTo>
                  <a:cubicBezTo>
                    <a:pt x="42" y="19"/>
                    <a:pt x="40" y="20"/>
                    <a:pt x="34" y="22"/>
                  </a:cubicBezTo>
                  <a:cubicBezTo>
                    <a:pt x="39" y="29"/>
                    <a:pt x="40" y="30"/>
                    <a:pt x="35" y="34"/>
                  </a:cubicBezTo>
                  <a:cubicBezTo>
                    <a:pt x="33" y="37"/>
                    <a:pt x="30" y="36"/>
                    <a:pt x="26" y="33"/>
                  </a:cubicBezTo>
                  <a:cubicBezTo>
                    <a:pt x="25" y="35"/>
                    <a:pt x="24" y="38"/>
                    <a:pt x="20" y="38"/>
                  </a:cubicBezTo>
                  <a:cubicBezTo>
                    <a:pt x="18" y="38"/>
                    <a:pt x="17" y="37"/>
                    <a:pt x="17" y="35"/>
                  </a:cubicBezTo>
                  <a:cubicBezTo>
                    <a:pt x="17" y="32"/>
                    <a:pt x="17" y="29"/>
                    <a:pt x="17" y="27"/>
                  </a:cubicBezTo>
                  <a:cubicBezTo>
                    <a:pt x="15" y="27"/>
                    <a:pt x="12" y="28"/>
                    <a:pt x="9" y="28"/>
                  </a:cubicBezTo>
                  <a:cubicBezTo>
                    <a:pt x="5" y="28"/>
                    <a:pt x="0" y="22"/>
                    <a:pt x="2" y="18"/>
                  </a:cubicBezTo>
                  <a:cubicBezTo>
                    <a:pt x="3" y="16"/>
                    <a:pt x="5" y="15"/>
                    <a:pt x="7" y="14"/>
                  </a:cubicBezTo>
                  <a:close/>
                  <a:moveTo>
                    <a:pt x="23" y="20"/>
                  </a:moveTo>
                  <a:cubicBezTo>
                    <a:pt x="20" y="19"/>
                    <a:pt x="17" y="17"/>
                    <a:pt x="14" y="17"/>
                  </a:cubicBezTo>
                  <a:cubicBezTo>
                    <a:pt x="11" y="17"/>
                    <a:pt x="8" y="17"/>
                    <a:pt x="6" y="18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4" y="23"/>
                    <a:pt x="7" y="25"/>
                    <a:pt x="10" y="25"/>
                  </a:cubicBezTo>
                  <a:cubicBezTo>
                    <a:pt x="15" y="25"/>
                    <a:pt x="19" y="23"/>
                    <a:pt x="23" y="20"/>
                  </a:cubicBezTo>
                  <a:close/>
                  <a:moveTo>
                    <a:pt x="19" y="14"/>
                  </a:moveTo>
                  <a:cubicBezTo>
                    <a:pt x="19" y="10"/>
                    <a:pt x="15" y="6"/>
                    <a:pt x="11" y="6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7" y="9"/>
                    <a:pt x="7" y="11"/>
                    <a:pt x="8" y="11"/>
                  </a:cubicBezTo>
                  <a:cubicBezTo>
                    <a:pt x="11" y="16"/>
                    <a:pt x="15" y="14"/>
                    <a:pt x="19" y="14"/>
                  </a:cubicBezTo>
                  <a:close/>
                  <a:moveTo>
                    <a:pt x="28" y="21"/>
                  </a:moveTo>
                  <a:cubicBezTo>
                    <a:pt x="28" y="22"/>
                    <a:pt x="27" y="22"/>
                    <a:pt x="27" y="22"/>
                  </a:cubicBezTo>
                  <a:cubicBezTo>
                    <a:pt x="27" y="25"/>
                    <a:pt x="27" y="29"/>
                    <a:pt x="29" y="31"/>
                  </a:cubicBezTo>
                  <a:cubicBezTo>
                    <a:pt x="29" y="32"/>
                    <a:pt x="31" y="33"/>
                    <a:pt x="31" y="33"/>
                  </a:cubicBezTo>
                  <a:cubicBezTo>
                    <a:pt x="33" y="32"/>
                    <a:pt x="34" y="31"/>
                    <a:pt x="36" y="29"/>
                  </a:cubicBezTo>
                  <a:cubicBezTo>
                    <a:pt x="36" y="29"/>
                    <a:pt x="36" y="27"/>
                    <a:pt x="35" y="27"/>
                  </a:cubicBezTo>
                  <a:cubicBezTo>
                    <a:pt x="33" y="25"/>
                    <a:pt x="30" y="23"/>
                    <a:pt x="28" y="21"/>
                  </a:cubicBezTo>
                  <a:close/>
                  <a:moveTo>
                    <a:pt x="24" y="17"/>
                  </a:moveTo>
                  <a:cubicBezTo>
                    <a:pt x="28" y="12"/>
                    <a:pt x="28" y="7"/>
                    <a:pt x="24" y="4"/>
                  </a:cubicBezTo>
                  <a:cubicBezTo>
                    <a:pt x="24" y="3"/>
                    <a:pt x="22" y="3"/>
                    <a:pt x="21" y="3"/>
                  </a:cubicBezTo>
                  <a:cubicBezTo>
                    <a:pt x="21" y="4"/>
                    <a:pt x="20" y="5"/>
                    <a:pt x="20" y="6"/>
                  </a:cubicBezTo>
                  <a:cubicBezTo>
                    <a:pt x="21" y="9"/>
                    <a:pt x="23" y="13"/>
                    <a:pt x="24" y="17"/>
                  </a:cubicBezTo>
                  <a:close/>
                  <a:moveTo>
                    <a:pt x="29" y="19"/>
                  </a:moveTo>
                  <a:cubicBezTo>
                    <a:pt x="32" y="19"/>
                    <a:pt x="35" y="19"/>
                    <a:pt x="37" y="18"/>
                  </a:cubicBezTo>
                  <a:cubicBezTo>
                    <a:pt x="38" y="18"/>
                    <a:pt x="39" y="16"/>
                    <a:pt x="38" y="16"/>
                  </a:cubicBezTo>
                  <a:cubicBezTo>
                    <a:pt x="38" y="15"/>
                    <a:pt x="37" y="13"/>
                    <a:pt x="36" y="13"/>
                  </a:cubicBezTo>
                  <a:cubicBezTo>
                    <a:pt x="32" y="12"/>
                    <a:pt x="29" y="15"/>
                    <a:pt x="29" y="19"/>
                  </a:cubicBezTo>
                  <a:close/>
                  <a:moveTo>
                    <a:pt x="24" y="24"/>
                  </a:moveTo>
                  <a:cubicBezTo>
                    <a:pt x="24" y="24"/>
                    <a:pt x="24" y="23"/>
                    <a:pt x="23" y="23"/>
                  </a:cubicBezTo>
                  <a:cubicBezTo>
                    <a:pt x="22" y="26"/>
                    <a:pt x="20" y="29"/>
                    <a:pt x="19" y="32"/>
                  </a:cubicBezTo>
                  <a:cubicBezTo>
                    <a:pt x="18" y="33"/>
                    <a:pt x="19" y="34"/>
                    <a:pt x="20" y="35"/>
                  </a:cubicBezTo>
                  <a:cubicBezTo>
                    <a:pt x="21" y="35"/>
                    <a:pt x="23" y="34"/>
                    <a:pt x="23" y="33"/>
                  </a:cubicBezTo>
                  <a:cubicBezTo>
                    <a:pt x="24" y="32"/>
                    <a:pt x="24" y="31"/>
                    <a:pt x="24" y="29"/>
                  </a:cubicBezTo>
                  <a:cubicBezTo>
                    <a:pt x="25" y="27"/>
                    <a:pt x="24" y="26"/>
                    <a:pt x="24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7" name="稻壳儿春秋广告/盗版必究"/>
          <p:cNvSpPr txBox="1"/>
          <p:nvPr/>
        </p:nvSpPr>
        <p:spPr>
          <a:xfrm>
            <a:off x="1767522" y="3086479"/>
            <a:ext cx="3262152" cy="9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出租车的计费标准分为两部分。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针对日间和夜间情况的不同而计算不同结果。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下方展现关于出租车的地图内容。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地图可用于搜索地区并寻找路线。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8" name="Group 4"/>
          <p:cNvGrpSpPr>
            <a:grpSpLocks noChangeAspect="1"/>
          </p:cNvGrpSpPr>
          <p:nvPr/>
        </p:nvGrpSpPr>
        <p:grpSpPr bwMode="auto">
          <a:xfrm>
            <a:off x="6415164" y="2524125"/>
            <a:ext cx="4765668" cy="3203575"/>
            <a:chOff x="4247" y="2001"/>
            <a:chExt cx="2221" cy="1493"/>
          </a:xfrm>
        </p:grpSpPr>
        <p:sp>
          <p:nvSpPr>
            <p:cNvPr id="519" name="Freeform 5"/>
            <p:cNvSpPr/>
            <p:nvPr/>
          </p:nvSpPr>
          <p:spPr bwMode="auto">
            <a:xfrm>
              <a:off x="4247" y="2007"/>
              <a:ext cx="2221" cy="1300"/>
            </a:xfrm>
            <a:custGeom>
              <a:avLst/>
              <a:gdLst>
                <a:gd name="T0" fmla="*/ 539 w 1059"/>
                <a:gd name="T1" fmla="*/ 588 h 618"/>
                <a:gd name="T2" fmla="*/ 210 w 1059"/>
                <a:gd name="T3" fmla="*/ 574 h 618"/>
                <a:gd name="T4" fmla="*/ 188 w 1059"/>
                <a:gd name="T5" fmla="*/ 494 h 618"/>
                <a:gd name="T6" fmla="*/ 130 w 1059"/>
                <a:gd name="T7" fmla="*/ 381 h 618"/>
                <a:gd name="T8" fmla="*/ 68 w 1059"/>
                <a:gd name="T9" fmla="*/ 302 h 618"/>
                <a:gd name="T10" fmla="*/ 99 w 1059"/>
                <a:gd name="T11" fmla="*/ 102 h 618"/>
                <a:gd name="T12" fmla="*/ 183 w 1059"/>
                <a:gd name="T13" fmla="*/ 101 h 618"/>
                <a:gd name="T14" fmla="*/ 199 w 1059"/>
                <a:gd name="T15" fmla="*/ 19 h 618"/>
                <a:gd name="T16" fmla="*/ 539 w 1059"/>
                <a:gd name="T17" fmla="*/ 0 h 618"/>
                <a:gd name="T18" fmla="*/ 879 w 1059"/>
                <a:gd name="T19" fmla="*/ 19 h 618"/>
                <a:gd name="T20" fmla="*/ 895 w 1059"/>
                <a:gd name="T21" fmla="*/ 101 h 618"/>
                <a:gd name="T22" fmla="*/ 979 w 1059"/>
                <a:gd name="T23" fmla="*/ 102 h 618"/>
                <a:gd name="T24" fmla="*/ 1003 w 1059"/>
                <a:gd name="T25" fmla="*/ 316 h 618"/>
                <a:gd name="T26" fmla="*/ 948 w 1059"/>
                <a:gd name="T27" fmla="*/ 381 h 618"/>
                <a:gd name="T28" fmla="*/ 890 w 1059"/>
                <a:gd name="T29" fmla="*/ 494 h 618"/>
                <a:gd name="T30" fmla="*/ 868 w 1059"/>
                <a:gd name="T31" fmla="*/ 574 h 618"/>
                <a:gd name="T32" fmla="*/ 539 w 1059"/>
                <a:gd name="T33" fmla="*/ 58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9" h="618">
                  <a:moveTo>
                    <a:pt x="539" y="588"/>
                  </a:moveTo>
                  <a:cubicBezTo>
                    <a:pt x="468" y="433"/>
                    <a:pt x="353" y="618"/>
                    <a:pt x="210" y="574"/>
                  </a:cubicBezTo>
                  <a:cubicBezTo>
                    <a:pt x="66" y="530"/>
                    <a:pt x="210" y="461"/>
                    <a:pt x="188" y="494"/>
                  </a:cubicBezTo>
                  <a:cubicBezTo>
                    <a:pt x="166" y="528"/>
                    <a:pt x="71" y="532"/>
                    <a:pt x="130" y="381"/>
                  </a:cubicBezTo>
                  <a:cubicBezTo>
                    <a:pt x="190" y="231"/>
                    <a:pt x="0" y="280"/>
                    <a:pt x="68" y="302"/>
                  </a:cubicBezTo>
                  <a:cubicBezTo>
                    <a:pt x="241" y="329"/>
                    <a:pt x="77" y="164"/>
                    <a:pt x="99" y="102"/>
                  </a:cubicBezTo>
                  <a:cubicBezTo>
                    <a:pt x="121" y="41"/>
                    <a:pt x="199" y="88"/>
                    <a:pt x="183" y="101"/>
                  </a:cubicBezTo>
                  <a:cubicBezTo>
                    <a:pt x="168" y="113"/>
                    <a:pt x="77" y="36"/>
                    <a:pt x="199" y="19"/>
                  </a:cubicBezTo>
                  <a:cubicBezTo>
                    <a:pt x="320" y="3"/>
                    <a:pt x="517" y="149"/>
                    <a:pt x="539" y="0"/>
                  </a:cubicBezTo>
                  <a:cubicBezTo>
                    <a:pt x="561" y="149"/>
                    <a:pt x="758" y="3"/>
                    <a:pt x="879" y="19"/>
                  </a:cubicBezTo>
                  <a:cubicBezTo>
                    <a:pt x="1001" y="36"/>
                    <a:pt x="910" y="113"/>
                    <a:pt x="895" y="101"/>
                  </a:cubicBezTo>
                  <a:cubicBezTo>
                    <a:pt x="879" y="88"/>
                    <a:pt x="957" y="41"/>
                    <a:pt x="979" y="102"/>
                  </a:cubicBezTo>
                  <a:cubicBezTo>
                    <a:pt x="1001" y="164"/>
                    <a:pt x="831" y="344"/>
                    <a:pt x="1003" y="316"/>
                  </a:cubicBezTo>
                  <a:cubicBezTo>
                    <a:pt x="1059" y="300"/>
                    <a:pt x="888" y="231"/>
                    <a:pt x="948" y="381"/>
                  </a:cubicBezTo>
                  <a:cubicBezTo>
                    <a:pt x="1007" y="532"/>
                    <a:pt x="912" y="528"/>
                    <a:pt x="890" y="494"/>
                  </a:cubicBezTo>
                  <a:cubicBezTo>
                    <a:pt x="868" y="461"/>
                    <a:pt x="1012" y="530"/>
                    <a:pt x="868" y="574"/>
                  </a:cubicBezTo>
                  <a:cubicBezTo>
                    <a:pt x="725" y="618"/>
                    <a:pt x="610" y="433"/>
                    <a:pt x="539" y="588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6"/>
            <p:cNvSpPr>
              <a:spLocks noEditPoints="1"/>
            </p:cNvSpPr>
            <p:nvPr/>
          </p:nvSpPr>
          <p:spPr bwMode="auto">
            <a:xfrm>
              <a:off x="4392" y="2001"/>
              <a:ext cx="1956" cy="1236"/>
            </a:xfrm>
            <a:custGeom>
              <a:avLst/>
              <a:gdLst>
                <a:gd name="T0" fmla="*/ 125 w 933"/>
                <a:gd name="T1" fmla="*/ 560 h 588"/>
                <a:gd name="T2" fmla="*/ 120 w 933"/>
                <a:gd name="T3" fmla="*/ 514 h 588"/>
                <a:gd name="T4" fmla="*/ 140 w 933"/>
                <a:gd name="T5" fmla="*/ 489 h 588"/>
                <a:gd name="T6" fmla="*/ 113 w 933"/>
                <a:gd name="T7" fmla="*/ 495 h 588"/>
                <a:gd name="T8" fmla="*/ 64 w 933"/>
                <a:gd name="T9" fmla="*/ 471 h 588"/>
                <a:gd name="T10" fmla="*/ 94 w 933"/>
                <a:gd name="T11" fmla="*/ 331 h 588"/>
                <a:gd name="T12" fmla="*/ 99 w 933"/>
                <a:gd name="T13" fmla="*/ 256 h 588"/>
                <a:gd name="T14" fmla="*/ 51 w 933"/>
                <a:gd name="T15" fmla="*/ 108 h 588"/>
                <a:gd name="T16" fmla="*/ 53 w 933"/>
                <a:gd name="T17" fmla="*/ 102 h 588"/>
                <a:gd name="T18" fmla="*/ 94 w 933"/>
                <a:gd name="T19" fmla="*/ 88 h 588"/>
                <a:gd name="T20" fmla="*/ 136 w 933"/>
                <a:gd name="T21" fmla="*/ 99 h 588"/>
                <a:gd name="T22" fmla="*/ 90 w 933"/>
                <a:gd name="T23" fmla="*/ 71 h 588"/>
                <a:gd name="T24" fmla="*/ 127 w 933"/>
                <a:gd name="T25" fmla="*/ 29 h 588"/>
                <a:gd name="T26" fmla="*/ 183 w 933"/>
                <a:gd name="T27" fmla="*/ 26 h 588"/>
                <a:gd name="T28" fmla="*/ 409 w 933"/>
                <a:gd name="T29" fmla="*/ 75 h 588"/>
                <a:gd name="T30" fmla="*/ 483 w 933"/>
                <a:gd name="T31" fmla="*/ 32 h 588"/>
                <a:gd name="T32" fmla="*/ 523 w 933"/>
                <a:gd name="T33" fmla="*/ 67 h 588"/>
                <a:gd name="T34" fmla="*/ 683 w 933"/>
                <a:gd name="T35" fmla="*/ 50 h 588"/>
                <a:gd name="T36" fmla="*/ 854 w 933"/>
                <a:gd name="T37" fmla="*/ 30 h 588"/>
                <a:gd name="T38" fmla="*/ 885 w 933"/>
                <a:gd name="T39" fmla="*/ 71 h 588"/>
                <a:gd name="T40" fmla="*/ 838 w 933"/>
                <a:gd name="T41" fmla="*/ 99 h 588"/>
                <a:gd name="T42" fmla="*/ 841 w 933"/>
                <a:gd name="T43" fmla="*/ 106 h 588"/>
                <a:gd name="T44" fmla="*/ 864 w 933"/>
                <a:gd name="T45" fmla="*/ 102 h 588"/>
                <a:gd name="T46" fmla="*/ 923 w 933"/>
                <a:gd name="T47" fmla="*/ 104 h 588"/>
                <a:gd name="T48" fmla="*/ 924 w 933"/>
                <a:gd name="T49" fmla="*/ 130 h 588"/>
                <a:gd name="T50" fmla="*/ 871 w 933"/>
                <a:gd name="T51" fmla="*/ 295 h 588"/>
                <a:gd name="T52" fmla="*/ 900 w 933"/>
                <a:gd name="T53" fmla="*/ 214 h 588"/>
                <a:gd name="T54" fmla="*/ 933 w 933"/>
                <a:gd name="T55" fmla="*/ 112 h 588"/>
                <a:gd name="T56" fmla="*/ 910 w 933"/>
                <a:gd name="T57" fmla="*/ 77 h 588"/>
                <a:gd name="T58" fmla="*/ 882 w 933"/>
                <a:gd name="T59" fmla="*/ 38 h 588"/>
                <a:gd name="T60" fmla="*/ 737 w 933"/>
                <a:gd name="T61" fmla="*/ 25 h 588"/>
                <a:gd name="T62" fmla="*/ 539 w 933"/>
                <a:gd name="T63" fmla="*/ 64 h 588"/>
                <a:gd name="T64" fmla="*/ 488 w 933"/>
                <a:gd name="T65" fmla="*/ 0 h 588"/>
                <a:gd name="T66" fmla="*/ 470 w 933"/>
                <a:gd name="T67" fmla="*/ 42 h 588"/>
                <a:gd name="T68" fmla="*/ 354 w 933"/>
                <a:gd name="T69" fmla="*/ 56 h 588"/>
                <a:gd name="T70" fmla="*/ 154 w 933"/>
                <a:gd name="T71" fmla="*/ 17 h 588"/>
                <a:gd name="T72" fmla="*/ 98 w 933"/>
                <a:gd name="T73" fmla="*/ 35 h 588"/>
                <a:gd name="T74" fmla="*/ 74 w 933"/>
                <a:gd name="T75" fmla="*/ 73 h 588"/>
                <a:gd name="T76" fmla="*/ 45 w 933"/>
                <a:gd name="T77" fmla="*/ 104 h 588"/>
                <a:gd name="T78" fmla="*/ 48 w 933"/>
                <a:gd name="T79" fmla="*/ 151 h 588"/>
                <a:gd name="T80" fmla="*/ 84 w 933"/>
                <a:gd name="T81" fmla="*/ 294 h 588"/>
                <a:gd name="T82" fmla="*/ 20 w 933"/>
                <a:gd name="T83" fmla="*/ 279 h 588"/>
                <a:gd name="T84" fmla="*/ 3 w 933"/>
                <a:gd name="T85" fmla="*/ 299 h 588"/>
                <a:gd name="T86" fmla="*/ 46 w 933"/>
                <a:gd name="T87" fmla="*/ 311 h 588"/>
                <a:gd name="T88" fmla="*/ 83 w 933"/>
                <a:gd name="T89" fmla="*/ 359 h 588"/>
                <a:gd name="T90" fmla="*/ 55 w 933"/>
                <a:gd name="T91" fmla="*/ 472 h 588"/>
                <a:gd name="T92" fmla="*/ 93 w 933"/>
                <a:gd name="T93" fmla="*/ 519 h 588"/>
                <a:gd name="T94" fmla="*/ 149 w 933"/>
                <a:gd name="T95" fmla="*/ 577 h 588"/>
                <a:gd name="T96" fmla="*/ 115 w 933"/>
                <a:gd name="T97" fmla="*/ 498 h 588"/>
                <a:gd name="T98" fmla="*/ 137 w 933"/>
                <a:gd name="T99" fmla="*/ 491 h 588"/>
                <a:gd name="T100" fmla="*/ 101 w 933"/>
                <a:gd name="T101" fmla="*/ 512 h 588"/>
                <a:gd name="T102" fmla="*/ 131 w 933"/>
                <a:gd name="T103" fmla="*/ 97 h 588"/>
                <a:gd name="T104" fmla="*/ 93 w 933"/>
                <a:gd name="T105" fmla="*/ 77 h 588"/>
                <a:gd name="T106" fmla="*/ 849 w 933"/>
                <a:gd name="T107" fmla="*/ 102 h 588"/>
                <a:gd name="T108" fmla="*/ 845 w 933"/>
                <a:gd name="T109" fmla="*/ 101 h 588"/>
                <a:gd name="T110" fmla="*/ 855 w 933"/>
                <a:gd name="T111" fmla="*/ 88 h 588"/>
                <a:gd name="T112" fmla="*/ 73 w 933"/>
                <a:gd name="T113" fmla="*/ 300 h 588"/>
                <a:gd name="T114" fmla="*/ 4 w 933"/>
                <a:gd name="T115" fmla="*/ 292 h 588"/>
                <a:gd name="T116" fmla="*/ 62 w 933"/>
                <a:gd name="T117" fmla="*/ 287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33" h="588">
                  <a:moveTo>
                    <a:pt x="200" y="578"/>
                  </a:moveTo>
                  <a:cubicBezTo>
                    <a:pt x="193" y="578"/>
                    <a:pt x="186" y="578"/>
                    <a:pt x="179" y="577"/>
                  </a:cubicBezTo>
                  <a:cubicBezTo>
                    <a:pt x="170" y="575"/>
                    <a:pt x="161" y="573"/>
                    <a:pt x="152" y="570"/>
                  </a:cubicBezTo>
                  <a:cubicBezTo>
                    <a:pt x="143" y="567"/>
                    <a:pt x="134" y="564"/>
                    <a:pt x="125" y="560"/>
                  </a:cubicBezTo>
                  <a:cubicBezTo>
                    <a:pt x="117" y="555"/>
                    <a:pt x="109" y="550"/>
                    <a:pt x="103" y="544"/>
                  </a:cubicBezTo>
                  <a:cubicBezTo>
                    <a:pt x="100" y="540"/>
                    <a:pt x="98" y="536"/>
                    <a:pt x="97" y="532"/>
                  </a:cubicBezTo>
                  <a:cubicBezTo>
                    <a:pt x="96" y="528"/>
                    <a:pt x="96" y="524"/>
                    <a:pt x="97" y="519"/>
                  </a:cubicBezTo>
                  <a:cubicBezTo>
                    <a:pt x="105" y="519"/>
                    <a:pt x="113" y="517"/>
                    <a:pt x="120" y="514"/>
                  </a:cubicBezTo>
                  <a:cubicBezTo>
                    <a:pt x="124" y="511"/>
                    <a:pt x="129" y="508"/>
                    <a:pt x="132" y="505"/>
                  </a:cubicBezTo>
                  <a:cubicBezTo>
                    <a:pt x="134" y="503"/>
                    <a:pt x="136" y="501"/>
                    <a:pt x="137" y="499"/>
                  </a:cubicBezTo>
                  <a:cubicBezTo>
                    <a:pt x="139" y="497"/>
                    <a:pt x="140" y="495"/>
                    <a:pt x="141" y="491"/>
                  </a:cubicBezTo>
                  <a:cubicBezTo>
                    <a:pt x="141" y="491"/>
                    <a:pt x="141" y="490"/>
                    <a:pt x="140" y="489"/>
                  </a:cubicBezTo>
                  <a:cubicBezTo>
                    <a:pt x="139" y="488"/>
                    <a:pt x="139" y="487"/>
                    <a:pt x="138" y="487"/>
                  </a:cubicBezTo>
                  <a:cubicBezTo>
                    <a:pt x="136" y="486"/>
                    <a:pt x="135" y="486"/>
                    <a:pt x="133" y="486"/>
                  </a:cubicBezTo>
                  <a:cubicBezTo>
                    <a:pt x="131" y="486"/>
                    <a:pt x="128" y="487"/>
                    <a:pt x="126" y="488"/>
                  </a:cubicBezTo>
                  <a:cubicBezTo>
                    <a:pt x="121" y="490"/>
                    <a:pt x="117" y="492"/>
                    <a:pt x="113" y="495"/>
                  </a:cubicBezTo>
                  <a:cubicBezTo>
                    <a:pt x="106" y="499"/>
                    <a:pt x="100" y="505"/>
                    <a:pt x="96" y="512"/>
                  </a:cubicBezTo>
                  <a:cubicBezTo>
                    <a:pt x="94" y="512"/>
                    <a:pt x="93" y="512"/>
                    <a:pt x="91" y="511"/>
                  </a:cubicBezTo>
                  <a:cubicBezTo>
                    <a:pt x="83" y="509"/>
                    <a:pt x="76" y="504"/>
                    <a:pt x="72" y="497"/>
                  </a:cubicBezTo>
                  <a:cubicBezTo>
                    <a:pt x="67" y="489"/>
                    <a:pt x="65" y="480"/>
                    <a:pt x="64" y="471"/>
                  </a:cubicBezTo>
                  <a:cubicBezTo>
                    <a:pt x="63" y="453"/>
                    <a:pt x="67" y="434"/>
                    <a:pt x="72" y="416"/>
                  </a:cubicBezTo>
                  <a:cubicBezTo>
                    <a:pt x="75" y="407"/>
                    <a:pt x="78" y="398"/>
                    <a:pt x="81" y="389"/>
                  </a:cubicBezTo>
                  <a:cubicBezTo>
                    <a:pt x="85" y="380"/>
                    <a:pt x="88" y="370"/>
                    <a:pt x="90" y="361"/>
                  </a:cubicBezTo>
                  <a:cubicBezTo>
                    <a:pt x="92" y="351"/>
                    <a:pt x="94" y="341"/>
                    <a:pt x="94" y="331"/>
                  </a:cubicBezTo>
                  <a:cubicBezTo>
                    <a:pt x="93" y="322"/>
                    <a:pt x="92" y="312"/>
                    <a:pt x="87" y="304"/>
                  </a:cubicBezTo>
                  <a:cubicBezTo>
                    <a:pt x="88" y="303"/>
                    <a:pt x="89" y="302"/>
                    <a:pt x="90" y="301"/>
                  </a:cubicBezTo>
                  <a:cubicBezTo>
                    <a:pt x="94" y="298"/>
                    <a:pt x="98" y="293"/>
                    <a:pt x="100" y="287"/>
                  </a:cubicBezTo>
                  <a:cubicBezTo>
                    <a:pt x="103" y="277"/>
                    <a:pt x="101" y="266"/>
                    <a:pt x="99" y="256"/>
                  </a:cubicBezTo>
                  <a:cubicBezTo>
                    <a:pt x="94" y="237"/>
                    <a:pt x="86" y="219"/>
                    <a:pt x="78" y="202"/>
                  </a:cubicBezTo>
                  <a:cubicBezTo>
                    <a:pt x="71" y="184"/>
                    <a:pt x="62" y="167"/>
                    <a:pt x="56" y="149"/>
                  </a:cubicBezTo>
                  <a:cubicBezTo>
                    <a:pt x="53" y="140"/>
                    <a:pt x="50" y="131"/>
                    <a:pt x="50" y="122"/>
                  </a:cubicBezTo>
                  <a:cubicBezTo>
                    <a:pt x="49" y="117"/>
                    <a:pt x="49" y="112"/>
                    <a:pt x="51" y="108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52" y="104"/>
                    <a:pt x="52" y="103"/>
                    <a:pt x="53" y="102"/>
                  </a:cubicBezTo>
                  <a:cubicBezTo>
                    <a:pt x="54" y="100"/>
                    <a:pt x="55" y="98"/>
                    <a:pt x="56" y="96"/>
                  </a:cubicBezTo>
                  <a:cubicBezTo>
                    <a:pt x="60" y="88"/>
                    <a:pt x="67" y="82"/>
                    <a:pt x="76" y="79"/>
                  </a:cubicBezTo>
                  <a:cubicBezTo>
                    <a:pt x="79" y="78"/>
                    <a:pt x="83" y="77"/>
                    <a:pt x="87" y="77"/>
                  </a:cubicBezTo>
                  <a:cubicBezTo>
                    <a:pt x="89" y="81"/>
                    <a:pt x="92" y="84"/>
                    <a:pt x="94" y="88"/>
                  </a:cubicBezTo>
                  <a:cubicBezTo>
                    <a:pt x="101" y="95"/>
                    <a:pt x="109" y="101"/>
                    <a:pt x="118" y="105"/>
                  </a:cubicBezTo>
                  <a:cubicBezTo>
                    <a:pt x="121" y="106"/>
                    <a:pt x="123" y="107"/>
                    <a:pt x="126" y="107"/>
                  </a:cubicBezTo>
                  <a:cubicBezTo>
                    <a:pt x="129" y="108"/>
                    <a:pt x="133" y="107"/>
                    <a:pt x="135" y="104"/>
                  </a:cubicBezTo>
                  <a:cubicBezTo>
                    <a:pt x="136" y="103"/>
                    <a:pt x="137" y="101"/>
                    <a:pt x="136" y="99"/>
                  </a:cubicBezTo>
                  <a:cubicBezTo>
                    <a:pt x="136" y="97"/>
                    <a:pt x="136" y="96"/>
                    <a:pt x="135" y="94"/>
                  </a:cubicBezTo>
                  <a:cubicBezTo>
                    <a:pt x="134" y="92"/>
                    <a:pt x="132" y="90"/>
                    <a:pt x="130" y="88"/>
                  </a:cubicBezTo>
                  <a:cubicBezTo>
                    <a:pt x="123" y="81"/>
                    <a:pt x="114" y="76"/>
                    <a:pt x="104" y="74"/>
                  </a:cubicBezTo>
                  <a:cubicBezTo>
                    <a:pt x="99" y="72"/>
                    <a:pt x="95" y="71"/>
                    <a:pt x="90" y="71"/>
                  </a:cubicBezTo>
                  <a:cubicBezTo>
                    <a:pt x="88" y="68"/>
                    <a:pt x="87" y="64"/>
                    <a:pt x="87" y="60"/>
                  </a:cubicBezTo>
                  <a:cubicBezTo>
                    <a:pt x="87" y="56"/>
                    <a:pt x="89" y="51"/>
                    <a:pt x="91" y="48"/>
                  </a:cubicBezTo>
                  <a:cubicBezTo>
                    <a:pt x="94" y="44"/>
                    <a:pt x="97" y="41"/>
                    <a:pt x="101" y="39"/>
                  </a:cubicBezTo>
                  <a:cubicBezTo>
                    <a:pt x="109" y="34"/>
                    <a:pt x="118" y="31"/>
                    <a:pt x="127" y="29"/>
                  </a:cubicBezTo>
                  <a:cubicBezTo>
                    <a:pt x="132" y="28"/>
                    <a:pt x="136" y="27"/>
                    <a:pt x="141" y="27"/>
                  </a:cubicBezTo>
                  <a:cubicBezTo>
                    <a:pt x="143" y="26"/>
                    <a:pt x="146" y="26"/>
                    <a:pt x="148" y="26"/>
                  </a:cubicBezTo>
                  <a:cubicBezTo>
                    <a:pt x="150" y="26"/>
                    <a:pt x="153" y="25"/>
                    <a:pt x="155" y="25"/>
                  </a:cubicBezTo>
                  <a:cubicBezTo>
                    <a:pt x="165" y="25"/>
                    <a:pt x="174" y="25"/>
                    <a:pt x="183" y="26"/>
                  </a:cubicBezTo>
                  <a:cubicBezTo>
                    <a:pt x="202" y="28"/>
                    <a:pt x="221" y="32"/>
                    <a:pt x="239" y="36"/>
                  </a:cubicBezTo>
                  <a:cubicBezTo>
                    <a:pt x="258" y="41"/>
                    <a:pt x="277" y="46"/>
                    <a:pt x="295" y="51"/>
                  </a:cubicBezTo>
                  <a:cubicBezTo>
                    <a:pt x="314" y="57"/>
                    <a:pt x="332" y="62"/>
                    <a:pt x="351" y="66"/>
                  </a:cubicBezTo>
                  <a:cubicBezTo>
                    <a:pt x="370" y="71"/>
                    <a:pt x="389" y="75"/>
                    <a:pt x="409" y="75"/>
                  </a:cubicBezTo>
                  <a:cubicBezTo>
                    <a:pt x="419" y="75"/>
                    <a:pt x="429" y="74"/>
                    <a:pt x="439" y="72"/>
                  </a:cubicBezTo>
                  <a:cubicBezTo>
                    <a:pt x="449" y="69"/>
                    <a:pt x="459" y="65"/>
                    <a:pt x="466" y="58"/>
                  </a:cubicBezTo>
                  <a:cubicBezTo>
                    <a:pt x="470" y="54"/>
                    <a:pt x="474" y="50"/>
                    <a:pt x="476" y="46"/>
                  </a:cubicBezTo>
                  <a:cubicBezTo>
                    <a:pt x="479" y="42"/>
                    <a:pt x="481" y="37"/>
                    <a:pt x="483" y="32"/>
                  </a:cubicBezTo>
                  <a:cubicBezTo>
                    <a:pt x="485" y="28"/>
                    <a:pt x="487" y="24"/>
                    <a:pt x="488" y="19"/>
                  </a:cubicBezTo>
                  <a:cubicBezTo>
                    <a:pt x="489" y="24"/>
                    <a:pt x="490" y="28"/>
                    <a:pt x="492" y="33"/>
                  </a:cubicBezTo>
                  <a:cubicBezTo>
                    <a:pt x="496" y="42"/>
                    <a:pt x="502" y="51"/>
                    <a:pt x="510" y="58"/>
                  </a:cubicBezTo>
                  <a:cubicBezTo>
                    <a:pt x="514" y="61"/>
                    <a:pt x="518" y="64"/>
                    <a:pt x="523" y="67"/>
                  </a:cubicBezTo>
                  <a:cubicBezTo>
                    <a:pt x="527" y="69"/>
                    <a:pt x="532" y="70"/>
                    <a:pt x="537" y="72"/>
                  </a:cubicBezTo>
                  <a:cubicBezTo>
                    <a:pt x="547" y="74"/>
                    <a:pt x="558" y="75"/>
                    <a:pt x="568" y="74"/>
                  </a:cubicBezTo>
                  <a:cubicBezTo>
                    <a:pt x="588" y="74"/>
                    <a:pt x="607" y="70"/>
                    <a:pt x="626" y="65"/>
                  </a:cubicBezTo>
                  <a:cubicBezTo>
                    <a:pt x="645" y="61"/>
                    <a:pt x="664" y="55"/>
                    <a:pt x="683" y="50"/>
                  </a:cubicBezTo>
                  <a:cubicBezTo>
                    <a:pt x="702" y="44"/>
                    <a:pt x="721" y="39"/>
                    <a:pt x="739" y="35"/>
                  </a:cubicBezTo>
                  <a:cubicBezTo>
                    <a:pt x="758" y="30"/>
                    <a:pt x="777" y="26"/>
                    <a:pt x="796" y="25"/>
                  </a:cubicBezTo>
                  <a:cubicBezTo>
                    <a:pt x="806" y="24"/>
                    <a:pt x="816" y="24"/>
                    <a:pt x="825" y="25"/>
                  </a:cubicBezTo>
                  <a:cubicBezTo>
                    <a:pt x="835" y="26"/>
                    <a:pt x="844" y="27"/>
                    <a:pt x="854" y="30"/>
                  </a:cubicBezTo>
                  <a:cubicBezTo>
                    <a:pt x="863" y="32"/>
                    <a:pt x="872" y="36"/>
                    <a:pt x="879" y="42"/>
                  </a:cubicBezTo>
                  <a:cubicBezTo>
                    <a:pt x="882" y="45"/>
                    <a:pt x="885" y="49"/>
                    <a:pt x="887" y="53"/>
                  </a:cubicBezTo>
                  <a:cubicBezTo>
                    <a:pt x="888" y="57"/>
                    <a:pt x="888" y="62"/>
                    <a:pt x="887" y="66"/>
                  </a:cubicBezTo>
                  <a:cubicBezTo>
                    <a:pt x="887" y="68"/>
                    <a:pt x="886" y="69"/>
                    <a:pt x="885" y="71"/>
                  </a:cubicBezTo>
                  <a:cubicBezTo>
                    <a:pt x="883" y="71"/>
                    <a:pt x="881" y="71"/>
                    <a:pt x="879" y="71"/>
                  </a:cubicBezTo>
                  <a:cubicBezTo>
                    <a:pt x="869" y="73"/>
                    <a:pt x="859" y="76"/>
                    <a:pt x="851" y="82"/>
                  </a:cubicBezTo>
                  <a:cubicBezTo>
                    <a:pt x="847" y="85"/>
                    <a:pt x="842" y="89"/>
                    <a:pt x="840" y="94"/>
                  </a:cubicBezTo>
                  <a:cubicBezTo>
                    <a:pt x="839" y="95"/>
                    <a:pt x="838" y="97"/>
                    <a:pt x="838" y="99"/>
                  </a:cubicBezTo>
                  <a:cubicBezTo>
                    <a:pt x="838" y="100"/>
                    <a:pt x="838" y="103"/>
                    <a:pt x="840" y="104"/>
                  </a:cubicBezTo>
                  <a:cubicBezTo>
                    <a:pt x="840" y="105"/>
                    <a:pt x="841" y="105"/>
                    <a:pt x="841" y="105"/>
                  </a:cubicBezTo>
                  <a:cubicBezTo>
                    <a:pt x="841" y="106"/>
                    <a:pt x="841" y="106"/>
                    <a:pt x="841" y="106"/>
                  </a:cubicBezTo>
                  <a:cubicBezTo>
                    <a:pt x="841" y="106"/>
                    <a:pt x="841" y="106"/>
                    <a:pt x="841" y="106"/>
                  </a:cubicBezTo>
                  <a:cubicBezTo>
                    <a:pt x="842" y="106"/>
                    <a:pt x="842" y="106"/>
                    <a:pt x="842" y="106"/>
                  </a:cubicBezTo>
                  <a:cubicBezTo>
                    <a:pt x="842" y="107"/>
                    <a:pt x="843" y="107"/>
                    <a:pt x="844" y="107"/>
                  </a:cubicBezTo>
                  <a:cubicBezTo>
                    <a:pt x="846" y="108"/>
                    <a:pt x="847" y="108"/>
                    <a:pt x="849" y="108"/>
                  </a:cubicBezTo>
                  <a:cubicBezTo>
                    <a:pt x="855" y="107"/>
                    <a:pt x="859" y="105"/>
                    <a:pt x="864" y="102"/>
                  </a:cubicBezTo>
                  <a:cubicBezTo>
                    <a:pt x="868" y="100"/>
                    <a:pt x="872" y="96"/>
                    <a:pt x="876" y="93"/>
                  </a:cubicBezTo>
                  <a:cubicBezTo>
                    <a:pt x="880" y="88"/>
                    <a:pt x="885" y="83"/>
                    <a:pt x="888" y="78"/>
                  </a:cubicBezTo>
                  <a:cubicBezTo>
                    <a:pt x="894" y="78"/>
                    <a:pt x="901" y="80"/>
                    <a:pt x="906" y="83"/>
                  </a:cubicBezTo>
                  <a:cubicBezTo>
                    <a:pt x="914" y="87"/>
                    <a:pt x="919" y="95"/>
                    <a:pt x="923" y="104"/>
                  </a:cubicBezTo>
                  <a:cubicBezTo>
                    <a:pt x="923" y="105"/>
                    <a:pt x="924" y="106"/>
                    <a:pt x="924" y="107"/>
                  </a:cubicBezTo>
                  <a:cubicBezTo>
                    <a:pt x="924" y="108"/>
                    <a:pt x="925" y="109"/>
                    <a:pt x="925" y="110"/>
                  </a:cubicBezTo>
                  <a:cubicBezTo>
                    <a:pt x="925" y="112"/>
                    <a:pt x="926" y="114"/>
                    <a:pt x="926" y="117"/>
                  </a:cubicBezTo>
                  <a:cubicBezTo>
                    <a:pt x="926" y="121"/>
                    <a:pt x="925" y="126"/>
                    <a:pt x="924" y="130"/>
                  </a:cubicBezTo>
                  <a:cubicBezTo>
                    <a:pt x="923" y="140"/>
                    <a:pt x="920" y="149"/>
                    <a:pt x="916" y="158"/>
                  </a:cubicBezTo>
                  <a:cubicBezTo>
                    <a:pt x="909" y="176"/>
                    <a:pt x="901" y="194"/>
                    <a:pt x="893" y="211"/>
                  </a:cubicBezTo>
                  <a:cubicBezTo>
                    <a:pt x="885" y="229"/>
                    <a:pt x="877" y="247"/>
                    <a:pt x="872" y="267"/>
                  </a:cubicBezTo>
                  <a:cubicBezTo>
                    <a:pt x="870" y="276"/>
                    <a:pt x="869" y="285"/>
                    <a:pt x="871" y="295"/>
                  </a:cubicBezTo>
                  <a:cubicBezTo>
                    <a:pt x="871" y="294"/>
                    <a:pt x="872" y="294"/>
                    <a:pt x="873" y="293"/>
                  </a:cubicBezTo>
                  <a:cubicBezTo>
                    <a:pt x="874" y="291"/>
                    <a:pt x="875" y="289"/>
                    <a:pt x="877" y="287"/>
                  </a:cubicBezTo>
                  <a:cubicBezTo>
                    <a:pt x="877" y="281"/>
                    <a:pt x="878" y="275"/>
                    <a:pt x="880" y="269"/>
                  </a:cubicBezTo>
                  <a:cubicBezTo>
                    <a:pt x="884" y="250"/>
                    <a:pt x="892" y="232"/>
                    <a:pt x="900" y="214"/>
                  </a:cubicBezTo>
                  <a:cubicBezTo>
                    <a:pt x="908" y="197"/>
                    <a:pt x="916" y="179"/>
                    <a:pt x="923" y="160"/>
                  </a:cubicBezTo>
                  <a:cubicBezTo>
                    <a:pt x="927" y="151"/>
                    <a:pt x="930" y="142"/>
                    <a:pt x="932" y="132"/>
                  </a:cubicBezTo>
                  <a:cubicBezTo>
                    <a:pt x="932" y="127"/>
                    <a:pt x="933" y="122"/>
                    <a:pt x="933" y="116"/>
                  </a:cubicBezTo>
                  <a:cubicBezTo>
                    <a:pt x="933" y="115"/>
                    <a:pt x="933" y="114"/>
                    <a:pt x="933" y="112"/>
                  </a:cubicBezTo>
                  <a:cubicBezTo>
                    <a:pt x="933" y="111"/>
                    <a:pt x="932" y="110"/>
                    <a:pt x="932" y="108"/>
                  </a:cubicBezTo>
                  <a:cubicBezTo>
                    <a:pt x="932" y="107"/>
                    <a:pt x="931" y="106"/>
                    <a:pt x="931" y="105"/>
                  </a:cubicBezTo>
                  <a:cubicBezTo>
                    <a:pt x="931" y="103"/>
                    <a:pt x="930" y="102"/>
                    <a:pt x="930" y="101"/>
                  </a:cubicBezTo>
                  <a:cubicBezTo>
                    <a:pt x="926" y="91"/>
                    <a:pt x="919" y="82"/>
                    <a:pt x="910" y="77"/>
                  </a:cubicBezTo>
                  <a:cubicBezTo>
                    <a:pt x="904" y="73"/>
                    <a:pt x="898" y="71"/>
                    <a:pt x="891" y="71"/>
                  </a:cubicBezTo>
                  <a:cubicBezTo>
                    <a:pt x="891" y="70"/>
                    <a:pt x="892" y="68"/>
                    <a:pt x="892" y="67"/>
                  </a:cubicBezTo>
                  <a:cubicBezTo>
                    <a:pt x="893" y="62"/>
                    <a:pt x="893" y="56"/>
                    <a:pt x="891" y="51"/>
                  </a:cubicBezTo>
                  <a:cubicBezTo>
                    <a:pt x="889" y="46"/>
                    <a:pt x="886" y="42"/>
                    <a:pt x="882" y="38"/>
                  </a:cubicBezTo>
                  <a:cubicBezTo>
                    <a:pt x="874" y="32"/>
                    <a:pt x="864" y="28"/>
                    <a:pt x="855" y="25"/>
                  </a:cubicBezTo>
                  <a:cubicBezTo>
                    <a:pt x="846" y="22"/>
                    <a:pt x="836" y="20"/>
                    <a:pt x="826" y="19"/>
                  </a:cubicBezTo>
                  <a:cubicBezTo>
                    <a:pt x="816" y="17"/>
                    <a:pt x="806" y="17"/>
                    <a:pt x="796" y="17"/>
                  </a:cubicBezTo>
                  <a:cubicBezTo>
                    <a:pt x="776" y="18"/>
                    <a:pt x="756" y="21"/>
                    <a:pt x="737" y="25"/>
                  </a:cubicBezTo>
                  <a:cubicBezTo>
                    <a:pt x="718" y="30"/>
                    <a:pt x="699" y="35"/>
                    <a:pt x="680" y="41"/>
                  </a:cubicBezTo>
                  <a:cubicBezTo>
                    <a:pt x="662" y="46"/>
                    <a:pt x="643" y="52"/>
                    <a:pt x="624" y="56"/>
                  </a:cubicBezTo>
                  <a:cubicBezTo>
                    <a:pt x="605" y="61"/>
                    <a:pt x="586" y="65"/>
                    <a:pt x="567" y="66"/>
                  </a:cubicBezTo>
                  <a:cubicBezTo>
                    <a:pt x="558" y="66"/>
                    <a:pt x="548" y="66"/>
                    <a:pt x="539" y="64"/>
                  </a:cubicBezTo>
                  <a:cubicBezTo>
                    <a:pt x="530" y="62"/>
                    <a:pt x="522" y="58"/>
                    <a:pt x="515" y="52"/>
                  </a:cubicBezTo>
                  <a:cubicBezTo>
                    <a:pt x="508" y="46"/>
                    <a:pt x="502" y="39"/>
                    <a:pt x="498" y="30"/>
                  </a:cubicBezTo>
                  <a:cubicBezTo>
                    <a:pt x="495" y="21"/>
                    <a:pt x="492" y="12"/>
                    <a:pt x="491" y="3"/>
                  </a:cubicBezTo>
                  <a:cubicBezTo>
                    <a:pt x="490" y="1"/>
                    <a:pt x="489" y="0"/>
                    <a:pt x="488" y="0"/>
                  </a:cubicBezTo>
                  <a:cubicBezTo>
                    <a:pt x="486" y="0"/>
                    <a:pt x="485" y="1"/>
                    <a:pt x="485" y="3"/>
                  </a:cubicBezTo>
                  <a:cubicBezTo>
                    <a:pt x="485" y="3"/>
                    <a:pt x="485" y="3"/>
                    <a:pt x="485" y="3"/>
                  </a:cubicBezTo>
                  <a:cubicBezTo>
                    <a:pt x="483" y="12"/>
                    <a:pt x="481" y="21"/>
                    <a:pt x="477" y="30"/>
                  </a:cubicBezTo>
                  <a:cubicBezTo>
                    <a:pt x="475" y="34"/>
                    <a:pt x="473" y="38"/>
                    <a:pt x="470" y="42"/>
                  </a:cubicBezTo>
                  <a:cubicBezTo>
                    <a:pt x="467" y="45"/>
                    <a:pt x="464" y="49"/>
                    <a:pt x="461" y="51"/>
                  </a:cubicBezTo>
                  <a:cubicBezTo>
                    <a:pt x="454" y="57"/>
                    <a:pt x="446" y="61"/>
                    <a:pt x="437" y="63"/>
                  </a:cubicBezTo>
                  <a:cubicBezTo>
                    <a:pt x="428" y="65"/>
                    <a:pt x="419" y="66"/>
                    <a:pt x="410" y="66"/>
                  </a:cubicBezTo>
                  <a:cubicBezTo>
                    <a:pt x="391" y="65"/>
                    <a:pt x="372" y="61"/>
                    <a:pt x="354" y="56"/>
                  </a:cubicBezTo>
                  <a:cubicBezTo>
                    <a:pt x="335" y="52"/>
                    <a:pt x="317" y="46"/>
                    <a:pt x="298" y="41"/>
                  </a:cubicBezTo>
                  <a:cubicBezTo>
                    <a:pt x="280" y="36"/>
                    <a:pt x="261" y="30"/>
                    <a:pt x="242" y="26"/>
                  </a:cubicBezTo>
                  <a:cubicBezTo>
                    <a:pt x="223" y="21"/>
                    <a:pt x="204" y="17"/>
                    <a:pt x="184" y="16"/>
                  </a:cubicBezTo>
                  <a:cubicBezTo>
                    <a:pt x="174" y="16"/>
                    <a:pt x="164" y="16"/>
                    <a:pt x="154" y="17"/>
                  </a:cubicBezTo>
                  <a:cubicBezTo>
                    <a:pt x="152" y="17"/>
                    <a:pt x="150" y="18"/>
                    <a:pt x="147" y="18"/>
                  </a:cubicBezTo>
                  <a:cubicBezTo>
                    <a:pt x="145" y="19"/>
                    <a:pt x="142" y="19"/>
                    <a:pt x="140" y="19"/>
                  </a:cubicBezTo>
                  <a:cubicBezTo>
                    <a:pt x="135" y="20"/>
                    <a:pt x="130" y="22"/>
                    <a:pt x="126" y="23"/>
                  </a:cubicBezTo>
                  <a:cubicBezTo>
                    <a:pt x="116" y="26"/>
                    <a:pt x="107" y="29"/>
                    <a:pt x="98" y="35"/>
                  </a:cubicBezTo>
                  <a:cubicBezTo>
                    <a:pt x="94" y="37"/>
                    <a:pt x="90" y="41"/>
                    <a:pt x="87" y="45"/>
                  </a:cubicBezTo>
                  <a:cubicBezTo>
                    <a:pt x="84" y="49"/>
                    <a:pt x="82" y="55"/>
                    <a:pt x="82" y="60"/>
                  </a:cubicBezTo>
                  <a:cubicBezTo>
                    <a:pt x="82" y="64"/>
                    <a:pt x="83" y="68"/>
                    <a:pt x="85" y="71"/>
                  </a:cubicBezTo>
                  <a:cubicBezTo>
                    <a:pt x="81" y="72"/>
                    <a:pt x="77" y="72"/>
                    <a:pt x="74" y="73"/>
                  </a:cubicBezTo>
                  <a:cubicBezTo>
                    <a:pt x="64" y="76"/>
                    <a:pt x="55" y="84"/>
                    <a:pt x="50" y="92"/>
                  </a:cubicBezTo>
                  <a:cubicBezTo>
                    <a:pt x="49" y="95"/>
                    <a:pt x="47" y="97"/>
                    <a:pt x="46" y="99"/>
                  </a:cubicBezTo>
                  <a:cubicBezTo>
                    <a:pt x="46" y="100"/>
                    <a:pt x="45" y="102"/>
                    <a:pt x="45" y="103"/>
                  </a:cubicBezTo>
                  <a:cubicBezTo>
                    <a:pt x="45" y="104"/>
                    <a:pt x="45" y="104"/>
                    <a:pt x="45" y="104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2" y="112"/>
                    <a:pt x="42" y="117"/>
                    <a:pt x="42" y="122"/>
                  </a:cubicBezTo>
                  <a:cubicBezTo>
                    <a:pt x="43" y="132"/>
                    <a:pt x="45" y="142"/>
                    <a:pt x="48" y="151"/>
                  </a:cubicBezTo>
                  <a:cubicBezTo>
                    <a:pt x="54" y="170"/>
                    <a:pt x="62" y="188"/>
                    <a:pt x="70" y="205"/>
                  </a:cubicBezTo>
                  <a:cubicBezTo>
                    <a:pt x="78" y="223"/>
                    <a:pt x="86" y="240"/>
                    <a:pt x="90" y="258"/>
                  </a:cubicBezTo>
                  <a:cubicBezTo>
                    <a:pt x="92" y="267"/>
                    <a:pt x="93" y="277"/>
                    <a:pt x="91" y="284"/>
                  </a:cubicBezTo>
                  <a:cubicBezTo>
                    <a:pt x="89" y="288"/>
                    <a:pt x="87" y="292"/>
                    <a:pt x="84" y="294"/>
                  </a:cubicBezTo>
                  <a:cubicBezTo>
                    <a:pt x="83" y="295"/>
                    <a:pt x="83" y="295"/>
                    <a:pt x="82" y="296"/>
                  </a:cubicBezTo>
                  <a:cubicBezTo>
                    <a:pt x="77" y="290"/>
                    <a:pt x="71" y="285"/>
                    <a:pt x="64" y="282"/>
                  </a:cubicBezTo>
                  <a:cubicBezTo>
                    <a:pt x="55" y="278"/>
                    <a:pt x="45" y="277"/>
                    <a:pt x="35" y="277"/>
                  </a:cubicBezTo>
                  <a:cubicBezTo>
                    <a:pt x="30" y="277"/>
                    <a:pt x="25" y="277"/>
                    <a:pt x="20" y="279"/>
                  </a:cubicBezTo>
                  <a:cubicBezTo>
                    <a:pt x="15" y="280"/>
                    <a:pt x="10" y="281"/>
                    <a:pt x="6" y="284"/>
                  </a:cubicBezTo>
                  <a:cubicBezTo>
                    <a:pt x="4" y="286"/>
                    <a:pt x="2" y="287"/>
                    <a:pt x="0" y="290"/>
                  </a:cubicBezTo>
                  <a:cubicBezTo>
                    <a:pt x="0" y="292"/>
                    <a:pt x="0" y="294"/>
                    <a:pt x="0" y="295"/>
                  </a:cubicBezTo>
                  <a:cubicBezTo>
                    <a:pt x="1" y="297"/>
                    <a:pt x="2" y="298"/>
                    <a:pt x="3" y="299"/>
                  </a:cubicBezTo>
                  <a:cubicBezTo>
                    <a:pt x="7" y="303"/>
                    <a:pt x="12" y="305"/>
                    <a:pt x="16" y="307"/>
                  </a:cubicBezTo>
                  <a:cubicBezTo>
                    <a:pt x="16" y="307"/>
                    <a:pt x="16" y="307"/>
                    <a:pt x="16" y="307"/>
                  </a:cubicBezTo>
                  <a:cubicBezTo>
                    <a:pt x="17" y="307"/>
                    <a:pt x="17" y="307"/>
                    <a:pt x="17" y="307"/>
                  </a:cubicBezTo>
                  <a:cubicBezTo>
                    <a:pt x="26" y="309"/>
                    <a:pt x="36" y="310"/>
                    <a:pt x="46" y="311"/>
                  </a:cubicBezTo>
                  <a:cubicBezTo>
                    <a:pt x="55" y="311"/>
                    <a:pt x="66" y="311"/>
                    <a:pt x="76" y="309"/>
                  </a:cubicBezTo>
                  <a:cubicBezTo>
                    <a:pt x="78" y="308"/>
                    <a:pt x="80" y="307"/>
                    <a:pt x="82" y="306"/>
                  </a:cubicBezTo>
                  <a:cubicBezTo>
                    <a:pt x="86" y="314"/>
                    <a:pt x="88" y="323"/>
                    <a:pt x="88" y="331"/>
                  </a:cubicBezTo>
                  <a:cubicBezTo>
                    <a:pt x="87" y="341"/>
                    <a:pt x="86" y="350"/>
                    <a:pt x="83" y="359"/>
                  </a:cubicBezTo>
                  <a:cubicBezTo>
                    <a:pt x="81" y="368"/>
                    <a:pt x="77" y="377"/>
                    <a:pt x="74" y="386"/>
                  </a:cubicBezTo>
                  <a:cubicBezTo>
                    <a:pt x="70" y="395"/>
                    <a:pt x="67" y="404"/>
                    <a:pt x="64" y="413"/>
                  </a:cubicBezTo>
                  <a:cubicBezTo>
                    <a:pt x="61" y="423"/>
                    <a:pt x="59" y="432"/>
                    <a:pt x="57" y="442"/>
                  </a:cubicBezTo>
                  <a:cubicBezTo>
                    <a:pt x="55" y="452"/>
                    <a:pt x="54" y="462"/>
                    <a:pt x="55" y="472"/>
                  </a:cubicBezTo>
                  <a:cubicBezTo>
                    <a:pt x="55" y="482"/>
                    <a:pt x="58" y="493"/>
                    <a:pt x="63" y="502"/>
                  </a:cubicBezTo>
                  <a:cubicBezTo>
                    <a:pt x="66" y="506"/>
                    <a:pt x="70" y="510"/>
                    <a:pt x="75" y="513"/>
                  </a:cubicBezTo>
                  <a:cubicBezTo>
                    <a:pt x="79" y="516"/>
                    <a:pt x="85" y="518"/>
                    <a:pt x="90" y="519"/>
                  </a:cubicBezTo>
                  <a:cubicBezTo>
                    <a:pt x="91" y="519"/>
                    <a:pt x="92" y="519"/>
                    <a:pt x="93" y="519"/>
                  </a:cubicBezTo>
                  <a:cubicBezTo>
                    <a:pt x="91" y="524"/>
                    <a:pt x="91" y="528"/>
                    <a:pt x="92" y="533"/>
                  </a:cubicBezTo>
                  <a:cubicBezTo>
                    <a:pt x="93" y="538"/>
                    <a:pt x="95" y="543"/>
                    <a:pt x="99" y="547"/>
                  </a:cubicBezTo>
                  <a:cubicBezTo>
                    <a:pt x="105" y="555"/>
                    <a:pt x="113" y="561"/>
                    <a:pt x="122" y="566"/>
                  </a:cubicBezTo>
                  <a:cubicBezTo>
                    <a:pt x="131" y="570"/>
                    <a:pt x="140" y="574"/>
                    <a:pt x="149" y="577"/>
                  </a:cubicBezTo>
                  <a:cubicBezTo>
                    <a:pt x="158" y="581"/>
                    <a:pt x="168" y="584"/>
                    <a:pt x="178" y="585"/>
                  </a:cubicBezTo>
                  <a:cubicBezTo>
                    <a:pt x="185" y="587"/>
                    <a:pt x="193" y="588"/>
                    <a:pt x="201" y="588"/>
                  </a:cubicBezTo>
                  <a:cubicBezTo>
                    <a:pt x="200" y="585"/>
                    <a:pt x="199" y="582"/>
                    <a:pt x="200" y="578"/>
                  </a:cubicBezTo>
                  <a:close/>
                  <a:moveTo>
                    <a:pt x="115" y="498"/>
                  </a:moveTo>
                  <a:cubicBezTo>
                    <a:pt x="119" y="496"/>
                    <a:pt x="123" y="493"/>
                    <a:pt x="127" y="492"/>
                  </a:cubicBezTo>
                  <a:cubicBezTo>
                    <a:pt x="129" y="491"/>
                    <a:pt x="131" y="490"/>
                    <a:pt x="134" y="490"/>
                  </a:cubicBezTo>
                  <a:cubicBezTo>
                    <a:pt x="135" y="490"/>
                    <a:pt x="136" y="490"/>
                    <a:pt x="136" y="490"/>
                  </a:cubicBezTo>
                  <a:cubicBezTo>
                    <a:pt x="137" y="490"/>
                    <a:pt x="137" y="490"/>
                    <a:pt x="137" y="491"/>
                  </a:cubicBezTo>
                  <a:cubicBezTo>
                    <a:pt x="137" y="493"/>
                    <a:pt x="135" y="495"/>
                    <a:pt x="134" y="497"/>
                  </a:cubicBezTo>
                  <a:cubicBezTo>
                    <a:pt x="133" y="498"/>
                    <a:pt x="131" y="500"/>
                    <a:pt x="129" y="502"/>
                  </a:cubicBezTo>
                  <a:cubicBezTo>
                    <a:pt x="126" y="505"/>
                    <a:pt x="122" y="507"/>
                    <a:pt x="118" y="509"/>
                  </a:cubicBezTo>
                  <a:cubicBezTo>
                    <a:pt x="112" y="511"/>
                    <a:pt x="107" y="512"/>
                    <a:pt x="101" y="512"/>
                  </a:cubicBezTo>
                  <a:cubicBezTo>
                    <a:pt x="104" y="507"/>
                    <a:pt x="109" y="502"/>
                    <a:pt x="115" y="498"/>
                  </a:cubicBezTo>
                  <a:close/>
                  <a:moveTo>
                    <a:pt x="103" y="79"/>
                  </a:moveTo>
                  <a:cubicBezTo>
                    <a:pt x="111" y="81"/>
                    <a:pt x="120" y="86"/>
                    <a:pt x="127" y="92"/>
                  </a:cubicBezTo>
                  <a:cubicBezTo>
                    <a:pt x="128" y="93"/>
                    <a:pt x="130" y="95"/>
                    <a:pt x="131" y="97"/>
                  </a:cubicBezTo>
                  <a:cubicBezTo>
                    <a:pt x="131" y="99"/>
                    <a:pt x="131" y="100"/>
                    <a:pt x="131" y="101"/>
                  </a:cubicBezTo>
                  <a:cubicBezTo>
                    <a:pt x="129" y="103"/>
                    <a:pt x="124" y="102"/>
                    <a:pt x="120" y="101"/>
                  </a:cubicBezTo>
                  <a:cubicBezTo>
                    <a:pt x="112" y="97"/>
                    <a:pt x="104" y="91"/>
                    <a:pt x="98" y="84"/>
                  </a:cubicBezTo>
                  <a:cubicBezTo>
                    <a:pt x="96" y="82"/>
                    <a:pt x="95" y="80"/>
                    <a:pt x="93" y="77"/>
                  </a:cubicBezTo>
                  <a:cubicBezTo>
                    <a:pt x="96" y="78"/>
                    <a:pt x="99" y="78"/>
                    <a:pt x="103" y="79"/>
                  </a:cubicBezTo>
                  <a:close/>
                  <a:moveTo>
                    <a:pt x="872" y="89"/>
                  </a:moveTo>
                  <a:cubicBezTo>
                    <a:pt x="869" y="92"/>
                    <a:pt x="865" y="95"/>
                    <a:pt x="861" y="97"/>
                  </a:cubicBezTo>
                  <a:cubicBezTo>
                    <a:pt x="857" y="100"/>
                    <a:pt x="853" y="102"/>
                    <a:pt x="849" y="102"/>
                  </a:cubicBezTo>
                  <a:cubicBezTo>
                    <a:pt x="848" y="102"/>
                    <a:pt x="847" y="102"/>
                    <a:pt x="846" y="102"/>
                  </a:cubicBezTo>
                  <a:cubicBezTo>
                    <a:pt x="846" y="101"/>
                    <a:pt x="846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5" y="101"/>
                    <a:pt x="845" y="101"/>
                    <a:pt x="845" y="101"/>
                  </a:cubicBezTo>
                  <a:cubicBezTo>
                    <a:pt x="844" y="100"/>
                    <a:pt x="844" y="99"/>
                    <a:pt x="845" y="97"/>
                  </a:cubicBezTo>
                  <a:cubicBezTo>
                    <a:pt x="847" y="94"/>
                    <a:pt x="851" y="90"/>
                    <a:pt x="855" y="88"/>
                  </a:cubicBezTo>
                  <a:cubicBezTo>
                    <a:pt x="862" y="83"/>
                    <a:pt x="871" y="79"/>
                    <a:pt x="880" y="78"/>
                  </a:cubicBezTo>
                  <a:cubicBezTo>
                    <a:pt x="881" y="78"/>
                    <a:pt x="881" y="78"/>
                    <a:pt x="882" y="78"/>
                  </a:cubicBezTo>
                  <a:cubicBezTo>
                    <a:pt x="879" y="82"/>
                    <a:pt x="876" y="86"/>
                    <a:pt x="872" y="89"/>
                  </a:cubicBezTo>
                  <a:close/>
                  <a:moveTo>
                    <a:pt x="73" y="300"/>
                  </a:moveTo>
                  <a:cubicBezTo>
                    <a:pt x="65" y="303"/>
                    <a:pt x="55" y="304"/>
                    <a:pt x="46" y="304"/>
                  </a:cubicBezTo>
                  <a:cubicBezTo>
                    <a:pt x="36" y="304"/>
                    <a:pt x="27" y="303"/>
                    <a:pt x="18" y="302"/>
                  </a:cubicBezTo>
                  <a:cubicBezTo>
                    <a:pt x="13" y="301"/>
                    <a:pt x="9" y="299"/>
                    <a:pt x="6" y="296"/>
                  </a:cubicBezTo>
                  <a:cubicBezTo>
                    <a:pt x="4" y="295"/>
                    <a:pt x="4" y="293"/>
                    <a:pt x="4" y="292"/>
                  </a:cubicBezTo>
                  <a:cubicBezTo>
                    <a:pt x="5" y="290"/>
                    <a:pt x="7" y="289"/>
                    <a:pt x="8" y="288"/>
                  </a:cubicBezTo>
                  <a:cubicBezTo>
                    <a:pt x="12" y="285"/>
                    <a:pt x="17" y="284"/>
                    <a:pt x="21" y="283"/>
                  </a:cubicBezTo>
                  <a:cubicBezTo>
                    <a:pt x="26" y="282"/>
                    <a:pt x="30" y="281"/>
                    <a:pt x="35" y="281"/>
                  </a:cubicBezTo>
                  <a:cubicBezTo>
                    <a:pt x="44" y="281"/>
                    <a:pt x="54" y="283"/>
                    <a:pt x="62" y="287"/>
                  </a:cubicBezTo>
                  <a:cubicBezTo>
                    <a:pt x="68" y="289"/>
                    <a:pt x="73" y="293"/>
                    <a:pt x="78" y="298"/>
                  </a:cubicBezTo>
                  <a:cubicBezTo>
                    <a:pt x="76" y="299"/>
                    <a:pt x="75" y="300"/>
                    <a:pt x="73" y="30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7"/>
            <p:cNvSpPr/>
            <p:nvPr/>
          </p:nvSpPr>
          <p:spPr bwMode="auto">
            <a:xfrm>
              <a:off x="6288" y="2377"/>
              <a:ext cx="138" cy="217"/>
            </a:xfrm>
            <a:custGeom>
              <a:avLst/>
              <a:gdLst>
                <a:gd name="T0" fmla="*/ 1 w 66"/>
                <a:gd name="T1" fmla="*/ 89 h 103"/>
                <a:gd name="T2" fmla="*/ 5 w 66"/>
                <a:gd name="T3" fmla="*/ 48 h 103"/>
                <a:gd name="T4" fmla="*/ 7 w 66"/>
                <a:gd name="T5" fmla="*/ 40 h 103"/>
                <a:gd name="T6" fmla="*/ 13 w 66"/>
                <a:gd name="T7" fmla="*/ 26 h 103"/>
                <a:gd name="T8" fmla="*/ 34 w 66"/>
                <a:gd name="T9" fmla="*/ 8 h 103"/>
                <a:gd name="T10" fmla="*/ 34 w 66"/>
                <a:gd name="T11" fmla="*/ 8 h 103"/>
                <a:gd name="T12" fmla="*/ 57 w 66"/>
                <a:gd name="T13" fmla="*/ 14 h 103"/>
                <a:gd name="T14" fmla="*/ 63 w 66"/>
                <a:gd name="T15" fmla="*/ 35 h 103"/>
                <a:gd name="T16" fmla="*/ 63 w 66"/>
                <a:gd name="T17" fmla="*/ 35 h 103"/>
                <a:gd name="T18" fmla="*/ 66 w 66"/>
                <a:gd name="T19" fmla="*/ 49 h 103"/>
                <a:gd name="T20" fmla="*/ 66 w 66"/>
                <a:gd name="T21" fmla="*/ 49 h 103"/>
                <a:gd name="T22" fmla="*/ 64 w 66"/>
                <a:gd name="T23" fmla="*/ 65 h 103"/>
                <a:gd name="T24" fmla="*/ 49 w 66"/>
                <a:gd name="T25" fmla="*/ 89 h 103"/>
                <a:gd name="T26" fmla="*/ 38 w 66"/>
                <a:gd name="T27" fmla="*/ 97 h 103"/>
                <a:gd name="T28" fmla="*/ 26 w 66"/>
                <a:gd name="T29" fmla="*/ 99 h 103"/>
                <a:gd name="T30" fmla="*/ 26 w 66"/>
                <a:gd name="T31" fmla="*/ 87 h 103"/>
                <a:gd name="T32" fmla="*/ 7 w 66"/>
                <a:gd name="T33" fmla="*/ 94 h 103"/>
                <a:gd name="T34" fmla="*/ 1 w 66"/>
                <a:gd name="T35" fmla="*/ 8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103">
                  <a:moveTo>
                    <a:pt x="1" y="89"/>
                  </a:moveTo>
                  <a:cubicBezTo>
                    <a:pt x="4" y="76"/>
                    <a:pt x="0" y="62"/>
                    <a:pt x="5" y="48"/>
                  </a:cubicBezTo>
                  <a:cubicBezTo>
                    <a:pt x="5" y="45"/>
                    <a:pt x="6" y="42"/>
                    <a:pt x="7" y="40"/>
                  </a:cubicBezTo>
                  <a:cubicBezTo>
                    <a:pt x="8" y="34"/>
                    <a:pt x="11" y="31"/>
                    <a:pt x="13" y="26"/>
                  </a:cubicBezTo>
                  <a:cubicBezTo>
                    <a:pt x="21" y="21"/>
                    <a:pt x="28" y="15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5" y="0"/>
                    <a:pt x="53" y="2"/>
                    <a:pt x="57" y="14"/>
                  </a:cubicBezTo>
                  <a:cubicBezTo>
                    <a:pt x="59" y="21"/>
                    <a:pt x="61" y="28"/>
                    <a:pt x="63" y="35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4" y="40"/>
                    <a:pt x="66" y="44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5" y="55"/>
                    <a:pt x="65" y="60"/>
                    <a:pt x="64" y="65"/>
                  </a:cubicBezTo>
                  <a:cubicBezTo>
                    <a:pt x="60" y="74"/>
                    <a:pt x="58" y="84"/>
                    <a:pt x="49" y="89"/>
                  </a:cubicBezTo>
                  <a:cubicBezTo>
                    <a:pt x="46" y="92"/>
                    <a:pt x="42" y="95"/>
                    <a:pt x="38" y="97"/>
                  </a:cubicBezTo>
                  <a:cubicBezTo>
                    <a:pt x="34" y="98"/>
                    <a:pt x="30" y="103"/>
                    <a:pt x="26" y="99"/>
                  </a:cubicBezTo>
                  <a:cubicBezTo>
                    <a:pt x="22" y="96"/>
                    <a:pt x="26" y="91"/>
                    <a:pt x="26" y="87"/>
                  </a:cubicBezTo>
                  <a:cubicBezTo>
                    <a:pt x="21" y="92"/>
                    <a:pt x="14" y="92"/>
                    <a:pt x="7" y="94"/>
                  </a:cubicBezTo>
                  <a:cubicBezTo>
                    <a:pt x="3" y="96"/>
                    <a:pt x="0" y="94"/>
                    <a:pt x="1" y="89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8"/>
            <p:cNvSpPr/>
            <p:nvPr/>
          </p:nvSpPr>
          <p:spPr bwMode="auto">
            <a:xfrm>
              <a:off x="6130" y="2895"/>
              <a:ext cx="208" cy="151"/>
            </a:xfrm>
            <a:custGeom>
              <a:avLst/>
              <a:gdLst>
                <a:gd name="T0" fmla="*/ 50 w 99"/>
                <a:gd name="T1" fmla="*/ 43 h 72"/>
                <a:gd name="T2" fmla="*/ 53 w 99"/>
                <a:gd name="T3" fmla="*/ 44 h 72"/>
                <a:gd name="T4" fmla="*/ 67 w 99"/>
                <a:gd name="T5" fmla="*/ 37 h 72"/>
                <a:gd name="T6" fmla="*/ 94 w 99"/>
                <a:gd name="T7" fmla="*/ 22 h 72"/>
                <a:gd name="T8" fmla="*/ 94 w 99"/>
                <a:gd name="T9" fmla="*/ 41 h 72"/>
                <a:gd name="T10" fmla="*/ 79 w 99"/>
                <a:gd name="T11" fmla="*/ 65 h 72"/>
                <a:gd name="T12" fmla="*/ 68 w 99"/>
                <a:gd name="T13" fmla="*/ 68 h 72"/>
                <a:gd name="T14" fmla="*/ 54 w 99"/>
                <a:gd name="T15" fmla="*/ 68 h 72"/>
                <a:gd name="T16" fmla="*/ 29 w 99"/>
                <a:gd name="T17" fmla="*/ 58 h 72"/>
                <a:gd name="T18" fmla="*/ 1 w 99"/>
                <a:gd name="T19" fmla="*/ 7 h 72"/>
                <a:gd name="T20" fmla="*/ 3 w 99"/>
                <a:gd name="T21" fmla="*/ 0 h 72"/>
                <a:gd name="T22" fmla="*/ 39 w 99"/>
                <a:gd name="T23" fmla="*/ 28 h 72"/>
                <a:gd name="T24" fmla="*/ 50 w 99"/>
                <a:gd name="T25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72">
                  <a:moveTo>
                    <a:pt x="50" y="43"/>
                  </a:moveTo>
                  <a:cubicBezTo>
                    <a:pt x="51" y="44"/>
                    <a:pt x="52" y="44"/>
                    <a:pt x="53" y="44"/>
                  </a:cubicBezTo>
                  <a:cubicBezTo>
                    <a:pt x="59" y="46"/>
                    <a:pt x="63" y="43"/>
                    <a:pt x="67" y="37"/>
                  </a:cubicBezTo>
                  <a:cubicBezTo>
                    <a:pt x="74" y="28"/>
                    <a:pt x="83" y="23"/>
                    <a:pt x="94" y="22"/>
                  </a:cubicBezTo>
                  <a:cubicBezTo>
                    <a:pt x="99" y="29"/>
                    <a:pt x="99" y="34"/>
                    <a:pt x="94" y="41"/>
                  </a:cubicBezTo>
                  <a:cubicBezTo>
                    <a:pt x="88" y="48"/>
                    <a:pt x="83" y="57"/>
                    <a:pt x="79" y="65"/>
                  </a:cubicBezTo>
                  <a:cubicBezTo>
                    <a:pt x="76" y="71"/>
                    <a:pt x="73" y="71"/>
                    <a:pt x="68" y="68"/>
                  </a:cubicBezTo>
                  <a:cubicBezTo>
                    <a:pt x="64" y="65"/>
                    <a:pt x="60" y="65"/>
                    <a:pt x="54" y="68"/>
                  </a:cubicBezTo>
                  <a:cubicBezTo>
                    <a:pt x="44" y="72"/>
                    <a:pt x="35" y="64"/>
                    <a:pt x="29" y="58"/>
                  </a:cubicBezTo>
                  <a:cubicBezTo>
                    <a:pt x="14" y="45"/>
                    <a:pt x="3" y="28"/>
                    <a:pt x="1" y="7"/>
                  </a:cubicBezTo>
                  <a:cubicBezTo>
                    <a:pt x="1" y="5"/>
                    <a:pt x="0" y="3"/>
                    <a:pt x="3" y="0"/>
                  </a:cubicBezTo>
                  <a:cubicBezTo>
                    <a:pt x="16" y="9"/>
                    <a:pt x="29" y="17"/>
                    <a:pt x="39" y="28"/>
                  </a:cubicBezTo>
                  <a:cubicBezTo>
                    <a:pt x="45" y="32"/>
                    <a:pt x="44" y="40"/>
                    <a:pt x="50" y="43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9"/>
            <p:cNvSpPr/>
            <p:nvPr/>
          </p:nvSpPr>
          <p:spPr bwMode="auto">
            <a:xfrm>
              <a:off x="6164" y="2651"/>
              <a:ext cx="138" cy="202"/>
            </a:xfrm>
            <a:custGeom>
              <a:avLst/>
              <a:gdLst>
                <a:gd name="T0" fmla="*/ 7 w 66"/>
                <a:gd name="T1" fmla="*/ 4 h 96"/>
                <a:gd name="T2" fmla="*/ 19 w 66"/>
                <a:gd name="T3" fmla="*/ 13 h 96"/>
                <a:gd name="T4" fmla="*/ 40 w 66"/>
                <a:gd name="T5" fmla="*/ 27 h 96"/>
                <a:gd name="T6" fmla="*/ 40 w 66"/>
                <a:gd name="T7" fmla="*/ 27 h 96"/>
                <a:gd name="T8" fmla="*/ 53 w 66"/>
                <a:gd name="T9" fmla="*/ 51 h 96"/>
                <a:gd name="T10" fmla="*/ 62 w 66"/>
                <a:gd name="T11" fmla="*/ 78 h 96"/>
                <a:gd name="T12" fmla="*/ 56 w 66"/>
                <a:gd name="T13" fmla="*/ 96 h 96"/>
                <a:gd name="T14" fmla="*/ 55 w 66"/>
                <a:gd name="T15" fmla="*/ 95 h 96"/>
                <a:gd name="T16" fmla="*/ 51 w 66"/>
                <a:gd name="T17" fmla="*/ 85 h 96"/>
                <a:gd name="T18" fmla="*/ 45 w 66"/>
                <a:gd name="T19" fmla="*/ 67 h 96"/>
                <a:gd name="T20" fmla="*/ 37 w 66"/>
                <a:gd name="T21" fmla="*/ 59 h 96"/>
                <a:gd name="T22" fmla="*/ 33 w 66"/>
                <a:gd name="T23" fmla="*/ 67 h 96"/>
                <a:gd name="T24" fmla="*/ 27 w 66"/>
                <a:gd name="T25" fmla="*/ 69 h 96"/>
                <a:gd name="T26" fmla="*/ 20 w 66"/>
                <a:gd name="T27" fmla="*/ 65 h 96"/>
                <a:gd name="T28" fmla="*/ 11 w 66"/>
                <a:gd name="T29" fmla="*/ 49 h 96"/>
                <a:gd name="T30" fmla="*/ 7 w 66"/>
                <a:gd name="T31" fmla="*/ 28 h 96"/>
                <a:gd name="T32" fmla="*/ 4 w 66"/>
                <a:gd name="T33" fmla="*/ 16 h 96"/>
                <a:gd name="T34" fmla="*/ 0 w 66"/>
                <a:gd name="T35" fmla="*/ 3 h 96"/>
                <a:gd name="T36" fmla="*/ 0 w 66"/>
                <a:gd name="T37" fmla="*/ 3 h 96"/>
                <a:gd name="T38" fmla="*/ 7 w 66"/>
                <a:gd name="T39" fmla="*/ 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96">
                  <a:moveTo>
                    <a:pt x="7" y="4"/>
                  </a:moveTo>
                  <a:cubicBezTo>
                    <a:pt x="11" y="8"/>
                    <a:pt x="15" y="11"/>
                    <a:pt x="19" y="13"/>
                  </a:cubicBezTo>
                  <a:cubicBezTo>
                    <a:pt x="28" y="15"/>
                    <a:pt x="34" y="21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6" y="34"/>
                    <a:pt x="50" y="42"/>
                    <a:pt x="53" y="51"/>
                  </a:cubicBezTo>
                  <a:cubicBezTo>
                    <a:pt x="55" y="60"/>
                    <a:pt x="57" y="69"/>
                    <a:pt x="62" y="78"/>
                  </a:cubicBezTo>
                  <a:cubicBezTo>
                    <a:pt x="66" y="85"/>
                    <a:pt x="65" y="92"/>
                    <a:pt x="56" y="96"/>
                  </a:cubicBezTo>
                  <a:cubicBezTo>
                    <a:pt x="56" y="96"/>
                    <a:pt x="56" y="95"/>
                    <a:pt x="55" y="95"/>
                  </a:cubicBezTo>
                  <a:cubicBezTo>
                    <a:pt x="52" y="92"/>
                    <a:pt x="50" y="89"/>
                    <a:pt x="51" y="85"/>
                  </a:cubicBezTo>
                  <a:cubicBezTo>
                    <a:pt x="52" y="78"/>
                    <a:pt x="48" y="72"/>
                    <a:pt x="45" y="67"/>
                  </a:cubicBezTo>
                  <a:cubicBezTo>
                    <a:pt x="44" y="63"/>
                    <a:pt x="41" y="60"/>
                    <a:pt x="37" y="59"/>
                  </a:cubicBezTo>
                  <a:cubicBezTo>
                    <a:pt x="32" y="59"/>
                    <a:pt x="34" y="64"/>
                    <a:pt x="33" y="67"/>
                  </a:cubicBezTo>
                  <a:cubicBezTo>
                    <a:pt x="32" y="70"/>
                    <a:pt x="30" y="71"/>
                    <a:pt x="27" y="69"/>
                  </a:cubicBezTo>
                  <a:cubicBezTo>
                    <a:pt x="24" y="69"/>
                    <a:pt x="21" y="68"/>
                    <a:pt x="20" y="65"/>
                  </a:cubicBezTo>
                  <a:cubicBezTo>
                    <a:pt x="19" y="59"/>
                    <a:pt x="13" y="55"/>
                    <a:pt x="11" y="49"/>
                  </a:cubicBezTo>
                  <a:cubicBezTo>
                    <a:pt x="8" y="42"/>
                    <a:pt x="2" y="36"/>
                    <a:pt x="7" y="28"/>
                  </a:cubicBezTo>
                  <a:cubicBezTo>
                    <a:pt x="9" y="25"/>
                    <a:pt x="6" y="20"/>
                    <a:pt x="4" y="16"/>
                  </a:cubicBezTo>
                  <a:cubicBezTo>
                    <a:pt x="1" y="12"/>
                    <a:pt x="0" y="8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10"/>
            <p:cNvSpPr/>
            <p:nvPr/>
          </p:nvSpPr>
          <p:spPr bwMode="auto">
            <a:xfrm>
              <a:off x="6292" y="2708"/>
              <a:ext cx="107" cy="126"/>
            </a:xfrm>
            <a:custGeom>
              <a:avLst/>
              <a:gdLst>
                <a:gd name="T0" fmla="*/ 8 w 51"/>
                <a:gd name="T1" fmla="*/ 35 h 60"/>
                <a:gd name="T2" fmla="*/ 12 w 51"/>
                <a:gd name="T3" fmla="*/ 25 h 60"/>
                <a:gd name="T4" fmla="*/ 17 w 51"/>
                <a:gd name="T5" fmla="*/ 15 h 60"/>
                <a:gd name="T6" fmla="*/ 21 w 51"/>
                <a:gd name="T7" fmla="*/ 8 h 60"/>
                <a:gd name="T8" fmla="*/ 35 w 51"/>
                <a:gd name="T9" fmla="*/ 1 h 60"/>
                <a:gd name="T10" fmla="*/ 41 w 51"/>
                <a:gd name="T11" fmla="*/ 3 h 60"/>
                <a:gd name="T12" fmla="*/ 45 w 51"/>
                <a:gd name="T13" fmla="*/ 16 h 60"/>
                <a:gd name="T14" fmla="*/ 38 w 51"/>
                <a:gd name="T15" fmla="*/ 30 h 60"/>
                <a:gd name="T16" fmla="*/ 18 w 51"/>
                <a:gd name="T17" fmla="*/ 55 h 60"/>
                <a:gd name="T18" fmla="*/ 5 w 51"/>
                <a:gd name="T19" fmla="*/ 57 h 60"/>
                <a:gd name="T20" fmla="*/ 3 w 51"/>
                <a:gd name="T21" fmla="*/ 44 h 60"/>
                <a:gd name="T22" fmla="*/ 8 w 51"/>
                <a:gd name="T23" fmla="*/ 3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60">
                  <a:moveTo>
                    <a:pt x="8" y="35"/>
                  </a:moveTo>
                  <a:cubicBezTo>
                    <a:pt x="9" y="32"/>
                    <a:pt x="11" y="29"/>
                    <a:pt x="12" y="25"/>
                  </a:cubicBezTo>
                  <a:cubicBezTo>
                    <a:pt x="14" y="22"/>
                    <a:pt x="16" y="19"/>
                    <a:pt x="17" y="15"/>
                  </a:cubicBezTo>
                  <a:cubicBezTo>
                    <a:pt x="18" y="13"/>
                    <a:pt x="20" y="10"/>
                    <a:pt x="21" y="8"/>
                  </a:cubicBezTo>
                  <a:cubicBezTo>
                    <a:pt x="25" y="5"/>
                    <a:pt x="29" y="0"/>
                    <a:pt x="35" y="1"/>
                  </a:cubicBezTo>
                  <a:cubicBezTo>
                    <a:pt x="37" y="2"/>
                    <a:pt x="39" y="2"/>
                    <a:pt x="41" y="3"/>
                  </a:cubicBezTo>
                  <a:cubicBezTo>
                    <a:pt x="51" y="6"/>
                    <a:pt x="51" y="7"/>
                    <a:pt x="45" y="16"/>
                  </a:cubicBezTo>
                  <a:cubicBezTo>
                    <a:pt x="43" y="20"/>
                    <a:pt x="40" y="25"/>
                    <a:pt x="38" y="30"/>
                  </a:cubicBezTo>
                  <a:cubicBezTo>
                    <a:pt x="32" y="39"/>
                    <a:pt x="25" y="47"/>
                    <a:pt x="18" y="55"/>
                  </a:cubicBezTo>
                  <a:cubicBezTo>
                    <a:pt x="14" y="59"/>
                    <a:pt x="10" y="60"/>
                    <a:pt x="5" y="57"/>
                  </a:cubicBezTo>
                  <a:cubicBezTo>
                    <a:pt x="1" y="54"/>
                    <a:pt x="0" y="49"/>
                    <a:pt x="3" y="44"/>
                  </a:cubicBezTo>
                  <a:cubicBezTo>
                    <a:pt x="5" y="41"/>
                    <a:pt x="6" y="38"/>
                    <a:pt x="8" y="35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11"/>
            <p:cNvSpPr/>
            <p:nvPr/>
          </p:nvSpPr>
          <p:spPr bwMode="auto">
            <a:xfrm>
              <a:off x="6279" y="2543"/>
              <a:ext cx="111" cy="78"/>
            </a:xfrm>
            <a:custGeom>
              <a:avLst/>
              <a:gdLst>
                <a:gd name="T0" fmla="*/ 5 w 53"/>
                <a:gd name="T1" fmla="*/ 10 h 37"/>
                <a:gd name="T2" fmla="*/ 28 w 53"/>
                <a:gd name="T3" fmla="*/ 6 h 37"/>
                <a:gd name="T4" fmla="*/ 34 w 53"/>
                <a:gd name="T5" fmla="*/ 2 h 37"/>
                <a:gd name="T6" fmla="*/ 33 w 53"/>
                <a:gd name="T7" fmla="*/ 10 h 37"/>
                <a:gd name="T8" fmla="*/ 31 w 53"/>
                <a:gd name="T9" fmla="*/ 18 h 37"/>
                <a:gd name="T10" fmla="*/ 41 w 53"/>
                <a:gd name="T11" fmla="*/ 16 h 37"/>
                <a:gd name="T12" fmla="*/ 53 w 53"/>
                <a:gd name="T13" fmla="*/ 10 h 37"/>
                <a:gd name="T14" fmla="*/ 50 w 53"/>
                <a:gd name="T15" fmla="*/ 14 h 37"/>
                <a:gd name="T16" fmla="*/ 6 w 53"/>
                <a:gd name="T17" fmla="*/ 37 h 37"/>
                <a:gd name="T18" fmla="*/ 5 w 53"/>
                <a:gd name="T19" fmla="*/ 1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7">
                  <a:moveTo>
                    <a:pt x="5" y="10"/>
                  </a:moveTo>
                  <a:cubicBezTo>
                    <a:pt x="9" y="13"/>
                    <a:pt x="24" y="11"/>
                    <a:pt x="28" y="6"/>
                  </a:cubicBezTo>
                  <a:cubicBezTo>
                    <a:pt x="30" y="4"/>
                    <a:pt x="30" y="0"/>
                    <a:pt x="34" y="2"/>
                  </a:cubicBezTo>
                  <a:cubicBezTo>
                    <a:pt x="38" y="4"/>
                    <a:pt x="34" y="7"/>
                    <a:pt x="33" y="10"/>
                  </a:cubicBezTo>
                  <a:cubicBezTo>
                    <a:pt x="33" y="13"/>
                    <a:pt x="28" y="16"/>
                    <a:pt x="31" y="18"/>
                  </a:cubicBezTo>
                  <a:cubicBezTo>
                    <a:pt x="34" y="22"/>
                    <a:pt x="38" y="17"/>
                    <a:pt x="41" y="16"/>
                  </a:cubicBezTo>
                  <a:cubicBezTo>
                    <a:pt x="45" y="14"/>
                    <a:pt x="49" y="12"/>
                    <a:pt x="53" y="10"/>
                  </a:cubicBezTo>
                  <a:cubicBezTo>
                    <a:pt x="52" y="12"/>
                    <a:pt x="51" y="13"/>
                    <a:pt x="50" y="14"/>
                  </a:cubicBezTo>
                  <a:cubicBezTo>
                    <a:pt x="36" y="23"/>
                    <a:pt x="21" y="31"/>
                    <a:pt x="6" y="37"/>
                  </a:cubicBezTo>
                  <a:cubicBezTo>
                    <a:pt x="0" y="28"/>
                    <a:pt x="2" y="19"/>
                    <a:pt x="5" y="10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12"/>
            <p:cNvSpPr/>
            <p:nvPr/>
          </p:nvSpPr>
          <p:spPr bwMode="auto">
            <a:xfrm>
              <a:off x="6221" y="2758"/>
              <a:ext cx="60" cy="92"/>
            </a:xfrm>
            <a:custGeom>
              <a:avLst/>
              <a:gdLst>
                <a:gd name="T0" fmla="*/ 0 w 29"/>
                <a:gd name="T1" fmla="*/ 18 h 44"/>
                <a:gd name="T2" fmla="*/ 4 w 29"/>
                <a:gd name="T3" fmla="*/ 10 h 44"/>
                <a:gd name="T4" fmla="*/ 13 w 29"/>
                <a:gd name="T5" fmla="*/ 6 h 44"/>
                <a:gd name="T6" fmla="*/ 26 w 29"/>
                <a:gd name="T7" fmla="*/ 36 h 44"/>
                <a:gd name="T8" fmla="*/ 28 w 29"/>
                <a:gd name="T9" fmla="*/ 44 h 44"/>
                <a:gd name="T10" fmla="*/ 0 w 29"/>
                <a:gd name="T11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4">
                  <a:moveTo>
                    <a:pt x="0" y="18"/>
                  </a:moveTo>
                  <a:cubicBezTo>
                    <a:pt x="6" y="18"/>
                    <a:pt x="3" y="12"/>
                    <a:pt x="4" y="10"/>
                  </a:cubicBezTo>
                  <a:cubicBezTo>
                    <a:pt x="5" y="3"/>
                    <a:pt x="7" y="0"/>
                    <a:pt x="13" y="6"/>
                  </a:cubicBezTo>
                  <a:cubicBezTo>
                    <a:pt x="22" y="15"/>
                    <a:pt x="29" y="23"/>
                    <a:pt x="26" y="36"/>
                  </a:cubicBezTo>
                  <a:cubicBezTo>
                    <a:pt x="25" y="39"/>
                    <a:pt x="28" y="41"/>
                    <a:pt x="28" y="44"/>
                  </a:cubicBezTo>
                  <a:cubicBezTo>
                    <a:pt x="18" y="37"/>
                    <a:pt x="10" y="26"/>
                    <a:pt x="0" y="18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13"/>
            <p:cNvSpPr/>
            <p:nvPr/>
          </p:nvSpPr>
          <p:spPr bwMode="auto">
            <a:xfrm>
              <a:off x="6160" y="2657"/>
              <a:ext cx="46" cy="130"/>
            </a:xfrm>
            <a:custGeom>
              <a:avLst/>
              <a:gdLst>
                <a:gd name="T0" fmla="*/ 2 w 22"/>
                <a:gd name="T1" fmla="*/ 0 h 62"/>
                <a:gd name="T2" fmla="*/ 12 w 22"/>
                <a:gd name="T3" fmla="*/ 21 h 62"/>
                <a:gd name="T4" fmla="*/ 10 w 22"/>
                <a:gd name="T5" fmla="*/ 31 h 62"/>
                <a:gd name="T6" fmla="*/ 11 w 22"/>
                <a:gd name="T7" fmla="*/ 37 h 62"/>
                <a:gd name="T8" fmla="*/ 22 w 22"/>
                <a:gd name="T9" fmla="*/ 62 h 62"/>
                <a:gd name="T10" fmla="*/ 18 w 22"/>
                <a:gd name="T11" fmla="*/ 54 h 62"/>
                <a:gd name="T12" fmla="*/ 5 w 22"/>
                <a:gd name="T13" fmla="*/ 31 h 62"/>
                <a:gd name="T14" fmla="*/ 2 w 2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2">
                  <a:moveTo>
                    <a:pt x="2" y="0"/>
                  </a:moveTo>
                  <a:cubicBezTo>
                    <a:pt x="4" y="8"/>
                    <a:pt x="13" y="12"/>
                    <a:pt x="12" y="21"/>
                  </a:cubicBezTo>
                  <a:cubicBezTo>
                    <a:pt x="12" y="25"/>
                    <a:pt x="17" y="29"/>
                    <a:pt x="10" y="31"/>
                  </a:cubicBezTo>
                  <a:cubicBezTo>
                    <a:pt x="7" y="31"/>
                    <a:pt x="10" y="35"/>
                    <a:pt x="11" y="37"/>
                  </a:cubicBezTo>
                  <a:cubicBezTo>
                    <a:pt x="14" y="46"/>
                    <a:pt x="21" y="52"/>
                    <a:pt x="22" y="62"/>
                  </a:cubicBezTo>
                  <a:cubicBezTo>
                    <a:pt x="21" y="60"/>
                    <a:pt x="19" y="57"/>
                    <a:pt x="18" y="54"/>
                  </a:cubicBezTo>
                  <a:cubicBezTo>
                    <a:pt x="12" y="47"/>
                    <a:pt x="8" y="39"/>
                    <a:pt x="5" y="31"/>
                  </a:cubicBezTo>
                  <a:cubicBezTo>
                    <a:pt x="0" y="21"/>
                    <a:pt x="0" y="11"/>
                    <a:pt x="2" y="0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14"/>
            <p:cNvSpPr/>
            <p:nvPr/>
          </p:nvSpPr>
          <p:spPr bwMode="auto">
            <a:xfrm>
              <a:off x="6204" y="2678"/>
              <a:ext cx="44" cy="30"/>
            </a:xfrm>
            <a:custGeom>
              <a:avLst/>
              <a:gdLst>
                <a:gd name="T0" fmla="*/ 21 w 21"/>
                <a:gd name="T1" fmla="*/ 14 h 14"/>
                <a:gd name="T2" fmla="*/ 0 w 21"/>
                <a:gd name="T3" fmla="*/ 0 h 14"/>
                <a:gd name="T4" fmla="*/ 21 w 2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4">
                  <a:moveTo>
                    <a:pt x="21" y="14"/>
                  </a:moveTo>
                  <a:cubicBezTo>
                    <a:pt x="14" y="9"/>
                    <a:pt x="7" y="4"/>
                    <a:pt x="0" y="0"/>
                  </a:cubicBezTo>
                  <a:cubicBezTo>
                    <a:pt x="10" y="0"/>
                    <a:pt x="17" y="6"/>
                    <a:pt x="21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15"/>
            <p:cNvSpPr/>
            <p:nvPr/>
          </p:nvSpPr>
          <p:spPr bwMode="auto">
            <a:xfrm>
              <a:off x="6212" y="2954"/>
              <a:ext cx="23" cy="31"/>
            </a:xfrm>
            <a:custGeom>
              <a:avLst/>
              <a:gdLst>
                <a:gd name="T0" fmla="*/ 11 w 11"/>
                <a:gd name="T1" fmla="*/ 15 h 15"/>
                <a:gd name="T2" fmla="*/ 0 w 11"/>
                <a:gd name="T3" fmla="*/ 0 h 15"/>
                <a:gd name="T4" fmla="*/ 11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11" y="15"/>
                  </a:moveTo>
                  <a:cubicBezTo>
                    <a:pt x="4" y="12"/>
                    <a:pt x="4" y="5"/>
                    <a:pt x="0" y="0"/>
                  </a:cubicBezTo>
                  <a:cubicBezTo>
                    <a:pt x="7" y="3"/>
                    <a:pt x="7" y="10"/>
                    <a:pt x="11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16"/>
            <p:cNvSpPr/>
            <p:nvPr/>
          </p:nvSpPr>
          <p:spPr bwMode="auto">
            <a:xfrm>
              <a:off x="6164" y="2642"/>
              <a:ext cx="15" cy="17"/>
            </a:xfrm>
            <a:custGeom>
              <a:avLst/>
              <a:gdLst>
                <a:gd name="T0" fmla="*/ 7 w 7"/>
                <a:gd name="T1" fmla="*/ 8 h 8"/>
                <a:gd name="T2" fmla="*/ 0 w 7"/>
                <a:gd name="T3" fmla="*/ 7 h 8"/>
                <a:gd name="T4" fmla="*/ 7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5" y="7"/>
                    <a:pt x="2" y="7"/>
                    <a:pt x="0" y="7"/>
                  </a:cubicBezTo>
                  <a:cubicBezTo>
                    <a:pt x="3" y="0"/>
                    <a:pt x="5" y="5"/>
                    <a:pt x="7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17"/>
            <p:cNvSpPr/>
            <p:nvPr/>
          </p:nvSpPr>
          <p:spPr bwMode="auto">
            <a:xfrm>
              <a:off x="6323" y="2413"/>
              <a:ext cx="86" cy="122"/>
            </a:xfrm>
            <a:custGeom>
              <a:avLst/>
              <a:gdLst>
                <a:gd name="T0" fmla="*/ 26 w 41"/>
                <a:gd name="T1" fmla="*/ 41 h 58"/>
                <a:gd name="T2" fmla="*/ 11 w 41"/>
                <a:gd name="T3" fmla="*/ 53 h 58"/>
                <a:gd name="T4" fmla="*/ 4 w 41"/>
                <a:gd name="T5" fmla="*/ 56 h 58"/>
                <a:gd name="T6" fmla="*/ 3 w 41"/>
                <a:gd name="T7" fmla="*/ 45 h 58"/>
                <a:gd name="T8" fmla="*/ 18 w 41"/>
                <a:gd name="T9" fmla="*/ 8 h 58"/>
                <a:gd name="T10" fmla="*/ 27 w 41"/>
                <a:gd name="T11" fmla="*/ 1 h 58"/>
                <a:gd name="T12" fmla="*/ 30 w 41"/>
                <a:gd name="T13" fmla="*/ 9 h 58"/>
                <a:gd name="T14" fmla="*/ 32 w 41"/>
                <a:gd name="T15" fmla="*/ 15 h 58"/>
                <a:gd name="T16" fmla="*/ 39 w 41"/>
                <a:gd name="T17" fmla="*/ 26 h 58"/>
                <a:gd name="T18" fmla="*/ 26 w 41"/>
                <a:gd name="T1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58">
                  <a:moveTo>
                    <a:pt x="26" y="41"/>
                  </a:moveTo>
                  <a:cubicBezTo>
                    <a:pt x="18" y="42"/>
                    <a:pt x="13" y="45"/>
                    <a:pt x="11" y="53"/>
                  </a:cubicBezTo>
                  <a:cubicBezTo>
                    <a:pt x="11" y="56"/>
                    <a:pt x="7" y="58"/>
                    <a:pt x="4" y="56"/>
                  </a:cubicBezTo>
                  <a:cubicBezTo>
                    <a:pt x="0" y="53"/>
                    <a:pt x="1" y="46"/>
                    <a:pt x="3" y="45"/>
                  </a:cubicBezTo>
                  <a:cubicBezTo>
                    <a:pt x="11" y="34"/>
                    <a:pt x="12" y="20"/>
                    <a:pt x="18" y="8"/>
                  </a:cubicBezTo>
                  <a:cubicBezTo>
                    <a:pt x="19" y="4"/>
                    <a:pt x="21" y="0"/>
                    <a:pt x="27" y="1"/>
                  </a:cubicBezTo>
                  <a:cubicBezTo>
                    <a:pt x="32" y="2"/>
                    <a:pt x="29" y="6"/>
                    <a:pt x="30" y="9"/>
                  </a:cubicBezTo>
                  <a:cubicBezTo>
                    <a:pt x="31" y="11"/>
                    <a:pt x="31" y="13"/>
                    <a:pt x="32" y="15"/>
                  </a:cubicBezTo>
                  <a:cubicBezTo>
                    <a:pt x="35" y="18"/>
                    <a:pt x="41" y="21"/>
                    <a:pt x="39" y="26"/>
                  </a:cubicBezTo>
                  <a:cubicBezTo>
                    <a:pt x="36" y="31"/>
                    <a:pt x="30" y="36"/>
                    <a:pt x="26" y="4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18"/>
            <p:cNvSpPr>
              <a:spLocks noEditPoints="1"/>
            </p:cNvSpPr>
            <p:nvPr/>
          </p:nvSpPr>
          <p:spPr bwMode="auto">
            <a:xfrm>
              <a:off x="6118" y="2361"/>
              <a:ext cx="304" cy="740"/>
            </a:xfrm>
            <a:custGeom>
              <a:avLst/>
              <a:gdLst>
                <a:gd name="T0" fmla="*/ 72 w 145"/>
                <a:gd name="T1" fmla="*/ 156 h 352"/>
                <a:gd name="T2" fmla="*/ 73 w 145"/>
                <a:gd name="T3" fmla="*/ 118 h 352"/>
                <a:gd name="T4" fmla="*/ 114 w 145"/>
                <a:gd name="T5" fmla="*/ 8 h 352"/>
                <a:gd name="T6" fmla="*/ 130 w 145"/>
                <a:gd name="T7" fmla="*/ 15 h 352"/>
                <a:gd name="T8" fmla="*/ 100 w 145"/>
                <a:gd name="T9" fmla="*/ 117 h 352"/>
                <a:gd name="T10" fmla="*/ 78 w 145"/>
                <a:gd name="T11" fmla="*/ 162 h 352"/>
                <a:gd name="T12" fmla="*/ 88 w 145"/>
                <a:gd name="T13" fmla="*/ 185 h 352"/>
                <a:gd name="T14" fmla="*/ 127 w 145"/>
                <a:gd name="T15" fmla="*/ 155 h 352"/>
                <a:gd name="T16" fmla="*/ 93 w 145"/>
                <a:gd name="T17" fmla="*/ 216 h 352"/>
                <a:gd name="T18" fmla="*/ 61 w 145"/>
                <a:gd name="T19" fmla="*/ 263 h 352"/>
                <a:gd name="T20" fmla="*/ 101 w 145"/>
                <a:gd name="T21" fmla="*/ 264 h 352"/>
                <a:gd name="T22" fmla="*/ 69 w 145"/>
                <a:gd name="T23" fmla="*/ 323 h 352"/>
                <a:gd name="T24" fmla="*/ 43 w 145"/>
                <a:gd name="T25" fmla="*/ 351 h 352"/>
                <a:gd name="T26" fmla="*/ 56 w 145"/>
                <a:gd name="T27" fmla="*/ 324 h 352"/>
                <a:gd name="T28" fmla="*/ 7 w 145"/>
                <a:gd name="T29" fmla="*/ 287 h 352"/>
                <a:gd name="T30" fmla="*/ 4 w 145"/>
                <a:gd name="T31" fmla="*/ 236 h 352"/>
                <a:gd name="T32" fmla="*/ 39 w 145"/>
                <a:gd name="T33" fmla="*/ 270 h 352"/>
                <a:gd name="T34" fmla="*/ 60 w 145"/>
                <a:gd name="T35" fmla="*/ 302 h 352"/>
                <a:gd name="T36" fmla="*/ 66 w 145"/>
                <a:gd name="T37" fmla="*/ 230 h 352"/>
                <a:gd name="T38" fmla="*/ 6 w 145"/>
                <a:gd name="T39" fmla="*/ 161 h 352"/>
                <a:gd name="T40" fmla="*/ 11 w 145"/>
                <a:gd name="T41" fmla="*/ 128 h 352"/>
                <a:gd name="T42" fmla="*/ 75 w 145"/>
                <a:gd name="T43" fmla="*/ 215 h 352"/>
                <a:gd name="T44" fmla="*/ 98 w 145"/>
                <a:gd name="T45" fmla="*/ 113 h 352"/>
                <a:gd name="T46" fmla="*/ 123 w 145"/>
                <a:gd name="T47" fmla="*/ 7 h 352"/>
                <a:gd name="T48" fmla="*/ 69 w 145"/>
                <a:gd name="T49" fmla="*/ 63 h 352"/>
                <a:gd name="T50" fmla="*/ 78 w 145"/>
                <a:gd name="T51" fmla="*/ 121 h 352"/>
                <a:gd name="T52" fmla="*/ 108 w 145"/>
                <a:gd name="T53" fmla="*/ 40 h 352"/>
                <a:gd name="T54" fmla="*/ 101 w 145"/>
                <a:gd name="T55" fmla="*/ 73 h 352"/>
                <a:gd name="T56" fmla="*/ 72 w 145"/>
                <a:gd name="T57" fmla="*/ 222 h 352"/>
                <a:gd name="T58" fmla="*/ 12 w 145"/>
                <a:gd name="T59" fmla="*/ 136 h 352"/>
                <a:gd name="T60" fmla="*/ 42 w 145"/>
                <a:gd name="T61" fmla="*/ 205 h 352"/>
                <a:gd name="T62" fmla="*/ 40 w 145"/>
                <a:gd name="T63" fmla="*/ 188 h 352"/>
                <a:gd name="T64" fmla="*/ 21 w 145"/>
                <a:gd name="T65" fmla="*/ 158 h 352"/>
                <a:gd name="T66" fmla="*/ 56 w 145"/>
                <a:gd name="T67" fmla="*/ 200 h 352"/>
                <a:gd name="T68" fmla="*/ 56 w 145"/>
                <a:gd name="T69" fmla="*/ 310 h 352"/>
                <a:gd name="T70" fmla="*/ 5 w 145"/>
                <a:gd name="T71" fmla="*/ 245 h 352"/>
                <a:gd name="T72" fmla="*/ 26 w 145"/>
                <a:gd name="T73" fmla="*/ 305 h 352"/>
                <a:gd name="T74" fmla="*/ 30 w 145"/>
                <a:gd name="T75" fmla="*/ 291 h 352"/>
                <a:gd name="T76" fmla="*/ 12 w 145"/>
                <a:gd name="T77" fmla="*/ 264 h 352"/>
                <a:gd name="T78" fmla="*/ 47 w 145"/>
                <a:gd name="T79" fmla="*/ 301 h 352"/>
                <a:gd name="T80" fmla="*/ 111 w 145"/>
                <a:gd name="T81" fmla="*/ 176 h 352"/>
                <a:gd name="T82" fmla="*/ 94 w 145"/>
                <a:gd name="T83" fmla="*/ 181 h 352"/>
                <a:gd name="T84" fmla="*/ 109 w 145"/>
                <a:gd name="T85" fmla="*/ 175 h 352"/>
                <a:gd name="T86" fmla="*/ 85 w 145"/>
                <a:gd name="T87" fmla="*/ 286 h 352"/>
                <a:gd name="T88" fmla="*/ 64 w 145"/>
                <a:gd name="T89" fmla="*/ 32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5" h="352">
                  <a:moveTo>
                    <a:pt x="75" y="215"/>
                  </a:moveTo>
                  <a:cubicBezTo>
                    <a:pt x="80" y="206"/>
                    <a:pt x="80" y="196"/>
                    <a:pt x="79" y="185"/>
                  </a:cubicBezTo>
                  <a:cubicBezTo>
                    <a:pt x="79" y="175"/>
                    <a:pt x="76" y="166"/>
                    <a:pt x="72" y="156"/>
                  </a:cubicBezTo>
                  <a:cubicBezTo>
                    <a:pt x="72" y="155"/>
                    <a:pt x="72" y="153"/>
                    <a:pt x="72" y="152"/>
                  </a:cubicBezTo>
                  <a:cubicBezTo>
                    <a:pt x="72" y="150"/>
                    <a:pt x="71" y="148"/>
                    <a:pt x="71" y="148"/>
                  </a:cubicBezTo>
                  <a:cubicBezTo>
                    <a:pt x="71" y="147"/>
                    <a:pt x="76" y="127"/>
                    <a:pt x="73" y="118"/>
                  </a:cubicBezTo>
                  <a:cubicBezTo>
                    <a:pt x="70" y="101"/>
                    <a:pt x="68" y="84"/>
                    <a:pt x="66" y="67"/>
                  </a:cubicBezTo>
                  <a:cubicBezTo>
                    <a:pt x="64" y="55"/>
                    <a:pt x="70" y="46"/>
                    <a:pt x="77" y="38"/>
                  </a:cubicBezTo>
                  <a:cubicBezTo>
                    <a:pt x="87" y="25"/>
                    <a:pt x="100" y="16"/>
                    <a:pt x="114" y="8"/>
                  </a:cubicBezTo>
                  <a:cubicBezTo>
                    <a:pt x="117" y="6"/>
                    <a:pt x="120" y="4"/>
                    <a:pt x="122" y="2"/>
                  </a:cubicBezTo>
                  <a:cubicBezTo>
                    <a:pt x="126" y="0"/>
                    <a:pt x="127" y="0"/>
                    <a:pt x="127" y="4"/>
                  </a:cubicBezTo>
                  <a:cubicBezTo>
                    <a:pt x="128" y="8"/>
                    <a:pt x="129" y="11"/>
                    <a:pt x="130" y="15"/>
                  </a:cubicBezTo>
                  <a:cubicBezTo>
                    <a:pt x="134" y="26"/>
                    <a:pt x="139" y="37"/>
                    <a:pt x="142" y="48"/>
                  </a:cubicBezTo>
                  <a:cubicBezTo>
                    <a:pt x="145" y="60"/>
                    <a:pt x="142" y="72"/>
                    <a:pt x="136" y="82"/>
                  </a:cubicBezTo>
                  <a:cubicBezTo>
                    <a:pt x="127" y="97"/>
                    <a:pt x="114" y="108"/>
                    <a:pt x="100" y="117"/>
                  </a:cubicBezTo>
                  <a:cubicBezTo>
                    <a:pt x="94" y="120"/>
                    <a:pt x="89" y="124"/>
                    <a:pt x="83" y="128"/>
                  </a:cubicBezTo>
                  <a:cubicBezTo>
                    <a:pt x="77" y="132"/>
                    <a:pt x="75" y="139"/>
                    <a:pt x="75" y="146"/>
                  </a:cubicBezTo>
                  <a:cubicBezTo>
                    <a:pt x="76" y="151"/>
                    <a:pt x="77" y="157"/>
                    <a:pt x="78" y="162"/>
                  </a:cubicBezTo>
                  <a:cubicBezTo>
                    <a:pt x="82" y="171"/>
                    <a:pt x="83" y="180"/>
                    <a:pt x="83" y="189"/>
                  </a:cubicBezTo>
                  <a:cubicBezTo>
                    <a:pt x="83" y="190"/>
                    <a:pt x="83" y="192"/>
                    <a:pt x="85" y="194"/>
                  </a:cubicBezTo>
                  <a:cubicBezTo>
                    <a:pt x="86" y="191"/>
                    <a:pt x="87" y="188"/>
                    <a:pt x="88" y="185"/>
                  </a:cubicBezTo>
                  <a:cubicBezTo>
                    <a:pt x="92" y="172"/>
                    <a:pt x="100" y="163"/>
                    <a:pt x="114" y="160"/>
                  </a:cubicBezTo>
                  <a:cubicBezTo>
                    <a:pt x="117" y="159"/>
                    <a:pt x="120" y="157"/>
                    <a:pt x="123" y="156"/>
                  </a:cubicBezTo>
                  <a:cubicBezTo>
                    <a:pt x="124" y="155"/>
                    <a:pt x="125" y="155"/>
                    <a:pt x="127" y="155"/>
                  </a:cubicBezTo>
                  <a:cubicBezTo>
                    <a:pt x="127" y="156"/>
                    <a:pt x="127" y="158"/>
                    <a:pt x="126" y="159"/>
                  </a:cubicBezTo>
                  <a:cubicBezTo>
                    <a:pt x="124" y="175"/>
                    <a:pt x="114" y="187"/>
                    <a:pt x="107" y="201"/>
                  </a:cubicBezTo>
                  <a:cubicBezTo>
                    <a:pt x="103" y="207"/>
                    <a:pt x="98" y="211"/>
                    <a:pt x="93" y="216"/>
                  </a:cubicBezTo>
                  <a:cubicBezTo>
                    <a:pt x="89" y="221"/>
                    <a:pt x="84" y="224"/>
                    <a:pt x="80" y="229"/>
                  </a:cubicBezTo>
                  <a:cubicBezTo>
                    <a:pt x="75" y="235"/>
                    <a:pt x="71" y="241"/>
                    <a:pt x="67" y="247"/>
                  </a:cubicBezTo>
                  <a:cubicBezTo>
                    <a:pt x="63" y="252"/>
                    <a:pt x="62" y="257"/>
                    <a:pt x="61" y="263"/>
                  </a:cubicBezTo>
                  <a:cubicBezTo>
                    <a:pt x="60" y="272"/>
                    <a:pt x="60" y="281"/>
                    <a:pt x="63" y="290"/>
                  </a:cubicBezTo>
                  <a:cubicBezTo>
                    <a:pt x="71" y="276"/>
                    <a:pt x="85" y="271"/>
                    <a:pt x="98" y="264"/>
                  </a:cubicBezTo>
                  <a:cubicBezTo>
                    <a:pt x="99" y="263"/>
                    <a:pt x="101" y="263"/>
                    <a:pt x="101" y="264"/>
                  </a:cubicBezTo>
                  <a:cubicBezTo>
                    <a:pt x="102" y="265"/>
                    <a:pt x="103" y="267"/>
                    <a:pt x="102" y="268"/>
                  </a:cubicBezTo>
                  <a:cubicBezTo>
                    <a:pt x="100" y="276"/>
                    <a:pt x="97" y="284"/>
                    <a:pt x="94" y="292"/>
                  </a:cubicBezTo>
                  <a:cubicBezTo>
                    <a:pt x="89" y="305"/>
                    <a:pt x="79" y="314"/>
                    <a:pt x="69" y="323"/>
                  </a:cubicBezTo>
                  <a:cubicBezTo>
                    <a:pt x="62" y="329"/>
                    <a:pt x="57" y="337"/>
                    <a:pt x="51" y="344"/>
                  </a:cubicBezTo>
                  <a:cubicBezTo>
                    <a:pt x="49" y="347"/>
                    <a:pt x="47" y="349"/>
                    <a:pt x="45" y="352"/>
                  </a:cubicBezTo>
                  <a:cubicBezTo>
                    <a:pt x="44" y="351"/>
                    <a:pt x="43" y="351"/>
                    <a:pt x="43" y="351"/>
                  </a:cubicBezTo>
                  <a:cubicBezTo>
                    <a:pt x="44" y="349"/>
                    <a:pt x="44" y="348"/>
                    <a:pt x="45" y="347"/>
                  </a:cubicBezTo>
                  <a:cubicBezTo>
                    <a:pt x="48" y="342"/>
                    <a:pt x="52" y="337"/>
                    <a:pt x="55" y="332"/>
                  </a:cubicBezTo>
                  <a:cubicBezTo>
                    <a:pt x="56" y="330"/>
                    <a:pt x="55" y="327"/>
                    <a:pt x="56" y="324"/>
                  </a:cubicBezTo>
                  <a:cubicBezTo>
                    <a:pt x="46" y="317"/>
                    <a:pt x="36" y="312"/>
                    <a:pt x="25" y="309"/>
                  </a:cubicBezTo>
                  <a:cubicBezTo>
                    <a:pt x="23" y="309"/>
                    <a:pt x="22" y="308"/>
                    <a:pt x="21" y="307"/>
                  </a:cubicBezTo>
                  <a:cubicBezTo>
                    <a:pt x="16" y="300"/>
                    <a:pt x="11" y="294"/>
                    <a:pt x="7" y="287"/>
                  </a:cubicBezTo>
                  <a:cubicBezTo>
                    <a:pt x="1" y="277"/>
                    <a:pt x="0" y="266"/>
                    <a:pt x="0" y="254"/>
                  </a:cubicBezTo>
                  <a:cubicBezTo>
                    <a:pt x="0" y="250"/>
                    <a:pt x="1" y="245"/>
                    <a:pt x="1" y="240"/>
                  </a:cubicBezTo>
                  <a:cubicBezTo>
                    <a:pt x="1" y="239"/>
                    <a:pt x="3" y="237"/>
                    <a:pt x="4" y="236"/>
                  </a:cubicBezTo>
                  <a:cubicBezTo>
                    <a:pt x="5" y="237"/>
                    <a:pt x="6" y="238"/>
                    <a:pt x="7" y="239"/>
                  </a:cubicBezTo>
                  <a:cubicBezTo>
                    <a:pt x="11" y="243"/>
                    <a:pt x="13" y="247"/>
                    <a:pt x="17" y="250"/>
                  </a:cubicBezTo>
                  <a:cubicBezTo>
                    <a:pt x="24" y="256"/>
                    <a:pt x="32" y="262"/>
                    <a:pt x="39" y="270"/>
                  </a:cubicBezTo>
                  <a:cubicBezTo>
                    <a:pt x="44" y="275"/>
                    <a:pt x="47" y="283"/>
                    <a:pt x="51" y="289"/>
                  </a:cubicBezTo>
                  <a:cubicBezTo>
                    <a:pt x="54" y="296"/>
                    <a:pt x="57" y="303"/>
                    <a:pt x="60" y="311"/>
                  </a:cubicBezTo>
                  <a:cubicBezTo>
                    <a:pt x="60" y="307"/>
                    <a:pt x="60" y="304"/>
                    <a:pt x="60" y="302"/>
                  </a:cubicBezTo>
                  <a:cubicBezTo>
                    <a:pt x="59" y="295"/>
                    <a:pt x="58" y="288"/>
                    <a:pt x="57" y="281"/>
                  </a:cubicBezTo>
                  <a:cubicBezTo>
                    <a:pt x="56" y="266"/>
                    <a:pt x="57" y="251"/>
                    <a:pt x="68" y="238"/>
                  </a:cubicBezTo>
                  <a:cubicBezTo>
                    <a:pt x="71" y="234"/>
                    <a:pt x="71" y="233"/>
                    <a:pt x="66" y="230"/>
                  </a:cubicBezTo>
                  <a:cubicBezTo>
                    <a:pt x="61" y="226"/>
                    <a:pt x="56" y="221"/>
                    <a:pt x="51" y="217"/>
                  </a:cubicBezTo>
                  <a:cubicBezTo>
                    <a:pt x="49" y="215"/>
                    <a:pt x="48" y="214"/>
                    <a:pt x="46" y="212"/>
                  </a:cubicBezTo>
                  <a:cubicBezTo>
                    <a:pt x="27" y="200"/>
                    <a:pt x="12" y="184"/>
                    <a:pt x="6" y="161"/>
                  </a:cubicBezTo>
                  <a:cubicBezTo>
                    <a:pt x="3" y="152"/>
                    <a:pt x="4" y="142"/>
                    <a:pt x="5" y="132"/>
                  </a:cubicBezTo>
                  <a:cubicBezTo>
                    <a:pt x="5" y="131"/>
                    <a:pt x="6" y="129"/>
                    <a:pt x="7" y="128"/>
                  </a:cubicBezTo>
                  <a:cubicBezTo>
                    <a:pt x="8" y="126"/>
                    <a:pt x="10" y="125"/>
                    <a:pt x="11" y="128"/>
                  </a:cubicBezTo>
                  <a:cubicBezTo>
                    <a:pt x="16" y="138"/>
                    <a:pt x="25" y="141"/>
                    <a:pt x="34" y="145"/>
                  </a:cubicBezTo>
                  <a:cubicBezTo>
                    <a:pt x="57" y="154"/>
                    <a:pt x="70" y="172"/>
                    <a:pt x="74" y="196"/>
                  </a:cubicBezTo>
                  <a:cubicBezTo>
                    <a:pt x="74" y="203"/>
                    <a:pt x="75" y="209"/>
                    <a:pt x="75" y="215"/>
                  </a:cubicBezTo>
                  <a:close/>
                  <a:moveTo>
                    <a:pt x="82" y="121"/>
                  </a:moveTo>
                  <a:cubicBezTo>
                    <a:pt x="83" y="122"/>
                    <a:pt x="83" y="122"/>
                    <a:pt x="83" y="122"/>
                  </a:cubicBezTo>
                  <a:cubicBezTo>
                    <a:pt x="88" y="119"/>
                    <a:pt x="93" y="116"/>
                    <a:pt x="98" y="113"/>
                  </a:cubicBezTo>
                  <a:cubicBezTo>
                    <a:pt x="111" y="105"/>
                    <a:pt x="123" y="95"/>
                    <a:pt x="131" y="82"/>
                  </a:cubicBezTo>
                  <a:cubicBezTo>
                    <a:pt x="138" y="70"/>
                    <a:pt x="141" y="58"/>
                    <a:pt x="137" y="45"/>
                  </a:cubicBezTo>
                  <a:cubicBezTo>
                    <a:pt x="132" y="32"/>
                    <a:pt x="128" y="20"/>
                    <a:pt x="123" y="7"/>
                  </a:cubicBezTo>
                  <a:cubicBezTo>
                    <a:pt x="120" y="8"/>
                    <a:pt x="118" y="10"/>
                    <a:pt x="116" y="11"/>
                  </a:cubicBezTo>
                  <a:cubicBezTo>
                    <a:pt x="103" y="19"/>
                    <a:pt x="90" y="27"/>
                    <a:pt x="80" y="40"/>
                  </a:cubicBezTo>
                  <a:cubicBezTo>
                    <a:pt x="75" y="47"/>
                    <a:pt x="69" y="54"/>
                    <a:pt x="69" y="63"/>
                  </a:cubicBezTo>
                  <a:cubicBezTo>
                    <a:pt x="70" y="71"/>
                    <a:pt x="70" y="78"/>
                    <a:pt x="71" y="85"/>
                  </a:cubicBezTo>
                  <a:cubicBezTo>
                    <a:pt x="73" y="95"/>
                    <a:pt x="74" y="104"/>
                    <a:pt x="76" y="114"/>
                  </a:cubicBezTo>
                  <a:cubicBezTo>
                    <a:pt x="76" y="116"/>
                    <a:pt x="77" y="119"/>
                    <a:pt x="78" y="121"/>
                  </a:cubicBezTo>
                  <a:cubicBezTo>
                    <a:pt x="80" y="117"/>
                    <a:pt x="82" y="112"/>
                    <a:pt x="83" y="108"/>
                  </a:cubicBezTo>
                  <a:cubicBezTo>
                    <a:pt x="88" y="94"/>
                    <a:pt x="94" y="79"/>
                    <a:pt x="99" y="65"/>
                  </a:cubicBezTo>
                  <a:cubicBezTo>
                    <a:pt x="102" y="57"/>
                    <a:pt x="105" y="48"/>
                    <a:pt x="108" y="40"/>
                  </a:cubicBezTo>
                  <a:cubicBezTo>
                    <a:pt x="108" y="39"/>
                    <a:pt x="110" y="38"/>
                    <a:pt x="111" y="37"/>
                  </a:cubicBezTo>
                  <a:cubicBezTo>
                    <a:pt x="111" y="38"/>
                    <a:pt x="112" y="40"/>
                    <a:pt x="111" y="41"/>
                  </a:cubicBezTo>
                  <a:cubicBezTo>
                    <a:pt x="108" y="52"/>
                    <a:pt x="104" y="62"/>
                    <a:pt x="101" y="73"/>
                  </a:cubicBezTo>
                  <a:cubicBezTo>
                    <a:pt x="98" y="80"/>
                    <a:pt x="96" y="88"/>
                    <a:pt x="93" y="95"/>
                  </a:cubicBezTo>
                  <a:cubicBezTo>
                    <a:pt x="89" y="104"/>
                    <a:pt x="86" y="113"/>
                    <a:pt x="82" y="121"/>
                  </a:cubicBezTo>
                  <a:close/>
                  <a:moveTo>
                    <a:pt x="72" y="222"/>
                  </a:moveTo>
                  <a:cubicBezTo>
                    <a:pt x="71" y="212"/>
                    <a:pt x="71" y="204"/>
                    <a:pt x="70" y="196"/>
                  </a:cubicBezTo>
                  <a:cubicBezTo>
                    <a:pt x="66" y="173"/>
                    <a:pt x="54" y="156"/>
                    <a:pt x="32" y="148"/>
                  </a:cubicBezTo>
                  <a:cubicBezTo>
                    <a:pt x="25" y="145"/>
                    <a:pt x="17" y="142"/>
                    <a:pt x="12" y="136"/>
                  </a:cubicBezTo>
                  <a:cubicBezTo>
                    <a:pt x="11" y="135"/>
                    <a:pt x="10" y="134"/>
                    <a:pt x="8" y="132"/>
                  </a:cubicBezTo>
                  <a:cubicBezTo>
                    <a:pt x="8" y="139"/>
                    <a:pt x="8" y="146"/>
                    <a:pt x="8" y="152"/>
                  </a:cubicBezTo>
                  <a:cubicBezTo>
                    <a:pt x="11" y="175"/>
                    <a:pt x="24" y="192"/>
                    <a:pt x="42" y="205"/>
                  </a:cubicBezTo>
                  <a:cubicBezTo>
                    <a:pt x="47" y="209"/>
                    <a:pt x="52" y="214"/>
                    <a:pt x="57" y="218"/>
                  </a:cubicBezTo>
                  <a:cubicBezTo>
                    <a:pt x="60" y="221"/>
                    <a:pt x="64" y="224"/>
                    <a:pt x="68" y="227"/>
                  </a:cubicBezTo>
                  <a:cubicBezTo>
                    <a:pt x="61" y="212"/>
                    <a:pt x="52" y="199"/>
                    <a:pt x="40" y="188"/>
                  </a:cubicBezTo>
                  <a:cubicBezTo>
                    <a:pt x="32" y="181"/>
                    <a:pt x="25" y="174"/>
                    <a:pt x="21" y="164"/>
                  </a:cubicBezTo>
                  <a:cubicBezTo>
                    <a:pt x="20" y="163"/>
                    <a:pt x="20" y="161"/>
                    <a:pt x="19" y="159"/>
                  </a:cubicBezTo>
                  <a:cubicBezTo>
                    <a:pt x="20" y="159"/>
                    <a:pt x="20" y="158"/>
                    <a:pt x="21" y="158"/>
                  </a:cubicBezTo>
                  <a:cubicBezTo>
                    <a:pt x="23" y="160"/>
                    <a:pt x="24" y="163"/>
                    <a:pt x="26" y="165"/>
                  </a:cubicBezTo>
                  <a:cubicBezTo>
                    <a:pt x="31" y="171"/>
                    <a:pt x="36" y="178"/>
                    <a:pt x="41" y="184"/>
                  </a:cubicBezTo>
                  <a:cubicBezTo>
                    <a:pt x="46" y="190"/>
                    <a:pt x="52" y="195"/>
                    <a:pt x="56" y="200"/>
                  </a:cubicBezTo>
                  <a:cubicBezTo>
                    <a:pt x="62" y="207"/>
                    <a:pt x="66" y="214"/>
                    <a:pt x="72" y="222"/>
                  </a:cubicBezTo>
                  <a:close/>
                  <a:moveTo>
                    <a:pt x="54" y="311"/>
                  </a:moveTo>
                  <a:cubicBezTo>
                    <a:pt x="55" y="311"/>
                    <a:pt x="55" y="310"/>
                    <a:pt x="56" y="310"/>
                  </a:cubicBezTo>
                  <a:cubicBezTo>
                    <a:pt x="49" y="298"/>
                    <a:pt x="46" y="283"/>
                    <a:pt x="37" y="273"/>
                  </a:cubicBezTo>
                  <a:cubicBezTo>
                    <a:pt x="28" y="262"/>
                    <a:pt x="16" y="254"/>
                    <a:pt x="6" y="244"/>
                  </a:cubicBezTo>
                  <a:cubicBezTo>
                    <a:pt x="6" y="244"/>
                    <a:pt x="5" y="245"/>
                    <a:pt x="5" y="245"/>
                  </a:cubicBezTo>
                  <a:cubicBezTo>
                    <a:pt x="5" y="248"/>
                    <a:pt x="5" y="251"/>
                    <a:pt x="4" y="254"/>
                  </a:cubicBezTo>
                  <a:cubicBezTo>
                    <a:pt x="3" y="274"/>
                    <a:pt x="11" y="290"/>
                    <a:pt x="24" y="304"/>
                  </a:cubicBezTo>
                  <a:cubicBezTo>
                    <a:pt x="24" y="305"/>
                    <a:pt x="25" y="305"/>
                    <a:pt x="26" y="305"/>
                  </a:cubicBezTo>
                  <a:cubicBezTo>
                    <a:pt x="31" y="308"/>
                    <a:pt x="37" y="310"/>
                    <a:pt x="43" y="312"/>
                  </a:cubicBezTo>
                  <a:cubicBezTo>
                    <a:pt x="46" y="313"/>
                    <a:pt x="49" y="315"/>
                    <a:pt x="53" y="316"/>
                  </a:cubicBezTo>
                  <a:cubicBezTo>
                    <a:pt x="47" y="306"/>
                    <a:pt x="40" y="297"/>
                    <a:pt x="30" y="291"/>
                  </a:cubicBezTo>
                  <a:cubicBezTo>
                    <a:pt x="21" y="285"/>
                    <a:pt x="15" y="278"/>
                    <a:pt x="11" y="268"/>
                  </a:cubicBezTo>
                  <a:cubicBezTo>
                    <a:pt x="11" y="267"/>
                    <a:pt x="11" y="266"/>
                    <a:pt x="11" y="265"/>
                  </a:cubicBezTo>
                  <a:cubicBezTo>
                    <a:pt x="11" y="264"/>
                    <a:pt x="12" y="264"/>
                    <a:pt x="12" y="264"/>
                  </a:cubicBezTo>
                  <a:cubicBezTo>
                    <a:pt x="14" y="266"/>
                    <a:pt x="16" y="269"/>
                    <a:pt x="17" y="271"/>
                  </a:cubicBezTo>
                  <a:cubicBezTo>
                    <a:pt x="20" y="278"/>
                    <a:pt x="25" y="283"/>
                    <a:pt x="31" y="287"/>
                  </a:cubicBezTo>
                  <a:cubicBezTo>
                    <a:pt x="37" y="291"/>
                    <a:pt x="42" y="296"/>
                    <a:pt x="47" y="301"/>
                  </a:cubicBezTo>
                  <a:cubicBezTo>
                    <a:pt x="50" y="304"/>
                    <a:pt x="52" y="307"/>
                    <a:pt x="54" y="311"/>
                  </a:cubicBezTo>
                  <a:close/>
                  <a:moveTo>
                    <a:pt x="109" y="175"/>
                  </a:moveTo>
                  <a:cubicBezTo>
                    <a:pt x="110" y="175"/>
                    <a:pt x="110" y="176"/>
                    <a:pt x="111" y="176"/>
                  </a:cubicBezTo>
                  <a:cubicBezTo>
                    <a:pt x="100" y="191"/>
                    <a:pt x="87" y="204"/>
                    <a:pt x="82" y="223"/>
                  </a:cubicBezTo>
                  <a:cubicBezTo>
                    <a:pt x="101" y="206"/>
                    <a:pt x="121" y="174"/>
                    <a:pt x="121" y="162"/>
                  </a:cubicBezTo>
                  <a:cubicBezTo>
                    <a:pt x="105" y="164"/>
                    <a:pt x="99" y="169"/>
                    <a:pt x="94" y="181"/>
                  </a:cubicBezTo>
                  <a:cubicBezTo>
                    <a:pt x="90" y="189"/>
                    <a:pt x="88" y="197"/>
                    <a:pt x="85" y="205"/>
                  </a:cubicBezTo>
                  <a:cubicBezTo>
                    <a:pt x="89" y="200"/>
                    <a:pt x="92" y="194"/>
                    <a:pt x="96" y="189"/>
                  </a:cubicBezTo>
                  <a:cubicBezTo>
                    <a:pt x="100" y="184"/>
                    <a:pt x="105" y="180"/>
                    <a:pt x="109" y="175"/>
                  </a:cubicBezTo>
                  <a:close/>
                  <a:moveTo>
                    <a:pt x="98" y="269"/>
                  </a:moveTo>
                  <a:cubicBezTo>
                    <a:pt x="77" y="274"/>
                    <a:pt x="63" y="291"/>
                    <a:pt x="65" y="307"/>
                  </a:cubicBezTo>
                  <a:cubicBezTo>
                    <a:pt x="72" y="300"/>
                    <a:pt x="78" y="293"/>
                    <a:pt x="85" y="286"/>
                  </a:cubicBezTo>
                  <a:cubicBezTo>
                    <a:pt x="85" y="286"/>
                    <a:pt x="86" y="286"/>
                    <a:pt x="86" y="287"/>
                  </a:cubicBezTo>
                  <a:cubicBezTo>
                    <a:pt x="85" y="293"/>
                    <a:pt x="78" y="297"/>
                    <a:pt x="74" y="302"/>
                  </a:cubicBezTo>
                  <a:cubicBezTo>
                    <a:pt x="71" y="308"/>
                    <a:pt x="67" y="314"/>
                    <a:pt x="64" y="320"/>
                  </a:cubicBezTo>
                  <a:cubicBezTo>
                    <a:pt x="64" y="320"/>
                    <a:pt x="64" y="320"/>
                    <a:pt x="65" y="320"/>
                  </a:cubicBezTo>
                  <a:cubicBezTo>
                    <a:pt x="84" y="309"/>
                    <a:pt x="92" y="289"/>
                    <a:pt x="98" y="26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19"/>
            <p:cNvSpPr/>
            <p:nvPr/>
          </p:nvSpPr>
          <p:spPr bwMode="auto">
            <a:xfrm>
              <a:off x="4824" y="3172"/>
              <a:ext cx="222" cy="143"/>
            </a:xfrm>
            <a:custGeom>
              <a:avLst/>
              <a:gdLst>
                <a:gd name="T0" fmla="*/ 102 w 106"/>
                <a:gd name="T1" fmla="*/ 47 h 68"/>
                <a:gd name="T2" fmla="*/ 65 w 106"/>
                <a:gd name="T3" fmla="*/ 64 h 68"/>
                <a:gd name="T4" fmla="*/ 56 w 106"/>
                <a:gd name="T5" fmla="*/ 66 h 68"/>
                <a:gd name="T6" fmla="*/ 41 w 106"/>
                <a:gd name="T7" fmla="*/ 68 h 68"/>
                <a:gd name="T8" fmla="*/ 15 w 106"/>
                <a:gd name="T9" fmla="*/ 59 h 68"/>
                <a:gd name="T10" fmla="*/ 15 w 106"/>
                <a:gd name="T11" fmla="*/ 59 h 68"/>
                <a:gd name="T12" fmla="*/ 9 w 106"/>
                <a:gd name="T13" fmla="*/ 36 h 68"/>
                <a:gd name="T14" fmla="*/ 24 w 106"/>
                <a:gd name="T15" fmla="*/ 20 h 68"/>
                <a:gd name="T16" fmla="*/ 24 w 106"/>
                <a:gd name="T17" fmla="*/ 20 h 68"/>
                <a:gd name="T18" fmla="*/ 35 w 106"/>
                <a:gd name="T19" fmla="*/ 11 h 68"/>
                <a:gd name="T20" fmla="*/ 35 w 106"/>
                <a:gd name="T21" fmla="*/ 11 h 68"/>
                <a:gd name="T22" fmla="*/ 50 w 106"/>
                <a:gd name="T23" fmla="*/ 4 h 68"/>
                <a:gd name="T24" fmla="*/ 77 w 106"/>
                <a:gd name="T25" fmla="*/ 6 h 68"/>
                <a:gd name="T26" fmla="*/ 90 w 106"/>
                <a:gd name="T27" fmla="*/ 11 h 68"/>
                <a:gd name="T28" fmla="*/ 98 w 106"/>
                <a:gd name="T29" fmla="*/ 20 h 68"/>
                <a:gd name="T30" fmla="*/ 87 w 106"/>
                <a:gd name="T31" fmla="*/ 26 h 68"/>
                <a:gd name="T32" fmla="*/ 103 w 106"/>
                <a:gd name="T33" fmla="*/ 39 h 68"/>
                <a:gd name="T34" fmla="*/ 102 w 106"/>
                <a:gd name="T3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68">
                  <a:moveTo>
                    <a:pt x="102" y="47"/>
                  </a:moveTo>
                  <a:cubicBezTo>
                    <a:pt x="88" y="51"/>
                    <a:pt x="78" y="62"/>
                    <a:pt x="65" y="64"/>
                  </a:cubicBezTo>
                  <a:cubicBezTo>
                    <a:pt x="62" y="65"/>
                    <a:pt x="59" y="66"/>
                    <a:pt x="56" y="66"/>
                  </a:cubicBezTo>
                  <a:cubicBezTo>
                    <a:pt x="51" y="68"/>
                    <a:pt x="46" y="67"/>
                    <a:pt x="41" y="68"/>
                  </a:cubicBezTo>
                  <a:cubicBezTo>
                    <a:pt x="33" y="64"/>
                    <a:pt x="24" y="61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3" y="53"/>
                    <a:pt x="0" y="45"/>
                    <a:pt x="9" y="36"/>
                  </a:cubicBezTo>
                  <a:cubicBezTo>
                    <a:pt x="14" y="30"/>
                    <a:pt x="19" y="25"/>
                    <a:pt x="24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8" y="17"/>
                    <a:pt x="30" y="13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40" y="8"/>
                    <a:pt x="44" y="6"/>
                    <a:pt x="50" y="4"/>
                  </a:cubicBezTo>
                  <a:cubicBezTo>
                    <a:pt x="59" y="3"/>
                    <a:pt x="68" y="0"/>
                    <a:pt x="77" y="6"/>
                  </a:cubicBezTo>
                  <a:cubicBezTo>
                    <a:pt x="82" y="6"/>
                    <a:pt x="86" y="8"/>
                    <a:pt x="90" y="11"/>
                  </a:cubicBezTo>
                  <a:cubicBezTo>
                    <a:pt x="93" y="13"/>
                    <a:pt x="99" y="15"/>
                    <a:pt x="98" y="20"/>
                  </a:cubicBezTo>
                  <a:cubicBezTo>
                    <a:pt x="97" y="26"/>
                    <a:pt x="91" y="24"/>
                    <a:pt x="87" y="26"/>
                  </a:cubicBezTo>
                  <a:cubicBezTo>
                    <a:pt x="94" y="28"/>
                    <a:pt x="98" y="34"/>
                    <a:pt x="103" y="39"/>
                  </a:cubicBezTo>
                  <a:cubicBezTo>
                    <a:pt x="106" y="42"/>
                    <a:pt x="106" y="45"/>
                    <a:pt x="102" y="47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20"/>
            <p:cNvSpPr/>
            <p:nvPr/>
          </p:nvSpPr>
          <p:spPr bwMode="auto">
            <a:xfrm>
              <a:off x="5344" y="3029"/>
              <a:ext cx="140" cy="211"/>
            </a:xfrm>
            <a:custGeom>
              <a:avLst/>
              <a:gdLst>
                <a:gd name="T0" fmla="*/ 40 w 67"/>
                <a:gd name="T1" fmla="*/ 37 h 100"/>
                <a:gd name="T2" fmla="*/ 39 w 67"/>
                <a:gd name="T3" fmla="*/ 34 h 100"/>
                <a:gd name="T4" fmla="*/ 26 w 67"/>
                <a:gd name="T5" fmla="*/ 25 h 100"/>
                <a:gd name="T6" fmla="*/ 0 w 67"/>
                <a:gd name="T7" fmla="*/ 9 h 100"/>
                <a:gd name="T8" fmla="*/ 16 w 67"/>
                <a:gd name="T9" fmla="*/ 1 h 100"/>
                <a:gd name="T10" fmla="*/ 45 w 67"/>
                <a:gd name="T11" fmla="*/ 1 h 100"/>
                <a:gd name="T12" fmla="*/ 52 w 67"/>
                <a:gd name="T13" fmla="*/ 9 h 100"/>
                <a:gd name="T14" fmla="*/ 59 w 67"/>
                <a:gd name="T15" fmla="*/ 21 h 100"/>
                <a:gd name="T16" fmla="*/ 63 w 67"/>
                <a:gd name="T17" fmla="*/ 48 h 100"/>
                <a:gd name="T18" fmla="*/ 33 w 67"/>
                <a:gd name="T19" fmla="*/ 97 h 100"/>
                <a:gd name="T20" fmla="*/ 26 w 67"/>
                <a:gd name="T21" fmla="*/ 99 h 100"/>
                <a:gd name="T22" fmla="*/ 32 w 67"/>
                <a:gd name="T23" fmla="*/ 54 h 100"/>
                <a:gd name="T24" fmla="*/ 40 w 67"/>
                <a:gd name="T25" fmla="*/ 3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00">
                  <a:moveTo>
                    <a:pt x="40" y="37"/>
                  </a:moveTo>
                  <a:cubicBezTo>
                    <a:pt x="40" y="36"/>
                    <a:pt x="40" y="35"/>
                    <a:pt x="39" y="34"/>
                  </a:cubicBezTo>
                  <a:cubicBezTo>
                    <a:pt x="37" y="28"/>
                    <a:pt x="33" y="26"/>
                    <a:pt x="26" y="25"/>
                  </a:cubicBezTo>
                  <a:cubicBezTo>
                    <a:pt x="15" y="24"/>
                    <a:pt x="6" y="19"/>
                    <a:pt x="0" y="9"/>
                  </a:cubicBezTo>
                  <a:cubicBezTo>
                    <a:pt x="3" y="2"/>
                    <a:pt x="8" y="0"/>
                    <a:pt x="16" y="1"/>
                  </a:cubicBezTo>
                  <a:cubicBezTo>
                    <a:pt x="25" y="2"/>
                    <a:pt x="35" y="2"/>
                    <a:pt x="45" y="1"/>
                  </a:cubicBezTo>
                  <a:cubicBezTo>
                    <a:pt x="51" y="1"/>
                    <a:pt x="53" y="4"/>
                    <a:pt x="52" y="9"/>
                  </a:cubicBezTo>
                  <a:cubicBezTo>
                    <a:pt x="52" y="15"/>
                    <a:pt x="54" y="17"/>
                    <a:pt x="59" y="21"/>
                  </a:cubicBezTo>
                  <a:cubicBezTo>
                    <a:pt x="67" y="28"/>
                    <a:pt x="65" y="40"/>
                    <a:pt x="63" y="48"/>
                  </a:cubicBezTo>
                  <a:cubicBezTo>
                    <a:pt x="59" y="68"/>
                    <a:pt x="50" y="85"/>
                    <a:pt x="33" y="97"/>
                  </a:cubicBezTo>
                  <a:cubicBezTo>
                    <a:pt x="32" y="99"/>
                    <a:pt x="30" y="100"/>
                    <a:pt x="26" y="99"/>
                  </a:cubicBezTo>
                  <a:cubicBezTo>
                    <a:pt x="27" y="84"/>
                    <a:pt x="28" y="69"/>
                    <a:pt x="32" y="54"/>
                  </a:cubicBezTo>
                  <a:cubicBezTo>
                    <a:pt x="33" y="47"/>
                    <a:pt x="40" y="44"/>
                    <a:pt x="40" y="37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21"/>
            <p:cNvSpPr/>
            <p:nvPr/>
          </p:nvSpPr>
          <p:spPr bwMode="auto">
            <a:xfrm>
              <a:off x="5170" y="3122"/>
              <a:ext cx="119" cy="212"/>
            </a:xfrm>
            <a:custGeom>
              <a:avLst/>
              <a:gdLst>
                <a:gd name="T0" fmla="*/ 2 w 57"/>
                <a:gd name="T1" fmla="*/ 94 h 101"/>
                <a:gd name="T2" fmla="*/ 3 w 57"/>
                <a:gd name="T3" fmla="*/ 79 h 101"/>
                <a:gd name="T4" fmla="*/ 6 w 57"/>
                <a:gd name="T5" fmla="*/ 54 h 101"/>
                <a:gd name="T6" fmla="*/ 6 w 57"/>
                <a:gd name="T7" fmla="*/ 54 h 101"/>
                <a:gd name="T8" fmla="*/ 20 w 57"/>
                <a:gd name="T9" fmla="*/ 31 h 101"/>
                <a:gd name="T10" fmla="*/ 39 w 57"/>
                <a:gd name="T11" fmla="*/ 10 h 101"/>
                <a:gd name="T12" fmla="*/ 57 w 57"/>
                <a:gd name="T13" fmla="*/ 5 h 101"/>
                <a:gd name="T14" fmla="*/ 56 w 57"/>
                <a:gd name="T15" fmla="*/ 7 h 101"/>
                <a:gd name="T16" fmla="*/ 50 w 57"/>
                <a:gd name="T17" fmla="*/ 16 h 101"/>
                <a:gd name="T18" fmla="*/ 37 w 57"/>
                <a:gd name="T19" fmla="*/ 30 h 101"/>
                <a:gd name="T20" fmla="*/ 35 w 57"/>
                <a:gd name="T21" fmla="*/ 40 h 101"/>
                <a:gd name="T22" fmla="*/ 44 w 57"/>
                <a:gd name="T23" fmla="*/ 40 h 101"/>
                <a:gd name="T24" fmla="*/ 49 w 57"/>
                <a:gd name="T25" fmla="*/ 44 h 101"/>
                <a:gd name="T26" fmla="*/ 48 w 57"/>
                <a:gd name="T27" fmla="*/ 52 h 101"/>
                <a:gd name="T28" fmla="*/ 39 w 57"/>
                <a:gd name="T29" fmla="*/ 68 h 101"/>
                <a:gd name="T30" fmla="*/ 22 w 57"/>
                <a:gd name="T31" fmla="*/ 82 h 101"/>
                <a:gd name="T32" fmla="*/ 14 w 57"/>
                <a:gd name="T33" fmla="*/ 91 h 101"/>
                <a:gd name="T34" fmla="*/ 5 w 57"/>
                <a:gd name="T35" fmla="*/ 101 h 101"/>
                <a:gd name="T36" fmla="*/ 5 w 57"/>
                <a:gd name="T37" fmla="*/ 101 h 101"/>
                <a:gd name="T38" fmla="*/ 2 w 57"/>
                <a:gd name="T39" fmla="*/ 9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" h="101">
                  <a:moveTo>
                    <a:pt x="2" y="94"/>
                  </a:moveTo>
                  <a:cubicBezTo>
                    <a:pt x="4" y="89"/>
                    <a:pt x="4" y="84"/>
                    <a:pt x="3" y="79"/>
                  </a:cubicBezTo>
                  <a:cubicBezTo>
                    <a:pt x="2" y="71"/>
                    <a:pt x="3" y="62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9" y="45"/>
                    <a:pt x="14" y="38"/>
                    <a:pt x="20" y="31"/>
                  </a:cubicBezTo>
                  <a:cubicBezTo>
                    <a:pt x="26" y="24"/>
                    <a:pt x="33" y="18"/>
                    <a:pt x="39" y="10"/>
                  </a:cubicBezTo>
                  <a:cubicBezTo>
                    <a:pt x="43" y="3"/>
                    <a:pt x="50" y="0"/>
                    <a:pt x="57" y="5"/>
                  </a:cubicBezTo>
                  <a:cubicBezTo>
                    <a:pt x="57" y="6"/>
                    <a:pt x="57" y="6"/>
                    <a:pt x="56" y="7"/>
                  </a:cubicBezTo>
                  <a:cubicBezTo>
                    <a:pt x="56" y="11"/>
                    <a:pt x="54" y="14"/>
                    <a:pt x="50" y="16"/>
                  </a:cubicBezTo>
                  <a:cubicBezTo>
                    <a:pt x="43" y="18"/>
                    <a:pt x="41" y="24"/>
                    <a:pt x="37" y="30"/>
                  </a:cubicBezTo>
                  <a:cubicBezTo>
                    <a:pt x="35" y="33"/>
                    <a:pt x="33" y="37"/>
                    <a:pt x="35" y="40"/>
                  </a:cubicBezTo>
                  <a:cubicBezTo>
                    <a:pt x="37" y="45"/>
                    <a:pt x="41" y="41"/>
                    <a:pt x="44" y="40"/>
                  </a:cubicBezTo>
                  <a:cubicBezTo>
                    <a:pt x="47" y="40"/>
                    <a:pt x="49" y="41"/>
                    <a:pt x="49" y="44"/>
                  </a:cubicBezTo>
                  <a:cubicBezTo>
                    <a:pt x="50" y="47"/>
                    <a:pt x="51" y="50"/>
                    <a:pt x="48" y="52"/>
                  </a:cubicBezTo>
                  <a:cubicBezTo>
                    <a:pt x="43" y="56"/>
                    <a:pt x="43" y="63"/>
                    <a:pt x="39" y="68"/>
                  </a:cubicBezTo>
                  <a:cubicBezTo>
                    <a:pt x="35" y="74"/>
                    <a:pt x="33" y="82"/>
                    <a:pt x="22" y="82"/>
                  </a:cubicBezTo>
                  <a:cubicBezTo>
                    <a:pt x="19" y="82"/>
                    <a:pt x="16" y="87"/>
                    <a:pt x="14" y="91"/>
                  </a:cubicBezTo>
                  <a:cubicBezTo>
                    <a:pt x="12" y="95"/>
                    <a:pt x="9" y="99"/>
                    <a:pt x="5" y="101"/>
                  </a:cubicBezTo>
                  <a:cubicBezTo>
                    <a:pt x="5" y="101"/>
                    <a:pt x="5" y="101"/>
                    <a:pt x="5" y="101"/>
                  </a:cubicBezTo>
                  <a:cubicBezTo>
                    <a:pt x="0" y="100"/>
                    <a:pt x="2" y="97"/>
                    <a:pt x="2" y="9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22"/>
            <p:cNvSpPr/>
            <p:nvPr/>
          </p:nvSpPr>
          <p:spPr bwMode="auto">
            <a:xfrm>
              <a:off x="5117" y="3097"/>
              <a:ext cx="141" cy="54"/>
            </a:xfrm>
            <a:custGeom>
              <a:avLst/>
              <a:gdLst>
                <a:gd name="T0" fmla="*/ 47 w 67"/>
                <a:gd name="T1" fmla="*/ 23 h 26"/>
                <a:gd name="T2" fmla="*/ 36 w 67"/>
                <a:gd name="T3" fmla="*/ 24 h 26"/>
                <a:gd name="T4" fmla="*/ 25 w 67"/>
                <a:gd name="T5" fmla="*/ 25 h 26"/>
                <a:gd name="T6" fmla="*/ 16 w 67"/>
                <a:gd name="T7" fmla="*/ 26 h 26"/>
                <a:gd name="T8" fmla="*/ 3 w 67"/>
                <a:gd name="T9" fmla="*/ 17 h 26"/>
                <a:gd name="T10" fmla="*/ 2 w 67"/>
                <a:gd name="T11" fmla="*/ 11 h 26"/>
                <a:gd name="T12" fmla="*/ 11 w 67"/>
                <a:gd name="T13" fmla="*/ 1 h 26"/>
                <a:gd name="T14" fmla="*/ 27 w 67"/>
                <a:gd name="T15" fmla="*/ 0 h 26"/>
                <a:gd name="T16" fmla="*/ 58 w 67"/>
                <a:gd name="T17" fmla="*/ 5 h 26"/>
                <a:gd name="T18" fmla="*/ 66 w 67"/>
                <a:gd name="T19" fmla="*/ 15 h 26"/>
                <a:gd name="T20" fmla="*/ 57 w 67"/>
                <a:gd name="T21" fmla="*/ 23 h 26"/>
                <a:gd name="T22" fmla="*/ 47 w 67"/>
                <a:gd name="T2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26">
                  <a:moveTo>
                    <a:pt x="47" y="23"/>
                  </a:moveTo>
                  <a:cubicBezTo>
                    <a:pt x="43" y="24"/>
                    <a:pt x="39" y="24"/>
                    <a:pt x="36" y="24"/>
                  </a:cubicBezTo>
                  <a:cubicBezTo>
                    <a:pt x="32" y="25"/>
                    <a:pt x="28" y="25"/>
                    <a:pt x="25" y="25"/>
                  </a:cubicBezTo>
                  <a:cubicBezTo>
                    <a:pt x="22" y="25"/>
                    <a:pt x="19" y="26"/>
                    <a:pt x="16" y="26"/>
                  </a:cubicBezTo>
                  <a:cubicBezTo>
                    <a:pt x="11" y="24"/>
                    <a:pt x="6" y="23"/>
                    <a:pt x="3" y="17"/>
                  </a:cubicBezTo>
                  <a:cubicBezTo>
                    <a:pt x="3" y="15"/>
                    <a:pt x="2" y="13"/>
                    <a:pt x="2" y="11"/>
                  </a:cubicBezTo>
                  <a:cubicBezTo>
                    <a:pt x="0" y="0"/>
                    <a:pt x="0" y="0"/>
                    <a:pt x="11" y="1"/>
                  </a:cubicBezTo>
                  <a:cubicBezTo>
                    <a:pt x="16" y="1"/>
                    <a:pt x="22" y="1"/>
                    <a:pt x="27" y="0"/>
                  </a:cubicBezTo>
                  <a:cubicBezTo>
                    <a:pt x="38" y="1"/>
                    <a:pt x="48" y="2"/>
                    <a:pt x="58" y="5"/>
                  </a:cubicBezTo>
                  <a:cubicBezTo>
                    <a:pt x="64" y="6"/>
                    <a:pt x="67" y="9"/>
                    <a:pt x="66" y="15"/>
                  </a:cubicBezTo>
                  <a:cubicBezTo>
                    <a:pt x="66" y="20"/>
                    <a:pt x="62" y="23"/>
                    <a:pt x="57" y="23"/>
                  </a:cubicBezTo>
                  <a:cubicBezTo>
                    <a:pt x="53" y="23"/>
                    <a:pt x="50" y="23"/>
                    <a:pt x="47" y="23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23"/>
            <p:cNvSpPr/>
            <p:nvPr/>
          </p:nvSpPr>
          <p:spPr bwMode="auto">
            <a:xfrm>
              <a:off x="4985" y="3183"/>
              <a:ext cx="99" cy="88"/>
            </a:xfrm>
            <a:custGeom>
              <a:avLst/>
              <a:gdLst>
                <a:gd name="T0" fmla="*/ 25 w 47"/>
                <a:gd name="T1" fmla="*/ 42 h 42"/>
                <a:gd name="T2" fmla="*/ 10 w 47"/>
                <a:gd name="T3" fmla="*/ 24 h 42"/>
                <a:gd name="T4" fmla="*/ 3 w 47"/>
                <a:gd name="T5" fmla="*/ 21 h 42"/>
                <a:gd name="T6" fmla="*/ 10 w 47"/>
                <a:gd name="T7" fmla="*/ 17 h 42"/>
                <a:gd name="T8" fmla="*/ 19 w 47"/>
                <a:gd name="T9" fmla="*/ 15 h 42"/>
                <a:gd name="T10" fmla="*/ 12 w 47"/>
                <a:gd name="T11" fmla="*/ 8 h 42"/>
                <a:gd name="T12" fmla="*/ 0 w 47"/>
                <a:gd name="T13" fmla="*/ 1 h 42"/>
                <a:gd name="T14" fmla="*/ 5 w 47"/>
                <a:gd name="T15" fmla="*/ 1 h 42"/>
                <a:gd name="T16" fmla="*/ 47 w 47"/>
                <a:gd name="T17" fmla="*/ 28 h 42"/>
                <a:gd name="T18" fmla="*/ 25 w 47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2">
                  <a:moveTo>
                    <a:pt x="25" y="42"/>
                  </a:moveTo>
                  <a:cubicBezTo>
                    <a:pt x="26" y="37"/>
                    <a:pt x="16" y="25"/>
                    <a:pt x="10" y="24"/>
                  </a:cubicBezTo>
                  <a:cubicBezTo>
                    <a:pt x="7" y="24"/>
                    <a:pt x="3" y="25"/>
                    <a:pt x="3" y="21"/>
                  </a:cubicBezTo>
                  <a:cubicBezTo>
                    <a:pt x="3" y="16"/>
                    <a:pt x="7" y="18"/>
                    <a:pt x="10" y="17"/>
                  </a:cubicBezTo>
                  <a:cubicBezTo>
                    <a:pt x="13" y="16"/>
                    <a:pt x="18" y="19"/>
                    <a:pt x="19" y="15"/>
                  </a:cubicBezTo>
                  <a:cubicBezTo>
                    <a:pt x="20" y="11"/>
                    <a:pt x="14" y="10"/>
                    <a:pt x="12" y="8"/>
                  </a:cubicBezTo>
                  <a:cubicBezTo>
                    <a:pt x="8" y="5"/>
                    <a:pt x="4" y="3"/>
                    <a:pt x="0" y="1"/>
                  </a:cubicBezTo>
                  <a:cubicBezTo>
                    <a:pt x="2" y="0"/>
                    <a:pt x="4" y="1"/>
                    <a:pt x="5" y="1"/>
                  </a:cubicBezTo>
                  <a:cubicBezTo>
                    <a:pt x="20" y="9"/>
                    <a:pt x="34" y="17"/>
                    <a:pt x="47" y="28"/>
                  </a:cubicBezTo>
                  <a:cubicBezTo>
                    <a:pt x="42" y="37"/>
                    <a:pt x="34" y="40"/>
                    <a:pt x="25" y="42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24"/>
            <p:cNvSpPr/>
            <p:nvPr/>
          </p:nvSpPr>
          <p:spPr bwMode="auto">
            <a:xfrm>
              <a:off x="5231" y="3136"/>
              <a:ext cx="56" cy="85"/>
            </a:xfrm>
            <a:custGeom>
              <a:avLst/>
              <a:gdLst>
                <a:gd name="T0" fmla="*/ 20 w 27"/>
                <a:gd name="T1" fmla="*/ 37 h 40"/>
                <a:gd name="T2" fmla="*/ 10 w 27"/>
                <a:gd name="T3" fmla="*/ 38 h 40"/>
                <a:gd name="T4" fmla="*/ 2 w 27"/>
                <a:gd name="T5" fmla="*/ 32 h 40"/>
                <a:gd name="T6" fmla="*/ 22 w 27"/>
                <a:gd name="T7" fmla="*/ 6 h 40"/>
                <a:gd name="T8" fmla="*/ 27 w 27"/>
                <a:gd name="T9" fmla="*/ 0 h 40"/>
                <a:gd name="T10" fmla="*/ 20 w 27"/>
                <a:gd name="T11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20" y="37"/>
                  </a:moveTo>
                  <a:cubicBezTo>
                    <a:pt x="16" y="32"/>
                    <a:pt x="13" y="37"/>
                    <a:pt x="10" y="38"/>
                  </a:cubicBezTo>
                  <a:cubicBezTo>
                    <a:pt x="3" y="40"/>
                    <a:pt x="0" y="40"/>
                    <a:pt x="2" y="32"/>
                  </a:cubicBezTo>
                  <a:cubicBezTo>
                    <a:pt x="5" y="20"/>
                    <a:pt x="9" y="9"/>
                    <a:pt x="22" y="6"/>
                  </a:cubicBezTo>
                  <a:cubicBezTo>
                    <a:pt x="24" y="5"/>
                    <a:pt x="26" y="2"/>
                    <a:pt x="27" y="0"/>
                  </a:cubicBezTo>
                  <a:cubicBezTo>
                    <a:pt x="27" y="13"/>
                    <a:pt x="21" y="25"/>
                    <a:pt x="20" y="37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25"/>
            <p:cNvSpPr/>
            <p:nvPr/>
          </p:nvSpPr>
          <p:spPr bwMode="auto">
            <a:xfrm>
              <a:off x="5180" y="3231"/>
              <a:ext cx="90" cy="103"/>
            </a:xfrm>
            <a:custGeom>
              <a:avLst/>
              <a:gdLst>
                <a:gd name="T0" fmla="*/ 0 w 43"/>
                <a:gd name="T1" fmla="*/ 49 h 49"/>
                <a:gd name="T2" fmla="*/ 13 w 43"/>
                <a:gd name="T3" fmla="*/ 29 h 49"/>
                <a:gd name="T4" fmla="*/ 22 w 43"/>
                <a:gd name="T5" fmla="*/ 27 h 49"/>
                <a:gd name="T6" fmla="*/ 27 w 43"/>
                <a:gd name="T7" fmla="*/ 22 h 49"/>
                <a:gd name="T8" fmla="*/ 43 w 43"/>
                <a:gd name="T9" fmla="*/ 0 h 49"/>
                <a:gd name="T10" fmla="*/ 39 w 43"/>
                <a:gd name="T11" fmla="*/ 8 h 49"/>
                <a:gd name="T12" fmla="*/ 25 w 43"/>
                <a:gd name="T13" fmla="*/ 31 h 49"/>
                <a:gd name="T14" fmla="*/ 0 w 43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9">
                  <a:moveTo>
                    <a:pt x="0" y="49"/>
                  </a:moveTo>
                  <a:cubicBezTo>
                    <a:pt x="6" y="43"/>
                    <a:pt x="5" y="33"/>
                    <a:pt x="13" y="29"/>
                  </a:cubicBezTo>
                  <a:cubicBezTo>
                    <a:pt x="16" y="28"/>
                    <a:pt x="17" y="22"/>
                    <a:pt x="22" y="27"/>
                  </a:cubicBezTo>
                  <a:cubicBezTo>
                    <a:pt x="25" y="29"/>
                    <a:pt x="26" y="24"/>
                    <a:pt x="27" y="22"/>
                  </a:cubicBezTo>
                  <a:cubicBezTo>
                    <a:pt x="33" y="15"/>
                    <a:pt x="35" y="6"/>
                    <a:pt x="43" y="0"/>
                  </a:cubicBezTo>
                  <a:cubicBezTo>
                    <a:pt x="42" y="3"/>
                    <a:pt x="41" y="5"/>
                    <a:pt x="39" y="8"/>
                  </a:cubicBezTo>
                  <a:cubicBezTo>
                    <a:pt x="36" y="16"/>
                    <a:pt x="31" y="24"/>
                    <a:pt x="25" y="31"/>
                  </a:cubicBezTo>
                  <a:cubicBezTo>
                    <a:pt x="19" y="40"/>
                    <a:pt x="10" y="45"/>
                    <a:pt x="0" y="49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26"/>
            <p:cNvSpPr/>
            <p:nvPr/>
          </p:nvSpPr>
          <p:spPr bwMode="auto">
            <a:xfrm>
              <a:off x="5168" y="3235"/>
              <a:ext cx="14" cy="53"/>
            </a:xfrm>
            <a:custGeom>
              <a:avLst/>
              <a:gdLst>
                <a:gd name="T0" fmla="*/ 7 w 7"/>
                <a:gd name="T1" fmla="*/ 0 h 25"/>
                <a:gd name="T2" fmla="*/ 4 w 7"/>
                <a:gd name="T3" fmla="*/ 25 h 25"/>
                <a:gd name="T4" fmla="*/ 7 w 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5">
                  <a:moveTo>
                    <a:pt x="7" y="0"/>
                  </a:moveTo>
                  <a:cubicBezTo>
                    <a:pt x="6" y="8"/>
                    <a:pt x="5" y="17"/>
                    <a:pt x="4" y="25"/>
                  </a:cubicBezTo>
                  <a:cubicBezTo>
                    <a:pt x="0" y="16"/>
                    <a:pt x="1" y="8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27"/>
            <p:cNvSpPr/>
            <p:nvPr/>
          </p:nvSpPr>
          <p:spPr bwMode="auto">
            <a:xfrm>
              <a:off x="5411" y="3107"/>
              <a:ext cx="19" cy="36"/>
            </a:xfrm>
            <a:custGeom>
              <a:avLst/>
              <a:gdLst>
                <a:gd name="T0" fmla="*/ 8 w 9"/>
                <a:gd name="T1" fmla="*/ 0 h 17"/>
                <a:gd name="T2" fmla="*/ 0 w 9"/>
                <a:gd name="T3" fmla="*/ 17 h 17"/>
                <a:gd name="T4" fmla="*/ 8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8" y="0"/>
                  </a:moveTo>
                  <a:cubicBezTo>
                    <a:pt x="9" y="7"/>
                    <a:pt x="3" y="11"/>
                    <a:pt x="0" y="17"/>
                  </a:cubicBezTo>
                  <a:cubicBezTo>
                    <a:pt x="0" y="10"/>
                    <a:pt x="6" y="6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28"/>
            <p:cNvSpPr/>
            <p:nvPr/>
          </p:nvSpPr>
          <p:spPr bwMode="auto">
            <a:xfrm>
              <a:off x="5163" y="3319"/>
              <a:ext cx="17" cy="17"/>
            </a:xfrm>
            <a:custGeom>
              <a:avLst/>
              <a:gdLst>
                <a:gd name="T0" fmla="*/ 5 w 8"/>
                <a:gd name="T1" fmla="*/ 0 h 8"/>
                <a:gd name="T2" fmla="*/ 8 w 8"/>
                <a:gd name="T3" fmla="*/ 7 h 8"/>
                <a:gd name="T4" fmla="*/ 5 w 8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cubicBezTo>
                    <a:pt x="6" y="2"/>
                    <a:pt x="7" y="5"/>
                    <a:pt x="8" y="7"/>
                  </a:cubicBezTo>
                  <a:cubicBezTo>
                    <a:pt x="0" y="8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29"/>
            <p:cNvSpPr/>
            <p:nvPr/>
          </p:nvSpPr>
          <p:spPr bwMode="auto">
            <a:xfrm>
              <a:off x="4859" y="3218"/>
              <a:ext cx="128" cy="61"/>
            </a:xfrm>
            <a:custGeom>
              <a:avLst/>
              <a:gdLst>
                <a:gd name="T0" fmla="*/ 37 w 61"/>
                <a:gd name="T1" fmla="*/ 4 h 29"/>
                <a:gd name="T2" fmla="*/ 54 w 61"/>
                <a:gd name="T3" fmla="*/ 11 h 29"/>
                <a:gd name="T4" fmla="*/ 61 w 61"/>
                <a:gd name="T5" fmla="*/ 15 h 29"/>
                <a:gd name="T6" fmla="*/ 52 w 61"/>
                <a:gd name="T7" fmla="*/ 22 h 29"/>
                <a:gd name="T8" fmla="*/ 12 w 61"/>
                <a:gd name="T9" fmla="*/ 28 h 29"/>
                <a:gd name="T10" fmla="*/ 2 w 61"/>
                <a:gd name="T11" fmla="*/ 24 h 29"/>
                <a:gd name="T12" fmla="*/ 7 w 61"/>
                <a:gd name="T13" fmla="*/ 16 h 29"/>
                <a:gd name="T14" fmla="*/ 11 w 61"/>
                <a:gd name="T15" fmla="*/ 11 h 29"/>
                <a:gd name="T16" fmla="*/ 17 w 61"/>
                <a:gd name="T17" fmla="*/ 1 h 29"/>
                <a:gd name="T18" fmla="*/ 37 w 61"/>
                <a:gd name="T19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29">
                  <a:moveTo>
                    <a:pt x="37" y="4"/>
                  </a:moveTo>
                  <a:cubicBezTo>
                    <a:pt x="41" y="10"/>
                    <a:pt x="46" y="13"/>
                    <a:pt x="54" y="11"/>
                  </a:cubicBezTo>
                  <a:cubicBezTo>
                    <a:pt x="57" y="10"/>
                    <a:pt x="61" y="12"/>
                    <a:pt x="61" y="15"/>
                  </a:cubicBezTo>
                  <a:cubicBezTo>
                    <a:pt x="60" y="20"/>
                    <a:pt x="54" y="23"/>
                    <a:pt x="52" y="22"/>
                  </a:cubicBezTo>
                  <a:cubicBezTo>
                    <a:pt x="38" y="20"/>
                    <a:pt x="25" y="27"/>
                    <a:pt x="12" y="28"/>
                  </a:cubicBezTo>
                  <a:cubicBezTo>
                    <a:pt x="8" y="28"/>
                    <a:pt x="4" y="29"/>
                    <a:pt x="2" y="24"/>
                  </a:cubicBezTo>
                  <a:cubicBezTo>
                    <a:pt x="0" y="19"/>
                    <a:pt x="5" y="19"/>
                    <a:pt x="7" y="16"/>
                  </a:cubicBezTo>
                  <a:cubicBezTo>
                    <a:pt x="8" y="15"/>
                    <a:pt x="10" y="13"/>
                    <a:pt x="11" y="11"/>
                  </a:cubicBezTo>
                  <a:cubicBezTo>
                    <a:pt x="13" y="7"/>
                    <a:pt x="12" y="1"/>
                    <a:pt x="17" y="1"/>
                  </a:cubicBezTo>
                  <a:cubicBezTo>
                    <a:pt x="24" y="0"/>
                    <a:pt x="30" y="3"/>
                    <a:pt x="37" y="4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30"/>
            <p:cNvSpPr>
              <a:spLocks noEditPoints="1"/>
            </p:cNvSpPr>
            <p:nvPr/>
          </p:nvSpPr>
          <p:spPr bwMode="auto">
            <a:xfrm>
              <a:off x="4813" y="3040"/>
              <a:ext cx="726" cy="336"/>
            </a:xfrm>
            <a:custGeom>
              <a:avLst/>
              <a:gdLst>
                <a:gd name="T0" fmla="*/ 163 w 346"/>
                <a:gd name="T1" fmla="*/ 89 h 160"/>
                <a:gd name="T2" fmla="*/ 129 w 346"/>
                <a:gd name="T3" fmla="*/ 107 h 160"/>
                <a:gd name="T4" fmla="*/ 14 w 346"/>
                <a:gd name="T5" fmla="*/ 127 h 160"/>
                <a:gd name="T6" fmla="*/ 11 w 346"/>
                <a:gd name="T7" fmla="*/ 109 h 160"/>
                <a:gd name="T8" fmla="*/ 115 w 346"/>
                <a:gd name="T9" fmla="*/ 85 h 160"/>
                <a:gd name="T10" fmla="*/ 165 w 346"/>
                <a:gd name="T11" fmla="*/ 80 h 160"/>
                <a:gd name="T12" fmla="*/ 180 w 346"/>
                <a:gd name="T13" fmla="*/ 60 h 160"/>
                <a:gd name="T14" fmla="*/ 135 w 346"/>
                <a:gd name="T15" fmla="*/ 42 h 160"/>
                <a:gd name="T16" fmla="*/ 204 w 346"/>
                <a:gd name="T17" fmla="*/ 40 h 160"/>
                <a:gd name="T18" fmla="*/ 261 w 346"/>
                <a:gd name="T19" fmla="*/ 44 h 160"/>
                <a:gd name="T20" fmla="*/ 241 w 346"/>
                <a:gd name="T21" fmla="*/ 9 h 160"/>
                <a:gd name="T22" fmla="*/ 308 w 346"/>
                <a:gd name="T23" fmla="*/ 8 h 160"/>
                <a:gd name="T24" fmla="*/ 346 w 346"/>
                <a:gd name="T25" fmla="*/ 17 h 160"/>
                <a:gd name="T26" fmla="*/ 316 w 346"/>
                <a:gd name="T27" fmla="*/ 19 h 160"/>
                <a:gd name="T28" fmla="*/ 308 w 346"/>
                <a:gd name="T29" fmla="*/ 80 h 160"/>
                <a:gd name="T30" fmla="*/ 266 w 346"/>
                <a:gd name="T31" fmla="*/ 108 h 160"/>
                <a:gd name="T32" fmla="*/ 278 w 346"/>
                <a:gd name="T33" fmla="*/ 61 h 160"/>
                <a:gd name="T34" fmla="*/ 295 w 346"/>
                <a:gd name="T35" fmla="*/ 26 h 160"/>
                <a:gd name="T36" fmla="*/ 229 w 346"/>
                <a:gd name="T37" fmla="*/ 57 h 160"/>
                <a:gd name="T38" fmla="*/ 200 w 346"/>
                <a:gd name="T39" fmla="*/ 143 h 160"/>
                <a:gd name="T40" fmla="*/ 169 w 346"/>
                <a:gd name="T41" fmla="*/ 156 h 160"/>
                <a:gd name="T42" fmla="*/ 212 w 346"/>
                <a:gd name="T43" fmla="*/ 57 h 160"/>
                <a:gd name="T44" fmla="*/ 113 w 346"/>
                <a:gd name="T45" fmla="*/ 88 h 160"/>
                <a:gd name="T46" fmla="*/ 8 w 346"/>
                <a:gd name="T47" fmla="*/ 120 h 160"/>
                <a:gd name="T48" fmla="*/ 84 w 346"/>
                <a:gd name="T49" fmla="*/ 137 h 160"/>
                <a:gd name="T50" fmla="*/ 130 w 346"/>
                <a:gd name="T51" fmla="*/ 101 h 160"/>
                <a:gd name="T52" fmla="*/ 44 w 346"/>
                <a:gd name="T53" fmla="*/ 116 h 160"/>
                <a:gd name="T54" fmla="*/ 76 w 346"/>
                <a:gd name="T55" fmla="*/ 106 h 160"/>
                <a:gd name="T56" fmla="*/ 220 w 346"/>
                <a:gd name="T57" fmla="*/ 56 h 160"/>
                <a:gd name="T58" fmla="*/ 175 w 346"/>
                <a:gd name="T59" fmla="*/ 151 h 160"/>
                <a:gd name="T60" fmla="*/ 220 w 346"/>
                <a:gd name="T61" fmla="*/ 91 h 160"/>
                <a:gd name="T62" fmla="*/ 207 w 346"/>
                <a:gd name="T63" fmla="*/ 101 h 160"/>
                <a:gd name="T64" fmla="*/ 190 w 346"/>
                <a:gd name="T65" fmla="*/ 132 h 160"/>
                <a:gd name="T66" fmla="*/ 209 w 346"/>
                <a:gd name="T67" fmla="*/ 80 h 160"/>
                <a:gd name="T68" fmla="*/ 304 w 346"/>
                <a:gd name="T69" fmla="*/ 26 h 160"/>
                <a:gd name="T70" fmla="*/ 273 w 346"/>
                <a:gd name="T71" fmla="*/ 103 h 160"/>
                <a:gd name="T72" fmla="*/ 315 w 346"/>
                <a:gd name="T73" fmla="*/ 54 h 160"/>
                <a:gd name="T74" fmla="*/ 301 w 346"/>
                <a:gd name="T75" fmla="*/ 57 h 160"/>
                <a:gd name="T76" fmla="*/ 286 w 346"/>
                <a:gd name="T77" fmla="*/ 86 h 160"/>
                <a:gd name="T78" fmla="*/ 301 w 346"/>
                <a:gd name="T79" fmla="*/ 38 h 160"/>
                <a:gd name="T80" fmla="*/ 161 w 346"/>
                <a:gd name="T81" fmla="*/ 45 h 160"/>
                <a:gd name="T82" fmla="*/ 173 w 346"/>
                <a:gd name="T83" fmla="*/ 58 h 160"/>
                <a:gd name="T84" fmla="*/ 161 w 346"/>
                <a:gd name="T85" fmla="*/ 47 h 160"/>
                <a:gd name="T86" fmla="*/ 268 w 346"/>
                <a:gd name="T87" fmla="*/ 13 h 160"/>
                <a:gd name="T88" fmla="*/ 308 w 346"/>
                <a:gd name="T89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6" h="160">
                  <a:moveTo>
                    <a:pt x="212" y="57"/>
                  </a:moveTo>
                  <a:cubicBezTo>
                    <a:pt x="201" y="57"/>
                    <a:pt x="193" y="62"/>
                    <a:pt x="185" y="68"/>
                  </a:cubicBezTo>
                  <a:cubicBezTo>
                    <a:pt x="176" y="74"/>
                    <a:pt x="169" y="81"/>
                    <a:pt x="163" y="89"/>
                  </a:cubicBezTo>
                  <a:cubicBezTo>
                    <a:pt x="162" y="90"/>
                    <a:pt x="160" y="91"/>
                    <a:pt x="159" y="92"/>
                  </a:cubicBezTo>
                  <a:cubicBezTo>
                    <a:pt x="158" y="92"/>
                    <a:pt x="156" y="94"/>
                    <a:pt x="156" y="94"/>
                  </a:cubicBezTo>
                  <a:cubicBezTo>
                    <a:pt x="156" y="94"/>
                    <a:pt x="135" y="100"/>
                    <a:pt x="129" y="107"/>
                  </a:cubicBezTo>
                  <a:cubicBezTo>
                    <a:pt x="116" y="118"/>
                    <a:pt x="102" y="129"/>
                    <a:pt x="89" y="139"/>
                  </a:cubicBezTo>
                  <a:cubicBezTo>
                    <a:pt x="79" y="146"/>
                    <a:pt x="68" y="145"/>
                    <a:pt x="58" y="144"/>
                  </a:cubicBezTo>
                  <a:cubicBezTo>
                    <a:pt x="42" y="142"/>
                    <a:pt x="28" y="135"/>
                    <a:pt x="14" y="127"/>
                  </a:cubicBezTo>
                  <a:cubicBezTo>
                    <a:pt x="11" y="125"/>
                    <a:pt x="7" y="124"/>
                    <a:pt x="4" y="122"/>
                  </a:cubicBezTo>
                  <a:cubicBezTo>
                    <a:pt x="0" y="121"/>
                    <a:pt x="0" y="120"/>
                    <a:pt x="3" y="117"/>
                  </a:cubicBezTo>
                  <a:cubicBezTo>
                    <a:pt x="6" y="115"/>
                    <a:pt x="9" y="112"/>
                    <a:pt x="11" y="109"/>
                  </a:cubicBezTo>
                  <a:cubicBezTo>
                    <a:pt x="19" y="100"/>
                    <a:pt x="26" y="91"/>
                    <a:pt x="34" y="83"/>
                  </a:cubicBezTo>
                  <a:cubicBezTo>
                    <a:pt x="43" y="74"/>
                    <a:pt x="55" y="71"/>
                    <a:pt x="67" y="71"/>
                  </a:cubicBezTo>
                  <a:cubicBezTo>
                    <a:pt x="84" y="71"/>
                    <a:pt x="100" y="77"/>
                    <a:pt x="115" y="85"/>
                  </a:cubicBezTo>
                  <a:cubicBezTo>
                    <a:pt x="121" y="88"/>
                    <a:pt x="126" y="91"/>
                    <a:pt x="132" y="93"/>
                  </a:cubicBezTo>
                  <a:cubicBezTo>
                    <a:pt x="139" y="97"/>
                    <a:pt x="146" y="95"/>
                    <a:pt x="152" y="91"/>
                  </a:cubicBezTo>
                  <a:cubicBezTo>
                    <a:pt x="157" y="88"/>
                    <a:pt x="161" y="85"/>
                    <a:pt x="165" y="80"/>
                  </a:cubicBezTo>
                  <a:cubicBezTo>
                    <a:pt x="171" y="73"/>
                    <a:pt x="178" y="68"/>
                    <a:pt x="185" y="63"/>
                  </a:cubicBezTo>
                  <a:cubicBezTo>
                    <a:pt x="187" y="62"/>
                    <a:pt x="188" y="61"/>
                    <a:pt x="190" y="59"/>
                  </a:cubicBezTo>
                  <a:cubicBezTo>
                    <a:pt x="186" y="59"/>
                    <a:pt x="183" y="60"/>
                    <a:pt x="180" y="60"/>
                  </a:cubicBezTo>
                  <a:cubicBezTo>
                    <a:pt x="166" y="64"/>
                    <a:pt x="154" y="62"/>
                    <a:pt x="145" y="51"/>
                  </a:cubicBezTo>
                  <a:cubicBezTo>
                    <a:pt x="143" y="49"/>
                    <a:pt x="140" y="47"/>
                    <a:pt x="137" y="45"/>
                  </a:cubicBezTo>
                  <a:cubicBezTo>
                    <a:pt x="136" y="44"/>
                    <a:pt x="135" y="43"/>
                    <a:pt x="135" y="42"/>
                  </a:cubicBezTo>
                  <a:cubicBezTo>
                    <a:pt x="136" y="42"/>
                    <a:pt x="137" y="41"/>
                    <a:pt x="138" y="41"/>
                  </a:cubicBezTo>
                  <a:cubicBezTo>
                    <a:pt x="153" y="35"/>
                    <a:pt x="169" y="37"/>
                    <a:pt x="184" y="37"/>
                  </a:cubicBezTo>
                  <a:cubicBezTo>
                    <a:pt x="191" y="36"/>
                    <a:pt x="198" y="39"/>
                    <a:pt x="204" y="40"/>
                  </a:cubicBezTo>
                  <a:cubicBezTo>
                    <a:pt x="210" y="42"/>
                    <a:pt x="216" y="44"/>
                    <a:pt x="222" y="45"/>
                  </a:cubicBezTo>
                  <a:cubicBezTo>
                    <a:pt x="229" y="47"/>
                    <a:pt x="236" y="48"/>
                    <a:pt x="244" y="48"/>
                  </a:cubicBezTo>
                  <a:cubicBezTo>
                    <a:pt x="250" y="49"/>
                    <a:pt x="255" y="47"/>
                    <a:pt x="261" y="44"/>
                  </a:cubicBezTo>
                  <a:cubicBezTo>
                    <a:pt x="269" y="41"/>
                    <a:pt x="277" y="37"/>
                    <a:pt x="283" y="29"/>
                  </a:cubicBezTo>
                  <a:cubicBezTo>
                    <a:pt x="267" y="30"/>
                    <a:pt x="256" y="20"/>
                    <a:pt x="243" y="13"/>
                  </a:cubicBezTo>
                  <a:cubicBezTo>
                    <a:pt x="242" y="12"/>
                    <a:pt x="241" y="10"/>
                    <a:pt x="241" y="9"/>
                  </a:cubicBezTo>
                  <a:cubicBezTo>
                    <a:pt x="242" y="8"/>
                    <a:pt x="243" y="7"/>
                    <a:pt x="245" y="6"/>
                  </a:cubicBezTo>
                  <a:cubicBezTo>
                    <a:pt x="253" y="5"/>
                    <a:pt x="261" y="3"/>
                    <a:pt x="269" y="2"/>
                  </a:cubicBezTo>
                  <a:cubicBezTo>
                    <a:pt x="283" y="0"/>
                    <a:pt x="296" y="4"/>
                    <a:pt x="308" y="8"/>
                  </a:cubicBezTo>
                  <a:cubicBezTo>
                    <a:pt x="317" y="11"/>
                    <a:pt x="327" y="11"/>
                    <a:pt x="336" y="13"/>
                  </a:cubicBezTo>
                  <a:cubicBezTo>
                    <a:pt x="339" y="13"/>
                    <a:pt x="342" y="14"/>
                    <a:pt x="346" y="15"/>
                  </a:cubicBezTo>
                  <a:cubicBezTo>
                    <a:pt x="346" y="15"/>
                    <a:pt x="346" y="16"/>
                    <a:pt x="346" y="17"/>
                  </a:cubicBezTo>
                  <a:cubicBezTo>
                    <a:pt x="344" y="17"/>
                    <a:pt x="343" y="17"/>
                    <a:pt x="342" y="17"/>
                  </a:cubicBezTo>
                  <a:cubicBezTo>
                    <a:pt x="336" y="17"/>
                    <a:pt x="329" y="16"/>
                    <a:pt x="323" y="16"/>
                  </a:cubicBezTo>
                  <a:cubicBezTo>
                    <a:pt x="321" y="16"/>
                    <a:pt x="319" y="18"/>
                    <a:pt x="316" y="19"/>
                  </a:cubicBezTo>
                  <a:cubicBezTo>
                    <a:pt x="315" y="31"/>
                    <a:pt x="316" y="42"/>
                    <a:pt x="319" y="53"/>
                  </a:cubicBezTo>
                  <a:cubicBezTo>
                    <a:pt x="319" y="55"/>
                    <a:pt x="319" y="56"/>
                    <a:pt x="319" y="58"/>
                  </a:cubicBezTo>
                  <a:cubicBezTo>
                    <a:pt x="316" y="65"/>
                    <a:pt x="312" y="73"/>
                    <a:pt x="308" y="80"/>
                  </a:cubicBezTo>
                  <a:cubicBezTo>
                    <a:pt x="303" y="90"/>
                    <a:pt x="293" y="96"/>
                    <a:pt x="284" y="102"/>
                  </a:cubicBezTo>
                  <a:cubicBezTo>
                    <a:pt x="279" y="104"/>
                    <a:pt x="275" y="106"/>
                    <a:pt x="271" y="108"/>
                  </a:cubicBezTo>
                  <a:cubicBezTo>
                    <a:pt x="270" y="109"/>
                    <a:pt x="268" y="108"/>
                    <a:pt x="266" y="108"/>
                  </a:cubicBezTo>
                  <a:cubicBezTo>
                    <a:pt x="266" y="106"/>
                    <a:pt x="267" y="105"/>
                    <a:pt x="267" y="103"/>
                  </a:cubicBezTo>
                  <a:cubicBezTo>
                    <a:pt x="269" y="99"/>
                    <a:pt x="270" y="94"/>
                    <a:pt x="271" y="90"/>
                  </a:cubicBezTo>
                  <a:cubicBezTo>
                    <a:pt x="274" y="80"/>
                    <a:pt x="275" y="70"/>
                    <a:pt x="278" y="61"/>
                  </a:cubicBezTo>
                  <a:cubicBezTo>
                    <a:pt x="280" y="54"/>
                    <a:pt x="285" y="47"/>
                    <a:pt x="289" y="41"/>
                  </a:cubicBezTo>
                  <a:cubicBezTo>
                    <a:pt x="293" y="35"/>
                    <a:pt x="298" y="29"/>
                    <a:pt x="303" y="22"/>
                  </a:cubicBezTo>
                  <a:cubicBezTo>
                    <a:pt x="300" y="24"/>
                    <a:pt x="297" y="25"/>
                    <a:pt x="295" y="26"/>
                  </a:cubicBezTo>
                  <a:cubicBezTo>
                    <a:pt x="289" y="31"/>
                    <a:pt x="284" y="35"/>
                    <a:pt x="278" y="39"/>
                  </a:cubicBezTo>
                  <a:cubicBezTo>
                    <a:pt x="265" y="48"/>
                    <a:pt x="252" y="54"/>
                    <a:pt x="236" y="51"/>
                  </a:cubicBezTo>
                  <a:cubicBezTo>
                    <a:pt x="231" y="51"/>
                    <a:pt x="230" y="52"/>
                    <a:pt x="229" y="57"/>
                  </a:cubicBezTo>
                  <a:cubicBezTo>
                    <a:pt x="228" y="64"/>
                    <a:pt x="227" y="70"/>
                    <a:pt x="226" y="77"/>
                  </a:cubicBezTo>
                  <a:cubicBezTo>
                    <a:pt x="225" y="79"/>
                    <a:pt x="225" y="81"/>
                    <a:pt x="225" y="83"/>
                  </a:cubicBezTo>
                  <a:cubicBezTo>
                    <a:pt x="223" y="106"/>
                    <a:pt x="217" y="127"/>
                    <a:pt x="200" y="143"/>
                  </a:cubicBezTo>
                  <a:cubicBezTo>
                    <a:pt x="193" y="151"/>
                    <a:pt x="184" y="154"/>
                    <a:pt x="176" y="159"/>
                  </a:cubicBezTo>
                  <a:cubicBezTo>
                    <a:pt x="174" y="160"/>
                    <a:pt x="172" y="159"/>
                    <a:pt x="171" y="159"/>
                  </a:cubicBezTo>
                  <a:cubicBezTo>
                    <a:pt x="168" y="159"/>
                    <a:pt x="167" y="158"/>
                    <a:pt x="169" y="156"/>
                  </a:cubicBezTo>
                  <a:cubicBezTo>
                    <a:pt x="175" y="147"/>
                    <a:pt x="173" y="137"/>
                    <a:pt x="172" y="128"/>
                  </a:cubicBezTo>
                  <a:cubicBezTo>
                    <a:pt x="168" y="103"/>
                    <a:pt x="177" y="83"/>
                    <a:pt x="197" y="67"/>
                  </a:cubicBezTo>
                  <a:cubicBezTo>
                    <a:pt x="202" y="64"/>
                    <a:pt x="207" y="60"/>
                    <a:pt x="212" y="57"/>
                  </a:cubicBezTo>
                  <a:close/>
                  <a:moveTo>
                    <a:pt x="128" y="97"/>
                  </a:moveTo>
                  <a:cubicBezTo>
                    <a:pt x="128" y="97"/>
                    <a:pt x="128" y="96"/>
                    <a:pt x="128" y="96"/>
                  </a:cubicBezTo>
                  <a:cubicBezTo>
                    <a:pt x="123" y="93"/>
                    <a:pt x="118" y="90"/>
                    <a:pt x="113" y="88"/>
                  </a:cubicBezTo>
                  <a:cubicBezTo>
                    <a:pt x="99" y="81"/>
                    <a:pt x="84" y="75"/>
                    <a:pt x="69" y="75"/>
                  </a:cubicBezTo>
                  <a:cubicBezTo>
                    <a:pt x="55" y="74"/>
                    <a:pt x="43" y="78"/>
                    <a:pt x="34" y="88"/>
                  </a:cubicBezTo>
                  <a:cubicBezTo>
                    <a:pt x="25" y="99"/>
                    <a:pt x="17" y="109"/>
                    <a:pt x="8" y="120"/>
                  </a:cubicBezTo>
                  <a:cubicBezTo>
                    <a:pt x="10" y="121"/>
                    <a:pt x="13" y="122"/>
                    <a:pt x="15" y="123"/>
                  </a:cubicBezTo>
                  <a:cubicBezTo>
                    <a:pt x="29" y="131"/>
                    <a:pt x="42" y="138"/>
                    <a:pt x="58" y="140"/>
                  </a:cubicBezTo>
                  <a:cubicBezTo>
                    <a:pt x="67" y="141"/>
                    <a:pt x="76" y="143"/>
                    <a:pt x="84" y="137"/>
                  </a:cubicBezTo>
                  <a:cubicBezTo>
                    <a:pt x="90" y="134"/>
                    <a:pt x="96" y="129"/>
                    <a:pt x="102" y="125"/>
                  </a:cubicBezTo>
                  <a:cubicBezTo>
                    <a:pt x="110" y="119"/>
                    <a:pt x="117" y="113"/>
                    <a:pt x="124" y="107"/>
                  </a:cubicBezTo>
                  <a:cubicBezTo>
                    <a:pt x="126" y="105"/>
                    <a:pt x="128" y="103"/>
                    <a:pt x="130" y="101"/>
                  </a:cubicBezTo>
                  <a:cubicBezTo>
                    <a:pt x="124" y="101"/>
                    <a:pt x="120" y="102"/>
                    <a:pt x="115" y="103"/>
                  </a:cubicBezTo>
                  <a:cubicBezTo>
                    <a:pt x="100" y="106"/>
                    <a:pt x="86" y="109"/>
                    <a:pt x="71" y="111"/>
                  </a:cubicBezTo>
                  <a:cubicBezTo>
                    <a:pt x="62" y="113"/>
                    <a:pt x="53" y="114"/>
                    <a:pt x="44" y="116"/>
                  </a:cubicBezTo>
                  <a:cubicBezTo>
                    <a:pt x="43" y="116"/>
                    <a:pt x="41" y="115"/>
                    <a:pt x="40" y="115"/>
                  </a:cubicBezTo>
                  <a:cubicBezTo>
                    <a:pt x="41" y="114"/>
                    <a:pt x="42" y="113"/>
                    <a:pt x="44" y="112"/>
                  </a:cubicBezTo>
                  <a:cubicBezTo>
                    <a:pt x="55" y="110"/>
                    <a:pt x="66" y="108"/>
                    <a:pt x="76" y="106"/>
                  </a:cubicBezTo>
                  <a:cubicBezTo>
                    <a:pt x="84" y="104"/>
                    <a:pt x="92" y="103"/>
                    <a:pt x="100" y="101"/>
                  </a:cubicBezTo>
                  <a:cubicBezTo>
                    <a:pt x="109" y="100"/>
                    <a:pt x="118" y="99"/>
                    <a:pt x="128" y="97"/>
                  </a:cubicBezTo>
                  <a:close/>
                  <a:moveTo>
                    <a:pt x="220" y="56"/>
                  </a:moveTo>
                  <a:cubicBezTo>
                    <a:pt x="212" y="62"/>
                    <a:pt x="205" y="66"/>
                    <a:pt x="198" y="71"/>
                  </a:cubicBezTo>
                  <a:cubicBezTo>
                    <a:pt x="180" y="85"/>
                    <a:pt x="172" y="104"/>
                    <a:pt x="175" y="127"/>
                  </a:cubicBezTo>
                  <a:cubicBezTo>
                    <a:pt x="177" y="135"/>
                    <a:pt x="178" y="143"/>
                    <a:pt x="175" y="151"/>
                  </a:cubicBezTo>
                  <a:cubicBezTo>
                    <a:pt x="174" y="152"/>
                    <a:pt x="174" y="154"/>
                    <a:pt x="174" y="156"/>
                  </a:cubicBezTo>
                  <a:cubicBezTo>
                    <a:pt x="180" y="152"/>
                    <a:pt x="186" y="150"/>
                    <a:pt x="191" y="146"/>
                  </a:cubicBezTo>
                  <a:cubicBezTo>
                    <a:pt x="210" y="132"/>
                    <a:pt x="218" y="113"/>
                    <a:pt x="220" y="91"/>
                  </a:cubicBezTo>
                  <a:cubicBezTo>
                    <a:pt x="221" y="84"/>
                    <a:pt x="223" y="78"/>
                    <a:pt x="224" y="71"/>
                  </a:cubicBezTo>
                  <a:cubicBezTo>
                    <a:pt x="225" y="66"/>
                    <a:pt x="225" y="62"/>
                    <a:pt x="226" y="57"/>
                  </a:cubicBezTo>
                  <a:cubicBezTo>
                    <a:pt x="216" y="70"/>
                    <a:pt x="210" y="85"/>
                    <a:pt x="207" y="101"/>
                  </a:cubicBezTo>
                  <a:cubicBezTo>
                    <a:pt x="205" y="111"/>
                    <a:pt x="201" y="121"/>
                    <a:pt x="195" y="129"/>
                  </a:cubicBezTo>
                  <a:cubicBezTo>
                    <a:pt x="194" y="131"/>
                    <a:pt x="193" y="132"/>
                    <a:pt x="192" y="133"/>
                  </a:cubicBezTo>
                  <a:cubicBezTo>
                    <a:pt x="191" y="133"/>
                    <a:pt x="190" y="133"/>
                    <a:pt x="190" y="132"/>
                  </a:cubicBezTo>
                  <a:cubicBezTo>
                    <a:pt x="191" y="130"/>
                    <a:pt x="192" y="127"/>
                    <a:pt x="193" y="125"/>
                  </a:cubicBezTo>
                  <a:cubicBezTo>
                    <a:pt x="196" y="117"/>
                    <a:pt x="200" y="110"/>
                    <a:pt x="202" y="102"/>
                  </a:cubicBezTo>
                  <a:cubicBezTo>
                    <a:pt x="205" y="95"/>
                    <a:pt x="206" y="87"/>
                    <a:pt x="209" y="80"/>
                  </a:cubicBezTo>
                  <a:cubicBezTo>
                    <a:pt x="212" y="72"/>
                    <a:pt x="216" y="65"/>
                    <a:pt x="220" y="56"/>
                  </a:cubicBezTo>
                  <a:close/>
                  <a:moveTo>
                    <a:pt x="305" y="27"/>
                  </a:moveTo>
                  <a:cubicBezTo>
                    <a:pt x="305" y="27"/>
                    <a:pt x="305" y="26"/>
                    <a:pt x="304" y="26"/>
                  </a:cubicBezTo>
                  <a:cubicBezTo>
                    <a:pt x="297" y="38"/>
                    <a:pt x="286" y="48"/>
                    <a:pt x="281" y="61"/>
                  </a:cubicBezTo>
                  <a:cubicBezTo>
                    <a:pt x="277" y="74"/>
                    <a:pt x="275" y="88"/>
                    <a:pt x="272" y="102"/>
                  </a:cubicBezTo>
                  <a:cubicBezTo>
                    <a:pt x="272" y="102"/>
                    <a:pt x="273" y="102"/>
                    <a:pt x="273" y="103"/>
                  </a:cubicBezTo>
                  <a:cubicBezTo>
                    <a:pt x="276" y="101"/>
                    <a:pt x="279" y="100"/>
                    <a:pt x="281" y="98"/>
                  </a:cubicBezTo>
                  <a:cubicBezTo>
                    <a:pt x="299" y="90"/>
                    <a:pt x="309" y="75"/>
                    <a:pt x="315" y="57"/>
                  </a:cubicBezTo>
                  <a:cubicBezTo>
                    <a:pt x="315" y="56"/>
                    <a:pt x="315" y="55"/>
                    <a:pt x="315" y="54"/>
                  </a:cubicBezTo>
                  <a:cubicBezTo>
                    <a:pt x="314" y="48"/>
                    <a:pt x="313" y="42"/>
                    <a:pt x="312" y="36"/>
                  </a:cubicBezTo>
                  <a:cubicBezTo>
                    <a:pt x="312" y="33"/>
                    <a:pt x="312" y="29"/>
                    <a:pt x="311" y="25"/>
                  </a:cubicBezTo>
                  <a:cubicBezTo>
                    <a:pt x="305" y="36"/>
                    <a:pt x="301" y="46"/>
                    <a:pt x="301" y="57"/>
                  </a:cubicBezTo>
                  <a:cubicBezTo>
                    <a:pt x="300" y="68"/>
                    <a:pt x="296" y="77"/>
                    <a:pt x="290" y="86"/>
                  </a:cubicBezTo>
                  <a:cubicBezTo>
                    <a:pt x="290" y="86"/>
                    <a:pt x="288" y="87"/>
                    <a:pt x="287" y="88"/>
                  </a:cubicBezTo>
                  <a:cubicBezTo>
                    <a:pt x="287" y="87"/>
                    <a:pt x="286" y="87"/>
                    <a:pt x="286" y="86"/>
                  </a:cubicBezTo>
                  <a:cubicBezTo>
                    <a:pt x="287" y="84"/>
                    <a:pt x="288" y="81"/>
                    <a:pt x="290" y="79"/>
                  </a:cubicBezTo>
                  <a:cubicBezTo>
                    <a:pt x="294" y="73"/>
                    <a:pt x="296" y="66"/>
                    <a:pt x="296" y="59"/>
                  </a:cubicBezTo>
                  <a:cubicBezTo>
                    <a:pt x="297" y="52"/>
                    <a:pt x="299" y="45"/>
                    <a:pt x="301" y="38"/>
                  </a:cubicBezTo>
                  <a:cubicBezTo>
                    <a:pt x="302" y="34"/>
                    <a:pt x="304" y="31"/>
                    <a:pt x="305" y="27"/>
                  </a:cubicBezTo>
                  <a:close/>
                  <a:moveTo>
                    <a:pt x="161" y="47"/>
                  </a:moveTo>
                  <a:cubicBezTo>
                    <a:pt x="161" y="46"/>
                    <a:pt x="161" y="46"/>
                    <a:pt x="161" y="45"/>
                  </a:cubicBezTo>
                  <a:cubicBezTo>
                    <a:pt x="179" y="47"/>
                    <a:pt x="196" y="52"/>
                    <a:pt x="216" y="47"/>
                  </a:cubicBezTo>
                  <a:cubicBezTo>
                    <a:pt x="192" y="39"/>
                    <a:pt x="153" y="37"/>
                    <a:pt x="143" y="44"/>
                  </a:cubicBezTo>
                  <a:cubicBezTo>
                    <a:pt x="153" y="56"/>
                    <a:pt x="161" y="59"/>
                    <a:pt x="173" y="58"/>
                  </a:cubicBezTo>
                  <a:cubicBezTo>
                    <a:pt x="182" y="57"/>
                    <a:pt x="190" y="55"/>
                    <a:pt x="198" y="53"/>
                  </a:cubicBezTo>
                  <a:cubicBezTo>
                    <a:pt x="192" y="53"/>
                    <a:pt x="186" y="52"/>
                    <a:pt x="179" y="51"/>
                  </a:cubicBezTo>
                  <a:cubicBezTo>
                    <a:pt x="173" y="50"/>
                    <a:pt x="167" y="49"/>
                    <a:pt x="161" y="47"/>
                  </a:cubicBezTo>
                  <a:close/>
                  <a:moveTo>
                    <a:pt x="247" y="10"/>
                  </a:moveTo>
                  <a:cubicBezTo>
                    <a:pt x="262" y="25"/>
                    <a:pt x="284" y="29"/>
                    <a:pt x="297" y="19"/>
                  </a:cubicBezTo>
                  <a:cubicBezTo>
                    <a:pt x="287" y="17"/>
                    <a:pt x="278" y="15"/>
                    <a:pt x="268" y="13"/>
                  </a:cubicBezTo>
                  <a:cubicBezTo>
                    <a:pt x="268" y="12"/>
                    <a:pt x="269" y="12"/>
                    <a:pt x="269" y="11"/>
                  </a:cubicBezTo>
                  <a:cubicBezTo>
                    <a:pt x="275" y="9"/>
                    <a:pt x="282" y="13"/>
                    <a:pt x="288" y="14"/>
                  </a:cubicBezTo>
                  <a:cubicBezTo>
                    <a:pt x="295" y="14"/>
                    <a:pt x="302" y="14"/>
                    <a:pt x="308" y="14"/>
                  </a:cubicBezTo>
                  <a:cubicBezTo>
                    <a:pt x="308" y="14"/>
                    <a:pt x="308" y="13"/>
                    <a:pt x="308" y="13"/>
                  </a:cubicBezTo>
                  <a:cubicBezTo>
                    <a:pt x="289" y="2"/>
                    <a:pt x="268" y="5"/>
                    <a:pt x="247" y="1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1"/>
            <p:cNvSpPr/>
            <p:nvPr/>
          </p:nvSpPr>
          <p:spPr bwMode="auto">
            <a:xfrm>
              <a:off x="5312" y="2972"/>
              <a:ext cx="290" cy="415"/>
            </a:xfrm>
            <a:custGeom>
              <a:avLst/>
              <a:gdLst>
                <a:gd name="T0" fmla="*/ 41 w 138"/>
                <a:gd name="T1" fmla="*/ 147 h 197"/>
                <a:gd name="T2" fmla="*/ 5 w 138"/>
                <a:gd name="T3" fmla="*/ 98 h 197"/>
                <a:gd name="T4" fmla="*/ 32 w 138"/>
                <a:gd name="T5" fmla="*/ 65 h 197"/>
                <a:gd name="T6" fmla="*/ 67 w 138"/>
                <a:gd name="T7" fmla="*/ 65 h 197"/>
                <a:gd name="T8" fmla="*/ 48 w 138"/>
                <a:gd name="T9" fmla="*/ 50 h 197"/>
                <a:gd name="T10" fmla="*/ 34 w 138"/>
                <a:gd name="T11" fmla="*/ 17 h 197"/>
                <a:gd name="T12" fmla="*/ 77 w 138"/>
                <a:gd name="T13" fmla="*/ 24 h 197"/>
                <a:gd name="T14" fmla="*/ 104 w 138"/>
                <a:gd name="T15" fmla="*/ 58 h 197"/>
                <a:gd name="T16" fmla="*/ 95 w 138"/>
                <a:gd name="T17" fmla="*/ 53 h 197"/>
                <a:gd name="T18" fmla="*/ 79 w 138"/>
                <a:gd name="T19" fmla="*/ 39 h 197"/>
                <a:gd name="T20" fmla="*/ 51 w 138"/>
                <a:gd name="T21" fmla="*/ 21 h 197"/>
                <a:gd name="T22" fmla="*/ 43 w 138"/>
                <a:gd name="T23" fmla="*/ 31 h 197"/>
                <a:gd name="T24" fmla="*/ 53 w 138"/>
                <a:gd name="T25" fmla="*/ 36 h 197"/>
                <a:gd name="T26" fmla="*/ 88 w 138"/>
                <a:gd name="T27" fmla="*/ 60 h 197"/>
                <a:gd name="T28" fmla="*/ 92 w 138"/>
                <a:gd name="T29" fmla="*/ 71 h 197"/>
                <a:gd name="T30" fmla="*/ 97 w 138"/>
                <a:gd name="T31" fmla="*/ 76 h 197"/>
                <a:gd name="T32" fmla="*/ 31 w 138"/>
                <a:gd name="T33" fmla="*/ 74 h 197"/>
                <a:gd name="T34" fmla="*/ 13 w 138"/>
                <a:gd name="T35" fmla="*/ 88 h 197"/>
                <a:gd name="T36" fmla="*/ 22 w 138"/>
                <a:gd name="T37" fmla="*/ 115 h 197"/>
                <a:gd name="T38" fmla="*/ 23 w 138"/>
                <a:gd name="T39" fmla="*/ 122 h 197"/>
                <a:gd name="T40" fmla="*/ 46 w 138"/>
                <a:gd name="T41" fmla="*/ 137 h 197"/>
                <a:gd name="T42" fmla="*/ 67 w 138"/>
                <a:gd name="T43" fmla="*/ 127 h 197"/>
                <a:gd name="T44" fmla="*/ 94 w 138"/>
                <a:gd name="T45" fmla="*/ 105 h 197"/>
                <a:gd name="T46" fmla="*/ 105 w 138"/>
                <a:gd name="T47" fmla="*/ 80 h 197"/>
                <a:gd name="T48" fmla="*/ 110 w 138"/>
                <a:gd name="T49" fmla="*/ 74 h 197"/>
                <a:gd name="T50" fmla="*/ 104 w 138"/>
                <a:gd name="T51" fmla="*/ 60 h 197"/>
                <a:gd name="T52" fmla="*/ 105 w 138"/>
                <a:gd name="T53" fmla="*/ 49 h 197"/>
                <a:gd name="T54" fmla="*/ 103 w 138"/>
                <a:gd name="T55" fmla="*/ 37 h 197"/>
                <a:gd name="T56" fmla="*/ 88 w 138"/>
                <a:gd name="T57" fmla="*/ 11 h 197"/>
                <a:gd name="T58" fmla="*/ 90 w 138"/>
                <a:gd name="T59" fmla="*/ 21 h 197"/>
                <a:gd name="T60" fmla="*/ 98 w 138"/>
                <a:gd name="T61" fmla="*/ 47 h 197"/>
                <a:gd name="T62" fmla="*/ 85 w 138"/>
                <a:gd name="T63" fmla="*/ 27 h 197"/>
                <a:gd name="T64" fmla="*/ 79 w 138"/>
                <a:gd name="T65" fmla="*/ 3 h 197"/>
                <a:gd name="T66" fmla="*/ 112 w 138"/>
                <a:gd name="T67" fmla="*/ 38 h 197"/>
                <a:gd name="T68" fmla="*/ 113 w 138"/>
                <a:gd name="T69" fmla="*/ 61 h 197"/>
                <a:gd name="T70" fmla="*/ 117 w 138"/>
                <a:gd name="T71" fmla="*/ 79 h 197"/>
                <a:gd name="T72" fmla="*/ 123 w 138"/>
                <a:gd name="T73" fmla="*/ 97 h 197"/>
                <a:gd name="T74" fmla="*/ 123 w 138"/>
                <a:gd name="T75" fmla="*/ 171 h 197"/>
                <a:gd name="T76" fmla="*/ 75 w 138"/>
                <a:gd name="T77" fmla="*/ 191 h 197"/>
                <a:gd name="T78" fmla="*/ 79 w 138"/>
                <a:gd name="T79" fmla="*/ 162 h 197"/>
                <a:gd name="T80" fmla="*/ 97 w 138"/>
                <a:gd name="T81" fmla="*/ 11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8" h="197">
                  <a:moveTo>
                    <a:pt x="92" y="127"/>
                  </a:moveTo>
                  <a:cubicBezTo>
                    <a:pt x="78" y="142"/>
                    <a:pt x="62" y="150"/>
                    <a:pt x="41" y="147"/>
                  </a:cubicBezTo>
                  <a:cubicBezTo>
                    <a:pt x="26" y="144"/>
                    <a:pt x="17" y="134"/>
                    <a:pt x="13" y="120"/>
                  </a:cubicBezTo>
                  <a:cubicBezTo>
                    <a:pt x="10" y="113"/>
                    <a:pt x="7" y="105"/>
                    <a:pt x="5" y="98"/>
                  </a:cubicBezTo>
                  <a:cubicBezTo>
                    <a:pt x="0" y="85"/>
                    <a:pt x="1" y="76"/>
                    <a:pt x="11" y="70"/>
                  </a:cubicBezTo>
                  <a:cubicBezTo>
                    <a:pt x="17" y="65"/>
                    <a:pt x="25" y="65"/>
                    <a:pt x="32" y="65"/>
                  </a:cubicBezTo>
                  <a:cubicBezTo>
                    <a:pt x="35" y="65"/>
                    <a:pt x="38" y="66"/>
                    <a:pt x="41" y="65"/>
                  </a:cubicBezTo>
                  <a:cubicBezTo>
                    <a:pt x="49" y="65"/>
                    <a:pt x="58" y="68"/>
                    <a:pt x="67" y="65"/>
                  </a:cubicBezTo>
                  <a:cubicBezTo>
                    <a:pt x="70" y="64"/>
                    <a:pt x="73" y="65"/>
                    <a:pt x="75" y="65"/>
                  </a:cubicBezTo>
                  <a:cubicBezTo>
                    <a:pt x="65" y="62"/>
                    <a:pt x="58" y="55"/>
                    <a:pt x="48" y="50"/>
                  </a:cubicBezTo>
                  <a:cubicBezTo>
                    <a:pt x="42" y="48"/>
                    <a:pt x="38" y="42"/>
                    <a:pt x="34" y="36"/>
                  </a:cubicBezTo>
                  <a:cubicBezTo>
                    <a:pt x="30" y="30"/>
                    <a:pt x="30" y="23"/>
                    <a:pt x="34" y="17"/>
                  </a:cubicBezTo>
                  <a:cubicBezTo>
                    <a:pt x="37" y="11"/>
                    <a:pt x="43" y="9"/>
                    <a:pt x="50" y="10"/>
                  </a:cubicBezTo>
                  <a:cubicBezTo>
                    <a:pt x="60" y="14"/>
                    <a:pt x="69" y="17"/>
                    <a:pt x="77" y="24"/>
                  </a:cubicBezTo>
                  <a:cubicBezTo>
                    <a:pt x="83" y="29"/>
                    <a:pt x="86" y="34"/>
                    <a:pt x="91" y="39"/>
                  </a:cubicBezTo>
                  <a:cubicBezTo>
                    <a:pt x="95" y="46"/>
                    <a:pt x="102" y="51"/>
                    <a:pt x="104" y="58"/>
                  </a:cubicBezTo>
                  <a:cubicBezTo>
                    <a:pt x="103" y="61"/>
                    <a:pt x="101" y="59"/>
                    <a:pt x="100" y="58"/>
                  </a:cubicBezTo>
                  <a:cubicBezTo>
                    <a:pt x="98" y="57"/>
                    <a:pt x="97" y="54"/>
                    <a:pt x="95" y="53"/>
                  </a:cubicBezTo>
                  <a:cubicBezTo>
                    <a:pt x="94" y="52"/>
                    <a:pt x="93" y="51"/>
                    <a:pt x="92" y="50"/>
                  </a:cubicBezTo>
                  <a:cubicBezTo>
                    <a:pt x="88" y="46"/>
                    <a:pt x="84" y="42"/>
                    <a:pt x="79" y="39"/>
                  </a:cubicBezTo>
                  <a:cubicBezTo>
                    <a:pt x="78" y="38"/>
                    <a:pt x="78" y="38"/>
                    <a:pt x="77" y="38"/>
                  </a:cubicBezTo>
                  <a:cubicBezTo>
                    <a:pt x="69" y="31"/>
                    <a:pt x="61" y="25"/>
                    <a:pt x="51" y="21"/>
                  </a:cubicBezTo>
                  <a:cubicBezTo>
                    <a:pt x="48" y="18"/>
                    <a:pt x="45" y="19"/>
                    <a:pt x="42" y="22"/>
                  </a:cubicBezTo>
                  <a:cubicBezTo>
                    <a:pt x="40" y="25"/>
                    <a:pt x="40" y="28"/>
                    <a:pt x="43" y="31"/>
                  </a:cubicBezTo>
                  <a:cubicBezTo>
                    <a:pt x="45" y="33"/>
                    <a:pt x="47" y="35"/>
                    <a:pt x="51" y="35"/>
                  </a:cubicBezTo>
                  <a:cubicBezTo>
                    <a:pt x="51" y="35"/>
                    <a:pt x="53" y="35"/>
                    <a:pt x="53" y="36"/>
                  </a:cubicBezTo>
                  <a:cubicBezTo>
                    <a:pt x="56" y="45"/>
                    <a:pt x="66" y="45"/>
                    <a:pt x="72" y="51"/>
                  </a:cubicBezTo>
                  <a:cubicBezTo>
                    <a:pt x="76" y="55"/>
                    <a:pt x="82" y="57"/>
                    <a:pt x="88" y="60"/>
                  </a:cubicBezTo>
                  <a:cubicBezTo>
                    <a:pt x="93" y="62"/>
                    <a:pt x="97" y="66"/>
                    <a:pt x="100" y="72"/>
                  </a:cubicBezTo>
                  <a:cubicBezTo>
                    <a:pt x="97" y="75"/>
                    <a:pt x="94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4" y="72"/>
                    <a:pt x="97" y="73"/>
                    <a:pt x="97" y="76"/>
                  </a:cubicBezTo>
                  <a:cubicBezTo>
                    <a:pt x="90" y="80"/>
                    <a:pt x="83" y="79"/>
                    <a:pt x="75" y="77"/>
                  </a:cubicBezTo>
                  <a:cubicBezTo>
                    <a:pt x="61" y="73"/>
                    <a:pt x="46" y="73"/>
                    <a:pt x="31" y="74"/>
                  </a:cubicBezTo>
                  <a:cubicBezTo>
                    <a:pt x="24" y="75"/>
                    <a:pt x="17" y="75"/>
                    <a:pt x="14" y="83"/>
                  </a:cubicBezTo>
                  <a:cubicBezTo>
                    <a:pt x="13" y="85"/>
                    <a:pt x="12" y="87"/>
                    <a:pt x="13" y="88"/>
                  </a:cubicBezTo>
                  <a:cubicBezTo>
                    <a:pt x="15" y="95"/>
                    <a:pt x="15" y="103"/>
                    <a:pt x="20" y="108"/>
                  </a:cubicBezTo>
                  <a:cubicBezTo>
                    <a:pt x="22" y="110"/>
                    <a:pt x="22" y="112"/>
                    <a:pt x="22" y="115"/>
                  </a:cubicBezTo>
                  <a:cubicBezTo>
                    <a:pt x="21" y="117"/>
                    <a:pt x="21" y="118"/>
                    <a:pt x="22" y="120"/>
                  </a:cubicBezTo>
                  <a:cubicBezTo>
                    <a:pt x="22" y="121"/>
                    <a:pt x="23" y="122"/>
                    <a:pt x="23" y="122"/>
                  </a:cubicBezTo>
                  <a:cubicBezTo>
                    <a:pt x="28" y="130"/>
                    <a:pt x="28" y="131"/>
                    <a:pt x="39" y="127"/>
                  </a:cubicBezTo>
                  <a:cubicBezTo>
                    <a:pt x="47" y="130"/>
                    <a:pt x="49" y="132"/>
                    <a:pt x="46" y="137"/>
                  </a:cubicBezTo>
                  <a:cubicBezTo>
                    <a:pt x="48" y="137"/>
                    <a:pt x="51" y="137"/>
                    <a:pt x="54" y="137"/>
                  </a:cubicBezTo>
                  <a:cubicBezTo>
                    <a:pt x="63" y="137"/>
                    <a:pt x="65" y="135"/>
                    <a:pt x="67" y="127"/>
                  </a:cubicBezTo>
                  <a:cubicBezTo>
                    <a:pt x="69" y="121"/>
                    <a:pt x="74" y="119"/>
                    <a:pt x="79" y="117"/>
                  </a:cubicBezTo>
                  <a:cubicBezTo>
                    <a:pt x="85" y="115"/>
                    <a:pt x="91" y="112"/>
                    <a:pt x="94" y="105"/>
                  </a:cubicBezTo>
                  <a:cubicBezTo>
                    <a:pt x="97" y="100"/>
                    <a:pt x="102" y="97"/>
                    <a:pt x="105" y="93"/>
                  </a:cubicBezTo>
                  <a:cubicBezTo>
                    <a:pt x="111" y="86"/>
                    <a:pt x="111" y="86"/>
                    <a:pt x="105" y="80"/>
                  </a:cubicBezTo>
                  <a:cubicBezTo>
                    <a:pt x="105" y="78"/>
                    <a:pt x="107" y="78"/>
                    <a:pt x="108" y="78"/>
                  </a:cubicBezTo>
                  <a:cubicBezTo>
                    <a:pt x="111" y="77"/>
                    <a:pt x="110" y="76"/>
                    <a:pt x="110" y="74"/>
                  </a:cubicBezTo>
                  <a:cubicBezTo>
                    <a:pt x="112" y="70"/>
                    <a:pt x="111" y="67"/>
                    <a:pt x="108" y="64"/>
                  </a:cubicBezTo>
                  <a:cubicBezTo>
                    <a:pt x="106" y="63"/>
                    <a:pt x="105" y="62"/>
                    <a:pt x="104" y="60"/>
                  </a:cubicBezTo>
                  <a:cubicBezTo>
                    <a:pt x="107" y="56"/>
                    <a:pt x="101" y="53"/>
                    <a:pt x="102" y="50"/>
                  </a:cubicBezTo>
                  <a:cubicBezTo>
                    <a:pt x="103" y="49"/>
                    <a:pt x="104" y="49"/>
                    <a:pt x="105" y="49"/>
                  </a:cubicBezTo>
                  <a:cubicBezTo>
                    <a:pt x="110" y="50"/>
                    <a:pt x="110" y="48"/>
                    <a:pt x="108" y="45"/>
                  </a:cubicBezTo>
                  <a:cubicBezTo>
                    <a:pt x="107" y="42"/>
                    <a:pt x="106" y="39"/>
                    <a:pt x="103" y="37"/>
                  </a:cubicBezTo>
                  <a:cubicBezTo>
                    <a:pt x="98" y="32"/>
                    <a:pt x="97" y="26"/>
                    <a:pt x="95" y="19"/>
                  </a:cubicBezTo>
                  <a:cubicBezTo>
                    <a:pt x="94" y="16"/>
                    <a:pt x="92" y="12"/>
                    <a:pt x="88" y="11"/>
                  </a:cubicBezTo>
                  <a:cubicBezTo>
                    <a:pt x="88" y="10"/>
                    <a:pt x="87" y="11"/>
                    <a:pt x="87" y="11"/>
                  </a:cubicBezTo>
                  <a:cubicBezTo>
                    <a:pt x="86" y="15"/>
                    <a:pt x="88" y="18"/>
                    <a:pt x="90" y="21"/>
                  </a:cubicBezTo>
                  <a:cubicBezTo>
                    <a:pt x="94" y="27"/>
                    <a:pt x="98" y="33"/>
                    <a:pt x="100" y="40"/>
                  </a:cubicBezTo>
                  <a:cubicBezTo>
                    <a:pt x="101" y="42"/>
                    <a:pt x="103" y="45"/>
                    <a:pt x="98" y="47"/>
                  </a:cubicBezTo>
                  <a:cubicBezTo>
                    <a:pt x="94" y="46"/>
                    <a:pt x="95" y="41"/>
                    <a:pt x="91" y="39"/>
                  </a:cubicBezTo>
                  <a:cubicBezTo>
                    <a:pt x="87" y="36"/>
                    <a:pt x="85" y="32"/>
                    <a:pt x="85" y="27"/>
                  </a:cubicBezTo>
                  <a:cubicBezTo>
                    <a:pt x="83" y="23"/>
                    <a:pt x="82" y="19"/>
                    <a:pt x="79" y="16"/>
                  </a:cubicBezTo>
                  <a:cubicBezTo>
                    <a:pt x="76" y="12"/>
                    <a:pt x="74" y="8"/>
                    <a:pt x="79" y="3"/>
                  </a:cubicBezTo>
                  <a:cubicBezTo>
                    <a:pt x="82" y="0"/>
                    <a:pt x="90" y="0"/>
                    <a:pt x="94" y="4"/>
                  </a:cubicBezTo>
                  <a:cubicBezTo>
                    <a:pt x="103" y="14"/>
                    <a:pt x="110" y="25"/>
                    <a:pt x="112" y="38"/>
                  </a:cubicBezTo>
                  <a:cubicBezTo>
                    <a:pt x="114" y="44"/>
                    <a:pt x="118" y="51"/>
                    <a:pt x="112" y="58"/>
                  </a:cubicBezTo>
                  <a:cubicBezTo>
                    <a:pt x="111" y="59"/>
                    <a:pt x="112" y="61"/>
                    <a:pt x="113" y="61"/>
                  </a:cubicBezTo>
                  <a:cubicBezTo>
                    <a:pt x="119" y="65"/>
                    <a:pt x="118" y="70"/>
                    <a:pt x="117" y="76"/>
                  </a:cubicBezTo>
                  <a:cubicBezTo>
                    <a:pt x="116" y="77"/>
                    <a:pt x="117" y="78"/>
                    <a:pt x="117" y="79"/>
                  </a:cubicBezTo>
                  <a:cubicBezTo>
                    <a:pt x="118" y="80"/>
                    <a:pt x="119" y="82"/>
                    <a:pt x="119" y="84"/>
                  </a:cubicBezTo>
                  <a:cubicBezTo>
                    <a:pt x="118" y="89"/>
                    <a:pt x="120" y="93"/>
                    <a:pt x="123" y="97"/>
                  </a:cubicBezTo>
                  <a:cubicBezTo>
                    <a:pt x="127" y="108"/>
                    <a:pt x="132" y="118"/>
                    <a:pt x="135" y="129"/>
                  </a:cubicBezTo>
                  <a:cubicBezTo>
                    <a:pt x="138" y="146"/>
                    <a:pt x="133" y="159"/>
                    <a:pt x="123" y="171"/>
                  </a:cubicBezTo>
                  <a:cubicBezTo>
                    <a:pt x="120" y="174"/>
                    <a:pt x="118" y="176"/>
                    <a:pt x="116" y="179"/>
                  </a:cubicBezTo>
                  <a:cubicBezTo>
                    <a:pt x="105" y="193"/>
                    <a:pt x="91" y="197"/>
                    <a:pt x="75" y="191"/>
                  </a:cubicBezTo>
                  <a:cubicBezTo>
                    <a:pt x="68" y="189"/>
                    <a:pt x="65" y="183"/>
                    <a:pt x="68" y="176"/>
                  </a:cubicBezTo>
                  <a:cubicBezTo>
                    <a:pt x="70" y="170"/>
                    <a:pt x="75" y="166"/>
                    <a:pt x="79" y="162"/>
                  </a:cubicBezTo>
                  <a:cubicBezTo>
                    <a:pt x="89" y="152"/>
                    <a:pt x="95" y="139"/>
                    <a:pt x="97" y="124"/>
                  </a:cubicBezTo>
                  <a:cubicBezTo>
                    <a:pt x="97" y="122"/>
                    <a:pt x="96" y="120"/>
                    <a:pt x="97" y="118"/>
                  </a:cubicBezTo>
                  <a:cubicBezTo>
                    <a:pt x="96" y="121"/>
                    <a:pt x="93" y="124"/>
                    <a:pt x="92" y="12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2"/>
            <p:cNvSpPr/>
            <p:nvPr/>
          </p:nvSpPr>
          <p:spPr bwMode="auto">
            <a:xfrm>
              <a:off x="5585" y="3044"/>
              <a:ext cx="174" cy="92"/>
            </a:xfrm>
            <a:custGeom>
              <a:avLst/>
              <a:gdLst>
                <a:gd name="T0" fmla="*/ 63 w 83"/>
                <a:gd name="T1" fmla="*/ 41 h 44"/>
                <a:gd name="T2" fmla="*/ 25 w 83"/>
                <a:gd name="T3" fmla="*/ 29 h 44"/>
                <a:gd name="T4" fmla="*/ 3 w 83"/>
                <a:gd name="T5" fmla="*/ 6 h 44"/>
                <a:gd name="T6" fmla="*/ 3 w 83"/>
                <a:gd name="T7" fmla="*/ 2 h 44"/>
                <a:gd name="T8" fmla="*/ 15 w 83"/>
                <a:gd name="T9" fmla="*/ 0 h 44"/>
                <a:gd name="T10" fmla="*/ 70 w 83"/>
                <a:gd name="T11" fmla="*/ 23 h 44"/>
                <a:gd name="T12" fmla="*/ 80 w 83"/>
                <a:gd name="T13" fmla="*/ 33 h 44"/>
                <a:gd name="T14" fmla="*/ 81 w 83"/>
                <a:gd name="T15" fmla="*/ 40 h 44"/>
                <a:gd name="T16" fmla="*/ 75 w 83"/>
                <a:gd name="T17" fmla="*/ 40 h 44"/>
                <a:gd name="T18" fmla="*/ 59 w 83"/>
                <a:gd name="T19" fmla="*/ 23 h 44"/>
                <a:gd name="T20" fmla="*/ 42 w 83"/>
                <a:gd name="T21" fmla="*/ 13 h 44"/>
                <a:gd name="T22" fmla="*/ 35 w 83"/>
                <a:gd name="T23" fmla="*/ 11 h 44"/>
                <a:gd name="T24" fmla="*/ 38 w 83"/>
                <a:gd name="T25" fmla="*/ 14 h 44"/>
                <a:gd name="T26" fmla="*/ 54 w 83"/>
                <a:gd name="T27" fmla="*/ 30 h 44"/>
                <a:gd name="T28" fmla="*/ 62 w 83"/>
                <a:gd name="T29" fmla="*/ 36 h 44"/>
                <a:gd name="T30" fmla="*/ 63 w 83"/>
                <a:gd name="T31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44">
                  <a:moveTo>
                    <a:pt x="63" y="41"/>
                  </a:moveTo>
                  <a:cubicBezTo>
                    <a:pt x="49" y="44"/>
                    <a:pt x="36" y="39"/>
                    <a:pt x="25" y="29"/>
                  </a:cubicBezTo>
                  <a:cubicBezTo>
                    <a:pt x="17" y="22"/>
                    <a:pt x="11" y="13"/>
                    <a:pt x="3" y="6"/>
                  </a:cubicBezTo>
                  <a:cubicBezTo>
                    <a:pt x="0" y="4"/>
                    <a:pt x="1" y="3"/>
                    <a:pt x="3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36" y="0"/>
                    <a:pt x="55" y="6"/>
                    <a:pt x="70" y="23"/>
                  </a:cubicBezTo>
                  <a:cubicBezTo>
                    <a:pt x="73" y="26"/>
                    <a:pt x="78" y="29"/>
                    <a:pt x="80" y="33"/>
                  </a:cubicBezTo>
                  <a:cubicBezTo>
                    <a:pt x="81" y="35"/>
                    <a:pt x="83" y="38"/>
                    <a:pt x="81" y="40"/>
                  </a:cubicBezTo>
                  <a:cubicBezTo>
                    <a:pt x="80" y="42"/>
                    <a:pt x="77" y="41"/>
                    <a:pt x="75" y="40"/>
                  </a:cubicBezTo>
                  <a:cubicBezTo>
                    <a:pt x="73" y="31"/>
                    <a:pt x="66" y="27"/>
                    <a:pt x="59" y="23"/>
                  </a:cubicBezTo>
                  <a:cubicBezTo>
                    <a:pt x="53" y="21"/>
                    <a:pt x="47" y="18"/>
                    <a:pt x="42" y="13"/>
                  </a:cubicBezTo>
                  <a:cubicBezTo>
                    <a:pt x="40" y="12"/>
                    <a:pt x="38" y="10"/>
                    <a:pt x="35" y="11"/>
                  </a:cubicBezTo>
                  <a:cubicBezTo>
                    <a:pt x="35" y="14"/>
                    <a:pt x="37" y="14"/>
                    <a:pt x="38" y="14"/>
                  </a:cubicBezTo>
                  <a:cubicBezTo>
                    <a:pt x="46" y="17"/>
                    <a:pt x="53" y="20"/>
                    <a:pt x="54" y="30"/>
                  </a:cubicBezTo>
                  <a:cubicBezTo>
                    <a:pt x="55" y="34"/>
                    <a:pt x="59" y="34"/>
                    <a:pt x="62" y="36"/>
                  </a:cubicBezTo>
                  <a:cubicBezTo>
                    <a:pt x="66" y="38"/>
                    <a:pt x="66" y="38"/>
                    <a:pt x="63" y="41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3"/>
            <p:cNvSpPr/>
            <p:nvPr/>
          </p:nvSpPr>
          <p:spPr bwMode="auto">
            <a:xfrm>
              <a:off x="5614" y="3210"/>
              <a:ext cx="166" cy="103"/>
            </a:xfrm>
            <a:custGeom>
              <a:avLst/>
              <a:gdLst>
                <a:gd name="T0" fmla="*/ 79 w 79"/>
                <a:gd name="T1" fmla="*/ 3 h 49"/>
                <a:gd name="T2" fmla="*/ 34 w 79"/>
                <a:gd name="T3" fmla="*/ 42 h 49"/>
                <a:gd name="T4" fmla="*/ 11 w 79"/>
                <a:gd name="T5" fmla="*/ 48 h 49"/>
                <a:gd name="T6" fmla="*/ 2 w 79"/>
                <a:gd name="T7" fmla="*/ 46 h 49"/>
                <a:gd name="T8" fmla="*/ 2 w 79"/>
                <a:gd name="T9" fmla="*/ 37 h 49"/>
                <a:gd name="T10" fmla="*/ 32 w 79"/>
                <a:gd name="T11" fmla="*/ 9 h 49"/>
                <a:gd name="T12" fmla="*/ 56 w 79"/>
                <a:gd name="T13" fmla="*/ 0 h 49"/>
                <a:gd name="T14" fmla="*/ 54 w 79"/>
                <a:gd name="T15" fmla="*/ 5 h 49"/>
                <a:gd name="T16" fmla="*/ 25 w 79"/>
                <a:gd name="T17" fmla="*/ 23 h 49"/>
                <a:gd name="T18" fmla="*/ 12 w 79"/>
                <a:gd name="T19" fmla="*/ 32 h 49"/>
                <a:gd name="T20" fmla="*/ 10 w 79"/>
                <a:gd name="T21" fmla="*/ 39 h 49"/>
                <a:gd name="T22" fmla="*/ 17 w 79"/>
                <a:gd name="T23" fmla="*/ 39 h 49"/>
                <a:gd name="T24" fmla="*/ 26 w 79"/>
                <a:gd name="T25" fmla="*/ 34 h 49"/>
                <a:gd name="T26" fmla="*/ 29 w 79"/>
                <a:gd name="T27" fmla="*/ 29 h 49"/>
                <a:gd name="T28" fmla="*/ 32 w 79"/>
                <a:gd name="T29" fmla="*/ 23 h 49"/>
                <a:gd name="T30" fmla="*/ 59 w 79"/>
                <a:gd name="T31" fmla="*/ 11 h 49"/>
                <a:gd name="T32" fmla="*/ 72 w 79"/>
                <a:gd name="T33" fmla="*/ 5 h 49"/>
                <a:gd name="T34" fmla="*/ 79 w 79"/>
                <a:gd name="T35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49">
                  <a:moveTo>
                    <a:pt x="79" y="3"/>
                  </a:moveTo>
                  <a:cubicBezTo>
                    <a:pt x="71" y="24"/>
                    <a:pt x="56" y="37"/>
                    <a:pt x="34" y="42"/>
                  </a:cubicBezTo>
                  <a:cubicBezTo>
                    <a:pt x="26" y="44"/>
                    <a:pt x="18" y="46"/>
                    <a:pt x="11" y="48"/>
                  </a:cubicBezTo>
                  <a:cubicBezTo>
                    <a:pt x="8" y="49"/>
                    <a:pt x="5" y="49"/>
                    <a:pt x="2" y="46"/>
                  </a:cubicBezTo>
                  <a:cubicBezTo>
                    <a:pt x="0" y="43"/>
                    <a:pt x="0" y="40"/>
                    <a:pt x="2" y="37"/>
                  </a:cubicBezTo>
                  <a:cubicBezTo>
                    <a:pt x="9" y="24"/>
                    <a:pt x="20" y="16"/>
                    <a:pt x="32" y="9"/>
                  </a:cubicBezTo>
                  <a:cubicBezTo>
                    <a:pt x="39" y="4"/>
                    <a:pt x="48" y="2"/>
                    <a:pt x="56" y="0"/>
                  </a:cubicBezTo>
                  <a:cubicBezTo>
                    <a:pt x="58" y="3"/>
                    <a:pt x="55" y="3"/>
                    <a:pt x="54" y="5"/>
                  </a:cubicBezTo>
                  <a:cubicBezTo>
                    <a:pt x="45" y="12"/>
                    <a:pt x="34" y="17"/>
                    <a:pt x="25" y="23"/>
                  </a:cubicBezTo>
                  <a:cubicBezTo>
                    <a:pt x="20" y="26"/>
                    <a:pt x="16" y="29"/>
                    <a:pt x="12" y="32"/>
                  </a:cubicBezTo>
                  <a:cubicBezTo>
                    <a:pt x="10" y="34"/>
                    <a:pt x="9" y="36"/>
                    <a:pt x="10" y="39"/>
                  </a:cubicBezTo>
                  <a:cubicBezTo>
                    <a:pt x="12" y="42"/>
                    <a:pt x="15" y="40"/>
                    <a:pt x="17" y="39"/>
                  </a:cubicBezTo>
                  <a:cubicBezTo>
                    <a:pt x="20" y="37"/>
                    <a:pt x="23" y="36"/>
                    <a:pt x="26" y="34"/>
                  </a:cubicBezTo>
                  <a:cubicBezTo>
                    <a:pt x="28" y="33"/>
                    <a:pt x="30" y="32"/>
                    <a:pt x="29" y="29"/>
                  </a:cubicBezTo>
                  <a:cubicBezTo>
                    <a:pt x="28" y="26"/>
                    <a:pt x="29" y="24"/>
                    <a:pt x="32" y="23"/>
                  </a:cubicBezTo>
                  <a:cubicBezTo>
                    <a:pt x="41" y="18"/>
                    <a:pt x="49" y="12"/>
                    <a:pt x="59" y="11"/>
                  </a:cubicBezTo>
                  <a:cubicBezTo>
                    <a:pt x="64" y="11"/>
                    <a:pt x="68" y="8"/>
                    <a:pt x="72" y="5"/>
                  </a:cubicBezTo>
                  <a:cubicBezTo>
                    <a:pt x="74" y="3"/>
                    <a:pt x="76" y="0"/>
                    <a:pt x="79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4"/>
            <p:cNvSpPr/>
            <p:nvPr/>
          </p:nvSpPr>
          <p:spPr bwMode="auto">
            <a:xfrm>
              <a:off x="5629" y="3181"/>
              <a:ext cx="159" cy="122"/>
            </a:xfrm>
            <a:custGeom>
              <a:avLst/>
              <a:gdLst>
                <a:gd name="T0" fmla="*/ 72 w 76"/>
                <a:gd name="T1" fmla="*/ 17 h 58"/>
                <a:gd name="T2" fmla="*/ 55 w 76"/>
                <a:gd name="T3" fmla="*/ 26 h 58"/>
                <a:gd name="T4" fmla="*/ 54 w 76"/>
                <a:gd name="T5" fmla="*/ 28 h 58"/>
                <a:gd name="T6" fmla="*/ 25 w 76"/>
                <a:gd name="T7" fmla="*/ 38 h 58"/>
                <a:gd name="T8" fmla="*/ 24 w 76"/>
                <a:gd name="T9" fmla="*/ 44 h 58"/>
                <a:gd name="T10" fmla="*/ 23 w 76"/>
                <a:gd name="T11" fmla="*/ 47 h 58"/>
                <a:gd name="T12" fmla="*/ 9 w 76"/>
                <a:gd name="T13" fmla="*/ 55 h 58"/>
                <a:gd name="T14" fmla="*/ 1 w 76"/>
                <a:gd name="T15" fmla="*/ 54 h 58"/>
                <a:gd name="T16" fmla="*/ 4 w 76"/>
                <a:gd name="T17" fmla="*/ 44 h 58"/>
                <a:gd name="T18" fmla="*/ 29 w 76"/>
                <a:gd name="T19" fmla="*/ 28 h 58"/>
                <a:gd name="T20" fmla="*/ 46 w 76"/>
                <a:gd name="T21" fmla="*/ 17 h 58"/>
                <a:gd name="T22" fmla="*/ 49 w 76"/>
                <a:gd name="T23" fmla="*/ 14 h 58"/>
                <a:gd name="T24" fmla="*/ 61 w 76"/>
                <a:gd name="T25" fmla="*/ 9 h 58"/>
                <a:gd name="T26" fmla="*/ 69 w 76"/>
                <a:gd name="T27" fmla="*/ 3 h 58"/>
                <a:gd name="T28" fmla="*/ 73 w 76"/>
                <a:gd name="T29" fmla="*/ 0 h 58"/>
                <a:gd name="T30" fmla="*/ 75 w 76"/>
                <a:gd name="T31" fmla="*/ 4 h 58"/>
                <a:gd name="T32" fmla="*/ 72 w 76"/>
                <a:gd name="T33" fmla="*/ 1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58">
                  <a:moveTo>
                    <a:pt x="72" y="17"/>
                  </a:moveTo>
                  <a:cubicBezTo>
                    <a:pt x="65" y="17"/>
                    <a:pt x="62" y="25"/>
                    <a:pt x="55" y="26"/>
                  </a:cubicBezTo>
                  <a:cubicBezTo>
                    <a:pt x="55" y="27"/>
                    <a:pt x="55" y="29"/>
                    <a:pt x="54" y="28"/>
                  </a:cubicBezTo>
                  <a:cubicBezTo>
                    <a:pt x="42" y="24"/>
                    <a:pt x="35" y="35"/>
                    <a:pt x="25" y="38"/>
                  </a:cubicBezTo>
                  <a:cubicBezTo>
                    <a:pt x="23" y="39"/>
                    <a:pt x="22" y="41"/>
                    <a:pt x="24" y="44"/>
                  </a:cubicBezTo>
                  <a:cubicBezTo>
                    <a:pt x="26" y="45"/>
                    <a:pt x="25" y="46"/>
                    <a:pt x="23" y="47"/>
                  </a:cubicBezTo>
                  <a:cubicBezTo>
                    <a:pt x="19" y="50"/>
                    <a:pt x="14" y="53"/>
                    <a:pt x="9" y="55"/>
                  </a:cubicBezTo>
                  <a:cubicBezTo>
                    <a:pt x="6" y="57"/>
                    <a:pt x="2" y="58"/>
                    <a:pt x="1" y="54"/>
                  </a:cubicBezTo>
                  <a:cubicBezTo>
                    <a:pt x="0" y="50"/>
                    <a:pt x="1" y="46"/>
                    <a:pt x="4" y="44"/>
                  </a:cubicBezTo>
                  <a:cubicBezTo>
                    <a:pt x="12" y="38"/>
                    <a:pt x="21" y="33"/>
                    <a:pt x="29" y="28"/>
                  </a:cubicBezTo>
                  <a:cubicBezTo>
                    <a:pt x="35" y="24"/>
                    <a:pt x="41" y="22"/>
                    <a:pt x="46" y="17"/>
                  </a:cubicBezTo>
                  <a:cubicBezTo>
                    <a:pt x="47" y="16"/>
                    <a:pt x="49" y="16"/>
                    <a:pt x="49" y="14"/>
                  </a:cubicBezTo>
                  <a:cubicBezTo>
                    <a:pt x="53" y="12"/>
                    <a:pt x="57" y="10"/>
                    <a:pt x="61" y="9"/>
                  </a:cubicBezTo>
                  <a:cubicBezTo>
                    <a:pt x="64" y="8"/>
                    <a:pt x="68" y="6"/>
                    <a:pt x="69" y="3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5" y="1"/>
                    <a:pt x="75" y="3"/>
                    <a:pt x="75" y="4"/>
                  </a:cubicBezTo>
                  <a:cubicBezTo>
                    <a:pt x="76" y="9"/>
                    <a:pt x="75" y="14"/>
                    <a:pt x="72" y="17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5"/>
            <p:cNvSpPr/>
            <p:nvPr/>
          </p:nvSpPr>
          <p:spPr bwMode="auto">
            <a:xfrm>
              <a:off x="5650" y="3059"/>
              <a:ext cx="99" cy="71"/>
            </a:xfrm>
            <a:custGeom>
              <a:avLst/>
              <a:gdLst>
                <a:gd name="T0" fmla="*/ 32 w 47"/>
                <a:gd name="T1" fmla="*/ 34 h 34"/>
                <a:gd name="T2" fmla="*/ 32 w 47"/>
                <a:gd name="T3" fmla="*/ 31 h 34"/>
                <a:gd name="T4" fmla="*/ 24 w 47"/>
                <a:gd name="T5" fmla="*/ 27 h 34"/>
                <a:gd name="T6" fmla="*/ 21 w 47"/>
                <a:gd name="T7" fmla="*/ 23 h 34"/>
                <a:gd name="T8" fmla="*/ 6 w 47"/>
                <a:gd name="T9" fmla="*/ 9 h 34"/>
                <a:gd name="T10" fmla="*/ 0 w 47"/>
                <a:gd name="T11" fmla="*/ 4 h 34"/>
                <a:gd name="T12" fmla="*/ 9 w 47"/>
                <a:gd name="T13" fmla="*/ 3 h 34"/>
                <a:gd name="T14" fmla="*/ 18 w 47"/>
                <a:gd name="T15" fmla="*/ 9 h 34"/>
                <a:gd name="T16" fmla="*/ 39 w 47"/>
                <a:gd name="T17" fmla="*/ 20 h 34"/>
                <a:gd name="T18" fmla="*/ 44 w 47"/>
                <a:gd name="T19" fmla="*/ 33 h 34"/>
                <a:gd name="T20" fmla="*/ 32 w 47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34">
                  <a:moveTo>
                    <a:pt x="32" y="34"/>
                  </a:moveTo>
                  <a:cubicBezTo>
                    <a:pt x="34" y="33"/>
                    <a:pt x="34" y="31"/>
                    <a:pt x="32" y="31"/>
                  </a:cubicBezTo>
                  <a:cubicBezTo>
                    <a:pt x="29" y="30"/>
                    <a:pt x="26" y="28"/>
                    <a:pt x="24" y="27"/>
                  </a:cubicBezTo>
                  <a:cubicBezTo>
                    <a:pt x="22" y="26"/>
                    <a:pt x="21" y="25"/>
                    <a:pt x="21" y="23"/>
                  </a:cubicBezTo>
                  <a:cubicBezTo>
                    <a:pt x="22" y="13"/>
                    <a:pt x="13" y="12"/>
                    <a:pt x="6" y="9"/>
                  </a:cubicBezTo>
                  <a:cubicBezTo>
                    <a:pt x="4" y="8"/>
                    <a:pt x="0" y="7"/>
                    <a:pt x="0" y="4"/>
                  </a:cubicBezTo>
                  <a:cubicBezTo>
                    <a:pt x="2" y="0"/>
                    <a:pt x="6" y="2"/>
                    <a:pt x="9" y="3"/>
                  </a:cubicBezTo>
                  <a:cubicBezTo>
                    <a:pt x="12" y="4"/>
                    <a:pt x="14" y="7"/>
                    <a:pt x="18" y="9"/>
                  </a:cubicBezTo>
                  <a:cubicBezTo>
                    <a:pt x="25" y="13"/>
                    <a:pt x="32" y="16"/>
                    <a:pt x="39" y="20"/>
                  </a:cubicBezTo>
                  <a:cubicBezTo>
                    <a:pt x="42" y="22"/>
                    <a:pt x="47" y="27"/>
                    <a:pt x="44" y="33"/>
                  </a:cubicBezTo>
                  <a:cubicBezTo>
                    <a:pt x="40" y="33"/>
                    <a:pt x="36" y="34"/>
                    <a:pt x="32" y="34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6"/>
            <p:cNvSpPr/>
            <p:nvPr/>
          </p:nvSpPr>
          <p:spPr bwMode="auto">
            <a:xfrm>
              <a:off x="5308" y="3107"/>
              <a:ext cx="92" cy="175"/>
            </a:xfrm>
            <a:custGeom>
              <a:avLst/>
              <a:gdLst>
                <a:gd name="T0" fmla="*/ 44 w 44"/>
                <a:gd name="T1" fmla="*/ 2 h 83"/>
                <a:gd name="T2" fmla="*/ 20 w 44"/>
                <a:gd name="T3" fmla="*/ 4 h 83"/>
                <a:gd name="T4" fmla="*/ 5 w 44"/>
                <a:gd name="T5" fmla="*/ 24 h 83"/>
                <a:gd name="T6" fmla="*/ 20 w 44"/>
                <a:gd name="T7" fmla="*/ 66 h 83"/>
                <a:gd name="T8" fmla="*/ 43 w 44"/>
                <a:gd name="T9" fmla="*/ 83 h 83"/>
                <a:gd name="T10" fmla="*/ 16 w 44"/>
                <a:gd name="T11" fmla="*/ 63 h 83"/>
                <a:gd name="T12" fmla="*/ 4 w 44"/>
                <a:gd name="T13" fmla="*/ 26 h 83"/>
                <a:gd name="T14" fmla="*/ 20 w 44"/>
                <a:gd name="T15" fmla="*/ 2 h 83"/>
                <a:gd name="T16" fmla="*/ 43 w 44"/>
                <a:gd name="T17" fmla="*/ 0 h 83"/>
                <a:gd name="T18" fmla="*/ 44 w 44"/>
                <a:gd name="T1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3">
                  <a:moveTo>
                    <a:pt x="44" y="2"/>
                  </a:moveTo>
                  <a:cubicBezTo>
                    <a:pt x="36" y="3"/>
                    <a:pt x="28" y="1"/>
                    <a:pt x="20" y="4"/>
                  </a:cubicBezTo>
                  <a:cubicBezTo>
                    <a:pt x="10" y="7"/>
                    <a:pt x="3" y="14"/>
                    <a:pt x="5" y="24"/>
                  </a:cubicBezTo>
                  <a:cubicBezTo>
                    <a:pt x="9" y="39"/>
                    <a:pt x="13" y="53"/>
                    <a:pt x="20" y="66"/>
                  </a:cubicBezTo>
                  <a:cubicBezTo>
                    <a:pt x="25" y="75"/>
                    <a:pt x="34" y="79"/>
                    <a:pt x="43" y="83"/>
                  </a:cubicBezTo>
                  <a:cubicBezTo>
                    <a:pt x="29" y="83"/>
                    <a:pt x="21" y="73"/>
                    <a:pt x="16" y="63"/>
                  </a:cubicBezTo>
                  <a:cubicBezTo>
                    <a:pt x="10" y="52"/>
                    <a:pt x="7" y="39"/>
                    <a:pt x="4" y="26"/>
                  </a:cubicBezTo>
                  <a:cubicBezTo>
                    <a:pt x="0" y="15"/>
                    <a:pt x="8" y="4"/>
                    <a:pt x="20" y="2"/>
                  </a:cubicBezTo>
                  <a:cubicBezTo>
                    <a:pt x="27" y="0"/>
                    <a:pt x="35" y="0"/>
                    <a:pt x="43" y="0"/>
                  </a:cubicBezTo>
                  <a:cubicBezTo>
                    <a:pt x="43" y="0"/>
                    <a:pt x="44" y="1"/>
                    <a:pt x="4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7"/>
            <p:cNvSpPr/>
            <p:nvPr/>
          </p:nvSpPr>
          <p:spPr bwMode="auto">
            <a:xfrm>
              <a:off x="5371" y="2989"/>
              <a:ext cx="115" cy="126"/>
            </a:xfrm>
            <a:custGeom>
              <a:avLst/>
              <a:gdLst>
                <a:gd name="T0" fmla="*/ 22 w 55"/>
                <a:gd name="T1" fmla="*/ 2 h 60"/>
                <a:gd name="T2" fmla="*/ 6 w 55"/>
                <a:gd name="T3" fmla="*/ 12 h 60"/>
                <a:gd name="T4" fmla="*/ 11 w 55"/>
                <a:gd name="T5" fmla="*/ 33 h 60"/>
                <a:gd name="T6" fmla="*/ 41 w 55"/>
                <a:gd name="T7" fmla="*/ 52 h 60"/>
                <a:gd name="T8" fmla="*/ 55 w 55"/>
                <a:gd name="T9" fmla="*/ 58 h 60"/>
                <a:gd name="T10" fmla="*/ 39 w 55"/>
                <a:gd name="T11" fmla="*/ 58 h 60"/>
                <a:gd name="T12" fmla="*/ 37 w 55"/>
                <a:gd name="T13" fmla="*/ 53 h 60"/>
                <a:gd name="T14" fmla="*/ 6 w 55"/>
                <a:gd name="T15" fmla="*/ 30 h 60"/>
                <a:gd name="T16" fmla="*/ 9 w 55"/>
                <a:gd name="T17" fmla="*/ 4 h 60"/>
                <a:gd name="T18" fmla="*/ 22 w 55"/>
                <a:gd name="T19" fmla="*/ 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60">
                  <a:moveTo>
                    <a:pt x="22" y="2"/>
                  </a:moveTo>
                  <a:cubicBezTo>
                    <a:pt x="15" y="2"/>
                    <a:pt x="9" y="4"/>
                    <a:pt x="6" y="12"/>
                  </a:cubicBezTo>
                  <a:cubicBezTo>
                    <a:pt x="3" y="20"/>
                    <a:pt x="5" y="27"/>
                    <a:pt x="11" y="33"/>
                  </a:cubicBezTo>
                  <a:cubicBezTo>
                    <a:pt x="19" y="43"/>
                    <a:pt x="30" y="47"/>
                    <a:pt x="41" y="52"/>
                  </a:cubicBezTo>
                  <a:cubicBezTo>
                    <a:pt x="45" y="55"/>
                    <a:pt x="49" y="56"/>
                    <a:pt x="55" y="58"/>
                  </a:cubicBezTo>
                  <a:cubicBezTo>
                    <a:pt x="48" y="60"/>
                    <a:pt x="43" y="59"/>
                    <a:pt x="39" y="58"/>
                  </a:cubicBezTo>
                  <a:cubicBezTo>
                    <a:pt x="38" y="56"/>
                    <a:pt x="38" y="55"/>
                    <a:pt x="37" y="53"/>
                  </a:cubicBezTo>
                  <a:cubicBezTo>
                    <a:pt x="26" y="46"/>
                    <a:pt x="14" y="42"/>
                    <a:pt x="6" y="30"/>
                  </a:cubicBezTo>
                  <a:cubicBezTo>
                    <a:pt x="0" y="21"/>
                    <a:pt x="1" y="10"/>
                    <a:pt x="9" y="4"/>
                  </a:cubicBezTo>
                  <a:cubicBezTo>
                    <a:pt x="13" y="0"/>
                    <a:pt x="17" y="0"/>
                    <a:pt x="22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Freeform 38"/>
            <p:cNvSpPr/>
            <p:nvPr/>
          </p:nvSpPr>
          <p:spPr bwMode="auto">
            <a:xfrm>
              <a:off x="5556" y="3132"/>
              <a:ext cx="35" cy="44"/>
            </a:xfrm>
            <a:custGeom>
              <a:avLst/>
              <a:gdLst>
                <a:gd name="T0" fmla="*/ 7 w 17"/>
                <a:gd name="T1" fmla="*/ 21 h 21"/>
                <a:gd name="T2" fmla="*/ 1 w 17"/>
                <a:gd name="T3" fmla="*/ 10 h 21"/>
                <a:gd name="T4" fmla="*/ 1 w 17"/>
                <a:gd name="T5" fmla="*/ 3 h 21"/>
                <a:gd name="T6" fmla="*/ 14 w 17"/>
                <a:gd name="T7" fmla="*/ 7 h 21"/>
                <a:gd name="T8" fmla="*/ 9 w 17"/>
                <a:gd name="T9" fmla="*/ 17 h 21"/>
                <a:gd name="T10" fmla="*/ 7 w 17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7" y="21"/>
                  </a:moveTo>
                  <a:cubicBezTo>
                    <a:pt x="1" y="19"/>
                    <a:pt x="0" y="15"/>
                    <a:pt x="1" y="10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7" y="0"/>
                    <a:pt x="11" y="3"/>
                    <a:pt x="14" y="7"/>
                  </a:cubicBezTo>
                  <a:cubicBezTo>
                    <a:pt x="17" y="11"/>
                    <a:pt x="12" y="14"/>
                    <a:pt x="9" y="17"/>
                  </a:cubicBezTo>
                  <a:cubicBezTo>
                    <a:pt x="8" y="18"/>
                    <a:pt x="8" y="20"/>
                    <a:pt x="7" y="21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Freeform 39"/>
            <p:cNvSpPr/>
            <p:nvPr/>
          </p:nvSpPr>
          <p:spPr bwMode="auto">
            <a:xfrm>
              <a:off x="5398" y="3101"/>
              <a:ext cx="59" cy="14"/>
            </a:xfrm>
            <a:custGeom>
              <a:avLst/>
              <a:gdLst>
                <a:gd name="T0" fmla="*/ 24 w 28"/>
                <a:gd name="T1" fmla="*/ 0 h 7"/>
                <a:gd name="T2" fmla="*/ 26 w 28"/>
                <a:gd name="T3" fmla="*/ 5 h 7"/>
                <a:gd name="T4" fmla="*/ 1 w 28"/>
                <a:gd name="T5" fmla="*/ 5 h 7"/>
                <a:gd name="T6" fmla="*/ 0 w 28"/>
                <a:gd name="T7" fmla="*/ 3 h 7"/>
                <a:gd name="T8" fmla="*/ 19 w 28"/>
                <a:gd name="T9" fmla="*/ 4 h 7"/>
                <a:gd name="T10" fmla="*/ 24 w 2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">
                  <a:moveTo>
                    <a:pt x="24" y="0"/>
                  </a:moveTo>
                  <a:cubicBezTo>
                    <a:pt x="26" y="1"/>
                    <a:pt x="28" y="2"/>
                    <a:pt x="26" y="5"/>
                  </a:cubicBezTo>
                  <a:cubicBezTo>
                    <a:pt x="17" y="7"/>
                    <a:pt x="9" y="6"/>
                    <a:pt x="1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6" y="2"/>
                    <a:pt x="13" y="5"/>
                    <a:pt x="19" y="4"/>
                  </a:cubicBezTo>
                  <a:cubicBezTo>
                    <a:pt x="21" y="3"/>
                    <a:pt x="23" y="3"/>
                    <a:pt x="24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Freeform 40"/>
            <p:cNvSpPr/>
            <p:nvPr/>
          </p:nvSpPr>
          <p:spPr bwMode="auto">
            <a:xfrm>
              <a:off x="5474" y="3023"/>
              <a:ext cx="29" cy="31"/>
            </a:xfrm>
            <a:custGeom>
              <a:avLst/>
              <a:gdLst>
                <a:gd name="T0" fmla="*/ 14 w 14"/>
                <a:gd name="T1" fmla="*/ 15 h 15"/>
                <a:gd name="T2" fmla="*/ 0 w 14"/>
                <a:gd name="T3" fmla="*/ 0 h 15"/>
                <a:gd name="T4" fmla="*/ 5 w 14"/>
                <a:gd name="T5" fmla="*/ 4 h 15"/>
                <a:gd name="T6" fmla="*/ 8 w 14"/>
                <a:gd name="T7" fmla="*/ 3 h 15"/>
                <a:gd name="T8" fmla="*/ 14 w 14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4" y="15"/>
                  </a:moveTo>
                  <a:cubicBezTo>
                    <a:pt x="8" y="12"/>
                    <a:pt x="5" y="5"/>
                    <a:pt x="0" y="0"/>
                  </a:cubicBezTo>
                  <a:cubicBezTo>
                    <a:pt x="2" y="0"/>
                    <a:pt x="3" y="2"/>
                    <a:pt x="5" y="4"/>
                  </a:cubicBezTo>
                  <a:cubicBezTo>
                    <a:pt x="6" y="6"/>
                    <a:pt x="7" y="4"/>
                    <a:pt x="8" y="3"/>
                  </a:cubicBezTo>
                  <a:cubicBezTo>
                    <a:pt x="10" y="7"/>
                    <a:pt x="12" y="11"/>
                    <a:pt x="14" y="15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5" name="Freeform 41"/>
            <p:cNvSpPr/>
            <p:nvPr/>
          </p:nvSpPr>
          <p:spPr bwMode="auto">
            <a:xfrm>
              <a:off x="5505" y="3208"/>
              <a:ext cx="17" cy="32"/>
            </a:xfrm>
            <a:custGeom>
              <a:avLst/>
              <a:gdLst>
                <a:gd name="T0" fmla="*/ 0 w 8"/>
                <a:gd name="T1" fmla="*/ 15 h 15"/>
                <a:gd name="T2" fmla="*/ 7 w 8"/>
                <a:gd name="T3" fmla="*/ 0 h 15"/>
                <a:gd name="T4" fmla="*/ 5 w 8"/>
                <a:gd name="T5" fmla="*/ 12 h 15"/>
                <a:gd name="T6" fmla="*/ 0 w 8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15"/>
                  </a:moveTo>
                  <a:cubicBezTo>
                    <a:pt x="1" y="10"/>
                    <a:pt x="4" y="6"/>
                    <a:pt x="7" y="0"/>
                  </a:cubicBezTo>
                  <a:cubicBezTo>
                    <a:pt x="8" y="5"/>
                    <a:pt x="6" y="9"/>
                    <a:pt x="5" y="12"/>
                  </a:cubicBezTo>
                  <a:cubicBezTo>
                    <a:pt x="1" y="10"/>
                    <a:pt x="2" y="15"/>
                    <a:pt x="0" y="15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6" name="Freeform 42"/>
            <p:cNvSpPr/>
            <p:nvPr/>
          </p:nvSpPr>
          <p:spPr bwMode="auto">
            <a:xfrm>
              <a:off x="5354" y="3122"/>
              <a:ext cx="197" cy="143"/>
            </a:xfrm>
            <a:custGeom>
              <a:avLst/>
              <a:gdLst>
                <a:gd name="T0" fmla="*/ 2 w 94"/>
                <a:gd name="T1" fmla="*/ 52 h 68"/>
                <a:gd name="T2" fmla="*/ 0 w 94"/>
                <a:gd name="T3" fmla="*/ 50 h 68"/>
                <a:gd name="T4" fmla="*/ 2 w 94"/>
                <a:gd name="T5" fmla="*/ 40 h 68"/>
                <a:gd name="T6" fmla="*/ 16 w 94"/>
                <a:gd name="T7" fmla="*/ 41 h 68"/>
                <a:gd name="T8" fmla="*/ 25 w 94"/>
                <a:gd name="T9" fmla="*/ 46 h 68"/>
                <a:gd name="T10" fmla="*/ 37 w 94"/>
                <a:gd name="T11" fmla="*/ 47 h 68"/>
                <a:gd name="T12" fmla="*/ 52 w 94"/>
                <a:gd name="T13" fmla="*/ 38 h 68"/>
                <a:gd name="T14" fmla="*/ 48 w 94"/>
                <a:gd name="T15" fmla="*/ 37 h 68"/>
                <a:gd name="T16" fmla="*/ 38 w 94"/>
                <a:gd name="T17" fmla="*/ 40 h 68"/>
                <a:gd name="T18" fmla="*/ 33 w 94"/>
                <a:gd name="T19" fmla="*/ 39 h 68"/>
                <a:gd name="T20" fmla="*/ 34 w 94"/>
                <a:gd name="T21" fmla="*/ 34 h 68"/>
                <a:gd name="T22" fmla="*/ 51 w 94"/>
                <a:gd name="T23" fmla="*/ 23 h 68"/>
                <a:gd name="T24" fmla="*/ 59 w 94"/>
                <a:gd name="T25" fmla="*/ 11 h 68"/>
                <a:gd name="T26" fmla="*/ 36 w 94"/>
                <a:gd name="T27" fmla="*/ 10 h 68"/>
                <a:gd name="T28" fmla="*/ 22 w 94"/>
                <a:gd name="T29" fmla="*/ 10 h 68"/>
                <a:gd name="T30" fmla="*/ 14 w 94"/>
                <a:gd name="T31" fmla="*/ 6 h 68"/>
                <a:gd name="T32" fmla="*/ 12 w 94"/>
                <a:gd name="T33" fmla="*/ 5 h 68"/>
                <a:gd name="T34" fmla="*/ 11 w 94"/>
                <a:gd name="T35" fmla="*/ 1 h 68"/>
                <a:gd name="T36" fmla="*/ 56 w 94"/>
                <a:gd name="T37" fmla="*/ 4 h 68"/>
                <a:gd name="T38" fmla="*/ 77 w 94"/>
                <a:gd name="T39" fmla="*/ 5 h 68"/>
                <a:gd name="T40" fmla="*/ 86 w 94"/>
                <a:gd name="T41" fmla="*/ 8 h 68"/>
                <a:gd name="T42" fmla="*/ 87 w 94"/>
                <a:gd name="T43" fmla="*/ 22 h 68"/>
                <a:gd name="T44" fmla="*/ 74 w 94"/>
                <a:gd name="T45" fmla="*/ 39 h 68"/>
                <a:gd name="T46" fmla="*/ 61 w 94"/>
                <a:gd name="T47" fmla="*/ 47 h 68"/>
                <a:gd name="T48" fmla="*/ 48 w 94"/>
                <a:gd name="T49" fmla="*/ 59 h 68"/>
                <a:gd name="T50" fmla="*/ 38 w 94"/>
                <a:gd name="T51" fmla="*/ 67 h 68"/>
                <a:gd name="T52" fmla="*/ 22 w 94"/>
                <a:gd name="T53" fmla="*/ 68 h 68"/>
                <a:gd name="T54" fmla="*/ 18 w 94"/>
                <a:gd name="T55" fmla="*/ 56 h 68"/>
                <a:gd name="T56" fmla="*/ 2 w 94"/>
                <a:gd name="T57" fmla="*/ 5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4" h="68">
                  <a:moveTo>
                    <a:pt x="2" y="52"/>
                  </a:moveTo>
                  <a:cubicBezTo>
                    <a:pt x="2" y="51"/>
                    <a:pt x="1" y="51"/>
                    <a:pt x="0" y="50"/>
                  </a:cubicBezTo>
                  <a:cubicBezTo>
                    <a:pt x="0" y="46"/>
                    <a:pt x="2" y="43"/>
                    <a:pt x="2" y="40"/>
                  </a:cubicBezTo>
                  <a:cubicBezTo>
                    <a:pt x="7" y="40"/>
                    <a:pt x="12" y="37"/>
                    <a:pt x="16" y="41"/>
                  </a:cubicBezTo>
                  <a:cubicBezTo>
                    <a:pt x="19" y="43"/>
                    <a:pt x="22" y="45"/>
                    <a:pt x="25" y="46"/>
                  </a:cubicBezTo>
                  <a:cubicBezTo>
                    <a:pt x="29" y="47"/>
                    <a:pt x="33" y="47"/>
                    <a:pt x="37" y="47"/>
                  </a:cubicBezTo>
                  <a:cubicBezTo>
                    <a:pt x="43" y="46"/>
                    <a:pt x="49" y="44"/>
                    <a:pt x="52" y="38"/>
                  </a:cubicBezTo>
                  <a:cubicBezTo>
                    <a:pt x="51" y="37"/>
                    <a:pt x="49" y="38"/>
                    <a:pt x="48" y="37"/>
                  </a:cubicBezTo>
                  <a:cubicBezTo>
                    <a:pt x="44" y="37"/>
                    <a:pt x="41" y="39"/>
                    <a:pt x="38" y="40"/>
                  </a:cubicBezTo>
                  <a:cubicBezTo>
                    <a:pt x="36" y="40"/>
                    <a:pt x="34" y="41"/>
                    <a:pt x="33" y="39"/>
                  </a:cubicBezTo>
                  <a:cubicBezTo>
                    <a:pt x="32" y="37"/>
                    <a:pt x="33" y="35"/>
                    <a:pt x="34" y="34"/>
                  </a:cubicBezTo>
                  <a:cubicBezTo>
                    <a:pt x="39" y="29"/>
                    <a:pt x="44" y="25"/>
                    <a:pt x="51" y="23"/>
                  </a:cubicBezTo>
                  <a:cubicBezTo>
                    <a:pt x="47" y="16"/>
                    <a:pt x="48" y="16"/>
                    <a:pt x="59" y="11"/>
                  </a:cubicBezTo>
                  <a:cubicBezTo>
                    <a:pt x="52" y="10"/>
                    <a:pt x="44" y="9"/>
                    <a:pt x="36" y="10"/>
                  </a:cubicBezTo>
                  <a:cubicBezTo>
                    <a:pt x="31" y="10"/>
                    <a:pt x="26" y="9"/>
                    <a:pt x="22" y="10"/>
                  </a:cubicBezTo>
                  <a:cubicBezTo>
                    <a:pt x="18" y="10"/>
                    <a:pt x="16" y="9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2" y="4"/>
                    <a:pt x="11" y="3"/>
                    <a:pt x="11" y="1"/>
                  </a:cubicBezTo>
                  <a:cubicBezTo>
                    <a:pt x="26" y="0"/>
                    <a:pt x="41" y="0"/>
                    <a:pt x="56" y="4"/>
                  </a:cubicBezTo>
                  <a:cubicBezTo>
                    <a:pt x="63" y="7"/>
                    <a:pt x="70" y="5"/>
                    <a:pt x="77" y="5"/>
                  </a:cubicBezTo>
                  <a:cubicBezTo>
                    <a:pt x="81" y="4"/>
                    <a:pt x="84" y="5"/>
                    <a:pt x="86" y="8"/>
                  </a:cubicBezTo>
                  <a:cubicBezTo>
                    <a:pt x="94" y="14"/>
                    <a:pt x="94" y="14"/>
                    <a:pt x="87" y="22"/>
                  </a:cubicBezTo>
                  <a:cubicBezTo>
                    <a:pt x="83" y="28"/>
                    <a:pt x="77" y="32"/>
                    <a:pt x="74" y="39"/>
                  </a:cubicBezTo>
                  <a:cubicBezTo>
                    <a:pt x="72" y="44"/>
                    <a:pt x="66" y="46"/>
                    <a:pt x="61" y="47"/>
                  </a:cubicBezTo>
                  <a:cubicBezTo>
                    <a:pt x="55" y="49"/>
                    <a:pt x="49" y="51"/>
                    <a:pt x="48" y="59"/>
                  </a:cubicBezTo>
                  <a:cubicBezTo>
                    <a:pt x="48" y="66"/>
                    <a:pt x="43" y="67"/>
                    <a:pt x="38" y="67"/>
                  </a:cubicBezTo>
                  <a:cubicBezTo>
                    <a:pt x="33" y="68"/>
                    <a:pt x="27" y="68"/>
                    <a:pt x="22" y="68"/>
                  </a:cubicBezTo>
                  <a:cubicBezTo>
                    <a:pt x="27" y="62"/>
                    <a:pt x="27" y="62"/>
                    <a:pt x="18" y="56"/>
                  </a:cubicBezTo>
                  <a:cubicBezTo>
                    <a:pt x="13" y="55"/>
                    <a:pt x="7" y="57"/>
                    <a:pt x="2" y="52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7" name="Freeform 43"/>
            <p:cNvSpPr/>
            <p:nvPr/>
          </p:nvSpPr>
          <p:spPr bwMode="auto">
            <a:xfrm>
              <a:off x="5331" y="3124"/>
              <a:ext cx="158" cy="103"/>
            </a:xfrm>
            <a:custGeom>
              <a:avLst/>
              <a:gdLst>
                <a:gd name="T0" fmla="*/ 36 w 75"/>
                <a:gd name="T1" fmla="*/ 46 h 49"/>
                <a:gd name="T2" fmla="*/ 29 w 75"/>
                <a:gd name="T3" fmla="*/ 43 h 49"/>
                <a:gd name="T4" fmla="*/ 14 w 75"/>
                <a:gd name="T5" fmla="*/ 40 h 49"/>
                <a:gd name="T6" fmla="*/ 14 w 75"/>
                <a:gd name="T7" fmla="*/ 41 h 49"/>
                <a:gd name="T8" fmla="*/ 11 w 75"/>
                <a:gd name="T9" fmla="*/ 49 h 49"/>
                <a:gd name="T10" fmla="*/ 11 w 75"/>
                <a:gd name="T11" fmla="*/ 43 h 49"/>
                <a:gd name="T12" fmla="*/ 10 w 75"/>
                <a:gd name="T13" fmla="*/ 37 h 49"/>
                <a:gd name="T14" fmla="*/ 2 w 75"/>
                <a:gd name="T15" fmla="*/ 15 h 49"/>
                <a:gd name="T16" fmla="*/ 15 w 75"/>
                <a:gd name="T17" fmla="*/ 1 h 49"/>
                <a:gd name="T18" fmla="*/ 22 w 75"/>
                <a:gd name="T19" fmla="*/ 0 h 49"/>
                <a:gd name="T20" fmla="*/ 25 w 75"/>
                <a:gd name="T21" fmla="*/ 3 h 49"/>
                <a:gd name="T22" fmla="*/ 24 w 75"/>
                <a:gd name="T23" fmla="*/ 5 h 49"/>
                <a:gd name="T24" fmla="*/ 25 w 75"/>
                <a:gd name="T25" fmla="*/ 3 h 49"/>
                <a:gd name="T26" fmla="*/ 35 w 75"/>
                <a:gd name="T27" fmla="*/ 7 h 49"/>
                <a:gd name="T28" fmla="*/ 61 w 75"/>
                <a:gd name="T29" fmla="*/ 6 h 49"/>
                <a:gd name="T30" fmla="*/ 73 w 75"/>
                <a:gd name="T31" fmla="*/ 7 h 49"/>
                <a:gd name="T32" fmla="*/ 75 w 75"/>
                <a:gd name="T33" fmla="*/ 9 h 49"/>
                <a:gd name="T34" fmla="*/ 72 w 75"/>
                <a:gd name="T35" fmla="*/ 12 h 49"/>
                <a:gd name="T36" fmla="*/ 66 w 75"/>
                <a:gd name="T37" fmla="*/ 13 h 49"/>
                <a:gd name="T38" fmla="*/ 61 w 75"/>
                <a:gd name="T39" fmla="*/ 17 h 49"/>
                <a:gd name="T40" fmla="*/ 66 w 75"/>
                <a:gd name="T41" fmla="*/ 21 h 49"/>
                <a:gd name="T42" fmla="*/ 60 w 75"/>
                <a:gd name="T43" fmla="*/ 24 h 49"/>
                <a:gd name="T44" fmla="*/ 55 w 75"/>
                <a:gd name="T45" fmla="*/ 28 h 49"/>
                <a:gd name="T46" fmla="*/ 52 w 75"/>
                <a:gd name="T47" fmla="*/ 30 h 49"/>
                <a:gd name="T48" fmla="*/ 46 w 75"/>
                <a:gd name="T49" fmla="*/ 34 h 49"/>
                <a:gd name="T50" fmla="*/ 45 w 75"/>
                <a:gd name="T51" fmla="*/ 38 h 49"/>
                <a:gd name="T52" fmla="*/ 48 w 75"/>
                <a:gd name="T53" fmla="*/ 37 h 49"/>
                <a:gd name="T54" fmla="*/ 56 w 75"/>
                <a:gd name="T55" fmla="*/ 34 h 49"/>
                <a:gd name="T56" fmla="*/ 59 w 75"/>
                <a:gd name="T57" fmla="*/ 35 h 49"/>
                <a:gd name="T58" fmla="*/ 38 w 75"/>
                <a:gd name="T59" fmla="*/ 43 h 49"/>
                <a:gd name="T60" fmla="*/ 36 w 75"/>
                <a:gd name="T61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49">
                  <a:moveTo>
                    <a:pt x="36" y="46"/>
                  </a:moveTo>
                  <a:cubicBezTo>
                    <a:pt x="33" y="46"/>
                    <a:pt x="30" y="45"/>
                    <a:pt x="29" y="43"/>
                  </a:cubicBezTo>
                  <a:cubicBezTo>
                    <a:pt x="25" y="38"/>
                    <a:pt x="19" y="40"/>
                    <a:pt x="14" y="40"/>
                  </a:cubicBezTo>
                  <a:cubicBezTo>
                    <a:pt x="13" y="40"/>
                    <a:pt x="14" y="41"/>
                    <a:pt x="14" y="41"/>
                  </a:cubicBezTo>
                  <a:cubicBezTo>
                    <a:pt x="14" y="44"/>
                    <a:pt x="12" y="47"/>
                    <a:pt x="11" y="49"/>
                  </a:cubicBezTo>
                  <a:cubicBezTo>
                    <a:pt x="10" y="47"/>
                    <a:pt x="9" y="45"/>
                    <a:pt x="11" y="43"/>
                  </a:cubicBezTo>
                  <a:cubicBezTo>
                    <a:pt x="13" y="41"/>
                    <a:pt x="12" y="38"/>
                    <a:pt x="10" y="37"/>
                  </a:cubicBezTo>
                  <a:cubicBezTo>
                    <a:pt x="3" y="31"/>
                    <a:pt x="4" y="22"/>
                    <a:pt x="2" y="15"/>
                  </a:cubicBezTo>
                  <a:cubicBezTo>
                    <a:pt x="0" y="9"/>
                    <a:pt x="8" y="2"/>
                    <a:pt x="15" y="1"/>
                  </a:cubicBezTo>
                  <a:cubicBezTo>
                    <a:pt x="18" y="1"/>
                    <a:pt x="20" y="1"/>
                    <a:pt x="22" y="0"/>
                  </a:cubicBezTo>
                  <a:cubicBezTo>
                    <a:pt x="23" y="1"/>
                    <a:pt x="24" y="2"/>
                    <a:pt x="25" y="3"/>
                  </a:cubicBezTo>
                  <a:cubicBezTo>
                    <a:pt x="25" y="4"/>
                    <a:pt x="24" y="4"/>
                    <a:pt x="24" y="5"/>
                  </a:cubicBezTo>
                  <a:cubicBezTo>
                    <a:pt x="24" y="4"/>
                    <a:pt x="25" y="4"/>
                    <a:pt x="25" y="3"/>
                  </a:cubicBezTo>
                  <a:cubicBezTo>
                    <a:pt x="28" y="6"/>
                    <a:pt x="30" y="7"/>
                    <a:pt x="35" y="7"/>
                  </a:cubicBezTo>
                  <a:cubicBezTo>
                    <a:pt x="43" y="7"/>
                    <a:pt x="52" y="7"/>
                    <a:pt x="61" y="6"/>
                  </a:cubicBezTo>
                  <a:cubicBezTo>
                    <a:pt x="65" y="6"/>
                    <a:pt x="68" y="10"/>
                    <a:pt x="73" y="7"/>
                  </a:cubicBezTo>
                  <a:cubicBezTo>
                    <a:pt x="73" y="6"/>
                    <a:pt x="75" y="7"/>
                    <a:pt x="75" y="9"/>
                  </a:cubicBezTo>
                  <a:cubicBezTo>
                    <a:pt x="74" y="11"/>
                    <a:pt x="74" y="13"/>
                    <a:pt x="72" y="12"/>
                  </a:cubicBezTo>
                  <a:cubicBezTo>
                    <a:pt x="69" y="10"/>
                    <a:pt x="68" y="13"/>
                    <a:pt x="66" y="13"/>
                  </a:cubicBezTo>
                  <a:cubicBezTo>
                    <a:pt x="64" y="14"/>
                    <a:pt x="61" y="14"/>
                    <a:pt x="61" y="17"/>
                  </a:cubicBezTo>
                  <a:cubicBezTo>
                    <a:pt x="61" y="20"/>
                    <a:pt x="65" y="19"/>
                    <a:pt x="66" y="21"/>
                  </a:cubicBezTo>
                  <a:cubicBezTo>
                    <a:pt x="65" y="24"/>
                    <a:pt x="62" y="23"/>
                    <a:pt x="60" y="24"/>
                  </a:cubicBezTo>
                  <a:cubicBezTo>
                    <a:pt x="58" y="25"/>
                    <a:pt x="54" y="24"/>
                    <a:pt x="55" y="28"/>
                  </a:cubicBezTo>
                  <a:cubicBezTo>
                    <a:pt x="55" y="30"/>
                    <a:pt x="54" y="30"/>
                    <a:pt x="52" y="30"/>
                  </a:cubicBezTo>
                  <a:cubicBezTo>
                    <a:pt x="48" y="28"/>
                    <a:pt x="48" y="32"/>
                    <a:pt x="46" y="34"/>
                  </a:cubicBezTo>
                  <a:cubicBezTo>
                    <a:pt x="45" y="35"/>
                    <a:pt x="44" y="36"/>
                    <a:pt x="45" y="38"/>
                  </a:cubicBezTo>
                  <a:cubicBezTo>
                    <a:pt x="46" y="39"/>
                    <a:pt x="48" y="38"/>
                    <a:pt x="48" y="37"/>
                  </a:cubicBezTo>
                  <a:cubicBezTo>
                    <a:pt x="50" y="35"/>
                    <a:pt x="54" y="37"/>
                    <a:pt x="56" y="34"/>
                  </a:cubicBezTo>
                  <a:cubicBezTo>
                    <a:pt x="57" y="32"/>
                    <a:pt x="58" y="35"/>
                    <a:pt x="59" y="35"/>
                  </a:cubicBezTo>
                  <a:cubicBezTo>
                    <a:pt x="54" y="42"/>
                    <a:pt x="46" y="41"/>
                    <a:pt x="38" y="43"/>
                  </a:cubicBezTo>
                  <a:cubicBezTo>
                    <a:pt x="36" y="44"/>
                    <a:pt x="36" y="44"/>
                    <a:pt x="36" y="46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8" name="Freeform 44"/>
            <p:cNvSpPr/>
            <p:nvPr/>
          </p:nvSpPr>
          <p:spPr bwMode="auto">
            <a:xfrm>
              <a:off x="5392" y="3004"/>
              <a:ext cx="162" cy="132"/>
            </a:xfrm>
            <a:custGeom>
              <a:avLst/>
              <a:gdLst>
                <a:gd name="T0" fmla="*/ 63 w 77"/>
                <a:gd name="T1" fmla="*/ 42 h 63"/>
                <a:gd name="T2" fmla="*/ 66 w 77"/>
                <a:gd name="T3" fmla="*/ 44 h 63"/>
                <a:gd name="T4" fmla="*/ 66 w 77"/>
                <a:gd name="T5" fmla="*/ 44 h 63"/>
                <a:gd name="T6" fmla="*/ 72 w 77"/>
                <a:gd name="T7" fmla="*/ 48 h 63"/>
                <a:gd name="T8" fmla="*/ 73 w 77"/>
                <a:gd name="T9" fmla="*/ 60 h 63"/>
                <a:gd name="T10" fmla="*/ 61 w 77"/>
                <a:gd name="T11" fmla="*/ 57 h 63"/>
                <a:gd name="T12" fmla="*/ 51 w 77"/>
                <a:gd name="T13" fmla="*/ 46 h 63"/>
                <a:gd name="T14" fmla="*/ 44 w 77"/>
                <a:gd name="T15" fmla="*/ 45 h 63"/>
                <a:gd name="T16" fmla="*/ 19 w 77"/>
                <a:gd name="T17" fmla="*/ 29 h 63"/>
                <a:gd name="T18" fmla="*/ 16 w 77"/>
                <a:gd name="T19" fmla="*/ 27 h 63"/>
                <a:gd name="T20" fmla="*/ 14 w 77"/>
                <a:gd name="T21" fmla="*/ 22 h 63"/>
                <a:gd name="T22" fmla="*/ 1 w 77"/>
                <a:gd name="T23" fmla="*/ 11 h 63"/>
                <a:gd name="T24" fmla="*/ 10 w 77"/>
                <a:gd name="T25" fmla="*/ 1 h 63"/>
                <a:gd name="T26" fmla="*/ 14 w 77"/>
                <a:gd name="T27" fmla="*/ 5 h 63"/>
                <a:gd name="T28" fmla="*/ 25 w 77"/>
                <a:gd name="T29" fmla="*/ 17 h 63"/>
                <a:gd name="T30" fmla="*/ 41 w 77"/>
                <a:gd name="T31" fmla="*/ 22 h 63"/>
                <a:gd name="T32" fmla="*/ 41 w 77"/>
                <a:gd name="T33" fmla="*/ 22 h 63"/>
                <a:gd name="T34" fmla="*/ 54 w 77"/>
                <a:gd name="T35" fmla="*/ 34 h 63"/>
                <a:gd name="T36" fmla="*/ 57 w 77"/>
                <a:gd name="T37" fmla="*/ 35 h 63"/>
                <a:gd name="T38" fmla="*/ 63 w 77"/>
                <a:gd name="T3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63">
                  <a:moveTo>
                    <a:pt x="63" y="42"/>
                  </a:moveTo>
                  <a:cubicBezTo>
                    <a:pt x="64" y="43"/>
                    <a:pt x="64" y="44"/>
                    <a:pt x="66" y="44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8" y="45"/>
                    <a:pt x="70" y="47"/>
                    <a:pt x="72" y="48"/>
                  </a:cubicBezTo>
                  <a:cubicBezTo>
                    <a:pt x="76" y="52"/>
                    <a:pt x="77" y="56"/>
                    <a:pt x="73" y="60"/>
                  </a:cubicBezTo>
                  <a:cubicBezTo>
                    <a:pt x="68" y="63"/>
                    <a:pt x="64" y="61"/>
                    <a:pt x="61" y="57"/>
                  </a:cubicBezTo>
                  <a:cubicBezTo>
                    <a:pt x="59" y="53"/>
                    <a:pt x="53" y="51"/>
                    <a:pt x="51" y="46"/>
                  </a:cubicBezTo>
                  <a:cubicBezTo>
                    <a:pt x="49" y="43"/>
                    <a:pt x="46" y="46"/>
                    <a:pt x="44" y="45"/>
                  </a:cubicBezTo>
                  <a:cubicBezTo>
                    <a:pt x="34" y="41"/>
                    <a:pt x="29" y="32"/>
                    <a:pt x="19" y="29"/>
                  </a:cubicBezTo>
                  <a:cubicBezTo>
                    <a:pt x="18" y="28"/>
                    <a:pt x="17" y="27"/>
                    <a:pt x="16" y="27"/>
                  </a:cubicBezTo>
                  <a:cubicBezTo>
                    <a:pt x="10" y="28"/>
                    <a:pt x="14" y="24"/>
                    <a:pt x="14" y="22"/>
                  </a:cubicBezTo>
                  <a:cubicBezTo>
                    <a:pt x="7" y="22"/>
                    <a:pt x="1" y="17"/>
                    <a:pt x="1" y="11"/>
                  </a:cubicBezTo>
                  <a:cubicBezTo>
                    <a:pt x="0" y="8"/>
                    <a:pt x="7" y="0"/>
                    <a:pt x="10" y="1"/>
                  </a:cubicBezTo>
                  <a:cubicBezTo>
                    <a:pt x="13" y="1"/>
                    <a:pt x="11" y="5"/>
                    <a:pt x="14" y="5"/>
                  </a:cubicBezTo>
                  <a:cubicBezTo>
                    <a:pt x="18" y="9"/>
                    <a:pt x="21" y="13"/>
                    <a:pt x="25" y="17"/>
                  </a:cubicBezTo>
                  <a:cubicBezTo>
                    <a:pt x="30" y="22"/>
                    <a:pt x="35" y="23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5" y="26"/>
                    <a:pt x="50" y="31"/>
                    <a:pt x="54" y="34"/>
                  </a:cubicBezTo>
                  <a:cubicBezTo>
                    <a:pt x="55" y="35"/>
                    <a:pt x="56" y="35"/>
                    <a:pt x="57" y="35"/>
                  </a:cubicBezTo>
                  <a:cubicBezTo>
                    <a:pt x="58" y="38"/>
                    <a:pt x="60" y="40"/>
                    <a:pt x="63" y="4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45"/>
            <p:cNvSpPr/>
            <p:nvPr/>
          </p:nvSpPr>
          <p:spPr bwMode="auto">
            <a:xfrm>
              <a:off x="5465" y="3248"/>
              <a:ext cx="122" cy="122"/>
            </a:xfrm>
            <a:custGeom>
              <a:avLst/>
              <a:gdLst>
                <a:gd name="T0" fmla="*/ 0 w 58"/>
                <a:gd name="T1" fmla="*/ 46 h 58"/>
                <a:gd name="T2" fmla="*/ 6 w 58"/>
                <a:gd name="T3" fmla="*/ 47 h 58"/>
                <a:gd name="T4" fmla="*/ 12 w 58"/>
                <a:gd name="T5" fmla="*/ 48 h 58"/>
                <a:gd name="T6" fmla="*/ 36 w 58"/>
                <a:gd name="T7" fmla="*/ 18 h 58"/>
                <a:gd name="T8" fmla="*/ 43 w 58"/>
                <a:gd name="T9" fmla="*/ 5 h 58"/>
                <a:gd name="T10" fmla="*/ 45 w 58"/>
                <a:gd name="T11" fmla="*/ 0 h 58"/>
                <a:gd name="T12" fmla="*/ 52 w 58"/>
                <a:gd name="T13" fmla="*/ 3 h 58"/>
                <a:gd name="T14" fmla="*/ 51 w 58"/>
                <a:gd name="T15" fmla="*/ 18 h 58"/>
                <a:gd name="T16" fmla="*/ 49 w 58"/>
                <a:gd name="T17" fmla="*/ 27 h 58"/>
                <a:gd name="T18" fmla="*/ 46 w 58"/>
                <a:gd name="T19" fmla="*/ 30 h 58"/>
                <a:gd name="T20" fmla="*/ 39 w 58"/>
                <a:gd name="T21" fmla="*/ 37 h 58"/>
                <a:gd name="T22" fmla="*/ 35 w 58"/>
                <a:gd name="T23" fmla="*/ 41 h 58"/>
                <a:gd name="T24" fmla="*/ 32 w 58"/>
                <a:gd name="T25" fmla="*/ 44 h 58"/>
                <a:gd name="T26" fmla="*/ 30 w 58"/>
                <a:gd name="T27" fmla="*/ 46 h 58"/>
                <a:gd name="T28" fmla="*/ 27 w 58"/>
                <a:gd name="T29" fmla="*/ 49 h 58"/>
                <a:gd name="T30" fmla="*/ 8 w 58"/>
                <a:gd name="T31" fmla="*/ 54 h 58"/>
                <a:gd name="T32" fmla="*/ 0 w 58"/>
                <a:gd name="T33" fmla="*/ 4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58">
                  <a:moveTo>
                    <a:pt x="0" y="46"/>
                  </a:moveTo>
                  <a:cubicBezTo>
                    <a:pt x="2" y="45"/>
                    <a:pt x="4" y="44"/>
                    <a:pt x="6" y="47"/>
                  </a:cubicBezTo>
                  <a:cubicBezTo>
                    <a:pt x="7" y="51"/>
                    <a:pt x="9" y="51"/>
                    <a:pt x="12" y="48"/>
                  </a:cubicBezTo>
                  <a:cubicBezTo>
                    <a:pt x="21" y="38"/>
                    <a:pt x="30" y="29"/>
                    <a:pt x="36" y="18"/>
                  </a:cubicBezTo>
                  <a:cubicBezTo>
                    <a:pt x="38" y="14"/>
                    <a:pt x="43" y="10"/>
                    <a:pt x="43" y="5"/>
                  </a:cubicBezTo>
                  <a:cubicBezTo>
                    <a:pt x="43" y="3"/>
                    <a:pt x="43" y="0"/>
                    <a:pt x="45" y="0"/>
                  </a:cubicBezTo>
                  <a:cubicBezTo>
                    <a:pt x="47" y="1"/>
                    <a:pt x="49" y="1"/>
                    <a:pt x="52" y="3"/>
                  </a:cubicBezTo>
                  <a:cubicBezTo>
                    <a:pt x="58" y="9"/>
                    <a:pt x="54" y="13"/>
                    <a:pt x="51" y="18"/>
                  </a:cubicBezTo>
                  <a:cubicBezTo>
                    <a:pt x="49" y="21"/>
                    <a:pt x="47" y="23"/>
                    <a:pt x="49" y="27"/>
                  </a:cubicBezTo>
                  <a:cubicBezTo>
                    <a:pt x="50" y="30"/>
                    <a:pt x="48" y="30"/>
                    <a:pt x="46" y="30"/>
                  </a:cubicBezTo>
                  <a:cubicBezTo>
                    <a:pt x="43" y="31"/>
                    <a:pt x="40" y="33"/>
                    <a:pt x="39" y="37"/>
                  </a:cubicBezTo>
                  <a:cubicBezTo>
                    <a:pt x="38" y="39"/>
                    <a:pt x="37" y="40"/>
                    <a:pt x="35" y="41"/>
                  </a:cubicBezTo>
                  <a:cubicBezTo>
                    <a:pt x="33" y="41"/>
                    <a:pt x="31" y="42"/>
                    <a:pt x="32" y="44"/>
                  </a:cubicBezTo>
                  <a:cubicBezTo>
                    <a:pt x="33" y="47"/>
                    <a:pt x="33" y="48"/>
                    <a:pt x="30" y="46"/>
                  </a:cubicBezTo>
                  <a:cubicBezTo>
                    <a:pt x="28" y="45"/>
                    <a:pt x="28" y="48"/>
                    <a:pt x="27" y="49"/>
                  </a:cubicBezTo>
                  <a:cubicBezTo>
                    <a:pt x="21" y="58"/>
                    <a:pt x="17" y="58"/>
                    <a:pt x="8" y="54"/>
                  </a:cubicBezTo>
                  <a:cubicBezTo>
                    <a:pt x="3" y="52"/>
                    <a:pt x="3" y="47"/>
                    <a:pt x="0" y="46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46"/>
            <p:cNvSpPr/>
            <p:nvPr/>
          </p:nvSpPr>
          <p:spPr bwMode="auto">
            <a:xfrm>
              <a:off x="5489" y="2987"/>
              <a:ext cx="60" cy="103"/>
            </a:xfrm>
            <a:custGeom>
              <a:avLst/>
              <a:gdLst>
                <a:gd name="T0" fmla="*/ 15 w 29"/>
                <a:gd name="T1" fmla="*/ 40 h 49"/>
                <a:gd name="T2" fmla="*/ 8 w 29"/>
                <a:gd name="T3" fmla="*/ 21 h 49"/>
                <a:gd name="T4" fmla="*/ 0 w 29"/>
                <a:gd name="T5" fmla="*/ 6 h 49"/>
                <a:gd name="T6" fmla="*/ 2 w 29"/>
                <a:gd name="T7" fmla="*/ 1 h 49"/>
                <a:gd name="T8" fmla="*/ 7 w 29"/>
                <a:gd name="T9" fmla="*/ 3 h 49"/>
                <a:gd name="T10" fmla="*/ 13 w 29"/>
                <a:gd name="T11" fmla="*/ 13 h 49"/>
                <a:gd name="T12" fmla="*/ 24 w 29"/>
                <a:gd name="T13" fmla="*/ 35 h 49"/>
                <a:gd name="T14" fmla="*/ 26 w 29"/>
                <a:gd name="T15" fmla="*/ 44 h 49"/>
                <a:gd name="T16" fmla="*/ 18 w 29"/>
                <a:gd name="T17" fmla="*/ 43 h 49"/>
                <a:gd name="T18" fmla="*/ 15 w 29"/>
                <a:gd name="T1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49">
                  <a:moveTo>
                    <a:pt x="15" y="40"/>
                  </a:moveTo>
                  <a:cubicBezTo>
                    <a:pt x="14" y="33"/>
                    <a:pt x="13" y="26"/>
                    <a:pt x="8" y="21"/>
                  </a:cubicBezTo>
                  <a:cubicBezTo>
                    <a:pt x="5" y="16"/>
                    <a:pt x="2" y="12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10" y="6"/>
                    <a:pt x="13" y="9"/>
                    <a:pt x="13" y="13"/>
                  </a:cubicBezTo>
                  <a:cubicBezTo>
                    <a:pt x="14" y="22"/>
                    <a:pt x="20" y="28"/>
                    <a:pt x="24" y="35"/>
                  </a:cubicBezTo>
                  <a:cubicBezTo>
                    <a:pt x="26" y="38"/>
                    <a:pt x="29" y="40"/>
                    <a:pt x="26" y="44"/>
                  </a:cubicBezTo>
                  <a:cubicBezTo>
                    <a:pt x="23" y="49"/>
                    <a:pt x="21" y="42"/>
                    <a:pt x="18" y="43"/>
                  </a:cubicBezTo>
                  <a:cubicBezTo>
                    <a:pt x="16" y="43"/>
                    <a:pt x="15" y="42"/>
                    <a:pt x="15" y="40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47"/>
            <p:cNvSpPr/>
            <p:nvPr/>
          </p:nvSpPr>
          <p:spPr bwMode="auto">
            <a:xfrm>
              <a:off x="5535" y="3179"/>
              <a:ext cx="40" cy="52"/>
            </a:xfrm>
            <a:custGeom>
              <a:avLst/>
              <a:gdLst>
                <a:gd name="T0" fmla="*/ 4 w 19"/>
                <a:gd name="T1" fmla="*/ 25 h 25"/>
                <a:gd name="T2" fmla="*/ 0 w 19"/>
                <a:gd name="T3" fmla="*/ 9 h 25"/>
                <a:gd name="T4" fmla="*/ 9 w 19"/>
                <a:gd name="T5" fmla="*/ 1 h 25"/>
                <a:gd name="T6" fmla="*/ 14 w 19"/>
                <a:gd name="T7" fmla="*/ 7 h 25"/>
                <a:gd name="T8" fmla="*/ 16 w 19"/>
                <a:gd name="T9" fmla="*/ 13 h 25"/>
                <a:gd name="T10" fmla="*/ 16 w 19"/>
                <a:gd name="T11" fmla="*/ 20 h 25"/>
                <a:gd name="T12" fmla="*/ 11 w 19"/>
                <a:gd name="T13" fmla="*/ 21 h 25"/>
                <a:gd name="T14" fmla="*/ 10 w 19"/>
                <a:gd name="T15" fmla="*/ 14 h 25"/>
                <a:gd name="T16" fmla="*/ 4 w 19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5">
                  <a:moveTo>
                    <a:pt x="4" y="25"/>
                  </a:moveTo>
                  <a:cubicBezTo>
                    <a:pt x="2" y="20"/>
                    <a:pt x="0" y="14"/>
                    <a:pt x="0" y="9"/>
                  </a:cubicBezTo>
                  <a:cubicBezTo>
                    <a:pt x="1" y="6"/>
                    <a:pt x="4" y="2"/>
                    <a:pt x="9" y="1"/>
                  </a:cubicBezTo>
                  <a:cubicBezTo>
                    <a:pt x="14" y="0"/>
                    <a:pt x="13" y="4"/>
                    <a:pt x="14" y="7"/>
                  </a:cubicBezTo>
                  <a:cubicBezTo>
                    <a:pt x="15" y="9"/>
                    <a:pt x="15" y="11"/>
                    <a:pt x="16" y="13"/>
                  </a:cubicBezTo>
                  <a:cubicBezTo>
                    <a:pt x="17" y="16"/>
                    <a:pt x="19" y="18"/>
                    <a:pt x="16" y="20"/>
                  </a:cubicBezTo>
                  <a:cubicBezTo>
                    <a:pt x="15" y="22"/>
                    <a:pt x="13" y="22"/>
                    <a:pt x="11" y="21"/>
                  </a:cubicBezTo>
                  <a:cubicBezTo>
                    <a:pt x="7" y="20"/>
                    <a:pt x="11" y="17"/>
                    <a:pt x="10" y="14"/>
                  </a:cubicBezTo>
                  <a:cubicBezTo>
                    <a:pt x="5" y="16"/>
                    <a:pt x="7" y="22"/>
                    <a:pt x="4" y="25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48"/>
            <p:cNvSpPr/>
            <p:nvPr/>
          </p:nvSpPr>
          <p:spPr bwMode="auto">
            <a:xfrm>
              <a:off x="5421" y="3015"/>
              <a:ext cx="57" cy="44"/>
            </a:xfrm>
            <a:custGeom>
              <a:avLst/>
              <a:gdLst>
                <a:gd name="T0" fmla="*/ 27 w 27"/>
                <a:gd name="T1" fmla="*/ 17 h 21"/>
                <a:gd name="T2" fmla="*/ 17 w 27"/>
                <a:gd name="T3" fmla="*/ 19 h 21"/>
                <a:gd name="T4" fmla="*/ 1 w 27"/>
                <a:gd name="T5" fmla="*/ 4 h 21"/>
                <a:gd name="T6" fmla="*/ 0 w 27"/>
                <a:gd name="T7" fmla="*/ 0 h 21"/>
                <a:gd name="T8" fmla="*/ 27 w 27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1">
                  <a:moveTo>
                    <a:pt x="27" y="17"/>
                  </a:moveTo>
                  <a:cubicBezTo>
                    <a:pt x="24" y="20"/>
                    <a:pt x="19" y="21"/>
                    <a:pt x="17" y="19"/>
                  </a:cubicBezTo>
                  <a:cubicBezTo>
                    <a:pt x="11" y="14"/>
                    <a:pt x="5" y="10"/>
                    <a:pt x="1" y="4"/>
                  </a:cubicBezTo>
                  <a:cubicBezTo>
                    <a:pt x="0" y="3"/>
                    <a:pt x="1" y="2"/>
                    <a:pt x="0" y="0"/>
                  </a:cubicBezTo>
                  <a:cubicBezTo>
                    <a:pt x="10" y="4"/>
                    <a:pt x="19" y="10"/>
                    <a:pt x="27" y="17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49"/>
            <p:cNvSpPr/>
            <p:nvPr/>
          </p:nvSpPr>
          <p:spPr bwMode="auto">
            <a:xfrm>
              <a:off x="5497" y="3115"/>
              <a:ext cx="54" cy="26"/>
            </a:xfrm>
            <a:custGeom>
              <a:avLst/>
              <a:gdLst>
                <a:gd name="T0" fmla="*/ 11 w 26"/>
                <a:gd name="T1" fmla="*/ 4 h 12"/>
                <a:gd name="T2" fmla="*/ 23 w 26"/>
                <a:gd name="T3" fmla="*/ 7 h 12"/>
                <a:gd name="T4" fmla="*/ 23 w 26"/>
                <a:gd name="T5" fmla="*/ 11 h 12"/>
                <a:gd name="T6" fmla="*/ 18 w 26"/>
                <a:gd name="T7" fmla="*/ 11 h 12"/>
                <a:gd name="T8" fmla="*/ 9 w 26"/>
                <a:gd name="T9" fmla="*/ 8 h 12"/>
                <a:gd name="T10" fmla="*/ 0 w 26"/>
                <a:gd name="T11" fmla="*/ 2 h 12"/>
                <a:gd name="T12" fmla="*/ 11 w 26"/>
                <a:gd name="T13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2">
                  <a:moveTo>
                    <a:pt x="11" y="4"/>
                  </a:moveTo>
                  <a:cubicBezTo>
                    <a:pt x="15" y="5"/>
                    <a:pt x="19" y="7"/>
                    <a:pt x="23" y="7"/>
                  </a:cubicBezTo>
                  <a:cubicBezTo>
                    <a:pt x="25" y="8"/>
                    <a:pt x="26" y="10"/>
                    <a:pt x="23" y="11"/>
                  </a:cubicBezTo>
                  <a:cubicBezTo>
                    <a:pt x="21" y="12"/>
                    <a:pt x="19" y="11"/>
                    <a:pt x="18" y="11"/>
                  </a:cubicBezTo>
                  <a:cubicBezTo>
                    <a:pt x="15" y="10"/>
                    <a:pt x="12" y="9"/>
                    <a:pt x="9" y="8"/>
                  </a:cubicBezTo>
                  <a:cubicBezTo>
                    <a:pt x="6" y="6"/>
                    <a:pt x="3" y="4"/>
                    <a:pt x="0" y="2"/>
                  </a:cubicBezTo>
                  <a:cubicBezTo>
                    <a:pt x="4" y="0"/>
                    <a:pt x="7" y="5"/>
                    <a:pt x="11" y="4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50"/>
            <p:cNvSpPr/>
            <p:nvPr/>
          </p:nvSpPr>
          <p:spPr bwMode="auto">
            <a:xfrm>
              <a:off x="5503" y="3054"/>
              <a:ext cx="38" cy="43"/>
            </a:xfrm>
            <a:custGeom>
              <a:avLst/>
              <a:gdLst>
                <a:gd name="T0" fmla="*/ 8 w 18"/>
                <a:gd name="T1" fmla="*/ 8 h 20"/>
                <a:gd name="T2" fmla="*/ 11 w 18"/>
                <a:gd name="T3" fmla="*/ 11 h 20"/>
                <a:gd name="T4" fmla="*/ 15 w 18"/>
                <a:gd name="T5" fmla="*/ 15 h 20"/>
                <a:gd name="T6" fmla="*/ 13 w 18"/>
                <a:gd name="T7" fmla="*/ 20 h 20"/>
                <a:gd name="T8" fmla="*/ 13 w 18"/>
                <a:gd name="T9" fmla="*/ 20 h 20"/>
                <a:gd name="T10" fmla="*/ 0 w 18"/>
                <a:gd name="T11" fmla="*/ 0 h 20"/>
                <a:gd name="T12" fmla="*/ 0 w 18"/>
                <a:gd name="T13" fmla="*/ 0 h 20"/>
                <a:gd name="T14" fmla="*/ 8 w 18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20">
                  <a:moveTo>
                    <a:pt x="8" y="8"/>
                  </a:moveTo>
                  <a:cubicBezTo>
                    <a:pt x="9" y="9"/>
                    <a:pt x="10" y="10"/>
                    <a:pt x="11" y="11"/>
                  </a:cubicBezTo>
                  <a:cubicBezTo>
                    <a:pt x="12" y="12"/>
                    <a:pt x="13" y="14"/>
                    <a:pt x="15" y="15"/>
                  </a:cubicBezTo>
                  <a:cubicBezTo>
                    <a:pt x="18" y="18"/>
                    <a:pt x="16" y="19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14"/>
                    <a:pt x="2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"/>
                    <a:pt x="6" y="5"/>
                    <a:pt x="8" y="8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51"/>
            <p:cNvSpPr/>
            <p:nvPr/>
          </p:nvSpPr>
          <p:spPr bwMode="auto">
            <a:xfrm>
              <a:off x="5359" y="3231"/>
              <a:ext cx="33" cy="23"/>
            </a:xfrm>
            <a:custGeom>
              <a:avLst/>
              <a:gdLst>
                <a:gd name="T0" fmla="*/ 0 w 16"/>
                <a:gd name="T1" fmla="*/ 0 h 11"/>
                <a:gd name="T2" fmla="*/ 16 w 16"/>
                <a:gd name="T3" fmla="*/ 4 h 11"/>
                <a:gd name="T4" fmla="*/ 0 w 1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1">
                  <a:moveTo>
                    <a:pt x="0" y="0"/>
                  </a:moveTo>
                  <a:cubicBezTo>
                    <a:pt x="5" y="3"/>
                    <a:pt x="12" y="0"/>
                    <a:pt x="16" y="4"/>
                  </a:cubicBezTo>
                  <a:cubicBezTo>
                    <a:pt x="9" y="11"/>
                    <a:pt x="4" y="10"/>
                    <a:pt x="0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52"/>
            <p:cNvSpPr/>
            <p:nvPr/>
          </p:nvSpPr>
          <p:spPr bwMode="auto">
            <a:xfrm>
              <a:off x="5524" y="3160"/>
              <a:ext cx="32" cy="35"/>
            </a:xfrm>
            <a:custGeom>
              <a:avLst/>
              <a:gdLst>
                <a:gd name="T0" fmla="*/ 2 w 15"/>
                <a:gd name="T1" fmla="*/ 17 h 17"/>
                <a:gd name="T2" fmla="*/ 4 w 15"/>
                <a:gd name="T3" fmla="*/ 9 h 17"/>
                <a:gd name="T4" fmla="*/ 9 w 15"/>
                <a:gd name="T5" fmla="*/ 4 h 17"/>
                <a:gd name="T6" fmla="*/ 12 w 15"/>
                <a:gd name="T7" fmla="*/ 3 h 17"/>
                <a:gd name="T8" fmla="*/ 12 w 15"/>
                <a:gd name="T9" fmla="*/ 8 h 17"/>
                <a:gd name="T10" fmla="*/ 2 w 1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7">
                  <a:moveTo>
                    <a:pt x="2" y="17"/>
                  </a:moveTo>
                  <a:cubicBezTo>
                    <a:pt x="0" y="13"/>
                    <a:pt x="2" y="11"/>
                    <a:pt x="4" y="9"/>
                  </a:cubicBezTo>
                  <a:cubicBezTo>
                    <a:pt x="5" y="7"/>
                    <a:pt x="7" y="6"/>
                    <a:pt x="9" y="4"/>
                  </a:cubicBezTo>
                  <a:cubicBezTo>
                    <a:pt x="10" y="3"/>
                    <a:pt x="10" y="0"/>
                    <a:pt x="12" y="3"/>
                  </a:cubicBezTo>
                  <a:cubicBezTo>
                    <a:pt x="13" y="5"/>
                    <a:pt x="15" y="6"/>
                    <a:pt x="12" y="8"/>
                  </a:cubicBezTo>
                  <a:cubicBezTo>
                    <a:pt x="8" y="10"/>
                    <a:pt x="4" y="13"/>
                    <a:pt x="2" y="17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53"/>
            <p:cNvSpPr/>
            <p:nvPr/>
          </p:nvSpPr>
          <p:spPr bwMode="auto">
            <a:xfrm>
              <a:off x="5478" y="3050"/>
              <a:ext cx="27" cy="25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13 w 1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7" y="10"/>
                    <a:pt x="3" y="6"/>
                    <a:pt x="0" y="0"/>
                  </a:cubicBezTo>
                  <a:cubicBezTo>
                    <a:pt x="6" y="3"/>
                    <a:pt x="10" y="7"/>
                    <a:pt x="13" y="12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54"/>
            <p:cNvSpPr/>
            <p:nvPr/>
          </p:nvSpPr>
          <p:spPr bwMode="auto">
            <a:xfrm>
              <a:off x="5512" y="3078"/>
              <a:ext cx="12" cy="14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2" y="6"/>
                    <a:pt x="0" y="4"/>
                    <a:pt x="0" y="0"/>
                  </a:cubicBezTo>
                  <a:cubicBezTo>
                    <a:pt x="2" y="2"/>
                    <a:pt x="4" y="5"/>
                    <a:pt x="6" y="7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55"/>
            <p:cNvSpPr/>
            <p:nvPr/>
          </p:nvSpPr>
          <p:spPr bwMode="auto">
            <a:xfrm>
              <a:off x="5396" y="3193"/>
              <a:ext cx="74" cy="34"/>
            </a:xfrm>
            <a:custGeom>
              <a:avLst/>
              <a:gdLst>
                <a:gd name="T0" fmla="*/ 5 w 35"/>
                <a:gd name="T1" fmla="*/ 13 h 16"/>
                <a:gd name="T2" fmla="*/ 6 w 35"/>
                <a:gd name="T3" fmla="*/ 8 h 16"/>
                <a:gd name="T4" fmla="*/ 28 w 35"/>
                <a:gd name="T5" fmla="*/ 2 h 16"/>
                <a:gd name="T6" fmla="*/ 32 w 35"/>
                <a:gd name="T7" fmla="*/ 2 h 16"/>
                <a:gd name="T8" fmla="*/ 34 w 35"/>
                <a:gd name="T9" fmla="*/ 2 h 16"/>
                <a:gd name="T10" fmla="*/ 33 w 35"/>
                <a:gd name="T11" fmla="*/ 6 h 16"/>
                <a:gd name="T12" fmla="*/ 5 w 35"/>
                <a:gd name="T1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5" y="13"/>
                  </a:moveTo>
                  <a:cubicBezTo>
                    <a:pt x="4" y="11"/>
                    <a:pt x="0" y="9"/>
                    <a:pt x="6" y="8"/>
                  </a:cubicBezTo>
                  <a:cubicBezTo>
                    <a:pt x="13" y="7"/>
                    <a:pt x="21" y="6"/>
                    <a:pt x="28" y="2"/>
                  </a:cubicBezTo>
                  <a:cubicBezTo>
                    <a:pt x="29" y="2"/>
                    <a:pt x="30" y="2"/>
                    <a:pt x="32" y="2"/>
                  </a:cubicBezTo>
                  <a:cubicBezTo>
                    <a:pt x="33" y="2"/>
                    <a:pt x="34" y="0"/>
                    <a:pt x="34" y="2"/>
                  </a:cubicBezTo>
                  <a:cubicBezTo>
                    <a:pt x="35" y="4"/>
                    <a:pt x="34" y="5"/>
                    <a:pt x="33" y="6"/>
                  </a:cubicBezTo>
                  <a:cubicBezTo>
                    <a:pt x="26" y="15"/>
                    <a:pt x="16" y="16"/>
                    <a:pt x="5" y="13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56"/>
            <p:cNvSpPr/>
            <p:nvPr/>
          </p:nvSpPr>
          <p:spPr bwMode="auto">
            <a:xfrm>
              <a:off x="5344" y="3164"/>
              <a:ext cx="52" cy="36"/>
            </a:xfrm>
            <a:custGeom>
              <a:avLst/>
              <a:gdLst>
                <a:gd name="T0" fmla="*/ 2 w 25"/>
                <a:gd name="T1" fmla="*/ 4 h 17"/>
                <a:gd name="T2" fmla="*/ 25 w 25"/>
                <a:gd name="T3" fmla="*/ 11 h 17"/>
                <a:gd name="T4" fmla="*/ 9 w 25"/>
                <a:gd name="T5" fmla="*/ 16 h 17"/>
                <a:gd name="T6" fmla="*/ 2 w 25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2" y="4"/>
                  </a:moveTo>
                  <a:cubicBezTo>
                    <a:pt x="11" y="0"/>
                    <a:pt x="17" y="5"/>
                    <a:pt x="25" y="11"/>
                  </a:cubicBezTo>
                  <a:cubicBezTo>
                    <a:pt x="19" y="10"/>
                    <a:pt x="16" y="17"/>
                    <a:pt x="9" y="16"/>
                  </a:cubicBezTo>
                  <a:cubicBezTo>
                    <a:pt x="0" y="15"/>
                    <a:pt x="6" y="7"/>
                    <a:pt x="2" y="4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57"/>
            <p:cNvSpPr/>
            <p:nvPr/>
          </p:nvSpPr>
          <p:spPr bwMode="auto">
            <a:xfrm>
              <a:off x="5400" y="3153"/>
              <a:ext cx="53" cy="19"/>
            </a:xfrm>
            <a:custGeom>
              <a:avLst/>
              <a:gdLst>
                <a:gd name="T0" fmla="*/ 0 w 25"/>
                <a:gd name="T1" fmla="*/ 5 h 9"/>
                <a:gd name="T2" fmla="*/ 19 w 25"/>
                <a:gd name="T3" fmla="*/ 3 h 9"/>
                <a:gd name="T4" fmla="*/ 24 w 25"/>
                <a:gd name="T5" fmla="*/ 6 h 9"/>
                <a:gd name="T6" fmla="*/ 18 w 25"/>
                <a:gd name="T7" fmla="*/ 8 h 9"/>
                <a:gd name="T8" fmla="*/ 6 w 25"/>
                <a:gd name="T9" fmla="*/ 7 h 9"/>
                <a:gd name="T10" fmla="*/ 0 w 25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9">
                  <a:moveTo>
                    <a:pt x="0" y="5"/>
                  </a:moveTo>
                  <a:cubicBezTo>
                    <a:pt x="7" y="4"/>
                    <a:pt x="13" y="0"/>
                    <a:pt x="19" y="3"/>
                  </a:cubicBezTo>
                  <a:cubicBezTo>
                    <a:pt x="21" y="3"/>
                    <a:pt x="25" y="3"/>
                    <a:pt x="24" y="6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4" y="7"/>
                    <a:pt x="10" y="8"/>
                    <a:pt x="6" y="7"/>
                  </a:cubicBezTo>
                  <a:cubicBezTo>
                    <a:pt x="4" y="7"/>
                    <a:pt x="2" y="8"/>
                    <a:pt x="0" y="5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58"/>
            <p:cNvSpPr/>
            <p:nvPr/>
          </p:nvSpPr>
          <p:spPr bwMode="auto">
            <a:xfrm>
              <a:off x="5371" y="3126"/>
              <a:ext cx="13" cy="13"/>
            </a:xfrm>
            <a:custGeom>
              <a:avLst/>
              <a:gdLst>
                <a:gd name="T0" fmla="*/ 6 w 6"/>
                <a:gd name="T1" fmla="*/ 2 h 6"/>
                <a:gd name="T2" fmla="*/ 2 w 6"/>
                <a:gd name="T3" fmla="*/ 5 h 6"/>
                <a:gd name="T4" fmla="*/ 0 w 6"/>
                <a:gd name="T5" fmla="*/ 3 h 6"/>
                <a:gd name="T6" fmla="*/ 6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2"/>
                  </a:moveTo>
                  <a:cubicBezTo>
                    <a:pt x="6" y="5"/>
                    <a:pt x="4" y="6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2" y="0"/>
                    <a:pt x="4" y="3"/>
                    <a:pt x="6" y="2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59"/>
            <p:cNvSpPr/>
            <p:nvPr/>
          </p:nvSpPr>
          <p:spPr bwMode="auto">
            <a:xfrm>
              <a:off x="5558" y="3273"/>
              <a:ext cx="12" cy="23"/>
            </a:xfrm>
            <a:custGeom>
              <a:avLst/>
              <a:gdLst>
                <a:gd name="T0" fmla="*/ 1 w 6"/>
                <a:gd name="T1" fmla="*/ 11 h 11"/>
                <a:gd name="T2" fmla="*/ 6 w 6"/>
                <a:gd name="T3" fmla="*/ 0 h 11"/>
                <a:gd name="T4" fmla="*/ 1 w 6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1" y="11"/>
                  </a:moveTo>
                  <a:cubicBezTo>
                    <a:pt x="0" y="6"/>
                    <a:pt x="1" y="3"/>
                    <a:pt x="6" y="0"/>
                  </a:cubicBezTo>
                  <a:cubicBezTo>
                    <a:pt x="6" y="5"/>
                    <a:pt x="2" y="7"/>
                    <a:pt x="1" y="11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60"/>
            <p:cNvSpPr>
              <a:spLocks noEditPoints="1"/>
            </p:cNvSpPr>
            <p:nvPr/>
          </p:nvSpPr>
          <p:spPr bwMode="auto">
            <a:xfrm>
              <a:off x="5314" y="2981"/>
              <a:ext cx="741" cy="412"/>
            </a:xfrm>
            <a:custGeom>
              <a:avLst/>
              <a:gdLst>
                <a:gd name="T0" fmla="*/ 38 w 353"/>
                <a:gd name="T1" fmla="*/ 48 h 196"/>
                <a:gd name="T2" fmla="*/ 27 w 353"/>
                <a:gd name="T3" fmla="*/ 26 h 196"/>
                <a:gd name="T4" fmla="*/ 38 w 353"/>
                <a:gd name="T5" fmla="*/ 11 h 196"/>
                <a:gd name="T6" fmla="*/ 78 w 353"/>
                <a:gd name="T7" fmla="*/ 24 h 196"/>
                <a:gd name="T8" fmla="*/ 81 w 353"/>
                <a:gd name="T9" fmla="*/ 26 h 196"/>
                <a:gd name="T10" fmla="*/ 73 w 353"/>
                <a:gd name="T11" fmla="*/ 6 h 196"/>
                <a:gd name="T12" fmla="*/ 79 w 353"/>
                <a:gd name="T13" fmla="*/ 0 h 196"/>
                <a:gd name="T14" fmla="*/ 109 w 353"/>
                <a:gd name="T15" fmla="*/ 32 h 196"/>
                <a:gd name="T16" fmla="*/ 129 w 353"/>
                <a:gd name="T17" fmla="*/ 81 h 196"/>
                <a:gd name="T18" fmla="*/ 204 w 353"/>
                <a:gd name="T19" fmla="*/ 91 h 196"/>
                <a:gd name="T20" fmla="*/ 244 w 353"/>
                <a:gd name="T21" fmla="*/ 99 h 196"/>
                <a:gd name="T22" fmla="*/ 301 w 353"/>
                <a:gd name="T23" fmla="*/ 90 h 196"/>
                <a:gd name="T24" fmla="*/ 350 w 353"/>
                <a:gd name="T25" fmla="*/ 65 h 196"/>
                <a:gd name="T26" fmla="*/ 348 w 353"/>
                <a:gd name="T27" fmla="*/ 70 h 196"/>
                <a:gd name="T28" fmla="*/ 314 w 353"/>
                <a:gd name="T29" fmla="*/ 89 h 196"/>
                <a:gd name="T30" fmla="*/ 262 w 353"/>
                <a:gd name="T31" fmla="*/ 101 h 196"/>
                <a:gd name="T32" fmla="*/ 220 w 353"/>
                <a:gd name="T33" fmla="*/ 97 h 196"/>
                <a:gd name="T34" fmla="*/ 154 w 353"/>
                <a:gd name="T35" fmla="*/ 88 h 196"/>
                <a:gd name="T36" fmla="*/ 126 w 353"/>
                <a:gd name="T37" fmla="*/ 92 h 196"/>
                <a:gd name="T38" fmla="*/ 120 w 353"/>
                <a:gd name="T39" fmla="*/ 95 h 196"/>
                <a:gd name="T40" fmla="*/ 117 w 353"/>
                <a:gd name="T41" fmla="*/ 77 h 196"/>
                <a:gd name="T42" fmla="*/ 129 w 353"/>
                <a:gd name="T43" fmla="*/ 124 h 196"/>
                <a:gd name="T44" fmla="*/ 124 w 353"/>
                <a:gd name="T45" fmla="*/ 165 h 196"/>
                <a:gd name="T46" fmla="*/ 76 w 353"/>
                <a:gd name="T47" fmla="*/ 194 h 196"/>
                <a:gd name="T48" fmla="*/ 68 w 353"/>
                <a:gd name="T49" fmla="*/ 168 h 196"/>
                <a:gd name="T50" fmla="*/ 104 w 353"/>
                <a:gd name="T51" fmla="*/ 111 h 196"/>
                <a:gd name="T52" fmla="*/ 105 w 353"/>
                <a:gd name="T53" fmla="*/ 102 h 196"/>
                <a:gd name="T54" fmla="*/ 87 w 353"/>
                <a:gd name="T55" fmla="*/ 130 h 196"/>
                <a:gd name="T56" fmla="*/ 41 w 353"/>
                <a:gd name="T57" fmla="*/ 147 h 196"/>
                <a:gd name="T58" fmla="*/ 2 w 353"/>
                <a:gd name="T59" fmla="*/ 90 h 196"/>
                <a:gd name="T60" fmla="*/ 40 w 353"/>
                <a:gd name="T61" fmla="*/ 63 h 196"/>
                <a:gd name="T62" fmla="*/ 64 w 353"/>
                <a:gd name="T63" fmla="*/ 64 h 196"/>
                <a:gd name="T64" fmla="*/ 115 w 353"/>
                <a:gd name="T65" fmla="*/ 76 h 196"/>
                <a:gd name="T66" fmla="*/ 79 w 353"/>
                <a:gd name="T67" fmla="*/ 31 h 196"/>
                <a:gd name="T68" fmla="*/ 31 w 353"/>
                <a:gd name="T69" fmla="*/ 18 h 196"/>
                <a:gd name="T70" fmla="*/ 36 w 353"/>
                <a:gd name="T71" fmla="*/ 38 h 196"/>
                <a:gd name="T72" fmla="*/ 76 w 353"/>
                <a:gd name="T73" fmla="*/ 65 h 196"/>
                <a:gd name="T74" fmla="*/ 109 w 353"/>
                <a:gd name="T75" fmla="*/ 79 h 196"/>
                <a:gd name="T76" fmla="*/ 102 w 353"/>
                <a:gd name="T77" fmla="*/ 79 h 196"/>
                <a:gd name="T78" fmla="*/ 60 w 353"/>
                <a:gd name="T79" fmla="*/ 67 h 196"/>
                <a:gd name="T80" fmla="*/ 8 w 353"/>
                <a:gd name="T81" fmla="*/ 79 h 196"/>
                <a:gd name="T82" fmla="*/ 11 w 353"/>
                <a:gd name="T83" fmla="*/ 114 h 196"/>
                <a:gd name="T84" fmla="*/ 63 w 353"/>
                <a:gd name="T85" fmla="*/ 142 h 196"/>
                <a:gd name="T86" fmla="*/ 110 w 353"/>
                <a:gd name="T87" fmla="*/ 94 h 196"/>
                <a:gd name="T88" fmla="*/ 109 w 353"/>
                <a:gd name="T89" fmla="*/ 104 h 196"/>
                <a:gd name="T90" fmla="*/ 90 w 353"/>
                <a:gd name="T91" fmla="*/ 147 h 196"/>
                <a:gd name="T92" fmla="*/ 67 w 353"/>
                <a:gd name="T93" fmla="*/ 175 h 196"/>
                <a:gd name="T94" fmla="*/ 107 w 353"/>
                <a:gd name="T95" fmla="*/ 182 h 196"/>
                <a:gd name="T96" fmla="*/ 126 w 353"/>
                <a:gd name="T97" fmla="*/ 124 h 196"/>
                <a:gd name="T98" fmla="*/ 114 w 353"/>
                <a:gd name="T99" fmla="*/ 93 h 196"/>
                <a:gd name="T100" fmla="*/ 74 w 353"/>
                <a:gd name="T101" fmla="*/ 4 h 196"/>
                <a:gd name="T102" fmla="*/ 84 w 353"/>
                <a:gd name="T103" fmla="*/ 28 h 196"/>
                <a:gd name="T104" fmla="*/ 101 w 353"/>
                <a:gd name="T105" fmla="*/ 52 h 196"/>
                <a:gd name="T106" fmla="*/ 111 w 353"/>
                <a:gd name="T107" fmla="*/ 63 h 196"/>
                <a:gd name="T108" fmla="*/ 97 w 353"/>
                <a:gd name="T109" fmla="*/ 15 h 196"/>
                <a:gd name="T110" fmla="*/ 75 w 353"/>
                <a:gd name="T111" fmla="*/ 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3" h="196">
                  <a:moveTo>
                    <a:pt x="64" y="64"/>
                  </a:moveTo>
                  <a:cubicBezTo>
                    <a:pt x="55" y="59"/>
                    <a:pt x="47" y="53"/>
                    <a:pt x="38" y="48"/>
                  </a:cubicBezTo>
                  <a:cubicBezTo>
                    <a:pt x="35" y="45"/>
                    <a:pt x="34" y="42"/>
                    <a:pt x="33" y="39"/>
                  </a:cubicBezTo>
                  <a:cubicBezTo>
                    <a:pt x="31" y="34"/>
                    <a:pt x="29" y="30"/>
                    <a:pt x="27" y="26"/>
                  </a:cubicBezTo>
                  <a:cubicBezTo>
                    <a:pt x="26" y="23"/>
                    <a:pt x="26" y="20"/>
                    <a:pt x="28" y="18"/>
                  </a:cubicBezTo>
                  <a:cubicBezTo>
                    <a:pt x="31" y="16"/>
                    <a:pt x="34" y="12"/>
                    <a:pt x="38" y="11"/>
                  </a:cubicBezTo>
                  <a:cubicBezTo>
                    <a:pt x="46" y="9"/>
                    <a:pt x="55" y="8"/>
                    <a:pt x="63" y="13"/>
                  </a:cubicBezTo>
                  <a:cubicBezTo>
                    <a:pt x="69" y="16"/>
                    <a:pt x="73" y="20"/>
                    <a:pt x="78" y="24"/>
                  </a:cubicBezTo>
                  <a:cubicBezTo>
                    <a:pt x="79" y="25"/>
                    <a:pt x="79" y="26"/>
                    <a:pt x="80" y="27"/>
                  </a:cubicBezTo>
                  <a:cubicBezTo>
                    <a:pt x="80" y="27"/>
                    <a:pt x="81" y="26"/>
                    <a:pt x="81" y="26"/>
                  </a:cubicBezTo>
                  <a:cubicBezTo>
                    <a:pt x="79" y="21"/>
                    <a:pt x="77" y="16"/>
                    <a:pt x="74" y="11"/>
                  </a:cubicBezTo>
                  <a:cubicBezTo>
                    <a:pt x="74" y="9"/>
                    <a:pt x="73" y="8"/>
                    <a:pt x="73" y="6"/>
                  </a:cubicBezTo>
                  <a:cubicBezTo>
                    <a:pt x="72" y="5"/>
                    <a:pt x="72" y="2"/>
                    <a:pt x="72" y="1"/>
                  </a:cubicBezTo>
                  <a:cubicBezTo>
                    <a:pt x="74" y="0"/>
                    <a:pt x="77" y="0"/>
                    <a:pt x="79" y="0"/>
                  </a:cubicBezTo>
                  <a:cubicBezTo>
                    <a:pt x="87" y="3"/>
                    <a:pt x="95" y="7"/>
                    <a:pt x="100" y="14"/>
                  </a:cubicBezTo>
                  <a:cubicBezTo>
                    <a:pt x="104" y="20"/>
                    <a:pt x="106" y="26"/>
                    <a:pt x="109" y="32"/>
                  </a:cubicBezTo>
                  <a:cubicBezTo>
                    <a:pt x="112" y="42"/>
                    <a:pt x="113" y="51"/>
                    <a:pt x="114" y="61"/>
                  </a:cubicBezTo>
                  <a:cubicBezTo>
                    <a:pt x="115" y="71"/>
                    <a:pt x="120" y="77"/>
                    <a:pt x="129" y="81"/>
                  </a:cubicBezTo>
                  <a:cubicBezTo>
                    <a:pt x="136" y="85"/>
                    <a:pt x="143" y="85"/>
                    <a:pt x="151" y="85"/>
                  </a:cubicBezTo>
                  <a:cubicBezTo>
                    <a:pt x="169" y="85"/>
                    <a:pt x="186" y="87"/>
                    <a:pt x="204" y="91"/>
                  </a:cubicBezTo>
                  <a:cubicBezTo>
                    <a:pt x="210" y="93"/>
                    <a:pt x="216" y="94"/>
                    <a:pt x="222" y="95"/>
                  </a:cubicBezTo>
                  <a:cubicBezTo>
                    <a:pt x="229" y="96"/>
                    <a:pt x="237" y="99"/>
                    <a:pt x="244" y="99"/>
                  </a:cubicBezTo>
                  <a:cubicBezTo>
                    <a:pt x="250" y="100"/>
                    <a:pt x="255" y="100"/>
                    <a:pt x="261" y="99"/>
                  </a:cubicBezTo>
                  <a:cubicBezTo>
                    <a:pt x="275" y="96"/>
                    <a:pt x="288" y="93"/>
                    <a:pt x="301" y="90"/>
                  </a:cubicBezTo>
                  <a:cubicBezTo>
                    <a:pt x="311" y="88"/>
                    <a:pt x="319" y="84"/>
                    <a:pt x="327" y="79"/>
                  </a:cubicBezTo>
                  <a:cubicBezTo>
                    <a:pt x="335" y="74"/>
                    <a:pt x="342" y="70"/>
                    <a:pt x="350" y="65"/>
                  </a:cubicBezTo>
                  <a:cubicBezTo>
                    <a:pt x="350" y="65"/>
                    <a:pt x="351" y="66"/>
                    <a:pt x="353" y="66"/>
                  </a:cubicBezTo>
                  <a:cubicBezTo>
                    <a:pt x="351" y="67"/>
                    <a:pt x="350" y="69"/>
                    <a:pt x="348" y="70"/>
                  </a:cubicBezTo>
                  <a:cubicBezTo>
                    <a:pt x="346" y="71"/>
                    <a:pt x="343" y="73"/>
                    <a:pt x="341" y="74"/>
                  </a:cubicBezTo>
                  <a:cubicBezTo>
                    <a:pt x="332" y="79"/>
                    <a:pt x="323" y="85"/>
                    <a:pt x="314" y="89"/>
                  </a:cubicBezTo>
                  <a:cubicBezTo>
                    <a:pt x="309" y="91"/>
                    <a:pt x="303" y="92"/>
                    <a:pt x="297" y="94"/>
                  </a:cubicBezTo>
                  <a:cubicBezTo>
                    <a:pt x="285" y="96"/>
                    <a:pt x="274" y="99"/>
                    <a:pt x="262" y="101"/>
                  </a:cubicBezTo>
                  <a:cubicBezTo>
                    <a:pt x="253" y="103"/>
                    <a:pt x="244" y="103"/>
                    <a:pt x="235" y="101"/>
                  </a:cubicBezTo>
                  <a:cubicBezTo>
                    <a:pt x="230" y="99"/>
                    <a:pt x="225" y="98"/>
                    <a:pt x="220" y="97"/>
                  </a:cubicBezTo>
                  <a:cubicBezTo>
                    <a:pt x="209" y="95"/>
                    <a:pt x="199" y="92"/>
                    <a:pt x="188" y="91"/>
                  </a:cubicBezTo>
                  <a:cubicBezTo>
                    <a:pt x="177" y="89"/>
                    <a:pt x="165" y="89"/>
                    <a:pt x="154" y="88"/>
                  </a:cubicBezTo>
                  <a:cubicBezTo>
                    <a:pt x="148" y="87"/>
                    <a:pt x="143" y="87"/>
                    <a:pt x="137" y="87"/>
                  </a:cubicBezTo>
                  <a:cubicBezTo>
                    <a:pt x="132" y="86"/>
                    <a:pt x="129" y="88"/>
                    <a:pt x="126" y="92"/>
                  </a:cubicBezTo>
                  <a:cubicBezTo>
                    <a:pt x="124" y="93"/>
                    <a:pt x="122" y="95"/>
                    <a:pt x="121" y="96"/>
                  </a:cubicBezTo>
                  <a:cubicBezTo>
                    <a:pt x="120" y="96"/>
                    <a:pt x="120" y="95"/>
                    <a:pt x="120" y="95"/>
                  </a:cubicBezTo>
                  <a:cubicBezTo>
                    <a:pt x="123" y="92"/>
                    <a:pt x="126" y="88"/>
                    <a:pt x="129" y="85"/>
                  </a:cubicBezTo>
                  <a:cubicBezTo>
                    <a:pt x="125" y="82"/>
                    <a:pt x="121" y="80"/>
                    <a:pt x="117" y="77"/>
                  </a:cubicBezTo>
                  <a:cubicBezTo>
                    <a:pt x="114" y="82"/>
                    <a:pt x="115" y="87"/>
                    <a:pt x="117" y="91"/>
                  </a:cubicBezTo>
                  <a:cubicBezTo>
                    <a:pt x="121" y="102"/>
                    <a:pt x="125" y="113"/>
                    <a:pt x="129" y="124"/>
                  </a:cubicBezTo>
                  <a:cubicBezTo>
                    <a:pt x="132" y="131"/>
                    <a:pt x="132" y="138"/>
                    <a:pt x="130" y="146"/>
                  </a:cubicBezTo>
                  <a:cubicBezTo>
                    <a:pt x="128" y="152"/>
                    <a:pt x="126" y="159"/>
                    <a:pt x="124" y="165"/>
                  </a:cubicBezTo>
                  <a:cubicBezTo>
                    <a:pt x="119" y="175"/>
                    <a:pt x="112" y="183"/>
                    <a:pt x="103" y="188"/>
                  </a:cubicBezTo>
                  <a:cubicBezTo>
                    <a:pt x="95" y="193"/>
                    <a:pt x="86" y="196"/>
                    <a:pt x="76" y="194"/>
                  </a:cubicBezTo>
                  <a:cubicBezTo>
                    <a:pt x="71" y="193"/>
                    <a:pt x="66" y="191"/>
                    <a:pt x="65" y="186"/>
                  </a:cubicBezTo>
                  <a:cubicBezTo>
                    <a:pt x="63" y="180"/>
                    <a:pt x="62" y="174"/>
                    <a:pt x="68" y="168"/>
                  </a:cubicBezTo>
                  <a:cubicBezTo>
                    <a:pt x="73" y="163"/>
                    <a:pt x="78" y="158"/>
                    <a:pt x="83" y="153"/>
                  </a:cubicBezTo>
                  <a:cubicBezTo>
                    <a:pt x="93" y="140"/>
                    <a:pt x="102" y="127"/>
                    <a:pt x="104" y="111"/>
                  </a:cubicBezTo>
                  <a:cubicBezTo>
                    <a:pt x="105" y="108"/>
                    <a:pt x="105" y="106"/>
                    <a:pt x="106" y="103"/>
                  </a:cubicBezTo>
                  <a:cubicBezTo>
                    <a:pt x="106" y="103"/>
                    <a:pt x="105" y="103"/>
                    <a:pt x="105" y="102"/>
                  </a:cubicBezTo>
                  <a:cubicBezTo>
                    <a:pt x="102" y="106"/>
                    <a:pt x="99" y="110"/>
                    <a:pt x="97" y="114"/>
                  </a:cubicBezTo>
                  <a:cubicBezTo>
                    <a:pt x="93" y="120"/>
                    <a:pt x="91" y="125"/>
                    <a:pt x="87" y="130"/>
                  </a:cubicBezTo>
                  <a:cubicBezTo>
                    <a:pt x="81" y="139"/>
                    <a:pt x="70" y="142"/>
                    <a:pt x="61" y="146"/>
                  </a:cubicBezTo>
                  <a:cubicBezTo>
                    <a:pt x="54" y="149"/>
                    <a:pt x="48" y="149"/>
                    <a:pt x="41" y="147"/>
                  </a:cubicBezTo>
                  <a:cubicBezTo>
                    <a:pt x="26" y="143"/>
                    <a:pt x="13" y="135"/>
                    <a:pt x="9" y="118"/>
                  </a:cubicBezTo>
                  <a:cubicBezTo>
                    <a:pt x="7" y="108"/>
                    <a:pt x="4" y="99"/>
                    <a:pt x="2" y="90"/>
                  </a:cubicBezTo>
                  <a:cubicBezTo>
                    <a:pt x="0" y="84"/>
                    <a:pt x="2" y="80"/>
                    <a:pt x="7" y="76"/>
                  </a:cubicBezTo>
                  <a:cubicBezTo>
                    <a:pt x="17" y="68"/>
                    <a:pt x="29" y="66"/>
                    <a:pt x="40" y="63"/>
                  </a:cubicBezTo>
                  <a:cubicBezTo>
                    <a:pt x="45" y="63"/>
                    <a:pt x="50" y="64"/>
                    <a:pt x="54" y="64"/>
                  </a:cubicBezTo>
                  <a:cubicBezTo>
                    <a:pt x="58" y="64"/>
                    <a:pt x="61" y="64"/>
                    <a:pt x="64" y="64"/>
                  </a:cubicBezTo>
                  <a:close/>
                  <a:moveTo>
                    <a:pt x="114" y="93"/>
                  </a:moveTo>
                  <a:cubicBezTo>
                    <a:pt x="113" y="87"/>
                    <a:pt x="111" y="82"/>
                    <a:pt x="115" y="76"/>
                  </a:cubicBezTo>
                  <a:cubicBezTo>
                    <a:pt x="109" y="68"/>
                    <a:pt x="103" y="60"/>
                    <a:pt x="95" y="54"/>
                  </a:cubicBezTo>
                  <a:cubicBezTo>
                    <a:pt x="88" y="47"/>
                    <a:pt x="84" y="39"/>
                    <a:pt x="79" y="31"/>
                  </a:cubicBezTo>
                  <a:cubicBezTo>
                    <a:pt x="74" y="21"/>
                    <a:pt x="66" y="14"/>
                    <a:pt x="54" y="13"/>
                  </a:cubicBezTo>
                  <a:cubicBezTo>
                    <a:pt x="46" y="12"/>
                    <a:pt x="38" y="12"/>
                    <a:pt x="31" y="18"/>
                  </a:cubicBezTo>
                  <a:cubicBezTo>
                    <a:pt x="29" y="20"/>
                    <a:pt x="29" y="22"/>
                    <a:pt x="30" y="25"/>
                  </a:cubicBezTo>
                  <a:cubicBezTo>
                    <a:pt x="32" y="29"/>
                    <a:pt x="34" y="34"/>
                    <a:pt x="36" y="38"/>
                  </a:cubicBezTo>
                  <a:cubicBezTo>
                    <a:pt x="37" y="40"/>
                    <a:pt x="37" y="43"/>
                    <a:pt x="39" y="44"/>
                  </a:cubicBezTo>
                  <a:cubicBezTo>
                    <a:pt x="50" y="54"/>
                    <a:pt x="62" y="60"/>
                    <a:pt x="76" y="65"/>
                  </a:cubicBezTo>
                  <a:cubicBezTo>
                    <a:pt x="87" y="69"/>
                    <a:pt x="97" y="73"/>
                    <a:pt x="108" y="77"/>
                  </a:cubicBezTo>
                  <a:cubicBezTo>
                    <a:pt x="109" y="77"/>
                    <a:pt x="109" y="78"/>
                    <a:pt x="109" y="79"/>
                  </a:cubicBezTo>
                  <a:cubicBezTo>
                    <a:pt x="109" y="79"/>
                    <a:pt x="108" y="80"/>
                    <a:pt x="108" y="80"/>
                  </a:cubicBezTo>
                  <a:cubicBezTo>
                    <a:pt x="106" y="80"/>
                    <a:pt x="104" y="79"/>
                    <a:pt x="102" y="79"/>
                  </a:cubicBezTo>
                  <a:cubicBezTo>
                    <a:pt x="96" y="76"/>
                    <a:pt x="89" y="73"/>
                    <a:pt x="83" y="71"/>
                  </a:cubicBezTo>
                  <a:cubicBezTo>
                    <a:pt x="76" y="68"/>
                    <a:pt x="68" y="66"/>
                    <a:pt x="60" y="67"/>
                  </a:cubicBezTo>
                  <a:cubicBezTo>
                    <a:pt x="59" y="68"/>
                    <a:pt x="57" y="68"/>
                    <a:pt x="55" y="67"/>
                  </a:cubicBezTo>
                  <a:cubicBezTo>
                    <a:pt x="38" y="64"/>
                    <a:pt x="23" y="69"/>
                    <a:pt x="8" y="79"/>
                  </a:cubicBezTo>
                  <a:cubicBezTo>
                    <a:pt x="4" y="82"/>
                    <a:pt x="4" y="85"/>
                    <a:pt x="5" y="89"/>
                  </a:cubicBezTo>
                  <a:cubicBezTo>
                    <a:pt x="7" y="98"/>
                    <a:pt x="10" y="106"/>
                    <a:pt x="11" y="114"/>
                  </a:cubicBezTo>
                  <a:cubicBezTo>
                    <a:pt x="15" y="133"/>
                    <a:pt x="28" y="141"/>
                    <a:pt x="44" y="145"/>
                  </a:cubicBezTo>
                  <a:cubicBezTo>
                    <a:pt x="51" y="147"/>
                    <a:pt x="57" y="144"/>
                    <a:pt x="63" y="142"/>
                  </a:cubicBezTo>
                  <a:cubicBezTo>
                    <a:pt x="78" y="137"/>
                    <a:pt x="88" y="128"/>
                    <a:pt x="94" y="113"/>
                  </a:cubicBezTo>
                  <a:cubicBezTo>
                    <a:pt x="98" y="106"/>
                    <a:pt x="104" y="100"/>
                    <a:pt x="110" y="94"/>
                  </a:cubicBezTo>
                  <a:cubicBezTo>
                    <a:pt x="111" y="93"/>
                    <a:pt x="113" y="93"/>
                    <a:pt x="114" y="93"/>
                  </a:cubicBezTo>
                  <a:cubicBezTo>
                    <a:pt x="112" y="97"/>
                    <a:pt x="110" y="100"/>
                    <a:pt x="109" y="104"/>
                  </a:cubicBezTo>
                  <a:cubicBezTo>
                    <a:pt x="107" y="111"/>
                    <a:pt x="105" y="119"/>
                    <a:pt x="102" y="126"/>
                  </a:cubicBezTo>
                  <a:cubicBezTo>
                    <a:pt x="99" y="133"/>
                    <a:pt x="95" y="141"/>
                    <a:pt x="90" y="147"/>
                  </a:cubicBezTo>
                  <a:cubicBezTo>
                    <a:pt x="86" y="153"/>
                    <a:pt x="80" y="158"/>
                    <a:pt x="76" y="164"/>
                  </a:cubicBezTo>
                  <a:cubicBezTo>
                    <a:pt x="73" y="167"/>
                    <a:pt x="68" y="171"/>
                    <a:pt x="67" y="175"/>
                  </a:cubicBezTo>
                  <a:cubicBezTo>
                    <a:pt x="64" y="183"/>
                    <a:pt x="69" y="191"/>
                    <a:pt x="78" y="191"/>
                  </a:cubicBezTo>
                  <a:cubicBezTo>
                    <a:pt x="89" y="193"/>
                    <a:pt x="99" y="189"/>
                    <a:pt x="107" y="182"/>
                  </a:cubicBezTo>
                  <a:cubicBezTo>
                    <a:pt x="115" y="174"/>
                    <a:pt x="122" y="165"/>
                    <a:pt x="125" y="154"/>
                  </a:cubicBezTo>
                  <a:cubicBezTo>
                    <a:pt x="128" y="144"/>
                    <a:pt x="131" y="134"/>
                    <a:pt x="126" y="124"/>
                  </a:cubicBezTo>
                  <a:cubicBezTo>
                    <a:pt x="125" y="120"/>
                    <a:pt x="123" y="117"/>
                    <a:pt x="122" y="114"/>
                  </a:cubicBezTo>
                  <a:cubicBezTo>
                    <a:pt x="119" y="107"/>
                    <a:pt x="117" y="100"/>
                    <a:pt x="114" y="93"/>
                  </a:cubicBezTo>
                  <a:close/>
                  <a:moveTo>
                    <a:pt x="75" y="3"/>
                  </a:moveTo>
                  <a:cubicBezTo>
                    <a:pt x="75" y="3"/>
                    <a:pt x="75" y="4"/>
                    <a:pt x="74" y="4"/>
                  </a:cubicBezTo>
                  <a:cubicBezTo>
                    <a:pt x="75" y="6"/>
                    <a:pt x="76" y="7"/>
                    <a:pt x="77" y="9"/>
                  </a:cubicBezTo>
                  <a:cubicBezTo>
                    <a:pt x="79" y="15"/>
                    <a:pt x="82" y="22"/>
                    <a:pt x="84" y="28"/>
                  </a:cubicBezTo>
                  <a:cubicBezTo>
                    <a:pt x="86" y="33"/>
                    <a:pt x="87" y="38"/>
                    <a:pt x="92" y="42"/>
                  </a:cubicBezTo>
                  <a:cubicBezTo>
                    <a:pt x="95" y="45"/>
                    <a:pt x="98" y="49"/>
                    <a:pt x="101" y="52"/>
                  </a:cubicBezTo>
                  <a:cubicBezTo>
                    <a:pt x="104" y="56"/>
                    <a:pt x="108" y="60"/>
                    <a:pt x="111" y="65"/>
                  </a:cubicBezTo>
                  <a:cubicBezTo>
                    <a:pt x="111" y="64"/>
                    <a:pt x="111" y="63"/>
                    <a:pt x="111" y="63"/>
                  </a:cubicBezTo>
                  <a:cubicBezTo>
                    <a:pt x="111" y="52"/>
                    <a:pt x="109" y="42"/>
                    <a:pt x="106" y="32"/>
                  </a:cubicBezTo>
                  <a:cubicBezTo>
                    <a:pt x="104" y="26"/>
                    <a:pt x="102" y="19"/>
                    <a:pt x="97" y="15"/>
                  </a:cubicBezTo>
                  <a:cubicBezTo>
                    <a:pt x="92" y="9"/>
                    <a:pt x="86" y="6"/>
                    <a:pt x="79" y="3"/>
                  </a:cubicBezTo>
                  <a:cubicBezTo>
                    <a:pt x="78" y="3"/>
                    <a:pt x="77" y="3"/>
                    <a:pt x="75" y="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61"/>
            <p:cNvSpPr>
              <a:spLocks noEditPoints="1"/>
            </p:cNvSpPr>
            <p:nvPr/>
          </p:nvSpPr>
          <p:spPr bwMode="auto">
            <a:xfrm>
              <a:off x="5606" y="3183"/>
              <a:ext cx="187" cy="139"/>
            </a:xfrm>
            <a:custGeom>
              <a:avLst/>
              <a:gdLst>
                <a:gd name="T0" fmla="*/ 2 w 89"/>
                <a:gd name="T1" fmla="*/ 58 h 66"/>
                <a:gd name="T2" fmla="*/ 18 w 89"/>
                <a:gd name="T3" fmla="*/ 38 h 66"/>
                <a:gd name="T4" fmla="*/ 30 w 89"/>
                <a:gd name="T5" fmla="*/ 27 h 66"/>
                <a:gd name="T6" fmla="*/ 51 w 89"/>
                <a:gd name="T7" fmla="*/ 17 h 66"/>
                <a:gd name="T8" fmla="*/ 80 w 89"/>
                <a:gd name="T9" fmla="*/ 5 h 66"/>
                <a:gd name="T10" fmla="*/ 85 w 89"/>
                <a:gd name="T11" fmla="*/ 1 h 66"/>
                <a:gd name="T12" fmla="*/ 88 w 89"/>
                <a:gd name="T13" fmla="*/ 1 h 66"/>
                <a:gd name="T14" fmla="*/ 88 w 89"/>
                <a:gd name="T15" fmla="*/ 3 h 66"/>
                <a:gd name="T16" fmla="*/ 79 w 89"/>
                <a:gd name="T17" fmla="*/ 25 h 66"/>
                <a:gd name="T18" fmla="*/ 70 w 89"/>
                <a:gd name="T19" fmla="*/ 39 h 66"/>
                <a:gd name="T20" fmla="*/ 40 w 89"/>
                <a:gd name="T21" fmla="*/ 62 h 66"/>
                <a:gd name="T22" fmla="*/ 22 w 89"/>
                <a:gd name="T23" fmla="*/ 65 h 66"/>
                <a:gd name="T24" fmla="*/ 9 w 89"/>
                <a:gd name="T25" fmla="*/ 65 h 66"/>
                <a:gd name="T26" fmla="*/ 5 w 89"/>
                <a:gd name="T27" fmla="*/ 65 h 66"/>
                <a:gd name="T28" fmla="*/ 0 w 89"/>
                <a:gd name="T29" fmla="*/ 66 h 66"/>
                <a:gd name="T30" fmla="*/ 1 w 89"/>
                <a:gd name="T31" fmla="*/ 61 h 66"/>
                <a:gd name="T32" fmla="*/ 2 w 89"/>
                <a:gd name="T33" fmla="*/ 58 h 66"/>
                <a:gd name="T34" fmla="*/ 78 w 89"/>
                <a:gd name="T35" fmla="*/ 10 h 66"/>
                <a:gd name="T36" fmla="*/ 61 w 89"/>
                <a:gd name="T37" fmla="*/ 17 h 66"/>
                <a:gd name="T38" fmla="*/ 39 w 89"/>
                <a:gd name="T39" fmla="*/ 25 h 66"/>
                <a:gd name="T40" fmla="*/ 9 w 89"/>
                <a:gd name="T41" fmla="*/ 52 h 66"/>
                <a:gd name="T42" fmla="*/ 3 w 89"/>
                <a:gd name="T43" fmla="*/ 62 h 66"/>
                <a:gd name="T44" fmla="*/ 19 w 89"/>
                <a:gd name="T45" fmla="*/ 62 h 66"/>
                <a:gd name="T46" fmla="*/ 44 w 89"/>
                <a:gd name="T47" fmla="*/ 58 h 66"/>
                <a:gd name="T48" fmla="*/ 73 w 89"/>
                <a:gd name="T49" fmla="*/ 30 h 66"/>
                <a:gd name="T50" fmla="*/ 78 w 89"/>
                <a:gd name="T51" fmla="*/ 21 h 66"/>
                <a:gd name="T52" fmla="*/ 84 w 89"/>
                <a:gd name="T53" fmla="*/ 7 h 66"/>
                <a:gd name="T54" fmla="*/ 83 w 89"/>
                <a:gd name="T55" fmla="*/ 6 h 66"/>
                <a:gd name="T56" fmla="*/ 82 w 89"/>
                <a:gd name="T57" fmla="*/ 10 h 66"/>
                <a:gd name="T58" fmla="*/ 59 w 89"/>
                <a:gd name="T59" fmla="*/ 36 h 66"/>
                <a:gd name="T60" fmla="*/ 37 w 89"/>
                <a:gd name="T61" fmla="*/ 50 h 66"/>
                <a:gd name="T62" fmla="*/ 35 w 89"/>
                <a:gd name="T63" fmla="*/ 49 h 66"/>
                <a:gd name="T64" fmla="*/ 35 w 89"/>
                <a:gd name="T65" fmla="*/ 49 h 66"/>
                <a:gd name="T66" fmla="*/ 39 w 89"/>
                <a:gd name="T67" fmla="*/ 45 h 66"/>
                <a:gd name="T68" fmla="*/ 69 w 89"/>
                <a:gd name="T69" fmla="*/ 24 h 66"/>
                <a:gd name="T70" fmla="*/ 78 w 89"/>
                <a:gd name="T71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66">
                  <a:moveTo>
                    <a:pt x="2" y="58"/>
                  </a:moveTo>
                  <a:cubicBezTo>
                    <a:pt x="5" y="50"/>
                    <a:pt x="11" y="44"/>
                    <a:pt x="18" y="38"/>
                  </a:cubicBezTo>
                  <a:cubicBezTo>
                    <a:pt x="22" y="34"/>
                    <a:pt x="26" y="30"/>
                    <a:pt x="30" y="27"/>
                  </a:cubicBezTo>
                  <a:cubicBezTo>
                    <a:pt x="36" y="22"/>
                    <a:pt x="44" y="19"/>
                    <a:pt x="51" y="17"/>
                  </a:cubicBezTo>
                  <a:cubicBezTo>
                    <a:pt x="62" y="15"/>
                    <a:pt x="72" y="11"/>
                    <a:pt x="80" y="5"/>
                  </a:cubicBezTo>
                  <a:cubicBezTo>
                    <a:pt x="82" y="3"/>
                    <a:pt x="83" y="2"/>
                    <a:pt x="85" y="1"/>
                  </a:cubicBezTo>
                  <a:cubicBezTo>
                    <a:pt x="86" y="0"/>
                    <a:pt x="87" y="0"/>
                    <a:pt x="88" y="1"/>
                  </a:cubicBezTo>
                  <a:cubicBezTo>
                    <a:pt x="88" y="1"/>
                    <a:pt x="89" y="3"/>
                    <a:pt x="88" y="3"/>
                  </a:cubicBezTo>
                  <a:cubicBezTo>
                    <a:pt x="85" y="11"/>
                    <a:pt x="82" y="18"/>
                    <a:pt x="79" y="25"/>
                  </a:cubicBezTo>
                  <a:cubicBezTo>
                    <a:pt x="77" y="30"/>
                    <a:pt x="74" y="35"/>
                    <a:pt x="70" y="39"/>
                  </a:cubicBezTo>
                  <a:cubicBezTo>
                    <a:pt x="62" y="49"/>
                    <a:pt x="53" y="58"/>
                    <a:pt x="40" y="62"/>
                  </a:cubicBezTo>
                  <a:cubicBezTo>
                    <a:pt x="35" y="64"/>
                    <a:pt x="28" y="65"/>
                    <a:pt x="22" y="65"/>
                  </a:cubicBezTo>
                  <a:cubicBezTo>
                    <a:pt x="18" y="66"/>
                    <a:pt x="13" y="65"/>
                    <a:pt x="9" y="65"/>
                  </a:cubicBezTo>
                  <a:cubicBezTo>
                    <a:pt x="8" y="65"/>
                    <a:pt x="6" y="65"/>
                    <a:pt x="5" y="65"/>
                  </a:cubicBezTo>
                  <a:cubicBezTo>
                    <a:pt x="3" y="66"/>
                    <a:pt x="1" y="66"/>
                    <a:pt x="0" y="66"/>
                  </a:cubicBezTo>
                  <a:cubicBezTo>
                    <a:pt x="0" y="64"/>
                    <a:pt x="1" y="62"/>
                    <a:pt x="1" y="61"/>
                  </a:cubicBezTo>
                  <a:cubicBezTo>
                    <a:pt x="1" y="60"/>
                    <a:pt x="2" y="59"/>
                    <a:pt x="2" y="58"/>
                  </a:cubicBezTo>
                  <a:close/>
                  <a:moveTo>
                    <a:pt x="78" y="10"/>
                  </a:moveTo>
                  <a:cubicBezTo>
                    <a:pt x="73" y="12"/>
                    <a:pt x="67" y="15"/>
                    <a:pt x="61" y="17"/>
                  </a:cubicBezTo>
                  <a:cubicBezTo>
                    <a:pt x="54" y="20"/>
                    <a:pt x="46" y="22"/>
                    <a:pt x="39" y="25"/>
                  </a:cubicBezTo>
                  <a:cubicBezTo>
                    <a:pt x="26" y="31"/>
                    <a:pt x="18" y="42"/>
                    <a:pt x="9" y="52"/>
                  </a:cubicBezTo>
                  <a:cubicBezTo>
                    <a:pt x="6" y="55"/>
                    <a:pt x="5" y="58"/>
                    <a:pt x="3" y="62"/>
                  </a:cubicBezTo>
                  <a:cubicBezTo>
                    <a:pt x="9" y="62"/>
                    <a:pt x="14" y="62"/>
                    <a:pt x="19" y="62"/>
                  </a:cubicBezTo>
                  <a:cubicBezTo>
                    <a:pt x="27" y="63"/>
                    <a:pt x="36" y="62"/>
                    <a:pt x="44" y="58"/>
                  </a:cubicBezTo>
                  <a:cubicBezTo>
                    <a:pt x="56" y="51"/>
                    <a:pt x="66" y="42"/>
                    <a:pt x="73" y="30"/>
                  </a:cubicBezTo>
                  <a:cubicBezTo>
                    <a:pt x="75" y="27"/>
                    <a:pt x="77" y="24"/>
                    <a:pt x="78" y="21"/>
                  </a:cubicBezTo>
                  <a:cubicBezTo>
                    <a:pt x="80" y="16"/>
                    <a:pt x="82" y="12"/>
                    <a:pt x="84" y="7"/>
                  </a:cubicBezTo>
                  <a:cubicBezTo>
                    <a:pt x="84" y="7"/>
                    <a:pt x="84" y="6"/>
                    <a:pt x="83" y="6"/>
                  </a:cubicBezTo>
                  <a:cubicBezTo>
                    <a:pt x="83" y="8"/>
                    <a:pt x="82" y="9"/>
                    <a:pt x="82" y="10"/>
                  </a:cubicBezTo>
                  <a:cubicBezTo>
                    <a:pt x="78" y="22"/>
                    <a:pt x="69" y="30"/>
                    <a:pt x="59" y="36"/>
                  </a:cubicBezTo>
                  <a:cubicBezTo>
                    <a:pt x="52" y="41"/>
                    <a:pt x="44" y="45"/>
                    <a:pt x="37" y="50"/>
                  </a:cubicBezTo>
                  <a:cubicBezTo>
                    <a:pt x="36" y="50"/>
                    <a:pt x="36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7"/>
                    <a:pt x="37" y="46"/>
                    <a:pt x="39" y="45"/>
                  </a:cubicBezTo>
                  <a:cubicBezTo>
                    <a:pt x="49" y="38"/>
                    <a:pt x="61" y="34"/>
                    <a:pt x="69" y="24"/>
                  </a:cubicBezTo>
                  <a:cubicBezTo>
                    <a:pt x="74" y="20"/>
                    <a:pt x="77" y="15"/>
                    <a:pt x="78" y="1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62"/>
            <p:cNvSpPr>
              <a:spLocks noEditPoints="1"/>
            </p:cNvSpPr>
            <p:nvPr/>
          </p:nvSpPr>
          <p:spPr bwMode="auto">
            <a:xfrm>
              <a:off x="5560" y="3050"/>
              <a:ext cx="222" cy="103"/>
            </a:xfrm>
            <a:custGeom>
              <a:avLst/>
              <a:gdLst>
                <a:gd name="T0" fmla="*/ 1 w 106"/>
                <a:gd name="T1" fmla="*/ 2 h 49"/>
                <a:gd name="T2" fmla="*/ 2 w 106"/>
                <a:gd name="T3" fmla="*/ 2 h 49"/>
                <a:gd name="T4" fmla="*/ 28 w 106"/>
                <a:gd name="T5" fmla="*/ 0 h 49"/>
                <a:gd name="T6" fmla="*/ 55 w 106"/>
                <a:gd name="T7" fmla="*/ 3 h 49"/>
                <a:gd name="T8" fmla="*/ 60 w 106"/>
                <a:gd name="T9" fmla="*/ 5 h 49"/>
                <a:gd name="T10" fmla="*/ 75 w 106"/>
                <a:gd name="T11" fmla="*/ 18 h 49"/>
                <a:gd name="T12" fmla="*/ 101 w 106"/>
                <a:gd name="T13" fmla="*/ 44 h 49"/>
                <a:gd name="T14" fmla="*/ 103 w 106"/>
                <a:gd name="T15" fmla="*/ 45 h 49"/>
                <a:gd name="T16" fmla="*/ 106 w 106"/>
                <a:gd name="T17" fmla="*/ 48 h 49"/>
                <a:gd name="T18" fmla="*/ 101 w 106"/>
                <a:gd name="T19" fmla="*/ 49 h 49"/>
                <a:gd name="T20" fmla="*/ 82 w 106"/>
                <a:gd name="T21" fmla="*/ 46 h 49"/>
                <a:gd name="T22" fmla="*/ 69 w 106"/>
                <a:gd name="T23" fmla="*/ 47 h 49"/>
                <a:gd name="T24" fmla="*/ 52 w 106"/>
                <a:gd name="T25" fmla="*/ 43 h 49"/>
                <a:gd name="T26" fmla="*/ 23 w 106"/>
                <a:gd name="T27" fmla="*/ 23 h 49"/>
                <a:gd name="T28" fmla="*/ 2 w 106"/>
                <a:gd name="T29" fmla="*/ 5 h 49"/>
                <a:gd name="T30" fmla="*/ 0 w 106"/>
                <a:gd name="T31" fmla="*/ 3 h 49"/>
                <a:gd name="T32" fmla="*/ 1 w 106"/>
                <a:gd name="T33" fmla="*/ 2 h 49"/>
                <a:gd name="T34" fmla="*/ 8 w 106"/>
                <a:gd name="T35" fmla="*/ 6 h 49"/>
                <a:gd name="T36" fmla="*/ 11 w 106"/>
                <a:gd name="T37" fmla="*/ 9 h 49"/>
                <a:gd name="T38" fmla="*/ 26 w 106"/>
                <a:gd name="T39" fmla="*/ 22 h 49"/>
                <a:gd name="T40" fmla="*/ 52 w 106"/>
                <a:gd name="T41" fmla="*/ 41 h 49"/>
                <a:gd name="T42" fmla="*/ 69 w 106"/>
                <a:gd name="T43" fmla="*/ 44 h 49"/>
                <a:gd name="T44" fmla="*/ 93 w 106"/>
                <a:gd name="T45" fmla="*/ 45 h 49"/>
                <a:gd name="T46" fmla="*/ 97 w 106"/>
                <a:gd name="T47" fmla="*/ 45 h 49"/>
                <a:gd name="T48" fmla="*/ 97 w 106"/>
                <a:gd name="T49" fmla="*/ 44 h 49"/>
                <a:gd name="T50" fmla="*/ 35 w 106"/>
                <a:gd name="T51" fmla="*/ 17 h 49"/>
                <a:gd name="T52" fmla="*/ 42 w 106"/>
                <a:gd name="T53" fmla="*/ 18 h 49"/>
                <a:gd name="T54" fmla="*/ 76 w 106"/>
                <a:gd name="T55" fmla="*/ 36 h 49"/>
                <a:gd name="T56" fmla="*/ 91 w 106"/>
                <a:gd name="T57" fmla="*/ 40 h 49"/>
                <a:gd name="T58" fmla="*/ 70 w 106"/>
                <a:gd name="T59" fmla="*/ 17 h 49"/>
                <a:gd name="T60" fmla="*/ 64 w 106"/>
                <a:gd name="T61" fmla="*/ 11 h 49"/>
                <a:gd name="T62" fmla="*/ 48 w 106"/>
                <a:gd name="T63" fmla="*/ 4 h 49"/>
                <a:gd name="T64" fmla="*/ 8 w 106"/>
                <a:gd name="T65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6" h="49">
                  <a:moveTo>
                    <a:pt x="1" y="2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11" y="2"/>
                    <a:pt x="19" y="1"/>
                    <a:pt x="28" y="0"/>
                  </a:cubicBezTo>
                  <a:cubicBezTo>
                    <a:pt x="37" y="0"/>
                    <a:pt x="46" y="0"/>
                    <a:pt x="55" y="3"/>
                  </a:cubicBezTo>
                  <a:cubicBezTo>
                    <a:pt x="56" y="4"/>
                    <a:pt x="58" y="5"/>
                    <a:pt x="60" y="5"/>
                  </a:cubicBezTo>
                  <a:cubicBezTo>
                    <a:pt x="67" y="7"/>
                    <a:pt x="71" y="13"/>
                    <a:pt x="75" y="18"/>
                  </a:cubicBezTo>
                  <a:cubicBezTo>
                    <a:pt x="83" y="28"/>
                    <a:pt x="91" y="37"/>
                    <a:pt x="101" y="44"/>
                  </a:cubicBezTo>
                  <a:cubicBezTo>
                    <a:pt x="102" y="44"/>
                    <a:pt x="102" y="44"/>
                    <a:pt x="103" y="45"/>
                  </a:cubicBezTo>
                  <a:cubicBezTo>
                    <a:pt x="104" y="46"/>
                    <a:pt x="105" y="47"/>
                    <a:pt x="106" y="48"/>
                  </a:cubicBezTo>
                  <a:cubicBezTo>
                    <a:pt x="104" y="48"/>
                    <a:pt x="102" y="49"/>
                    <a:pt x="101" y="49"/>
                  </a:cubicBezTo>
                  <a:cubicBezTo>
                    <a:pt x="95" y="48"/>
                    <a:pt x="88" y="47"/>
                    <a:pt x="82" y="46"/>
                  </a:cubicBezTo>
                  <a:cubicBezTo>
                    <a:pt x="78" y="46"/>
                    <a:pt x="74" y="47"/>
                    <a:pt x="69" y="47"/>
                  </a:cubicBezTo>
                  <a:cubicBezTo>
                    <a:pt x="64" y="46"/>
                    <a:pt x="58" y="45"/>
                    <a:pt x="52" y="43"/>
                  </a:cubicBezTo>
                  <a:cubicBezTo>
                    <a:pt x="41" y="39"/>
                    <a:pt x="31" y="32"/>
                    <a:pt x="23" y="23"/>
                  </a:cubicBezTo>
                  <a:cubicBezTo>
                    <a:pt x="17" y="17"/>
                    <a:pt x="9" y="11"/>
                    <a:pt x="2" y="5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3"/>
                    <a:pt x="1" y="3"/>
                    <a:pt x="1" y="2"/>
                  </a:cubicBezTo>
                  <a:close/>
                  <a:moveTo>
                    <a:pt x="8" y="6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6" y="13"/>
                    <a:pt x="21" y="17"/>
                    <a:pt x="26" y="22"/>
                  </a:cubicBezTo>
                  <a:cubicBezTo>
                    <a:pt x="33" y="30"/>
                    <a:pt x="42" y="37"/>
                    <a:pt x="52" y="41"/>
                  </a:cubicBezTo>
                  <a:cubicBezTo>
                    <a:pt x="58" y="42"/>
                    <a:pt x="63" y="44"/>
                    <a:pt x="69" y="44"/>
                  </a:cubicBezTo>
                  <a:cubicBezTo>
                    <a:pt x="77" y="43"/>
                    <a:pt x="85" y="43"/>
                    <a:pt x="93" y="45"/>
                  </a:cubicBezTo>
                  <a:cubicBezTo>
                    <a:pt x="94" y="45"/>
                    <a:pt x="96" y="45"/>
                    <a:pt x="97" y="45"/>
                  </a:cubicBezTo>
                  <a:cubicBezTo>
                    <a:pt x="97" y="45"/>
                    <a:pt x="97" y="44"/>
                    <a:pt x="97" y="44"/>
                  </a:cubicBezTo>
                  <a:cubicBezTo>
                    <a:pt x="74" y="40"/>
                    <a:pt x="55" y="28"/>
                    <a:pt x="35" y="17"/>
                  </a:cubicBezTo>
                  <a:cubicBezTo>
                    <a:pt x="38" y="17"/>
                    <a:pt x="40" y="17"/>
                    <a:pt x="42" y="18"/>
                  </a:cubicBezTo>
                  <a:cubicBezTo>
                    <a:pt x="53" y="24"/>
                    <a:pt x="65" y="30"/>
                    <a:pt x="76" y="36"/>
                  </a:cubicBezTo>
                  <a:cubicBezTo>
                    <a:pt x="81" y="38"/>
                    <a:pt x="86" y="41"/>
                    <a:pt x="91" y="40"/>
                  </a:cubicBezTo>
                  <a:cubicBezTo>
                    <a:pt x="84" y="33"/>
                    <a:pt x="77" y="25"/>
                    <a:pt x="70" y="17"/>
                  </a:cubicBezTo>
                  <a:cubicBezTo>
                    <a:pt x="68" y="15"/>
                    <a:pt x="67" y="12"/>
                    <a:pt x="64" y="11"/>
                  </a:cubicBezTo>
                  <a:cubicBezTo>
                    <a:pt x="59" y="8"/>
                    <a:pt x="54" y="6"/>
                    <a:pt x="48" y="4"/>
                  </a:cubicBezTo>
                  <a:cubicBezTo>
                    <a:pt x="35" y="1"/>
                    <a:pt x="22" y="4"/>
                    <a:pt x="8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63"/>
            <p:cNvSpPr/>
            <p:nvPr/>
          </p:nvSpPr>
          <p:spPr bwMode="auto">
            <a:xfrm>
              <a:off x="5629" y="2987"/>
              <a:ext cx="13" cy="11"/>
            </a:xfrm>
            <a:custGeom>
              <a:avLst/>
              <a:gdLst>
                <a:gd name="T0" fmla="*/ 6 w 6"/>
                <a:gd name="T1" fmla="*/ 0 h 5"/>
                <a:gd name="T2" fmla="*/ 5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5" y="2"/>
                    <a:pt x="4" y="3"/>
                    <a:pt x="5" y="5"/>
                  </a:cubicBezTo>
                  <a:cubicBezTo>
                    <a:pt x="0" y="3"/>
                    <a:pt x="2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Freeform 64"/>
            <p:cNvSpPr/>
            <p:nvPr/>
          </p:nvSpPr>
          <p:spPr bwMode="auto">
            <a:xfrm>
              <a:off x="5824" y="2966"/>
              <a:ext cx="417" cy="337"/>
            </a:xfrm>
            <a:custGeom>
              <a:avLst/>
              <a:gdLst>
                <a:gd name="T0" fmla="*/ 49 w 199"/>
                <a:gd name="T1" fmla="*/ 17 h 160"/>
                <a:gd name="T2" fmla="*/ 41 w 199"/>
                <a:gd name="T3" fmla="*/ 7 h 160"/>
                <a:gd name="T4" fmla="*/ 35 w 199"/>
                <a:gd name="T5" fmla="*/ 4 h 160"/>
                <a:gd name="T6" fmla="*/ 36 w 199"/>
                <a:gd name="T7" fmla="*/ 0 h 160"/>
                <a:gd name="T8" fmla="*/ 71 w 199"/>
                <a:gd name="T9" fmla="*/ 25 h 160"/>
                <a:gd name="T10" fmla="*/ 70 w 199"/>
                <a:gd name="T11" fmla="*/ 43 h 160"/>
                <a:gd name="T12" fmla="*/ 93 w 199"/>
                <a:gd name="T13" fmla="*/ 48 h 160"/>
                <a:gd name="T14" fmla="*/ 89 w 199"/>
                <a:gd name="T15" fmla="*/ 63 h 160"/>
                <a:gd name="T16" fmla="*/ 114 w 199"/>
                <a:gd name="T17" fmla="*/ 62 h 160"/>
                <a:gd name="T18" fmla="*/ 118 w 199"/>
                <a:gd name="T19" fmla="*/ 73 h 160"/>
                <a:gd name="T20" fmla="*/ 137 w 199"/>
                <a:gd name="T21" fmla="*/ 90 h 160"/>
                <a:gd name="T22" fmla="*/ 152 w 199"/>
                <a:gd name="T23" fmla="*/ 133 h 160"/>
                <a:gd name="T24" fmla="*/ 165 w 199"/>
                <a:gd name="T25" fmla="*/ 142 h 160"/>
                <a:gd name="T26" fmla="*/ 179 w 199"/>
                <a:gd name="T27" fmla="*/ 105 h 160"/>
                <a:gd name="T28" fmla="*/ 186 w 199"/>
                <a:gd name="T29" fmla="*/ 96 h 160"/>
                <a:gd name="T30" fmla="*/ 192 w 199"/>
                <a:gd name="T31" fmla="*/ 109 h 160"/>
                <a:gd name="T32" fmla="*/ 194 w 199"/>
                <a:gd name="T33" fmla="*/ 126 h 160"/>
                <a:gd name="T34" fmla="*/ 187 w 199"/>
                <a:gd name="T35" fmla="*/ 137 h 160"/>
                <a:gd name="T36" fmla="*/ 174 w 199"/>
                <a:gd name="T37" fmla="*/ 154 h 160"/>
                <a:gd name="T38" fmla="*/ 163 w 199"/>
                <a:gd name="T39" fmla="*/ 154 h 160"/>
                <a:gd name="T40" fmla="*/ 143 w 199"/>
                <a:gd name="T41" fmla="*/ 146 h 160"/>
                <a:gd name="T42" fmla="*/ 125 w 199"/>
                <a:gd name="T43" fmla="*/ 125 h 160"/>
                <a:gd name="T44" fmla="*/ 117 w 199"/>
                <a:gd name="T45" fmla="*/ 102 h 160"/>
                <a:gd name="T46" fmla="*/ 115 w 199"/>
                <a:gd name="T47" fmla="*/ 87 h 160"/>
                <a:gd name="T48" fmla="*/ 101 w 199"/>
                <a:gd name="T49" fmla="*/ 90 h 160"/>
                <a:gd name="T50" fmla="*/ 87 w 199"/>
                <a:gd name="T51" fmla="*/ 102 h 160"/>
                <a:gd name="T52" fmla="*/ 81 w 199"/>
                <a:gd name="T53" fmla="*/ 109 h 160"/>
                <a:gd name="T54" fmla="*/ 51 w 199"/>
                <a:gd name="T55" fmla="*/ 119 h 160"/>
                <a:gd name="T56" fmla="*/ 21 w 199"/>
                <a:gd name="T57" fmla="*/ 113 h 160"/>
                <a:gd name="T58" fmla="*/ 14 w 199"/>
                <a:gd name="T59" fmla="*/ 104 h 160"/>
                <a:gd name="T60" fmla="*/ 4 w 199"/>
                <a:gd name="T61" fmla="*/ 86 h 160"/>
                <a:gd name="T62" fmla="*/ 9 w 199"/>
                <a:gd name="T63" fmla="*/ 69 h 160"/>
                <a:gd name="T64" fmla="*/ 24 w 199"/>
                <a:gd name="T65" fmla="*/ 47 h 160"/>
                <a:gd name="T66" fmla="*/ 21 w 199"/>
                <a:gd name="T67" fmla="*/ 38 h 160"/>
                <a:gd name="T68" fmla="*/ 55 w 199"/>
                <a:gd name="T69" fmla="*/ 2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" h="160">
                  <a:moveTo>
                    <a:pt x="55" y="20"/>
                  </a:moveTo>
                  <a:cubicBezTo>
                    <a:pt x="53" y="19"/>
                    <a:pt x="52" y="17"/>
                    <a:pt x="49" y="17"/>
                  </a:cubicBezTo>
                  <a:cubicBezTo>
                    <a:pt x="49" y="17"/>
                    <a:pt x="48" y="16"/>
                    <a:pt x="48" y="16"/>
                  </a:cubicBezTo>
                  <a:cubicBezTo>
                    <a:pt x="47" y="11"/>
                    <a:pt x="46" y="8"/>
                    <a:pt x="41" y="7"/>
                  </a:cubicBezTo>
                  <a:cubicBezTo>
                    <a:pt x="40" y="7"/>
                    <a:pt x="40" y="7"/>
                    <a:pt x="39" y="7"/>
                  </a:cubicBezTo>
                  <a:cubicBezTo>
                    <a:pt x="38" y="5"/>
                    <a:pt x="36" y="5"/>
                    <a:pt x="35" y="4"/>
                  </a:cubicBezTo>
                  <a:cubicBezTo>
                    <a:pt x="34" y="3"/>
                    <a:pt x="34" y="3"/>
                    <a:pt x="34" y="2"/>
                  </a:cubicBezTo>
                  <a:cubicBezTo>
                    <a:pt x="34" y="1"/>
                    <a:pt x="35" y="0"/>
                    <a:pt x="36" y="0"/>
                  </a:cubicBezTo>
                  <a:cubicBezTo>
                    <a:pt x="46" y="1"/>
                    <a:pt x="55" y="5"/>
                    <a:pt x="61" y="15"/>
                  </a:cubicBezTo>
                  <a:cubicBezTo>
                    <a:pt x="63" y="19"/>
                    <a:pt x="66" y="23"/>
                    <a:pt x="71" y="25"/>
                  </a:cubicBezTo>
                  <a:cubicBezTo>
                    <a:pt x="79" y="29"/>
                    <a:pt x="80" y="33"/>
                    <a:pt x="74" y="39"/>
                  </a:cubicBezTo>
                  <a:cubicBezTo>
                    <a:pt x="72" y="40"/>
                    <a:pt x="71" y="41"/>
                    <a:pt x="70" y="43"/>
                  </a:cubicBezTo>
                  <a:cubicBezTo>
                    <a:pt x="74" y="45"/>
                    <a:pt x="78" y="45"/>
                    <a:pt x="82" y="44"/>
                  </a:cubicBezTo>
                  <a:cubicBezTo>
                    <a:pt x="87" y="44"/>
                    <a:pt x="91" y="44"/>
                    <a:pt x="93" y="48"/>
                  </a:cubicBezTo>
                  <a:cubicBezTo>
                    <a:pt x="96" y="52"/>
                    <a:pt x="94" y="56"/>
                    <a:pt x="91" y="59"/>
                  </a:cubicBezTo>
                  <a:cubicBezTo>
                    <a:pt x="90" y="60"/>
                    <a:pt x="89" y="61"/>
                    <a:pt x="89" y="63"/>
                  </a:cubicBezTo>
                  <a:cubicBezTo>
                    <a:pt x="95" y="62"/>
                    <a:pt x="100" y="59"/>
                    <a:pt x="105" y="56"/>
                  </a:cubicBezTo>
                  <a:cubicBezTo>
                    <a:pt x="113" y="53"/>
                    <a:pt x="113" y="54"/>
                    <a:pt x="114" y="62"/>
                  </a:cubicBezTo>
                  <a:cubicBezTo>
                    <a:pt x="114" y="66"/>
                    <a:pt x="113" y="71"/>
                    <a:pt x="116" y="74"/>
                  </a:cubicBezTo>
                  <a:cubicBezTo>
                    <a:pt x="117" y="75"/>
                    <a:pt x="118" y="74"/>
                    <a:pt x="118" y="73"/>
                  </a:cubicBezTo>
                  <a:cubicBezTo>
                    <a:pt x="125" y="67"/>
                    <a:pt x="131" y="69"/>
                    <a:pt x="134" y="77"/>
                  </a:cubicBezTo>
                  <a:cubicBezTo>
                    <a:pt x="135" y="81"/>
                    <a:pt x="136" y="86"/>
                    <a:pt x="137" y="90"/>
                  </a:cubicBezTo>
                  <a:cubicBezTo>
                    <a:pt x="140" y="101"/>
                    <a:pt x="144" y="111"/>
                    <a:pt x="149" y="121"/>
                  </a:cubicBezTo>
                  <a:cubicBezTo>
                    <a:pt x="151" y="125"/>
                    <a:pt x="152" y="129"/>
                    <a:pt x="152" y="133"/>
                  </a:cubicBezTo>
                  <a:cubicBezTo>
                    <a:pt x="153" y="142"/>
                    <a:pt x="156" y="145"/>
                    <a:pt x="163" y="144"/>
                  </a:cubicBezTo>
                  <a:cubicBezTo>
                    <a:pt x="164" y="143"/>
                    <a:pt x="165" y="143"/>
                    <a:pt x="165" y="142"/>
                  </a:cubicBezTo>
                  <a:cubicBezTo>
                    <a:pt x="169" y="134"/>
                    <a:pt x="179" y="129"/>
                    <a:pt x="181" y="118"/>
                  </a:cubicBezTo>
                  <a:cubicBezTo>
                    <a:pt x="181" y="114"/>
                    <a:pt x="181" y="110"/>
                    <a:pt x="179" y="105"/>
                  </a:cubicBezTo>
                  <a:cubicBezTo>
                    <a:pt x="177" y="100"/>
                    <a:pt x="172" y="95"/>
                    <a:pt x="178" y="90"/>
                  </a:cubicBezTo>
                  <a:cubicBezTo>
                    <a:pt x="184" y="88"/>
                    <a:pt x="186" y="90"/>
                    <a:pt x="186" y="96"/>
                  </a:cubicBezTo>
                  <a:cubicBezTo>
                    <a:pt x="186" y="101"/>
                    <a:pt x="186" y="106"/>
                    <a:pt x="186" y="112"/>
                  </a:cubicBezTo>
                  <a:cubicBezTo>
                    <a:pt x="187" y="108"/>
                    <a:pt x="190" y="107"/>
                    <a:pt x="192" y="109"/>
                  </a:cubicBezTo>
                  <a:cubicBezTo>
                    <a:pt x="194" y="111"/>
                    <a:pt x="199" y="111"/>
                    <a:pt x="197" y="116"/>
                  </a:cubicBezTo>
                  <a:cubicBezTo>
                    <a:pt x="196" y="119"/>
                    <a:pt x="193" y="122"/>
                    <a:pt x="194" y="126"/>
                  </a:cubicBezTo>
                  <a:cubicBezTo>
                    <a:pt x="194" y="126"/>
                    <a:pt x="193" y="127"/>
                    <a:pt x="193" y="127"/>
                  </a:cubicBezTo>
                  <a:cubicBezTo>
                    <a:pt x="186" y="127"/>
                    <a:pt x="187" y="132"/>
                    <a:pt x="187" y="137"/>
                  </a:cubicBezTo>
                  <a:cubicBezTo>
                    <a:pt x="186" y="140"/>
                    <a:pt x="185" y="145"/>
                    <a:pt x="179" y="146"/>
                  </a:cubicBezTo>
                  <a:cubicBezTo>
                    <a:pt x="176" y="146"/>
                    <a:pt x="176" y="151"/>
                    <a:pt x="174" y="154"/>
                  </a:cubicBezTo>
                  <a:cubicBezTo>
                    <a:pt x="172" y="157"/>
                    <a:pt x="170" y="160"/>
                    <a:pt x="166" y="156"/>
                  </a:cubicBezTo>
                  <a:cubicBezTo>
                    <a:pt x="165" y="154"/>
                    <a:pt x="164" y="153"/>
                    <a:pt x="163" y="154"/>
                  </a:cubicBezTo>
                  <a:cubicBezTo>
                    <a:pt x="157" y="158"/>
                    <a:pt x="154" y="153"/>
                    <a:pt x="151" y="150"/>
                  </a:cubicBezTo>
                  <a:cubicBezTo>
                    <a:pt x="149" y="148"/>
                    <a:pt x="147" y="146"/>
                    <a:pt x="143" y="146"/>
                  </a:cubicBezTo>
                  <a:cubicBezTo>
                    <a:pt x="139" y="146"/>
                    <a:pt x="138" y="140"/>
                    <a:pt x="135" y="138"/>
                  </a:cubicBezTo>
                  <a:cubicBezTo>
                    <a:pt x="132" y="133"/>
                    <a:pt x="126" y="131"/>
                    <a:pt x="125" y="125"/>
                  </a:cubicBezTo>
                  <a:cubicBezTo>
                    <a:pt x="123" y="119"/>
                    <a:pt x="119" y="115"/>
                    <a:pt x="119" y="108"/>
                  </a:cubicBezTo>
                  <a:cubicBezTo>
                    <a:pt x="119" y="106"/>
                    <a:pt x="118" y="104"/>
                    <a:pt x="117" y="102"/>
                  </a:cubicBezTo>
                  <a:cubicBezTo>
                    <a:pt x="116" y="99"/>
                    <a:pt x="114" y="96"/>
                    <a:pt x="117" y="93"/>
                  </a:cubicBezTo>
                  <a:cubicBezTo>
                    <a:pt x="118" y="90"/>
                    <a:pt x="116" y="88"/>
                    <a:pt x="115" y="87"/>
                  </a:cubicBezTo>
                  <a:cubicBezTo>
                    <a:pt x="114" y="86"/>
                    <a:pt x="115" y="87"/>
                    <a:pt x="114" y="86"/>
                  </a:cubicBezTo>
                  <a:cubicBezTo>
                    <a:pt x="106" y="82"/>
                    <a:pt x="105" y="82"/>
                    <a:pt x="101" y="90"/>
                  </a:cubicBezTo>
                  <a:cubicBezTo>
                    <a:pt x="100" y="94"/>
                    <a:pt x="98" y="94"/>
                    <a:pt x="94" y="94"/>
                  </a:cubicBezTo>
                  <a:cubicBezTo>
                    <a:pt x="91" y="95"/>
                    <a:pt x="89" y="99"/>
                    <a:pt x="87" y="102"/>
                  </a:cubicBezTo>
                  <a:cubicBezTo>
                    <a:pt x="86" y="104"/>
                    <a:pt x="85" y="106"/>
                    <a:pt x="83" y="108"/>
                  </a:cubicBezTo>
                  <a:cubicBezTo>
                    <a:pt x="82" y="109"/>
                    <a:pt x="82" y="109"/>
                    <a:pt x="81" y="109"/>
                  </a:cubicBezTo>
                  <a:cubicBezTo>
                    <a:pt x="78" y="105"/>
                    <a:pt x="75" y="104"/>
                    <a:pt x="72" y="110"/>
                  </a:cubicBezTo>
                  <a:cubicBezTo>
                    <a:pt x="68" y="117"/>
                    <a:pt x="61" y="122"/>
                    <a:pt x="51" y="119"/>
                  </a:cubicBezTo>
                  <a:cubicBezTo>
                    <a:pt x="44" y="116"/>
                    <a:pt x="36" y="119"/>
                    <a:pt x="29" y="116"/>
                  </a:cubicBezTo>
                  <a:cubicBezTo>
                    <a:pt x="26" y="115"/>
                    <a:pt x="24" y="114"/>
                    <a:pt x="21" y="113"/>
                  </a:cubicBezTo>
                  <a:cubicBezTo>
                    <a:pt x="19" y="111"/>
                    <a:pt x="16" y="110"/>
                    <a:pt x="17" y="106"/>
                  </a:cubicBezTo>
                  <a:cubicBezTo>
                    <a:pt x="18" y="103"/>
                    <a:pt x="16" y="104"/>
                    <a:pt x="14" y="104"/>
                  </a:cubicBezTo>
                  <a:cubicBezTo>
                    <a:pt x="10" y="104"/>
                    <a:pt x="9" y="102"/>
                    <a:pt x="9" y="98"/>
                  </a:cubicBezTo>
                  <a:cubicBezTo>
                    <a:pt x="8" y="94"/>
                    <a:pt x="6" y="90"/>
                    <a:pt x="4" y="86"/>
                  </a:cubicBezTo>
                  <a:cubicBezTo>
                    <a:pt x="0" y="81"/>
                    <a:pt x="4" y="77"/>
                    <a:pt x="7" y="75"/>
                  </a:cubicBezTo>
                  <a:cubicBezTo>
                    <a:pt x="10" y="73"/>
                    <a:pt x="11" y="73"/>
                    <a:pt x="9" y="69"/>
                  </a:cubicBezTo>
                  <a:cubicBezTo>
                    <a:pt x="8" y="68"/>
                    <a:pt x="9" y="66"/>
                    <a:pt x="10" y="65"/>
                  </a:cubicBezTo>
                  <a:cubicBezTo>
                    <a:pt x="17" y="60"/>
                    <a:pt x="17" y="51"/>
                    <a:pt x="24" y="47"/>
                  </a:cubicBezTo>
                  <a:cubicBezTo>
                    <a:pt x="26" y="45"/>
                    <a:pt x="25" y="42"/>
                    <a:pt x="23" y="40"/>
                  </a:cubicBezTo>
                  <a:cubicBezTo>
                    <a:pt x="22" y="40"/>
                    <a:pt x="22" y="39"/>
                    <a:pt x="21" y="38"/>
                  </a:cubicBezTo>
                  <a:cubicBezTo>
                    <a:pt x="33" y="35"/>
                    <a:pt x="42" y="26"/>
                    <a:pt x="53" y="23"/>
                  </a:cubicBezTo>
                  <a:cubicBezTo>
                    <a:pt x="54" y="22"/>
                    <a:pt x="56" y="22"/>
                    <a:pt x="55" y="20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9" name="Freeform 65"/>
            <p:cNvSpPr/>
            <p:nvPr/>
          </p:nvSpPr>
          <p:spPr bwMode="auto">
            <a:xfrm>
              <a:off x="5841" y="2733"/>
              <a:ext cx="501" cy="206"/>
            </a:xfrm>
            <a:custGeom>
              <a:avLst/>
              <a:gdLst>
                <a:gd name="T0" fmla="*/ 7 w 239"/>
                <a:gd name="T1" fmla="*/ 50 h 98"/>
                <a:gd name="T2" fmla="*/ 8 w 239"/>
                <a:gd name="T3" fmla="*/ 49 h 98"/>
                <a:gd name="T4" fmla="*/ 34 w 239"/>
                <a:gd name="T5" fmla="*/ 34 h 98"/>
                <a:gd name="T6" fmla="*/ 33 w 239"/>
                <a:gd name="T7" fmla="*/ 34 h 98"/>
                <a:gd name="T8" fmla="*/ 73 w 239"/>
                <a:gd name="T9" fmla="*/ 43 h 98"/>
                <a:gd name="T10" fmla="*/ 73 w 239"/>
                <a:gd name="T11" fmla="*/ 42 h 98"/>
                <a:gd name="T12" fmla="*/ 91 w 239"/>
                <a:gd name="T13" fmla="*/ 59 h 98"/>
                <a:gd name="T14" fmla="*/ 95 w 239"/>
                <a:gd name="T15" fmla="*/ 62 h 98"/>
                <a:gd name="T16" fmla="*/ 97 w 239"/>
                <a:gd name="T17" fmla="*/ 58 h 98"/>
                <a:gd name="T18" fmla="*/ 100 w 239"/>
                <a:gd name="T19" fmla="*/ 51 h 98"/>
                <a:gd name="T20" fmla="*/ 105 w 239"/>
                <a:gd name="T21" fmla="*/ 39 h 98"/>
                <a:gd name="T22" fmla="*/ 105 w 239"/>
                <a:gd name="T23" fmla="*/ 39 h 98"/>
                <a:gd name="T24" fmla="*/ 110 w 239"/>
                <a:gd name="T25" fmla="*/ 32 h 98"/>
                <a:gd name="T26" fmla="*/ 111 w 239"/>
                <a:gd name="T27" fmla="*/ 30 h 98"/>
                <a:gd name="T28" fmla="*/ 125 w 239"/>
                <a:gd name="T29" fmla="*/ 11 h 98"/>
                <a:gd name="T30" fmla="*/ 129 w 239"/>
                <a:gd name="T31" fmla="*/ 9 h 98"/>
                <a:gd name="T32" fmla="*/ 169 w 239"/>
                <a:gd name="T33" fmla="*/ 9 h 98"/>
                <a:gd name="T34" fmla="*/ 182 w 239"/>
                <a:gd name="T35" fmla="*/ 32 h 98"/>
                <a:gd name="T36" fmla="*/ 182 w 239"/>
                <a:gd name="T37" fmla="*/ 32 h 98"/>
                <a:gd name="T38" fmla="*/ 179 w 239"/>
                <a:gd name="T39" fmla="*/ 61 h 98"/>
                <a:gd name="T40" fmla="*/ 179 w 239"/>
                <a:gd name="T41" fmla="*/ 61 h 98"/>
                <a:gd name="T42" fmla="*/ 177 w 239"/>
                <a:gd name="T43" fmla="*/ 70 h 98"/>
                <a:gd name="T44" fmla="*/ 177 w 239"/>
                <a:gd name="T45" fmla="*/ 70 h 98"/>
                <a:gd name="T46" fmla="*/ 174 w 239"/>
                <a:gd name="T47" fmla="*/ 77 h 98"/>
                <a:gd name="T48" fmla="*/ 173 w 239"/>
                <a:gd name="T49" fmla="*/ 81 h 98"/>
                <a:gd name="T50" fmla="*/ 176 w 239"/>
                <a:gd name="T51" fmla="*/ 85 h 98"/>
                <a:gd name="T52" fmla="*/ 180 w 239"/>
                <a:gd name="T53" fmla="*/ 82 h 98"/>
                <a:gd name="T54" fmla="*/ 180 w 239"/>
                <a:gd name="T55" fmla="*/ 82 h 98"/>
                <a:gd name="T56" fmla="*/ 188 w 239"/>
                <a:gd name="T57" fmla="*/ 78 h 98"/>
                <a:gd name="T58" fmla="*/ 195 w 239"/>
                <a:gd name="T59" fmla="*/ 76 h 98"/>
                <a:gd name="T60" fmla="*/ 222 w 239"/>
                <a:gd name="T61" fmla="*/ 72 h 98"/>
                <a:gd name="T62" fmla="*/ 236 w 239"/>
                <a:gd name="T63" fmla="*/ 75 h 98"/>
                <a:gd name="T64" fmla="*/ 234 w 239"/>
                <a:gd name="T65" fmla="*/ 80 h 98"/>
                <a:gd name="T66" fmla="*/ 232 w 239"/>
                <a:gd name="T67" fmla="*/ 80 h 98"/>
                <a:gd name="T68" fmla="*/ 221 w 239"/>
                <a:gd name="T69" fmla="*/ 79 h 98"/>
                <a:gd name="T70" fmla="*/ 218 w 239"/>
                <a:gd name="T71" fmla="*/ 78 h 98"/>
                <a:gd name="T72" fmla="*/ 193 w 239"/>
                <a:gd name="T73" fmla="*/ 82 h 98"/>
                <a:gd name="T74" fmla="*/ 170 w 239"/>
                <a:gd name="T75" fmla="*/ 96 h 98"/>
                <a:gd name="T76" fmla="*/ 164 w 239"/>
                <a:gd name="T77" fmla="*/ 92 h 98"/>
                <a:gd name="T78" fmla="*/ 165 w 239"/>
                <a:gd name="T79" fmla="*/ 85 h 98"/>
                <a:gd name="T80" fmla="*/ 174 w 239"/>
                <a:gd name="T81" fmla="*/ 58 h 98"/>
                <a:gd name="T82" fmla="*/ 175 w 239"/>
                <a:gd name="T83" fmla="*/ 50 h 98"/>
                <a:gd name="T84" fmla="*/ 176 w 239"/>
                <a:gd name="T85" fmla="*/ 48 h 98"/>
                <a:gd name="T86" fmla="*/ 156 w 239"/>
                <a:gd name="T87" fmla="*/ 11 h 98"/>
                <a:gd name="T88" fmla="*/ 126 w 239"/>
                <a:gd name="T89" fmla="*/ 21 h 98"/>
                <a:gd name="T90" fmla="*/ 125 w 239"/>
                <a:gd name="T91" fmla="*/ 23 h 98"/>
                <a:gd name="T92" fmla="*/ 114 w 239"/>
                <a:gd name="T93" fmla="*/ 35 h 98"/>
                <a:gd name="T94" fmla="*/ 100 w 239"/>
                <a:gd name="T95" fmla="*/ 69 h 98"/>
                <a:gd name="T96" fmla="*/ 98 w 239"/>
                <a:gd name="T97" fmla="*/ 72 h 98"/>
                <a:gd name="T98" fmla="*/ 96 w 239"/>
                <a:gd name="T99" fmla="*/ 72 h 98"/>
                <a:gd name="T100" fmla="*/ 90 w 239"/>
                <a:gd name="T101" fmla="*/ 68 h 98"/>
                <a:gd name="T102" fmla="*/ 74 w 239"/>
                <a:gd name="T103" fmla="*/ 53 h 98"/>
                <a:gd name="T104" fmla="*/ 63 w 239"/>
                <a:gd name="T105" fmla="*/ 45 h 98"/>
                <a:gd name="T106" fmla="*/ 61 w 239"/>
                <a:gd name="T107" fmla="*/ 44 h 98"/>
                <a:gd name="T108" fmla="*/ 45 w 239"/>
                <a:gd name="T109" fmla="*/ 39 h 98"/>
                <a:gd name="T110" fmla="*/ 43 w 239"/>
                <a:gd name="T111" fmla="*/ 39 h 98"/>
                <a:gd name="T112" fmla="*/ 18 w 239"/>
                <a:gd name="T113" fmla="*/ 49 h 98"/>
                <a:gd name="T114" fmla="*/ 16 w 239"/>
                <a:gd name="T115" fmla="*/ 51 h 98"/>
                <a:gd name="T116" fmla="*/ 10 w 239"/>
                <a:gd name="T117" fmla="*/ 58 h 98"/>
                <a:gd name="T118" fmla="*/ 9 w 239"/>
                <a:gd name="T119" fmla="*/ 59 h 98"/>
                <a:gd name="T120" fmla="*/ 3 w 239"/>
                <a:gd name="T121" fmla="*/ 66 h 98"/>
                <a:gd name="T122" fmla="*/ 0 w 239"/>
                <a:gd name="T123" fmla="*/ 63 h 98"/>
                <a:gd name="T124" fmla="*/ 7 w 239"/>
                <a:gd name="T125" fmla="*/ 5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" h="98">
                  <a:moveTo>
                    <a:pt x="7" y="50"/>
                  </a:moveTo>
                  <a:cubicBezTo>
                    <a:pt x="8" y="50"/>
                    <a:pt x="8" y="49"/>
                    <a:pt x="8" y="49"/>
                  </a:cubicBezTo>
                  <a:cubicBezTo>
                    <a:pt x="14" y="39"/>
                    <a:pt x="24" y="37"/>
                    <a:pt x="34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8" y="32"/>
                    <a:pt x="61" y="33"/>
                    <a:pt x="73" y="43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9" y="47"/>
                    <a:pt x="86" y="52"/>
                    <a:pt x="91" y="59"/>
                  </a:cubicBezTo>
                  <a:cubicBezTo>
                    <a:pt x="92" y="60"/>
                    <a:pt x="92" y="63"/>
                    <a:pt x="95" y="62"/>
                  </a:cubicBezTo>
                  <a:cubicBezTo>
                    <a:pt x="97" y="62"/>
                    <a:pt x="95" y="59"/>
                    <a:pt x="97" y="58"/>
                  </a:cubicBezTo>
                  <a:cubicBezTo>
                    <a:pt x="99" y="56"/>
                    <a:pt x="99" y="53"/>
                    <a:pt x="100" y="51"/>
                  </a:cubicBezTo>
                  <a:cubicBezTo>
                    <a:pt x="101" y="47"/>
                    <a:pt x="103" y="43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7" y="37"/>
                    <a:pt x="107" y="34"/>
                    <a:pt x="110" y="32"/>
                  </a:cubicBezTo>
                  <a:cubicBezTo>
                    <a:pt x="111" y="32"/>
                    <a:pt x="111" y="31"/>
                    <a:pt x="111" y="30"/>
                  </a:cubicBezTo>
                  <a:cubicBezTo>
                    <a:pt x="114" y="23"/>
                    <a:pt x="117" y="15"/>
                    <a:pt x="125" y="11"/>
                  </a:cubicBezTo>
                  <a:cubicBezTo>
                    <a:pt x="126" y="10"/>
                    <a:pt x="127" y="10"/>
                    <a:pt x="129" y="9"/>
                  </a:cubicBezTo>
                  <a:cubicBezTo>
                    <a:pt x="142" y="2"/>
                    <a:pt x="156" y="0"/>
                    <a:pt x="169" y="9"/>
                  </a:cubicBezTo>
                  <a:cubicBezTo>
                    <a:pt x="177" y="14"/>
                    <a:pt x="180" y="23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4" y="42"/>
                    <a:pt x="183" y="52"/>
                    <a:pt x="179" y="61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8" y="64"/>
                    <a:pt x="178" y="67"/>
                    <a:pt x="177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72"/>
                    <a:pt x="175" y="74"/>
                    <a:pt x="174" y="77"/>
                  </a:cubicBezTo>
                  <a:cubicBezTo>
                    <a:pt x="174" y="78"/>
                    <a:pt x="174" y="80"/>
                    <a:pt x="173" y="81"/>
                  </a:cubicBezTo>
                  <a:cubicBezTo>
                    <a:pt x="172" y="84"/>
                    <a:pt x="170" y="87"/>
                    <a:pt x="176" y="85"/>
                  </a:cubicBezTo>
                  <a:cubicBezTo>
                    <a:pt x="177" y="84"/>
                    <a:pt x="178" y="83"/>
                    <a:pt x="180" y="82"/>
                  </a:cubicBezTo>
                  <a:cubicBezTo>
                    <a:pt x="180" y="82"/>
                    <a:pt x="180" y="82"/>
                    <a:pt x="180" y="82"/>
                  </a:cubicBezTo>
                  <a:cubicBezTo>
                    <a:pt x="182" y="80"/>
                    <a:pt x="185" y="79"/>
                    <a:pt x="188" y="78"/>
                  </a:cubicBezTo>
                  <a:cubicBezTo>
                    <a:pt x="191" y="77"/>
                    <a:pt x="193" y="77"/>
                    <a:pt x="195" y="76"/>
                  </a:cubicBezTo>
                  <a:cubicBezTo>
                    <a:pt x="204" y="71"/>
                    <a:pt x="213" y="71"/>
                    <a:pt x="222" y="72"/>
                  </a:cubicBezTo>
                  <a:cubicBezTo>
                    <a:pt x="227" y="73"/>
                    <a:pt x="232" y="74"/>
                    <a:pt x="236" y="75"/>
                  </a:cubicBezTo>
                  <a:cubicBezTo>
                    <a:pt x="239" y="78"/>
                    <a:pt x="236" y="79"/>
                    <a:pt x="234" y="80"/>
                  </a:cubicBezTo>
                  <a:cubicBezTo>
                    <a:pt x="233" y="80"/>
                    <a:pt x="233" y="80"/>
                    <a:pt x="232" y="80"/>
                  </a:cubicBezTo>
                  <a:cubicBezTo>
                    <a:pt x="228" y="79"/>
                    <a:pt x="225" y="76"/>
                    <a:pt x="221" y="79"/>
                  </a:cubicBezTo>
                  <a:cubicBezTo>
                    <a:pt x="220" y="80"/>
                    <a:pt x="219" y="79"/>
                    <a:pt x="218" y="78"/>
                  </a:cubicBezTo>
                  <a:cubicBezTo>
                    <a:pt x="209" y="76"/>
                    <a:pt x="201" y="79"/>
                    <a:pt x="193" y="82"/>
                  </a:cubicBezTo>
                  <a:cubicBezTo>
                    <a:pt x="186" y="88"/>
                    <a:pt x="179" y="92"/>
                    <a:pt x="170" y="96"/>
                  </a:cubicBezTo>
                  <a:cubicBezTo>
                    <a:pt x="166" y="98"/>
                    <a:pt x="164" y="96"/>
                    <a:pt x="164" y="92"/>
                  </a:cubicBezTo>
                  <a:cubicBezTo>
                    <a:pt x="164" y="89"/>
                    <a:pt x="165" y="87"/>
                    <a:pt x="165" y="85"/>
                  </a:cubicBezTo>
                  <a:cubicBezTo>
                    <a:pt x="168" y="76"/>
                    <a:pt x="171" y="67"/>
                    <a:pt x="174" y="58"/>
                  </a:cubicBezTo>
                  <a:cubicBezTo>
                    <a:pt x="175" y="56"/>
                    <a:pt x="175" y="53"/>
                    <a:pt x="175" y="50"/>
                  </a:cubicBezTo>
                  <a:cubicBezTo>
                    <a:pt x="176" y="49"/>
                    <a:pt x="176" y="48"/>
                    <a:pt x="176" y="48"/>
                  </a:cubicBezTo>
                  <a:cubicBezTo>
                    <a:pt x="179" y="32"/>
                    <a:pt x="170" y="16"/>
                    <a:pt x="156" y="11"/>
                  </a:cubicBezTo>
                  <a:cubicBezTo>
                    <a:pt x="145" y="7"/>
                    <a:pt x="130" y="12"/>
                    <a:pt x="126" y="21"/>
                  </a:cubicBezTo>
                  <a:cubicBezTo>
                    <a:pt x="125" y="22"/>
                    <a:pt x="125" y="23"/>
                    <a:pt x="125" y="23"/>
                  </a:cubicBezTo>
                  <a:cubicBezTo>
                    <a:pt x="120" y="26"/>
                    <a:pt x="116" y="30"/>
                    <a:pt x="114" y="35"/>
                  </a:cubicBezTo>
                  <a:cubicBezTo>
                    <a:pt x="109" y="46"/>
                    <a:pt x="102" y="56"/>
                    <a:pt x="100" y="69"/>
                  </a:cubicBezTo>
                  <a:cubicBezTo>
                    <a:pt x="100" y="70"/>
                    <a:pt x="99" y="71"/>
                    <a:pt x="98" y="72"/>
                  </a:cubicBezTo>
                  <a:cubicBezTo>
                    <a:pt x="98" y="72"/>
                    <a:pt x="97" y="72"/>
                    <a:pt x="96" y="72"/>
                  </a:cubicBezTo>
                  <a:cubicBezTo>
                    <a:pt x="93" y="73"/>
                    <a:pt x="92" y="70"/>
                    <a:pt x="90" y="68"/>
                  </a:cubicBezTo>
                  <a:cubicBezTo>
                    <a:pt x="86" y="62"/>
                    <a:pt x="82" y="56"/>
                    <a:pt x="74" y="53"/>
                  </a:cubicBezTo>
                  <a:cubicBezTo>
                    <a:pt x="72" y="48"/>
                    <a:pt x="68" y="46"/>
                    <a:pt x="63" y="45"/>
                  </a:cubicBezTo>
                  <a:cubicBezTo>
                    <a:pt x="62" y="45"/>
                    <a:pt x="61" y="45"/>
                    <a:pt x="61" y="44"/>
                  </a:cubicBezTo>
                  <a:cubicBezTo>
                    <a:pt x="56" y="41"/>
                    <a:pt x="51" y="40"/>
                    <a:pt x="45" y="39"/>
                  </a:cubicBezTo>
                  <a:cubicBezTo>
                    <a:pt x="45" y="39"/>
                    <a:pt x="44" y="39"/>
                    <a:pt x="43" y="39"/>
                  </a:cubicBezTo>
                  <a:cubicBezTo>
                    <a:pt x="33" y="38"/>
                    <a:pt x="25" y="43"/>
                    <a:pt x="18" y="49"/>
                  </a:cubicBezTo>
                  <a:cubicBezTo>
                    <a:pt x="17" y="50"/>
                    <a:pt x="17" y="50"/>
                    <a:pt x="16" y="51"/>
                  </a:cubicBezTo>
                  <a:cubicBezTo>
                    <a:pt x="13" y="53"/>
                    <a:pt x="11" y="55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7" y="61"/>
                    <a:pt x="6" y="65"/>
                    <a:pt x="3" y="66"/>
                  </a:cubicBezTo>
                  <a:cubicBezTo>
                    <a:pt x="1" y="66"/>
                    <a:pt x="0" y="65"/>
                    <a:pt x="0" y="63"/>
                  </a:cubicBezTo>
                  <a:cubicBezTo>
                    <a:pt x="2" y="58"/>
                    <a:pt x="4" y="54"/>
                    <a:pt x="7" y="50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0" name="Freeform 66"/>
            <p:cNvSpPr/>
            <p:nvPr/>
          </p:nvSpPr>
          <p:spPr bwMode="auto">
            <a:xfrm>
              <a:off x="5807" y="3046"/>
              <a:ext cx="401" cy="273"/>
            </a:xfrm>
            <a:custGeom>
              <a:avLst/>
              <a:gdLst>
                <a:gd name="T0" fmla="*/ 29 w 191"/>
                <a:gd name="T1" fmla="*/ 0 h 130"/>
                <a:gd name="T2" fmla="*/ 32 w 191"/>
                <a:gd name="T3" fmla="*/ 1 h 130"/>
                <a:gd name="T4" fmla="*/ 32 w 191"/>
                <a:gd name="T5" fmla="*/ 4 h 130"/>
                <a:gd name="T6" fmla="*/ 20 w 191"/>
                <a:gd name="T7" fmla="*/ 24 h 130"/>
                <a:gd name="T8" fmla="*/ 11 w 191"/>
                <a:gd name="T9" fmla="*/ 50 h 130"/>
                <a:gd name="T10" fmla="*/ 19 w 191"/>
                <a:gd name="T11" fmla="*/ 69 h 130"/>
                <a:gd name="T12" fmla="*/ 37 w 191"/>
                <a:gd name="T13" fmla="*/ 82 h 130"/>
                <a:gd name="T14" fmla="*/ 55 w 191"/>
                <a:gd name="T15" fmla="*/ 83 h 130"/>
                <a:gd name="T16" fmla="*/ 86 w 191"/>
                <a:gd name="T17" fmla="*/ 73 h 130"/>
                <a:gd name="T18" fmla="*/ 90 w 191"/>
                <a:gd name="T19" fmla="*/ 70 h 130"/>
                <a:gd name="T20" fmla="*/ 90 w 191"/>
                <a:gd name="T21" fmla="*/ 70 h 130"/>
                <a:gd name="T22" fmla="*/ 95 w 191"/>
                <a:gd name="T23" fmla="*/ 66 h 130"/>
                <a:gd name="T24" fmla="*/ 114 w 191"/>
                <a:gd name="T25" fmla="*/ 47 h 130"/>
                <a:gd name="T26" fmla="*/ 122 w 191"/>
                <a:gd name="T27" fmla="*/ 47 h 130"/>
                <a:gd name="T28" fmla="*/ 129 w 191"/>
                <a:gd name="T29" fmla="*/ 81 h 130"/>
                <a:gd name="T30" fmla="*/ 142 w 191"/>
                <a:gd name="T31" fmla="*/ 104 h 130"/>
                <a:gd name="T32" fmla="*/ 153 w 191"/>
                <a:gd name="T33" fmla="*/ 118 h 130"/>
                <a:gd name="T34" fmla="*/ 171 w 191"/>
                <a:gd name="T35" fmla="*/ 123 h 130"/>
                <a:gd name="T36" fmla="*/ 173 w 191"/>
                <a:gd name="T37" fmla="*/ 123 h 130"/>
                <a:gd name="T38" fmla="*/ 182 w 191"/>
                <a:gd name="T39" fmla="*/ 122 h 130"/>
                <a:gd name="T40" fmla="*/ 188 w 191"/>
                <a:gd name="T41" fmla="*/ 120 h 130"/>
                <a:gd name="T42" fmla="*/ 190 w 191"/>
                <a:gd name="T43" fmla="*/ 123 h 130"/>
                <a:gd name="T44" fmla="*/ 178 w 191"/>
                <a:gd name="T45" fmla="*/ 128 h 130"/>
                <a:gd name="T46" fmla="*/ 163 w 191"/>
                <a:gd name="T47" fmla="*/ 129 h 130"/>
                <a:gd name="T48" fmla="*/ 139 w 191"/>
                <a:gd name="T49" fmla="*/ 112 h 130"/>
                <a:gd name="T50" fmla="*/ 117 w 191"/>
                <a:gd name="T51" fmla="*/ 53 h 130"/>
                <a:gd name="T52" fmla="*/ 79 w 191"/>
                <a:gd name="T53" fmla="*/ 84 h 130"/>
                <a:gd name="T54" fmla="*/ 59 w 191"/>
                <a:gd name="T55" fmla="*/ 90 h 130"/>
                <a:gd name="T56" fmla="*/ 59 w 191"/>
                <a:gd name="T57" fmla="*/ 90 h 130"/>
                <a:gd name="T58" fmla="*/ 24 w 191"/>
                <a:gd name="T59" fmla="*/ 83 h 130"/>
                <a:gd name="T60" fmla="*/ 24 w 191"/>
                <a:gd name="T61" fmla="*/ 83 h 130"/>
                <a:gd name="T62" fmla="*/ 13 w 191"/>
                <a:gd name="T63" fmla="*/ 72 h 130"/>
                <a:gd name="T64" fmla="*/ 10 w 191"/>
                <a:gd name="T65" fmla="*/ 68 h 130"/>
                <a:gd name="T66" fmla="*/ 13 w 191"/>
                <a:gd name="T67" fmla="*/ 22 h 130"/>
                <a:gd name="T68" fmla="*/ 17 w 191"/>
                <a:gd name="T69" fmla="*/ 16 h 130"/>
                <a:gd name="T70" fmla="*/ 27 w 191"/>
                <a:gd name="T71" fmla="*/ 2 h 130"/>
                <a:gd name="T72" fmla="*/ 29 w 191"/>
                <a:gd name="T73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1" h="130">
                  <a:moveTo>
                    <a:pt x="29" y="0"/>
                  </a:moveTo>
                  <a:cubicBezTo>
                    <a:pt x="30" y="0"/>
                    <a:pt x="31" y="0"/>
                    <a:pt x="32" y="1"/>
                  </a:cubicBezTo>
                  <a:cubicBezTo>
                    <a:pt x="33" y="2"/>
                    <a:pt x="33" y="3"/>
                    <a:pt x="32" y="4"/>
                  </a:cubicBezTo>
                  <a:cubicBezTo>
                    <a:pt x="27" y="10"/>
                    <a:pt x="24" y="18"/>
                    <a:pt x="20" y="24"/>
                  </a:cubicBezTo>
                  <a:cubicBezTo>
                    <a:pt x="15" y="32"/>
                    <a:pt x="10" y="40"/>
                    <a:pt x="11" y="50"/>
                  </a:cubicBezTo>
                  <a:cubicBezTo>
                    <a:pt x="12" y="58"/>
                    <a:pt x="15" y="63"/>
                    <a:pt x="19" y="69"/>
                  </a:cubicBezTo>
                  <a:cubicBezTo>
                    <a:pt x="25" y="73"/>
                    <a:pt x="30" y="79"/>
                    <a:pt x="37" y="82"/>
                  </a:cubicBezTo>
                  <a:cubicBezTo>
                    <a:pt x="42" y="84"/>
                    <a:pt x="49" y="83"/>
                    <a:pt x="55" y="83"/>
                  </a:cubicBezTo>
                  <a:cubicBezTo>
                    <a:pt x="66" y="83"/>
                    <a:pt x="77" y="79"/>
                    <a:pt x="86" y="73"/>
                  </a:cubicBezTo>
                  <a:cubicBezTo>
                    <a:pt x="87" y="72"/>
                    <a:pt x="89" y="71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2" y="70"/>
                    <a:pt x="94" y="68"/>
                    <a:pt x="95" y="66"/>
                  </a:cubicBezTo>
                  <a:cubicBezTo>
                    <a:pt x="100" y="58"/>
                    <a:pt x="110" y="56"/>
                    <a:pt x="114" y="47"/>
                  </a:cubicBezTo>
                  <a:cubicBezTo>
                    <a:pt x="114" y="45"/>
                    <a:pt x="119" y="46"/>
                    <a:pt x="122" y="47"/>
                  </a:cubicBezTo>
                  <a:cubicBezTo>
                    <a:pt x="122" y="59"/>
                    <a:pt x="126" y="70"/>
                    <a:pt x="129" y="81"/>
                  </a:cubicBezTo>
                  <a:cubicBezTo>
                    <a:pt x="132" y="89"/>
                    <a:pt x="138" y="96"/>
                    <a:pt x="142" y="104"/>
                  </a:cubicBezTo>
                  <a:cubicBezTo>
                    <a:pt x="143" y="110"/>
                    <a:pt x="149" y="113"/>
                    <a:pt x="153" y="118"/>
                  </a:cubicBezTo>
                  <a:cubicBezTo>
                    <a:pt x="157" y="125"/>
                    <a:pt x="164" y="123"/>
                    <a:pt x="171" y="123"/>
                  </a:cubicBezTo>
                  <a:cubicBezTo>
                    <a:pt x="172" y="123"/>
                    <a:pt x="172" y="123"/>
                    <a:pt x="173" y="123"/>
                  </a:cubicBezTo>
                  <a:cubicBezTo>
                    <a:pt x="176" y="124"/>
                    <a:pt x="179" y="123"/>
                    <a:pt x="182" y="122"/>
                  </a:cubicBezTo>
                  <a:cubicBezTo>
                    <a:pt x="184" y="121"/>
                    <a:pt x="186" y="120"/>
                    <a:pt x="188" y="120"/>
                  </a:cubicBezTo>
                  <a:cubicBezTo>
                    <a:pt x="189" y="121"/>
                    <a:pt x="191" y="121"/>
                    <a:pt x="190" y="123"/>
                  </a:cubicBezTo>
                  <a:cubicBezTo>
                    <a:pt x="187" y="126"/>
                    <a:pt x="182" y="128"/>
                    <a:pt x="178" y="128"/>
                  </a:cubicBezTo>
                  <a:cubicBezTo>
                    <a:pt x="173" y="130"/>
                    <a:pt x="168" y="130"/>
                    <a:pt x="163" y="129"/>
                  </a:cubicBezTo>
                  <a:cubicBezTo>
                    <a:pt x="153" y="127"/>
                    <a:pt x="145" y="121"/>
                    <a:pt x="139" y="112"/>
                  </a:cubicBezTo>
                  <a:cubicBezTo>
                    <a:pt x="128" y="94"/>
                    <a:pt x="119" y="76"/>
                    <a:pt x="117" y="53"/>
                  </a:cubicBezTo>
                  <a:cubicBezTo>
                    <a:pt x="106" y="67"/>
                    <a:pt x="92" y="75"/>
                    <a:pt x="79" y="84"/>
                  </a:cubicBezTo>
                  <a:cubicBezTo>
                    <a:pt x="73" y="88"/>
                    <a:pt x="66" y="89"/>
                    <a:pt x="59" y="90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47" y="92"/>
                    <a:pt x="35" y="90"/>
                    <a:pt x="24" y="8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0" y="80"/>
                    <a:pt x="16" y="77"/>
                    <a:pt x="13" y="72"/>
                  </a:cubicBezTo>
                  <a:cubicBezTo>
                    <a:pt x="12" y="70"/>
                    <a:pt x="11" y="69"/>
                    <a:pt x="10" y="68"/>
                  </a:cubicBezTo>
                  <a:cubicBezTo>
                    <a:pt x="0" y="54"/>
                    <a:pt x="2" y="34"/>
                    <a:pt x="13" y="22"/>
                  </a:cubicBezTo>
                  <a:cubicBezTo>
                    <a:pt x="14" y="20"/>
                    <a:pt x="16" y="18"/>
                    <a:pt x="17" y="16"/>
                  </a:cubicBezTo>
                  <a:cubicBezTo>
                    <a:pt x="20" y="11"/>
                    <a:pt x="23" y="6"/>
                    <a:pt x="27" y="2"/>
                  </a:cubicBezTo>
                  <a:cubicBezTo>
                    <a:pt x="28" y="1"/>
                    <a:pt x="28" y="1"/>
                    <a:pt x="29" y="0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67"/>
            <p:cNvSpPr/>
            <p:nvPr/>
          </p:nvSpPr>
          <p:spPr bwMode="auto">
            <a:xfrm>
              <a:off x="6179" y="2893"/>
              <a:ext cx="207" cy="357"/>
            </a:xfrm>
            <a:custGeom>
              <a:avLst/>
              <a:gdLst>
                <a:gd name="T0" fmla="*/ 72 w 99"/>
                <a:gd name="T1" fmla="*/ 3 h 170"/>
                <a:gd name="T2" fmla="*/ 76 w 99"/>
                <a:gd name="T3" fmla="*/ 0 h 170"/>
                <a:gd name="T4" fmla="*/ 87 w 99"/>
                <a:gd name="T5" fmla="*/ 7 h 170"/>
                <a:gd name="T6" fmla="*/ 87 w 99"/>
                <a:gd name="T7" fmla="*/ 7 h 170"/>
                <a:gd name="T8" fmla="*/ 91 w 99"/>
                <a:gd name="T9" fmla="*/ 53 h 170"/>
                <a:gd name="T10" fmla="*/ 88 w 99"/>
                <a:gd name="T11" fmla="*/ 59 h 170"/>
                <a:gd name="T12" fmla="*/ 85 w 99"/>
                <a:gd name="T13" fmla="*/ 63 h 170"/>
                <a:gd name="T14" fmla="*/ 51 w 99"/>
                <a:gd name="T15" fmla="*/ 84 h 170"/>
                <a:gd name="T16" fmla="*/ 52 w 99"/>
                <a:gd name="T17" fmla="*/ 84 h 170"/>
                <a:gd name="T18" fmla="*/ 44 w 99"/>
                <a:gd name="T19" fmla="*/ 86 h 170"/>
                <a:gd name="T20" fmla="*/ 45 w 99"/>
                <a:gd name="T21" fmla="*/ 86 h 170"/>
                <a:gd name="T22" fmla="*/ 25 w 99"/>
                <a:gd name="T23" fmla="*/ 88 h 170"/>
                <a:gd name="T24" fmla="*/ 25 w 99"/>
                <a:gd name="T25" fmla="*/ 87 h 170"/>
                <a:gd name="T26" fmla="*/ 12 w 99"/>
                <a:gd name="T27" fmla="*/ 89 h 170"/>
                <a:gd name="T28" fmla="*/ 11 w 99"/>
                <a:gd name="T29" fmla="*/ 92 h 170"/>
                <a:gd name="T30" fmla="*/ 17 w 99"/>
                <a:gd name="T31" fmla="*/ 100 h 170"/>
                <a:gd name="T32" fmla="*/ 25 w 99"/>
                <a:gd name="T33" fmla="*/ 113 h 170"/>
                <a:gd name="T34" fmla="*/ 36 w 99"/>
                <a:gd name="T35" fmla="*/ 140 h 170"/>
                <a:gd name="T36" fmla="*/ 37 w 99"/>
                <a:gd name="T37" fmla="*/ 148 h 170"/>
                <a:gd name="T38" fmla="*/ 37 w 99"/>
                <a:gd name="T39" fmla="*/ 150 h 170"/>
                <a:gd name="T40" fmla="*/ 37 w 99"/>
                <a:gd name="T41" fmla="*/ 161 h 170"/>
                <a:gd name="T42" fmla="*/ 34 w 99"/>
                <a:gd name="T43" fmla="*/ 169 h 170"/>
                <a:gd name="T44" fmla="*/ 31 w 99"/>
                <a:gd name="T45" fmla="*/ 168 h 170"/>
                <a:gd name="T46" fmla="*/ 31 w 99"/>
                <a:gd name="T47" fmla="*/ 163 h 170"/>
                <a:gd name="T48" fmla="*/ 31 w 99"/>
                <a:gd name="T49" fmla="*/ 148 h 170"/>
                <a:gd name="T50" fmla="*/ 31 w 99"/>
                <a:gd name="T51" fmla="*/ 145 h 170"/>
                <a:gd name="T52" fmla="*/ 23 w 99"/>
                <a:gd name="T53" fmla="*/ 121 h 170"/>
                <a:gd name="T54" fmla="*/ 4 w 99"/>
                <a:gd name="T55" fmla="*/ 94 h 170"/>
                <a:gd name="T56" fmla="*/ 2 w 99"/>
                <a:gd name="T57" fmla="*/ 85 h 170"/>
                <a:gd name="T58" fmla="*/ 11 w 99"/>
                <a:gd name="T59" fmla="*/ 82 h 170"/>
                <a:gd name="T60" fmla="*/ 51 w 99"/>
                <a:gd name="T61" fmla="*/ 77 h 170"/>
                <a:gd name="T62" fmla="*/ 71 w 99"/>
                <a:gd name="T63" fmla="*/ 66 h 170"/>
                <a:gd name="T64" fmla="*/ 76 w 99"/>
                <a:gd name="T65" fmla="*/ 63 h 170"/>
                <a:gd name="T66" fmla="*/ 86 w 99"/>
                <a:gd name="T67" fmla="*/ 50 h 170"/>
                <a:gd name="T68" fmla="*/ 89 w 99"/>
                <a:gd name="T69" fmla="*/ 39 h 170"/>
                <a:gd name="T70" fmla="*/ 90 w 99"/>
                <a:gd name="T71" fmla="*/ 37 h 170"/>
                <a:gd name="T72" fmla="*/ 87 w 99"/>
                <a:gd name="T73" fmla="*/ 22 h 170"/>
                <a:gd name="T74" fmla="*/ 86 w 99"/>
                <a:gd name="T75" fmla="*/ 20 h 170"/>
                <a:gd name="T76" fmla="*/ 80 w 99"/>
                <a:gd name="T77" fmla="*/ 13 h 170"/>
                <a:gd name="T78" fmla="*/ 78 w 99"/>
                <a:gd name="T79" fmla="*/ 11 h 170"/>
                <a:gd name="T80" fmla="*/ 73 w 99"/>
                <a:gd name="T81" fmla="*/ 6 h 170"/>
                <a:gd name="T82" fmla="*/ 72 w 99"/>
                <a:gd name="T83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170">
                  <a:moveTo>
                    <a:pt x="72" y="3"/>
                  </a:moveTo>
                  <a:cubicBezTo>
                    <a:pt x="73" y="2"/>
                    <a:pt x="75" y="1"/>
                    <a:pt x="76" y="0"/>
                  </a:cubicBezTo>
                  <a:cubicBezTo>
                    <a:pt x="81" y="1"/>
                    <a:pt x="84" y="4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99" y="22"/>
                    <a:pt x="97" y="37"/>
                    <a:pt x="91" y="53"/>
                  </a:cubicBezTo>
                  <a:cubicBezTo>
                    <a:pt x="90" y="55"/>
                    <a:pt x="89" y="57"/>
                    <a:pt x="88" y="59"/>
                  </a:cubicBezTo>
                  <a:cubicBezTo>
                    <a:pt x="87" y="60"/>
                    <a:pt x="86" y="62"/>
                    <a:pt x="85" y="63"/>
                  </a:cubicBezTo>
                  <a:cubicBezTo>
                    <a:pt x="76" y="75"/>
                    <a:pt x="66" y="82"/>
                    <a:pt x="51" y="84"/>
                  </a:cubicBezTo>
                  <a:cubicBezTo>
                    <a:pt x="52" y="84"/>
                    <a:pt x="52" y="84"/>
                    <a:pt x="52" y="84"/>
                  </a:cubicBezTo>
                  <a:cubicBezTo>
                    <a:pt x="49" y="86"/>
                    <a:pt x="47" y="84"/>
                    <a:pt x="44" y="86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38" y="88"/>
                    <a:pt x="31" y="86"/>
                    <a:pt x="25" y="88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1" y="90"/>
                    <a:pt x="16" y="87"/>
                    <a:pt x="12" y="89"/>
                  </a:cubicBezTo>
                  <a:cubicBezTo>
                    <a:pt x="11" y="90"/>
                    <a:pt x="11" y="91"/>
                    <a:pt x="11" y="92"/>
                  </a:cubicBezTo>
                  <a:cubicBezTo>
                    <a:pt x="13" y="95"/>
                    <a:pt x="15" y="97"/>
                    <a:pt x="17" y="100"/>
                  </a:cubicBezTo>
                  <a:cubicBezTo>
                    <a:pt x="19" y="105"/>
                    <a:pt x="22" y="109"/>
                    <a:pt x="25" y="113"/>
                  </a:cubicBezTo>
                  <a:cubicBezTo>
                    <a:pt x="30" y="121"/>
                    <a:pt x="34" y="131"/>
                    <a:pt x="36" y="140"/>
                  </a:cubicBezTo>
                  <a:cubicBezTo>
                    <a:pt x="37" y="143"/>
                    <a:pt x="36" y="145"/>
                    <a:pt x="37" y="148"/>
                  </a:cubicBezTo>
                  <a:cubicBezTo>
                    <a:pt x="37" y="148"/>
                    <a:pt x="37" y="149"/>
                    <a:pt x="37" y="150"/>
                  </a:cubicBezTo>
                  <a:cubicBezTo>
                    <a:pt x="36" y="153"/>
                    <a:pt x="37" y="157"/>
                    <a:pt x="37" y="161"/>
                  </a:cubicBezTo>
                  <a:cubicBezTo>
                    <a:pt x="35" y="163"/>
                    <a:pt x="37" y="167"/>
                    <a:pt x="34" y="169"/>
                  </a:cubicBezTo>
                  <a:cubicBezTo>
                    <a:pt x="33" y="170"/>
                    <a:pt x="32" y="169"/>
                    <a:pt x="31" y="168"/>
                  </a:cubicBezTo>
                  <a:cubicBezTo>
                    <a:pt x="30" y="167"/>
                    <a:pt x="30" y="165"/>
                    <a:pt x="31" y="163"/>
                  </a:cubicBezTo>
                  <a:cubicBezTo>
                    <a:pt x="33" y="158"/>
                    <a:pt x="32" y="153"/>
                    <a:pt x="31" y="148"/>
                  </a:cubicBezTo>
                  <a:cubicBezTo>
                    <a:pt x="31" y="147"/>
                    <a:pt x="31" y="146"/>
                    <a:pt x="31" y="145"/>
                  </a:cubicBezTo>
                  <a:cubicBezTo>
                    <a:pt x="32" y="136"/>
                    <a:pt x="26" y="129"/>
                    <a:pt x="23" y="121"/>
                  </a:cubicBezTo>
                  <a:cubicBezTo>
                    <a:pt x="17" y="112"/>
                    <a:pt x="11" y="102"/>
                    <a:pt x="4" y="94"/>
                  </a:cubicBezTo>
                  <a:cubicBezTo>
                    <a:pt x="2" y="91"/>
                    <a:pt x="0" y="89"/>
                    <a:pt x="2" y="85"/>
                  </a:cubicBezTo>
                  <a:cubicBezTo>
                    <a:pt x="4" y="82"/>
                    <a:pt x="7" y="82"/>
                    <a:pt x="11" y="82"/>
                  </a:cubicBezTo>
                  <a:cubicBezTo>
                    <a:pt x="24" y="82"/>
                    <a:pt x="38" y="80"/>
                    <a:pt x="51" y="77"/>
                  </a:cubicBezTo>
                  <a:cubicBezTo>
                    <a:pt x="59" y="75"/>
                    <a:pt x="65" y="70"/>
                    <a:pt x="71" y="66"/>
                  </a:cubicBezTo>
                  <a:cubicBezTo>
                    <a:pt x="72" y="65"/>
                    <a:pt x="74" y="64"/>
                    <a:pt x="76" y="63"/>
                  </a:cubicBezTo>
                  <a:cubicBezTo>
                    <a:pt x="83" y="61"/>
                    <a:pt x="83" y="55"/>
                    <a:pt x="86" y="50"/>
                  </a:cubicBezTo>
                  <a:cubicBezTo>
                    <a:pt x="87" y="46"/>
                    <a:pt x="89" y="43"/>
                    <a:pt x="89" y="39"/>
                  </a:cubicBezTo>
                  <a:cubicBezTo>
                    <a:pt x="89" y="38"/>
                    <a:pt x="89" y="38"/>
                    <a:pt x="90" y="37"/>
                  </a:cubicBezTo>
                  <a:cubicBezTo>
                    <a:pt x="91" y="32"/>
                    <a:pt x="90" y="26"/>
                    <a:pt x="87" y="22"/>
                  </a:cubicBezTo>
                  <a:cubicBezTo>
                    <a:pt x="86" y="21"/>
                    <a:pt x="86" y="20"/>
                    <a:pt x="86" y="20"/>
                  </a:cubicBezTo>
                  <a:cubicBezTo>
                    <a:pt x="86" y="16"/>
                    <a:pt x="85" y="13"/>
                    <a:pt x="80" y="13"/>
                  </a:cubicBezTo>
                  <a:cubicBezTo>
                    <a:pt x="79" y="13"/>
                    <a:pt x="78" y="12"/>
                    <a:pt x="78" y="11"/>
                  </a:cubicBezTo>
                  <a:cubicBezTo>
                    <a:pt x="79" y="6"/>
                    <a:pt x="74" y="8"/>
                    <a:pt x="73" y="6"/>
                  </a:cubicBezTo>
                  <a:cubicBezTo>
                    <a:pt x="72" y="5"/>
                    <a:pt x="71" y="4"/>
                    <a:pt x="72" y="3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68"/>
            <p:cNvSpPr/>
            <p:nvPr/>
          </p:nvSpPr>
          <p:spPr bwMode="auto">
            <a:xfrm>
              <a:off x="5826" y="2863"/>
              <a:ext cx="101" cy="143"/>
            </a:xfrm>
            <a:custGeom>
              <a:avLst/>
              <a:gdLst>
                <a:gd name="T0" fmla="*/ 8 w 48"/>
                <a:gd name="T1" fmla="*/ 0 h 68"/>
                <a:gd name="T2" fmla="*/ 11 w 48"/>
                <a:gd name="T3" fmla="*/ 3 h 68"/>
                <a:gd name="T4" fmla="*/ 11 w 48"/>
                <a:gd name="T5" fmla="*/ 19 h 68"/>
                <a:gd name="T6" fmla="*/ 21 w 48"/>
                <a:gd name="T7" fmla="*/ 42 h 68"/>
                <a:gd name="T8" fmla="*/ 34 w 48"/>
                <a:gd name="T9" fmla="*/ 52 h 68"/>
                <a:gd name="T10" fmla="*/ 34 w 48"/>
                <a:gd name="T11" fmla="*/ 52 h 68"/>
                <a:gd name="T12" fmla="*/ 38 w 48"/>
                <a:gd name="T13" fmla="*/ 55 h 68"/>
                <a:gd name="T14" fmla="*/ 38 w 48"/>
                <a:gd name="T15" fmla="*/ 55 h 68"/>
                <a:gd name="T16" fmla="*/ 48 w 48"/>
                <a:gd name="T17" fmla="*/ 65 h 68"/>
                <a:gd name="T18" fmla="*/ 48 w 48"/>
                <a:gd name="T19" fmla="*/ 66 h 68"/>
                <a:gd name="T20" fmla="*/ 44 w 48"/>
                <a:gd name="T21" fmla="*/ 68 h 68"/>
                <a:gd name="T22" fmla="*/ 39 w 48"/>
                <a:gd name="T23" fmla="*/ 64 h 68"/>
                <a:gd name="T24" fmla="*/ 26 w 48"/>
                <a:gd name="T25" fmla="*/ 58 h 68"/>
                <a:gd name="T26" fmla="*/ 26 w 48"/>
                <a:gd name="T27" fmla="*/ 58 h 68"/>
                <a:gd name="T28" fmla="*/ 9 w 48"/>
                <a:gd name="T29" fmla="*/ 42 h 68"/>
                <a:gd name="T30" fmla="*/ 7 w 48"/>
                <a:gd name="T31" fmla="*/ 40 h 68"/>
                <a:gd name="T32" fmla="*/ 6 w 48"/>
                <a:gd name="T33" fmla="*/ 3 h 68"/>
                <a:gd name="T34" fmla="*/ 6 w 48"/>
                <a:gd name="T35" fmla="*/ 3 h 68"/>
                <a:gd name="T36" fmla="*/ 8 w 48"/>
                <a:gd name="T3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8">
                  <a:moveTo>
                    <a:pt x="8" y="0"/>
                  </a:moveTo>
                  <a:cubicBezTo>
                    <a:pt x="8" y="2"/>
                    <a:pt x="9" y="3"/>
                    <a:pt x="11" y="3"/>
                  </a:cubicBezTo>
                  <a:cubicBezTo>
                    <a:pt x="13" y="9"/>
                    <a:pt x="11" y="14"/>
                    <a:pt x="11" y="19"/>
                  </a:cubicBezTo>
                  <a:cubicBezTo>
                    <a:pt x="12" y="27"/>
                    <a:pt x="13" y="36"/>
                    <a:pt x="21" y="42"/>
                  </a:cubicBezTo>
                  <a:cubicBezTo>
                    <a:pt x="22" y="49"/>
                    <a:pt x="24" y="50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4"/>
                    <a:pt x="37" y="54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2" y="58"/>
                    <a:pt x="48" y="58"/>
                    <a:pt x="48" y="65"/>
                  </a:cubicBezTo>
                  <a:cubicBezTo>
                    <a:pt x="48" y="65"/>
                    <a:pt x="48" y="66"/>
                    <a:pt x="48" y="66"/>
                  </a:cubicBezTo>
                  <a:cubicBezTo>
                    <a:pt x="47" y="68"/>
                    <a:pt x="46" y="68"/>
                    <a:pt x="44" y="68"/>
                  </a:cubicBezTo>
                  <a:cubicBezTo>
                    <a:pt x="43" y="65"/>
                    <a:pt x="41" y="65"/>
                    <a:pt x="39" y="64"/>
                  </a:cubicBezTo>
                  <a:cubicBezTo>
                    <a:pt x="35" y="61"/>
                    <a:pt x="29" y="61"/>
                    <a:pt x="26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18" y="54"/>
                    <a:pt x="12" y="50"/>
                    <a:pt x="9" y="42"/>
                  </a:cubicBezTo>
                  <a:cubicBezTo>
                    <a:pt x="8" y="41"/>
                    <a:pt x="8" y="41"/>
                    <a:pt x="7" y="40"/>
                  </a:cubicBezTo>
                  <a:cubicBezTo>
                    <a:pt x="2" y="28"/>
                    <a:pt x="0" y="16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69"/>
            <p:cNvSpPr/>
            <p:nvPr/>
          </p:nvSpPr>
          <p:spPr bwMode="auto">
            <a:xfrm>
              <a:off x="6200" y="3242"/>
              <a:ext cx="52" cy="63"/>
            </a:xfrm>
            <a:custGeom>
              <a:avLst/>
              <a:gdLst>
                <a:gd name="T0" fmla="*/ 23 w 25"/>
                <a:gd name="T1" fmla="*/ 2 h 30"/>
                <a:gd name="T2" fmla="*/ 24 w 25"/>
                <a:gd name="T3" fmla="*/ 3 h 30"/>
                <a:gd name="T4" fmla="*/ 21 w 25"/>
                <a:gd name="T5" fmla="*/ 13 h 30"/>
                <a:gd name="T6" fmla="*/ 3 w 25"/>
                <a:gd name="T7" fmla="*/ 30 h 30"/>
                <a:gd name="T8" fmla="*/ 0 w 25"/>
                <a:gd name="T9" fmla="*/ 28 h 30"/>
                <a:gd name="T10" fmla="*/ 8 w 25"/>
                <a:gd name="T11" fmla="*/ 17 h 30"/>
                <a:gd name="T12" fmla="*/ 13 w 25"/>
                <a:gd name="T13" fmla="*/ 14 h 30"/>
                <a:gd name="T14" fmla="*/ 15 w 25"/>
                <a:gd name="T15" fmla="*/ 10 h 30"/>
                <a:gd name="T16" fmla="*/ 17 w 25"/>
                <a:gd name="T17" fmla="*/ 7 h 30"/>
                <a:gd name="T18" fmla="*/ 23 w 25"/>
                <a:gd name="T1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0">
                  <a:moveTo>
                    <a:pt x="23" y="2"/>
                  </a:moveTo>
                  <a:cubicBezTo>
                    <a:pt x="23" y="2"/>
                    <a:pt x="24" y="2"/>
                    <a:pt x="24" y="3"/>
                  </a:cubicBezTo>
                  <a:cubicBezTo>
                    <a:pt x="25" y="7"/>
                    <a:pt x="23" y="10"/>
                    <a:pt x="21" y="13"/>
                  </a:cubicBezTo>
                  <a:cubicBezTo>
                    <a:pt x="16" y="19"/>
                    <a:pt x="11" y="26"/>
                    <a:pt x="3" y="30"/>
                  </a:cubicBezTo>
                  <a:cubicBezTo>
                    <a:pt x="3" y="29"/>
                    <a:pt x="2" y="28"/>
                    <a:pt x="0" y="28"/>
                  </a:cubicBezTo>
                  <a:cubicBezTo>
                    <a:pt x="0" y="23"/>
                    <a:pt x="5" y="21"/>
                    <a:pt x="8" y="17"/>
                  </a:cubicBezTo>
                  <a:cubicBezTo>
                    <a:pt x="9" y="16"/>
                    <a:pt x="11" y="15"/>
                    <a:pt x="13" y="14"/>
                  </a:cubicBezTo>
                  <a:cubicBezTo>
                    <a:pt x="14" y="13"/>
                    <a:pt x="15" y="12"/>
                    <a:pt x="15" y="10"/>
                  </a:cubicBezTo>
                  <a:cubicBezTo>
                    <a:pt x="15" y="9"/>
                    <a:pt x="16" y="8"/>
                    <a:pt x="17" y="7"/>
                  </a:cubicBezTo>
                  <a:cubicBezTo>
                    <a:pt x="19" y="5"/>
                    <a:pt x="17" y="0"/>
                    <a:pt x="23" y="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70"/>
            <p:cNvSpPr/>
            <p:nvPr/>
          </p:nvSpPr>
          <p:spPr bwMode="auto">
            <a:xfrm>
              <a:off x="6111" y="2733"/>
              <a:ext cx="112" cy="67"/>
            </a:xfrm>
            <a:custGeom>
              <a:avLst/>
              <a:gdLst>
                <a:gd name="T0" fmla="*/ 53 w 53"/>
                <a:gd name="T1" fmla="*/ 32 h 32"/>
                <a:gd name="T2" fmla="*/ 43 w 53"/>
                <a:gd name="T3" fmla="*/ 13 h 32"/>
                <a:gd name="T4" fmla="*/ 8 w 53"/>
                <a:gd name="T5" fmla="*/ 6 h 32"/>
                <a:gd name="T6" fmla="*/ 0 w 53"/>
                <a:gd name="T7" fmla="*/ 9 h 32"/>
                <a:gd name="T8" fmla="*/ 36 w 53"/>
                <a:gd name="T9" fmla="*/ 5 h 32"/>
                <a:gd name="T10" fmla="*/ 53 w 53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2">
                  <a:moveTo>
                    <a:pt x="53" y="32"/>
                  </a:moveTo>
                  <a:cubicBezTo>
                    <a:pt x="50" y="25"/>
                    <a:pt x="48" y="18"/>
                    <a:pt x="43" y="13"/>
                  </a:cubicBezTo>
                  <a:cubicBezTo>
                    <a:pt x="33" y="3"/>
                    <a:pt x="21" y="2"/>
                    <a:pt x="8" y="6"/>
                  </a:cubicBezTo>
                  <a:cubicBezTo>
                    <a:pt x="5" y="7"/>
                    <a:pt x="3" y="8"/>
                    <a:pt x="0" y="9"/>
                  </a:cubicBezTo>
                  <a:cubicBezTo>
                    <a:pt x="11" y="0"/>
                    <a:pt x="23" y="1"/>
                    <a:pt x="36" y="5"/>
                  </a:cubicBezTo>
                  <a:cubicBezTo>
                    <a:pt x="47" y="10"/>
                    <a:pt x="52" y="20"/>
                    <a:pt x="53" y="3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71"/>
            <p:cNvSpPr/>
            <p:nvPr/>
          </p:nvSpPr>
          <p:spPr bwMode="auto">
            <a:xfrm>
              <a:off x="6250" y="2880"/>
              <a:ext cx="113" cy="27"/>
            </a:xfrm>
            <a:custGeom>
              <a:avLst/>
              <a:gdLst>
                <a:gd name="T0" fmla="*/ 53 w 54"/>
                <a:gd name="T1" fmla="*/ 13 h 13"/>
                <a:gd name="T2" fmla="*/ 42 w 54"/>
                <a:gd name="T3" fmla="*/ 6 h 13"/>
                <a:gd name="T4" fmla="*/ 0 w 54"/>
                <a:gd name="T5" fmla="*/ 6 h 13"/>
                <a:gd name="T6" fmla="*/ 9 w 54"/>
                <a:gd name="T7" fmla="*/ 2 h 13"/>
                <a:gd name="T8" fmla="*/ 50 w 54"/>
                <a:gd name="T9" fmla="*/ 9 h 13"/>
                <a:gd name="T10" fmla="*/ 53 w 5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13">
                  <a:moveTo>
                    <a:pt x="53" y="13"/>
                  </a:moveTo>
                  <a:cubicBezTo>
                    <a:pt x="50" y="11"/>
                    <a:pt x="46" y="8"/>
                    <a:pt x="42" y="6"/>
                  </a:cubicBezTo>
                  <a:cubicBezTo>
                    <a:pt x="28" y="2"/>
                    <a:pt x="14" y="0"/>
                    <a:pt x="0" y="6"/>
                  </a:cubicBezTo>
                  <a:cubicBezTo>
                    <a:pt x="2" y="2"/>
                    <a:pt x="6" y="2"/>
                    <a:pt x="9" y="2"/>
                  </a:cubicBezTo>
                  <a:cubicBezTo>
                    <a:pt x="23" y="0"/>
                    <a:pt x="37" y="0"/>
                    <a:pt x="50" y="9"/>
                  </a:cubicBezTo>
                  <a:cubicBezTo>
                    <a:pt x="52" y="10"/>
                    <a:pt x="54" y="11"/>
                    <a:pt x="53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72"/>
            <p:cNvSpPr/>
            <p:nvPr/>
          </p:nvSpPr>
          <p:spPr bwMode="auto">
            <a:xfrm>
              <a:off x="6361" y="2907"/>
              <a:ext cx="23" cy="110"/>
            </a:xfrm>
            <a:custGeom>
              <a:avLst/>
              <a:gdLst>
                <a:gd name="T0" fmla="*/ 1 w 11"/>
                <a:gd name="T1" fmla="*/ 52 h 52"/>
                <a:gd name="T2" fmla="*/ 8 w 11"/>
                <a:gd name="T3" fmla="*/ 28 h 52"/>
                <a:gd name="T4" fmla="*/ 0 w 11"/>
                <a:gd name="T5" fmla="*/ 0 h 52"/>
                <a:gd name="T6" fmla="*/ 10 w 11"/>
                <a:gd name="T7" fmla="*/ 19 h 52"/>
                <a:gd name="T8" fmla="*/ 1 w 11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2">
                  <a:moveTo>
                    <a:pt x="1" y="52"/>
                  </a:moveTo>
                  <a:cubicBezTo>
                    <a:pt x="4" y="44"/>
                    <a:pt x="7" y="37"/>
                    <a:pt x="8" y="28"/>
                  </a:cubicBezTo>
                  <a:cubicBezTo>
                    <a:pt x="9" y="18"/>
                    <a:pt x="5" y="9"/>
                    <a:pt x="0" y="0"/>
                  </a:cubicBezTo>
                  <a:cubicBezTo>
                    <a:pt x="7" y="4"/>
                    <a:pt x="9" y="12"/>
                    <a:pt x="10" y="19"/>
                  </a:cubicBezTo>
                  <a:cubicBezTo>
                    <a:pt x="11" y="31"/>
                    <a:pt x="9" y="42"/>
                    <a:pt x="1" y="5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73"/>
            <p:cNvSpPr/>
            <p:nvPr/>
          </p:nvSpPr>
          <p:spPr bwMode="auto">
            <a:xfrm>
              <a:off x="5805" y="3092"/>
              <a:ext cx="30" cy="97"/>
            </a:xfrm>
            <a:custGeom>
              <a:avLst/>
              <a:gdLst>
                <a:gd name="T0" fmla="*/ 14 w 14"/>
                <a:gd name="T1" fmla="*/ 0 h 46"/>
                <a:gd name="T2" fmla="*/ 11 w 14"/>
                <a:gd name="T3" fmla="*/ 46 h 46"/>
                <a:gd name="T4" fmla="*/ 14 w 14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6">
                  <a:moveTo>
                    <a:pt x="14" y="0"/>
                  </a:moveTo>
                  <a:cubicBezTo>
                    <a:pt x="3" y="15"/>
                    <a:pt x="3" y="30"/>
                    <a:pt x="11" y="46"/>
                  </a:cubicBezTo>
                  <a:cubicBezTo>
                    <a:pt x="0" y="38"/>
                    <a:pt x="2" y="7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74"/>
            <p:cNvSpPr/>
            <p:nvPr/>
          </p:nvSpPr>
          <p:spPr bwMode="auto">
            <a:xfrm>
              <a:off x="6286" y="3025"/>
              <a:ext cx="71" cy="44"/>
            </a:xfrm>
            <a:custGeom>
              <a:avLst/>
              <a:gdLst>
                <a:gd name="T0" fmla="*/ 0 w 34"/>
                <a:gd name="T1" fmla="*/ 21 h 21"/>
                <a:gd name="T2" fmla="*/ 34 w 34"/>
                <a:gd name="T3" fmla="*/ 0 h 21"/>
                <a:gd name="T4" fmla="*/ 0 w 34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21">
                  <a:moveTo>
                    <a:pt x="0" y="21"/>
                  </a:moveTo>
                  <a:cubicBezTo>
                    <a:pt x="14" y="18"/>
                    <a:pt x="25" y="10"/>
                    <a:pt x="34" y="0"/>
                  </a:cubicBezTo>
                  <a:cubicBezTo>
                    <a:pt x="26" y="13"/>
                    <a:pt x="15" y="20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75"/>
            <p:cNvSpPr/>
            <p:nvPr/>
          </p:nvSpPr>
          <p:spPr bwMode="auto">
            <a:xfrm>
              <a:off x="5994" y="2821"/>
              <a:ext cx="50" cy="51"/>
            </a:xfrm>
            <a:custGeom>
              <a:avLst/>
              <a:gdLst>
                <a:gd name="T0" fmla="*/ 24 w 24"/>
                <a:gd name="T1" fmla="*/ 16 h 24"/>
                <a:gd name="T2" fmla="*/ 21 w 24"/>
                <a:gd name="T3" fmla="*/ 24 h 24"/>
                <a:gd name="T4" fmla="*/ 0 w 24"/>
                <a:gd name="T5" fmla="*/ 0 h 24"/>
                <a:gd name="T6" fmla="*/ 18 w 24"/>
                <a:gd name="T7" fmla="*/ 16 h 24"/>
                <a:gd name="T8" fmla="*/ 24 w 2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16"/>
                  </a:moveTo>
                  <a:cubicBezTo>
                    <a:pt x="24" y="18"/>
                    <a:pt x="24" y="21"/>
                    <a:pt x="21" y="24"/>
                  </a:cubicBezTo>
                  <a:cubicBezTo>
                    <a:pt x="16" y="14"/>
                    <a:pt x="7" y="8"/>
                    <a:pt x="0" y="0"/>
                  </a:cubicBezTo>
                  <a:cubicBezTo>
                    <a:pt x="8" y="3"/>
                    <a:pt x="14" y="9"/>
                    <a:pt x="18" y="16"/>
                  </a:cubicBezTo>
                  <a:cubicBezTo>
                    <a:pt x="21" y="20"/>
                    <a:pt x="22" y="18"/>
                    <a:pt x="24" y="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Freeform 76"/>
            <p:cNvSpPr/>
            <p:nvPr/>
          </p:nvSpPr>
          <p:spPr bwMode="auto">
            <a:xfrm>
              <a:off x="5910" y="2796"/>
              <a:ext cx="84" cy="27"/>
            </a:xfrm>
            <a:custGeom>
              <a:avLst/>
              <a:gdLst>
                <a:gd name="T0" fmla="*/ 40 w 40"/>
                <a:gd name="T1" fmla="*/ 13 h 13"/>
                <a:gd name="T2" fmla="*/ 0 w 40"/>
                <a:gd name="T3" fmla="*/ 4 h 13"/>
                <a:gd name="T4" fmla="*/ 40 w 40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3">
                  <a:moveTo>
                    <a:pt x="40" y="13"/>
                  </a:moveTo>
                  <a:cubicBezTo>
                    <a:pt x="28" y="4"/>
                    <a:pt x="14" y="3"/>
                    <a:pt x="0" y="4"/>
                  </a:cubicBezTo>
                  <a:cubicBezTo>
                    <a:pt x="15" y="0"/>
                    <a:pt x="32" y="3"/>
                    <a:pt x="40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1" name="Freeform 77"/>
            <p:cNvSpPr/>
            <p:nvPr/>
          </p:nvSpPr>
          <p:spPr bwMode="auto">
            <a:xfrm>
              <a:off x="5858" y="3221"/>
              <a:ext cx="73" cy="23"/>
            </a:xfrm>
            <a:custGeom>
              <a:avLst/>
              <a:gdLst>
                <a:gd name="T0" fmla="*/ 0 w 35"/>
                <a:gd name="T1" fmla="*/ 0 h 11"/>
                <a:gd name="T2" fmla="*/ 35 w 35"/>
                <a:gd name="T3" fmla="*/ 7 h 11"/>
                <a:gd name="T4" fmla="*/ 0 w 3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11">
                  <a:moveTo>
                    <a:pt x="0" y="0"/>
                  </a:moveTo>
                  <a:cubicBezTo>
                    <a:pt x="11" y="6"/>
                    <a:pt x="23" y="8"/>
                    <a:pt x="35" y="7"/>
                  </a:cubicBezTo>
                  <a:cubicBezTo>
                    <a:pt x="25" y="11"/>
                    <a:pt x="7" y="8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2" name="Freeform 78"/>
            <p:cNvSpPr/>
            <p:nvPr/>
          </p:nvSpPr>
          <p:spPr bwMode="auto">
            <a:xfrm>
              <a:off x="5824" y="2869"/>
              <a:ext cx="17" cy="78"/>
            </a:xfrm>
            <a:custGeom>
              <a:avLst/>
              <a:gdLst>
                <a:gd name="T0" fmla="*/ 7 w 8"/>
                <a:gd name="T1" fmla="*/ 0 h 37"/>
                <a:gd name="T2" fmla="*/ 8 w 8"/>
                <a:gd name="T3" fmla="*/ 37 h 37"/>
                <a:gd name="T4" fmla="*/ 7 w 8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7">
                  <a:moveTo>
                    <a:pt x="7" y="0"/>
                  </a:moveTo>
                  <a:cubicBezTo>
                    <a:pt x="2" y="13"/>
                    <a:pt x="4" y="25"/>
                    <a:pt x="8" y="37"/>
                  </a:cubicBezTo>
                  <a:cubicBezTo>
                    <a:pt x="1" y="26"/>
                    <a:pt x="0" y="10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3" name="Freeform 79"/>
            <p:cNvSpPr/>
            <p:nvPr/>
          </p:nvSpPr>
          <p:spPr bwMode="auto">
            <a:xfrm>
              <a:off x="6244" y="3189"/>
              <a:ext cx="16" cy="80"/>
            </a:xfrm>
            <a:custGeom>
              <a:avLst/>
              <a:gdLst>
                <a:gd name="T0" fmla="*/ 0 w 8"/>
                <a:gd name="T1" fmla="*/ 38 h 38"/>
                <a:gd name="T2" fmla="*/ 3 w 8"/>
                <a:gd name="T3" fmla="*/ 28 h 38"/>
                <a:gd name="T4" fmla="*/ 4 w 8"/>
                <a:gd name="T5" fmla="*/ 20 h 38"/>
                <a:gd name="T6" fmla="*/ 6 w 8"/>
                <a:gd name="T7" fmla="*/ 8 h 38"/>
                <a:gd name="T8" fmla="*/ 6 w 8"/>
                <a:gd name="T9" fmla="*/ 7 h 38"/>
                <a:gd name="T10" fmla="*/ 5 w 8"/>
                <a:gd name="T11" fmla="*/ 1 h 38"/>
                <a:gd name="T12" fmla="*/ 6 w 8"/>
                <a:gd name="T13" fmla="*/ 0 h 38"/>
                <a:gd name="T14" fmla="*/ 0 w 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38">
                  <a:moveTo>
                    <a:pt x="0" y="38"/>
                  </a:moveTo>
                  <a:cubicBezTo>
                    <a:pt x="1" y="34"/>
                    <a:pt x="2" y="31"/>
                    <a:pt x="3" y="28"/>
                  </a:cubicBezTo>
                  <a:cubicBezTo>
                    <a:pt x="5" y="25"/>
                    <a:pt x="5" y="23"/>
                    <a:pt x="4" y="20"/>
                  </a:cubicBezTo>
                  <a:cubicBezTo>
                    <a:pt x="6" y="16"/>
                    <a:pt x="4" y="12"/>
                    <a:pt x="6" y="8"/>
                  </a:cubicBezTo>
                  <a:cubicBezTo>
                    <a:pt x="6" y="8"/>
                    <a:pt x="6" y="7"/>
                    <a:pt x="6" y="7"/>
                  </a:cubicBezTo>
                  <a:cubicBezTo>
                    <a:pt x="4" y="5"/>
                    <a:pt x="5" y="3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8" y="13"/>
                    <a:pt x="8" y="26"/>
                    <a:pt x="0" y="3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4" name="Freeform 80"/>
            <p:cNvSpPr/>
            <p:nvPr/>
          </p:nvSpPr>
          <p:spPr bwMode="auto">
            <a:xfrm>
              <a:off x="6231" y="3130"/>
              <a:ext cx="25" cy="59"/>
            </a:xfrm>
            <a:custGeom>
              <a:avLst/>
              <a:gdLst>
                <a:gd name="T0" fmla="*/ 10 w 12"/>
                <a:gd name="T1" fmla="*/ 28 h 28"/>
                <a:gd name="T2" fmla="*/ 0 w 12"/>
                <a:gd name="T3" fmla="*/ 0 h 28"/>
                <a:gd name="T4" fmla="*/ 12 w 12"/>
                <a:gd name="T5" fmla="*/ 28 h 28"/>
                <a:gd name="T6" fmla="*/ 11 w 12"/>
                <a:gd name="T7" fmla="*/ 28 h 28"/>
                <a:gd name="T8" fmla="*/ 10 w 12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8">
                  <a:moveTo>
                    <a:pt x="10" y="28"/>
                  </a:moveTo>
                  <a:cubicBezTo>
                    <a:pt x="9" y="18"/>
                    <a:pt x="3" y="9"/>
                    <a:pt x="0" y="0"/>
                  </a:cubicBezTo>
                  <a:cubicBezTo>
                    <a:pt x="7" y="8"/>
                    <a:pt x="10" y="18"/>
                    <a:pt x="1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0" y="28"/>
                    <a:pt x="10" y="2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81"/>
            <p:cNvSpPr/>
            <p:nvPr/>
          </p:nvSpPr>
          <p:spPr bwMode="auto">
            <a:xfrm>
              <a:off x="5858" y="2804"/>
              <a:ext cx="54" cy="32"/>
            </a:xfrm>
            <a:custGeom>
              <a:avLst/>
              <a:gdLst>
                <a:gd name="T0" fmla="*/ 26 w 26"/>
                <a:gd name="T1" fmla="*/ 0 h 15"/>
                <a:gd name="T2" fmla="*/ 0 w 26"/>
                <a:gd name="T3" fmla="*/ 15 h 15"/>
                <a:gd name="T4" fmla="*/ 10 w 26"/>
                <a:gd name="T5" fmla="*/ 5 h 15"/>
                <a:gd name="T6" fmla="*/ 26 w 26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5">
                  <a:moveTo>
                    <a:pt x="26" y="0"/>
                  </a:moveTo>
                  <a:cubicBezTo>
                    <a:pt x="16" y="4"/>
                    <a:pt x="7" y="7"/>
                    <a:pt x="0" y="15"/>
                  </a:cubicBezTo>
                  <a:cubicBezTo>
                    <a:pt x="1" y="9"/>
                    <a:pt x="6" y="7"/>
                    <a:pt x="10" y="5"/>
                  </a:cubicBezTo>
                  <a:cubicBezTo>
                    <a:pt x="14" y="2"/>
                    <a:pt x="20" y="0"/>
                    <a:pt x="2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82"/>
            <p:cNvSpPr/>
            <p:nvPr/>
          </p:nvSpPr>
          <p:spPr bwMode="auto">
            <a:xfrm>
              <a:off x="6216" y="2800"/>
              <a:ext cx="13" cy="61"/>
            </a:xfrm>
            <a:custGeom>
              <a:avLst/>
              <a:gdLst>
                <a:gd name="T0" fmla="*/ 0 w 6"/>
                <a:gd name="T1" fmla="*/ 29 h 29"/>
                <a:gd name="T2" fmla="*/ 3 w 6"/>
                <a:gd name="T3" fmla="*/ 0 h 29"/>
                <a:gd name="T4" fmla="*/ 0 w 6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9">
                  <a:moveTo>
                    <a:pt x="0" y="29"/>
                  </a:moveTo>
                  <a:cubicBezTo>
                    <a:pt x="2" y="19"/>
                    <a:pt x="4" y="10"/>
                    <a:pt x="3" y="0"/>
                  </a:cubicBezTo>
                  <a:cubicBezTo>
                    <a:pt x="6" y="10"/>
                    <a:pt x="6" y="20"/>
                    <a:pt x="0" y="2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83"/>
            <p:cNvSpPr/>
            <p:nvPr/>
          </p:nvSpPr>
          <p:spPr bwMode="auto">
            <a:xfrm>
              <a:off x="5845" y="2951"/>
              <a:ext cx="36" cy="34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16 h 16"/>
                <a:gd name="T4" fmla="*/ 0 w 1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cubicBezTo>
                    <a:pt x="4" y="7"/>
                    <a:pt x="11" y="11"/>
                    <a:pt x="17" y="16"/>
                  </a:cubicBezTo>
                  <a:cubicBezTo>
                    <a:pt x="8" y="14"/>
                    <a:pt x="2" y="9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84"/>
            <p:cNvSpPr/>
            <p:nvPr/>
          </p:nvSpPr>
          <p:spPr bwMode="auto">
            <a:xfrm>
              <a:off x="6074" y="2756"/>
              <a:ext cx="29" cy="40"/>
            </a:xfrm>
            <a:custGeom>
              <a:avLst/>
              <a:gdLst>
                <a:gd name="T0" fmla="*/ 14 w 14"/>
                <a:gd name="T1" fmla="*/ 0 h 19"/>
                <a:gd name="T2" fmla="*/ 0 w 14"/>
                <a:gd name="T3" fmla="*/ 19 h 19"/>
                <a:gd name="T4" fmla="*/ 14 w 14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9">
                  <a:moveTo>
                    <a:pt x="14" y="0"/>
                  </a:moveTo>
                  <a:cubicBezTo>
                    <a:pt x="8" y="5"/>
                    <a:pt x="4" y="12"/>
                    <a:pt x="0" y="19"/>
                  </a:cubicBezTo>
                  <a:cubicBezTo>
                    <a:pt x="2" y="11"/>
                    <a:pt x="5" y="3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85"/>
            <p:cNvSpPr/>
            <p:nvPr/>
          </p:nvSpPr>
          <p:spPr bwMode="auto">
            <a:xfrm>
              <a:off x="5931" y="3223"/>
              <a:ext cx="42" cy="12"/>
            </a:xfrm>
            <a:custGeom>
              <a:avLst/>
              <a:gdLst>
                <a:gd name="T0" fmla="*/ 0 w 20"/>
                <a:gd name="T1" fmla="*/ 6 h 6"/>
                <a:gd name="T2" fmla="*/ 20 w 20"/>
                <a:gd name="T3" fmla="*/ 0 h 6"/>
                <a:gd name="T4" fmla="*/ 0 w 20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6">
                  <a:moveTo>
                    <a:pt x="0" y="6"/>
                  </a:moveTo>
                  <a:cubicBezTo>
                    <a:pt x="7" y="4"/>
                    <a:pt x="13" y="2"/>
                    <a:pt x="20" y="0"/>
                  </a:cubicBezTo>
                  <a:cubicBezTo>
                    <a:pt x="14" y="5"/>
                    <a:pt x="7" y="6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86"/>
            <p:cNvSpPr/>
            <p:nvPr/>
          </p:nvSpPr>
          <p:spPr bwMode="auto">
            <a:xfrm>
              <a:off x="5839" y="2838"/>
              <a:ext cx="17" cy="31"/>
            </a:xfrm>
            <a:custGeom>
              <a:avLst/>
              <a:gdLst>
                <a:gd name="T0" fmla="*/ 2 w 8"/>
                <a:gd name="T1" fmla="*/ 12 h 15"/>
                <a:gd name="T2" fmla="*/ 0 w 8"/>
                <a:gd name="T3" fmla="*/ 15 h 15"/>
                <a:gd name="T4" fmla="*/ 8 w 8"/>
                <a:gd name="T5" fmla="*/ 0 h 15"/>
                <a:gd name="T6" fmla="*/ 2 w 8"/>
                <a:gd name="T7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2" y="12"/>
                  </a:moveTo>
                  <a:cubicBezTo>
                    <a:pt x="1" y="13"/>
                    <a:pt x="1" y="14"/>
                    <a:pt x="0" y="15"/>
                  </a:cubicBezTo>
                  <a:cubicBezTo>
                    <a:pt x="1" y="9"/>
                    <a:pt x="2" y="3"/>
                    <a:pt x="8" y="0"/>
                  </a:cubicBezTo>
                  <a:cubicBezTo>
                    <a:pt x="6" y="4"/>
                    <a:pt x="4" y="8"/>
                    <a:pt x="2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87"/>
            <p:cNvSpPr/>
            <p:nvPr/>
          </p:nvSpPr>
          <p:spPr bwMode="auto">
            <a:xfrm>
              <a:off x="5881" y="2985"/>
              <a:ext cx="31" cy="17"/>
            </a:xfrm>
            <a:custGeom>
              <a:avLst/>
              <a:gdLst>
                <a:gd name="T0" fmla="*/ 0 w 15"/>
                <a:gd name="T1" fmla="*/ 0 h 8"/>
                <a:gd name="T2" fmla="*/ 14 w 15"/>
                <a:gd name="T3" fmla="*/ 5 h 8"/>
                <a:gd name="T4" fmla="*/ 14 w 15"/>
                <a:gd name="T5" fmla="*/ 8 h 8"/>
                <a:gd name="T6" fmla="*/ 0 w 1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4" y="2"/>
                    <a:pt x="9" y="4"/>
                    <a:pt x="14" y="5"/>
                  </a:cubicBezTo>
                  <a:cubicBezTo>
                    <a:pt x="15" y="6"/>
                    <a:pt x="15" y="7"/>
                    <a:pt x="14" y="8"/>
                  </a:cubicBezTo>
                  <a:cubicBezTo>
                    <a:pt x="10" y="4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88"/>
            <p:cNvSpPr/>
            <p:nvPr/>
          </p:nvSpPr>
          <p:spPr bwMode="auto">
            <a:xfrm>
              <a:off x="5843" y="3050"/>
              <a:ext cx="21" cy="30"/>
            </a:xfrm>
            <a:custGeom>
              <a:avLst/>
              <a:gdLst>
                <a:gd name="T0" fmla="*/ 10 w 10"/>
                <a:gd name="T1" fmla="*/ 0 h 14"/>
                <a:gd name="T2" fmla="*/ 0 w 10"/>
                <a:gd name="T3" fmla="*/ 14 h 14"/>
                <a:gd name="T4" fmla="*/ 10 w 10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4">
                  <a:moveTo>
                    <a:pt x="10" y="0"/>
                  </a:moveTo>
                  <a:cubicBezTo>
                    <a:pt x="6" y="5"/>
                    <a:pt x="3" y="9"/>
                    <a:pt x="0" y="14"/>
                  </a:cubicBezTo>
                  <a:cubicBezTo>
                    <a:pt x="1" y="8"/>
                    <a:pt x="4" y="3"/>
                    <a:pt x="1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89"/>
            <p:cNvSpPr/>
            <p:nvPr/>
          </p:nvSpPr>
          <p:spPr bwMode="auto">
            <a:xfrm>
              <a:off x="6197" y="2903"/>
              <a:ext cx="21" cy="19"/>
            </a:xfrm>
            <a:custGeom>
              <a:avLst/>
              <a:gdLst>
                <a:gd name="T0" fmla="*/ 10 w 10"/>
                <a:gd name="T1" fmla="*/ 1 h 9"/>
                <a:gd name="T2" fmla="*/ 0 w 10"/>
                <a:gd name="T3" fmla="*/ 9 h 9"/>
                <a:gd name="T4" fmla="*/ 3 w 10"/>
                <a:gd name="T5" fmla="*/ 0 h 9"/>
                <a:gd name="T6" fmla="*/ 10 w 10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10" y="1"/>
                  </a:moveTo>
                  <a:cubicBezTo>
                    <a:pt x="8" y="5"/>
                    <a:pt x="3" y="5"/>
                    <a:pt x="0" y="9"/>
                  </a:cubicBezTo>
                  <a:cubicBezTo>
                    <a:pt x="0" y="5"/>
                    <a:pt x="1" y="2"/>
                    <a:pt x="3" y="0"/>
                  </a:cubicBezTo>
                  <a:cubicBezTo>
                    <a:pt x="4" y="7"/>
                    <a:pt x="8" y="0"/>
                    <a:pt x="1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90"/>
            <p:cNvSpPr/>
            <p:nvPr/>
          </p:nvSpPr>
          <p:spPr bwMode="auto">
            <a:xfrm>
              <a:off x="5835" y="3197"/>
              <a:ext cx="23" cy="24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  <a:gd name="T4" fmla="*/ 0 w 11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4" y="3"/>
                    <a:pt x="8" y="7"/>
                    <a:pt x="11" y="11"/>
                  </a:cubicBezTo>
                  <a:cubicBezTo>
                    <a:pt x="6" y="9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91"/>
            <p:cNvSpPr/>
            <p:nvPr/>
          </p:nvSpPr>
          <p:spPr bwMode="auto">
            <a:xfrm>
              <a:off x="6231" y="3071"/>
              <a:ext cx="42" cy="9"/>
            </a:xfrm>
            <a:custGeom>
              <a:avLst/>
              <a:gdLst>
                <a:gd name="T0" fmla="*/ 0 w 20"/>
                <a:gd name="T1" fmla="*/ 3 h 4"/>
                <a:gd name="T2" fmla="*/ 20 w 20"/>
                <a:gd name="T3" fmla="*/ 1 h 4"/>
                <a:gd name="T4" fmla="*/ 0 w 20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4">
                  <a:moveTo>
                    <a:pt x="0" y="3"/>
                  </a:moveTo>
                  <a:cubicBezTo>
                    <a:pt x="6" y="0"/>
                    <a:pt x="13" y="2"/>
                    <a:pt x="20" y="1"/>
                  </a:cubicBezTo>
                  <a:cubicBezTo>
                    <a:pt x="13" y="4"/>
                    <a:pt x="6" y="2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92"/>
            <p:cNvSpPr/>
            <p:nvPr/>
          </p:nvSpPr>
          <p:spPr bwMode="auto">
            <a:xfrm>
              <a:off x="6051" y="2815"/>
              <a:ext cx="10" cy="25"/>
            </a:xfrm>
            <a:custGeom>
              <a:avLst/>
              <a:gdLst>
                <a:gd name="T0" fmla="*/ 5 w 5"/>
                <a:gd name="T1" fmla="*/ 0 h 12"/>
                <a:gd name="T2" fmla="*/ 0 w 5"/>
                <a:gd name="T3" fmla="*/ 12 h 12"/>
                <a:gd name="T4" fmla="*/ 5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4" y="5"/>
                    <a:pt x="2" y="8"/>
                    <a:pt x="0" y="12"/>
                  </a:cubicBezTo>
                  <a:cubicBezTo>
                    <a:pt x="0" y="7"/>
                    <a:pt x="1" y="3"/>
                    <a:pt x="5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93"/>
            <p:cNvSpPr/>
            <p:nvPr/>
          </p:nvSpPr>
          <p:spPr bwMode="auto">
            <a:xfrm>
              <a:off x="6149" y="3315"/>
              <a:ext cx="32" cy="7"/>
            </a:xfrm>
            <a:custGeom>
              <a:avLst/>
              <a:gdLst>
                <a:gd name="T0" fmla="*/ 0 w 15"/>
                <a:gd name="T1" fmla="*/ 1 h 3"/>
                <a:gd name="T2" fmla="*/ 15 w 15"/>
                <a:gd name="T3" fmla="*/ 0 h 3"/>
                <a:gd name="T4" fmla="*/ 0 w 1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3">
                  <a:moveTo>
                    <a:pt x="0" y="1"/>
                  </a:moveTo>
                  <a:cubicBezTo>
                    <a:pt x="5" y="1"/>
                    <a:pt x="10" y="1"/>
                    <a:pt x="15" y="0"/>
                  </a:cubicBezTo>
                  <a:cubicBezTo>
                    <a:pt x="10" y="3"/>
                    <a:pt x="5" y="3"/>
                    <a:pt x="0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94"/>
            <p:cNvSpPr/>
            <p:nvPr/>
          </p:nvSpPr>
          <p:spPr bwMode="auto">
            <a:xfrm>
              <a:off x="6202" y="3086"/>
              <a:ext cx="12" cy="17"/>
            </a:xfrm>
            <a:custGeom>
              <a:avLst/>
              <a:gdLst>
                <a:gd name="T0" fmla="*/ 6 w 6"/>
                <a:gd name="T1" fmla="*/ 8 h 8"/>
                <a:gd name="T2" fmla="*/ 0 w 6"/>
                <a:gd name="T3" fmla="*/ 0 h 8"/>
                <a:gd name="T4" fmla="*/ 6 w 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cubicBezTo>
                    <a:pt x="3" y="6"/>
                    <a:pt x="1" y="3"/>
                    <a:pt x="0" y="0"/>
                  </a:cubicBezTo>
                  <a:cubicBezTo>
                    <a:pt x="3" y="2"/>
                    <a:pt x="5" y="5"/>
                    <a:pt x="6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95"/>
            <p:cNvSpPr/>
            <p:nvPr/>
          </p:nvSpPr>
          <p:spPr bwMode="auto">
            <a:xfrm>
              <a:off x="6204" y="3075"/>
              <a:ext cx="27" cy="9"/>
            </a:xfrm>
            <a:custGeom>
              <a:avLst/>
              <a:gdLst>
                <a:gd name="T0" fmla="*/ 0 w 13"/>
                <a:gd name="T1" fmla="*/ 2 h 4"/>
                <a:gd name="T2" fmla="*/ 13 w 13"/>
                <a:gd name="T3" fmla="*/ 0 h 4"/>
                <a:gd name="T4" fmla="*/ 0 w 1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2"/>
                  </a:moveTo>
                  <a:cubicBezTo>
                    <a:pt x="4" y="0"/>
                    <a:pt x="9" y="1"/>
                    <a:pt x="13" y="0"/>
                  </a:cubicBezTo>
                  <a:cubicBezTo>
                    <a:pt x="9" y="4"/>
                    <a:pt x="4" y="1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96"/>
            <p:cNvSpPr/>
            <p:nvPr/>
          </p:nvSpPr>
          <p:spPr bwMode="auto">
            <a:xfrm>
              <a:off x="6218" y="2897"/>
              <a:ext cx="17" cy="8"/>
            </a:xfrm>
            <a:custGeom>
              <a:avLst/>
              <a:gdLst>
                <a:gd name="T0" fmla="*/ 8 w 8"/>
                <a:gd name="T1" fmla="*/ 0 h 4"/>
                <a:gd name="T2" fmla="*/ 0 w 8"/>
                <a:gd name="T3" fmla="*/ 4 h 4"/>
                <a:gd name="T4" fmla="*/ 8 w 8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6" y="2"/>
                    <a:pt x="3" y="4"/>
                    <a:pt x="0" y="4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97"/>
            <p:cNvSpPr/>
            <p:nvPr/>
          </p:nvSpPr>
          <p:spPr bwMode="auto">
            <a:xfrm>
              <a:off x="6061" y="2800"/>
              <a:ext cx="11" cy="15"/>
            </a:xfrm>
            <a:custGeom>
              <a:avLst/>
              <a:gdLst>
                <a:gd name="T0" fmla="*/ 5 w 5"/>
                <a:gd name="T1" fmla="*/ 0 h 7"/>
                <a:gd name="T2" fmla="*/ 0 w 5"/>
                <a:gd name="T3" fmla="*/ 7 h 7"/>
                <a:gd name="T4" fmla="*/ 5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cubicBezTo>
                    <a:pt x="3" y="3"/>
                    <a:pt x="3" y="6"/>
                    <a:pt x="0" y="7"/>
                  </a:cubicBezTo>
                  <a:cubicBezTo>
                    <a:pt x="0" y="4"/>
                    <a:pt x="1" y="2"/>
                    <a:pt x="5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98"/>
            <p:cNvSpPr/>
            <p:nvPr/>
          </p:nvSpPr>
          <p:spPr bwMode="auto">
            <a:xfrm>
              <a:off x="6212" y="2861"/>
              <a:ext cx="6" cy="19"/>
            </a:xfrm>
            <a:custGeom>
              <a:avLst/>
              <a:gdLst>
                <a:gd name="T0" fmla="*/ 0 w 3"/>
                <a:gd name="T1" fmla="*/ 9 h 9"/>
                <a:gd name="T2" fmla="*/ 2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0" y="5"/>
                    <a:pt x="0" y="3"/>
                    <a:pt x="2" y="0"/>
                  </a:cubicBezTo>
                  <a:cubicBezTo>
                    <a:pt x="3" y="3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99"/>
            <p:cNvSpPr/>
            <p:nvPr/>
          </p:nvSpPr>
          <p:spPr bwMode="auto">
            <a:xfrm>
              <a:off x="5935" y="3008"/>
              <a:ext cx="13" cy="11"/>
            </a:xfrm>
            <a:custGeom>
              <a:avLst/>
              <a:gdLst>
                <a:gd name="T0" fmla="*/ 2 w 6"/>
                <a:gd name="T1" fmla="*/ 0 h 5"/>
                <a:gd name="T2" fmla="*/ 5 w 6"/>
                <a:gd name="T3" fmla="*/ 3 h 5"/>
                <a:gd name="T4" fmla="*/ 0 w 6"/>
                <a:gd name="T5" fmla="*/ 3 h 5"/>
                <a:gd name="T6" fmla="*/ 2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0"/>
                  </a:moveTo>
                  <a:cubicBezTo>
                    <a:pt x="3" y="1"/>
                    <a:pt x="6" y="1"/>
                    <a:pt x="5" y="3"/>
                  </a:cubicBezTo>
                  <a:cubicBezTo>
                    <a:pt x="4" y="5"/>
                    <a:pt x="2" y="2"/>
                    <a:pt x="0" y="3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100"/>
            <p:cNvSpPr/>
            <p:nvPr/>
          </p:nvSpPr>
          <p:spPr bwMode="auto">
            <a:xfrm>
              <a:off x="5910" y="2996"/>
              <a:ext cx="8" cy="10"/>
            </a:xfrm>
            <a:custGeom>
              <a:avLst/>
              <a:gdLst>
                <a:gd name="T0" fmla="*/ 0 w 4"/>
                <a:gd name="T1" fmla="*/ 3 h 5"/>
                <a:gd name="T2" fmla="*/ 0 w 4"/>
                <a:gd name="T3" fmla="*/ 0 h 5"/>
                <a:gd name="T4" fmla="*/ 4 w 4"/>
                <a:gd name="T5" fmla="*/ 5 h 5"/>
                <a:gd name="T6" fmla="*/ 0 w 4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2" y="1"/>
                    <a:pt x="4" y="2"/>
                    <a:pt x="4" y="5"/>
                  </a:cubicBezTo>
                  <a:cubicBezTo>
                    <a:pt x="3" y="4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101"/>
            <p:cNvSpPr/>
            <p:nvPr/>
          </p:nvSpPr>
          <p:spPr bwMode="auto">
            <a:xfrm>
              <a:off x="6206" y="2880"/>
              <a:ext cx="6" cy="15"/>
            </a:xfrm>
            <a:custGeom>
              <a:avLst/>
              <a:gdLst>
                <a:gd name="T0" fmla="*/ 0 w 3"/>
                <a:gd name="T1" fmla="*/ 7 h 7"/>
                <a:gd name="T2" fmla="*/ 3 w 3"/>
                <a:gd name="T3" fmla="*/ 0 h 7"/>
                <a:gd name="T4" fmla="*/ 0 w 3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cubicBezTo>
                    <a:pt x="0" y="4"/>
                    <a:pt x="1" y="2"/>
                    <a:pt x="3" y="0"/>
                  </a:cubicBezTo>
                  <a:cubicBezTo>
                    <a:pt x="3" y="2"/>
                    <a:pt x="2" y="5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102"/>
            <p:cNvSpPr/>
            <p:nvPr/>
          </p:nvSpPr>
          <p:spPr bwMode="auto">
            <a:xfrm>
              <a:off x="6271" y="3069"/>
              <a:ext cx="17" cy="6"/>
            </a:xfrm>
            <a:custGeom>
              <a:avLst/>
              <a:gdLst>
                <a:gd name="T0" fmla="*/ 0 w 8"/>
                <a:gd name="T1" fmla="*/ 2 h 3"/>
                <a:gd name="T2" fmla="*/ 8 w 8"/>
                <a:gd name="T3" fmla="*/ 0 h 3"/>
                <a:gd name="T4" fmla="*/ 0 w 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0" y="2"/>
                  </a:moveTo>
                  <a:cubicBezTo>
                    <a:pt x="3" y="0"/>
                    <a:pt x="5" y="0"/>
                    <a:pt x="8" y="0"/>
                  </a:cubicBezTo>
                  <a:cubicBezTo>
                    <a:pt x="6" y="3"/>
                    <a:pt x="3" y="2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103"/>
            <p:cNvSpPr/>
            <p:nvPr/>
          </p:nvSpPr>
          <p:spPr bwMode="auto">
            <a:xfrm>
              <a:off x="5858" y="2771"/>
              <a:ext cx="503" cy="508"/>
            </a:xfrm>
            <a:custGeom>
              <a:avLst/>
              <a:gdLst>
                <a:gd name="T0" fmla="*/ 164 w 240"/>
                <a:gd name="T1" fmla="*/ 197 h 242"/>
                <a:gd name="T2" fmla="*/ 159 w 240"/>
                <a:gd name="T3" fmla="*/ 225 h 242"/>
                <a:gd name="T4" fmla="*/ 152 w 240"/>
                <a:gd name="T5" fmla="*/ 234 h 242"/>
                <a:gd name="T6" fmla="*/ 138 w 240"/>
                <a:gd name="T7" fmla="*/ 237 h 242"/>
                <a:gd name="T8" fmla="*/ 126 w 240"/>
                <a:gd name="T9" fmla="*/ 205 h 242"/>
                <a:gd name="T10" fmla="*/ 115 w 240"/>
                <a:gd name="T11" fmla="*/ 168 h 242"/>
                <a:gd name="T12" fmla="*/ 98 w 240"/>
                <a:gd name="T13" fmla="*/ 171 h 242"/>
                <a:gd name="T14" fmla="*/ 96 w 240"/>
                <a:gd name="T15" fmla="*/ 158 h 242"/>
                <a:gd name="T16" fmla="*/ 88 w 240"/>
                <a:gd name="T17" fmla="*/ 152 h 242"/>
                <a:gd name="T18" fmla="*/ 71 w 240"/>
                <a:gd name="T19" fmla="*/ 158 h 242"/>
                <a:gd name="T20" fmla="*/ 76 w 240"/>
                <a:gd name="T21" fmla="*/ 141 h 242"/>
                <a:gd name="T22" fmla="*/ 52 w 240"/>
                <a:gd name="T23" fmla="*/ 138 h 242"/>
                <a:gd name="T24" fmla="*/ 58 w 240"/>
                <a:gd name="T25" fmla="*/ 130 h 242"/>
                <a:gd name="T26" fmla="*/ 43 w 240"/>
                <a:gd name="T27" fmla="*/ 109 h 242"/>
                <a:gd name="T28" fmla="*/ 19 w 240"/>
                <a:gd name="T29" fmla="*/ 93 h 242"/>
                <a:gd name="T30" fmla="*/ 10 w 240"/>
                <a:gd name="T31" fmla="*/ 87 h 242"/>
                <a:gd name="T32" fmla="*/ 6 w 240"/>
                <a:gd name="T33" fmla="*/ 77 h 242"/>
                <a:gd name="T34" fmla="*/ 5 w 240"/>
                <a:gd name="T35" fmla="*/ 57 h 242"/>
                <a:gd name="T36" fmla="*/ 4 w 240"/>
                <a:gd name="T37" fmla="*/ 48 h 242"/>
                <a:gd name="T38" fmla="*/ 30 w 240"/>
                <a:gd name="T39" fmla="*/ 34 h 242"/>
                <a:gd name="T40" fmla="*/ 39 w 240"/>
                <a:gd name="T41" fmla="*/ 29 h 242"/>
                <a:gd name="T42" fmla="*/ 62 w 240"/>
                <a:gd name="T43" fmla="*/ 44 h 242"/>
                <a:gd name="T44" fmla="*/ 71 w 240"/>
                <a:gd name="T45" fmla="*/ 50 h 242"/>
                <a:gd name="T46" fmla="*/ 95 w 240"/>
                <a:gd name="T47" fmla="*/ 60 h 242"/>
                <a:gd name="T48" fmla="*/ 106 w 240"/>
                <a:gd name="T49" fmla="*/ 56 h 242"/>
                <a:gd name="T50" fmla="*/ 106 w 240"/>
                <a:gd name="T51" fmla="*/ 53 h 242"/>
                <a:gd name="T52" fmla="*/ 109 w 240"/>
                <a:gd name="T53" fmla="*/ 35 h 242"/>
                <a:gd name="T54" fmla="*/ 114 w 240"/>
                <a:gd name="T55" fmla="*/ 30 h 242"/>
                <a:gd name="T56" fmla="*/ 129 w 240"/>
                <a:gd name="T57" fmla="*/ 35 h 242"/>
                <a:gd name="T58" fmla="*/ 131 w 240"/>
                <a:gd name="T59" fmla="*/ 40 h 242"/>
                <a:gd name="T60" fmla="*/ 137 w 240"/>
                <a:gd name="T61" fmla="*/ 25 h 242"/>
                <a:gd name="T62" fmla="*/ 127 w 240"/>
                <a:gd name="T63" fmla="*/ 21 h 242"/>
                <a:gd name="T64" fmla="*/ 117 w 240"/>
                <a:gd name="T65" fmla="*/ 20 h 242"/>
                <a:gd name="T66" fmla="*/ 121 w 240"/>
                <a:gd name="T67" fmla="*/ 3 h 242"/>
                <a:gd name="T68" fmla="*/ 153 w 240"/>
                <a:gd name="T69" fmla="*/ 6 h 242"/>
                <a:gd name="T70" fmla="*/ 153 w 240"/>
                <a:gd name="T71" fmla="*/ 11 h 242"/>
                <a:gd name="T72" fmla="*/ 157 w 240"/>
                <a:gd name="T73" fmla="*/ 9 h 242"/>
                <a:gd name="T74" fmla="*/ 158 w 240"/>
                <a:gd name="T75" fmla="*/ 36 h 242"/>
                <a:gd name="T76" fmla="*/ 152 w 240"/>
                <a:gd name="T77" fmla="*/ 67 h 242"/>
                <a:gd name="T78" fmla="*/ 164 w 240"/>
                <a:gd name="T79" fmla="*/ 81 h 242"/>
                <a:gd name="T80" fmla="*/ 188 w 240"/>
                <a:gd name="T81" fmla="*/ 73 h 242"/>
                <a:gd name="T82" fmla="*/ 211 w 240"/>
                <a:gd name="T83" fmla="*/ 71 h 242"/>
                <a:gd name="T84" fmla="*/ 231 w 240"/>
                <a:gd name="T85" fmla="*/ 76 h 242"/>
                <a:gd name="T86" fmla="*/ 240 w 240"/>
                <a:gd name="T87" fmla="*/ 92 h 242"/>
                <a:gd name="T88" fmla="*/ 230 w 240"/>
                <a:gd name="T89" fmla="*/ 107 h 242"/>
                <a:gd name="T90" fmla="*/ 223 w 240"/>
                <a:gd name="T91" fmla="*/ 118 h 242"/>
                <a:gd name="T92" fmla="*/ 210 w 240"/>
                <a:gd name="T93" fmla="*/ 127 h 242"/>
                <a:gd name="T94" fmla="*/ 183 w 240"/>
                <a:gd name="T95" fmla="*/ 136 h 242"/>
                <a:gd name="T96" fmla="*/ 170 w 240"/>
                <a:gd name="T97" fmla="*/ 135 h 242"/>
                <a:gd name="T98" fmla="*/ 155 w 240"/>
                <a:gd name="T99" fmla="*/ 140 h 242"/>
                <a:gd name="T100" fmla="*/ 166 w 240"/>
                <a:gd name="T101" fmla="*/ 17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0" h="242">
                  <a:moveTo>
                    <a:pt x="163" y="184"/>
                  </a:moveTo>
                  <a:cubicBezTo>
                    <a:pt x="159" y="189"/>
                    <a:pt x="163" y="193"/>
                    <a:pt x="164" y="197"/>
                  </a:cubicBezTo>
                  <a:cubicBezTo>
                    <a:pt x="167" y="203"/>
                    <a:pt x="168" y="208"/>
                    <a:pt x="165" y="214"/>
                  </a:cubicBezTo>
                  <a:cubicBezTo>
                    <a:pt x="163" y="218"/>
                    <a:pt x="163" y="222"/>
                    <a:pt x="159" y="225"/>
                  </a:cubicBezTo>
                  <a:cubicBezTo>
                    <a:pt x="158" y="227"/>
                    <a:pt x="160" y="231"/>
                    <a:pt x="154" y="229"/>
                  </a:cubicBezTo>
                  <a:cubicBezTo>
                    <a:pt x="152" y="229"/>
                    <a:pt x="152" y="232"/>
                    <a:pt x="152" y="234"/>
                  </a:cubicBezTo>
                  <a:cubicBezTo>
                    <a:pt x="152" y="236"/>
                    <a:pt x="150" y="240"/>
                    <a:pt x="149" y="239"/>
                  </a:cubicBezTo>
                  <a:cubicBezTo>
                    <a:pt x="145" y="236"/>
                    <a:pt x="140" y="242"/>
                    <a:pt x="138" y="237"/>
                  </a:cubicBezTo>
                  <a:cubicBezTo>
                    <a:pt x="136" y="234"/>
                    <a:pt x="134" y="231"/>
                    <a:pt x="134" y="228"/>
                  </a:cubicBezTo>
                  <a:cubicBezTo>
                    <a:pt x="134" y="219"/>
                    <a:pt x="129" y="213"/>
                    <a:pt x="126" y="205"/>
                  </a:cubicBezTo>
                  <a:cubicBezTo>
                    <a:pt x="124" y="200"/>
                    <a:pt x="121" y="195"/>
                    <a:pt x="120" y="188"/>
                  </a:cubicBezTo>
                  <a:cubicBezTo>
                    <a:pt x="120" y="181"/>
                    <a:pt x="117" y="174"/>
                    <a:pt x="115" y="168"/>
                  </a:cubicBezTo>
                  <a:cubicBezTo>
                    <a:pt x="113" y="163"/>
                    <a:pt x="107" y="163"/>
                    <a:pt x="104" y="167"/>
                  </a:cubicBezTo>
                  <a:cubicBezTo>
                    <a:pt x="103" y="170"/>
                    <a:pt x="101" y="171"/>
                    <a:pt x="98" y="171"/>
                  </a:cubicBezTo>
                  <a:cubicBezTo>
                    <a:pt x="96" y="170"/>
                    <a:pt x="98" y="167"/>
                    <a:pt x="97" y="166"/>
                  </a:cubicBezTo>
                  <a:cubicBezTo>
                    <a:pt x="96" y="163"/>
                    <a:pt x="97" y="160"/>
                    <a:pt x="96" y="158"/>
                  </a:cubicBezTo>
                  <a:cubicBezTo>
                    <a:pt x="95" y="155"/>
                    <a:pt x="98" y="151"/>
                    <a:pt x="95" y="149"/>
                  </a:cubicBezTo>
                  <a:cubicBezTo>
                    <a:pt x="92" y="147"/>
                    <a:pt x="91" y="152"/>
                    <a:pt x="88" y="152"/>
                  </a:cubicBezTo>
                  <a:cubicBezTo>
                    <a:pt x="84" y="153"/>
                    <a:pt x="80" y="156"/>
                    <a:pt x="76" y="158"/>
                  </a:cubicBezTo>
                  <a:cubicBezTo>
                    <a:pt x="74" y="159"/>
                    <a:pt x="73" y="160"/>
                    <a:pt x="71" y="158"/>
                  </a:cubicBezTo>
                  <a:cubicBezTo>
                    <a:pt x="69" y="155"/>
                    <a:pt x="70" y="153"/>
                    <a:pt x="72" y="152"/>
                  </a:cubicBezTo>
                  <a:cubicBezTo>
                    <a:pt x="75" y="149"/>
                    <a:pt x="79" y="146"/>
                    <a:pt x="76" y="141"/>
                  </a:cubicBezTo>
                  <a:cubicBezTo>
                    <a:pt x="73" y="137"/>
                    <a:pt x="68" y="138"/>
                    <a:pt x="64" y="140"/>
                  </a:cubicBezTo>
                  <a:cubicBezTo>
                    <a:pt x="60" y="141"/>
                    <a:pt x="56" y="138"/>
                    <a:pt x="52" y="138"/>
                  </a:cubicBezTo>
                  <a:cubicBezTo>
                    <a:pt x="50" y="138"/>
                    <a:pt x="50" y="136"/>
                    <a:pt x="52" y="134"/>
                  </a:cubicBezTo>
                  <a:cubicBezTo>
                    <a:pt x="54" y="133"/>
                    <a:pt x="56" y="131"/>
                    <a:pt x="58" y="130"/>
                  </a:cubicBezTo>
                  <a:cubicBezTo>
                    <a:pt x="62" y="126"/>
                    <a:pt x="61" y="121"/>
                    <a:pt x="55" y="120"/>
                  </a:cubicBezTo>
                  <a:cubicBezTo>
                    <a:pt x="49" y="119"/>
                    <a:pt x="45" y="113"/>
                    <a:pt x="43" y="109"/>
                  </a:cubicBezTo>
                  <a:cubicBezTo>
                    <a:pt x="39" y="100"/>
                    <a:pt x="31" y="98"/>
                    <a:pt x="24" y="95"/>
                  </a:cubicBezTo>
                  <a:cubicBezTo>
                    <a:pt x="22" y="94"/>
                    <a:pt x="21" y="94"/>
                    <a:pt x="19" y="93"/>
                  </a:cubicBezTo>
                  <a:cubicBezTo>
                    <a:pt x="18" y="94"/>
                    <a:pt x="17" y="93"/>
                    <a:pt x="16" y="93"/>
                  </a:cubicBezTo>
                  <a:cubicBezTo>
                    <a:pt x="14" y="90"/>
                    <a:pt x="13" y="88"/>
                    <a:pt x="10" y="87"/>
                  </a:cubicBezTo>
                  <a:cubicBezTo>
                    <a:pt x="7" y="86"/>
                    <a:pt x="7" y="84"/>
                    <a:pt x="7" y="82"/>
                  </a:cubicBezTo>
                  <a:cubicBezTo>
                    <a:pt x="7" y="80"/>
                    <a:pt x="7" y="78"/>
                    <a:pt x="6" y="77"/>
                  </a:cubicBezTo>
                  <a:cubicBezTo>
                    <a:pt x="0" y="73"/>
                    <a:pt x="3" y="69"/>
                    <a:pt x="6" y="64"/>
                  </a:cubicBezTo>
                  <a:cubicBezTo>
                    <a:pt x="7" y="62"/>
                    <a:pt x="8" y="59"/>
                    <a:pt x="5" y="57"/>
                  </a:cubicBezTo>
                  <a:cubicBezTo>
                    <a:pt x="3" y="56"/>
                    <a:pt x="2" y="54"/>
                    <a:pt x="1" y="52"/>
                  </a:cubicBezTo>
                  <a:cubicBezTo>
                    <a:pt x="0" y="49"/>
                    <a:pt x="2" y="47"/>
                    <a:pt x="4" y="48"/>
                  </a:cubicBezTo>
                  <a:cubicBezTo>
                    <a:pt x="13" y="51"/>
                    <a:pt x="16" y="43"/>
                    <a:pt x="21" y="39"/>
                  </a:cubicBezTo>
                  <a:cubicBezTo>
                    <a:pt x="24" y="37"/>
                    <a:pt x="26" y="34"/>
                    <a:pt x="30" y="34"/>
                  </a:cubicBezTo>
                  <a:cubicBezTo>
                    <a:pt x="32" y="35"/>
                    <a:pt x="34" y="35"/>
                    <a:pt x="34" y="32"/>
                  </a:cubicBezTo>
                  <a:cubicBezTo>
                    <a:pt x="34" y="28"/>
                    <a:pt x="37" y="27"/>
                    <a:pt x="39" y="29"/>
                  </a:cubicBezTo>
                  <a:cubicBezTo>
                    <a:pt x="42" y="32"/>
                    <a:pt x="47" y="33"/>
                    <a:pt x="50" y="35"/>
                  </a:cubicBezTo>
                  <a:cubicBezTo>
                    <a:pt x="54" y="38"/>
                    <a:pt x="58" y="40"/>
                    <a:pt x="62" y="44"/>
                  </a:cubicBezTo>
                  <a:cubicBezTo>
                    <a:pt x="64" y="46"/>
                    <a:pt x="66" y="47"/>
                    <a:pt x="69" y="48"/>
                  </a:cubicBezTo>
                  <a:cubicBezTo>
                    <a:pt x="70" y="49"/>
                    <a:pt x="71" y="49"/>
                    <a:pt x="71" y="50"/>
                  </a:cubicBezTo>
                  <a:cubicBezTo>
                    <a:pt x="72" y="58"/>
                    <a:pt x="80" y="60"/>
                    <a:pt x="85" y="65"/>
                  </a:cubicBezTo>
                  <a:cubicBezTo>
                    <a:pt x="88" y="62"/>
                    <a:pt x="90" y="58"/>
                    <a:pt x="95" y="60"/>
                  </a:cubicBezTo>
                  <a:cubicBezTo>
                    <a:pt x="97" y="61"/>
                    <a:pt x="98" y="60"/>
                    <a:pt x="98" y="59"/>
                  </a:cubicBezTo>
                  <a:cubicBezTo>
                    <a:pt x="100" y="56"/>
                    <a:pt x="102" y="54"/>
                    <a:pt x="106" y="56"/>
                  </a:cubicBezTo>
                  <a:cubicBezTo>
                    <a:pt x="107" y="57"/>
                    <a:pt x="108" y="56"/>
                    <a:pt x="108" y="55"/>
                  </a:cubicBezTo>
                  <a:cubicBezTo>
                    <a:pt x="109" y="52"/>
                    <a:pt x="107" y="53"/>
                    <a:pt x="106" y="53"/>
                  </a:cubicBezTo>
                  <a:cubicBezTo>
                    <a:pt x="102" y="51"/>
                    <a:pt x="102" y="48"/>
                    <a:pt x="105" y="46"/>
                  </a:cubicBezTo>
                  <a:cubicBezTo>
                    <a:pt x="109" y="43"/>
                    <a:pt x="110" y="40"/>
                    <a:pt x="109" y="35"/>
                  </a:cubicBezTo>
                  <a:cubicBezTo>
                    <a:pt x="109" y="34"/>
                    <a:pt x="109" y="36"/>
                    <a:pt x="109" y="35"/>
                  </a:cubicBezTo>
                  <a:cubicBezTo>
                    <a:pt x="109" y="31"/>
                    <a:pt x="112" y="29"/>
                    <a:pt x="114" y="30"/>
                  </a:cubicBezTo>
                  <a:cubicBezTo>
                    <a:pt x="119" y="34"/>
                    <a:pt x="117" y="25"/>
                    <a:pt x="121" y="27"/>
                  </a:cubicBezTo>
                  <a:cubicBezTo>
                    <a:pt x="125" y="28"/>
                    <a:pt x="128" y="31"/>
                    <a:pt x="129" y="35"/>
                  </a:cubicBezTo>
                  <a:cubicBezTo>
                    <a:pt x="129" y="37"/>
                    <a:pt x="129" y="39"/>
                    <a:pt x="129" y="41"/>
                  </a:cubicBezTo>
                  <a:cubicBezTo>
                    <a:pt x="130" y="42"/>
                    <a:pt x="130" y="40"/>
                    <a:pt x="131" y="40"/>
                  </a:cubicBezTo>
                  <a:cubicBezTo>
                    <a:pt x="133" y="37"/>
                    <a:pt x="136" y="35"/>
                    <a:pt x="137" y="32"/>
                  </a:cubicBezTo>
                  <a:cubicBezTo>
                    <a:pt x="138" y="30"/>
                    <a:pt x="140" y="27"/>
                    <a:pt x="137" y="25"/>
                  </a:cubicBezTo>
                  <a:cubicBezTo>
                    <a:pt x="134" y="23"/>
                    <a:pt x="132" y="20"/>
                    <a:pt x="130" y="17"/>
                  </a:cubicBezTo>
                  <a:cubicBezTo>
                    <a:pt x="127" y="18"/>
                    <a:pt x="128" y="20"/>
                    <a:pt x="127" y="21"/>
                  </a:cubicBezTo>
                  <a:cubicBezTo>
                    <a:pt x="127" y="26"/>
                    <a:pt x="125" y="27"/>
                    <a:pt x="121" y="26"/>
                  </a:cubicBezTo>
                  <a:cubicBezTo>
                    <a:pt x="116" y="26"/>
                    <a:pt x="116" y="23"/>
                    <a:pt x="117" y="20"/>
                  </a:cubicBezTo>
                  <a:cubicBezTo>
                    <a:pt x="118" y="15"/>
                    <a:pt x="121" y="11"/>
                    <a:pt x="119" y="6"/>
                  </a:cubicBezTo>
                  <a:cubicBezTo>
                    <a:pt x="118" y="5"/>
                    <a:pt x="120" y="4"/>
                    <a:pt x="121" y="3"/>
                  </a:cubicBezTo>
                  <a:cubicBezTo>
                    <a:pt x="130" y="1"/>
                    <a:pt x="140" y="1"/>
                    <a:pt x="149" y="0"/>
                  </a:cubicBezTo>
                  <a:cubicBezTo>
                    <a:pt x="153" y="0"/>
                    <a:pt x="154" y="2"/>
                    <a:pt x="153" y="6"/>
                  </a:cubicBezTo>
                  <a:cubicBezTo>
                    <a:pt x="153" y="8"/>
                    <a:pt x="152" y="9"/>
                    <a:pt x="152" y="11"/>
                  </a:cubicBezTo>
                  <a:cubicBezTo>
                    <a:pt x="152" y="12"/>
                    <a:pt x="153" y="12"/>
                    <a:pt x="153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8"/>
                    <a:pt x="155" y="8"/>
                    <a:pt x="157" y="9"/>
                  </a:cubicBezTo>
                  <a:cubicBezTo>
                    <a:pt x="160" y="16"/>
                    <a:pt x="160" y="23"/>
                    <a:pt x="162" y="29"/>
                  </a:cubicBezTo>
                  <a:cubicBezTo>
                    <a:pt x="163" y="31"/>
                    <a:pt x="165" y="38"/>
                    <a:pt x="158" y="36"/>
                  </a:cubicBezTo>
                  <a:cubicBezTo>
                    <a:pt x="156" y="36"/>
                    <a:pt x="155" y="38"/>
                    <a:pt x="156" y="41"/>
                  </a:cubicBezTo>
                  <a:cubicBezTo>
                    <a:pt x="162" y="51"/>
                    <a:pt x="156" y="59"/>
                    <a:pt x="152" y="67"/>
                  </a:cubicBezTo>
                  <a:cubicBezTo>
                    <a:pt x="151" y="70"/>
                    <a:pt x="148" y="73"/>
                    <a:pt x="152" y="76"/>
                  </a:cubicBezTo>
                  <a:cubicBezTo>
                    <a:pt x="155" y="78"/>
                    <a:pt x="156" y="85"/>
                    <a:pt x="164" y="81"/>
                  </a:cubicBezTo>
                  <a:cubicBezTo>
                    <a:pt x="170" y="77"/>
                    <a:pt x="177" y="73"/>
                    <a:pt x="185" y="74"/>
                  </a:cubicBezTo>
                  <a:cubicBezTo>
                    <a:pt x="186" y="74"/>
                    <a:pt x="188" y="74"/>
                    <a:pt x="188" y="73"/>
                  </a:cubicBezTo>
                  <a:cubicBezTo>
                    <a:pt x="193" y="67"/>
                    <a:pt x="197" y="69"/>
                    <a:pt x="202" y="73"/>
                  </a:cubicBezTo>
                  <a:cubicBezTo>
                    <a:pt x="205" y="70"/>
                    <a:pt x="206" y="63"/>
                    <a:pt x="211" y="71"/>
                  </a:cubicBezTo>
                  <a:cubicBezTo>
                    <a:pt x="211" y="71"/>
                    <a:pt x="211" y="71"/>
                    <a:pt x="211" y="71"/>
                  </a:cubicBezTo>
                  <a:cubicBezTo>
                    <a:pt x="220" y="66"/>
                    <a:pt x="225" y="72"/>
                    <a:pt x="231" y="76"/>
                  </a:cubicBezTo>
                  <a:cubicBezTo>
                    <a:pt x="233" y="77"/>
                    <a:pt x="236" y="78"/>
                    <a:pt x="236" y="81"/>
                  </a:cubicBezTo>
                  <a:cubicBezTo>
                    <a:pt x="235" y="86"/>
                    <a:pt x="238" y="88"/>
                    <a:pt x="240" y="92"/>
                  </a:cubicBezTo>
                  <a:cubicBezTo>
                    <a:pt x="240" y="92"/>
                    <a:pt x="240" y="93"/>
                    <a:pt x="239" y="93"/>
                  </a:cubicBezTo>
                  <a:cubicBezTo>
                    <a:pt x="233" y="96"/>
                    <a:pt x="229" y="99"/>
                    <a:pt x="230" y="107"/>
                  </a:cubicBezTo>
                  <a:cubicBezTo>
                    <a:pt x="230" y="110"/>
                    <a:pt x="229" y="112"/>
                    <a:pt x="226" y="113"/>
                  </a:cubicBezTo>
                  <a:cubicBezTo>
                    <a:pt x="225" y="114"/>
                    <a:pt x="223" y="116"/>
                    <a:pt x="223" y="118"/>
                  </a:cubicBezTo>
                  <a:cubicBezTo>
                    <a:pt x="222" y="121"/>
                    <a:pt x="221" y="123"/>
                    <a:pt x="218" y="122"/>
                  </a:cubicBezTo>
                  <a:cubicBezTo>
                    <a:pt x="214" y="122"/>
                    <a:pt x="212" y="125"/>
                    <a:pt x="210" y="127"/>
                  </a:cubicBezTo>
                  <a:cubicBezTo>
                    <a:pt x="203" y="132"/>
                    <a:pt x="196" y="135"/>
                    <a:pt x="188" y="136"/>
                  </a:cubicBezTo>
                  <a:cubicBezTo>
                    <a:pt x="187" y="137"/>
                    <a:pt x="184" y="137"/>
                    <a:pt x="183" y="136"/>
                  </a:cubicBezTo>
                  <a:cubicBezTo>
                    <a:pt x="181" y="130"/>
                    <a:pt x="179" y="132"/>
                    <a:pt x="176" y="136"/>
                  </a:cubicBezTo>
                  <a:cubicBezTo>
                    <a:pt x="175" y="138"/>
                    <a:pt x="172" y="143"/>
                    <a:pt x="170" y="135"/>
                  </a:cubicBezTo>
                  <a:cubicBezTo>
                    <a:pt x="170" y="135"/>
                    <a:pt x="169" y="135"/>
                    <a:pt x="169" y="134"/>
                  </a:cubicBezTo>
                  <a:cubicBezTo>
                    <a:pt x="168" y="134"/>
                    <a:pt x="155" y="139"/>
                    <a:pt x="155" y="140"/>
                  </a:cubicBezTo>
                  <a:cubicBezTo>
                    <a:pt x="152" y="144"/>
                    <a:pt x="153" y="151"/>
                    <a:pt x="156" y="155"/>
                  </a:cubicBezTo>
                  <a:cubicBezTo>
                    <a:pt x="160" y="162"/>
                    <a:pt x="163" y="169"/>
                    <a:pt x="166" y="176"/>
                  </a:cubicBezTo>
                  <a:cubicBezTo>
                    <a:pt x="167" y="179"/>
                    <a:pt x="165" y="181"/>
                    <a:pt x="163" y="184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104"/>
            <p:cNvSpPr/>
            <p:nvPr/>
          </p:nvSpPr>
          <p:spPr bwMode="auto">
            <a:xfrm>
              <a:off x="6099" y="2964"/>
              <a:ext cx="264" cy="347"/>
            </a:xfrm>
            <a:custGeom>
              <a:avLst/>
              <a:gdLst>
                <a:gd name="T0" fmla="*/ 48 w 126"/>
                <a:gd name="T1" fmla="*/ 92 h 165"/>
                <a:gd name="T2" fmla="*/ 44 w 126"/>
                <a:gd name="T3" fmla="*/ 74 h 165"/>
                <a:gd name="T4" fmla="*/ 42 w 126"/>
                <a:gd name="T5" fmla="*/ 73 h 165"/>
                <a:gd name="T6" fmla="*/ 37 w 126"/>
                <a:gd name="T7" fmla="*/ 50 h 165"/>
                <a:gd name="T8" fmla="*/ 43 w 126"/>
                <a:gd name="T9" fmla="*/ 44 h 165"/>
                <a:gd name="T10" fmla="*/ 51 w 126"/>
                <a:gd name="T11" fmla="*/ 42 h 165"/>
                <a:gd name="T12" fmla="*/ 56 w 126"/>
                <a:gd name="T13" fmla="*/ 39 h 165"/>
                <a:gd name="T14" fmla="*/ 57 w 126"/>
                <a:gd name="T15" fmla="*/ 46 h 165"/>
                <a:gd name="T16" fmla="*/ 62 w 126"/>
                <a:gd name="T17" fmla="*/ 39 h 165"/>
                <a:gd name="T18" fmla="*/ 68 w 126"/>
                <a:gd name="T19" fmla="*/ 40 h 165"/>
                <a:gd name="T20" fmla="*/ 73 w 126"/>
                <a:gd name="T21" fmla="*/ 43 h 165"/>
                <a:gd name="T22" fmla="*/ 99 w 126"/>
                <a:gd name="T23" fmla="*/ 28 h 165"/>
                <a:gd name="T24" fmla="*/ 102 w 126"/>
                <a:gd name="T25" fmla="*/ 28 h 165"/>
                <a:gd name="T26" fmla="*/ 106 w 126"/>
                <a:gd name="T27" fmla="*/ 27 h 165"/>
                <a:gd name="T28" fmla="*/ 111 w 126"/>
                <a:gd name="T29" fmla="*/ 20 h 165"/>
                <a:gd name="T30" fmla="*/ 113 w 126"/>
                <a:gd name="T31" fmla="*/ 14 h 165"/>
                <a:gd name="T32" fmla="*/ 120 w 126"/>
                <a:gd name="T33" fmla="*/ 1 h 165"/>
                <a:gd name="T34" fmla="*/ 124 w 126"/>
                <a:gd name="T35" fmla="*/ 1 h 165"/>
                <a:gd name="T36" fmla="*/ 123 w 126"/>
                <a:gd name="T37" fmla="*/ 16 h 165"/>
                <a:gd name="T38" fmla="*/ 115 w 126"/>
                <a:gd name="T39" fmla="*/ 31 h 165"/>
                <a:gd name="T40" fmla="*/ 104 w 126"/>
                <a:gd name="T41" fmla="*/ 39 h 165"/>
                <a:gd name="T42" fmla="*/ 95 w 126"/>
                <a:gd name="T43" fmla="*/ 44 h 165"/>
                <a:gd name="T44" fmla="*/ 69 w 126"/>
                <a:gd name="T45" fmla="*/ 49 h 165"/>
                <a:gd name="T46" fmla="*/ 45 w 126"/>
                <a:gd name="T47" fmla="*/ 50 h 165"/>
                <a:gd name="T48" fmla="*/ 43 w 126"/>
                <a:gd name="T49" fmla="*/ 58 h 165"/>
                <a:gd name="T50" fmla="*/ 60 w 126"/>
                <a:gd name="T51" fmla="*/ 82 h 165"/>
                <a:gd name="T52" fmla="*/ 62 w 126"/>
                <a:gd name="T53" fmla="*/ 86 h 165"/>
                <a:gd name="T54" fmla="*/ 70 w 126"/>
                <a:gd name="T55" fmla="*/ 111 h 165"/>
                <a:gd name="T56" fmla="*/ 70 w 126"/>
                <a:gd name="T57" fmla="*/ 114 h 165"/>
                <a:gd name="T58" fmla="*/ 65 w 126"/>
                <a:gd name="T59" fmla="*/ 141 h 165"/>
                <a:gd name="T60" fmla="*/ 64 w 126"/>
                <a:gd name="T61" fmla="*/ 142 h 165"/>
                <a:gd name="T62" fmla="*/ 62 w 126"/>
                <a:gd name="T63" fmla="*/ 146 h 165"/>
                <a:gd name="T64" fmla="*/ 48 w 126"/>
                <a:gd name="T65" fmla="*/ 160 h 165"/>
                <a:gd name="T66" fmla="*/ 43 w 126"/>
                <a:gd name="T67" fmla="*/ 162 h 165"/>
                <a:gd name="T68" fmla="*/ 34 w 126"/>
                <a:gd name="T69" fmla="*/ 163 h 165"/>
                <a:gd name="T70" fmla="*/ 33 w 126"/>
                <a:gd name="T71" fmla="*/ 163 h 165"/>
                <a:gd name="T72" fmla="*/ 12 w 126"/>
                <a:gd name="T73" fmla="*/ 158 h 165"/>
                <a:gd name="T74" fmla="*/ 2 w 126"/>
                <a:gd name="T75" fmla="*/ 144 h 165"/>
                <a:gd name="T76" fmla="*/ 5 w 126"/>
                <a:gd name="T77" fmla="*/ 138 h 165"/>
                <a:gd name="T78" fmla="*/ 9 w 126"/>
                <a:gd name="T79" fmla="*/ 143 h 165"/>
                <a:gd name="T80" fmla="*/ 11 w 126"/>
                <a:gd name="T81" fmla="*/ 145 h 165"/>
                <a:gd name="T82" fmla="*/ 23 w 126"/>
                <a:gd name="T83" fmla="*/ 151 h 165"/>
                <a:gd name="T84" fmla="*/ 32 w 126"/>
                <a:gd name="T85" fmla="*/ 152 h 165"/>
                <a:gd name="T86" fmla="*/ 39 w 126"/>
                <a:gd name="T87" fmla="*/ 159 h 165"/>
                <a:gd name="T88" fmla="*/ 45 w 126"/>
                <a:gd name="T89" fmla="*/ 146 h 165"/>
                <a:gd name="T90" fmla="*/ 46 w 126"/>
                <a:gd name="T91" fmla="*/ 144 h 165"/>
                <a:gd name="T92" fmla="*/ 53 w 126"/>
                <a:gd name="T93" fmla="*/ 131 h 165"/>
                <a:gd name="T94" fmla="*/ 58 w 126"/>
                <a:gd name="T95" fmla="*/ 128 h 165"/>
                <a:gd name="T96" fmla="*/ 61 w 126"/>
                <a:gd name="T97" fmla="*/ 124 h 165"/>
                <a:gd name="T98" fmla="*/ 63 w 126"/>
                <a:gd name="T99" fmla="*/ 119 h 165"/>
                <a:gd name="T100" fmla="*/ 61 w 126"/>
                <a:gd name="T101" fmla="*/ 113 h 165"/>
                <a:gd name="T102" fmla="*/ 58 w 126"/>
                <a:gd name="T103" fmla="*/ 110 h 165"/>
                <a:gd name="T104" fmla="*/ 57 w 126"/>
                <a:gd name="T105" fmla="*/ 117 h 165"/>
                <a:gd name="T106" fmla="*/ 54 w 126"/>
                <a:gd name="T107" fmla="*/ 97 h 165"/>
                <a:gd name="T108" fmla="*/ 48 w 126"/>
                <a:gd name="T109" fmla="*/ 9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" h="165">
                  <a:moveTo>
                    <a:pt x="48" y="92"/>
                  </a:moveTo>
                  <a:cubicBezTo>
                    <a:pt x="51" y="85"/>
                    <a:pt x="49" y="79"/>
                    <a:pt x="44" y="74"/>
                  </a:cubicBezTo>
                  <a:cubicBezTo>
                    <a:pt x="43" y="74"/>
                    <a:pt x="42" y="74"/>
                    <a:pt x="42" y="73"/>
                  </a:cubicBezTo>
                  <a:cubicBezTo>
                    <a:pt x="44" y="65"/>
                    <a:pt x="33" y="60"/>
                    <a:pt x="37" y="50"/>
                  </a:cubicBezTo>
                  <a:cubicBezTo>
                    <a:pt x="39" y="47"/>
                    <a:pt x="39" y="44"/>
                    <a:pt x="43" y="44"/>
                  </a:cubicBezTo>
                  <a:cubicBezTo>
                    <a:pt x="46" y="44"/>
                    <a:pt x="49" y="43"/>
                    <a:pt x="51" y="42"/>
                  </a:cubicBezTo>
                  <a:cubicBezTo>
                    <a:pt x="53" y="41"/>
                    <a:pt x="54" y="38"/>
                    <a:pt x="56" y="39"/>
                  </a:cubicBezTo>
                  <a:cubicBezTo>
                    <a:pt x="59" y="41"/>
                    <a:pt x="56" y="44"/>
                    <a:pt x="57" y="46"/>
                  </a:cubicBezTo>
                  <a:cubicBezTo>
                    <a:pt x="60" y="45"/>
                    <a:pt x="60" y="41"/>
                    <a:pt x="62" y="39"/>
                  </a:cubicBezTo>
                  <a:cubicBezTo>
                    <a:pt x="65" y="36"/>
                    <a:pt x="67" y="34"/>
                    <a:pt x="68" y="40"/>
                  </a:cubicBezTo>
                  <a:cubicBezTo>
                    <a:pt x="69" y="44"/>
                    <a:pt x="70" y="44"/>
                    <a:pt x="73" y="43"/>
                  </a:cubicBezTo>
                  <a:cubicBezTo>
                    <a:pt x="83" y="40"/>
                    <a:pt x="92" y="36"/>
                    <a:pt x="99" y="28"/>
                  </a:cubicBezTo>
                  <a:cubicBezTo>
                    <a:pt x="101" y="27"/>
                    <a:pt x="101" y="28"/>
                    <a:pt x="102" y="28"/>
                  </a:cubicBezTo>
                  <a:cubicBezTo>
                    <a:pt x="104" y="30"/>
                    <a:pt x="106" y="29"/>
                    <a:pt x="106" y="27"/>
                  </a:cubicBezTo>
                  <a:cubicBezTo>
                    <a:pt x="105" y="23"/>
                    <a:pt x="109" y="21"/>
                    <a:pt x="111" y="20"/>
                  </a:cubicBezTo>
                  <a:cubicBezTo>
                    <a:pt x="113" y="18"/>
                    <a:pt x="114" y="16"/>
                    <a:pt x="113" y="14"/>
                  </a:cubicBezTo>
                  <a:cubicBezTo>
                    <a:pt x="110" y="7"/>
                    <a:pt x="118" y="5"/>
                    <a:pt x="120" y="1"/>
                  </a:cubicBezTo>
                  <a:cubicBezTo>
                    <a:pt x="120" y="0"/>
                    <a:pt x="123" y="1"/>
                    <a:pt x="124" y="1"/>
                  </a:cubicBezTo>
                  <a:cubicBezTo>
                    <a:pt x="122" y="6"/>
                    <a:pt x="126" y="11"/>
                    <a:pt x="123" y="16"/>
                  </a:cubicBezTo>
                  <a:cubicBezTo>
                    <a:pt x="119" y="21"/>
                    <a:pt x="120" y="27"/>
                    <a:pt x="115" y="31"/>
                  </a:cubicBezTo>
                  <a:cubicBezTo>
                    <a:pt x="110" y="33"/>
                    <a:pt x="107" y="35"/>
                    <a:pt x="104" y="39"/>
                  </a:cubicBezTo>
                  <a:cubicBezTo>
                    <a:pt x="102" y="41"/>
                    <a:pt x="98" y="44"/>
                    <a:pt x="95" y="44"/>
                  </a:cubicBezTo>
                  <a:cubicBezTo>
                    <a:pt x="86" y="44"/>
                    <a:pt x="79" y="49"/>
                    <a:pt x="69" y="49"/>
                  </a:cubicBezTo>
                  <a:cubicBezTo>
                    <a:pt x="61" y="48"/>
                    <a:pt x="53" y="50"/>
                    <a:pt x="45" y="50"/>
                  </a:cubicBezTo>
                  <a:cubicBezTo>
                    <a:pt x="40" y="50"/>
                    <a:pt x="40" y="54"/>
                    <a:pt x="43" y="58"/>
                  </a:cubicBezTo>
                  <a:cubicBezTo>
                    <a:pt x="49" y="66"/>
                    <a:pt x="55" y="74"/>
                    <a:pt x="60" y="82"/>
                  </a:cubicBezTo>
                  <a:cubicBezTo>
                    <a:pt x="61" y="83"/>
                    <a:pt x="61" y="85"/>
                    <a:pt x="62" y="86"/>
                  </a:cubicBezTo>
                  <a:cubicBezTo>
                    <a:pt x="65" y="94"/>
                    <a:pt x="68" y="103"/>
                    <a:pt x="70" y="111"/>
                  </a:cubicBezTo>
                  <a:cubicBezTo>
                    <a:pt x="70" y="112"/>
                    <a:pt x="70" y="113"/>
                    <a:pt x="70" y="114"/>
                  </a:cubicBezTo>
                  <a:cubicBezTo>
                    <a:pt x="71" y="123"/>
                    <a:pt x="68" y="132"/>
                    <a:pt x="65" y="141"/>
                  </a:cubicBezTo>
                  <a:cubicBezTo>
                    <a:pt x="65" y="141"/>
                    <a:pt x="64" y="142"/>
                    <a:pt x="64" y="142"/>
                  </a:cubicBezTo>
                  <a:cubicBezTo>
                    <a:pt x="63" y="143"/>
                    <a:pt x="63" y="145"/>
                    <a:pt x="62" y="146"/>
                  </a:cubicBezTo>
                  <a:cubicBezTo>
                    <a:pt x="58" y="152"/>
                    <a:pt x="51" y="154"/>
                    <a:pt x="48" y="160"/>
                  </a:cubicBezTo>
                  <a:cubicBezTo>
                    <a:pt x="47" y="161"/>
                    <a:pt x="45" y="162"/>
                    <a:pt x="43" y="162"/>
                  </a:cubicBezTo>
                  <a:cubicBezTo>
                    <a:pt x="40" y="162"/>
                    <a:pt x="38" y="165"/>
                    <a:pt x="34" y="163"/>
                  </a:cubicBezTo>
                  <a:cubicBezTo>
                    <a:pt x="34" y="163"/>
                    <a:pt x="33" y="163"/>
                    <a:pt x="33" y="163"/>
                  </a:cubicBezTo>
                  <a:cubicBezTo>
                    <a:pt x="25" y="164"/>
                    <a:pt x="18" y="161"/>
                    <a:pt x="12" y="158"/>
                  </a:cubicBezTo>
                  <a:cubicBezTo>
                    <a:pt x="9" y="153"/>
                    <a:pt x="2" y="151"/>
                    <a:pt x="2" y="144"/>
                  </a:cubicBezTo>
                  <a:cubicBezTo>
                    <a:pt x="0" y="141"/>
                    <a:pt x="1" y="139"/>
                    <a:pt x="5" y="138"/>
                  </a:cubicBezTo>
                  <a:cubicBezTo>
                    <a:pt x="8" y="138"/>
                    <a:pt x="7" y="142"/>
                    <a:pt x="9" y="143"/>
                  </a:cubicBezTo>
                  <a:cubicBezTo>
                    <a:pt x="10" y="143"/>
                    <a:pt x="11" y="146"/>
                    <a:pt x="11" y="145"/>
                  </a:cubicBezTo>
                  <a:cubicBezTo>
                    <a:pt x="17" y="143"/>
                    <a:pt x="19" y="149"/>
                    <a:pt x="23" y="151"/>
                  </a:cubicBezTo>
                  <a:cubicBezTo>
                    <a:pt x="25" y="153"/>
                    <a:pt x="27" y="158"/>
                    <a:pt x="32" y="152"/>
                  </a:cubicBezTo>
                  <a:cubicBezTo>
                    <a:pt x="34" y="150"/>
                    <a:pt x="36" y="156"/>
                    <a:pt x="39" y="159"/>
                  </a:cubicBezTo>
                  <a:cubicBezTo>
                    <a:pt x="40" y="153"/>
                    <a:pt x="46" y="152"/>
                    <a:pt x="45" y="146"/>
                  </a:cubicBezTo>
                  <a:cubicBezTo>
                    <a:pt x="44" y="145"/>
                    <a:pt x="45" y="144"/>
                    <a:pt x="46" y="144"/>
                  </a:cubicBezTo>
                  <a:cubicBezTo>
                    <a:pt x="56" y="144"/>
                    <a:pt x="54" y="138"/>
                    <a:pt x="53" y="131"/>
                  </a:cubicBezTo>
                  <a:cubicBezTo>
                    <a:pt x="52" y="127"/>
                    <a:pt x="56" y="128"/>
                    <a:pt x="58" y="128"/>
                  </a:cubicBezTo>
                  <a:cubicBezTo>
                    <a:pt x="61" y="127"/>
                    <a:pt x="63" y="128"/>
                    <a:pt x="61" y="124"/>
                  </a:cubicBezTo>
                  <a:cubicBezTo>
                    <a:pt x="59" y="122"/>
                    <a:pt x="62" y="120"/>
                    <a:pt x="63" y="119"/>
                  </a:cubicBezTo>
                  <a:cubicBezTo>
                    <a:pt x="65" y="116"/>
                    <a:pt x="66" y="114"/>
                    <a:pt x="61" y="113"/>
                  </a:cubicBezTo>
                  <a:cubicBezTo>
                    <a:pt x="60" y="113"/>
                    <a:pt x="60" y="109"/>
                    <a:pt x="58" y="110"/>
                  </a:cubicBezTo>
                  <a:cubicBezTo>
                    <a:pt x="55" y="111"/>
                    <a:pt x="58" y="114"/>
                    <a:pt x="57" y="117"/>
                  </a:cubicBezTo>
                  <a:cubicBezTo>
                    <a:pt x="52" y="110"/>
                    <a:pt x="54" y="103"/>
                    <a:pt x="54" y="97"/>
                  </a:cubicBezTo>
                  <a:cubicBezTo>
                    <a:pt x="53" y="92"/>
                    <a:pt x="52" y="91"/>
                    <a:pt x="48" y="92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105"/>
            <p:cNvSpPr/>
            <p:nvPr/>
          </p:nvSpPr>
          <p:spPr bwMode="auto">
            <a:xfrm>
              <a:off x="5845" y="3176"/>
              <a:ext cx="151" cy="53"/>
            </a:xfrm>
            <a:custGeom>
              <a:avLst/>
              <a:gdLst>
                <a:gd name="T0" fmla="*/ 72 w 72"/>
                <a:gd name="T1" fmla="*/ 8 h 25"/>
                <a:gd name="T2" fmla="*/ 47 w 72"/>
                <a:gd name="T3" fmla="*/ 22 h 25"/>
                <a:gd name="T4" fmla="*/ 22 w 72"/>
                <a:gd name="T5" fmla="*/ 23 h 25"/>
                <a:gd name="T6" fmla="*/ 10 w 72"/>
                <a:gd name="T7" fmla="*/ 17 h 25"/>
                <a:gd name="T8" fmla="*/ 2 w 72"/>
                <a:gd name="T9" fmla="*/ 11 h 25"/>
                <a:gd name="T10" fmla="*/ 1 w 72"/>
                <a:gd name="T11" fmla="*/ 7 h 25"/>
                <a:gd name="T12" fmla="*/ 7 w 72"/>
                <a:gd name="T13" fmla="*/ 8 h 25"/>
                <a:gd name="T14" fmla="*/ 12 w 72"/>
                <a:gd name="T15" fmla="*/ 11 h 25"/>
                <a:gd name="T16" fmla="*/ 35 w 72"/>
                <a:gd name="T17" fmla="*/ 16 h 25"/>
                <a:gd name="T18" fmla="*/ 40 w 72"/>
                <a:gd name="T19" fmla="*/ 16 h 25"/>
                <a:gd name="T20" fmla="*/ 53 w 72"/>
                <a:gd name="T21" fmla="*/ 16 h 25"/>
                <a:gd name="T22" fmla="*/ 63 w 72"/>
                <a:gd name="T23" fmla="*/ 5 h 25"/>
                <a:gd name="T24" fmla="*/ 69 w 72"/>
                <a:gd name="T25" fmla="*/ 5 h 25"/>
                <a:gd name="T26" fmla="*/ 72 w 72"/>
                <a:gd name="T2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25">
                  <a:moveTo>
                    <a:pt x="72" y="8"/>
                  </a:moveTo>
                  <a:cubicBezTo>
                    <a:pt x="66" y="16"/>
                    <a:pt x="56" y="18"/>
                    <a:pt x="47" y="22"/>
                  </a:cubicBezTo>
                  <a:cubicBezTo>
                    <a:pt x="38" y="25"/>
                    <a:pt x="30" y="22"/>
                    <a:pt x="22" y="23"/>
                  </a:cubicBezTo>
                  <a:cubicBezTo>
                    <a:pt x="18" y="23"/>
                    <a:pt x="13" y="20"/>
                    <a:pt x="10" y="17"/>
                  </a:cubicBezTo>
                  <a:cubicBezTo>
                    <a:pt x="7" y="14"/>
                    <a:pt x="6" y="11"/>
                    <a:pt x="2" y="11"/>
                  </a:cubicBezTo>
                  <a:cubicBezTo>
                    <a:pt x="0" y="11"/>
                    <a:pt x="1" y="9"/>
                    <a:pt x="1" y="7"/>
                  </a:cubicBezTo>
                  <a:cubicBezTo>
                    <a:pt x="3" y="5"/>
                    <a:pt x="5" y="6"/>
                    <a:pt x="7" y="8"/>
                  </a:cubicBezTo>
                  <a:cubicBezTo>
                    <a:pt x="8" y="10"/>
                    <a:pt x="10" y="11"/>
                    <a:pt x="12" y="11"/>
                  </a:cubicBezTo>
                  <a:cubicBezTo>
                    <a:pt x="19" y="14"/>
                    <a:pt x="27" y="18"/>
                    <a:pt x="35" y="16"/>
                  </a:cubicBezTo>
                  <a:cubicBezTo>
                    <a:pt x="36" y="15"/>
                    <a:pt x="38" y="16"/>
                    <a:pt x="40" y="16"/>
                  </a:cubicBezTo>
                  <a:cubicBezTo>
                    <a:pt x="44" y="17"/>
                    <a:pt x="49" y="19"/>
                    <a:pt x="53" y="16"/>
                  </a:cubicBezTo>
                  <a:cubicBezTo>
                    <a:pt x="58" y="13"/>
                    <a:pt x="61" y="10"/>
                    <a:pt x="63" y="5"/>
                  </a:cubicBezTo>
                  <a:cubicBezTo>
                    <a:pt x="64" y="1"/>
                    <a:pt x="67" y="0"/>
                    <a:pt x="69" y="5"/>
                  </a:cubicBezTo>
                  <a:cubicBezTo>
                    <a:pt x="70" y="6"/>
                    <a:pt x="70" y="7"/>
                    <a:pt x="72" y="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106"/>
            <p:cNvSpPr/>
            <p:nvPr/>
          </p:nvSpPr>
          <p:spPr bwMode="auto">
            <a:xfrm>
              <a:off x="5822" y="3048"/>
              <a:ext cx="63" cy="156"/>
            </a:xfrm>
            <a:custGeom>
              <a:avLst/>
              <a:gdLst>
                <a:gd name="T0" fmla="*/ 23 w 30"/>
                <a:gd name="T1" fmla="*/ 72 h 74"/>
                <a:gd name="T2" fmla="*/ 12 w 30"/>
                <a:gd name="T3" fmla="*/ 68 h 74"/>
                <a:gd name="T4" fmla="*/ 5 w 30"/>
                <a:gd name="T5" fmla="*/ 35 h 74"/>
                <a:gd name="T6" fmla="*/ 25 w 30"/>
                <a:gd name="T7" fmla="*/ 0 h 74"/>
                <a:gd name="T8" fmla="*/ 24 w 30"/>
                <a:gd name="T9" fmla="*/ 11 h 74"/>
                <a:gd name="T10" fmla="*/ 18 w 30"/>
                <a:gd name="T11" fmla="*/ 20 h 74"/>
                <a:gd name="T12" fmla="*/ 12 w 30"/>
                <a:gd name="T13" fmla="*/ 27 h 74"/>
                <a:gd name="T14" fmla="*/ 13 w 30"/>
                <a:gd name="T15" fmla="*/ 32 h 74"/>
                <a:gd name="T16" fmla="*/ 11 w 30"/>
                <a:gd name="T17" fmla="*/ 38 h 74"/>
                <a:gd name="T18" fmla="*/ 8 w 30"/>
                <a:gd name="T19" fmla="*/ 40 h 74"/>
                <a:gd name="T20" fmla="*/ 11 w 30"/>
                <a:gd name="T21" fmla="*/ 55 h 74"/>
                <a:gd name="T22" fmla="*/ 12 w 30"/>
                <a:gd name="T23" fmla="*/ 56 h 74"/>
                <a:gd name="T24" fmla="*/ 19 w 30"/>
                <a:gd name="T25" fmla="*/ 63 h 74"/>
                <a:gd name="T26" fmla="*/ 20 w 30"/>
                <a:gd name="T27" fmla="*/ 68 h 74"/>
                <a:gd name="T28" fmla="*/ 23 w 30"/>
                <a:gd name="T29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74">
                  <a:moveTo>
                    <a:pt x="23" y="72"/>
                  </a:moveTo>
                  <a:cubicBezTo>
                    <a:pt x="18" y="74"/>
                    <a:pt x="16" y="67"/>
                    <a:pt x="12" y="68"/>
                  </a:cubicBezTo>
                  <a:cubicBezTo>
                    <a:pt x="3" y="61"/>
                    <a:pt x="0" y="45"/>
                    <a:pt x="5" y="35"/>
                  </a:cubicBezTo>
                  <a:cubicBezTo>
                    <a:pt x="10" y="22"/>
                    <a:pt x="19" y="12"/>
                    <a:pt x="25" y="0"/>
                  </a:cubicBezTo>
                  <a:cubicBezTo>
                    <a:pt x="29" y="4"/>
                    <a:pt x="30" y="9"/>
                    <a:pt x="24" y="11"/>
                  </a:cubicBezTo>
                  <a:cubicBezTo>
                    <a:pt x="19" y="13"/>
                    <a:pt x="20" y="17"/>
                    <a:pt x="18" y="20"/>
                  </a:cubicBezTo>
                  <a:cubicBezTo>
                    <a:pt x="17" y="23"/>
                    <a:pt x="16" y="25"/>
                    <a:pt x="12" y="27"/>
                  </a:cubicBezTo>
                  <a:cubicBezTo>
                    <a:pt x="10" y="28"/>
                    <a:pt x="11" y="31"/>
                    <a:pt x="13" y="32"/>
                  </a:cubicBezTo>
                  <a:cubicBezTo>
                    <a:pt x="16" y="36"/>
                    <a:pt x="11" y="38"/>
                    <a:pt x="11" y="38"/>
                  </a:cubicBezTo>
                  <a:cubicBezTo>
                    <a:pt x="7" y="35"/>
                    <a:pt x="8" y="38"/>
                    <a:pt x="8" y="40"/>
                  </a:cubicBezTo>
                  <a:cubicBezTo>
                    <a:pt x="7" y="45"/>
                    <a:pt x="8" y="50"/>
                    <a:pt x="11" y="55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9" y="64"/>
                    <a:pt x="15" y="63"/>
                    <a:pt x="19" y="63"/>
                  </a:cubicBezTo>
                  <a:cubicBezTo>
                    <a:pt x="22" y="64"/>
                    <a:pt x="22" y="65"/>
                    <a:pt x="20" y="68"/>
                  </a:cubicBezTo>
                  <a:cubicBezTo>
                    <a:pt x="19" y="69"/>
                    <a:pt x="19" y="69"/>
                    <a:pt x="23" y="72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107"/>
            <p:cNvSpPr/>
            <p:nvPr/>
          </p:nvSpPr>
          <p:spPr bwMode="auto">
            <a:xfrm>
              <a:off x="6059" y="3145"/>
              <a:ext cx="50" cy="122"/>
            </a:xfrm>
            <a:custGeom>
              <a:avLst/>
              <a:gdLst>
                <a:gd name="T0" fmla="*/ 24 w 24"/>
                <a:gd name="T1" fmla="*/ 52 h 58"/>
                <a:gd name="T2" fmla="*/ 21 w 24"/>
                <a:gd name="T3" fmla="*/ 58 h 58"/>
                <a:gd name="T4" fmla="*/ 4 w 24"/>
                <a:gd name="T5" fmla="*/ 25 h 58"/>
                <a:gd name="T6" fmla="*/ 0 w 24"/>
                <a:gd name="T7" fmla="*/ 3 h 58"/>
                <a:gd name="T8" fmla="*/ 2 w 24"/>
                <a:gd name="T9" fmla="*/ 0 h 58"/>
                <a:gd name="T10" fmla="*/ 3 w 24"/>
                <a:gd name="T11" fmla="*/ 0 h 58"/>
                <a:gd name="T12" fmla="*/ 4 w 24"/>
                <a:gd name="T13" fmla="*/ 0 h 58"/>
                <a:gd name="T14" fmla="*/ 5 w 24"/>
                <a:gd name="T15" fmla="*/ 10 h 58"/>
                <a:gd name="T16" fmla="*/ 5 w 24"/>
                <a:gd name="T17" fmla="*/ 12 h 58"/>
                <a:gd name="T18" fmla="*/ 11 w 24"/>
                <a:gd name="T19" fmla="*/ 30 h 58"/>
                <a:gd name="T20" fmla="*/ 16 w 24"/>
                <a:gd name="T21" fmla="*/ 43 h 58"/>
                <a:gd name="T22" fmla="*/ 24 w 24"/>
                <a:gd name="T23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58">
                  <a:moveTo>
                    <a:pt x="24" y="52"/>
                  </a:moveTo>
                  <a:cubicBezTo>
                    <a:pt x="22" y="54"/>
                    <a:pt x="20" y="55"/>
                    <a:pt x="21" y="58"/>
                  </a:cubicBezTo>
                  <a:cubicBezTo>
                    <a:pt x="13" y="48"/>
                    <a:pt x="9" y="36"/>
                    <a:pt x="4" y="25"/>
                  </a:cubicBezTo>
                  <a:cubicBezTo>
                    <a:pt x="2" y="18"/>
                    <a:pt x="3" y="10"/>
                    <a:pt x="0" y="3"/>
                  </a:cubicBezTo>
                  <a:cubicBezTo>
                    <a:pt x="0" y="3"/>
                    <a:pt x="1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7" y="3"/>
                    <a:pt x="10" y="6"/>
                    <a:pt x="5" y="10"/>
                  </a:cubicBezTo>
                  <a:cubicBezTo>
                    <a:pt x="5" y="10"/>
                    <a:pt x="4" y="12"/>
                    <a:pt x="5" y="12"/>
                  </a:cubicBezTo>
                  <a:cubicBezTo>
                    <a:pt x="9" y="17"/>
                    <a:pt x="8" y="24"/>
                    <a:pt x="11" y="30"/>
                  </a:cubicBezTo>
                  <a:cubicBezTo>
                    <a:pt x="13" y="34"/>
                    <a:pt x="14" y="38"/>
                    <a:pt x="16" y="43"/>
                  </a:cubicBezTo>
                  <a:cubicBezTo>
                    <a:pt x="17" y="47"/>
                    <a:pt x="24" y="47"/>
                    <a:pt x="24" y="52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108"/>
            <p:cNvSpPr/>
            <p:nvPr/>
          </p:nvSpPr>
          <p:spPr bwMode="auto">
            <a:xfrm>
              <a:off x="5996" y="3132"/>
              <a:ext cx="71" cy="63"/>
            </a:xfrm>
            <a:custGeom>
              <a:avLst/>
              <a:gdLst>
                <a:gd name="T0" fmla="*/ 34 w 34"/>
                <a:gd name="T1" fmla="*/ 6 h 30"/>
                <a:gd name="T2" fmla="*/ 32 w 34"/>
                <a:gd name="T3" fmla="*/ 6 h 30"/>
                <a:gd name="T4" fmla="*/ 22 w 34"/>
                <a:gd name="T5" fmla="*/ 12 h 30"/>
                <a:gd name="T6" fmla="*/ 2 w 34"/>
                <a:gd name="T7" fmla="*/ 30 h 30"/>
                <a:gd name="T8" fmla="*/ 0 w 34"/>
                <a:gd name="T9" fmla="*/ 29 h 30"/>
                <a:gd name="T10" fmla="*/ 8 w 34"/>
                <a:gd name="T11" fmla="*/ 17 h 30"/>
                <a:gd name="T12" fmla="*/ 9 w 34"/>
                <a:gd name="T13" fmla="*/ 17 h 30"/>
                <a:gd name="T14" fmla="*/ 9 w 34"/>
                <a:gd name="T15" fmla="*/ 13 h 30"/>
                <a:gd name="T16" fmla="*/ 15 w 34"/>
                <a:gd name="T17" fmla="*/ 14 h 30"/>
                <a:gd name="T18" fmla="*/ 17 w 34"/>
                <a:gd name="T19" fmla="*/ 13 h 30"/>
                <a:gd name="T20" fmla="*/ 23 w 34"/>
                <a:gd name="T21" fmla="*/ 0 h 30"/>
                <a:gd name="T22" fmla="*/ 34 w 34"/>
                <a:gd name="T23" fmla="*/ 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0">
                  <a:moveTo>
                    <a:pt x="34" y="6"/>
                  </a:moveTo>
                  <a:cubicBezTo>
                    <a:pt x="33" y="6"/>
                    <a:pt x="33" y="6"/>
                    <a:pt x="32" y="6"/>
                  </a:cubicBezTo>
                  <a:cubicBezTo>
                    <a:pt x="27" y="5"/>
                    <a:pt x="25" y="8"/>
                    <a:pt x="22" y="12"/>
                  </a:cubicBezTo>
                  <a:cubicBezTo>
                    <a:pt x="16" y="18"/>
                    <a:pt x="9" y="24"/>
                    <a:pt x="2" y="30"/>
                  </a:cubicBezTo>
                  <a:cubicBezTo>
                    <a:pt x="2" y="30"/>
                    <a:pt x="1" y="29"/>
                    <a:pt x="0" y="29"/>
                  </a:cubicBezTo>
                  <a:cubicBezTo>
                    <a:pt x="4" y="26"/>
                    <a:pt x="1" y="18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5"/>
                    <a:pt x="3" y="14"/>
                    <a:pt x="9" y="13"/>
                  </a:cubicBezTo>
                  <a:cubicBezTo>
                    <a:pt x="10" y="12"/>
                    <a:pt x="13" y="14"/>
                    <a:pt x="15" y="14"/>
                  </a:cubicBezTo>
                  <a:cubicBezTo>
                    <a:pt x="16" y="14"/>
                    <a:pt x="17" y="13"/>
                    <a:pt x="17" y="13"/>
                  </a:cubicBezTo>
                  <a:cubicBezTo>
                    <a:pt x="16" y="8"/>
                    <a:pt x="24" y="6"/>
                    <a:pt x="23" y="0"/>
                  </a:cubicBezTo>
                  <a:cubicBezTo>
                    <a:pt x="25" y="5"/>
                    <a:pt x="31" y="3"/>
                    <a:pt x="34" y="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109"/>
            <p:cNvSpPr/>
            <p:nvPr/>
          </p:nvSpPr>
          <p:spPr bwMode="auto">
            <a:xfrm>
              <a:off x="5866" y="2951"/>
              <a:ext cx="32" cy="28"/>
            </a:xfrm>
            <a:custGeom>
              <a:avLst/>
              <a:gdLst>
                <a:gd name="T0" fmla="*/ 14 w 15"/>
                <a:gd name="T1" fmla="*/ 6 h 13"/>
                <a:gd name="T2" fmla="*/ 15 w 15"/>
                <a:gd name="T3" fmla="*/ 7 h 13"/>
                <a:gd name="T4" fmla="*/ 15 w 15"/>
                <a:gd name="T5" fmla="*/ 10 h 13"/>
                <a:gd name="T6" fmla="*/ 3 w 15"/>
                <a:gd name="T7" fmla="*/ 7 h 13"/>
                <a:gd name="T8" fmla="*/ 2 w 15"/>
                <a:gd name="T9" fmla="*/ 1 h 13"/>
                <a:gd name="T10" fmla="*/ 7 w 15"/>
                <a:gd name="T11" fmla="*/ 3 h 13"/>
                <a:gd name="T12" fmla="*/ 14 w 15"/>
                <a:gd name="T13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4" y="7"/>
                    <a:pt x="15" y="7"/>
                    <a:pt x="15" y="7"/>
                  </a:cubicBezTo>
                  <a:cubicBezTo>
                    <a:pt x="15" y="8"/>
                    <a:pt x="15" y="9"/>
                    <a:pt x="15" y="10"/>
                  </a:cubicBezTo>
                  <a:cubicBezTo>
                    <a:pt x="10" y="13"/>
                    <a:pt x="7" y="9"/>
                    <a:pt x="3" y="7"/>
                  </a:cubicBezTo>
                  <a:cubicBezTo>
                    <a:pt x="0" y="6"/>
                    <a:pt x="1" y="3"/>
                    <a:pt x="2" y="1"/>
                  </a:cubicBezTo>
                  <a:cubicBezTo>
                    <a:pt x="5" y="0"/>
                    <a:pt x="6" y="2"/>
                    <a:pt x="7" y="3"/>
                  </a:cubicBezTo>
                  <a:cubicBezTo>
                    <a:pt x="9" y="5"/>
                    <a:pt x="11" y="7"/>
                    <a:pt x="14" y="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110"/>
            <p:cNvSpPr/>
            <p:nvPr/>
          </p:nvSpPr>
          <p:spPr bwMode="auto">
            <a:xfrm>
              <a:off x="5906" y="2977"/>
              <a:ext cx="21" cy="23"/>
            </a:xfrm>
            <a:custGeom>
              <a:avLst/>
              <a:gdLst>
                <a:gd name="T0" fmla="*/ 10 w 10"/>
                <a:gd name="T1" fmla="*/ 11 h 11"/>
                <a:gd name="T2" fmla="*/ 3 w 10"/>
                <a:gd name="T3" fmla="*/ 5 h 11"/>
                <a:gd name="T4" fmla="*/ 0 w 10"/>
                <a:gd name="T5" fmla="*/ 1 h 11"/>
                <a:gd name="T6" fmla="*/ 10 w 1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10" y="11"/>
                  </a:moveTo>
                  <a:cubicBezTo>
                    <a:pt x="8" y="8"/>
                    <a:pt x="7" y="6"/>
                    <a:pt x="3" y="5"/>
                  </a:cubicBezTo>
                  <a:cubicBezTo>
                    <a:pt x="1" y="5"/>
                    <a:pt x="0" y="3"/>
                    <a:pt x="0" y="1"/>
                  </a:cubicBezTo>
                  <a:cubicBezTo>
                    <a:pt x="6" y="0"/>
                    <a:pt x="10" y="4"/>
                    <a:pt x="10" y="11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111"/>
            <p:cNvSpPr/>
            <p:nvPr/>
          </p:nvSpPr>
          <p:spPr bwMode="auto">
            <a:xfrm>
              <a:off x="5898" y="2972"/>
              <a:ext cx="8" cy="7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0 h 3"/>
                <a:gd name="T4" fmla="*/ 4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2" y="3"/>
                    <a:pt x="0" y="3"/>
                    <a:pt x="0" y="0"/>
                  </a:cubicBezTo>
                  <a:cubicBezTo>
                    <a:pt x="1" y="2"/>
                    <a:pt x="4" y="0"/>
                    <a:pt x="4" y="3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112"/>
            <p:cNvSpPr/>
            <p:nvPr/>
          </p:nvSpPr>
          <p:spPr bwMode="auto">
            <a:xfrm>
              <a:off x="5845" y="2750"/>
              <a:ext cx="350" cy="222"/>
            </a:xfrm>
            <a:custGeom>
              <a:avLst/>
              <a:gdLst>
                <a:gd name="T0" fmla="*/ 12 w 167"/>
                <a:gd name="T1" fmla="*/ 97 h 106"/>
                <a:gd name="T2" fmla="*/ 0 w 167"/>
                <a:gd name="T3" fmla="*/ 73 h 106"/>
                <a:gd name="T4" fmla="*/ 6 w 167"/>
                <a:gd name="T5" fmla="*/ 50 h 106"/>
                <a:gd name="T6" fmla="*/ 13 w 167"/>
                <a:gd name="T7" fmla="*/ 42 h 106"/>
                <a:gd name="T8" fmla="*/ 28 w 167"/>
                <a:gd name="T9" fmla="*/ 35 h 106"/>
                <a:gd name="T10" fmla="*/ 43 w 167"/>
                <a:gd name="T11" fmla="*/ 30 h 106"/>
                <a:gd name="T12" fmla="*/ 46 w 167"/>
                <a:gd name="T13" fmla="*/ 31 h 106"/>
                <a:gd name="T14" fmla="*/ 60 w 167"/>
                <a:gd name="T15" fmla="*/ 36 h 106"/>
                <a:gd name="T16" fmla="*/ 86 w 167"/>
                <a:gd name="T17" fmla="*/ 54 h 106"/>
                <a:gd name="T18" fmla="*/ 95 w 167"/>
                <a:gd name="T19" fmla="*/ 64 h 106"/>
                <a:gd name="T20" fmla="*/ 101 w 167"/>
                <a:gd name="T21" fmla="*/ 54 h 106"/>
                <a:gd name="T22" fmla="*/ 113 w 167"/>
                <a:gd name="T23" fmla="*/ 26 h 106"/>
                <a:gd name="T24" fmla="*/ 123 w 167"/>
                <a:gd name="T25" fmla="*/ 14 h 106"/>
                <a:gd name="T26" fmla="*/ 153 w 167"/>
                <a:gd name="T27" fmla="*/ 2 h 106"/>
                <a:gd name="T28" fmla="*/ 163 w 167"/>
                <a:gd name="T29" fmla="*/ 20 h 106"/>
                <a:gd name="T30" fmla="*/ 158 w 167"/>
                <a:gd name="T31" fmla="*/ 16 h 106"/>
                <a:gd name="T32" fmla="*/ 129 w 167"/>
                <a:gd name="T33" fmla="*/ 15 h 106"/>
                <a:gd name="T34" fmla="*/ 126 w 167"/>
                <a:gd name="T35" fmla="*/ 26 h 106"/>
                <a:gd name="T36" fmla="*/ 128 w 167"/>
                <a:gd name="T37" fmla="*/ 35 h 106"/>
                <a:gd name="T38" fmla="*/ 134 w 167"/>
                <a:gd name="T39" fmla="*/ 25 h 106"/>
                <a:gd name="T40" fmla="*/ 145 w 167"/>
                <a:gd name="T41" fmla="*/ 34 h 106"/>
                <a:gd name="T42" fmla="*/ 138 w 167"/>
                <a:gd name="T43" fmla="*/ 51 h 106"/>
                <a:gd name="T44" fmla="*/ 134 w 167"/>
                <a:gd name="T45" fmla="*/ 50 h 106"/>
                <a:gd name="T46" fmla="*/ 127 w 167"/>
                <a:gd name="T47" fmla="*/ 38 h 106"/>
                <a:gd name="T48" fmla="*/ 119 w 167"/>
                <a:gd name="T49" fmla="*/ 42 h 106"/>
                <a:gd name="T50" fmla="*/ 113 w 167"/>
                <a:gd name="T51" fmla="*/ 57 h 106"/>
                <a:gd name="T52" fmla="*/ 112 w 167"/>
                <a:gd name="T53" fmla="*/ 62 h 106"/>
                <a:gd name="T54" fmla="*/ 114 w 167"/>
                <a:gd name="T55" fmla="*/ 69 h 106"/>
                <a:gd name="T56" fmla="*/ 108 w 167"/>
                <a:gd name="T57" fmla="*/ 66 h 106"/>
                <a:gd name="T58" fmla="*/ 94 w 167"/>
                <a:gd name="T59" fmla="*/ 74 h 106"/>
                <a:gd name="T60" fmla="*/ 88 w 167"/>
                <a:gd name="T61" fmla="*/ 74 h 106"/>
                <a:gd name="T62" fmla="*/ 78 w 167"/>
                <a:gd name="T63" fmla="*/ 65 h 106"/>
                <a:gd name="T64" fmla="*/ 57 w 167"/>
                <a:gd name="T65" fmla="*/ 47 h 106"/>
                <a:gd name="T66" fmla="*/ 49 w 167"/>
                <a:gd name="T67" fmla="*/ 45 h 106"/>
                <a:gd name="T68" fmla="*/ 42 w 167"/>
                <a:gd name="T69" fmla="*/ 40 h 106"/>
                <a:gd name="T70" fmla="*/ 40 w 167"/>
                <a:gd name="T71" fmla="*/ 46 h 106"/>
                <a:gd name="T72" fmla="*/ 13 w 167"/>
                <a:gd name="T73" fmla="*/ 60 h 106"/>
                <a:gd name="T74" fmla="*/ 9 w 167"/>
                <a:gd name="T75" fmla="*/ 63 h 106"/>
                <a:gd name="T76" fmla="*/ 10 w 167"/>
                <a:gd name="T77" fmla="*/ 80 h 106"/>
                <a:gd name="T78" fmla="*/ 24 w 167"/>
                <a:gd name="T79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7" h="106">
                  <a:moveTo>
                    <a:pt x="24" y="102"/>
                  </a:moveTo>
                  <a:cubicBezTo>
                    <a:pt x="17" y="106"/>
                    <a:pt x="16" y="99"/>
                    <a:pt x="12" y="97"/>
                  </a:cubicBezTo>
                  <a:cubicBezTo>
                    <a:pt x="6" y="94"/>
                    <a:pt x="3" y="90"/>
                    <a:pt x="2" y="83"/>
                  </a:cubicBezTo>
                  <a:cubicBezTo>
                    <a:pt x="2" y="79"/>
                    <a:pt x="0" y="76"/>
                    <a:pt x="0" y="73"/>
                  </a:cubicBezTo>
                  <a:cubicBezTo>
                    <a:pt x="4" y="72"/>
                    <a:pt x="4" y="67"/>
                    <a:pt x="4" y="65"/>
                  </a:cubicBezTo>
                  <a:cubicBezTo>
                    <a:pt x="2" y="60"/>
                    <a:pt x="5" y="55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8" y="47"/>
                    <a:pt x="12" y="45"/>
                    <a:pt x="13" y="42"/>
                  </a:cubicBezTo>
                  <a:cubicBezTo>
                    <a:pt x="14" y="41"/>
                    <a:pt x="14" y="41"/>
                    <a:pt x="15" y="40"/>
                  </a:cubicBezTo>
                  <a:cubicBezTo>
                    <a:pt x="20" y="40"/>
                    <a:pt x="24" y="38"/>
                    <a:pt x="28" y="35"/>
                  </a:cubicBezTo>
                  <a:cubicBezTo>
                    <a:pt x="31" y="33"/>
                    <a:pt x="35" y="31"/>
                    <a:pt x="39" y="33"/>
                  </a:cubicBezTo>
                  <a:cubicBezTo>
                    <a:pt x="42" y="35"/>
                    <a:pt x="41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6" y="30"/>
                    <a:pt x="46" y="31"/>
                  </a:cubicBezTo>
                  <a:cubicBezTo>
                    <a:pt x="50" y="36"/>
                    <a:pt x="55" y="35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3" y="39"/>
                    <a:pt x="69" y="40"/>
                    <a:pt x="72" y="44"/>
                  </a:cubicBezTo>
                  <a:cubicBezTo>
                    <a:pt x="79" y="44"/>
                    <a:pt x="82" y="50"/>
                    <a:pt x="86" y="54"/>
                  </a:cubicBezTo>
                  <a:cubicBezTo>
                    <a:pt x="87" y="56"/>
                    <a:pt x="88" y="58"/>
                    <a:pt x="89" y="60"/>
                  </a:cubicBezTo>
                  <a:cubicBezTo>
                    <a:pt x="90" y="62"/>
                    <a:pt x="90" y="66"/>
                    <a:pt x="95" y="64"/>
                  </a:cubicBezTo>
                  <a:cubicBezTo>
                    <a:pt x="97" y="63"/>
                    <a:pt x="98" y="64"/>
                    <a:pt x="100" y="64"/>
                  </a:cubicBezTo>
                  <a:cubicBezTo>
                    <a:pt x="98" y="61"/>
                    <a:pt x="99" y="58"/>
                    <a:pt x="101" y="54"/>
                  </a:cubicBezTo>
                  <a:cubicBezTo>
                    <a:pt x="104" y="48"/>
                    <a:pt x="108" y="42"/>
                    <a:pt x="108" y="35"/>
                  </a:cubicBezTo>
                  <a:cubicBezTo>
                    <a:pt x="109" y="32"/>
                    <a:pt x="109" y="28"/>
                    <a:pt x="113" y="26"/>
                  </a:cubicBezTo>
                  <a:cubicBezTo>
                    <a:pt x="119" y="24"/>
                    <a:pt x="119" y="18"/>
                    <a:pt x="123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8" y="6"/>
                    <a:pt x="137" y="4"/>
                    <a:pt x="146" y="3"/>
                  </a:cubicBezTo>
                  <a:cubicBezTo>
                    <a:pt x="148" y="3"/>
                    <a:pt x="151" y="0"/>
                    <a:pt x="153" y="2"/>
                  </a:cubicBezTo>
                  <a:cubicBezTo>
                    <a:pt x="156" y="9"/>
                    <a:pt x="167" y="9"/>
                    <a:pt x="167" y="18"/>
                  </a:cubicBezTo>
                  <a:cubicBezTo>
                    <a:pt x="166" y="19"/>
                    <a:pt x="165" y="20"/>
                    <a:pt x="163" y="20"/>
                  </a:cubicBezTo>
                  <a:cubicBezTo>
                    <a:pt x="158" y="19"/>
                    <a:pt x="159" y="22"/>
                    <a:pt x="160" y="26"/>
                  </a:cubicBezTo>
                  <a:cubicBezTo>
                    <a:pt x="158" y="23"/>
                    <a:pt x="156" y="20"/>
                    <a:pt x="158" y="16"/>
                  </a:cubicBezTo>
                  <a:cubicBezTo>
                    <a:pt x="160" y="12"/>
                    <a:pt x="157" y="11"/>
                    <a:pt x="154" y="12"/>
                  </a:cubicBezTo>
                  <a:cubicBezTo>
                    <a:pt x="146" y="14"/>
                    <a:pt x="138" y="12"/>
                    <a:pt x="129" y="15"/>
                  </a:cubicBezTo>
                  <a:cubicBezTo>
                    <a:pt x="126" y="16"/>
                    <a:pt x="125" y="16"/>
                    <a:pt x="127" y="19"/>
                  </a:cubicBezTo>
                  <a:cubicBezTo>
                    <a:pt x="130" y="22"/>
                    <a:pt x="128" y="24"/>
                    <a:pt x="126" y="26"/>
                  </a:cubicBezTo>
                  <a:cubicBezTo>
                    <a:pt x="123" y="28"/>
                    <a:pt x="124" y="31"/>
                    <a:pt x="125" y="34"/>
                  </a:cubicBezTo>
                  <a:cubicBezTo>
                    <a:pt x="125" y="35"/>
                    <a:pt x="127" y="35"/>
                    <a:pt x="128" y="35"/>
                  </a:cubicBezTo>
                  <a:cubicBezTo>
                    <a:pt x="131" y="35"/>
                    <a:pt x="134" y="33"/>
                    <a:pt x="132" y="30"/>
                  </a:cubicBezTo>
                  <a:cubicBezTo>
                    <a:pt x="129" y="26"/>
                    <a:pt x="133" y="26"/>
                    <a:pt x="134" y="25"/>
                  </a:cubicBezTo>
                  <a:cubicBezTo>
                    <a:pt x="137" y="23"/>
                    <a:pt x="138" y="25"/>
                    <a:pt x="138" y="28"/>
                  </a:cubicBezTo>
                  <a:cubicBezTo>
                    <a:pt x="139" y="32"/>
                    <a:pt x="143" y="31"/>
                    <a:pt x="145" y="34"/>
                  </a:cubicBezTo>
                  <a:cubicBezTo>
                    <a:pt x="141" y="38"/>
                    <a:pt x="141" y="38"/>
                    <a:pt x="139" y="45"/>
                  </a:cubicBezTo>
                  <a:cubicBezTo>
                    <a:pt x="139" y="47"/>
                    <a:pt x="138" y="49"/>
                    <a:pt x="138" y="51"/>
                  </a:cubicBezTo>
                  <a:cubicBezTo>
                    <a:pt x="137" y="52"/>
                    <a:pt x="137" y="56"/>
                    <a:pt x="135" y="55"/>
                  </a:cubicBezTo>
                  <a:cubicBezTo>
                    <a:pt x="131" y="55"/>
                    <a:pt x="134" y="52"/>
                    <a:pt x="134" y="50"/>
                  </a:cubicBezTo>
                  <a:cubicBezTo>
                    <a:pt x="133" y="48"/>
                    <a:pt x="133" y="47"/>
                    <a:pt x="133" y="45"/>
                  </a:cubicBezTo>
                  <a:cubicBezTo>
                    <a:pt x="133" y="41"/>
                    <a:pt x="130" y="38"/>
                    <a:pt x="127" y="38"/>
                  </a:cubicBezTo>
                  <a:cubicBezTo>
                    <a:pt x="123" y="38"/>
                    <a:pt x="125" y="42"/>
                    <a:pt x="124" y="45"/>
                  </a:cubicBezTo>
                  <a:cubicBezTo>
                    <a:pt x="122" y="44"/>
                    <a:pt x="122" y="40"/>
                    <a:pt x="119" y="42"/>
                  </a:cubicBezTo>
                  <a:cubicBezTo>
                    <a:pt x="116" y="43"/>
                    <a:pt x="116" y="45"/>
                    <a:pt x="117" y="47"/>
                  </a:cubicBezTo>
                  <a:cubicBezTo>
                    <a:pt x="118" y="51"/>
                    <a:pt x="118" y="55"/>
                    <a:pt x="113" y="57"/>
                  </a:cubicBezTo>
                  <a:cubicBezTo>
                    <a:pt x="111" y="57"/>
                    <a:pt x="110" y="58"/>
                    <a:pt x="110" y="60"/>
                  </a:cubicBezTo>
                  <a:cubicBezTo>
                    <a:pt x="111" y="61"/>
                    <a:pt x="112" y="62"/>
                    <a:pt x="112" y="62"/>
                  </a:cubicBezTo>
                  <a:cubicBezTo>
                    <a:pt x="115" y="60"/>
                    <a:pt x="116" y="62"/>
                    <a:pt x="117" y="64"/>
                  </a:cubicBezTo>
                  <a:cubicBezTo>
                    <a:pt x="117" y="67"/>
                    <a:pt x="115" y="68"/>
                    <a:pt x="114" y="69"/>
                  </a:cubicBezTo>
                  <a:cubicBezTo>
                    <a:pt x="111" y="71"/>
                    <a:pt x="110" y="68"/>
                    <a:pt x="109" y="67"/>
                  </a:cubicBezTo>
                  <a:cubicBezTo>
                    <a:pt x="109" y="66"/>
                    <a:pt x="108" y="66"/>
                    <a:pt x="108" y="66"/>
                  </a:cubicBezTo>
                  <a:cubicBezTo>
                    <a:pt x="107" y="71"/>
                    <a:pt x="105" y="76"/>
                    <a:pt x="98" y="71"/>
                  </a:cubicBezTo>
                  <a:cubicBezTo>
                    <a:pt x="96" y="69"/>
                    <a:pt x="95" y="73"/>
                    <a:pt x="94" y="74"/>
                  </a:cubicBezTo>
                  <a:cubicBezTo>
                    <a:pt x="93" y="76"/>
                    <a:pt x="92" y="78"/>
                    <a:pt x="90" y="78"/>
                  </a:cubicBezTo>
                  <a:cubicBezTo>
                    <a:pt x="87" y="78"/>
                    <a:pt x="88" y="76"/>
                    <a:pt x="88" y="74"/>
                  </a:cubicBezTo>
                  <a:cubicBezTo>
                    <a:pt x="87" y="72"/>
                    <a:pt x="86" y="70"/>
                    <a:pt x="84" y="71"/>
                  </a:cubicBezTo>
                  <a:cubicBezTo>
                    <a:pt x="77" y="74"/>
                    <a:pt x="77" y="68"/>
                    <a:pt x="78" y="65"/>
                  </a:cubicBezTo>
                  <a:cubicBezTo>
                    <a:pt x="78" y="61"/>
                    <a:pt x="76" y="61"/>
                    <a:pt x="74" y="60"/>
                  </a:cubicBezTo>
                  <a:cubicBezTo>
                    <a:pt x="68" y="56"/>
                    <a:pt x="61" y="52"/>
                    <a:pt x="57" y="47"/>
                  </a:cubicBezTo>
                  <a:cubicBezTo>
                    <a:pt x="55" y="45"/>
                    <a:pt x="54" y="43"/>
                    <a:pt x="51" y="46"/>
                  </a:cubicBezTo>
                  <a:cubicBezTo>
                    <a:pt x="50" y="49"/>
                    <a:pt x="50" y="46"/>
                    <a:pt x="49" y="45"/>
                  </a:cubicBezTo>
                  <a:cubicBezTo>
                    <a:pt x="48" y="44"/>
                    <a:pt x="47" y="42"/>
                    <a:pt x="46" y="41"/>
                  </a:cubicBezTo>
                  <a:cubicBezTo>
                    <a:pt x="45" y="40"/>
                    <a:pt x="43" y="39"/>
                    <a:pt x="42" y="40"/>
                  </a:cubicBezTo>
                  <a:cubicBezTo>
                    <a:pt x="41" y="41"/>
                    <a:pt x="40" y="42"/>
                    <a:pt x="41" y="44"/>
                  </a:cubicBezTo>
                  <a:cubicBezTo>
                    <a:pt x="42" y="45"/>
                    <a:pt x="41" y="46"/>
                    <a:pt x="40" y="46"/>
                  </a:cubicBezTo>
                  <a:cubicBezTo>
                    <a:pt x="29" y="45"/>
                    <a:pt x="25" y="55"/>
                    <a:pt x="18" y="60"/>
                  </a:cubicBezTo>
                  <a:cubicBezTo>
                    <a:pt x="16" y="62"/>
                    <a:pt x="15" y="64"/>
                    <a:pt x="13" y="60"/>
                  </a:cubicBezTo>
                  <a:cubicBezTo>
                    <a:pt x="12" y="58"/>
                    <a:pt x="10" y="58"/>
                    <a:pt x="9" y="59"/>
                  </a:cubicBezTo>
                  <a:cubicBezTo>
                    <a:pt x="7" y="61"/>
                    <a:pt x="8" y="62"/>
                    <a:pt x="9" y="63"/>
                  </a:cubicBezTo>
                  <a:cubicBezTo>
                    <a:pt x="17" y="68"/>
                    <a:pt x="15" y="74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4" y="85"/>
                    <a:pt x="14" y="90"/>
                    <a:pt x="16" y="95"/>
                  </a:cubicBezTo>
                  <a:cubicBezTo>
                    <a:pt x="18" y="97"/>
                    <a:pt x="21" y="99"/>
                    <a:pt x="24" y="102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113"/>
            <p:cNvSpPr/>
            <p:nvPr/>
          </p:nvSpPr>
          <p:spPr bwMode="auto">
            <a:xfrm>
              <a:off x="6162" y="2779"/>
              <a:ext cx="210" cy="196"/>
            </a:xfrm>
            <a:custGeom>
              <a:avLst/>
              <a:gdLst>
                <a:gd name="T0" fmla="*/ 12 w 100"/>
                <a:gd name="T1" fmla="*/ 6 h 93"/>
                <a:gd name="T2" fmla="*/ 15 w 100"/>
                <a:gd name="T3" fmla="*/ 4 h 93"/>
                <a:gd name="T4" fmla="*/ 20 w 100"/>
                <a:gd name="T5" fmla="*/ 7 h 93"/>
                <a:gd name="T6" fmla="*/ 24 w 100"/>
                <a:gd name="T7" fmla="*/ 27 h 93"/>
                <a:gd name="T8" fmla="*/ 22 w 100"/>
                <a:gd name="T9" fmla="*/ 36 h 93"/>
                <a:gd name="T10" fmla="*/ 13 w 100"/>
                <a:gd name="T11" fmla="*/ 74 h 93"/>
                <a:gd name="T12" fmla="*/ 39 w 100"/>
                <a:gd name="T13" fmla="*/ 59 h 93"/>
                <a:gd name="T14" fmla="*/ 63 w 100"/>
                <a:gd name="T15" fmla="*/ 55 h 93"/>
                <a:gd name="T16" fmla="*/ 66 w 100"/>
                <a:gd name="T17" fmla="*/ 56 h 93"/>
                <a:gd name="T18" fmla="*/ 67 w 100"/>
                <a:gd name="T19" fmla="*/ 56 h 93"/>
                <a:gd name="T20" fmla="*/ 79 w 100"/>
                <a:gd name="T21" fmla="*/ 57 h 93"/>
                <a:gd name="T22" fmla="*/ 80 w 100"/>
                <a:gd name="T23" fmla="*/ 57 h 93"/>
                <a:gd name="T24" fmla="*/ 81 w 100"/>
                <a:gd name="T25" fmla="*/ 58 h 93"/>
                <a:gd name="T26" fmla="*/ 87 w 100"/>
                <a:gd name="T27" fmla="*/ 64 h 93"/>
                <a:gd name="T28" fmla="*/ 88 w 100"/>
                <a:gd name="T29" fmla="*/ 67 h 93"/>
                <a:gd name="T30" fmla="*/ 96 w 100"/>
                <a:gd name="T31" fmla="*/ 74 h 93"/>
                <a:gd name="T32" fmla="*/ 96 w 100"/>
                <a:gd name="T33" fmla="*/ 75 h 93"/>
                <a:gd name="T34" fmla="*/ 98 w 100"/>
                <a:gd name="T35" fmla="*/ 92 h 93"/>
                <a:gd name="T36" fmla="*/ 98 w 100"/>
                <a:gd name="T37" fmla="*/ 92 h 93"/>
                <a:gd name="T38" fmla="*/ 94 w 100"/>
                <a:gd name="T39" fmla="*/ 88 h 93"/>
                <a:gd name="T40" fmla="*/ 90 w 100"/>
                <a:gd name="T41" fmla="*/ 77 h 93"/>
                <a:gd name="T42" fmla="*/ 86 w 100"/>
                <a:gd name="T43" fmla="*/ 74 h 93"/>
                <a:gd name="T44" fmla="*/ 78 w 100"/>
                <a:gd name="T45" fmla="*/ 68 h 93"/>
                <a:gd name="T46" fmla="*/ 68 w 100"/>
                <a:gd name="T47" fmla="*/ 69 h 93"/>
                <a:gd name="T48" fmla="*/ 63 w 100"/>
                <a:gd name="T49" fmla="*/ 64 h 93"/>
                <a:gd name="T50" fmla="*/ 59 w 100"/>
                <a:gd name="T51" fmla="*/ 72 h 93"/>
                <a:gd name="T52" fmla="*/ 53 w 100"/>
                <a:gd name="T53" fmla="*/ 68 h 93"/>
                <a:gd name="T54" fmla="*/ 46 w 100"/>
                <a:gd name="T55" fmla="*/ 69 h 93"/>
                <a:gd name="T56" fmla="*/ 36 w 100"/>
                <a:gd name="T57" fmla="*/ 72 h 93"/>
                <a:gd name="T58" fmla="*/ 18 w 100"/>
                <a:gd name="T59" fmla="*/ 79 h 93"/>
                <a:gd name="T60" fmla="*/ 10 w 100"/>
                <a:gd name="T61" fmla="*/ 78 h 93"/>
                <a:gd name="T62" fmla="*/ 8 w 100"/>
                <a:gd name="T63" fmla="*/ 74 h 93"/>
                <a:gd name="T64" fmla="*/ 3 w 100"/>
                <a:gd name="T65" fmla="*/ 68 h 93"/>
                <a:gd name="T66" fmla="*/ 7 w 100"/>
                <a:gd name="T67" fmla="*/ 60 h 93"/>
                <a:gd name="T68" fmla="*/ 11 w 100"/>
                <a:gd name="T69" fmla="*/ 49 h 93"/>
                <a:gd name="T70" fmla="*/ 10 w 100"/>
                <a:gd name="T71" fmla="*/ 38 h 93"/>
                <a:gd name="T72" fmla="*/ 11 w 100"/>
                <a:gd name="T73" fmla="*/ 29 h 93"/>
                <a:gd name="T74" fmla="*/ 16 w 100"/>
                <a:gd name="T75" fmla="*/ 31 h 93"/>
                <a:gd name="T76" fmla="*/ 12 w 100"/>
                <a:gd name="T77" fmla="*/ 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0" h="93">
                  <a:moveTo>
                    <a:pt x="12" y="6"/>
                  </a:moveTo>
                  <a:cubicBezTo>
                    <a:pt x="13" y="5"/>
                    <a:pt x="14" y="5"/>
                    <a:pt x="15" y="4"/>
                  </a:cubicBezTo>
                  <a:cubicBezTo>
                    <a:pt x="19" y="0"/>
                    <a:pt x="20" y="5"/>
                    <a:pt x="20" y="7"/>
                  </a:cubicBezTo>
                  <a:cubicBezTo>
                    <a:pt x="22" y="13"/>
                    <a:pt x="23" y="20"/>
                    <a:pt x="24" y="27"/>
                  </a:cubicBezTo>
                  <a:cubicBezTo>
                    <a:pt x="22" y="30"/>
                    <a:pt x="22" y="33"/>
                    <a:pt x="22" y="36"/>
                  </a:cubicBezTo>
                  <a:cubicBezTo>
                    <a:pt x="20" y="49"/>
                    <a:pt x="13" y="60"/>
                    <a:pt x="13" y="74"/>
                  </a:cubicBezTo>
                  <a:cubicBezTo>
                    <a:pt x="22" y="69"/>
                    <a:pt x="31" y="65"/>
                    <a:pt x="39" y="59"/>
                  </a:cubicBezTo>
                  <a:cubicBezTo>
                    <a:pt x="47" y="57"/>
                    <a:pt x="55" y="55"/>
                    <a:pt x="63" y="55"/>
                  </a:cubicBezTo>
                  <a:cubicBezTo>
                    <a:pt x="64" y="55"/>
                    <a:pt x="65" y="55"/>
                    <a:pt x="66" y="56"/>
                  </a:cubicBezTo>
                  <a:cubicBezTo>
                    <a:pt x="66" y="57"/>
                    <a:pt x="67" y="57"/>
                    <a:pt x="67" y="56"/>
                  </a:cubicBezTo>
                  <a:cubicBezTo>
                    <a:pt x="71" y="55"/>
                    <a:pt x="75" y="58"/>
                    <a:pt x="79" y="57"/>
                  </a:cubicBezTo>
                  <a:cubicBezTo>
                    <a:pt x="79" y="57"/>
                    <a:pt x="80" y="57"/>
                    <a:pt x="80" y="57"/>
                  </a:cubicBezTo>
                  <a:cubicBezTo>
                    <a:pt x="80" y="58"/>
                    <a:pt x="81" y="58"/>
                    <a:pt x="81" y="58"/>
                  </a:cubicBezTo>
                  <a:cubicBezTo>
                    <a:pt x="82" y="61"/>
                    <a:pt x="85" y="62"/>
                    <a:pt x="87" y="64"/>
                  </a:cubicBezTo>
                  <a:cubicBezTo>
                    <a:pt x="87" y="65"/>
                    <a:pt x="87" y="66"/>
                    <a:pt x="88" y="67"/>
                  </a:cubicBezTo>
                  <a:cubicBezTo>
                    <a:pt x="94" y="66"/>
                    <a:pt x="93" y="72"/>
                    <a:pt x="96" y="74"/>
                  </a:cubicBezTo>
                  <a:cubicBezTo>
                    <a:pt x="96" y="74"/>
                    <a:pt x="96" y="75"/>
                    <a:pt x="96" y="75"/>
                  </a:cubicBezTo>
                  <a:cubicBezTo>
                    <a:pt x="95" y="81"/>
                    <a:pt x="100" y="86"/>
                    <a:pt x="98" y="92"/>
                  </a:cubicBezTo>
                  <a:cubicBezTo>
                    <a:pt x="98" y="92"/>
                    <a:pt x="98" y="92"/>
                    <a:pt x="98" y="92"/>
                  </a:cubicBezTo>
                  <a:cubicBezTo>
                    <a:pt x="95" y="93"/>
                    <a:pt x="96" y="89"/>
                    <a:pt x="94" y="88"/>
                  </a:cubicBezTo>
                  <a:cubicBezTo>
                    <a:pt x="92" y="85"/>
                    <a:pt x="85" y="84"/>
                    <a:pt x="90" y="77"/>
                  </a:cubicBezTo>
                  <a:cubicBezTo>
                    <a:pt x="91" y="76"/>
                    <a:pt x="88" y="74"/>
                    <a:pt x="86" y="74"/>
                  </a:cubicBezTo>
                  <a:cubicBezTo>
                    <a:pt x="83" y="73"/>
                    <a:pt x="79" y="74"/>
                    <a:pt x="78" y="68"/>
                  </a:cubicBezTo>
                  <a:cubicBezTo>
                    <a:pt x="78" y="66"/>
                    <a:pt x="72" y="66"/>
                    <a:pt x="68" y="69"/>
                  </a:cubicBezTo>
                  <a:cubicBezTo>
                    <a:pt x="63" y="71"/>
                    <a:pt x="62" y="69"/>
                    <a:pt x="63" y="64"/>
                  </a:cubicBezTo>
                  <a:cubicBezTo>
                    <a:pt x="59" y="65"/>
                    <a:pt x="59" y="69"/>
                    <a:pt x="59" y="72"/>
                  </a:cubicBezTo>
                  <a:cubicBezTo>
                    <a:pt x="56" y="71"/>
                    <a:pt x="55" y="69"/>
                    <a:pt x="53" y="68"/>
                  </a:cubicBezTo>
                  <a:cubicBezTo>
                    <a:pt x="50" y="67"/>
                    <a:pt x="48" y="64"/>
                    <a:pt x="46" y="69"/>
                  </a:cubicBezTo>
                  <a:cubicBezTo>
                    <a:pt x="45" y="74"/>
                    <a:pt x="39" y="72"/>
                    <a:pt x="36" y="72"/>
                  </a:cubicBezTo>
                  <a:cubicBezTo>
                    <a:pt x="29" y="72"/>
                    <a:pt x="24" y="76"/>
                    <a:pt x="18" y="79"/>
                  </a:cubicBezTo>
                  <a:cubicBezTo>
                    <a:pt x="14" y="82"/>
                    <a:pt x="12" y="81"/>
                    <a:pt x="10" y="78"/>
                  </a:cubicBezTo>
                  <a:cubicBezTo>
                    <a:pt x="9" y="77"/>
                    <a:pt x="9" y="75"/>
                    <a:pt x="8" y="74"/>
                  </a:cubicBezTo>
                  <a:cubicBezTo>
                    <a:pt x="6" y="72"/>
                    <a:pt x="0" y="74"/>
                    <a:pt x="3" y="68"/>
                  </a:cubicBezTo>
                  <a:cubicBezTo>
                    <a:pt x="4" y="66"/>
                    <a:pt x="3" y="62"/>
                    <a:pt x="7" y="60"/>
                  </a:cubicBezTo>
                  <a:cubicBezTo>
                    <a:pt x="11" y="58"/>
                    <a:pt x="9" y="52"/>
                    <a:pt x="11" y="49"/>
                  </a:cubicBezTo>
                  <a:cubicBezTo>
                    <a:pt x="13" y="45"/>
                    <a:pt x="13" y="42"/>
                    <a:pt x="10" y="38"/>
                  </a:cubicBezTo>
                  <a:cubicBezTo>
                    <a:pt x="7" y="35"/>
                    <a:pt x="9" y="31"/>
                    <a:pt x="11" y="29"/>
                  </a:cubicBezTo>
                  <a:cubicBezTo>
                    <a:pt x="15" y="24"/>
                    <a:pt x="13" y="33"/>
                    <a:pt x="16" y="31"/>
                  </a:cubicBezTo>
                  <a:cubicBezTo>
                    <a:pt x="16" y="23"/>
                    <a:pt x="11" y="15"/>
                    <a:pt x="12" y="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114"/>
            <p:cNvSpPr/>
            <p:nvPr/>
          </p:nvSpPr>
          <p:spPr bwMode="auto">
            <a:xfrm>
              <a:off x="6099" y="2737"/>
              <a:ext cx="119" cy="99"/>
            </a:xfrm>
            <a:custGeom>
              <a:avLst/>
              <a:gdLst>
                <a:gd name="T0" fmla="*/ 54 w 57"/>
                <a:gd name="T1" fmla="*/ 47 h 47"/>
                <a:gd name="T2" fmla="*/ 50 w 57"/>
                <a:gd name="T3" fmla="*/ 30 h 47"/>
                <a:gd name="T4" fmla="*/ 45 w 57"/>
                <a:gd name="T5" fmla="*/ 24 h 47"/>
                <a:gd name="T6" fmla="*/ 37 w 57"/>
                <a:gd name="T7" fmla="*/ 15 h 47"/>
                <a:gd name="T8" fmla="*/ 31 w 57"/>
                <a:gd name="T9" fmla="*/ 10 h 47"/>
                <a:gd name="T10" fmla="*/ 2 w 57"/>
                <a:gd name="T11" fmla="*/ 20 h 47"/>
                <a:gd name="T12" fmla="*/ 9 w 57"/>
                <a:gd name="T13" fmla="*/ 9 h 47"/>
                <a:gd name="T14" fmla="*/ 53 w 57"/>
                <a:gd name="T15" fmla="*/ 25 h 47"/>
                <a:gd name="T16" fmla="*/ 56 w 57"/>
                <a:gd name="T17" fmla="*/ 43 h 47"/>
                <a:gd name="T18" fmla="*/ 54 w 57"/>
                <a:gd name="T1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47">
                  <a:moveTo>
                    <a:pt x="54" y="47"/>
                  </a:moveTo>
                  <a:cubicBezTo>
                    <a:pt x="50" y="42"/>
                    <a:pt x="50" y="36"/>
                    <a:pt x="50" y="30"/>
                  </a:cubicBezTo>
                  <a:cubicBezTo>
                    <a:pt x="49" y="27"/>
                    <a:pt x="50" y="24"/>
                    <a:pt x="45" y="24"/>
                  </a:cubicBezTo>
                  <a:cubicBezTo>
                    <a:pt x="44" y="20"/>
                    <a:pt x="40" y="16"/>
                    <a:pt x="37" y="15"/>
                  </a:cubicBezTo>
                  <a:cubicBezTo>
                    <a:pt x="33" y="14"/>
                    <a:pt x="31" y="12"/>
                    <a:pt x="31" y="10"/>
                  </a:cubicBezTo>
                  <a:cubicBezTo>
                    <a:pt x="20" y="11"/>
                    <a:pt x="10" y="14"/>
                    <a:pt x="2" y="20"/>
                  </a:cubicBezTo>
                  <a:cubicBezTo>
                    <a:pt x="0" y="14"/>
                    <a:pt x="5" y="11"/>
                    <a:pt x="9" y="9"/>
                  </a:cubicBezTo>
                  <a:cubicBezTo>
                    <a:pt x="24" y="0"/>
                    <a:pt x="45" y="9"/>
                    <a:pt x="53" y="25"/>
                  </a:cubicBezTo>
                  <a:cubicBezTo>
                    <a:pt x="55" y="31"/>
                    <a:pt x="52" y="37"/>
                    <a:pt x="56" y="43"/>
                  </a:cubicBezTo>
                  <a:cubicBezTo>
                    <a:pt x="57" y="44"/>
                    <a:pt x="55" y="46"/>
                    <a:pt x="54" y="47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115"/>
            <p:cNvSpPr/>
            <p:nvPr/>
          </p:nvSpPr>
          <p:spPr bwMode="auto">
            <a:xfrm>
              <a:off x="6044" y="2802"/>
              <a:ext cx="40" cy="93"/>
            </a:xfrm>
            <a:custGeom>
              <a:avLst/>
              <a:gdLst>
                <a:gd name="T0" fmla="*/ 19 w 19"/>
                <a:gd name="T1" fmla="*/ 2 h 44"/>
                <a:gd name="T2" fmla="*/ 15 w 19"/>
                <a:gd name="T3" fmla="*/ 7 h 44"/>
                <a:gd name="T4" fmla="*/ 5 w 19"/>
                <a:gd name="T5" fmla="*/ 34 h 44"/>
                <a:gd name="T6" fmla="*/ 5 w 19"/>
                <a:gd name="T7" fmla="*/ 35 h 44"/>
                <a:gd name="T8" fmla="*/ 7 w 19"/>
                <a:gd name="T9" fmla="*/ 41 h 44"/>
                <a:gd name="T10" fmla="*/ 0 w 19"/>
                <a:gd name="T11" fmla="*/ 39 h 44"/>
                <a:gd name="T12" fmla="*/ 8 w 19"/>
                <a:gd name="T13" fmla="*/ 17 h 44"/>
                <a:gd name="T14" fmla="*/ 16 w 19"/>
                <a:gd name="T15" fmla="*/ 1 h 44"/>
                <a:gd name="T16" fmla="*/ 19 w 19"/>
                <a:gd name="T17" fmla="*/ 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44">
                  <a:moveTo>
                    <a:pt x="19" y="2"/>
                  </a:moveTo>
                  <a:cubicBezTo>
                    <a:pt x="16" y="2"/>
                    <a:pt x="16" y="5"/>
                    <a:pt x="15" y="7"/>
                  </a:cubicBezTo>
                  <a:cubicBezTo>
                    <a:pt x="14" y="17"/>
                    <a:pt x="11" y="26"/>
                    <a:pt x="5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7" y="37"/>
                    <a:pt x="9" y="39"/>
                    <a:pt x="7" y="41"/>
                  </a:cubicBezTo>
                  <a:cubicBezTo>
                    <a:pt x="4" y="44"/>
                    <a:pt x="2" y="39"/>
                    <a:pt x="0" y="39"/>
                  </a:cubicBezTo>
                  <a:cubicBezTo>
                    <a:pt x="3" y="32"/>
                    <a:pt x="4" y="24"/>
                    <a:pt x="8" y="17"/>
                  </a:cubicBezTo>
                  <a:cubicBezTo>
                    <a:pt x="11" y="11"/>
                    <a:pt x="13" y="6"/>
                    <a:pt x="16" y="1"/>
                  </a:cubicBezTo>
                  <a:cubicBezTo>
                    <a:pt x="18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116"/>
            <p:cNvSpPr/>
            <p:nvPr/>
          </p:nvSpPr>
          <p:spPr bwMode="auto">
            <a:xfrm>
              <a:off x="5877" y="2811"/>
              <a:ext cx="65" cy="27"/>
            </a:xfrm>
            <a:custGeom>
              <a:avLst/>
              <a:gdLst>
                <a:gd name="T0" fmla="*/ 28 w 31"/>
                <a:gd name="T1" fmla="*/ 1 h 13"/>
                <a:gd name="T2" fmla="*/ 27 w 31"/>
                <a:gd name="T3" fmla="*/ 7 h 13"/>
                <a:gd name="T4" fmla="*/ 23 w 31"/>
                <a:gd name="T5" fmla="*/ 6 h 13"/>
                <a:gd name="T6" fmla="*/ 12 w 31"/>
                <a:gd name="T7" fmla="*/ 9 h 13"/>
                <a:gd name="T8" fmla="*/ 0 w 31"/>
                <a:gd name="T9" fmla="*/ 11 h 13"/>
                <a:gd name="T10" fmla="*/ 20 w 31"/>
                <a:gd name="T11" fmla="*/ 1 h 13"/>
                <a:gd name="T12" fmla="*/ 28 w 31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3">
                  <a:moveTo>
                    <a:pt x="28" y="1"/>
                  </a:moveTo>
                  <a:cubicBezTo>
                    <a:pt x="27" y="3"/>
                    <a:pt x="31" y="5"/>
                    <a:pt x="27" y="7"/>
                  </a:cubicBezTo>
                  <a:cubicBezTo>
                    <a:pt x="25" y="8"/>
                    <a:pt x="25" y="7"/>
                    <a:pt x="23" y="6"/>
                  </a:cubicBezTo>
                  <a:cubicBezTo>
                    <a:pt x="19" y="3"/>
                    <a:pt x="15" y="6"/>
                    <a:pt x="12" y="9"/>
                  </a:cubicBezTo>
                  <a:cubicBezTo>
                    <a:pt x="8" y="13"/>
                    <a:pt x="4" y="13"/>
                    <a:pt x="0" y="11"/>
                  </a:cubicBezTo>
                  <a:cubicBezTo>
                    <a:pt x="6" y="6"/>
                    <a:pt x="12" y="2"/>
                    <a:pt x="20" y="1"/>
                  </a:cubicBezTo>
                  <a:cubicBezTo>
                    <a:pt x="23" y="0"/>
                    <a:pt x="25" y="0"/>
                    <a:pt x="28" y="1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117"/>
            <p:cNvSpPr/>
            <p:nvPr/>
          </p:nvSpPr>
          <p:spPr bwMode="auto">
            <a:xfrm>
              <a:off x="5845" y="2855"/>
              <a:ext cx="13" cy="52"/>
            </a:xfrm>
            <a:custGeom>
              <a:avLst/>
              <a:gdLst>
                <a:gd name="T0" fmla="*/ 6 w 6"/>
                <a:gd name="T1" fmla="*/ 0 h 25"/>
                <a:gd name="T2" fmla="*/ 4 w 6"/>
                <a:gd name="T3" fmla="*/ 19 h 25"/>
                <a:gd name="T4" fmla="*/ 3 w 6"/>
                <a:gd name="T5" fmla="*/ 21 h 25"/>
                <a:gd name="T6" fmla="*/ 0 w 6"/>
                <a:gd name="T7" fmla="*/ 23 h 25"/>
                <a:gd name="T8" fmla="*/ 2 w 6"/>
                <a:gd name="T9" fmla="*/ 7 h 25"/>
                <a:gd name="T10" fmla="*/ 6 w 6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5">
                  <a:moveTo>
                    <a:pt x="6" y="0"/>
                  </a:moveTo>
                  <a:cubicBezTo>
                    <a:pt x="5" y="6"/>
                    <a:pt x="6" y="13"/>
                    <a:pt x="4" y="19"/>
                  </a:cubicBezTo>
                  <a:cubicBezTo>
                    <a:pt x="4" y="20"/>
                    <a:pt x="3" y="20"/>
                    <a:pt x="3" y="21"/>
                  </a:cubicBezTo>
                  <a:cubicBezTo>
                    <a:pt x="3" y="25"/>
                    <a:pt x="3" y="25"/>
                    <a:pt x="0" y="23"/>
                  </a:cubicBezTo>
                  <a:cubicBezTo>
                    <a:pt x="0" y="18"/>
                    <a:pt x="1" y="12"/>
                    <a:pt x="2" y="7"/>
                  </a:cubicBezTo>
                  <a:cubicBezTo>
                    <a:pt x="3" y="4"/>
                    <a:pt x="4" y="2"/>
                    <a:pt x="6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118"/>
            <p:cNvSpPr/>
            <p:nvPr/>
          </p:nvSpPr>
          <p:spPr bwMode="auto">
            <a:xfrm>
              <a:off x="6078" y="2779"/>
              <a:ext cx="25" cy="27"/>
            </a:xfrm>
            <a:custGeom>
              <a:avLst/>
              <a:gdLst>
                <a:gd name="T0" fmla="*/ 3 w 12"/>
                <a:gd name="T1" fmla="*/ 13 h 13"/>
                <a:gd name="T2" fmla="*/ 0 w 12"/>
                <a:gd name="T3" fmla="*/ 12 h 13"/>
                <a:gd name="T4" fmla="*/ 12 w 12"/>
                <a:gd name="T5" fmla="*/ 0 h 13"/>
                <a:gd name="T6" fmla="*/ 3 w 12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3" y="13"/>
                  </a:moveTo>
                  <a:cubicBezTo>
                    <a:pt x="3" y="12"/>
                    <a:pt x="2" y="12"/>
                    <a:pt x="0" y="12"/>
                  </a:cubicBezTo>
                  <a:cubicBezTo>
                    <a:pt x="2" y="6"/>
                    <a:pt x="6" y="2"/>
                    <a:pt x="12" y="0"/>
                  </a:cubicBezTo>
                  <a:cubicBezTo>
                    <a:pt x="11" y="6"/>
                    <a:pt x="9" y="11"/>
                    <a:pt x="3" y="13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119"/>
            <p:cNvSpPr/>
            <p:nvPr/>
          </p:nvSpPr>
          <p:spPr bwMode="auto">
            <a:xfrm>
              <a:off x="5935" y="2813"/>
              <a:ext cx="36" cy="21"/>
            </a:xfrm>
            <a:custGeom>
              <a:avLst/>
              <a:gdLst>
                <a:gd name="T0" fmla="*/ 17 w 17"/>
                <a:gd name="T1" fmla="*/ 6 h 10"/>
                <a:gd name="T2" fmla="*/ 0 w 17"/>
                <a:gd name="T3" fmla="*/ 0 h 10"/>
                <a:gd name="T4" fmla="*/ 17 w 17"/>
                <a:gd name="T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17" y="6"/>
                  </a:moveTo>
                  <a:cubicBezTo>
                    <a:pt x="9" y="10"/>
                    <a:pt x="5" y="4"/>
                    <a:pt x="0" y="0"/>
                  </a:cubicBezTo>
                  <a:cubicBezTo>
                    <a:pt x="6" y="0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120"/>
            <p:cNvSpPr/>
            <p:nvPr/>
          </p:nvSpPr>
          <p:spPr bwMode="auto">
            <a:xfrm>
              <a:off x="6244" y="2890"/>
              <a:ext cx="56" cy="15"/>
            </a:xfrm>
            <a:custGeom>
              <a:avLst/>
              <a:gdLst>
                <a:gd name="T0" fmla="*/ 27 w 27"/>
                <a:gd name="T1" fmla="*/ 3 h 7"/>
                <a:gd name="T2" fmla="*/ 0 w 27"/>
                <a:gd name="T3" fmla="*/ 6 h 7"/>
                <a:gd name="T4" fmla="*/ 25 w 27"/>
                <a:gd name="T5" fmla="*/ 0 h 7"/>
                <a:gd name="T6" fmla="*/ 27 w 2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7">
                  <a:moveTo>
                    <a:pt x="27" y="3"/>
                  </a:moveTo>
                  <a:cubicBezTo>
                    <a:pt x="18" y="3"/>
                    <a:pt x="9" y="7"/>
                    <a:pt x="0" y="6"/>
                  </a:cubicBezTo>
                  <a:cubicBezTo>
                    <a:pt x="8" y="1"/>
                    <a:pt x="17" y="2"/>
                    <a:pt x="25" y="0"/>
                  </a:cubicBezTo>
                  <a:cubicBezTo>
                    <a:pt x="27" y="0"/>
                    <a:pt x="27" y="2"/>
                    <a:pt x="27" y="3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121"/>
            <p:cNvSpPr/>
            <p:nvPr/>
          </p:nvSpPr>
          <p:spPr bwMode="auto">
            <a:xfrm>
              <a:off x="5971" y="2825"/>
              <a:ext cx="25" cy="17"/>
            </a:xfrm>
            <a:custGeom>
              <a:avLst/>
              <a:gdLst>
                <a:gd name="T0" fmla="*/ 12 w 12"/>
                <a:gd name="T1" fmla="*/ 8 h 8"/>
                <a:gd name="T2" fmla="*/ 0 w 12"/>
                <a:gd name="T3" fmla="*/ 0 h 8"/>
                <a:gd name="T4" fmla="*/ 12 w 1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8">
                  <a:moveTo>
                    <a:pt x="12" y="8"/>
                  </a:moveTo>
                  <a:cubicBezTo>
                    <a:pt x="8" y="6"/>
                    <a:pt x="2" y="6"/>
                    <a:pt x="0" y="0"/>
                  </a:cubicBezTo>
                  <a:cubicBezTo>
                    <a:pt x="6" y="0"/>
                    <a:pt x="11" y="0"/>
                    <a:pt x="12" y="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122"/>
            <p:cNvSpPr/>
            <p:nvPr/>
          </p:nvSpPr>
          <p:spPr bwMode="auto">
            <a:xfrm>
              <a:off x="6302" y="2890"/>
              <a:ext cx="25" cy="17"/>
            </a:xfrm>
            <a:custGeom>
              <a:avLst/>
              <a:gdLst>
                <a:gd name="T0" fmla="*/ 12 w 12"/>
                <a:gd name="T1" fmla="*/ 4 h 8"/>
                <a:gd name="T2" fmla="*/ 9 w 12"/>
                <a:gd name="T3" fmla="*/ 6 h 8"/>
                <a:gd name="T4" fmla="*/ 0 w 12"/>
                <a:gd name="T5" fmla="*/ 3 h 8"/>
                <a:gd name="T6" fmla="*/ 12 w 12"/>
                <a:gd name="T7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12" y="4"/>
                  </a:moveTo>
                  <a:cubicBezTo>
                    <a:pt x="11" y="6"/>
                    <a:pt x="10" y="8"/>
                    <a:pt x="9" y="6"/>
                  </a:cubicBezTo>
                  <a:cubicBezTo>
                    <a:pt x="6" y="4"/>
                    <a:pt x="3" y="4"/>
                    <a:pt x="0" y="3"/>
                  </a:cubicBezTo>
                  <a:cubicBezTo>
                    <a:pt x="4" y="0"/>
                    <a:pt x="8" y="0"/>
                    <a:pt x="12" y="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123"/>
            <p:cNvSpPr/>
            <p:nvPr/>
          </p:nvSpPr>
          <p:spPr bwMode="auto">
            <a:xfrm>
              <a:off x="5858" y="2838"/>
              <a:ext cx="19" cy="17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8 h 8"/>
                <a:gd name="T4" fmla="*/ 7 w 9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9" y="6"/>
                    <a:pt x="2" y="5"/>
                    <a:pt x="0" y="8"/>
                  </a:cubicBezTo>
                  <a:cubicBezTo>
                    <a:pt x="1" y="4"/>
                    <a:pt x="3" y="1"/>
                    <a:pt x="7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124"/>
            <p:cNvSpPr/>
            <p:nvPr/>
          </p:nvSpPr>
          <p:spPr bwMode="auto">
            <a:xfrm>
              <a:off x="6030" y="2876"/>
              <a:ext cx="14" cy="14"/>
            </a:xfrm>
            <a:custGeom>
              <a:avLst/>
              <a:gdLst>
                <a:gd name="T0" fmla="*/ 7 w 7"/>
                <a:gd name="T1" fmla="*/ 4 h 7"/>
                <a:gd name="T2" fmla="*/ 3 w 7"/>
                <a:gd name="T3" fmla="*/ 7 h 7"/>
                <a:gd name="T4" fmla="*/ 1 w 7"/>
                <a:gd name="T5" fmla="*/ 0 h 7"/>
                <a:gd name="T6" fmla="*/ 7 w 7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cubicBezTo>
                    <a:pt x="5" y="5"/>
                    <a:pt x="4" y="6"/>
                    <a:pt x="3" y="7"/>
                  </a:cubicBezTo>
                  <a:cubicBezTo>
                    <a:pt x="0" y="5"/>
                    <a:pt x="1" y="2"/>
                    <a:pt x="1" y="0"/>
                  </a:cubicBezTo>
                  <a:cubicBezTo>
                    <a:pt x="3" y="1"/>
                    <a:pt x="4" y="4"/>
                    <a:pt x="7" y="4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125"/>
            <p:cNvSpPr/>
            <p:nvPr/>
          </p:nvSpPr>
          <p:spPr bwMode="auto">
            <a:xfrm>
              <a:off x="6204" y="2836"/>
              <a:ext cx="8" cy="19"/>
            </a:xfrm>
            <a:custGeom>
              <a:avLst/>
              <a:gdLst>
                <a:gd name="T0" fmla="*/ 2 w 4"/>
                <a:gd name="T1" fmla="*/ 9 h 9"/>
                <a:gd name="T2" fmla="*/ 4 w 4"/>
                <a:gd name="T3" fmla="*/ 0 h 9"/>
                <a:gd name="T4" fmla="*/ 2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2" y="9"/>
                  </a:moveTo>
                  <a:cubicBezTo>
                    <a:pt x="0" y="6"/>
                    <a:pt x="1" y="3"/>
                    <a:pt x="4" y="0"/>
                  </a:cubicBezTo>
                  <a:cubicBezTo>
                    <a:pt x="4" y="3"/>
                    <a:pt x="4" y="6"/>
                    <a:pt x="2" y="9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126"/>
            <p:cNvSpPr/>
            <p:nvPr/>
          </p:nvSpPr>
          <p:spPr bwMode="auto">
            <a:xfrm>
              <a:off x="6124" y="3294"/>
              <a:ext cx="44" cy="19"/>
            </a:xfrm>
            <a:custGeom>
              <a:avLst/>
              <a:gdLst>
                <a:gd name="T0" fmla="*/ 0 w 21"/>
                <a:gd name="T1" fmla="*/ 1 h 9"/>
                <a:gd name="T2" fmla="*/ 4 w 21"/>
                <a:gd name="T3" fmla="*/ 0 h 9"/>
                <a:gd name="T4" fmla="*/ 21 w 21"/>
                <a:gd name="T5" fmla="*/ 6 h 9"/>
                <a:gd name="T6" fmla="*/ 0 w 21"/>
                <a:gd name="T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1"/>
                  </a:moveTo>
                  <a:cubicBezTo>
                    <a:pt x="1" y="1"/>
                    <a:pt x="3" y="0"/>
                    <a:pt x="4" y="0"/>
                  </a:cubicBezTo>
                  <a:cubicBezTo>
                    <a:pt x="8" y="6"/>
                    <a:pt x="15" y="5"/>
                    <a:pt x="21" y="6"/>
                  </a:cubicBezTo>
                  <a:cubicBezTo>
                    <a:pt x="13" y="9"/>
                    <a:pt x="5" y="7"/>
                    <a:pt x="0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127"/>
            <p:cNvSpPr/>
            <p:nvPr/>
          </p:nvSpPr>
          <p:spPr bwMode="auto">
            <a:xfrm>
              <a:off x="6170" y="3300"/>
              <a:ext cx="19" cy="13"/>
            </a:xfrm>
            <a:custGeom>
              <a:avLst/>
              <a:gdLst>
                <a:gd name="T0" fmla="*/ 0 w 9"/>
                <a:gd name="T1" fmla="*/ 3 h 6"/>
                <a:gd name="T2" fmla="*/ 9 w 9"/>
                <a:gd name="T3" fmla="*/ 2 h 6"/>
                <a:gd name="T4" fmla="*/ 0 w 9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3"/>
                  </a:moveTo>
                  <a:cubicBezTo>
                    <a:pt x="3" y="4"/>
                    <a:pt x="5" y="0"/>
                    <a:pt x="9" y="2"/>
                  </a:cubicBezTo>
                  <a:cubicBezTo>
                    <a:pt x="6" y="4"/>
                    <a:pt x="4" y="6"/>
                    <a:pt x="0" y="3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128"/>
            <p:cNvSpPr/>
            <p:nvPr/>
          </p:nvSpPr>
          <p:spPr bwMode="auto">
            <a:xfrm>
              <a:off x="6330" y="2964"/>
              <a:ext cx="37" cy="65"/>
            </a:xfrm>
            <a:custGeom>
              <a:avLst/>
              <a:gdLst>
                <a:gd name="T0" fmla="*/ 14 w 18"/>
                <a:gd name="T1" fmla="*/ 0 h 31"/>
                <a:gd name="T2" fmla="*/ 18 w 18"/>
                <a:gd name="T3" fmla="*/ 4 h 31"/>
                <a:gd name="T4" fmla="*/ 5 w 18"/>
                <a:gd name="T5" fmla="*/ 31 h 31"/>
                <a:gd name="T6" fmla="*/ 7 w 18"/>
                <a:gd name="T7" fmla="*/ 26 h 31"/>
                <a:gd name="T8" fmla="*/ 9 w 18"/>
                <a:gd name="T9" fmla="*/ 24 h 31"/>
                <a:gd name="T10" fmla="*/ 13 w 18"/>
                <a:gd name="T11" fmla="*/ 13 h 31"/>
                <a:gd name="T12" fmla="*/ 14 w 18"/>
                <a:gd name="T13" fmla="*/ 10 h 31"/>
                <a:gd name="T14" fmla="*/ 14 w 18"/>
                <a:gd name="T15" fmla="*/ 1 h 31"/>
                <a:gd name="T16" fmla="*/ 14 w 18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1">
                  <a:moveTo>
                    <a:pt x="14" y="0"/>
                  </a:moveTo>
                  <a:cubicBezTo>
                    <a:pt x="17" y="0"/>
                    <a:pt x="17" y="3"/>
                    <a:pt x="18" y="4"/>
                  </a:cubicBezTo>
                  <a:cubicBezTo>
                    <a:pt x="16" y="14"/>
                    <a:pt x="15" y="25"/>
                    <a:pt x="5" y="31"/>
                  </a:cubicBezTo>
                  <a:cubicBezTo>
                    <a:pt x="6" y="29"/>
                    <a:pt x="0" y="25"/>
                    <a:pt x="7" y="26"/>
                  </a:cubicBezTo>
                  <a:cubicBezTo>
                    <a:pt x="8" y="26"/>
                    <a:pt x="9" y="25"/>
                    <a:pt x="9" y="24"/>
                  </a:cubicBezTo>
                  <a:cubicBezTo>
                    <a:pt x="6" y="19"/>
                    <a:pt x="11" y="17"/>
                    <a:pt x="13" y="13"/>
                  </a:cubicBezTo>
                  <a:cubicBezTo>
                    <a:pt x="13" y="12"/>
                    <a:pt x="15" y="11"/>
                    <a:pt x="14" y="10"/>
                  </a:cubicBezTo>
                  <a:cubicBezTo>
                    <a:pt x="10" y="7"/>
                    <a:pt x="13" y="4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129"/>
            <p:cNvSpPr/>
            <p:nvPr/>
          </p:nvSpPr>
          <p:spPr bwMode="auto">
            <a:xfrm>
              <a:off x="6231" y="3204"/>
              <a:ext cx="23" cy="57"/>
            </a:xfrm>
            <a:custGeom>
              <a:avLst/>
              <a:gdLst>
                <a:gd name="T0" fmla="*/ 2 w 11"/>
                <a:gd name="T1" fmla="*/ 27 h 27"/>
                <a:gd name="T2" fmla="*/ 3 w 11"/>
                <a:gd name="T3" fmla="*/ 18 h 27"/>
                <a:gd name="T4" fmla="*/ 5 w 11"/>
                <a:gd name="T5" fmla="*/ 10 h 27"/>
                <a:gd name="T6" fmla="*/ 7 w 11"/>
                <a:gd name="T7" fmla="*/ 0 h 27"/>
                <a:gd name="T8" fmla="*/ 7 w 11"/>
                <a:gd name="T9" fmla="*/ 16 h 27"/>
                <a:gd name="T10" fmla="*/ 8 w 11"/>
                <a:gd name="T11" fmla="*/ 20 h 27"/>
                <a:gd name="T12" fmla="*/ 2 w 11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7">
                  <a:moveTo>
                    <a:pt x="2" y="27"/>
                  </a:moveTo>
                  <a:cubicBezTo>
                    <a:pt x="1" y="23"/>
                    <a:pt x="0" y="21"/>
                    <a:pt x="3" y="18"/>
                  </a:cubicBezTo>
                  <a:cubicBezTo>
                    <a:pt x="5" y="16"/>
                    <a:pt x="6" y="13"/>
                    <a:pt x="5" y="10"/>
                  </a:cubicBezTo>
                  <a:cubicBezTo>
                    <a:pt x="4" y="6"/>
                    <a:pt x="5" y="3"/>
                    <a:pt x="7" y="0"/>
                  </a:cubicBezTo>
                  <a:cubicBezTo>
                    <a:pt x="9" y="5"/>
                    <a:pt x="11" y="10"/>
                    <a:pt x="7" y="16"/>
                  </a:cubicBezTo>
                  <a:cubicBezTo>
                    <a:pt x="6" y="17"/>
                    <a:pt x="7" y="18"/>
                    <a:pt x="8" y="20"/>
                  </a:cubicBezTo>
                  <a:cubicBezTo>
                    <a:pt x="3" y="20"/>
                    <a:pt x="6" y="26"/>
                    <a:pt x="2" y="27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130"/>
            <p:cNvSpPr/>
            <p:nvPr/>
          </p:nvSpPr>
          <p:spPr bwMode="auto">
            <a:xfrm>
              <a:off x="6223" y="3145"/>
              <a:ext cx="27" cy="55"/>
            </a:xfrm>
            <a:custGeom>
              <a:avLst/>
              <a:gdLst>
                <a:gd name="T0" fmla="*/ 11 w 13"/>
                <a:gd name="T1" fmla="*/ 25 h 26"/>
                <a:gd name="T2" fmla="*/ 7 w 13"/>
                <a:gd name="T3" fmla="*/ 20 h 26"/>
                <a:gd name="T4" fmla="*/ 1 w 13"/>
                <a:gd name="T5" fmla="*/ 2 h 26"/>
                <a:gd name="T6" fmla="*/ 3 w 13"/>
                <a:gd name="T7" fmla="*/ 0 h 26"/>
                <a:gd name="T8" fmla="*/ 11 w 13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1" y="25"/>
                  </a:moveTo>
                  <a:cubicBezTo>
                    <a:pt x="6" y="26"/>
                    <a:pt x="7" y="22"/>
                    <a:pt x="7" y="20"/>
                  </a:cubicBezTo>
                  <a:cubicBezTo>
                    <a:pt x="8" y="13"/>
                    <a:pt x="5" y="8"/>
                    <a:pt x="1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7" y="8"/>
                    <a:pt x="13" y="15"/>
                    <a:pt x="11" y="25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131"/>
            <p:cNvSpPr/>
            <p:nvPr/>
          </p:nvSpPr>
          <p:spPr bwMode="auto">
            <a:xfrm>
              <a:off x="6357" y="2937"/>
              <a:ext cx="19" cy="35"/>
            </a:xfrm>
            <a:custGeom>
              <a:avLst/>
              <a:gdLst>
                <a:gd name="T0" fmla="*/ 5 w 9"/>
                <a:gd name="T1" fmla="*/ 17 h 17"/>
                <a:gd name="T2" fmla="*/ 3 w 9"/>
                <a:gd name="T3" fmla="*/ 0 h 17"/>
                <a:gd name="T4" fmla="*/ 5 w 9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5" y="17"/>
                  </a:moveTo>
                  <a:cubicBezTo>
                    <a:pt x="6" y="11"/>
                    <a:pt x="0" y="6"/>
                    <a:pt x="3" y="0"/>
                  </a:cubicBezTo>
                  <a:cubicBezTo>
                    <a:pt x="6" y="5"/>
                    <a:pt x="9" y="11"/>
                    <a:pt x="5" y="17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132"/>
            <p:cNvSpPr/>
            <p:nvPr/>
          </p:nvSpPr>
          <p:spPr bwMode="auto">
            <a:xfrm>
              <a:off x="6346" y="2916"/>
              <a:ext cx="17" cy="19"/>
            </a:xfrm>
            <a:custGeom>
              <a:avLst/>
              <a:gdLst>
                <a:gd name="T0" fmla="*/ 8 w 8"/>
                <a:gd name="T1" fmla="*/ 9 h 9"/>
                <a:gd name="T2" fmla="*/ 0 w 8"/>
                <a:gd name="T3" fmla="*/ 2 h 9"/>
                <a:gd name="T4" fmla="*/ 8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3" y="9"/>
                    <a:pt x="5" y="2"/>
                    <a:pt x="0" y="2"/>
                  </a:cubicBezTo>
                  <a:cubicBezTo>
                    <a:pt x="6" y="0"/>
                    <a:pt x="7" y="2"/>
                    <a:pt x="8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133"/>
            <p:cNvSpPr/>
            <p:nvPr/>
          </p:nvSpPr>
          <p:spPr bwMode="auto">
            <a:xfrm>
              <a:off x="6332" y="2901"/>
              <a:ext cx="19" cy="13"/>
            </a:xfrm>
            <a:custGeom>
              <a:avLst/>
              <a:gdLst>
                <a:gd name="T0" fmla="*/ 6 w 9"/>
                <a:gd name="T1" fmla="*/ 6 h 6"/>
                <a:gd name="T2" fmla="*/ 0 w 9"/>
                <a:gd name="T3" fmla="*/ 0 h 6"/>
                <a:gd name="T4" fmla="*/ 7 w 9"/>
                <a:gd name="T5" fmla="*/ 4 h 6"/>
                <a:gd name="T6" fmla="*/ 6 w 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6" y="6"/>
                  </a:moveTo>
                  <a:cubicBezTo>
                    <a:pt x="2" y="6"/>
                    <a:pt x="0" y="5"/>
                    <a:pt x="0" y="0"/>
                  </a:cubicBezTo>
                  <a:cubicBezTo>
                    <a:pt x="3" y="2"/>
                    <a:pt x="5" y="2"/>
                    <a:pt x="7" y="4"/>
                  </a:cubicBezTo>
                  <a:cubicBezTo>
                    <a:pt x="9" y="5"/>
                    <a:pt x="8" y="6"/>
                    <a:pt x="6" y="6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134"/>
            <p:cNvSpPr/>
            <p:nvPr/>
          </p:nvSpPr>
          <p:spPr bwMode="auto">
            <a:xfrm>
              <a:off x="6250" y="3206"/>
              <a:ext cx="6" cy="25"/>
            </a:xfrm>
            <a:custGeom>
              <a:avLst/>
              <a:gdLst>
                <a:gd name="T0" fmla="*/ 3 w 3"/>
                <a:gd name="T1" fmla="*/ 0 h 12"/>
                <a:gd name="T2" fmla="*/ 1 w 3"/>
                <a:gd name="T3" fmla="*/ 12 h 12"/>
                <a:gd name="T4" fmla="*/ 3 w 3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2">
                  <a:moveTo>
                    <a:pt x="3" y="0"/>
                  </a:moveTo>
                  <a:cubicBezTo>
                    <a:pt x="3" y="4"/>
                    <a:pt x="3" y="8"/>
                    <a:pt x="1" y="12"/>
                  </a:cubicBezTo>
                  <a:cubicBezTo>
                    <a:pt x="2" y="8"/>
                    <a:pt x="0" y="4"/>
                    <a:pt x="3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135"/>
            <p:cNvSpPr/>
            <p:nvPr/>
          </p:nvSpPr>
          <p:spPr bwMode="auto">
            <a:xfrm>
              <a:off x="6250" y="3189"/>
              <a:ext cx="6" cy="15"/>
            </a:xfrm>
            <a:custGeom>
              <a:avLst/>
              <a:gdLst>
                <a:gd name="T0" fmla="*/ 1 w 3"/>
                <a:gd name="T1" fmla="*/ 0 h 7"/>
                <a:gd name="T2" fmla="*/ 2 w 3"/>
                <a:gd name="T3" fmla="*/ 0 h 7"/>
                <a:gd name="T4" fmla="*/ 3 w 3"/>
                <a:gd name="T5" fmla="*/ 7 h 7"/>
                <a:gd name="T6" fmla="*/ 1 w 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5"/>
                    <a:pt x="3" y="7"/>
                  </a:cubicBezTo>
                  <a:cubicBezTo>
                    <a:pt x="0" y="5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136"/>
            <p:cNvSpPr/>
            <p:nvPr/>
          </p:nvSpPr>
          <p:spPr bwMode="auto">
            <a:xfrm>
              <a:off x="6227" y="3263"/>
              <a:ext cx="8" cy="8"/>
            </a:xfrm>
            <a:custGeom>
              <a:avLst/>
              <a:gdLst>
                <a:gd name="T0" fmla="*/ 1 w 4"/>
                <a:gd name="T1" fmla="*/ 4 h 4"/>
                <a:gd name="T2" fmla="*/ 3 w 4"/>
                <a:gd name="T3" fmla="*/ 0 h 4"/>
                <a:gd name="T4" fmla="*/ 1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4" y="2"/>
                    <a:pt x="3" y="3"/>
                    <a:pt x="1" y="4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137"/>
            <p:cNvSpPr/>
            <p:nvPr/>
          </p:nvSpPr>
          <p:spPr bwMode="auto">
            <a:xfrm>
              <a:off x="6057" y="3006"/>
              <a:ext cx="63" cy="69"/>
            </a:xfrm>
            <a:custGeom>
              <a:avLst/>
              <a:gdLst>
                <a:gd name="T0" fmla="*/ 30 w 30"/>
                <a:gd name="T1" fmla="*/ 16 h 33"/>
                <a:gd name="T2" fmla="*/ 18 w 30"/>
                <a:gd name="T3" fmla="*/ 33 h 33"/>
                <a:gd name="T4" fmla="*/ 0 w 30"/>
                <a:gd name="T5" fmla="*/ 16 h 33"/>
                <a:gd name="T6" fmla="*/ 16 w 30"/>
                <a:gd name="T7" fmla="*/ 0 h 33"/>
                <a:gd name="T8" fmla="*/ 30 w 30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16"/>
                  </a:moveTo>
                  <a:cubicBezTo>
                    <a:pt x="30" y="26"/>
                    <a:pt x="25" y="33"/>
                    <a:pt x="18" y="33"/>
                  </a:cubicBezTo>
                  <a:cubicBezTo>
                    <a:pt x="9" y="33"/>
                    <a:pt x="0" y="25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24" y="1"/>
                    <a:pt x="29" y="7"/>
                    <a:pt x="30" y="16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138"/>
            <p:cNvSpPr/>
            <p:nvPr/>
          </p:nvSpPr>
          <p:spPr bwMode="auto">
            <a:xfrm>
              <a:off x="6126" y="2819"/>
              <a:ext cx="29" cy="38"/>
            </a:xfrm>
            <a:custGeom>
              <a:avLst/>
              <a:gdLst>
                <a:gd name="T0" fmla="*/ 4 w 14"/>
                <a:gd name="T1" fmla="*/ 18 h 18"/>
                <a:gd name="T2" fmla="*/ 4 w 14"/>
                <a:gd name="T3" fmla="*/ 7 h 18"/>
                <a:gd name="T4" fmla="*/ 11 w 14"/>
                <a:gd name="T5" fmla="*/ 1 h 18"/>
                <a:gd name="T6" fmla="*/ 9 w 14"/>
                <a:gd name="T7" fmla="*/ 12 h 18"/>
                <a:gd name="T8" fmla="*/ 4 w 1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4" y="18"/>
                  </a:moveTo>
                  <a:cubicBezTo>
                    <a:pt x="0" y="14"/>
                    <a:pt x="5" y="11"/>
                    <a:pt x="4" y="7"/>
                  </a:cubicBezTo>
                  <a:cubicBezTo>
                    <a:pt x="1" y="0"/>
                    <a:pt x="9" y="4"/>
                    <a:pt x="11" y="1"/>
                  </a:cubicBezTo>
                  <a:cubicBezTo>
                    <a:pt x="14" y="5"/>
                    <a:pt x="11" y="9"/>
                    <a:pt x="9" y="12"/>
                  </a:cubicBezTo>
                  <a:cubicBezTo>
                    <a:pt x="8" y="14"/>
                    <a:pt x="6" y="16"/>
                    <a:pt x="4" y="1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139"/>
            <p:cNvSpPr/>
            <p:nvPr/>
          </p:nvSpPr>
          <p:spPr bwMode="auto">
            <a:xfrm>
              <a:off x="6093" y="2821"/>
              <a:ext cx="6" cy="6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3 h 3"/>
                <a:gd name="T6" fmla="*/ 0 w 3"/>
                <a:gd name="T7" fmla="*/ 2 h 3"/>
                <a:gd name="T8" fmla="*/ 1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3" y="2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140"/>
            <p:cNvSpPr>
              <a:spLocks noEditPoints="1"/>
            </p:cNvSpPr>
            <p:nvPr/>
          </p:nvSpPr>
          <p:spPr bwMode="auto">
            <a:xfrm>
              <a:off x="5799" y="2741"/>
              <a:ext cx="573" cy="593"/>
            </a:xfrm>
            <a:custGeom>
              <a:avLst/>
              <a:gdLst>
                <a:gd name="T0" fmla="*/ 152 w 273"/>
                <a:gd name="T1" fmla="*/ 4 h 282"/>
                <a:gd name="T2" fmla="*/ 189 w 273"/>
                <a:gd name="T3" fmla="*/ 76 h 282"/>
                <a:gd name="T4" fmla="*/ 269 w 273"/>
                <a:gd name="T5" fmla="*/ 85 h 282"/>
                <a:gd name="T6" fmla="*/ 181 w 273"/>
                <a:gd name="T7" fmla="*/ 166 h 282"/>
                <a:gd name="T8" fmla="*/ 183 w 273"/>
                <a:gd name="T9" fmla="*/ 279 h 282"/>
                <a:gd name="T10" fmla="*/ 122 w 273"/>
                <a:gd name="T11" fmla="*/ 185 h 282"/>
                <a:gd name="T12" fmla="*/ 11 w 273"/>
                <a:gd name="T13" fmla="*/ 210 h 282"/>
                <a:gd name="T14" fmla="*/ 68 w 273"/>
                <a:gd name="T15" fmla="*/ 132 h 282"/>
                <a:gd name="T16" fmla="*/ 29 w 273"/>
                <a:gd name="T17" fmla="*/ 45 h 282"/>
                <a:gd name="T18" fmla="*/ 117 w 273"/>
                <a:gd name="T19" fmla="*/ 85 h 282"/>
                <a:gd name="T20" fmla="*/ 14 w 273"/>
                <a:gd name="T21" fmla="*/ 175 h 282"/>
                <a:gd name="T22" fmla="*/ 48 w 273"/>
                <a:gd name="T23" fmla="*/ 195 h 282"/>
                <a:gd name="T24" fmla="*/ 136 w 273"/>
                <a:gd name="T25" fmla="*/ 109 h 282"/>
                <a:gd name="T26" fmla="*/ 191 w 273"/>
                <a:gd name="T27" fmla="*/ 29 h 282"/>
                <a:gd name="T28" fmla="*/ 144 w 273"/>
                <a:gd name="T29" fmla="*/ 84 h 282"/>
                <a:gd name="T30" fmla="*/ 223 w 273"/>
                <a:gd name="T31" fmla="*/ 138 h 282"/>
                <a:gd name="T32" fmla="*/ 235 w 273"/>
                <a:gd name="T33" fmla="*/ 98 h 282"/>
                <a:gd name="T34" fmla="*/ 138 w 273"/>
                <a:gd name="T35" fmla="*/ 163 h 282"/>
                <a:gd name="T36" fmla="*/ 215 w 273"/>
                <a:gd name="T37" fmla="*/ 240 h 282"/>
                <a:gd name="T38" fmla="*/ 17 w 273"/>
                <a:gd name="T39" fmla="*/ 74 h 282"/>
                <a:gd name="T40" fmla="*/ 83 w 273"/>
                <a:gd name="T41" fmla="*/ 87 h 282"/>
                <a:gd name="T42" fmla="*/ 25 w 273"/>
                <a:gd name="T43" fmla="*/ 56 h 282"/>
                <a:gd name="T44" fmla="*/ 127 w 273"/>
                <a:gd name="T45" fmla="*/ 233 h 282"/>
                <a:gd name="T46" fmla="*/ 139 w 273"/>
                <a:gd name="T47" fmla="*/ 208 h 282"/>
                <a:gd name="T48" fmla="*/ 85 w 273"/>
                <a:gd name="T49" fmla="*/ 209 h 282"/>
                <a:gd name="T50" fmla="*/ 121 w 273"/>
                <a:gd name="T51" fmla="*/ 177 h 282"/>
                <a:gd name="T52" fmla="*/ 107 w 273"/>
                <a:gd name="T53" fmla="*/ 73 h 282"/>
                <a:gd name="T54" fmla="*/ 126 w 273"/>
                <a:gd name="T55" fmla="*/ 128 h 282"/>
                <a:gd name="T56" fmla="*/ 88 w 273"/>
                <a:gd name="T57" fmla="*/ 121 h 282"/>
                <a:gd name="T58" fmla="*/ 247 w 273"/>
                <a:gd name="T59" fmla="*/ 132 h 282"/>
                <a:gd name="T60" fmla="*/ 174 w 273"/>
                <a:gd name="T61" fmla="*/ 148 h 282"/>
                <a:gd name="T62" fmla="*/ 186 w 273"/>
                <a:gd name="T63" fmla="*/ 70 h 282"/>
                <a:gd name="T64" fmla="*/ 184 w 273"/>
                <a:gd name="T65" fmla="*/ 84 h 282"/>
                <a:gd name="T66" fmla="*/ 157 w 273"/>
                <a:gd name="T67" fmla="*/ 128 h 282"/>
                <a:gd name="T68" fmla="*/ 220 w 273"/>
                <a:gd name="T69" fmla="*/ 74 h 282"/>
                <a:gd name="T70" fmla="*/ 146 w 273"/>
                <a:gd name="T71" fmla="*/ 157 h 282"/>
                <a:gd name="T72" fmla="*/ 134 w 273"/>
                <a:gd name="T73" fmla="*/ 119 h 282"/>
                <a:gd name="T74" fmla="*/ 120 w 273"/>
                <a:gd name="T75" fmla="*/ 54 h 282"/>
                <a:gd name="T76" fmla="*/ 53 w 273"/>
                <a:gd name="T77" fmla="*/ 235 h 282"/>
                <a:gd name="T78" fmla="*/ 45 w 273"/>
                <a:gd name="T79" fmla="*/ 223 h 282"/>
                <a:gd name="T80" fmla="*/ 198 w 273"/>
                <a:gd name="T81" fmla="*/ 260 h 282"/>
                <a:gd name="T82" fmla="*/ 139 w 273"/>
                <a:gd name="T83" fmla="*/ 83 h 282"/>
                <a:gd name="T84" fmla="*/ 131 w 273"/>
                <a:gd name="T85" fmla="*/ 22 h 282"/>
                <a:gd name="T86" fmla="*/ 60 w 273"/>
                <a:gd name="T87" fmla="*/ 151 h 282"/>
                <a:gd name="T88" fmla="*/ 72 w 273"/>
                <a:gd name="T89" fmla="*/ 136 h 282"/>
                <a:gd name="T90" fmla="*/ 87 w 273"/>
                <a:gd name="T91" fmla="*/ 47 h 282"/>
                <a:gd name="T92" fmla="*/ 88 w 273"/>
                <a:gd name="T93" fmla="*/ 94 h 282"/>
                <a:gd name="T94" fmla="*/ 59 w 273"/>
                <a:gd name="T95" fmla="*/ 197 h 282"/>
                <a:gd name="T96" fmla="*/ 27 w 273"/>
                <a:gd name="T97" fmla="*/ 234 h 282"/>
                <a:gd name="T98" fmla="*/ 121 w 273"/>
                <a:gd name="T99" fmla="*/ 135 h 282"/>
                <a:gd name="T100" fmla="*/ 128 w 273"/>
                <a:gd name="T101" fmla="*/ 131 h 282"/>
                <a:gd name="T102" fmla="*/ 115 w 273"/>
                <a:gd name="T103" fmla="*/ 138 h 282"/>
                <a:gd name="T104" fmla="*/ 37 w 273"/>
                <a:gd name="T105" fmla="*/ 114 h 282"/>
                <a:gd name="T106" fmla="*/ 170 w 273"/>
                <a:gd name="T107" fmla="*/ 193 h 282"/>
                <a:gd name="T108" fmla="*/ 160 w 273"/>
                <a:gd name="T109" fmla="*/ 15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3" h="282">
                  <a:moveTo>
                    <a:pt x="117" y="85"/>
                  </a:moveTo>
                  <a:cubicBezTo>
                    <a:pt x="117" y="76"/>
                    <a:pt x="117" y="67"/>
                    <a:pt x="117" y="58"/>
                  </a:cubicBezTo>
                  <a:cubicBezTo>
                    <a:pt x="117" y="48"/>
                    <a:pt x="119" y="38"/>
                    <a:pt x="124" y="30"/>
                  </a:cubicBezTo>
                  <a:cubicBezTo>
                    <a:pt x="127" y="23"/>
                    <a:pt x="131" y="17"/>
                    <a:pt x="135" y="11"/>
                  </a:cubicBezTo>
                  <a:cubicBezTo>
                    <a:pt x="137" y="8"/>
                    <a:pt x="139" y="7"/>
                    <a:pt x="143" y="6"/>
                  </a:cubicBezTo>
                  <a:cubicBezTo>
                    <a:pt x="146" y="6"/>
                    <a:pt x="149" y="5"/>
                    <a:pt x="152" y="4"/>
                  </a:cubicBezTo>
                  <a:cubicBezTo>
                    <a:pt x="159" y="1"/>
                    <a:pt x="166" y="0"/>
                    <a:pt x="173" y="5"/>
                  </a:cubicBezTo>
                  <a:cubicBezTo>
                    <a:pt x="176" y="7"/>
                    <a:pt x="181" y="9"/>
                    <a:pt x="184" y="11"/>
                  </a:cubicBezTo>
                  <a:cubicBezTo>
                    <a:pt x="190" y="14"/>
                    <a:pt x="192" y="20"/>
                    <a:pt x="193" y="26"/>
                  </a:cubicBezTo>
                  <a:cubicBezTo>
                    <a:pt x="194" y="31"/>
                    <a:pt x="193" y="37"/>
                    <a:pt x="194" y="42"/>
                  </a:cubicBezTo>
                  <a:cubicBezTo>
                    <a:pt x="194" y="44"/>
                    <a:pt x="194" y="45"/>
                    <a:pt x="193" y="47"/>
                  </a:cubicBezTo>
                  <a:cubicBezTo>
                    <a:pt x="189" y="56"/>
                    <a:pt x="190" y="66"/>
                    <a:pt x="189" y="76"/>
                  </a:cubicBezTo>
                  <a:cubicBezTo>
                    <a:pt x="188" y="79"/>
                    <a:pt x="187" y="83"/>
                    <a:pt x="186" y="87"/>
                  </a:cubicBezTo>
                  <a:cubicBezTo>
                    <a:pt x="190" y="84"/>
                    <a:pt x="193" y="82"/>
                    <a:pt x="196" y="80"/>
                  </a:cubicBezTo>
                  <a:cubicBezTo>
                    <a:pt x="210" y="73"/>
                    <a:pt x="224" y="69"/>
                    <a:pt x="239" y="71"/>
                  </a:cubicBezTo>
                  <a:cubicBezTo>
                    <a:pt x="242" y="71"/>
                    <a:pt x="244" y="71"/>
                    <a:pt x="247" y="72"/>
                  </a:cubicBezTo>
                  <a:cubicBezTo>
                    <a:pt x="253" y="75"/>
                    <a:pt x="259" y="77"/>
                    <a:pt x="265" y="80"/>
                  </a:cubicBezTo>
                  <a:cubicBezTo>
                    <a:pt x="267" y="81"/>
                    <a:pt x="269" y="84"/>
                    <a:pt x="269" y="85"/>
                  </a:cubicBezTo>
                  <a:cubicBezTo>
                    <a:pt x="271" y="99"/>
                    <a:pt x="273" y="112"/>
                    <a:pt x="270" y="125"/>
                  </a:cubicBezTo>
                  <a:cubicBezTo>
                    <a:pt x="268" y="135"/>
                    <a:pt x="263" y="143"/>
                    <a:pt x="253" y="147"/>
                  </a:cubicBezTo>
                  <a:cubicBezTo>
                    <a:pt x="243" y="151"/>
                    <a:pt x="233" y="155"/>
                    <a:pt x="222" y="159"/>
                  </a:cubicBezTo>
                  <a:cubicBezTo>
                    <a:pt x="207" y="166"/>
                    <a:pt x="191" y="168"/>
                    <a:pt x="175" y="160"/>
                  </a:cubicBezTo>
                  <a:cubicBezTo>
                    <a:pt x="174" y="160"/>
                    <a:pt x="174" y="160"/>
                    <a:pt x="173" y="160"/>
                  </a:cubicBezTo>
                  <a:cubicBezTo>
                    <a:pt x="176" y="162"/>
                    <a:pt x="179" y="164"/>
                    <a:pt x="181" y="166"/>
                  </a:cubicBezTo>
                  <a:cubicBezTo>
                    <a:pt x="187" y="171"/>
                    <a:pt x="191" y="177"/>
                    <a:pt x="196" y="181"/>
                  </a:cubicBezTo>
                  <a:cubicBezTo>
                    <a:pt x="207" y="190"/>
                    <a:pt x="209" y="203"/>
                    <a:pt x="214" y="215"/>
                  </a:cubicBezTo>
                  <a:cubicBezTo>
                    <a:pt x="216" y="222"/>
                    <a:pt x="218" y="228"/>
                    <a:pt x="218" y="235"/>
                  </a:cubicBezTo>
                  <a:cubicBezTo>
                    <a:pt x="218" y="240"/>
                    <a:pt x="217" y="243"/>
                    <a:pt x="215" y="247"/>
                  </a:cubicBezTo>
                  <a:cubicBezTo>
                    <a:pt x="209" y="255"/>
                    <a:pt x="202" y="262"/>
                    <a:pt x="194" y="268"/>
                  </a:cubicBezTo>
                  <a:cubicBezTo>
                    <a:pt x="190" y="271"/>
                    <a:pt x="186" y="276"/>
                    <a:pt x="183" y="279"/>
                  </a:cubicBezTo>
                  <a:cubicBezTo>
                    <a:pt x="181" y="280"/>
                    <a:pt x="179" y="282"/>
                    <a:pt x="177" y="282"/>
                  </a:cubicBezTo>
                  <a:cubicBezTo>
                    <a:pt x="168" y="282"/>
                    <a:pt x="159" y="278"/>
                    <a:pt x="151" y="272"/>
                  </a:cubicBezTo>
                  <a:cubicBezTo>
                    <a:pt x="133" y="259"/>
                    <a:pt x="124" y="241"/>
                    <a:pt x="121" y="219"/>
                  </a:cubicBezTo>
                  <a:cubicBezTo>
                    <a:pt x="121" y="215"/>
                    <a:pt x="120" y="212"/>
                    <a:pt x="120" y="209"/>
                  </a:cubicBezTo>
                  <a:cubicBezTo>
                    <a:pt x="118" y="203"/>
                    <a:pt x="119" y="196"/>
                    <a:pt x="121" y="190"/>
                  </a:cubicBezTo>
                  <a:cubicBezTo>
                    <a:pt x="121" y="189"/>
                    <a:pt x="122" y="187"/>
                    <a:pt x="122" y="185"/>
                  </a:cubicBezTo>
                  <a:cubicBezTo>
                    <a:pt x="120" y="188"/>
                    <a:pt x="118" y="192"/>
                    <a:pt x="116" y="195"/>
                  </a:cubicBezTo>
                  <a:cubicBezTo>
                    <a:pt x="109" y="206"/>
                    <a:pt x="99" y="216"/>
                    <a:pt x="87" y="223"/>
                  </a:cubicBezTo>
                  <a:cubicBezTo>
                    <a:pt x="85" y="224"/>
                    <a:pt x="83" y="226"/>
                    <a:pt x="81" y="227"/>
                  </a:cubicBezTo>
                  <a:cubicBezTo>
                    <a:pt x="67" y="238"/>
                    <a:pt x="51" y="243"/>
                    <a:pt x="34" y="240"/>
                  </a:cubicBezTo>
                  <a:cubicBezTo>
                    <a:pt x="27" y="238"/>
                    <a:pt x="22" y="233"/>
                    <a:pt x="18" y="227"/>
                  </a:cubicBezTo>
                  <a:cubicBezTo>
                    <a:pt x="16" y="221"/>
                    <a:pt x="13" y="216"/>
                    <a:pt x="11" y="210"/>
                  </a:cubicBezTo>
                  <a:cubicBezTo>
                    <a:pt x="10" y="209"/>
                    <a:pt x="8" y="207"/>
                    <a:pt x="6" y="206"/>
                  </a:cubicBezTo>
                  <a:cubicBezTo>
                    <a:pt x="1" y="200"/>
                    <a:pt x="0" y="195"/>
                    <a:pt x="3" y="187"/>
                  </a:cubicBezTo>
                  <a:cubicBezTo>
                    <a:pt x="5" y="182"/>
                    <a:pt x="8" y="178"/>
                    <a:pt x="12" y="174"/>
                  </a:cubicBezTo>
                  <a:cubicBezTo>
                    <a:pt x="16" y="168"/>
                    <a:pt x="20" y="162"/>
                    <a:pt x="24" y="156"/>
                  </a:cubicBezTo>
                  <a:cubicBezTo>
                    <a:pt x="28" y="150"/>
                    <a:pt x="34" y="145"/>
                    <a:pt x="41" y="143"/>
                  </a:cubicBezTo>
                  <a:cubicBezTo>
                    <a:pt x="50" y="139"/>
                    <a:pt x="59" y="136"/>
                    <a:pt x="68" y="132"/>
                  </a:cubicBezTo>
                  <a:cubicBezTo>
                    <a:pt x="65" y="131"/>
                    <a:pt x="62" y="129"/>
                    <a:pt x="59" y="128"/>
                  </a:cubicBezTo>
                  <a:cubicBezTo>
                    <a:pt x="46" y="123"/>
                    <a:pt x="34" y="116"/>
                    <a:pt x="23" y="108"/>
                  </a:cubicBezTo>
                  <a:cubicBezTo>
                    <a:pt x="22" y="107"/>
                    <a:pt x="21" y="106"/>
                    <a:pt x="19" y="105"/>
                  </a:cubicBezTo>
                  <a:cubicBezTo>
                    <a:pt x="9" y="98"/>
                    <a:pt x="9" y="92"/>
                    <a:pt x="12" y="81"/>
                  </a:cubicBezTo>
                  <a:cubicBezTo>
                    <a:pt x="14" y="71"/>
                    <a:pt x="20" y="63"/>
                    <a:pt x="24" y="55"/>
                  </a:cubicBezTo>
                  <a:cubicBezTo>
                    <a:pt x="25" y="51"/>
                    <a:pt x="27" y="48"/>
                    <a:pt x="29" y="45"/>
                  </a:cubicBezTo>
                  <a:cubicBezTo>
                    <a:pt x="30" y="43"/>
                    <a:pt x="32" y="42"/>
                    <a:pt x="34" y="42"/>
                  </a:cubicBezTo>
                  <a:cubicBezTo>
                    <a:pt x="37" y="41"/>
                    <a:pt x="40" y="40"/>
                    <a:pt x="40" y="36"/>
                  </a:cubicBezTo>
                  <a:cubicBezTo>
                    <a:pt x="40" y="35"/>
                    <a:pt x="41" y="35"/>
                    <a:pt x="42" y="34"/>
                  </a:cubicBezTo>
                  <a:cubicBezTo>
                    <a:pt x="56" y="32"/>
                    <a:pt x="70" y="35"/>
                    <a:pt x="82" y="41"/>
                  </a:cubicBezTo>
                  <a:cubicBezTo>
                    <a:pt x="96" y="49"/>
                    <a:pt x="104" y="61"/>
                    <a:pt x="111" y="74"/>
                  </a:cubicBezTo>
                  <a:cubicBezTo>
                    <a:pt x="113" y="78"/>
                    <a:pt x="115" y="81"/>
                    <a:pt x="117" y="85"/>
                  </a:cubicBezTo>
                  <a:close/>
                  <a:moveTo>
                    <a:pt x="109" y="154"/>
                  </a:moveTo>
                  <a:cubicBezTo>
                    <a:pt x="108" y="154"/>
                    <a:pt x="108" y="154"/>
                    <a:pt x="107" y="154"/>
                  </a:cubicBezTo>
                  <a:cubicBezTo>
                    <a:pt x="98" y="156"/>
                    <a:pt x="88" y="156"/>
                    <a:pt x="79" y="156"/>
                  </a:cubicBezTo>
                  <a:cubicBezTo>
                    <a:pt x="67" y="155"/>
                    <a:pt x="56" y="153"/>
                    <a:pt x="45" y="153"/>
                  </a:cubicBezTo>
                  <a:cubicBezTo>
                    <a:pt x="35" y="152"/>
                    <a:pt x="27" y="154"/>
                    <a:pt x="22" y="163"/>
                  </a:cubicBezTo>
                  <a:cubicBezTo>
                    <a:pt x="20" y="168"/>
                    <a:pt x="18" y="172"/>
                    <a:pt x="14" y="175"/>
                  </a:cubicBezTo>
                  <a:cubicBezTo>
                    <a:pt x="10" y="180"/>
                    <a:pt x="7" y="184"/>
                    <a:pt x="4" y="190"/>
                  </a:cubicBezTo>
                  <a:cubicBezTo>
                    <a:pt x="3" y="193"/>
                    <a:pt x="3" y="196"/>
                    <a:pt x="5" y="199"/>
                  </a:cubicBezTo>
                  <a:cubicBezTo>
                    <a:pt x="6" y="201"/>
                    <a:pt x="8" y="203"/>
                    <a:pt x="9" y="205"/>
                  </a:cubicBezTo>
                  <a:cubicBezTo>
                    <a:pt x="11" y="207"/>
                    <a:pt x="13" y="207"/>
                    <a:pt x="15" y="206"/>
                  </a:cubicBezTo>
                  <a:cubicBezTo>
                    <a:pt x="20" y="203"/>
                    <a:pt x="24" y="200"/>
                    <a:pt x="30" y="198"/>
                  </a:cubicBezTo>
                  <a:cubicBezTo>
                    <a:pt x="36" y="197"/>
                    <a:pt x="42" y="196"/>
                    <a:pt x="48" y="195"/>
                  </a:cubicBezTo>
                  <a:cubicBezTo>
                    <a:pt x="58" y="193"/>
                    <a:pt x="68" y="192"/>
                    <a:pt x="78" y="190"/>
                  </a:cubicBezTo>
                  <a:cubicBezTo>
                    <a:pt x="81" y="190"/>
                    <a:pt x="84" y="188"/>
                    <a:pt x="86" y="188"/>
                  </a:cubicBezTo>
                  <a:cubicBezTo>
                    <a:pt x="89" y="187"/>
                    <a:pt x="90" y="185"/>
                    <a:pt x="91" y="182"/>
                  </a:cubicBezTo>
                  <a:cubicBezTo>
                    <a:pt x="92" y="176"/>
                    <a:pt x="94" y="170"/>
                    <a:pt x="98" y="166"/>
                  </a:cubicBezTo>
                  <a:cubicBezTo>
                    <a:pt x="102" y="162"/>
                    <a:pt x="105" y="158"/>
                    <a:pt x="109" y="154"/>
                  </a:cubicBezTo>
                  <a:close/>
                  <a:moveTo>
                    <a:pt x="136" y="109"/>
                  </a:moveTo>
                  <a:cubicBezTo>
                    <a:pt x="136" y="109"/>
                    <a:pt x="136" y="109"/>
                    <a:pt x="136" y="109"/>
                  </a:cubicBezTo>
                  <a:cubicBezTo>
                    <a:pt x="138" y="106"/>
                    <a:pt x="140" y="102"/>
                    <a:pt x="143" y="99"/>
                  </a:cubicBezTo>
                  <a:cubicBezTo>
                    <a:pt x="148" y="93"/>
                    <a:pt x="156" y="89"/>
                    <a:pt x="164" y="85"/>
                  </a:cubicBezTo>
                  <a:cubicBezTo>
                    <a:pt x="172" y="80"/>
                    <a:pt x="180" y="76"/>
                    <a:pt x="184" y="67"/>
                  </a:cubicBezTo>
                  <a:cubicBezTo>
                    <a:pt x="186" y="63"/>
                    <a:pt x="187" y="58"/>
                    <a:pt x="188" y="54"/>
                  </a:cubicBezTo>
                  <a:cubicBezTo>
                    <a:pt x="191" y="46"/>
                    <a:pt x="192" y="38"/>
                    <a:pt x="191" y="29"/>
                  </a:cubicBezTo>
                  <a:cubicBezTo>
                    <a:pt x="191" y="20"/>
                    <a:pt x="187" y="13"/>
                    <a:pt x="178" y="9"/>
                  </a:cubicBezTo>
                  <a:cubicBezTo>
                    <a:pt x="176" y="8"/>
                    <a:pt x="174" y="7"/>
                    <a:pt x="173" y="6"/>
                  </a:cubicBezTo>
                  <a:cubicBezTo>
                    <a:pt x="166" y="2"/>
                    <a:pt x="160" y="4"/>
                    <a:pt x="153" y="6"/>
                  </a:cubicBezTo>
                  <a:cubicBezTo>
                    <a:pt x="150" y="7"/>
                    <a:pt x="150" y="9"/>
                    <a:pt x="151" y="12"/>
                  </a:cubicBezTo>
                  <a:cubicBezTo>
                    <a:pt x="157" y="26"/>
                    <a:pt x="157" y="40"/>
                    <a:pt x="154" y="53"/>
                  </a:cubicBezTo>
                  <a:cubicBezTo>
                    <a:pt x="152" y="64"/>
                    <a:pt x="147" y="73"/>
                    <a:pt x="144" y="84"/>
                  </a:cubicBezTo>
                  <a:cubicBezTo>
                    <a:pt x="141" y="92"/>
                    <a:pt x="138" y="101"/>
                    <a:pt x="136" y="109"/>
                  </a:cubicBezTo>
                  <a:close/>
                  <a:moveTo>
                    <a:pt x="153" y="144"/>
                  </a:moveTo>
                  <a:cubicBezTo>
                    <a:pt x="155" y="143"/>
                    <a:pt x="156" y="143"/>
                    <a:pt x="158" y="142"/>
                  </a:cubicBezTo>
                  <a:cubicBezTo>
                    <a:pt x="164" y="141"/>
                    <a:pt x="170" y="139"/>
                    <a:pt x="177" y="139"/>
                  </a:cubicBezTo>
                  <a:cubicBezTo>
                    <a:pt x="187" y="139"/>
                    <a:pt x="196" y="139"/>
                    <a:pt x="206" y="139"/>
                  </a:cubicBezTo>
                  <a:cubicBezTo>
                    <a:pt x="212" y="139"/>
                    <a:pt x="218" y="139"/>
                    <a:pt x="223" y="138"/>
                  </a:cubicBezTo>
                  <a:cubicBezTo>
                    <a:pt x="237" y="133"/>
                    <a:pt x="250" y="127"/>
                    <a:pt x="264" y="122"/>
                  </a:cubicBezTo>
                  <a:cubicBezTo>
                    <a:pt x="268" y="121"/>
                    <a:pt x="269" y="118"/>
                    <a:pt x="268" y="115"/>
                  </a:cubicBezTo>
                  <a:cubicBezTo>
                    <a:pt x="268" y="106"/>
                    <a:pt x="267" y="97"/>
                    <a:pt x="267" y="89"/>
                  </a:cubicBezTo>
                  <a:cubicBezTo>
                    <a:pt x="267" y="84"/>
                    <a:pt x="265" y="83"/>
                    <a:pt x="261" y="85"/>
                  </a:cubicBezTo>
                  <a:cubicBezTo>
                    <a:pt x="252" y="89"/>
                    <a:pt x="244" y="93"/>
                    <a:pt x="236" y="98"/>
                  </a:cubicBezTo>
                  <a:cubicBezTo>
                    <a:pt x="235" y="98"/>
                    <a:pt x="235" y="98"/>
                    <a:pt x="235" y="98"/>
                  </a:cubicBezTo>
                  <a:cubicBezTo>
                    <a:pt x="227" y="102"/>
                    <a:pt x="220" y="107"/>
                    <a:pt x="212" y="110"/>
                  </a:cubicBezTo>
                  <a:cubicBezTo>
                    <a:pt x="204" y="113"/>
                    <a:pt x="197" y="117"/>
                    <a:pt x="190" y="123"/>
                  </a:cubicBezTo>
                  <a:cubicBezTo>
                    <a:pt x="182" y="129"/>
                    <a:pt x="173" y="134"/>
                    <a:pt x="163" y="136"/>
                  </a:cubicBezTo>
                  <a:cubicBezTo>
                    <a:pt x="159" y="137"/>
                    <a:pt x="155" y="138"/>
                    <a:pt x="151" y="139"/>
                  </a:cubicBezTo>
                  <a:cubicBezTo>
                    <a:pt x="152" y="141"/>
                    <a:pt x="152" y="142"/>
                    <a:pt x="153" y="144"/>
                  </a:cubicBezTo>
                  <a:close/>
                  <a:moveTo>
                    <a:pt x="138" y="163"/>
                  </a:moveTo>
                  <a:cubicBezTo>
                    <a:pt x="137" y="169"/>
                    <a:pt x="135" y="174"/>
                    <a:pt x="136" y="178"/>
                  </a:cubicBezTo>
                  <a:cubicBezTo>
                    <a:pt x="136" y="184"/>
                    <a:pt x="138" y="190"/>
                    <a:pt x="139" y="196"/>
                  </a:cubicBezTo>
                  <a:cubicBezTo>
                    <a:pt x="141" y="209"/>
                    <a:pt x="149" y="218"/>
                    <a:pt x="159" y="225"/>
                  </a:cubicBezTo>
                  <a:cubicBezTo>
                    <a:pt x="164" y="228"/>
                    <a:pt x="170" y="232"/>
                    <a:pt x="175" y="235"/>
                  </a:cubicBezTo>
                  <a:cubicBezTo>
                    <a:pt x="185" y="242"/>
                    <a:pt x="194" y="249"/>
                    <a:pt x="201" y="260"/>
                  </a:cubicBezTo>
                  <a:cubicBezTo>
                    <a:pt x="206" y="253"/>
                    <a:pt x="212" y="247"/>
                    <a:pt x="215" y="240"/>
                  </a:cubicBezTo>
                  <a:cubicBezTo>
                    <a:pt x="216" y="236"/>
                    <a:pt x="216" y="232"/>
                    <a:pt x="212" y="228"/>
                  </a:cubicBezTo>
                  <a:cubicBezTo>
                    <a:pt x="205" y="220"/>
                    <a:pt x="196" y="212"/>
                    <a:pt x="186" y="207"/>
                  </a:cubicBezTo>
                  <a:cubicBezTo>
                    <a:pt x="177" y="203"/>
                    <a:pt x="169" y="196"/>
                    <a:pt x="161" y="191"/>
                  </a:cubicBezTo>
                  <a:cubicBezTo>
                    <a:pt x="156" y="187"/>
                    <a:pt x="151" y="183"/>
                    <a:pt x="148" y="178"/>
                  </a:cubicBezTo>
                  <a:cubicBezTo>
                    <a:pt x="145" y="173"/>
                    <a:pt x="141" y="168"/>
                    <a:pt x="138" y="163"/>
                  </a:cubicBezTo>
                  <a:close/>
                  <a:moveTo>
                    <a:pt x="17" y="74"/>
                  </a:moveTo>
                  <a:cubicBezTo>
                    <a:pt x="22" y="76"/>
                    <a:pt x="27" y="77"/>
                    <a:pt x="32" y="79"/>
                  </a:cubicBezTo>
                  <a:cubicBezTo>
                    <a:pt x="49" y="85"/>
                    <a:pt x="63" y="95"/>
                    <a:pt x="76" y="107"/>
                  </a:cubicBezTo>
                  <a:cubicBezTo>
                    <a:pt x="89" y="118"/>
                    <a:pt x="102" y="128"/>
                    <a:pt x="118" y="134"/>
                  </a:cubicBezTo>
                  <a:cubicBezTo>
                    <a:pt x="119" y="133"/>
                    <a:pt x="119" y="132"/>
                    <a:pt x="120" y="131"/>
                  </a:cubicBezTo>
                  <a:cubicBezTo>
                    <a:pt x="117" y="130"/>
                    <a:pt x="114" y="128"/>
                    <a:pt x="111" y="126"/>
                  </a:cubicBezTo>
                  <a:cubicBezTo>
                    <a:pt x="97" y="117"/>
                    <a:pt x="89" y="102"/>
                    <a:pt x="83" y="87"/>
                  </a:cubicBezTo>
                  <a:cubicBezTo>
                    <a:pt x="76" y="71"/>
                    <a:pt x="67" y="55"/>
                    <a:pt x="52" y="45"/>
                  </a:cubicBezTo>
                  <a:cubicBezTo>
                    <a:pt x="51" y="44"/>
                    <a:pt x="50" y="43"/>
                    <a:pt x="49" y="42"/>
                  </a:cubicBezTo>
                  <a:cubicBezTo>
                    <a:pt x="47" y="41"/>
                    <a:pt x="45" y="39"/>
                    <a:pt x="42" y="37"/>
                  </a:cubicBezTo>
                  <a:cubicBezTo>
                    <a:pt x="42" y="42"/>
                    <a:pt x="39" y="42"/>
                    <a:pt x="36" y="44"/>
                  </a:cubicBezTo>
                  <a:cubicBezTo>
                    <a:pt x="34" y="45"/>
                    <a:pt x="31" y="46"/>
                    <a:pt x="30" y="48"/>
                  </a:cubicBezTo>
                  <a:cubicBezTo>
                    <a:pt x="28" y="50"/>
                    <a:pt x="27" y="53"/>
                    <a:pt x="25" y="56"/>
                  </a:cubicBezTo>
                  <a:cubicBezTo>
                    <a:pt x="23" y="62"/>
                    <a:pt x="20" y="68"/>
                    <a:pt x="17" y="74"/>
                  </a:cubicBezTo>
                  <a:close/>
                  <a:moveTo>
                    <a:pt x="136" y="164"/>
                  </a:moveTo>
                  <a:cubicBezTo>
                    <a:pt x="133" y="163"/>
                    <a:pt x="131" y="162"/>
                    <a:pt x="131" y="165"/>
                  </a:cubicBezTo>
                  <a:cubicBezTo>
                    <a:pt x="129" y="173"/>
                    <a:pt x="127" y="180"/>
                    <a:pt x="125" y="187"/>
                  </a:cubicBezTo>
                  <a:cubicBezTo>
                    <a:pt x="122" y="196"/>
                    <a:pt x="121" y="205"/>
                    <a:pt x="123" y="214"/>
                  </a:cubicBezTo>
                  <a:cubicBezTo>
                    <a:pt x="125" y="220"/>
                    <a:pt x="125" y="227"/>
                    <a:pt x="127" y="233"/>
                  </a:cubicBezTo>
                  <a:cubicBezTo>
                    <a:pt x="130" y="245"/>
                    <a:pt x="137" y="255"/>
                    <a:pt x="145" y="264"/>
                  </a:cubicBezTo>
                  <a:cubicBezTo>
                    <a:pt x="149" y="269"/>
                    <a:pt x="155" y="272"/>
                    <a:pt x="161" y="274"/>
                  </a:cubicBezTo>
                  <a:cubicBezTo>
                    <a:pt x="162" y="273"/>
                    <a:pt x="163" y="271"/>
                    <a:pt x="163" y="270"/>
                  </a:cubicBezTo>
                  <a:cubicBezTo>
                    <a:pt x="162" y="264"/>
                    <a:pt x="163" y="258"/>
                    <a:pt x="161" y="253"/>
                  </a:cubicBezTo>
                  <a:cubicBezTo>
                    <a:pt x="157" y="243"/>
                    <a:pt x="152" y="234"/>
                    <a:pt x="148" y="224"/>
                  </a:cubicBezTo>
                  <a:cubicBezTo>
                    <a:pt x="145" y="218"/>
                    <a:pt x="141" y="213"/>
                    <a:pt x="139" y="208"/>
                  </a:cubicBezTo>
                  <a:cubicBezTo>
                    <a:pt x="137" y="200"/>
                    <a:pt x="136" y="193"/>
                    <a:pt x="134" y="185"/>
                  </a:cubicBezTo>
                  <a:cubicBezTo>
                    <a:pt x="132" y="178"/>
                    <a:pt x="132" y="171"/>
                    <a:pt x="136" y="164"/>
                  </a:cubicBezTo>
                  <a:close/>
                  <a:moveTo>
                    <a:pt x="117" y="152"/>
                  </a:moveTo>
                  <a:cubicBezTo>
                    <a:pt x="115" y="154"/>
                    <a:pt x="112" y="156"/>
                    <a:pt x="109" y="159"/>
                  </a:cubicBezTo>
                  <a:cubicBezTo>
                    <a:pt x="101" y="166"/>
                    <a:pt x="95" y="175"/>
                    <a:pt x="93" y="186"/>
                  </a:cubicBezTo>
                  <a:cubicBezTo>
                    <a:pt x="91" y="194"/>
                    <a:pt x="88" y="202"/>
                    <a:pt x="85" y="209"/>
                  </a:cubicBezTo>
                  <a:cubicBezTo>
                    <a:pt x="82" y="216"/>
                    <a:pt x="78" y="223"/>
                    <a:pt x="71" y="228"/>
                  </a:cubicBezTo>
                  <a:cubicBezTo>
                    <a:pt x="68" y="230"/>
                    <a:pt x="66" y="232"/>
                    <a:pt x="63" y="234"/>
                  </a:cubicBezTo>
                  <a:cubicBezTo>
                    <a:pt x="63" y="235"/>
                    <a:pt x="64" y="235"/>
                    <a:pt x="64" y="235"/>
                  </a:cubicBezTo>
                  <a:cubicBezTo>
                    <a:pt x="73" y="229"/>
                    <a:pt x="83" y="223"/>
                    <a:pt x="92" y="216"/>
                  </a:cubicBezTo>
                  <a:cubicBezTo>
                    <a:pt x="97" y="212"/>
                    <a:pt x="102" y="207"/>
                    <a:pt x="106" y="203"/>
                  </a:cubicBezTo>
                  <a:cubicBezTo>
                    <a:pt x="113" y="195"/>
                    <a:pt x="118" y="187"/>
                    <a:pt x="121" y="177"/>
                  </a:cubicBezTo>
                  <a:cubicBezTo>
                    <a:pt x="122" y="172"/>
                    <a:pt x="124" y="166"/>
                    <a:pt x="128" y="162"/>
                  </a:cubicBezTo>
                  <a:cubicBezTo>
                    <a:pt x="124" y="159"/>
                    <a:pt x="121" y="155"/>
                    <a:pt x="117" y="152"/>
                  </a:cubicBezTo>
                  <a:close/>
                  <a:moveTo>
                    <a:pt x="126" y="128"/>
                  </a:moveTo>
                  <a:cubicBezTo>
                    <a:pt x="126" y="122"/>
                    <a:pt x="126" y="117"/>
                    <a:pt x="126" y="111"/>
                  </a:cubicBezTo>
                  <a:cubicBezTo>
                    <a:pt x="125" y="108"/>
                    <a:pt x="125" y="105"/>
                    <a:pt x="123" y="103"/>
                  </a:cubicBezTo>
                  <a:cubicBezTo>
                    <a:pt x="118" y="93"/>
                    <a:pt x="113" y="83"/>
                    <a:pt x="107" y="73"/>
                  </a:cubicBezTo>
                  <a:cubicBezTo>
                    <a:pt x="104" y="66"/>
                    <a:pt x="99" y="60"/>
                    <a:pt x="95" y="54"/>
                  </a:cubicBezTo>
                  <a:cubicBezTo>
                    <a:pt x="94" y="60"/>
                    <a:pt x="94" y="65"/>
                    <a:pt x="94" y="71"/>
                  </a:cubicBezTo>
                  <a:cubicBezTo>
                    <a:pt x="94" y="76"/>
                    <a:pt x="92" y="81"/>
                    <a:pt x="92" y="87"/>
                  </a:cubicBezTo>
                  <a:cubicBezTo>
                    <a:pt x="92" y="91"/>
                    <a:pt x="91" y="96"/>
                    <a:pt x="92" y="100"/>
                  </a:cubicBezTo>
                  <a:cubicBezTo>
                    <a:pt x="97" y="111"/>
                    <a:pt x="105" y="119"/>
                    <a:pt x="115" y="126"/>
                  </a:cubicBezTo>
                  <a:cubicBezTo>
                    <a:pt x="118" y="128"/>
                    <a:pt x="121" y="131"/>
                    <a:pt x="126" y="128"/>
                  </a:cubicBezTo>
                  <a:close/>
                  <a:moveTo>
                    <a:pt x="16" y="77"/>
                  </a:moveTo>
                  <a:cubicBezTo>
                    <a:pt x="15" y="79"/>
                    <a:pt x="14" y="81"/>
                    <a:pt x="14" y="83"/>
                  </a:cubicBezTo>
                  <a:cubicBezTo>
                    <a:pt x="13" y="87"/>
                    <a:pt x="11" y="92"/>
                    <a:pt x="14" y="96"/>
                  </a:cubicBezTo>
                  <a:cubicBezTo>
                    <a:pt x="19" y="103"/>
                    <a:pt x="25" y="108"/>
                    <a:pt x="33" y="110"/>
                  </a:cubicBezTo>
                  <a:cubicBezTo>
                    <a:pt x="41" y="112"/>
                    <a:pt x="49" y="112"/>
                    <a:pt x="58" y="113"/>
                  </a:cubicBezTo>
                  <a:cubicBezTo>
                    <a:pt x="68" y="115"/>
                    <a:pt x="78" y="116"/>
                    <a:pt x="88" y="121"/>
                  </a:cubicBezTo>
                  <a:cubicBezTo>
                    <a:pt x="88" y="121"/>
                    <a:pt x="89" y="121"/>
                    <a:pt x="91" y="122"/>
                  </a:cubicBezTo>
                  <a:cubicBezTo>
                    <a:pt x="85" y="117"/>
                    <a:pt x="80" y="114"/>
                    <a:pt x="75" y="109"/>
                  </a:cubicBezTo>
                  <a:cubicBezTo>
                    <a:pt x="59" y="93"/>
                    <a:pt x="39" y="83"/>
                    <a:pt x="16" y="77"/>
                  </a:cubicBezTo>
                  <a:close/>
                  <a:moveTo>
                    <a:pt x="267" y="123"/>
                  </a:moveTo>
                  <a:cubicBezTo>
                    <a:pt x="266" y="124"/>
                    <a:pt x="265" y="125"/>
                    <a:pt x="263" y="125"/>
                  </a:cubicBezTo>
                  <a:cubicBezTo>
                    <a:pt x="258" y="127"/>
                    <a:pt x="253" y="130"/>
                    <a:pt x="247" y="132"/>
                  </a:cubicBezTo>
                  <a:cubicBezTo>
                    <a:pt x="241" y="134"/>
                    <a:pt x="235" y="136"/>
                    <a:pt x="228" y="139"/>
                  </a:cubicBezTo>
                  <a:cubicBezTo>
                    <a:pt x="223" y="140"/>
                    <a:pt x="218" y="142"/>
                    <a:pt x="213" y="141"/>
                  </a:cubicBezTo>
                  <a:cubicBezTo>
                    <a:pt x="202" y="141"/>
                    <a:pt x="191" y="141"/>
                    <a:pt x="179" y="141"/>
                  </a:cubicBezTo>
                  <a:cubicBezTo>
                    <a:pt x="174" y="141"/>
                    <a:pt x="169" y="142"/>
                    <a:pt x="164" y="143"/>
                  </a:cubicBezTo>
                  <a:cubicBezTo>
                    <a:pt x="164" y="143"/>
                    <a:pt x="164" y="144"/>
                    <a:pt x="164" y="144"/>
                  </a:cubicBezTo>
                  <a:cubicBezTo>
                    <a:pt x="167" y="145"/>
                    <a:pt x="170" y="146"/>
                    <a:pt x="174" y="148"/>
                  </a:cubicBezTo>
                  <a:cubicBezTo>
                    <a:pt x="184" y="152"/>
                    <a:pt x="194" y="156"/>
                    <a:pt x="205" y="158"/>
                  </a:cubicBezTo>
                  <a:cubicBezTo>
                    <a:pt x="212" y="159"/>
                    <a:pt x="217" y="159"/>
                    <a:pt x="223" y="156"/>
                  </a:cubicBezTo>
                  <a:cubicBezTo>
                    <a:pt x="233" y="152"/>
                    <a:pt x="243" y="148"/>
                    <a:pt x="253" y="144"/>
                  </a:cubicBezTo>
                  <a:cubicBezTo>
                    <a:pt x="260" y="141"/>
                    <a:pt x="267" y="131"/>
                    <a:pt x="267" y="123"/>
                  </a:cubicBezTo>
                  <a:close/>
                  <a:moveTo>
                    <a:pt x="187" y="71"/>
                  </a:moveTo>
                  <a:cubicBezTo>
                    <a:pt x="187" y="70"/>
                    <a:pt x="186" y="70"/>
                    <a:pt x="186" y="70"/>
                  </a:cubicBezTo>
                  <a:cubicBezTo>
                    <a:pt x="180" y="80"/>
                    <a:pt x="171" y="84"/>
                    <a:pt x="161" y="89"/>
                  </a:cubicBezTo>
                  <a:cubicBezTo>
                    <a:pt x="150" y="95"/>
                    <a:pt x="140" y="102"/>
                    <a:pt x="137" y="116"/>
                  </a:cubicBezTo>
                  <a:cubicBezTo>
                    <a:pt x="136" y="120"/>
                    <a:pt x="137" y="123"/>
                    <a:pt x="138" y="127"/>
                  </a:cubicBezTo>
                  <a:cubicBezTo>
                    <a:pt x="139" y="130"/>
                    <a:pt x="142" y="131"/>
                    <a:pt x="143" y="131"/>
                  </a:cubicBezTo>
                  <a:cubicBezTo>
                    <a:pt x="149" y="128"/>
                    <a:pt x="156" y="126"/>
                    <a:pt x="161" y="122"/>
                  </a:cubicBezTo>
                  <a:cubicBezTo>
                    <a:pt x="172" y="112"/>
                    <a:pt x="179" y="99"/>
                    <a:pt x="184" y="84"/>
                  </a:cubicBezTo>
                  <a:cubicBezTo>
                    <a:pt x="185" y="80"/>
                    <a:pt x="186" y="75"/>
                    <a:pt x="187" y="71"/>
                  </a:cubicBezTo>
                  <a:close/>
                  <a:moveTo>
                    <a:pt x="220" y="74"/>
                  </a:moveTo>
                  <a:cubicBezTo>
                    <a:pt x="210" y="77"/>
                    <a:pt x="200" y="79"/>
                    <a:pt x="192" y="86"/>
                  </a:cubicBezTo>
                  <a:cubicBezTo>
                    <a:pt x="189" y="89"/>
                    <a:pt x="186" y="92"/>
                    <a:pt x="183" y="95"/>
                  </a:cubicBezTo>
                  <a:cubicBezTo>
                    <a:pt x="180" y="100"/>
                    <a:pt x="177" y="106"/>
                    <a:pt x="174" y="111"/>
                  </a:cubicBezTo>
                  <a:cubicBezTo>
                    <a:pt x="169" y="118"/>
                    <a:pt x="165" y="125"/>
                    <a:pt x="157" y="128"/>
                  </a:cubicBezTo>
                  <a:cubicBezTo>
                    <a:pt x="154" y="130"/>
                    <a:pt x="150" y="131"/>
                    <a:pt x="147" y="133"/>
                  </a:cubicBezTo>
                  <a:cubicBezTo>
                    <a:pt x="148" y="135"/>
                    <a:pt x="149" y="138"/>
                    <a:pt x="152" y="137"/>
                  </a:cubicBezTo>
                  <a:cubicBezTo>
                    <a:pt x="166" y="133"/>
                    <a:pt x="179" y="128"/>
                    <a:pt x="191" y="119"/>
                  </a:cubicBezTo>
                  <a:cubicBezTo>
                    <a:pt x="198" y="114"/>
                    <a:pt x="203" y="107"/>
                    <a:pt x="205" y="99"/>
                  </a:cubicBezTo>
                  <a:cubicBezTo>
                    <a:pt x="205" y="96"/>
                    <a:pt x="206" y="94"/>
                    <a:pt x="208" y="92"/>
                  </a:cubicBezTo>
                  <a:cubicBezTo>
                    <a:pt x="211" y="86"/>
                    <a:pt x="216" y="80"/>
                    <a:pt x="220" y="74"/>
                  </a:cubicBezTo>
                  <a:close/>
                  <a:moveTo>
                    <a:pt x="203" y="194"/>
                  </a:moveTo>
                  <a:cubicBezTo>
                    <a:pt x="203" y="194"/>
                    <a:pt x="203" y="194"/>
                    <a:pt x="203" y="193"/>
                  </a:cubicBezTo>
                  <a:cubicBezTo>
                    <a:pt x="202" y="191"/>
                    <a:pt x="200" y="189"/>
                    <a:pt x="199" y="188"/>
                  </a:cubicBezTo>
                  <a:cubicBezTo>
                    <a:pt x="196" y="185"/>
                    <a:pt x="193" y="182"/>
                    <a:pt x="190" y="179"/>
                  </a:cubicBezTo>
                  <a:cubicBezTo>
                    <a:pt x="179" y="167"/>
                    <a:pt x="167" y="158"/>
                    <a:pt x="150" y="155"/>
                  </a:cubicBezTo>
                  <a:cubicBezTo>
                    <a:pt x="149" y="155"/>
                    <a:pt x="147" y="156"/>
                    <a:pt x="146" y="157"/>
                  </a:cubicBezTo>
                  <a:cubicBezTo>
                    <a:pt x="145" y="159"/>
                    <a:pt x="143" y="161"/>
                    <a:pt x="142" y="164"/>
                  </a:cubicBezTo>
                  <a:cubicBezTo>
                    <a:pt x="143" y="166"/>
                    <a:pt x="144" y="168"/>
                    <a:pt x="145" y="169"/>
                  </a:cubicBezTo>
                  <a:cubicBezTo>
                    <a:pt x="154" y="184"/>
                    <a:pt x="166" y="192"/>
                    <a:pt x="183" y="191"/>
                  </a:cubicBezTo>
                  <a:cubicBezTo>
                    <a:pt x="190" y="190"/>
                    <a:pt x="197" y="190"/>
                    <a:pt x="203" y="194"/>
                  </a:cubicBezTo>
                  <a:close/>
                  <a:moveTo>
                    <a:pt x="135" y="129"/>
                  </a:moveTo>
                  <a:cubicBezTo>
                    <a:pt x="134" y="125"/>
                    <a:pt x="134" y="122"/>
                    <a:pt x="134" y="119"/>
                  </a:cubicBezTo>
                  <a:cubicBezTo>
                    <a:pt x="133" y="110"/>
                    <a:pt x="135" y="101"/>
                    <a:pt x="137" y="92"/>
                  </a:cubicBezTo>
                  <a:cubicBezTo>
                    <a:pt x="138" y="89"/>
                    <a:pt x="139" y="87"/>
                    <a:pt x="137" y="83"/>
                  </a:cubicBezTo>
                  <a:cubicBezTo>
                    <a:pt x="136" y="81"/>
                    <a:pt x="135" y="78"/>
                    <a:pt x="135" y="75"/>
                  </a:cubicBezTo>
                  <a:cubicBezTo>
                    <a:pt x="134" y="65"/>
                    <a:pt x="134" y="56"/>
                    <a:pt x="134" y="46"/>
                  </a:cubicBezTo>
                  <a:cubicBezTo>
                    <a:pt x="133" y="40"/>
                    <a:pt x="132" y="34"/>
                    <a:pt x="129" y="28"/>
                  </a:cubicBezTo>
                  <a:cubicBezTo>
                    <a:pt x="123" y="36"/>
                    <a:pt x="120" y="45"/>
                    <a:pt x="120" y="54"/>
                  </a:cubicBezTo>
                  <a:cubicBezTo>
                    <a:pt x="118" y="71"/>
                    <a:pt x="119" y="88"/>
                    <a:pt x="127" y="103"/>
                  </a:cubicBezTo>
                  <a:cubicBezTo>
                    <a:pt x="128" y="105"/>
                    <a:pt x="128" y="107"/>
                    <a:pt x="128" y="109"/>
                  </a:cubicBezTo>
                  <a:cubicBezTo>
                    <a:pt x="128" y="115"/>
                    <a:pt x="128" y="122"/>
                    <a:pt x="128" y="128"/>
                  </a:cubicBezTo>
                  <a:cubicBezTo>
                    <a:pt x="131" y="128"/>
                    <a:pt x="133" y="128"/>
                    <a:pt x="135" y="129"/>
                  </a:cubicBezTo>
                  <a:close/>
                  <a:moveTo>
                    <a:pt x="36" y="237"/>
                  </a:moveTo>
                  <a:cubicBezTo>
                    <a:pt x="42" y="236"/>
                    <a:pt x="48" y="236"/>
                    <a:pt x="53" y="235"/>
                  </a:cubicBezTo>
                  <a:cubicBezTo>
                    <a:pt x="66" y="231"/>
                    <a:pt x="75" y="222"/>
                    <a:pt x="81" y="210"/>
                  </a:cubicBezTo>
                  <a:cubicBezTo>
                    <a:pt x="84" y="203"/>
                    <a:pt x="87" y="196"/>
                    <a:pt x="89" y="190"/>
                  </a:cubicBezTo>
                  <a:cubicBezTo>
                    <a:pt x="85" y="191"/>
                    <a:pt x="81" y="192"/>
                    <a:pt x="77" y="192"/>
                  </a:cubicBezTo>
                  <a:cubicBezTo>
                    <a:pt x="70" y="193"/>
                    <a:pt x="64" y="195"/>
                    <a:pt x="59" y="201"/>
                  </a:cubicBezTo>
                  <a:cubicBezTo>
                    <a:pt x="56" y="205"/>
                    <a:pt x="52" y="208"/>
                    <a:pt x="50" y="212"/>
                  </a:cubicBezTo>
                  <a:cubicBezTo>
                    <a:pt x="49" y="216"/>
                    <a:pt x="47" y="220"/>
                    <a:pt x="45" y="223"/>
                  </a:cubicBezTo>
                  <a:cubicBezTo>
                    <a:pt x="43" y="227"/>
                    <a:pt x="40" y="232"/>
                    <a:pt x="36" y="237"/>
                  </a:cubicBezTo>
                  <a:close/>
                  <a:moveTo>
                    <a:pt x="165" y="276"/>
                  </a:moveTo>
                  <a:cubicBezTo>
                    <a:pt x="168" y="277"/>
                    <a:pt x="172" y="278"/>
                    <a:pt x="176" y="279"/>
                  </a:cubicBezTo>
                  <a:cubicBezTo>
                    <a:pt x="178" y="279"/>
                    <a:pt x="180" y="278"/>
                    <a:pt x="181" y="277"/>
                  </a:cubicBezTo>
                  <a:cubicBezTo>
                    <a:pt x="183" y="274"/>
                    <a:pt x="186" y="271"/>
                    <a:pt x="189" y="268"/>
                  </a:cubicBezTo>
                  <a:cubicBezTo>
                    <a:pt x="192" y="266"/>
                    <a:pt x="195" y="263"/>
                    <a:pt x="198" y="260"/>
                  </a:cubicBezTo>
                  <a:cubicBezTo>
                    <a:pt x="195" y="256"/>
                    <a:pt x="192" y="251"/>
                    <a:pt x="188" y="248"/>
                  </a:cubicBezTo>
                  <a:cubicBezTo>
                    <a:pt x="178" y="241"/>
                    <a:pt x="168" y="235"/>
                    <a:pt x="159" y="228"/>
                  </a:cubicBezTo>
                  <a:cubicBezTo>
                    <a:pt x="156" y="226"/>
                    <a:pt x="154" y="224"/>
                    <a:pt x="150" y="222"/>
                  </a:cubicBezTo>
                  <a:cubicBezTo>
                    <a:pt x="154" y="229"/>
                    <a:pt x="156" y="236"/>
                    <a:pt x="160" y="242"/>
                  </a:cubicBezTo>
                  <a:cubicBezTo>
                    <a:pt x="166" y="252"/>
                    <a:pt x="166" y="264"/>
                    <a:pt x="165" y="276"/>
                  </a:cubicBezTo>
                  <a:close/>
                  <a:moveTo>
                    <a:pt x="139" y="83"/>
                  </a:moveTo>
                  <a:cubicBezTo>
                    <a:pt x="140" y="83"/>
                    <a:pt x="140" y="83"/>
                    <a:pt x="141" y="83"/>
                  </a:cubicBezTo>
                  <a:cubicBezTo>
                    <a:pt x="142" y="79"/>
                    <a:pt x="144" y="76"/>
                    <a:pt x="145" y="72"/>
                  </a:cubicBezTo>
                  <a:cubicBezTo>
                    <a:pt x="153" y="53"/>
                    <a:pt x="157" y="32"/>
                    <a:pt x="148" y="12"/>
                  </a:cubicBezTo>
                  <a:cubicBezTo>
                    <a:pt x="147" y="10"/>
                    <a:pt x="146" y="9"/>
                    <a:pt x="144" y="9"/>
                  </a:cubicBezTo>
                  <a:cubicBezTo>
                    <a:pt x="141" y="9"/>
                    <a:pt x="139" y="10"/>
                    <a:pt x="138" y="12"/>
                  </a:cubicBezTo>
                  <a:cubicBezTo>
                    <a:pt x="136" y="15"/>
                    <a:pt x="133" y="19"/>
                    <a:pt x="131" y="22"/>
                  </a:cubicBezTo>
                  <a:cubicBezTo>
                    <a:pt x="131" y="23"/>
                    <a:pt x="131" y="25"/>
                    <a:pt x="131" y="26"/>
                  </a:cubicBezTo>
                  <a:cubicBezTo>
                    <a:pt x="132" y="30"/>
                    <a:pt x="134" y="33"/>
                    <a:pt x="135" y="37"/>
                  </a:cubicBezTo>
                  <a:cubicBezTo>
                    <a:pt x="136" y="46"/>
                    <a:pt x="136" y="54"/>
                    <a:pt x="137" y="62"/>
                  </a:cubicBezTo>
                  <a:cubicBezTo>
                    <a:pt x="137" y="69"/>
                    <a:pt x="138" y="76"/>
                    <a:pt x="139" y="83"/>
                  </a:cubicBezTo>
                  <a:close/>
                  <a:moveTo>
                    <a:pt x="33" y="150"/>
                  </a:moveTo>
                  <a:cubicBezTo>
                    <a:pt x="42" y="150"/>
                    <a:pt x="51" y="150"/>
                    <a:pt x="60" y="151"/>
                  </a:cubicBezTo>
                  <a:cubicBezTo>
                    <a:pt x="68" y="152"/>
                    <a:pt x="76" y="153"/>
                    <a:pt x="84" y="153"/>
                  </a:cubicBezTo>
                  <a:cubicBezTo>
                    <a:pt x="95" y="154"/>
                    <a:pt x="106" y="152"/>
                    <a:pt x="118" y="149"/>
                  </a:cubicBezTo>
                  <a:cubicBezTo>
                    <a:pt x="117" y="146"/>
                    <a:pt x="117" y="143"/>
                    <a:pt x="116" y="139"/>
                  </a:cubicBezTo>
                  <a:cubicBezTo>
                    <a:pt x="116" y="139"/>
                    <a:pt x="116" y="139"/>
                    <a:pt x="115" y="139"/>
                  </a:cubicBezTo>
                  <a:cubicBezTo>
                    <a:pt x="103" y="140"/>
                    <a:pt x="91" y="140"/>
                    <a:pt x="79" y="136"/>
                  </a:cubicBezTo>
                  <a:cubicBezTo>
                    <a:pt x="77" y="135"/>
                    <a:pt x="74" y="135"/>
                    <a:pt x="72" y="136"/>
                  </a:cubicBezTo>
                  <a:cubicBezTo>
                    <a:pt x="64" y="137"/>
                    <a:pt x="56" y="140"/>
                    <a:pt x="49" y="142"/>
                  </a:cubicBezTo>
                  <a:cubicBezTo>
                    <a:pt x="43" y="144"/>
                    <a:pt x="38" y="147"/>
                    <a:pt x="33" y="150"/>
                  </a:cubicBezTo>
                  <a:close/>
                  <a:moveTo>
                    <a:pt x="88" y="94"/>
                  </a:moveTo>
                  <a:cubicBezTo>
                    <a:pt x="89" y="89"/>
                    <a:pt x="90" y="86"/>
                    <a:pt x="90" y="83"/>
                  </a:cubicBezTo>
                  <a:cubicBezTo>
                    <a:pt x="92" y="74"/>
                    <a:pt x="93" y="65"/>
                    <a:pt x="91" y="56"/>
                  </a:cubicBezTo>
                  <a:cubicBezTo>
                    <a:pt x="91" y="53"/>
                    <a:pt x="91" y="49"/>
                    <a:pt x="87" y="47"/>
                  </a:cubicBezTo>
                  <a:cubicBezTo>
                    <a:pt x="79" y="42"/>
                    <a:pt x="70" y="38"/>
                    <a:pt x="61" y="36"/>
                  </a:cubicBezTo>
                  <a:cubicBezTo>
                    <a:pt x="56" y="35"/>
                    <a:pt x="52" y="36"/>
                    <a:pt x="46" y="36"/>
                  </a:cubicBezTo>
                  <a:cubicBezTo>
                    <a:pt x="48" y="38"/>
                    <a:pt x="48" y="38"/>
                    <a:pt x="49" y="39"/>
                  </a:cubicBezTo>
                  <a:cubicBezTo>
                    <a:pt x="54" y="43"/>
                    <a:pt x="60" y="47"/>
                    <a:pt x="64" y="51"/>
                  </a:cubicBezTo>
                  <a:cubicBezTo>
                    <a:pt x="73" y="61"/>
                    <a:pt x="80" y="73"/>
                    <a:pt x="85" y="85"/>
                  </a:cubicBezTo>
                  <a:cubicBezTo>
                    <a:pt x="86" y="88"/>
                    <a:pt x="87" y="90"/>
                    <a:pt x="88" y="94"/>
                  </a:cubicBezTo>
                  <a:close/>
                  <a:moveTo>
                    <a:pt x="204" y="110"/>
                  </a:moveTo>
                  <a:cubicBezTo>
                    <a:pt x="224" y="102"/>
                    <a:pt x="242" y="91"/>
                    <a:pt x="262" y="82"/>
                  </a:cubicBezTo>
                  <a:cubicBezTo>
                    <a:pt x="254" y="79"/>
                    <a:pt x="248" y="76"/>
                    <a:pt x="241" y="74"/>
                  </a:cubicBezTo>
                  <a:cubicBezTo>
                    <a:pt x="233" y="71"/>
                    <a:pt x="226" y="74"/>
                    <a:pt x="220" y="79"/>
                  </a:cubicBezTo>
                  <a:cubicBezTo>
                    <a:pt x="211" y="87"/>
                    <a:pt x="207" y="98"/>
                    <a:pt x="204" y="110"/>
                  </a:cubicBezTo>
                  <a:close/>
                  <a:moveTo>
                    <a:pt x="59" y="197"/>
                  </a:moveTo>
                  <a:cubicBezTo>
                    <a:pt x="59" y="196"/>
                    <a:pt x="59" y="196"/>
                    <a:pt x="59" y="196"/>
                  </a:cubicBezTo>
                  <a:cubicBezTo>
                    <a:pt x="56" y="196"/>
                    <a:pt x="52" y="197"/>
                    <a:pt x="49" y="197"/>
                  </a:cubicBezTo>
                  <a:cubicBezTo>
                    <a:pt x="37" y="198"/>
                    <a:pt x="26" y="202"/>
                    <a:pt x="16" y="208"/>
                  </a:cubicBezTo>
                  <a:cubicBezTo>
                    <a:pt x="14" y="209"/>
                    <a:pt x="14" y="210"/>
                    <a:pt x="15" y="213"/>
                  </a:cubicBezTo>
                  <a:cubicBezTo>
                    <a:pt x="17" y="216"/>
                    <a:pt x="18" y="219"/>
                    <a:pt x="19" y="223"/>
                  </a:cubicBezTo>
                  <a:cubicBezTo>
                    <a:pt x="21" y="227"/>
                    <a:pt x="23" y="231"/>
                    <a:pt x="27" y="234"/>
                  </a:cubicBezTo>
                  <a:cubicBezTo>
                    <a:pt x="30" y="236"/>
                    <a:pt x="33" y="236"/>
                    <a:pt x="35" y="233"/>
                  </a:cubicBezTo>
                  <a:cubicBezTo>
                    <a:pt x="39" y="227"/>
                    <a:pt x="43" y="221"/>
                    <a:pt x="46" y="215"/>
                  </a:cubicBezTo>
                  <a:cubicBezTo>
                    <a:pt x="49" y="210"/>
                    <a:pt x="51" y="206"/>
                    <a:pt x="54" y="202"/>
                  </a:cubicBezTo>
                  <a:cubicBezTo>
                    <a:pt x="55" y="200"/>
                    <a:pt x="58" y="198"/>
                    <a:pt x="59" y="197"/>
                  </a:cubicBezTo>
                  <a:close/>
                  <a:moveTo>
                    <a:pt x="128" y="131"/>
                  </a:moveTo>
                  <a:cubicBezTo>
                    <a:pt x="125" y="130"/>
                    <a:pt x="122" y="132"/>
                    <a:pt x="121" y="135"/>
                  </a:cubicBezTo>
                  <a:cubicBezTo>
                    <a:pt x="120" y="137"/>
                    <a:pt x="120" y="139"/>
                    <a:pt x="120" y="141"/>
                  </a:cubicBezTo>
                  <a:cubicBezTo>
                    <a:pt x="118" y="153"/>
                    <a:pt x="127" y="162"/>
                    <a:pt x="139" y="160"/>
                  </a:cubicBezTo>
                  <a:cubicBezTo>
                    <a:pt x="140" y="160"/>
                    <a:pt x="141" y="160"/>
                    <a:pt x="142" y="159"/>
                  </a:cubicBezTo>
                  <a:cubicBezTo>
                    <a:pt x="144" y="156"/>
                    <a:pt x="146" y="153"/>
                    <a:pt x="148" y="151"/>
                  </a:cubicBezTo>
                  <a:cubicBezTo>
                    <a:pt x="150" y="148"/>
                    <a:pt x="150" y="144"/>
                    <a:pt x="148" y="140"/>
                  </a:cubicBezTo>
                  <a:cubicBezTo>
                    <a:pt x="144" y="133"/>
                    <a:pt x="137" y="131"/>
                    <a:pt x="128" y="131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5"/>
                    <a:pt x="38" y="115"/>
                    <a:pt x="39" y="115"/>
                  </a:cubicBezTo>
                  <a:cubicBezTo>
                    <a:pt x="47" y="120"/>
                    <a:pt x="56" y="124"/>
                    <a:pt x="65" y="128"/>
                  </a:cubicBezTo>
                  <a:cubicBezTo>
                    <a:pt x="72" y="131"/>
                    <a:pt x="78" y="133"/>
                    <a:pt x="85" y="135"/>
                  </a:cubicBezTo>
                  <a:cubicBezTo>
                    <a:pt x="95" y="138"/>
                    <a:pt x="105" y="137"/>
                    <a:pt x="115" y="138"/>
                  </a:cubicBezTo>
                  <a:cubicBezTo>
                    <a:pt x="116" y="138"/>
                    <a:pt x="117" y="137"/>
                    <a:pt x="117" y="137"/>
                  </a:cubicBezTo>
                  <a:cubicBezTo>
                    <a:pt x="117" y="136"/>
                    <a:pt x="116" y="136"/>
                    <a:pt x="115" y="135"/>
                  </a:cubicBezTo>
                  <a:cubicBezTo>
                    <a:pt x="109" y="133"/>
                    <a:pt x="102" y="130"/>
                    <a:pt x="96" y="127"/>
                  </a:cubicBezTo>
                  <a:cubicBezTo>
                    <a:pt x="90" y="125"/>
                    <a:pt x="84" y="122"/>
                    <a:pt x="79" y="120"/>
                  </a:cubicBezTo>
                  <a:cubicBezTo>
                    <a:pt x="70" y="118"/>
                    <a:pt x="61" y="117"/>
                    <a:pt x="52" y="116"/>
                  </a:cubicBezTo>
                  <a:cubicBezTo>
                    <a:pt x="47" y="115"/>
                    <a:pt x="42" y="114"/>
                    <a:pt x="37" y="114"/>
                  </a:cubicBezTo>
                  <a:close/>
                  <a:moveTo>
                    <a:pt x="213" y="225"/>
                  </a:moveTo>
                  <a:cubicBezTo>
                    <a:pt x="214" y="225"/>
                    <a:pt x="214" y="225"/>
                    <a:pt x="214" y="225"/>
                  </a:cubicBezTo>
                  <a:cubicBezTo>
                    <a:pt x="214" y="223"/>
                    <a:pt x="214" y="222"/>
                    <a:pt x="213" y="221"/>
                  </a:cubicBezTo>
                  <a:cubicBezTo>
                    <a:pt x="211" y="215"/>
                    <a:pt x="209" y="209"/>
                    <a:pt x="207" y="203"/>
                  </a:cubicBezTo>
                  <a:cubicBezTo>
                    <a:pt x="205" y="196"/>
                    <a:pt x="199" y="194"/>
                    <a:pt x="192" y="193"/>
                  </a:cubicBezTo>
                  <a:cubicBezTo>
                    <a:pt x="185" y="192"/>
                    <a:pt x="177" y="193"/>
                    <a:pt x="170" y="193"/>
                  </a:cubicBezTo>
                  <a:cubicBezTo>
                    <a:pt x="174" y="196"/>
                    <a:pt x="179" y="200"/>
                    <a:pt x="184" y="203"/>
                  </a:cubicBezTo>
                  <a:cubicBezTo>
                    <a:pt x="190" y="207"/>
                    <a:pt x="198" y="209"/>
                    <a:pt x="203" y="215"/>
                  </a:cubicBezTo>
                  <a:cubicBezTo>
                    <a:pt x="207" y="218"/>
                    <a:pt x="210" y="222"/>
                    <a:pt x="213" y="225"/>
                  </a:cubicBezTo>
                  <a:close/>
                  <a:moveTo>
                    <a:pt x="153" y="147"/>
                  </a:moveTo>
                  <a:cubicBezTo>
                    <a:pt x="152" y="148"/>
                    <a:pt x="152" y="150"/>
                    <a:pt x="151" y="152"/>
                  </a:cubicBezTo>
                  <a:cubicBezTo>
                    <a:pt x="154" y="153"/>
                    <a:pt x="157" y="153"/>
                    <a:pt x="160" y="154"/>
                  </a:cubicBezTo>
                  <a:cubicBezTo>
                    <a:pt x="169" y="156"/>
                    <a:pt x="178" y="159"/>
                    <a:pt x="187" y="162"/>
                  </a:cubicBezTo>
                  <a:cubicBezTo>
                    <a:pt x="194" y="163"/>
                    <a:pt x="200" y="163"/>
                    <a:pt x="206" y="161"/>
                  </a:cubicBezTo>
                  <a:cubicBezTo>
                    <a:pt x="194" y="159"/>
                    <a:pt x="183" y="155"/>
                    <a:pt x="172" y="150"/>
                  </a:cubicBezTo>
                  <a:cubicBezTo>
                    <a:pt x="166" y="147"/>
                    <a:pt x="160" y="144"/>
                    <a:pt x="153" y="14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141"/>
            <p:cNvSpPr/>
            <p:nvPr/>
          </p:nvSpPr>
          <p:spPr bwMode="auto">
            <a:xfrm>
              <a:off x="5931" y="3252"/>
              <a:ext cx="97" cy="225"/>
            </a:xfrm>
            <a:custGeom>
              <a:avLst/>
              <a:gdLst>
                <a:gd name="T0" fmla="*/ 46 w 46"/>
                <a:gd name="T1" fmla="*/ 41 h 107"/>
                <a:gd name="T2" fmla="*/ 40 w 46"/>
                <a:gd name="T3" fmla="*/ 85 h 107"/>
                <a:gd name="T4" fmla="*/ 29 w 46"/>
                <a:gd name="T5" fmla="*/ 103 h 107"/>
                <a:gd name="T6" fmla="*/ 21 w 46"/>
                <a:gd name="T7" fmla="*/ 104 h 107"/>
                <a:gd name="T8" fmla="*/ 16 w 46"/>
                <a:gd name="T9" fmla="*/ 97 h 107"/>
                <a:gd name="T10" fmla="*/ 12 w 46"/>
                <a:gd name="T11" fmla="*/ 90 h 107"/>
                <a:gd name="T12" fmla="*/ 12 w 46"/>
                <a:gd name="T13" fmla="*/ 90 h 107"/>
                <a:gd name="T14" fmla="*/ 5 w 46"/>
                <a:gd name="T15" fmla="*/ 71 h 107"/>
                <a:gd name="T16" fmla="*/ 5 w 46"/>
                <a:gd name="T17" fmla="*/ 71 h 107"/>
                <a:gd name="T18" fmla="*/ 16 w 46"/>
                <a:gd name="T19" fmla="*/ 14 h 107"/>
                <a:gd name="T20" fmla="*/ 25 w 46"/>
                <a:gd name="T21" fmla="*/ 1 h 107"/>
                <a:gd name="T22" fmla="*/ 29 w 46"/>
                <a:gd name="T23" fmla="*/ 6 h 107"/>
                <a:gd name="T24" fmla="*/ 32 w 46"/>
                <a:gd name="T25" fmla="*/ 16 h 107"/>
                <a:gd name="T26" fmla="*/ 27 w 46"/>
                <a:gd name="T27" fmla="*/ 37 h 107"/>
                <a:gd name="T28" fmla="*/ 23 w 46"/>
                <a:gd name="T29" fmla="*/ 41 h 107"/>
                <a:gd name="T30" fmla="*/ 24 w 46"/>
                <a:gd name="T31" fmla="*/ 71 h 107"/>
                <a:gd name="T32" fmla="*/ 24 w 46"/>
                <a:gd name="T33" fmla="*/ 75 h 107"/>
                <a:gd name="T34" fmla="*/ 23 w 46"/>
                <a:gd name="T35" fmla="*/ 76 h 107"/>
                <a:gd name="T36" fmla="*/ 23 w 46"/>
                <a:gd name="T37" fmla="*/ 92 h 107"/>
                <a:gd name="T38" fmla="*/ 26 w 46"/>
                <a:gd name="T39" fmla="*/ 95 h 107"/>
                <a:gd name="T40" fmla="*/ 28 w 46"/>
                <a:gd name="T41" fmla="*/ 92 h 107"/>
                <a:gd name="T42" fmla="*/ 40 w 46"/>
                <a:gd name="T43" fmla="*/ 51 h 107"/>
                <a:gd name="T44" fmla="*/ 42 w 46"/>
                <a:gd name="T45" fmla="*/ 40 h 107"/>
                <a:gd name="T46" fmla="*/ 44 w 46"/>
                <a:gd name="T47" fmla="*/ 38 h 107"/>
                <a:gd name="T48" fmla="*/ 46 w 46"/>
                <a:gd name="T49" fmla="*/ 4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107">
                  <a:moveTo>
                    <a:pt x="46" y="41"/>
                  </a:moveTo>
                  <a:cubicBezTo>
                    <a:pt x="46" y="56"/>
                    <a:pt x="44" y="70"/>
                    <a:pt x="40" y="85"/>
                  </a:cubicBezTo>
                  <a:cubicBezTo>
                    <a:pt x="37" y="92"/>
                    <a:pt x="33" y="97"/>
                    <a:pt x="29" y="103"/>
                  </a:cubicBezTo>
                  <a:cubicBezTo>
                    <a:pt x="27" y="107"/>
                    <a:pt x="24" y="107"/>
                    <a:pt x="21" y="104"/>
                  </a:cubicBezTo>
                  <a:cubicBezTo>
                    <a:pt x="19" y="102"/>
                    <a:pt x="18" y="99"/>
                    <a:pt x="16" y="97"/>
                  </a:cubicBezTo>
                  <a:cubicBezTo>
                    <a:pt x="15" y="95"/>
                    <a:pt x="14" y="92"/>
                    <a:pt x="12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9" y="84"/>
                    <a:pt x="7" y="77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0" y="50"/>
                    <a:pt x="4" y="31"/>
                    <a:pt x="16" y="14"/>
                  </a:cubicBezTo>
                  <a:cubicBezTo>
                    <a:pt x="19" y="9"/>
                    <a:pt x="20" y="4"/>
                    <a:pt x="25" y="1"/>
                  </a:cubicBezTo>
                  <a:cubicBezTo>
                    <a:pt x="29" y="0"/>
                    <a:pt x="30" y="3"/>
                    <a:pt x="29" y="6"/>
                  </a:cubicBezTo>
                  <a:cubicBezTo>
                    <a:pt x="29" y="10"/>
                    <a:pt x="30" y="12"/>
                    <a:pt x="32" y="16"/>
                  </a:cubicBezTo>
                  <a:cubicBezTo>
                    <a:pt x="37" y="21"/>
                    <a:pt x="33" y="34"/>
                    <a:pt x="27" y="37"/>
                  </a:cubicBezTo>
                  <a:cubicBezTo>
                    <a:pt x="25" y="38"/>
                    <a:pt x="24" y="39"/>
                    <a:pt x="23" y="41"/>
                  </a:cubicBezTo>
                  <a:cubicBezTo>
                    <a:pt x="21" y="51"/>
                    <a:pt x="21" y="61"/>
                    <a:pt x="24" y="71"/>
                  </a:cubicBezTo>
                  <a:cubicBezTo>
                    <a:pt x="24" y="72"/>
                    <a:pt x="25" y="73"/>
                    <a:pt x="24" y="75"/>
                  </a:cubicBezTo>
                  <a:cubicBezTo>
                    <a:pt x="24" y="75"/>
                    <a:pt x="24" y="76"/>
                    <a:pt x="23" y="76"/>
                  </a:cubicBezTo>
                  <a:cubicBezTo>
                    <a:pt x="20" y="82"/>
                    <a:pt x="21" y="87"/>
                    <a:pt x="23" y="92"/>
                  </a:cubicBezTo>
                  <a:cubicBezTo>
                    <a:pt x="23" y="93"/>
                    <a:pt x="24" y="95"/>
                    <a:pt x="26" y="95"/>
                  </a:cubicBezTo>
                  <a:cubicBezTo>
                    <a:pt x="27" y="95"/>
                    <a:pt x="28" y="93"/>
                    <a:pt x="28" y="92"/>
                  </a:cubicBezTo>
                  <a:cubicBezTo>
                    <a:pt x="35" y="79"/>
                    <a:pt x="41" y="66"/>
                    <a:pt x="40" y="51"/>
                  </a:cubicBezTo>
                  <a:cubicBezTo>
                    <a:pt x="40" y="48"/>
                    <a:pt x="41" y="44"/>
                    <a:pt x="42" y="40"/>
                  </a:cubicBezTo>
                  <a:cubicBezTo>
                    <a:pt x="42" y="39"/>
                    <a:pt x="42" y="38"/>
                    <a:pt x="44" y="38"/>
                  </a:cubicBezTo>
                  <a:cubicBezTo>
                    <a:pt x="45" y="38"/>
                    <a:pt x="45" y="40"/>
                    <a:pt x="46" y="41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142"/>
            <p:cNvSpPr/>
            <p:nvPr/>
          </p:nvSpPr>
          <p:spPr bwMode="auto">
            <a:xfrm>
              <a:off x="5967" y="3237"/>
              <a:ext cx="61" cy="223"/>
            </a:xfrm>
            <a:custGeom>
              <a:avLst/>
              <a:gdLst>
                <a:gd name="T0" fmla="*/ 6 w 29"/>
                <a:gd name="T1" fmla="*/ 83 h 106"/>
                <a:gd name="T2" fmla="*/ 5 w 29"/>
                <a:gd name="T3" fmla="*/ 43 h 106"/>
                <a:gd name="T4" fmla="*/ 13 w 29"/>
                <a:gd name="T5" fmla="*/ 38 h 106"/>
                <a:gd name="T6" fmla="*/ 13 w 29"/>
                <a:gd name="T7" fmla="*/ 23 h 106"/>
                <a:gd name="T8" fmla="*/ 11 w 29"/>
                <a:gd name="T9" fmla="*/ 14 h 106"/>
                <a:gd name="T10" fmla="*/ 9 w 29"/>
                <a:gd name="T11" fmla="*/ 9 h 106"/>
                <a:gd name="T12" fmla="*/ 9 w 29"/>
                <a:gd name="T13" fmla="*/ 7 h 106"/>
                <a:gd name="T14" fmla="*/ 21 w 29"/>
                <a:gd name="T15" fmla="*/ 0 h 106"/>
                <a:gd name="T16" fmla="*/ 29 w 29"/>
                <a:gd name="T17" fmla="*/ 48 h 106"/>
                <a:gd name="T18" fmla="*/ 26 w 29"/>
                <a:gd name="T19" fmla="*/ 49 h 106"/>
                <a:gd name="T20" fmla="*/ 22 w 29"/>
                <a:gd name="T21" fmla="*/ 82 h 106"/>
                <a:gd name="T22" fmla="*/ 21 w 29"/>
                <a:gd name="T23" fmla="*/ 85 h 106"/>
                <a:gd name="T24" fmla="*/ 11 w 29"/>
                <a:gd name="T25" fmla="*/ 104 h 106"/>
                <a:gd name="T26" fmla="*/ 7 w 29"/>
                <a:gd name="T27" fmla="*/ 104 h 106"/>
                <a:gd name="T28" fmla="*/ 3 w 29"/>
                <a:gd name="T29" fmla="*/ 83 h 106"/>
                <a:gd name="T30" fmla="*/ 6 w 29"/>
                <a:gd name="T31" fmla="*/ 83 h 106"/>
                <a:gd name="T32" fmla="*/ 7 w 29"/>
                <a:gd name="T33" fmla="*/ 84 h 106"/>
                <a:gd name="T34" fmla="*/ 6 w 29"/>
                <a:gd name="T35" fmla="*/ 8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106">
                  <a:moveTo>
                    <a:pt x="6" y="83"/>
                  </a:moveTo>
                  <a:cubicBezTo>
                    <a:pt x="2" y="70"/>
                    <a:pt x="3" y="57"/>
                    <a:pt x="5" y="43"/>
                  </a:cubicBezTo>
                  <a:cubicBezTo>
                    <a:pt x="9" y="44"/>
                    <a:pt x="13" y="43"/>
                    <a:pt x="13" y="38"/>
                  </a:cubicBezTo>
                  <a:cubicBezTo>
                    <a:pt x="14" y="33"/>
                    <a:pt x="19" y="27"/>
                    <a:pt x="13" y="23"/>
                  </a:cubicBezTo>
                  <a:cubicBezTo>
                    <a:pt x="9" y="20"/>
                    <a:pt x="10" y="17"/>
                    <a:pt x="11" y="14"/>
                  </a:cubicBezTo>
                  <a:cubicBezTo>
                    <a:pt x="11" y="11"/>
                    <a:pt x="12" y="9"/>
                    <a:pt x="9" y="9"/>
                  </a:cubicBezTo>
                  <a:cubicBezTo>
                    <a:pt x="8" y="8"/>
                    <a:pt x="8" y="8"/>
                    <a:pt x="9" y="7"/>
                  </a:cubicBezTo>
                  <a:cubicBezTo>
                    <a:pt x="13" y="5"/>
                    <a:pt x="17" y="2"/>
                    <a:pt x="21" y="0"/>
                  </a:cubicBezTo>
                  <a:cubicBezTo>
                    <a:pt x="26" y="15"/>
                    <a:pt x="27" y="32"/>
                    <a:pt x="29" y="48"/>
                  </a:cubicBezTo>
                  <a:cubicBezTo>
                    <a:pt x="27" y="46"/>
                    <a:pt x="26" y="45"/>
                    <a:pt x="26" y="49"/>
                  </a:cubicBezTo>
                  <a:cubicBezTo>
                    <a:pt x="25" y="60"/>
                    <a:pt x="25" y="71"/>
                    <a:pt x="22" y="82"/>
                  </a:cubicBezTo>
                  <a:cubicBezTo>
                    <a:pt x="22" y="83"/>
                    <a:pt x="22" y="84"/>
                    <a:pt x="21" y="85"/>
                  </a:cubicBezTo>
                  <a:cubicBezTo>
                    <a:pt x="17" y="90"/>
                    <a:pt x="14" y="97"/>
                    <a:pt x="11" y="104"/>
                  </a:cubicBezTo>
                  <a:cubicBezTo>
                    <a:pt x="11" y="106"/>
                    <a:pt x="8" y="106"/>
                    <a:pt x="7" y="104"/>
                  </a:cubicBezTo>
                  <a:cubicBezTo>
                    <a:pt x="3" y="101"/>
                    <a:pt x="0" y="87"/>
                    <a:pt x="3" y="83"/>
                  </a:cubicBezTo>
                  <a:cubicBezTo>
                    <a:pt x="4" y="82"/>
                    <a:pt x="5" y="83"/>
                    <a:pt x="6" y="83"/>
                  </a:cubicBezTo>
                  <a:cubicBezTo>
                    <a:pt x="7" y="83"/>
                    <a:pt x="7" y="84"/>
                    <a:pt x="7" y="84"/>
                  </a:cubicBezTo>
                  <a:cubicBezTo>
                    <a:pt x="7" y="84"/>
                    <a:pt x="7" y="83"/>
                    <a:pt x="6" y="83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143"/>
            <p:cNvSpPr/>
            <p:nvPr/>
          </p:nvSpPr>
          <p:spPr bwMode="auto">
            <a:xfrm>
              <a:off x="5931" y="3252"/>
              <a:ext cx="55" cy="149"/>
            </a:xfrm>
            <a:custGeom>
              <a:avLst/>
              <a:gdLst>
                <a:gd name="T0" fmla="*/ 26 w 26"/>
                <a:gd name="T1" fmla="*/ 0 h 71"/>
                <a:gd name="T2" fmla="*/ 26 w 26"/>
                <a:gd name="T3" fmla="*/ 2 h 71"/>
                <a:gd name="T4" fmla="*/ 5 w 26"/>
                <a:gd name="T5" fmla="*/ 60 h 71"/>
                <a:gd name="T6" fmla="*/ 5 w 26"/>
                <a:gd name="T7" fmla="*/ 71 h 71"/>
                <a:gd name="T8" fmla="*/ 6 w 26"/>
                <a:gd name="T9" fmla="*/ 32 h 71"/>
                <a:gd name="T10" fmla="*/ 19 w 26"/>
                <a:gd name="T11" fmla="*/ 5 h 71"/>
                <a:gd name="T12" fmla="*/ 26 w 26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71">
                  <a:moveTo>
                    <a:pt x="26" y="0"/>
                  </a:moveTo>
                  <a:cubicBezTo>
                    <a:pt x="26" y="1"/>
                    <a:pt x="26" y="1"/>
                    <a:pt x="26" y="2"/>
                  </a:cubicBezTo>
                  <a:cubicBezTo>
                    <a:pt x="12" y="19"/>
                    <a:pt x="1" y="37"/>
                    <a:pt x="5" y="60"/>
                  </a:cubicBezTo>
                  <a:cubicBezTo>
                    <a:pt x="5" y="64"/>
                    <a:pt x="5" y="67"/>
                    <a:pt x="5" y="71"/>
                  </a:cubicBezTo>
                  <a:cubicBezTo>
                    <a:pt x="0" y="58"/>
                    <a:pt x="1" y="44"/>
                    <a:pt x="6" y="32"/>
                  </a:cubicBezTo>
                  <a:cubicBezTo>
                    <a:pt x="9" y="23"/>
                    <a:pt x="14" y="14"/>
                    <a:pt x="19" y="5"/>
                  </a:cubicBezTo>
                  <a:cubicBezTo>
                    <a:pt x="21" y="3"/>
                    <a:pt x="22" y="0"/>
                    <a:pt x="2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144"/>
            <p:cNvSpPr/>
            <p:nvPr/>
          </p:nvSpPr>
          <p:spPr bwMode="auto">
            <a:xfrm>
              <a:off x="5942" y="3401"/>
              <a:ext cx="14" cy="40"/>
            </a:xfrm>
            <a:custGeom>
              <a:avLst/>
              <a:gdLst>
                <a:gd name="T0" fmla="*/ 0 w 7"/>
                <a:gd name="T1" fmla="*/ 0 h 19"/>
                <a:gd name="T2" fmla="*/ 7 w 7"/>
                <a:gd name="T3" fmla="*/ 19 h 19"/>
                <a:gd name="T4" fmla="*/ 0 w 7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cubicBezTo>
                    <a:pt x="3" y="6"/>
                    <a:pt x="6" y="12"/>
                    <a:pt x="7" y="19"/>
                  </a:cubicBezTo>
                  <a:cubicBezTo>
                    <a:pt x="3" y="13"/>
                    <a:pt x="1" y="7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145"/>
            <p:cNvSpPr/>
            <p:nvPr/>
          </p:nvSpPr>
          <p:spPr bwMode="auto">
            <a:xfrm>
              <a:off x="5956" y="3441"/>
              <a:ext cx="9" cy="15"/>
            </a:xfrm>
            <a:custGeom>
              <a:avLst/>
              <a:gdLst>
                <a:gd name="T0" fmla="*/ 0 w 4"/>
                <a:gd name="T1" fmla="*/ 0 h 7"/>
                <a:gd name="T2" fmla="*/ 4 w 4"/>
                <a:gd name="T3" fmla="*/ 7 h 7"/>
                <a:gd name="T4" fmla="*/ 0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cubicBezTo>
                    <a:pt x="3" y="2"/>
                    <a:pt x="4" y="4"/>
                    <a:pt x="4" y="7"/>
                  </a:cubicBezTo>
                  <a:cubicBezTo>
                    <a:pt x="2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146"/>
            <p:cNvSpPr/>
            <p:nvPr/>
          </p:nvSpPr>
          <p:spPr bwMode="auto">
            <a:xfrm>
              <a:off x="5975" y="3412"/>
              <a:ext cx="9" cy="10"/>
            </a:xfrm>
            <a:custGeom>
              <a:avLst/>
              <a:gdLst>
                <a:gd name="T0" fmla="*/ 2 w 4"/>
                <a:gd name="T1" fmla="*/ 0 h 5"/>
                <a:gd name="T2" fmla="*/ 3 w 4"/>
                <a:gd name="T3" fmla="*/ 5 h 5"/>
                <a:gd name="T4" fmla="*/ 2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4" y="1"/>
                    <a:pt x="4" y="3"/>
                    <a:pt x="3" y="5"/>
                  </a:cubicBezTo>
                  <a:cubicBezTo>
                    <a:pt x="0" y="3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147"/>
            <p:cNvSpPr>
              <a:spLocks noEditPoints="1"/>
            </p:cNvSpPr>
            <p:nvPr/>
          </p:nvSpPr>
          <p:spPr bwMode="auto">
            <a:xfrm>
              <a:off x="5923" y="3197"/>
              <a:ext cx="105" cy="297"/>
            </a:xfrm>
            <a:custGeom>
              <a:avLst/>
              <a:gdLst>
                <a:gd name="T0" fmla="*/ 0 w 50"/>
                <a:gd name="T1" fmla="*/ 87 h 141"/>
                <a:gd name="T2" fmla="*/ 3 w 50"/>
                <a:gd name="T3" fmla="*/ 62 h 141"/>
                <a:gd name="T4" fmla="*/ 11 w 50"/>
                <a:gd name="T5" fmla="*/ 48 h 141"/>
                <a:gd name="T6" fmla="*/ 20 w 50"/>
                <a:gd name="T7" fmla="*/ 36 h 141"/>
                <a:gd name="T8" fmla="*/ 27 w 50"/>
                <a:gd name="T9" fmla="*/ 29 h 141"/>
                <a:gd name="T10" fmla="*/ 34 w 50"/>
                <a:gd name="T11" fmla="*/ 15 h 141"/>
                <a:gd name="T12" fmla="*/ 37 w 50"/>
                <a:gd name="T13" fmla="*/ 1 h 141"/>
                <a:gd name="T14" fmla="*/ 39 w 50"/>
                <a:gd name="T15" fmla="*/ 0 h 141"/>
                <a:gd name="T16" fmla="*/ 41 w 50"/>
                <a:gd name="T17" fmla="*/ 2 h 141"/>
                <a:gd name="T18" fmla="*/ 44 w 50"/>
                <a:gd name="T19" fmla="*/ 37 h 141"/>
                <a:gd name="T20" fmla="*/ 48 w 50"/>
                <a:gd name="T21" fmla="*/ 80 h 141"/>
                <a:gd name="T22" fmla="*/ 45 w 50"/>
                <a:gd name="T23" fmla="*/ 110 h 141"/>
                <a:gd name="T24" fmla="*/ 37 w 50"/>
                <a:gd name="T25" fmla="*/ 123 h 141"/>
                <a:gd name="T26" fmla="*/ 28 w 50"/>
                <a:gd name="T27" fmla="*/ 133 h 141"/>
                <a:gd name="T28" fmla="*/ 24 w 50"/>
                <a:gd name="T29" fmla="*/ 140 h 141"/>
                <a:gd name="T30" fmla="*/ 22 w 50"/>
                <a:gd name="T31" fmla="*/ 141 h 141"/>
                <a:gd name="T32" fmla="*/ 21 w 50"/>
                <a:gd name="T33" fmla="*/ 140 h 141"/>
                <a:gd name="T34" fmla="*/ 9 w 50"/>
                <a:gd name="T35" fmla="*/ 117 h 141"/>
                <a:gd name="T36" fmla="*/ 3 w 50"/>
                <a:gd name="T37" fmla="*/ 106 h 141"/>
                <a:gd name="T38" fmla="*/ 0 w 50"/>
                <a:gd name="T39" fmla="*/ 87 h 141"/>
                <a:gd name="T40" fmla="*/ 38 w 50"/>
                <a:gd name="T41" fmla="*/ 19 h 141"/>
                <a:gd name="T42" fmla="*/ 33 w 50"/>
                <a:gd name="T43" fmla="*/ 37 h 141"/>
                <a:gd name="T44" fmla="*/ 23 w 50"/>
                <a:gd name="T45" fmla="*/ 80 h 141"/>
                <a:gd name="T46" fmla="*/ 24 w 50"/>
                <a:gd name="T47" fmla="*/ 106 h 141"/>
                <a:gd name="T48" fmla="*/ 25 w 50"/>
                <a:gd name="T49" fmla="*/ 109 h 141"/>
                <a:gd name="T50" fmla="*/ 22 w 50"/>
                <a:gd name="T51" fmla="*/ 107 h 141"/>
                <a:gd name="T52" fmla="*/ 20 w 50"/>
                <a:gd name="T53" fmla="*/ 100 h 141"/>
                <a:gd name="T54" fmla="*/ 20 w 50"/>
                <a:gd name="T55" fmla="*/ 80 h 141"/>
                <a:gd name="T56" fmla="*/ 29 w 50"/>
                <a:gd name="T57" fmla="*/ 40 h 141"/>
                <a:gd name="T58" fmla="*/ 33 w 50"/>
                <a:gd name="T59" fmla="*/ 28 h 141"/>
                <a:gd name="T60" fmla="*/ 29 w 50"/>
                <a:gd name="T61" fmla="*/ 31 h 141"/>
                <a:gd name="T62" fmla="*/ 10 w 50"/>
                <a:gd name="T63" fmla="*/ 54 h 141"/>
                <a:gd name="T64" fmla="*/ 4 w 50"/>
                <a:gd name="T65" fmla="*/ 68 h 141"/>
                <a:gd name="T66" fmla="*/ 4 w 50"/>
                <a:gd name="T67" fmla="*/ 95 h 141"/>
                <a:gd name="T68" fmla="*/ 11 w 50"/>
                <a:gd name="T69" fmla="*/ 117 h 141"/>
                <a:gd name="T70" fmla="*/ 22 w 50"/>
                <a:gd name="T71" fmla="*/ 135 h 141"/>
                <a:gd name="T72" fmla="*/ 34 w 50"/>
                <a:gd name="T73" fmla="*/ 123 h 141"/>
                <a:gd name="T74" fmla="*/ 40 w 50"/>
                <a:gd name="T75" fmla="*/ 115 h 141"/>
                <a:gd name="T76" fmla="*/ 44 w 50"/>
                <a:gd name="T77" fmla="*/ 96 h 141"/>
                <a:gd name="T78" fmla="*/ 45 w 50"/>
                <a:gd name="T79" fmla="*/ 68 h 141"/>
                <a:gd name="T80" fmla="*/ 38 w 50"/>
                <a:gd name="T81" fmla="*/ 1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" h="141">
                  <a:moveTo>
                    <a:pt x="0" y="87"/>
                  </a:moveTo>
                  <a:cubicBezTo>
                    <a:pt x="1" y="78"/>
                    <a:pt x="2" y="70"/>
                    <a:pt x="3" y="62"/>
                  </a:cubicBezTo>
                  <a:cubicBezTo>
                    <a:pt x="4" y="56"/>
                    <a:pt x="7" y="52"/>
                    <a:pt x="11" y="48"/>
                  </a:cubicBezTo>
                  <a:cubicBezTo>
                    <a:pt x="15" y="45"/>
                    <a:pt x="17" y="40"/>
                    <a:pt x="20" y="36"/>
                  </a:cubicBezTo>
                  <a:cubicBezTo>
                    <a:pt x="22" y="33"/>
                    <a:pt x="25" y="31"/>
                    <a:pt x="27" y="29"/>
                  </a:cubicBezTo>
                  <a:cubicBezTo>
                    <a:pt x="31" y="25"/>
                    <a:pt x="33" y="20"/>
                    <a:pt x="34" y="15"/>
                  </a:cubicBezTo>
                  <a:cubicBezTo>
                    <a:pt x="35" y="10"/>
                    <a:pt x="36" y="6"/>
                    <a:pt x="37" y="1"/>
                  </a:cubicBezTo>
                  <a:cubicBezTo>
                    <a:pt x="38" y="1"/>
                    <a:pt x="39" y="0"/>
                    <a:pt x="39" y="0"/>
                  </a:cubicBezTo>
                  <a:cubicBezTo>
                    <a:pt x="40" y="1"/>
                    <a:pt x="41" y="1"/>
                    <a:pt x="41" y="2"/>
                  </a:cubicBezTo>
                  <a:cubicBezTo>
                    <a:pt x="40" y="14"/>
                    <a:pt x="42" y="26"/>
                    <a:pt x="44" y="37"/>
                  </a:cubicBezTo>
                  <a:cubicBezTo>
                    <a:pt x="46" y="51"/>
                    <a:pt x="50" y="66"/>
                    <a:pt x="48" y="80"/>
                  </a:cubicBezTo>
                  <a:cubicBezTo>
                    <a:pt x="48" y="90"/>
                    <a:pt x="47" y="100"/>
                    <a:pt x="45" y="110"/>
                  </a:cubicBezTo>
                  <a:cubicBezTo>
                    <a:pt x="44" y="115"/>
                    <a:pt x="40" y="119"/>
                    <a:pt x="37" y="123"/>
                  </a:cubicBezTo>
                  <a:cubicBezTo>
                    <a:pt x="35" y="127"/>
                    <a:pt x="31" y="129"/>
                    <a:pt x="28" y="133"/>
                  </a:cubicBezTo>
                  <a:cubicBezTo>
                    <a:pt x="27" y="135"/>
                    <a:pt x="26" y="138"/>
                    <a:pt x="24" y="140"/>
                  </a:cubicBezTo>
                  <a:cubicBezTo>
                    <a:pt x="24" y="140"/>
                    <a:pt x="23" y="141"/>
                    <a:pt x="22" y="141"/>
                  </a:cubicBezTo>
                  <a:cubicBezTo>
                    <a:pt x="22" y="141"/>
                    <a:pt x="21" y="141"/>
                    <a:pt x="21" y="140"/>
                  </a:cubicBezTo>
                  <a:cubicBezTo>
                    <a:pt x="20" y="131"/>
                    <a:pt x="14" y="124"/>
                    <a:pt x="9" y="117"/>
                  </a:cubicBezTo>
                  <a:cubicBezTo>
                    <a:pt x="6" y="114"/>
                    <a:pt x="4" y="110"/>
                    <a:pt x="3" y="106"/>
                  </a:cubicBezTo>
                  <a:cubicBezTo>
                    <a:pt x="2" y="100"/>
                    <a:pt x="1" y="93"/>
                    <a:pt x="0" y="87"/>
                  </a:cubicBezTo>
                  <a:close/>
                  <a:moveTo>
                    <a:pt x="38" y="19"/>
                  </a:moveTo>
                  <a:cubicBezTo>
                    <a:pt x="36" y="25"/>
                    <a:pt x="35" y="31"/>
                    <a:pt x="33" y="37"/>
                  </a:cubicBezTo>
                  <a:cubicBezTo>
                    <a:pt x="29" y="51"/>
                    <a:pt x="24" y="65"/>
                    <a:pt x="23" y="80"/>
                  </a:cubicBezTo>
                  <a:cubicBezTo>
                    <a:pt x="22" y="89"/>
                    <a:pt x="21" y="98"/>
                    <a:pt x="24" y="106"/>
                  </a:cubicBezTo>
                  <a:cubicBezTo>
                    <a:pt x="25" y="107"/>
                    <a:pt x="24" y="107"/>
                    <a:pt x="25" y="109"/>
                  </a:cubicBezTo>
                  <a:cubicBezTo>
                    <a:pt x="23" y="108"/>
                    <a:pt x="22" y="108"/>
                    <a:pt x="22" y="107"/>
                  </a:cubicBezTo>
                  <a:cubicBezTo>
                    <a:pt x="21" y="105"/>
                    <a:pt x="20" y="102"/>
                    <a:pt x="20" y="100"/>
                  </a:cubicBezTo>
                  <a:cubicBezTo>
                    <a:pt x="19" y="93"/>
                    <a:pt x="19" y="87"/>
                    <a:pt x="20" y="80"/>
                  </a:cubicBezTo>
                  <a:cubicBezTo>
                    <a:pt x="21" y="67"/>
                    <a:pt x="25" y="53"/>
                    <a:pt x="29" y="40"/>
                  </a:cubicBezTo>
                  <a:cubicBezTo>
                    <a:pt x="30" y="36"/>
                    <a:pt x="32" y="32"/>
                    <a:pt x="33" y="28"/>
                  </a:cubicBezTo>
                  <a:cubicBezTo>
                    <a:pt x="31" y="28"/>
                    <a:pt x="30" y="29"/>
                    <a:pt x="29" y="31"/>
                  </a:cubicBezTo>
                  <a:cubicBezTo>
                    <a:pt x="23" y="38"/>
                    <a:pt x="16" y="46"/>
                    <a:pt x="10" y="54"/>
                  </a:cubicBezTo>
                  <a:cubicBezTo>
                    <a:pt x="7" y="58"/>
                    <a:pt x="5" y="63"/>
                    <a:pt x="4" y="68"/>
                  </a:cubicBezTo>
                  <a:cubicBezTo>
                    <a:pt x="3" y="77"/>
                    <a:pt x="3" y="86"/>
                    <a:pt x="4" y="95"/>
                  </a:cubicBezTo>
                  <a:cubicBezTo>
                    <a:pt x="4" y="103"/>
                    <a:pt x="6" y="110"/>
                    <a:pt x="11" y="117"/>
                  </a:cubicBezTo>
                  <a:cubicBezTo>
                    <a:pt x="16" y="122"/>
                    <a:pt x="21" y="127"/>
                    <a:pt x="22" y="135"/>
                  </a:cubicBezTo>
                  <a:cubicBezTo>
                    <a:pt x="26" y="130"/>
                    <a:pt x="30" y="127"/>
                    <a:pt x="34" y="123"/>
                  </a:cubicBezTo>
                  <a:cubicBezTo>
                    <a:pt x="36" y="120"/>
                    <a:pt x="38" y="117"/>
                    <a:pt x="40" y="115"/>
                  </a:cubicBezTo>
                  <a:cubicBezTo>
                    <a:pt x="43" y="109"/>
                    <a:pt x="44" y="103"/>
                    <a:pt x="44" y="96"/>
                  </a:cubicBezTo>
                  <a:cubicBezTo>
                    <a:pt x="45" y="87"/>
                    <a:pt x="46" y="77"/>
                    <a:pt x="45" y="68"/>
                  </a:cubicBezTo>
                  <a:cubicBezTo>
                    <a:pt x="44" y="52"/>
                    <a:pt x="41" y="35"/>
                    <a:pt x="38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148"/>
            <p:cNvSpPr/>
            <p:nvPr/>
          </p:nvSpPr>
          <p:spPr bwMode="auto">
            <a:xfrm>
              <a:off x="5644" y="2954"/>
              <a:ext cx="226" cy="82"/>
            </a:xfrm>
            <a:custGeom>
              <a:avLst/>
              <a:gdLst>
                <a:gd name="T0" fmla="*/ 78 w 108"/>
                <a:gd name="T1" fmla="*/ 8 h 39"/>
                <a:gd name="T2" fmla="*/ 103 w 108"/>
                <a:gd name="T3" fmla="*/ 25 h 39"/>
                <a:gd name="T4" fmla="*/ 103 w 108"/>
                <a:gd name="T5" fmla="*/ 30 h 39"/>
                <a:gd name="T6" fmla="*/ 86 w 108"/>
                <a:gd name="T7" fmla="*/ 39 h 39"/>
                <a:gd name="T8" fmla="*/ 74 w 108"/>
                <a:gd name="T9" fmla="*/ 37 h 39"/>
                <a:gd name="T10" fmla="*/ 62 w 108"/>
                <a:gd name="T11" fmla="*/ 33 h 39"/>
                <a:gd name="T12" fmla="*/ 44 w 108"/>
                <a:gd name="T13" fmla="*/ 29 h 39"/>
                <a:gd name="T14" fmla="*/ 30 w 108"/>
                <a:gd name="T15" fmla="*/ 23 h 39"/>
                <a:gd name="T16" fmla="*/ 25 w 108"/>
                <a:gd name="T17" fmla="*/ 23 h 39"/>
                <a:gd name="T18" fmla="*/ 4 w 108"/>
                <a:gd name="T19" fmla="*/ 23 h 39"/>
                <a:gd name="T20" fmla="*/ 1 w 108"/>
                <a:gd name="T21" fmla="*/ 18 h 39"/>
                <a:gd name="T22" fmla="*/ 13 w 108"/>
                <a:gd name="T23" fmla="*/ 12 h 39"/>
                <a:gd name="T24" fmla="*/ 18 w 108"/>
                <a:gd name="T25" fmla="*/ 10 h 39"/>
                <a:gd name="T26" fmla="*/ 44 w 108"/>
                <a:gd name="T27" fmla="*/ 0 h 39"/>
                <a:gd name="T28" fmla="*/ 47 w 108"/>
                <a:gd name="T29" fmla="*/ 2 h 39"/>
                <a:gd name="T30" fmla="*/ 58 w 108"/>
                <a:gd name="T31" fmla="*/ 6 h 39"/>
                <a:gd name="T32" fmla="*/ 78 w 108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39">
                  <a:moveTo>
                    <a:pt x="78" y="8"/>
                  </a:moveTo>
                  <a:cubicBezTo>
                    <a:pt x="86" y="14"/>
                    <a:pt x="93" y="21"/>
                    <a:pt x="103" y="25"/>
                  </a:cubicBezTo>
                  <a:cubicBezTo>
                    <a:pt x="105" y="27"/>
                    <a:pt x="108" y="28"/>
                    <a:pt x="103" y="30"/>
                  </a:cubicBezTo>
                  <a:cubicBezTo>
                    <a:pt x="97" y="33"/>
                    <a:pt x="92" y="36"/>
                    <a:pt x="86" y="39"/>
                  </a:cubicBezTo>
                  <a:cubicBezTo>
                    <a:pt x="82" y="37"/>
                    <a:pt x="79" y="36"/>
                    <a:pt x="74" y="37"/>
                  </a:cubicBezTo>
                  <a:cubicBezTo>
                    <a:pt x="70" y="38"/>
                    <a:pt x="66" y="36"/>
                    <a:pt x="62" y="33"/>
                  </a:cubicBezTo>
                  <a:cubicBezTo>
                    <a:pt x="56" y="30"/>
                    <a:pt x="51" y="29"/>
                    <a:pt x="44" y="29"/>
                  </a:cubicBezTo>
                  <a:cubicBezTo>
                    <a:pt x="39" y="30"/>
                    <a:pt x="32" y="31"/>
                    <a:pt x="30" y="23"/>
                  </a:cubicBezTo>
                  <a:cubicBezTo>
                    <a:pt x="29" y="20"/>
                    <a:pt x="26" y="22"/>
                    <a:pt x="25" y="23"/>
                  </a:cubicBezTo>
                  <a:cubicBezTo>
                    <a:pt x="18" y="26"/>
                    <a:pt x="11" y="27"/>
                    <a:pt x="4" y="23"/>
                  </a:cubicBezTo>
                  <a:cubicBezTo>
                    <a:pt x="2" y="22"/>
                    <a:pt x="0" y="21"/>
                    <a:pt x="1" y="18"/>
                  </a:cubicBezTo>
                  <a:cubicBezTo>
                    <a:pt x="4" y="14"/>
                    <a:pt x="8" y="11"/>
                    <a:pt x="13" y="12"/>
                  </a:cubicBezTo>
                  <a:cubicBezTo>
                    <a:pt x="15" y="12"/>
                    <a:pt x="17" y="12"/>
                    <a:pt x="18" y="10"/>
                  </a:cubicBezTo>
                  <a:cubicBezTo>
                    <a:pt x="25" y="2"/>
                    <a:pt x="35" y="4"/>
                    <a:pt x="44" y="0"/>
                  </a:cubicBezTo>
                  <a:cubicBezTo>
                    <a:pt x="45" y="0"/>
                    <a:pt x="46" y="1"/>
                    <a:pt x="47" y="2"/>
                  </a:cubicBezTo>
                  <a:cubicBezTo>
                    <a:pt x="50" y="6"/>
                    <a:pt x="54" y="7"/>
                    <a:pt x="58" y="6"/>
                  </a:cubicBezTo>
                  <a:cubicBezTo>
                    <a:pt x="65" y="6"/>
                    <a:pt x="71" y="9"/>
                    <a:pt x="78" y="8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149"/>
            <p:cNvSpPr/>
            <p:nvPr/>
          </p:nvSpPr>
          <p:spPr bwMode="auto">
            <a:xfrm>
              <a:off x="5635" y="2985"/>
              <a:ext cx="189" cy="65"/>
            </a:xfrm>
            <a:custGeom>
              <a:avLst/>
              <a:gdLst>
                <a:gd name="T0" fmla="*/ 6 w 90"/>
                <a:gd name="T1" fmla="*/ 4 h 31"/>
                <a:gd name="T2" fmla="*/ 28 w 90"/>
                <a:gd name="T3" fmla="*/ 6 h 31"/>
                <a:gd name="T4" fmla="*/ 35 w 90"/>
                <a:gd name="T5" fmla="*/ 5 h 31"/>
                <a:gd name="T6" fmla="*/ 36 w 90"/>
                <a:gd name="T7" fmla="*/ 9 h 31"/>
                <a:gd name="T8" fmla="*/ 39 w 90"/>
                <a:gd name="T9" fmla="*/ 12 h 31"/>
                <a:gd name="T10" fmla="*/ 52 w 90"/>
                <a:gd name="T11" fmla="*/ 13 h 31"/>
                <a:gd name="T12" fmla="*/ 73 w 90"/>
                <a:gd name="T13" fmla="*/ 20 h 31"/>
                <a:gd name="T14" fmla="*/ 80 w 90"/>
                <a:gd name="T15" fmla="*/ 20 h 31"/>
                <a:gd name="T16" fmla="*/ 90 w 90"/>
                <a:gd name="T17" fmla="*/ 24 h 31"/>
                <a:gd name="T18" fmla="*/ 85 w 90"/>
                <a:gd name="T19" fmla="*/ 27 h 31"/>
                <a:gd name="T20" fmla="*/ 30 w 90"/>
                <a:gd name="T21" fmla="*/ 21 h 31"/>
                <a:gd name="T22" fmla="*/ 12 w 90"/>
                <a:gd name="T23" fmla="*/ 12 h 31"/>
                <a:gd name="T24" fmla="*/ 12 w 90"/>
                <a:gd name="T25" fmla="*/ 12 h 31"/>
                <a:gd name="T26" fmla="*/ 3 w 90"/>
                <a:gd name="T27" fmla="*/ 8 h 31"/>
                <a:gd name="T28" fmla="*/ 2 w 90"/>
                <a:gd name="T29" fmla="*/ 6 h 31"/>
                <a:gd name="T30" fmla="*/ 3 w 90"/>
                <a:gd name="T31" fmla="*/ 1 h 31"/>
                <a:gd name="T32" fmla="*/ 3 w 90"/>
                <a:gd name="T33" fmla="*/ 1 h 31"/>
                <a:gd name="T34" fmla="*/ 6 w 90"/>
                <a:gd name="T3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" h="31">
                  <a:moveTo>
                    <a:pt x="6" y="4"/>
                  </a:moveTo>
                  <a:cubicBezTo>
                    <a:pt x="12" y="10"/>
                    <a:pt x="22" y="11"/>
                    <a:pt x="28" y="6"/>
                  </a:cubicBezTo>
                  <a:cubicBezTo>
                    <a:pt x="31" y="3"/>
                    <a:pt x="33" y="4"/>
                    <a:pt x="35" y="5"/>
                  </a:cubicBezTo>
                  <a:cubicBezTo>
                    <a:pt x="38" y="6"/>
                    <a:pt x="37" y="7"/>
                    <a:pt x="36" y="9"/>
                  </a:cubicBezTo>
                  <a:cubicBezTo>
                    <a:pt x="35" y="12"/>
                    <a:pt x="37" y="12"/>
                    <a:pt x="39" y="12"/>
                  </a:cubicBezTo>
                  <a:cubicBezTo>
                    <a:pt x="43" y="12"/>
                    <a:pt x="47" y="14"/>
                    <a:pt x="52" y="13"/>
                  </a:cubicBezTo>
                  <a:cubicBezTo>
                    <a:pt x="60" y="11"/>
                    <a:pt x="66" y="17"/>
                    <a:pt x="73" y="20"/>
                  </a:cubicBezTo>
                  <a:cubicBezTo>
                    <a:pt x="75" y="21"/>
                    <a:pt x="78" y="21"/>
                    <a:pt x="80" y="20"/>
                  </a:cubicBezTo>
                  <a:cubicBezTo>
                    <a:pt x="85" y="19"/>
                    <a:pt x="88" y="20"/>
                    <a:pt x="90" y="24"/>
                  </a:cubicBezTo>
                  <a:cubicBezTo>
                    <a:pt x="88" y="25"/>
                    <a:pt x="87" y="27"/>
                    <a:pt x="85" y="27"/>
                  </a:cubicBezTo>
                  <a:cubicBezTo>
                    <a:pt x="66" y="31"/>
                    <a:pt x="48" y="30"/>
                    <a:pt x="30" y="21"/>
                  </a:cubicBezTo>
                  <a:cubicBezTo>
                    <a:pt x="24" y="18"/>
                    <a:pt x="17" y="16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9" y="11"/>
                    <a:pt x="6" y="10"/>
                    <a:pt x="3" y="8"/>
                  </a:cubicBezTo>
                  <a:cubicBezTo>
                    <a:pt x="3" y="7"/>
                    <a:pt x="2" y="7"/>
                    <a:pt x="2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0"/>
                    <a:pt x="5" y="3"/>
                    <a:pt x="6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150"/>
            <p:cNvSpPr/>
            <p:nvPr/>
          </p:nvSpPr>
          <p:spPr bwMode="auto">
            <a:xfrm>
              <a:off x="5661" y="3010"/>
              <a:ext cx="153" cy="42"/>
            </a:xfrm>
            <a:custGeom>
              <a:avLst/>
              <a:gdLst>
                <a:gd name="T0" fmla="*/ 0 w 73"/>
                <a:gd name="T1" fmla="*/ 0 h 20"/>
                <a:gd name="T2" fmla="*/ 24 w 73"/>
                <a:gd name="T3" fmla="*/ 11 h 20"/>
                <a:gd name="T4" fmla="*/ 73 w 73"/>
                <a:gd name="T5" fmla="*/ 15 h 20"/>
                <a:gd name="T6" fmla="*/ 43 w 73"/>
                <a:gd name="T7" fmla="*/ 18 h 20"/>
                <a:gd name="T8" fmla="*/ 1 w 73"/>
                <a:gd name="T9" fmla="*/ 2 h 20"/>
                <a:gd name="T10" fmla="*/ 0 w 73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20">
                  <a:moveTo>
                    <a:pt x="0" y="0"/>
                  </a:moveTo>
                  <a:cubicBezTo>
                    <a:pt x="8" y="2"/>
                    <a:pt x="16" y="8"/>
                    <a:pt x="24" y="11"/>
                  </a:cubicBezTo>
                  <a:cubicBezTo>
                    <a:pt x="40" y="17"/>
                    <a:pt x="56" y="16"/>
                    <a:pt x="73" y="15"/>
                  </a:cubicBezTo>
                  <a:cubicBezTo>
                    <a:pt x="63" y="20"/>
                    <a:pt x="53" y="18"/>
                    <a:pt x="43" y="18"/>
                  </a:cubicBezTo>
                  <a:cubicBezTo>
                    <a:pt x="28" y="16"/>
                    <a:pt x="14" y="9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151"/>
            <p:cNvSpPr/>
            <p:nvPr/>
          </p:nvSpPr>
          <p:spPr bwMode="auto">
            <a:xfrm>
              <a:off x="5860" y="3006"/>
              <a:ext cx="10" cy="13"/>
            </a:xfrm>
            <a:custGeom>
              <a:avLst/>
              <a:gdLst>
                <a:gd name="T0" fmla="*/ 0 w 5"/>
                <a:gd name="T1" fmla="*/ 5 h 6"/>
                <a:gd name="T2" fmla="*/ 0 w 5"/>
                <a:gd name="T3" fmla="*/ 0 h 6"/>
                <a:gd name="T4" fmla="*/ 5 w 5"/>
                <a:gd name="T5" fmla="*/ 4 h 6"/>
                <a:gd name="T6" fmla="*/ 0 w 5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0" y="5"/>
                  </a:moveTo>
                  <a:cubicBezTo>
                    <a:pt x="3" y="3"/>
                    <a:pt x="1" y="2"/>
                    <a:pt x="0" y="0"/>
                  </a:cubicBezTo>
                  <a:cubicBezTo>
                    <a:pt x="2" y="0"/>
                    <a:pt x="5" y="1"/>
                    <a:pt x="5" y="4"/>
                  </a:cubicBezTo>
                  <a:cubicBezTo>
                    <a:pt x="4" y="6"/>
                    <a:pt x="2" y="5"/>
                    <a:pt x="0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152"/>
            <p:cNvSpPr/>
            <p:nvPr/>
          </p:nvSpPr>
          <p:spPr bwMode="auto">
            <a:xfrm>
              <a:off x="5642" y="3002"/>
              <a:ext cx="19" cy="8"/>
            </a:xfrm>
            <a:custGeom>
              <a:avLst/>
              <a:gdLst>
                <a:gd name="T0" fmla="*/ 0 w 9"/>
                <a:gd name="T1" fmla="*/ 0 h 4"/>
                <a:gd name="T2" fmla="*/ 9 w 9"/>
                <a:gd name="T3" fmla="*/ 4 h 4"/>
                <a:gd name="T4" fmla="*/ 0 w 9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3" y="0"/>
                    <a:pt x="6" y="2"/>
                    <a:pt x="9" y="4"/>
                  </a:cubicBezTo>
                  <a:cubicBezTo>
                    <a:pt x="5" y="4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153"/>
            <p:cNvSpPr>
              <a:spLocks noEditPoints="1"/>
            </p:cNvSpPr>
            <p:nvPr/>
          </p:nvSpPr>
          <p:spPr bwMode="auto">
            <a:xfrm>
              <a:off x="5623" y="2954"/>
              <a:ext cx="256" cy="105"/>
            </a:xfrm>
            <a:custGeom>
              <a:avLst/>
              <a:gdLst>
                <a:gd name="T0" fmla="*/ 49 w 122"/>
                <a:gd name="T1" fmla="*/ 0 h 50"/>
                <a:gd name="T2" fmla="*/ 76 w 122"/>
                <a:gd name="T3" fmla="*/ 5 h 50"/>
                <a:gd name="T4" fmla="*/ 84 w 122"/>
                <a:gd name="T5" fmla="*/ 8 h 50"/>
                <a:gd name="T6" fmla="*/ 103 w 122"/>
                <a:gd name="T7" fmla="*/ 18 h 50"/>
                <a:gd name="T8" fmla="*/ 119 w 122"/>
                <a:gd name="T9" fmla="*/ 26 h 50"/>
                <a:gd name="T10" fmla="*/ 122 w 122"/>
                <a:gd name="T11" fmla="*/ 29 h 50"/>
                <a:gd name="T12" fmla="*/ 119 w 122"/>
                <a:gd name="T13" fmla="*/ 30 h 50"/>
                <a:gd name="T14" fmla="*/ 109 w 122"/>
                <a:gd name="T15" fmla="*/ 36 h 50"/>
                <a:gd name="T16" fmla="*/ 72 w 122"/>
                <a:gd name="T17" fmla="*/ 49 h 50"/>
                <a:gd name="T18" fmla="*/ 50 w 122"/>
                <a:gd name="T19" fmla="*/ 47 h 50"/>
                <a:gd name="T20" fmla="*/ 27 w 122"/>
                <a:gd name="T21" fmla="*/ 38 h 50"/>
                <a:gd name="T22" fmla="*/ 10 w 122"/>
                <a:gd name="T23" fmla="*/ 29 h 50"/>
                <a:gd name="T24" fmla="*/ 2 w 122"/>
                <a:gd name="T25" fmla="*/ 24 h 50"/>
                <a:gd name="T26" fmla="*/ 0 w 122"/>
                <a:gd name="T27" fmla="*/ 22 h 50"/>
                <a:gd name="T28" fmla="*/ 2 w 122"/>
                <a:gd name="T29" fmla="*/ 20 h 50"/>
                <a:gd name="T30" fmla="*/ 17 w 122"/>
                <a:gd name="T31" fmla="*/ 11 h 50"/>
                <a:gd name="T32" fmla="*/ 36 w 122"/>
                <a:gd name="T33" fmla="*/ 2 h 50"/>
                <a:gd name="T34" fmla="*/ 49 w 122"/>
                <a:gd name="T35" fmla="*/ 0 h 50"/>
                <a:gd name="T36" fmla="*/ 110 w 122"/>
                <a:gd name="T37" fmla="*/ 26 h 50"/>
                <a:gd name="T38" fmla="*/ 110 w 122"/>
                <a:gd name="T39" fmla="*/ 26 h 50"/>
                <a:gd name="T40" fmla="*/ 104 w 122"/>
                <a:gd name="T41" fmla="*/ 22 h 50"/>
                <a:gd name="T42" fmla="*/ 95 w 122"/>
                <a:gd name="T43" fmla="*/ 16 h 50"/>
                <a:gd name="T44" fmla="*/ 59 w 122"/>
                <a:gd name="T45" fmla="*/ 3 h 50"/>
                <a:gd name="T46" fmla="*/ 35 w 122"/>
                <a:gd name="T47" fmla="*/ 5 h 50"/>
                <a:gd name="T48" fmla="*/ 11 w 122"/>
                <a:gd name="T49" fmla="*/ 17 h 50"/>
                <a:gd name="T50" fmla="*/ 4 w 122"/>
                <a:gd name="T51" fmla="*/ 22 h 50"/>
                <a:gd name="T52" fmla="*/ 15 w 122"/>
                <a:gd name="T53" fmla="*/ 28 h 50"/>
                <a:gd name="T54" fmla="*/ 58 w 122"/>
                <a:gd name="T55" fmla="*/ 46 h 50"/>
                <a:gd name="T56" fmla="*/ 71 w 122"/>
                <a:gd name="T57" fmla="*/ 46 h 50"/>
                <a:gd name="T58" fmla="*/ 103 w 122"/>
                <a:gd name="T59" fmla="*/ 36 h 50"/>
                <a:gd name="T60" fmla="*/ 113 w 122"/>
                <a:gd name="T61" fmla="*/ 29 h 50"/>
                <a:gd name="T62" fmla="*/ 98 w 122"/>
                <a:gd name="T63" fmla="*/ 29 h 50"/>
                <a:gd name="T64" fmla="*/ 61 w 122"/>
                <a:gd name="T65" fmla="*/ 32 h 50"/>
                <a:gd name="T66" fmla="*/ 29 w 122"/>
                <a:gd name="T67" fmla="*/ 29 h 50"/>
                <a:gd name="T68" fmla="*/ 28 w 122"/>
                <a:gd name="T69" fmla="*/ 28 h 50"/>
                <a:gd name="T70" fmla="*/ 28 w 122"/>
                <a:gd name="T71" fmla="*/ 27 h 50"/>
                <a:gd name="T72" fmla="*/ 42 w 122"/>
                <a:gd name="T73" fmla="*/ 27 h 50"/>
                <a:gd name="T74" fmla="*/ 61 w 122"/>
                <a:gd name="T75" fmla="*/ 29 h 50"/>
                <a:gd name="T76" fmla="*/ 82 w 122"/>
                <a:gd name="T77" fmla="*/ 28 h 50"/>
                <a:gd name="T78" fmla="*/ 107 w 122"/>
                <a:gd name="T79" fmla="*/ 26 h 50"/>
                <a:gd name="T80" fmla="*/ 110 w 122"/>
                <a:gd name="T81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50">
                  <a:moveTo>
                    <a:pt x="49" y="0"/>
                  </a:moveTo>
                  <a:cubicBezTo>
                    <a:pt x="60" y="0"/>
                    <a:pt x="68" y="2"/>
                    <a:pt x="76" y="5"/>
                  </a:cubicBezTo>
                  <a:cubicBezTo>
                    <a:pt x="79" y="6"/>
                    <a:pt x="82" y="7"/>
                    <a:pt x="84" y="8"/>
                  </a:cubicBezTo>
                  <a:cubicBezTo>
                    <a:pt x="91" y="10"/>
                    <a:pt x="97" y="13"/>
                    <a:pt x="103" y="18"/>
                  </a:cubicBezTo>
                  <a:cubicBezTo>
                    <a:pt x="108" y="21"/>
                    <a:pt x="114" y="23"/>
                    <a:pt x="119" y="26"/>
                  </a:cubicBezTo>
                  <a:cubicBezTo>
                    <a:pt x="120" y="27"/>
                    <a:pt x="121" y="28"/>
                    <a:pt x="122" y="29"/>
                  </a:cubicBezTo>
                  <a:cubicBezTo>
                    <a:pt x="121" y="29"/>
                    <a:pt x="120" y="29"/>
                    <a:pt x="119" y="30"/>
                  </a:cubicBezTo>
                  <a:cubicBezTo>
                    <a:pt x="115" y="32"/>
                    <a:pt x="112" y="33"/>
                    <a:pt x="109" y="36"/>
                  </a:cubicBezTo>
                  <a:cubicBezTo>
                    <a:pt x="98" y="43"/>
                    <a:pt x="86" y="48"/>
                    <a:pt x="72" y="49"/>
                  </a:cubicBezTo>
                  <a:cubicBezTo>
                    <a:pt x="65" y="49"/>
                    <a:pt x="57" y="50"/>
                    <a:pt x="50" y="47"/>
                  </a:cubicBezTo>
                  <a:cubicBezTo>
                    <a:pt x="42" y="45"/>
                    <a:pt x="34" y="42"/>
                    <a:pt x="27" y="38"/>
                  </a:cubicBezTo>
                  <a:cubicBezTo>
                    <a:pt x="21" y="36"/>
                    <a:pt x="15" y="32"/>
                    <a:pt x="10" y="29"/>
                  </a:cubicBezTo>
                  <a:cubicBezTo>
                    <a:pt x="7" y="27"/>
                    <a:pt x="4" y="26"/>
                    <a:pt x="2" y="24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2"/>
                    <a:pt x="1" y="20"/>
                    <a:pt x="2" y="20"/>
                  </a:cubicBezTo>
                  <a:cubicBezTo>
                    <a:pt x="7" y="17"/>
                    <a:pt x="12" y="13"/>
                    <a:pt x="17" y="11"/>
                  </a:cubicBezTo>
                  <a:cubicBezTo>
                    <a:pt x="23" y="7"/>
                    <a:pt x="29" y="4"/>
                    <a:pt x="36" y="2"/>
                  </a:cubicBezTo>
                  <a:cubicBezTo>
                    <a:pt x="41" y="1"/>
                    <a:pt x="46" y="1"/>
                    <a:pt x="49" y="0"/>
                  </a:cubicBezTo>
                  <a:close/>
                  <a:moveTo>
                    <a:pt x="110" y="26"/>
                  </a:moveTo>
                  <a:cubicBezTo>
                    <a:pt x="110" y="26"/>
                    <a:pt x="110" y="26"/>
                    <a:pt x="110" y="26"/>
                  </a:cubicBezTo>
                  <a:cubicBezTo>
                    <a:pt x="108" y="25"/>
                    <a:pt x="106" y="24"/>
                    <a:pt x="104" y="22"/>
                  </a:cubicBezTo>
                  <a:cubicBezTo>
                    <a:pt x="101" y="20"/>
                    <a:pt x="98" y="17"/>
                    <a:pt x="95" y="16"/>
                  </a:cubicBezTo>
                  <a:cubicBezTo>
                    <a:pt x="84" y="10"/>
                    <a:pt x="72" y="6"/>
                    <a:pt x="59" y="3"/>
                  </a:cubicBezTo>
                  <a:cubicBezTo>
                    <a:pt x="51" y="2"/>
                    <a:pt x="42" y="2"/>
                    <a:pt x="35" y="5"/>
                  </a:cubicBezTo>
                  <a:cubicBezTo>
                    <a:pt x="27" y="9"/>
                    <a:pt x="19" y="13"/>
                    <a:pt x="11" y="17"/>
                  </a:cubicBezTo>
                  <a:cubicBezTo>
                    <a:pt x="9" y="18"/>
                    <a:pt x="7" y="20"/>
                    <a:pt x="4" y="22"/>
                  </a:cubicBezTo>
                  <a:cubicBezTo>
                    <a:pt x="8" y="24"/>
                    <a:pt x="11" y="26"/>
                    <a:pt x="15" y="28"/>
                  </a:cubicBezTo>
                  <a:cubicBezTo>
                    <a:pt x="28" y="37"/>
                    <a:pt x="42" y="44"/>
                    <a:pt x="58" y="46"/>
                  </a:cubicBezTo>
                  <a:cubicBezTo>
                    <a:pt x="62" y="47"/>
                    <a:pt x="67" y="46"/>
                    <a:pt x="71" y="46"/>
                  </a:cubicBezTo>
                  <a:cubicBezTo>
                    <a:pt x="82" y="46"/>
                    <a:pt x="93" y="42"/>
                    <a:pt x="103" y="36"/>
                  </a:cubicBezTo>
                  <a:cubicBezTo>
                    <a:pt x="106" y="34"/>
                    <a:pt x="109" y="32"/>
                    <a:pt x="113" y="29"/>
                  </a:cubicBezTo>
                  <a:cubicBezTo>
                    <a:pt x="108" y="29"/>
                    <a:pt x="103" y="29"/>
                    <a:pt x="98" y="29"/>
                  </a:cubicBezTo>
                  <a:cubicBezTo>
                    <a:pt x="86" y="30"/>
                    <a:pt x="73" y="32"/>
                    <a:pt x="61" y="32"/>
                  </a:cubicBezTo>
                  <a:cubicBezTo>
                    <a:pt x="51" y="32"/>
                    <a:pt x="40" y="30"/>
                    <a:pt x="29" y="29"/>
                  </a:cubicBezTo>
                  <a:cubicBezTo>
                    <a:pt x="29" y="29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3" y="27"/>
                    <a:pt x="37" y="27"/>
                    <a:pt x="42" y="27"/>
                  </a:cubicBezTo>
                  <a:cubicBezTo>
                    <a:pt x="48" y="28"/>
                    <a:pt x="55" y="29"/>
                    <a:pt x="61" y="29"/>
                  </a:cubicBezTo>
                  <a:cubicBezTo>
                    <a:pt x="68" y="29"/>
                    <a:pt x="75" y="28"/>
                    <a:pt x="82" y="28"/>
                  </a:cubicBezTo>
                  <a:cubicBezTo>
                    <a:pt x="90" y="27"/>
                    <a:pt x="99" y="27"/>
                    <a:pt x="107" y="26"/>
                  </a:cubicBezTo>
                  <a:cubicBezTo>
                    <a:pt x="108" y="26"/>
                    <a:pt x="109" y="26"/>
                    <a:pt x="110" y="2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154"/>
            <p:cNvSpPr/>
            <p:nvPr/>
          </p:nvSpPr>
          <p:spPr bwMode="auto">
            <a:xfrm>
              <a:off x="5805" y="3290"/>
              <a:ext cx="90" cy="90"/>
            </a:xfrm>
            <a:custGeom>
              <a:avLst/>
              <a:gdLst>
                <a:gd name="T0" fmla="*/ 39 w 43"/>
                <a:gd name="T1" fmla="*/ 17 h 43"/>
                <a:gd name="T2" fmla="*/ 42 w 43"/>
                <a:gd name="T3" fmla="*/ 18 h 43"/>
                <a:gd name="T4" fmla="*/ 37 w 43"/>
                <a:gd name="T5" fmla="*/ 27 h 43"/>
                <a:gd name="T6" fmla="*/ 34 w 43"/>
                <a:gd name="T7" fmla="*/ 30 h 43"/>
                <a:gd name="T8" fmla="*/ 29 w 43"/>
                <a:gd name="T9" fmla="*/ 41 h 43"/>
                <a:gd name="T10" fmla="*/ 29 w 43"/>
                <a:gd name="T11" fmla="*/ 41 h 43"/>
                <a:gd name="T12" fmla="*/ 21 w 43"/>
                <a:gd name="T13" fmla="*/ 41 h 43"/>
                <a:gd name="T14" fmla="*/ 21 w 43"/>
                <a:gd name="T15" fmla="*/ 41 h 43"/>
                <a:gd name="T16" fmla="*/ 20 w 43"/>
                <a:gd name="T17" fmla="*/ 37 h 43"/>
                <a:gd name="T18" fmla="*/ 15 w 43"/>
                <a:gd name="T19" fmla="*/ 34 h 43"/>
                <a:gd name="T20" fmla="*/ 8 w 43"/>
                <a:gd name="T21" fmla="*/ 34 h 43"/>
                <a:gd name="T22" fmla="*/ 8 w 43"/>
                <a:gd name="T23" fmla="*/ 34 h 43"/>
                <a:gd name="T24" fmla="*/ 2 w 43"/>
                <a:gd name="T25" fmla="*/ 25 h 43"/>
                <a:gd name="T26" fmla="*/ 9 w 43"/>
                <a:gd name="T27" fmla="*/ 21 h 43"/>
                <a:gd name="T28" fmla="*/ 9 w 43"/>
                <a:gd name="T29" fmla="*/ 15 h 43"/>
                <a:gd name="T30" fmla="*/ 2 w 43"/>
                <a:gd name="T31" fmla="*/ 13 h 43"/>
                <a:gd name="T32" fmla="*/ 1 w 43"/>
                <a:gd name="T33" fmla="*/ 7 h 43"/>
                <a:gd name="T34" fmla="*/ 7 w 43"/>
                <a:gd name="T35" fmla="*/ 5 h 43"/>
                <a:gd name="T36" fmla="*/ 24 w 43"/>
                <a:gd name="T37" fmla="*/ 1 h 43"/>
                <a:gd name="T38" fmla="*/ 27 w 43"/>
                <a:gd name="T39" fmla="*/ 1 h 43"/>
                <a:gd name="T40" fmla="*/ 29 w 43"/>
                <a:gd name="T41" fmla="*/ 3 h 43"/>
                <a:gd name="T42" fmla="*/ 30 w 43"/>
                <a:gd name="T43" fmla="*/ 8 h 43"/>
                <a:gd name="T44" fmla="*/ 29 w 43"/>
                <a:gd name="T45" fmla="*/ 14 h 43"/>
                <a:gd name="T46" fmla="*/ 39 w 43"/>
                <a:gd name="T47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3">
                  <a:moveTo>
                    <a:pt x="39" y="17"/>
                  </a:moveTo>
                  <a:cubicBezTo>
                    <a:pt x="39" y="18"/>
                    <a:pt x="40" y="18"/>
                    <a:pt x="42" y="18"/>
                  </a:cubicBezTo>
                  <a:cubicBezTo>
                    <a:pt x="43" y="23"/>
                    <a:pt x="43" y="26"/>
                    <a:pt x="37" y="27"/>
                  </a:cubicBezTo>
                  <a:cubicBezTo>
                    <a:pt x="34" y="27"/>
                    <a:pt x="34" y="28"/>
                    <a:pt x="34" y="30"/>
                  </a:cubicBezTo>
                  <a:cubicBezTo>
                    <a:pt x="33" y="34"/>
                    <a:pt x="33" y="38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6" y="42"/>
                    <a:pt x="24" y="43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0" y="39"/>
                    <a:pt x="20" y="38"/>
                    <a:pt x="20" y="37"/>
                  </a:cubicBezTo>
                  <a:cubicBezTo>
                    <a:pt x="20" y="33"/>
                    <a:pt x="19" y="32"/>
                    <a:pt x="15" y="34"/>
                  </a:cubicBezTo>
                  <a:cubicBezTo>
                    <a:pt x="13" y="35"/>
                    <a:pt x="11" y="35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" y="32"/>
                    <a:pt x="0" y="31"/>
                    <a:pt x="2" y="25"/>
                  </a:cubicBezTo>
                  <a:cubicBezTo>
                    <a:pt x="5" y="24"/>
                    <a:pt x="7" y="22"/>
                    <a:pt x="9" y="21"/>
                  </a:cubicBezTo>
                  <a:cubicBezTo>
                    <a:pt x="12" y="19"/>
                    <a:pt x="12" y="17"/>
                    <a:pt x="9" y="15"/>
                  </a:cubicBezTo>
                  <a:cubicBezTo>
                    <a:pt x="7" y="13"/>
                    <a:pt x="5" y="14"/>
                    <a:pt x="2" y="13"/>
                  </a:cubicBezTo>
                  <a:cubicBezTo>
                    <a:pt x="0" y="11"/>
                    <a:pt x="1" y="9"/>
                    <a:pt x="1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13" y="5"/>
                    <a:pt x="19" y="6"/>
                    <a:pt x="24" y="1"/>
                  </a:cubicBezTo>
                  <a:cubicBezTo>
                    <a:pt x="25" y="0"/>
                    <a:pt x="26" y="0"/>
                    <a:pt x="27" y="1"/>
                  </a:cubicBezTo>
                  <a:cubicBezTo>
                    <a:pt x="28" y="2"/>
                    <a:pt x="28" y="2"/>
                    <a:pt x="29" y="3"/>
                  </a:cubicBezTo>
                  <a:cubicBezTo>
                    <a:pt x="30" y="4"/>
                    <a:pt x="32" y="6"/>
                    <a:pt x="30" y="8"/>
                  </a:cubicBezTo>
                  <a:cubicBezTo>
                    <a:pt x="31" y="10"/>
                    <a:pt x="30" y="12"/>
                    <a:pt x="29" y="14"/>
                  </a:cubicBezTo>
                  <a:cubicBezTo>
                    <a:pt x="31" y="18"/>
                    <a:pt x="36" y="15"/>
                    <a:pt x="39" y="17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155"/>
            <p:cNvSpPr/>
            <p:nvPr/>
          </p:nvSpPr>
          <p:spPr bwMode="auto">
            <a:xfrm>
              <a:off x="5822" y="3349"/>
              <a:ext cx="29" cy="27"/>
            </a:xfrm>
            <a:custGeom>
              <a:avLst/>
              <a:gdLst>
                <a:gd name="T0" fmla="*/ 0 w 14"/>
                <a:gd name="T1" fmla="*/ 6 h 13"/>
                <a:gd name="T2" fmla="*/ 5 w 14"/>
                <a:gd name="T3" fmla="*/ 5 h 13"/>
                <a:gd name="T4" fmla="*/ 13 w 14"/>
                <a:gd name="T5" fmla="*/ 13 h 13"/>
                <a:gd name="T6" fmla="*/ 4 w 14"/>
                <a:gd name="T7" fmla="*/ 7 h 13"/>
                <a:gd name="T8" fmla="*/ 0 w 14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0" y="6"/>
                  </a:moveTo>
                  <a:cubicBezTo>
                    <a:pt x="2" y="6"/>
                    <a:pt x="4" y="6"/>
                    <a:pt x="5" y="5"/>
                  </a:cubicBezTo>
                  <a:cubicBezTo>
                    <a:pt x="14" y="0"/>
                    <a:pt x="13" y="7"/>
                    <a:pt x="13" y="13"/>
                  </a:cubicBezTo>
                  <a:cubicBezTo>
                    <a:pt x="12" y="8"/>
                    <a:pt x="9" y="5"/>
                    <a:pt x="4" y="7"/>
                  </a:cubicBezTo>
                  <a:cubicBezTo>
                    <a:pt x="3" y="7"/>
                    <a:pt x="1" y="7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156"/>
            <p:cNvSpPr/>
            <p:nvPr/>
          </p:nvSpPr>
          <p:spPr bwMode="auto">
            <a:xfrm>
              <a:off x="5803" y="3343"/>
              <a:ext cx="19" cy="18"/>
            </a:xfrm>
            <a:custGeom>
              <a:avLst/>
              <a:gdLst>
                <a:gd name="T0" fmla="*/ 3 w 9"/>
                <a:gd name="T1" fmla="*/ 0 h 9"/>
                <a:gd name="T2" fmla="*/ 9 w 9"/>
                <a:gd name="T3" fmla="*/ 9 h 9"/>
                <a:gd name="T4" fmla="*/ 1 w 9"/>
                <a:gd name="T5" fmla="*/ 5 h 9"/>
                <a:gd name="T6" fmla="*/ 3 w 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3" y="0"/>
                  </a:moveTo>
                  <a:cubicBezTo>
                    <a:pt x="1" y="6"/>
                    <a:pt x="6" y="7"/>
                    <a:pt x="9" y="9"/>
                  </a:cubicBezTo>
                  <a:cubicBezTo>
                    <a:pt x="6" y="9"/>
                    <a:pt x="3" y="9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157"/>
            <p:cNvSpPr/>
            <p:nvPr/>
          </p:nvSpPr>
          <p:spPr bwMode="auto">
            <a:xfrm>
              <a:off x="5849" y="3374"/>
              <a:ext cx="17" cy="11"/>
            </a:xfrm>
            <a:custGeom>
              <a:avLst/>
              <a:gdLst>
                <a:gd name="T0" fmla="*/ 0 w 8"/>
                <a:gd name="T1" fmla="*/ 1 h 5"/>
                <a:gd name="T2" fmla="*/ 8 w 8"/>
                <a:gd name="T3" fmla="*/ 1 h 5"/>
                <a:gd name="T4" fmla="*/ 0 w 8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0" y="1"/>
                  </a:moveTo>
                  <a:cubicBezTo>
                    <a:pt x="3" y="2"/>
                    <a:pt x="5" y="0"/>
                    <a:pt x="8" y="1"/>
                  </a:cubicBezTo>
                  <a:cubicBezTo>
                    <a:pt x="5" y="3"/>
                    <a:pt x="3" y="5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158"/>
            <p:cNvSpPr/>
            <p:nvPr/>
          </p:nvSpPr>
          <p:spPr bwMode="auto">
            <a:xfrm>
              <a:off x="5866" y="3319"/>
              <a:ext cx="21" cy="11"/>
            </a:xfrm>
            <a:custGeom>
              <a:avLst/>
              <a:gdLst>
                <a:gd name="T0" fmla="*/ 10 w 10"/>
                <a:gd name="T1" fmla="*/ 3 h 5"/>
                <a:gd name="T2" fmla="*/ 0 w 10"/>
                <a:gd name="T3" fmla="*/ 0 h 5"/>
                <a:gd name="T4" fmla="*/ 10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10" y="3"/>
                  </a:moveTo>
                  <a:cubicBezTo>
                    <a:pt x="7" y="2"/>
                    <a:pt x="2" y="5"/>
                    <a:pt x="0" y="0"/>
                  </a:cubicBezTo>
                  <a:cubicBezTo>
                    <a:pt x="3" y="2"/>
                    <a:pt x="7" y="0"/>
                    <a:pt x="1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159"/>
            <p:cNvSpPr>
              <a:spLocks noEditPoints="1"/>
            </p:cNvSpPr>
            <p:nvPr/>
          </p:nvSpPr>
          <p:spPr bwMode="auto">
            <a:xfrm>
              <a:off x="5795" y="3292"/>
              <a:ext cx="96" cy="95"/>
            </a:xfrm>
            <a:custGeom>
              <a:avLst/>
              <a:gdLst>
                <a:gd name="T0" fmla="*/ 32 w 46"/>
                <a:gd name="T1" fmla="*/ 15 h 45"/>
                <a:gd name="T2" fmla="*/ 44 w 46"/>
                <a:gd name="T3" fmla="*/ 20 h 45"/>
                <a:gd name="T4" fmla="*/ 39 w 46"/>
                <a:gd name="T5" fmla="*/ 29 h 45"/>
                <a:gd name="T6" fmla="*/ 32 w 46"/>
                <a:gd name="T7" fmla="*/ 29 h 45"/>
                <a:gd name="T8" fmla="*/ 34 w 46"/>
                <a:gd name="T9" fmla="*/ 39 h 45"/>
                <a:gd name="T10" fmla="*/ 28 w 46"/>
                <a:gd name="T11" fmla="*/ 45 h 45"/>
                <a:gd name="T12" fmla="*/ 21 w 46"/>
                <a:gd name="T13" fmla="*/ 39 h 45"/>
                <a:gd name="T14" fmla="*/ 21 w 46"/>
                <a:gd name="T15" fmla="*/ 35 h 45"/>
                <a:gd name="T16" fmla="*/ 20 w 46"/>
                <a:gd name="T17" fmla="*/ 35 h 45"/>
                <a:gd name="T18" fmla="*/ 4 w 46"/>
                <a:gd name="T19" fmla="*/ 39 h 45"/>
                <a:gd name="T20" fmla="*/ 3 w 46"/>
                <a:gd name="T21" fmla="*/ 30 h 45"/>
                <a:gd name="T22" fmla="*/ 14 w 46"/>
                <a:gd name="T23" fmla="*/ 22 h 45"/>
                <a:gd name="T24" fmla="*/ 17 w 46"/>
                <a:gd name="T25" fmla="*/ 21 h 45"/>
                <a:gd name="T26" fmla="*/ 8 w 46"/>
                <a:gd name="T27" fmla="*/ 19 h 45"/>
                <a:gd name="T28" fmla="*/ 2 w 46"/>
                <a:gd name="T29" fmla="*/ 12 h 45"/>
                <a:gd name="T30" fmla="*/ 5 w 46"/>
                <a:gd name="T31" fmla="*/ 9 h 45"/>
                <a:gd name="T32" fmla="*/ 18 w 46"/>
                <a:gd name="T33" fmla="*/ 12 h 45"/>
                <a:gd name="T34" fmla="*/ 20 w 46"/>
                <a:gd name="T35" fmla="*/ 6 h 45"/>
                <a:gd name="T36" fmla="*/ 28 w 46"/>
                <a:gd name="T37" fmla="*/ 1 h 45"/>
                <a:gd name="T38" fmla="*/ 33 w 46"/>
                <a:gd name="T39" fmla="*/ 7 h 45"/>
                <a:gd name="T40" fmla="*/ 32 w 46"/>
                <a:gd name="T41" fmla="*/ 15 h 45"/>
                <a:gd name="T42" fmla="*/ 20 w 46"/>
                <a:gd name="T43" fmla="*/ 23 h 45"/>
                <a:gd name="T44" fmla="*/ 5 w 46"/>
                <a:gd name="T45" fmla="*/ 31 h 45"/>
                <a:gd name="T46" fmla="*/ 5 w 46"/>
                <a:gd name="T47" fmla="*/ 37 h 45"/>
                <a:gd name="T48" fmla="*/ 16 w 46"/>
                <a:gd name="T49" fmla="*/ 36 h 45"/>
                <a:gd name="T50" fmla="*/ 20 w 46"/>
                <a:gd name="T51" fmla="*/ 23 h 45"/>
                <a:gd name="T52" fmla="*/ 23 w 46"/>
                <a:gd name="T53" fmla="*/ 22 h 45"/>
                <a:gd name="T54" fmla="*/ 39 w 46"/>
                <a:gd name="T55" fmla="*/ 27 h 45"/>
                <a:gd name="T56" fmla="*/ 42 w 46"/>
                <a:gd name="T57" fmla="*/ 21 h 45"/>
                <a:gd name="T58" fmla="*/ 30 w 46"/>
                <a:gd name="T59" fmla="*/ 18 h 45"/>
                <a:gd name="T60" fmla="*/ 23 w 46"/>
                <a:gd name="T61" fmla="*/ 22 h 45"/>
                <a:gd name="T62" fmla="*/ 21 w 46"/>
                <a:gd name="T63" fmla="*/ 20 h 45"/>
                <a:gd name="T64" fmla="*/ 30 w 46"/>
                <a:gd name="T65" fmla="*/ 12 h 45"/>
                <a:gd name="T66" fmla="*/ 31 w 46"/>
                <a:gd name="T67" fmla="*/ 7 h 45"/>
                <a:gd name="T68" fmla="*/ 27 w 46"/>
                <a:gd name="T69" fmla="*/ 3 h 45"/>
                <a:gd name="T70" fmla="*/ 23 w 46"/>
                <a:gd name="T71" fmla="*/ 5 h 45"/>
                <a:gd name="T72" fmla="*/ 21 w 46"/>
                <a:gd name="T73" fmla="*/ 20 h 45"/>
                <a:gd name="T74" fmla="*/ 23 w 46"/>
                <a:gd name="T75" fmla="*/ 26 h 45"/>
                <a:gd name="T76" fmla="*/ 23 w 46"/>
                <a:gd name="T77" fmla="*/ 28 h 45"/>
                <a:gd name="T78" fmla="*/ 23 w 46"/>
                <a:gd name="T79" fmla="*/ 38 h 45"/>
                <a:gd name="T80" fmla="*/ 26 w 46"/>
                <a:gd name="T81" fmla="*/ 42 h 45"/>
                <a:gd name="T82" fmla="*/ 31 w 46"/>
                <a:gd name="T83" fmla="*/ 42 h 45"/>
                <a:gd name="T84" fmla="*/ 32 w 46"/>
                <a:gd name="T85" fmla="*/ 37 h 45"/>
                <a:gd name="T86" fmla="*/ 27 w 46"/>
                <a:gd name="T87" fmla="*/ 28 h 45"/>
                <a:gd name="T88" fmla="*/ 23 w 46"/>
                <a:gd name="T89" fmla="*/ 26 h 45"/>
                <a:gd name="T90" fmla="*/ 18 w 46"/>
                <a:gd name="T91" fmla="*/ 19 h 45"/>
                <a:gd name="T92" fmla="*/ 8 w 46"/>
                <a:gd name="T93" fmla="*/ 11 h 45"/>
                <a:gd name="T94" fmla="*/ 4 w 46"/>
                <a:gd name="T95" fmla="*/ 13 h 45"/>
                <a:gd name="T96" fmla="*/ 7 w 46"/>
                <a:gd name="T97" fmla="*/ 16 h 45"/>
                <a:gd name="T98" fmla="*/ 18 w 46"/>
                <a:gd name="T9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45">
                  <a:moveTo>
                    <a:pt x="32" y="15"/>
                  </a:moveTo>
                  <a:cubicBezTo>
                    <a:pt x="36" y="15"/>
                    <a:pt x="41" y="16"/>
                    <a:pt x="44" y="20"/>
                  </a:cubicBezTo>
                  <a:cubicBezTo>
                    <a:pt x="46" y="24"/>
                    <a:pt x="44" y="29"/>
                    <a:pt x="39" y="29"/>
                  </a:cubicBezTo>
                  <a:cubicBezTo>
                    <a:pt x="37" y="29"/>
                    <a:pt x="34" y="29"/>
                    <a:pt x="32" y="29"/>
                  </a:cubicBezTo>
                  <a:cubicBezTo>
                    <a:pt x="33" y="32"/>
                    <a:pt x="34" y="36"/>
                    <a:pt x="34" y="39"/>
                  </a:cubicBezTo>
                  <a:cubicBezTo>
                    <a:pt x="35" y="43"/>
                    <a:pt x="32" y="45"/>
                    <a:pt x="28" y="45"/>
                  </a:cubicBezTo>
                  <a:cubicBezTo>
                    <a:pt x="23" y="45"/>
                    <a:pt x="21" y="43"/>
                    <a:pt x="21" y="39"/>
                  </a:cubicBezTo>
                  <a:cubicBezTo>
                    <a:pt x="21" y="37"/>
                    <a:pt x="21" y="36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5" y="43"/>
                    <a:pt x="10" y="41"/>
                    <a:pt x="4" y="39"/>
                  </a:cubicBezTo>
                  <a:cubicBezTo>
                    <a:pt x="0" y="38"/>
                    <a:pt x="0" y="33"/>
                    <a:pt x="3" y="30"/>
                  </a:cubicBezTo>
                  <a:cubicBezTo>
                    <a:pt x="6" y="26"/>
                    <a:pt x="10" y="23"/>
                    <a:pt x="14" y="22"/>
                  </a:cubicBezTo>
                  <a:cubicBezTo>
                    <a:pt x="15" y="21"/>
                    <a:pt x="15" y="21"/>
                    <a:pt x="17" y="21"/>
                  </a:cubicBezTo>
                  <a:cubicBezTo>
                    <a:pt x="13" y="20"/>
                    <a:pt x="11" y="20"/>
                    <a:pt x="8" y="19"/>
                  </a:cubicBezTo>
                  <a:cubicBezTo>
                    <a:pt x="4" y="19"/>
                    <a:pt x="2" y="16"/>
                    <a:pt x="2" y="12"/>
                  </a:cubicBezTo>
                  <a:cubicBezTo>
                    <a:pt x="2" y="11"/>
                    <a:pt x="4" y="10"/>
                    <a:pt x="5" y="9"/>
                  </a:cubicBezTo>
                  <a:cubicBezTo>
                    <a:pt x="9" y="7"/>
                    <a:pt x="13" y="8"/>
                    <a:pt x="18" y="12"/>
                  </a:cubicBezTo>
                  <a:cubicBezTo>
                    <a:pt x="19" y="10"/>
                    <a:pt x="19" y="8"/>
                    <a:pt x="20" y="6"/>
                  </a:cubicBezTo>
                  <a:cubicBezTo>
                    <a:pt x="21" y="2"/>
                    <a:pt x="23" y="0"/>
                    <a:pt x="28" y="1"/>
                  </a:cubicBezTo>
                  <a:cubicBezTo>
                    <a:pt x="31" y="1"/>
                    <a:pt x="33" y="4"/>
                    <a:pt x="33" y="7"/>
                  </a:cubicBezTo>
                  <a:cubicBezTo>
                    <a:pt x="33" y="10"/>
                    <a:pt x="32" y="12"/>
                    <a:pt x="32" y="15"/>
                  </a:cubicBezTo>
                  <a:close/>
                  <a:moveTo>
                    <a:pt x="20" y="23"/>
                  </a:moveTo>
                  <a:cubicBezTo>
                    <a:pt x="14" y="24"/>
                    <a:pt x="9" y="27"/>
                    <a:pt x="5" y="31"/>
                  </a:cubicBezTo>
                  <a:cubicBezTo>
                    <a:pt x="3" y="33"/>
                    <a:pt x="3" y="35"/>
                    <a:pt x="5" y="37"/>
                  </a:cubicBezTo>
                  <a:cubicBezTo>
                    <a:pt x="8" y="39"/>
                    <a:pt x="14" y="39"/>
                    <a:pt x="16" y="36"/>
                  </a:cubicBezTo>
                  <a:cubicBezTo>
                    <a:pt x="19" y="32"/>
                    <a:pt x="21" y="28"/>
                    <a:pt x="20" y="23"/>
                  </a:cubicBezTo>
                  <a:close/>
                  <a:moveTo>
                    <a:pt x="23" y="22"/>
                  </a:moveTo>
                  <a:cubicBezTo>
                    <a:pt x="28" y="26"/>
                    <a:pt x="33" y="28"/>
                    <a:pt x="39" y="27"/>
                  </a:cubicBezTo>
                  <a:cubicBezTo>
                    <a:pt x="42" y="27"/>
                    <a:pt x="44" y="24"/>
                    <a:pt x="42" y="21"/>
                  </a:cubicBezTo>
                  <a:cubicBezTo>
                    <a:pt x="39" y="18"/>
                    <a:pt x="34" y="16"/>
                    <a:pt x="30" y="18"/>
                  </a:cubicBezTo>
                  <a:cubicBezTo>
                    <a:pt x="27" y="19"/>
                    <a:pt x="25" y="21"/>
                    <a:pt x="23" y="22"/>
                  </a:cubicBezTo>
                  <a:close/>
                  <a:moveTo>
                    <a:pt x="21" y="20"/>
                  </a:moveTo>
                  <a:cubicBezTo>
                    <a:pt x="24" y="17"/>
                    <a:pt x="27" y="14"/>
                    <a:pt x="30" y="12"/>
                  </a:cubicBezTo>
                  <a:cubicBezTo>
                    <a:pt x="31" y="10"/>
                    <a:pt x="31" y="8"/>
                    <a:pt x="31" y="7"/>
                  </a:cubicBezTo>
                  <a:cubicBezTo>
                    <a:pt x="30" y="5"/>
                    <a:pt x="29" y="3"/>
                    <a:pt x="27" y="3"/>
                  </a:cubicBezTo>
                  <a:cubicBezTo>
                    <a:pt x="26" y="3"/>
                    <a:pt x="23" y="4"/>
                    <a:pt x="23" y="5"/>
                  </a:cubicBezTo>
                  <a:cubicBezTo>
                    <a:pt x="21" y="9"/>
                    <a:pt x="20" y="14"/>
                    <a:pt x="21" y="20"/>
                  </a:cubicBezTo>
                  <a:close/>
                  <a:moveTo>
                    <a:pt x="23" y="26"/>
                  </a:moveTo>
                  <a:cubicBezTo>
                    <a:pt x="23" y="27"/>
                    <a:pt x="23" y="28"/>
                    <a:pt x="23" y="28"/>
                  </a:cubicBezTo>
                  <a:cubicBezTo>
                    <a:pt x="23" y="32"/>
                    <a:pt x="23" y="35"/>
                    <a:pt x="23" y="38"/>
                  </a:cubicBezTo>
                  <a:cubicBezTo>
                    <a:pt x="23" y="40"/>
                    <a:pt x="25" y="42"/>
                    <a:pt x="26" y="42"/>
                  </a:cubicBezTo>
                  <a:cubicBezTo>
                    <a:pt x="27" y="43"/>
                    <a:pt x="30" y="43"/>
                    <a:pt x="31" y="42"/>
                  </a:cubicBezTo>
                  <a:cubicBezTo>
                    <a:pt x="32" y="41"/>
                    <a:pt x="33" y="38"/>
                    <a:pt x="32" y="37"/>
                  </a:cubicBezTo>
                  <a:cubicBezTo>
                    <a:pt x="31" y="34"/>
                    <a:pt x="29" y="31"/>
                    <a:pt x="27" y="28"/>
                  </a:cubicBezTo>
                  <a:cubicBezTo>
                    <a:pt x="26" y="27"/>
                    <a:pt x="25" y="27"/>
                    <a:pt x="23" y="26"/>
                  </a:cubicBezTo>
                  <a:close/>
                  <a:moveTo>
                    <a:pt x="18" y="19"/>
                  </a:moveTo>
                  <a:cubicBezTo>
                    <a:pt x="16" y="12"/>
                    <a:pt x="13" y="10"/>
                    <a:pt x="8" y="11"/>
                  </a:cubicBezTo>
                  <a:cubicBezTo>
                    <a:pt x="7" y="11"/>
                    <a:pt x="6" y="12"/>
                    <a:pt x="4" y="13"/>
                  </a:cubicBezTo>
                  <a:cubicBezTo>
                    <a:pt x="5" y="14"/>
                    <a:pt x="6" y="16"/>
                    <a:pt x="7" y="16"/>
                  </a:cubicBezTo>
                  <a:cubicBezTo>
                    <a:pt x="10" y="17"/>
                    <a:pt x="14" y="18"/>
                    <a:pt x="18" y="1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160"/>
            <p:cNvSpPr/>
            <p:nvPr/>
          </p:nvSpPr>
          <p:spPr bwMode="auto">
            <a:xfrm>
              <a:off x="5948" y="2716"/>
              <a:ext cx="82" cy="71"/>
            </a:xfrm>
            <a:custGeom>
              <a:avLst/>
              <a:gdLst>
                <a:gd name="T0" fmla="*/ 7 w 39"/>
                <a:gd name="T1" fmla="*/ 4 h 34"/>
                <a:gd name="T2" fmla="*/ 9 w 39"/>
                <a:gd name="T3" fmla="*/ 3 h 34"/>
                <a:gd name="T4" fmla="*/ 20 w 39"/>
                <a:gd name="T5" fmla="*/ 1 h 34"/>
                <a:gd name="T6" fmla="*/ 23 w 39"/>
                <a:gd name="T7" fmla="*/ 3 h 34"/>
                <a:gd name="T8" fmla="*/ 31 w 39"/>
                <a:gd name="T9" fmla="*/ 6 h 34"/>
                <a:gd name="T10" fmla="*/ 36 w 39"/>
                <a:gd name="T11" fmla="*/ 15 h 34"/>
                <a:gd name="T12" fmla="*/ 36 w 39"/>
                <a:gd name="T13" fmla="*/ 21 h 34"/>
                <a:gd name="T14" fmla="*/ 36 w 39"/>
                <a:gd name="T15" fmla="*/ 28 h 34"/>
                <a:gd name="T16" fmla="*/ 36 w 39"/>
                <a:gd name="T17" fmla="*/ 28 h 34"/>
                <a:gd name="T18" fmla="*/ 30 w 39"/>
                <a:gd name="T19" fmla="*/ 31 h 34"/>
                <a:gd name="T20" fmla="*/ 30 w 39"/>
                <a:gd name="T21" fmla="*/ 31 h 34"/>
                <a:gd name="T22" fmla="*/ 17 w 39"/>
                <a:gd name="T23" fmla="*/ 32 h 34"/>
                <a:gd name="T24" fmla="*/ 16 w 39"/>
                <a:gd name="T25" fmla="*/ 31 h 34"/>
                <a:gd name="T26" fmla="*/ 9 w 39"/>
                <a:gd name="T27" fmla="*/ 25 h 34"/>
                <a:gd name="T28" fmla="*/ 9 w 39"/>
                <a:gd name="T29" fmla="*/ 25 h 34"/>
                <a:gd name="T30" fmla="*/ 6 w 39"/>
                <a:gd name="T31" fmla="*/ 9 h 34"/>
                <a:gd name="T32" fmla="*/ 7 w 39"/>
                <a:gd name="T3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4">
                  <a:moveTo>
                    <a:pt x="7" y="4"/>
                  </a:moveTo>
                  <a:cubicBezTo>
                    <a:pt x="8" y="4"/>
                    <a:pt x="8" y="3"/>
                    <a:pt x="9" y="3"/>
                  </a:cubicBezTo>
                  <a:cubicBezTo>
                    <a:pt x="13" y="2"/>
                    <a:pt x="16" y="0"/>
                    <a:pt x="20" y="1"/>
                  </a:cubicBezTo>
                  <a:cubicBezTo>
                    <a:pt x="21" y="2"/>
                    <a:pt x="22" y="3"/>
                    <a:pt x="23" y="3"/>
                  </a:cubicBezTo>
                  <a:cubicBezTo>
                    <a:pt x="25" y="5"/>
                    <a:pt x="28" y="6"/>
                    <a:pt x="31" y="6"/>
                  </a:cubicBezTo>
                  <a:cubicBezTo>
                    <a:pt x="36" y="6"/>
                    <a:pt x="39" y="11"/>
                    <a:pt x="36" y="15"/>
                  </a:cubicBezTo>
                  <a:cubicBezTo>
                    <a:pt x="35" y="17"/>
                    <a:pt x="34" y="19"/>
                    <a:pt x="36" y="21"/>
                  </a:cubicBezTo>
                  <a:cubicBezTo>
                    <a:pt x="39" y="23"/>
                    <a:pt x="37" y="25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4" y="29"/>
                    <a:pt x="32" y="30"/>
                    <a:pt x="30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1"/>
                    <a:pt x="22" y="34"/>
                    <a:pt x="17" y="32"/>
                  </a:cubicBezTo>
                  <a:cubicBezTo>
                    <a:pt x="17" y="32"/>
                    <a:pt x="16" y="31"/>
                    <a:pt x="16" y="31"/>
                  </a:cubicBezTo>
                  <a:cubicBezTo>
                    <a:pt x="16" y="26"/>
                    <a:pt x="12" y="26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" y="22"/>
                    <a:pt x="0" y="16"/>
                    <a:pt x="6" y="9"/>
                  </a:cubicBezTo>
                  <a:cubicBezTo>
                    <a:pt x="7" y="8"/>
                    <a:pt x="6" y="6"/>
                    <a:pt x="7" y="4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161"/>
            <p:cNvSpPr/>
            <p:nvPr/>
          </p:nvSpPr>
          <p:spPr bwMode="auto">
            <a:xfrm>
              <a:off x="5996" y="2722"/>
              <a:ext cx="34" cy="53"/>
            </a:xfrm>
            <a:custGeom>
              <a:avLst/>
              <a:gdLst>
                <a:gd name="T0" fmla="*/ 13 w 16"/>
                <a:gd name="T1" fmla="*/ 25 h 25"/>
                <a:gd name="T2" fmla="*/ 12 w 16"/>
                <a:gd name="T3" fmla="*/ 18 h 25"/>
                <a:gd name="T4" fmla="*/ 12 w 16"/>
                <a:gd name="T5" fmla="*/ 11 h 25"/>
                <a:gd name="T6" fmla="*/ 8 w 16"/>
                <a:gd name="T7" fmla="*/ 4 h 25"/>
                <a:gd name="T8" fmla="*/ 0 w 16"/>
                <a:gd name="T9" fmla="*/ 0 h 25"/>
                <a:gd name="T10" fmla="*/ 10 w 16"/>
                <a:gd name="T11" fmla="*/ 3 h 25"/>
                <a:gd name="T12" fmla="*/ 13 w 16"/>
                <a:gd name="T13" fmla="*/ 4 h 25"/>
                <a:gd name="T14" fmla="*/ 13 w 1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3" y="25"/>
                  </a:moveTo>
                  <a:cubicBezTo>
                    <a:pt x="12" y="23"/>
                    <a:pt x="15" y="20"/>
                    <a:pt x="12" y="18"/>
                  </a:cubicBezTo>
                  <a:cubicBezTo>
                    <a:pt x="9" y="16"/>
                    <a:pt x="9" y="14"/>
                    <a:pt x="12" y="11"/>
                  </a:cubicBezTo>
                  <a:cubicBezTo>
                    <a:pt x="15" y="9"/>
                    <a:pt x="12" y="4"/>
                    <a:pt x="8" y="4"/>
                  </a:cubicBezTo>
                  <a:cubicBezTo>
                    <a:pt x="4" y="4"/>
                    <a:pt x="1" y="3"/>
                    <a:pt x="0" y="0"/>
                  </a:cubicBezTo>
                  <a:cubicBezTo>
                    <a:pt x="3" y="0"/>
                    <a:pt x="6" y="3"/>
                    <a:pt x="10" y="3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6" y="7"/>
                    <a:pt x="15" y="22"/>
                    <a:pt x="13" y="2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162"/>
            <p:cNvSpPr/>
            <p:nvPr/>
          </p:nvSpPr>
          <p:spPr bwMode="auto">
            <a:xfrm>
              <a:off x="5946" y="2724"/>
              <a:ext cx="21" cy="44"/>
            </a:xfrm>
            <a:custGeom>
              <a:avLst/>
              <a:gdLst>
                <a:gd name="T0" fmla="*/ 8 w 10"/>
                <a:gd name="T1" fmla="*/ 0 h 21"/>
                <a:gd name="T2" fmla="*/ 8 w 10"/>
                <a:gd name="T3" fmla="*/ 5 h 21"/>
                <a:gd name="T4" fmla="*/ 10 w 10"/>
                <a:gd name="T5" fmla="*/ 21 h 21"/>
                <a:gd name="T6" fmla="*/ 4 w 10"/>
                <a:gd name="T7" fmla="*/ 6 h 21"/>
                <a:gd name="T8" fmla="*/ 8 w 1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1">
                  <a:moveTo>
                    <a:pt x="8" y="0"/>
                  </a:moveTo>
                  <a:cubicBezTo>
                    <a:pt x="8" y="2"/>
                    <a:pt x="8" y="4"/>
                    <a:pt x="8" y="5"/>
                  </a:cubicBezTo>
                  <a:cubicBezTo>
                    <a:pt x="2" y="14"/>
                    <a:pt x="3" y="15"/>
                    <a:pt x="10" y="21"/>
                  </a:cubicBezTo>
                  <a:cubicBezTo>
                    <a:pt x="3" y="20"/>
                    <a:pt x="0" y="11"/>
                    <a:pt x="4" y="6"/>
                  </a:cubicBezTo>
                  <a:cubicBezTo>
                    <a:pt x="6" y="4"/>
                    <a:pt x="7" y="2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163"/>
            <p:cNvSpPr/>
            <p:nvPr/>
          </p:nvSpPr>
          <p:spPr bwMode="auto">
            <a:xfrm>
              <a:off x="5984" y="2781"/>
              <a:ext cx="27" cy="9"/>
            </a:xfrm>
            <a:custGeom>
              <a:avLst/>
              <a:gdLst>
                <a:gd name="T0" fmla="*/ 0 w 13"/>
                <a:gd name="T1" fmla="*/ 1 h 4"/>
                <a:gd name="T2" fmla="*/ 13 w 13"/>
                <a:gd name="T3" fmla="*/ 0 h 4"/>
                <a:gd name="T4" fmla="*/ 0 w 1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4">
                  <a:moveTo>
                    <a:pt x="0" y="1"/>
                  </a:moveTo>
                  <a:cubicBezTo>
                    <a:pt x="5" y="1"/>
                    <a:pt x="9" y="0"/>
                    <a:pt x="13" y="0"/>
                  </a:cubicBezTo>
                  <a:cubicBezTo>
                    <a:pt x="9" y="2"/>
                    <a:pt x="5" y="4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164"/>
            <p:cNvSpPr/>
            <p:nvPr/>
          </p:nvSpPr>
          <p:spPr bwMode="auto">
            <a:xfrm>
              <a:off x="5967" y="2712"/>
              <a:ext cx="23" cy="10"/>
            </a:xfrm>
            <a:custGeom>
              <a:avLst/>
              <a:gdLst>
                <a:gd name="T0" fmla="*/ 11 w 11"/>
                <a:gd name="T1" fmla="*/ 3 h 5"/>
                <a:gd name="T2" fmla="*/ 0 w 11"/>
                <a:gd name="T3" fmla="*/ 5 h 5"/>
                <a:gd name="T4" fmla="*/ 11 w 1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cubicBezTo>
                    <a:pt x="7" y="4"/>
                    <a:pt x="4" y="5"/>
                    <a:pt x="0" y="5"/>
                  </a:cubicBezTo>
                  <a:cubicBezTo>
                    <a:pt x="3" y="3"/>
                    <a:pt x="7" y="0"/>
                    <a:pt x="11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165"/>
            <p:cNvSpPr/>
            <p:nvPr/>
          </p:nvSpPr>
          <p:spPr bwMode="auto">
            <a:xfrm>
              <a:off x="5967" y="2768"/>
              <a:ext cx="17" cy="13"/>
            </a:xfrm>
            <a:custGeom>
              <a:avLst/>
              <a:gdLst>
                <a:gd name="T0" fmla="*/ 0 w 8"/>
                <a:gd name="T1" fmla="*/ 0 h 6"/>
                <a:gd name="T2" fmla="*/ 7 w 8"/>
                <a:gd name="T3" fmla="*/ 6 h 6"/>
                <a:gd name="T4" fmla="*/ 0 w 8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4" y="0"/>
                    <a:pt x="8" y="0"/>
                    <a:pt x="7" y="6"/>
                  </a:cubicBezTo>
                  <a:cubicBezTo>
                    <a:pt x="6" y="3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166"/>
            <p:cNvSpPr/>
            <p:nvPr/>
          </p:nvSpPr>
          <p:spPr bwMode="auto">
            <a:xfrm>
              <a:off x="6011" y="2775"/>
              <a:ext cx="12" cy="6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5" y="2"/>
                    <a:pt x="2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167"/>
            <p:cNvSpPr>
              <a:spLocks noEditPoints="1"/>
            </p:cNvSpPr>
            <p:nvPr/>
          </p:nvSpPr>
          <p:spPr bwMode="auto">
            <a:xfrm>
              <a:off x="5935" y="2718"/>
              <a:ext cx="88" cy="80"/>
            </a:xfrm>
            <a:custGeom>
              <a:avLst/>
              <a:gdLst>
                <a:gd name="T0" fmla="*/ 7 w 42"/>
                <a:gd name="T1" fmla="*/ 14 h 38"/>
                <a:gd name="T2" fmla="*/ 5 w 42"/>
                <a:gd name="T3" fmla="*/ 7 h 38"/>
                <a:gd name="T4" fmla="*/ 18 w 42"/>
                <a:gd name="T5" fmla="*/ 6 h 38"/>
                <a:gd name="T6" fmla="*/ 21 w 42"/>
                <a:gd name="T7" fmla="*/ 1 h 38"/>
                <a:gd name="T8" fmla="*/ 28 w 42"/>
                <a:gd name="T9" fmla="*/ 4 h 38"/>
                <a:gd name="T10" fmla="*/ 30 w 42"/>
                <a:gd name="T11" fmla="*/ 11 h 38"/>
                <a:gd name="T12" fmla="*/ 39 w 42"/>
                <a:gd name="T13" fmla="*/ 11 h 38"/>
                <a:gd name="T14" fmla="*/ 41 w 42"/>
                <a:gd name="T15" fmla="*/ 15 h 38"/>
                <a:gd name="T16" fmla="*/ 34 w 42"/>
                <a:gd name="T17" fmla="*/ 22 h 38"/>
                <a:gd name="T18" fmla="*/ 35 w 42"/>
                <a:gd name="T19" fmla="*/ 34 h 38"/>
                <a:gd name="T20" fmla="*/ 26 w 42"/>
                <a:gd name="T21" fmla="*/ 33 h 38"/>
                <a:gd name="T22" fmla="*/ 20 w 42"/>
                <a:gd name="T23" fmla="*/ 38 h 38"/>
                <a:gd name="T24" fmla="*/ 17 w 42"/>
                <a:gd name="T25" fmla="*/ 35 h 38"/>
                <a:gd name="T26" fmla="*/ 17 w 42"/>
                <a:gd name="T27" fmla="*/ 27 h 38"/>
                <a:gd name="T28" fmla="*/ 9 w 42"/>
                <a:gd name="T29" fmla="*/ 28 h 38"/>
                <a:gd name="T30" fmla="*/ 2 w 42"/>
                <a:gd name="T31" fmla="*/ 18 h 38"/>
                <a:gd name="T32" fmla="*/ 7 w 42"/>
                <a:gd name="T33" fmla="*/ 14 h 38"/>
                <a:gd name="T34" fmla="*/ 23 w 42"/>
                <a:gd name="T35" fmla="*/ 20 h 38"/>
                <a:gd name="T36" fmla="*/ 14 w 42"/>
                <a:gd name="T37" fmla="*/ 17 h 38"/>
                <a:gd name="T38" fmla="*/ 6 w 42"/>
                <a:gd name="T39" fmla="*/ 18 h 38"/>
                <a:gd name="T40" fmla="*/ 4 w 42"/>
                <a:gd name="T41" fmla="*/ 20 h 38"/>
                <a:gd name="T42" fmla="*/ 10 w 42"/>
                <a:gd name="T43" fmla="*/ 25 h 38"/>
                <a:gd name="T44" fmla="*/ 23 w 42"/>
                <a:gd name="T45" fmla="*/ 20 h 38"/>
                <a:gd name="T46" fmla="*/ 19 w 42"/>
                <a:gd name="T47" fmla="*/ 14 h 38"/>
                <a:gd name="T48" fmla="*/ 11 w 42"/>
                <a:gd name="T49" fmla="*/ 6 h 38"/>
                <a:gd name="T50" fmla="*/ 7 w 42"/>
                <a:gd name="T51" fmla="*/ 8 h 38"/>
                <a:gd name="T52" fmla="*/ 8 w 42"/>
                <a:gd name="T53" fmla="*/ 11 h 38"/>
                <a:gd name="T54" fmla="*/ 19 w 42"/>
                <a:gd name="T55" fmla="*/ 14 h 38"/>
                <a:gd name="T56" fmla="*/ 28 w 42"/>
                <a:gd name="T57" fmla="*/ 21 h 38"/>
                <a:gd name="T58" fmla="*/ 27 w 42"/>
                <a:gd name="T59" fmla="*/ 22 h 38"/>
                <a:gd name="T60" fmla="*/ 29 w 42"/>
                <a:gd name="T61" fmla="*/ 31 h 38"/>
                <a:gd name="T62" fmla="*/ 31 w 42"/>
                <a:gd name="T63" fmla="*/ 33 h 38"/>
                <a:gd name="T64" fmla="*/ 36 w 42"/>
                <a:gd name="T65" fmla="*/ 29 h 38"/>
                <a:gd name="T66" fmla="*/ 35 w 42"/>
                <a:gd name="T67" fmla="*/ 27 h 38"/>
                <a:gd name="T68" fmla="*/ 28 w 42"/>
                <a:gd name="T69" fmla="*/ 21 h 38"/>
                <a:gd name="T70" fmla="*/ 24 w 42"/>
                <a:gd name="T71" fmla="*/ 17 h 38"/>
                <a:gd name="T72" fmla="*/ 24 w 42"/>
                <a:gd name="T73" fmla="*/ 4 h 38"/>
                <a:gd name="T74" fmla="*/ 21 w 42"/>
                <a:gd name="T75" fmla="*/ 3 h 38"/>
                <a:gd name="T76" fmla="*/ 20 w 42"/>
                <a:gd name="T77" fmla="*/ 6 h 38"/>
                <a:gd name="T78" fmla="*/ 24 w 42"/>
                <a:gd name="T79" fmla="*/ 17 h 38"/>
                <a:gd name="T80" fmla="*/ 29 w 42"/>
                <a:gd name="T81" fmla="*/ 19 h 38"/>
                <a:gd name="T82" fmla="*/ 37 w 42"/>
                <a:gd name="T83" fmla="*/ 18 h 38"/>
                <a:gd name="T84" fmla="*/ 38 w 42"/>
                <a:gd name="T85" fmla="*/ 16 h 38"/>
                <a:gd name="T86" fmla="*/ 36 w 42"/>
                <a:gd name="T87" fmla="*/ 13 h 38"/>
                <a:gd name="T88" fmla="*/ 29 w 42"/>
                <a:gd name="T89" fmla="*/ 19 h 38"/>
                <a:gd name="T90" fmla="*/ 24 w 42"/>
                <a:gd name="T91" fmla="*/ 24 h 38"/>
                <a:gd name="T92" fmla="*/ 23 w 42"/>
                <a:gd name="T93" fmla="*/ 23 h 38"/>
                <a:gd name="T94" fmla="*/ 19 w 42"/>
                <a:gd name="T95" fmla="*/ 32 h 38"/>
                <a:gd name="T96" fmla="*/ 20 w 42"/>
                <a:gd name="T97" fmla="*/ 35 h 38"/>
                <a:gd name="T98" fmla="*/ 23 w 42"/>
                <a:gd name="T99" fmla="*/ 33 h 38"/>
                <a:gd name="T100" fmla="*/ 24 w 42"/>
                <a:gd name="T101" fmla="*/ 29 h 38"/>
                <a:gd name="T102" fmla="*/ 24 w 42"/>
                <a:gd name="T10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" h="38">
                  <a:moveTo>
                    <a:pt x="7" y="14"/>
                  </a:moveTo>
                  <a:cubicBezTo>
                    <a:pt x="6" y="12"/>
                    <a:pt x="3" y="10"/>
                    <a:pt x="5" y="7"/>
                  </a:cubicBezTo>
                  <a:cubicBezTo>
                    <a:pt x="9" y="2"/>
                    <a:pt x="13" y="3"/>
                    <a:pt x="18" y="6"/>
                  </a:cubicBezTo>
                  <a:cubicBezTo>
                    <a:pt x="18" y="4"/>
                    <a:pt x="18" y="1"/>
                    <a:pt x="21" y="1"/>
                  </a:cubicBezTo>
                  <a:cubicBezTo>
                    <a:pt x="24" y="0"/>
                    <a:pt x="27" y="1"/>
                    <a:pt x="28" y="4"/>
                  </a:cubicBezTo>
                  <a:cubicBezTo>
                    <a:pt x="29" y="6"/>
                    <a:pt x="29" y="9"/>
                    <a:pt x="30" y="11"/>
                  </a:cubicBezTo>
                  <a:cubicBezTo>
                    <a:pt x="33" y="11"/>
                    <a:pt x="36" y="11"/>
                    <a:pt x="39" y="11"/>
                  </a:cubicBezTo>
                  <a:cubicBezTo>
                    <a:pt x="39" y="11"/>
                    <a:pt x="40" y="14"/>
                    <a:pt x="41" y="15"/>
                  </a:cubicBezTo>
                  <a:cubicBezTo>
                    <a:pt x="42" y="19"/>
                    <a:pt x="40" y="20"/>
                    <a:pt x="34" y="22"/>
                  </a:cubicBezTo>
                  <a:cubicBezTo>
                    <a:pt x="39" y="29"/>
                    <a:pt x="40" y="30"/>
                    <a:pt x="35" y="34"/>
                  </a:cubicBezTo>
                  <a:cubicBezTo>
                    <a:pt x="33" y="37"/>
                    <a:pt x="30" y="36"/>
                    <a:pt x="26" y="33"/>
                  </a:cubicBezTo>
                  <a:cubicBezTo>
                    <a:pt x="25" y="35"/>
                    <a:pt x="24" y="38"/>
                    <a:pt x="20" y="38"/>
                  </a:cubicBezTo>
                  <a:cubicBezTo>
                    <a:pt x="18" y="38"/>
                    <a:pt x="17" y="37"/>
                    <a:pt x="17" y="35"/>
                  </a:cubicBezTo>
                  <a:cubicBezTo>
                    <a:pt x="17" y="32"/>
                    <a:pt x="17" y="29"/>
                    <a:pt x="17" y="27"/>
                  </a:cubicBezTo>
                  <a:cubicBezTo>
                    <a:pt x="15" y="27"/>
                    <a:pt x="12" y="28"/>
                    <a:pt x="9" y="28"/>
                  </a:cubicBezTo>
                  <a:cubicBezTo>
                    <a:pt x="5" y="28"/>
                    <a:pt x="0" y="22"/>
                    <a:pt x="2" y="18"/>
                  </a:cubicBezTo>
                  <a:cubicBezTo>
                    <a:pt x="3" y="16"/>
                    <a:pt x="5" y="15"/>
                    <a:pt x="7" y="14"/>
                  </a:cubicBezTo>
                  <a:close/>
                  <a:moveTo>
                    <a:pt x="23" y="20"/>
                  </a:moveTo>
                  <a:cubicBezTo>
                    <a:pt x="20" y="19"/>
                    <a:pt x="17" y="17"/>
                    <a:pt x="14" y="17"/>
                  </a:cubicBezTo>
                  <a:cubicBezTo>
                    <a:pt x="11" y="17"/>
                    <a:pt x="8" y="17"/>
                    <a:pt x="6" y="18"/>
                  </a:cubicBezTo>
                  <a:cubicBezTo>
                    <a:pt x="5" y="18"/>
                    <a:pt x="4" y="19"/>
                    <a:pt x="4" y="20"/>
                  </a:cubicBezTo>
                  <a:cubicBezTo>
                    <a:pt x="4" y="23"/>
                    <a:pt x="7" y="25"/>
                    <a:pt x="10" y="25"/>
                  </a:cubicBezTo>
                  <a:cubicBezTo>
                    <a:pt x="15" y="25"/>
                    <a:pt x="19" y="23"/>
                    <a:pt x="23" y="20"/>
                  </a:cubicBezTo>
                  <a:close/>
                  <a:moveTo>
                    <a:pt x="19" y="14"/>
                  </a:moveTo>
                  <a:cubicBezTo>
                    <a:pt x="19" y="10"/>
                    <a:pt x="15" y="6"/>
                    <a:pt x="11" y="6"/>
                  </a:cubicBezTo>
                  <a:cubicBezTo>
                    <a:pt x="10" y="6"/>
                    <a:pt x="8" y="7"/>
                    <a:pt x="7" y="8"/>
                  </a:cubicBezTo>
                  <a:cubicBezTo>
                    <a:pt x="7" y="9"/>
                    <a:pt x="7" y="11"/>
                    <a:pt x="8" y="11"/>
                  </a:cubicBezTo>
                  <a:cubicBezTo>
                    <a:pt x="11" y="16"/>
                    <a:pt x="15" y="14"/>
                    <a:pt x="19" y="14"/>
                  </a:cubicBezTo>
                  <a:close/>
                  <a:moveTo>
                    <a:pt x="28" y="21"/>
                  </a:moveTo>
                  <a:cubicBezTo>
                    <a:pt x="28" y="22"/>
                    <a:pt x="27" y="22"/>
                    <a:pt x="27" y="22"/>
                  </a:cubicBezTo>
                  <a:cubicBezTo>
                    <a:pt x="27" y="25"/>
                    <a:pt x="27" y="29"/>
                    <a:pt x="29" y="31"/>
                  </a:cubicBezTo>
                  <a:cubicBezTo>
                    <a:pt x="29" y="32"/>
                    <a:pt x="31" y="33"/>
                    <a:pt x="31" y="33"/>
                  </a:cubicBezTo>
                  <a:cubicBezTo>
                    <a:pt x="33" y="32"/>
                    <a:pt x="34" y="31"/>
                    <a:pt x="36" y="29"/>
                  </a:cubicBezTo>
                  <a:cubicBezTo>
                    <a:pt x="36" y="29"/>
                    <a:pt x="36" y="27"/>
                    <a:pt x="35" y="27"/>
                  </a:cubicBezTo>
                  <a:cubicBezTo>
                    <a:pt x="33" y="25"/>
                    <a:pt x="30" y="23"/>
                    <a:pt x="28" y="21"/>
                  </a:cubicBezTo>
                  <a:close/>
                  <a:moveTo>
                    <a:pt x="24" y="17"/>
                  </a:moveTo>
                  <a:cubicBezTo>
                    <a:pt x="28" y="12"/>
                    <a:pt x="28" y="7"/>
                    <a:pt x="24" y="4"/>
                  </a:cubicBezTo>
                  <a:cubicBezTo>
                    <a:pt x="24" y="3"/>
                    <a:pt x="22" y="3"/>
                    <a:pt x="21" y="3"/>
                  </a:cubicBezTo>
                  <a:cubicBezTo>
                    <a:pt x="21" y="4"/>
                    <a:pt x="20" y="5"/>
                    <a:pt x="20" y="6"/>
                  </a:cubicBezTo>
                  <a:cubicBezTo>
                    <a:pt x="21" y="9"/>
                    <a:pt x="23" y="13"/>
                    <a:pt x="24" y="17"/>
                  </a:cubicBezTo>
                  <a:close/>
                  <a:moveTo>
                    <a:pt x="29" y="19"/>
                  </a:moveTo>
                  <a:cubicBezTo>
                    <a:pt x="32" y="19"/>
                    <a:pt x="35" y="19"/>
                    <a:pt x="37" y="18"/>
                  </a:cubicBezTo>
                  <a:cubicBezTo>
                    <a:pt x="38" y="18"/>
                    <a:pt x="39" y="16"/>
                    <a:pt x="38" y="16"/>
                  </a:cubicBezTo>
                  <a:cubicBezTo>
                    <a:pt x="38" y="15"/>
                    <a:pt x="37" y="13"/>
                    <a:pt x="36" y="13"/>
                  </a:cubicBezTo>
                  <a:cubicBezTo>
                    <a:pt x="32" y="12"/>
                    <a:pt x="29" y="15"/>
                    <a:pt x="29" y="19"/>
                  </a:cubicBezTo>
                  <a:close/>
                  <a:moveTo>
                    <a:pt x="24" y="24"/>
                  </a:moveTo>
                  <a:cubicBezTo>
                    <a:pt x="24" y="24"/>
                    <a:pt x="24" y="23"/>
                    <a:pt x="23" y="23"/>
                  </a:cubicBezTo>
                  <a:cubicBezTo>
                    <a:pt x="22" y="26"/>
                    <a:pt x="20" y="29"/>
                    <a:pt x="19" y="32"/>
                  </a:cubicBezTo>
                  <a:cubicBezTo>
                    <a:pt x="18" y="33"/>
                    <a:pt x="19" y="34"/>
                    <a:pt x="20" y="35"/>
                  </a:cubicBezTo>
                  <a:cubicBezTo>
                    <a:pt x="21" y="35"/>
                    <a:pt x="23" y="34"/>
                    <a:pt x="23" y="33"/>
                  </a:cubicBezTo>
                  <a:cubicBezTo>
                    <a:pt x="24" y="32"/>
                    <a:pt x="24" y="31"/>
                    <a:pt x="24" y="29"/>
                  </a:cubicBezTo>
                  <a:cubicBezTo>
                    <a:pt x="25" y="27"/>
                    <a:pt x="24" y="26"/>
                    <a:pt x="24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83" name="稻壳儿春秋广告/盗版必究"/>
          <p:cNvSpPr txBox="1"/>
          <p:nvPr/>
        </p:nvSpPr>
        <p:spPr>
          <a:xfrm>
            <a:off x="7245994" y="3178572"/>
            <a:ext cx="326215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展示世界地图及各个区域的地图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支持放大和缩小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鼠标移动可知晓具体区域的名称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A123BF7E-5161-4894-823B-51D3ADBCC6C2}"/>
              </a:ext>
            </a:extLst>
          </p:cNvPr>
          <p:cNvGrpSpPr/>
          <p:nvPr/>
        </p:nvGrpSpPr>
        <p:grpSpPr>
          <a:xfrm>
            <a:off x="6487178" y="295123"/>
            <a:ext cx="922750" cy="591164"/>
            <a:chOff x="7440208" y="457200"/>
            <a:chExt cx="541734" cy="347063"/>
          </a:xfrm>
        </p:grpSpPr>
        <p:sp>
          <p:nvSpPr>
            <p:cNvPr id="466" name="Freeform 6">
              <a:extLst>
                <a:ext uri="{FF2B5EF4-FFF2-40B4-BE49-F238E27FC236}">
                  <a16:creationId xmlns:a16="http://schemas.microsoft.com/office/drawing/2014/main" id="{00208967-B9F6-4FC5-A69E-224613DF76EE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7" name="Freeform 7">
              <a:extLst>
                <a:ext uri="{FF2B5EF4-FFF2-40B4-BE49-F238E27FC236}">
                  <a16:creationId xmlns:a16="http://schemas.microsoft.com/office/drawing/2014/main" id="{60EBCCE7-84E4-4682-90D3-9C52638F73D9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8" name="Freeform 8">
              <a:extLst>
                <a:ext uri="{FF2B5EF4-FFF2-40B4-BE49-F238E27FC236}">
                  <a16:creationId xmlns:a16="http://schemas.microsoft.com/office/drawing/2014/main" id="{734119B3-EDAA-45F6-966A-097F78CC531B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9" name="Freeform 9">
              <a:extLst>
                <a:ext uri="{FF2B5EF4-FFF2-40B4-BE49-F238E27FC236}">
                  <a16:creationId xmlns:a16="http://schemas.microsoft.com/office/drawing/2014/main" id="{09499697-65CC-47FE-87A7-64EE55813B8C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0" name="Freeform 10">
              <a:extLst>
                <a:ext uri="{FF2B5EF4-FFF2-40B4-BE49-F238E27FC236}">
                  <a16:creationId xmlns:a16="http://schemas.microsoft.com/office/drawing/2014/main" id="{E2323C49-1529-46E0-84FD-E0941C953A1A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1" name="Freeform 11">
              <a:extLst>
                <a:ext uri="{FF2B5EF4-FFF2-40B4-BE49-F238E27FC236}">
                  <a16:creationId xmlns:a16="http://schemas.microsoft.com/office/drawing/2014/main" id="{E67D0C61-209D-478A-AAE7-82BBA7ADA3A8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2" name="Freeform 12">
              <a:extLst>
                <a:ext uri="{FF2B5EF4-FFF2-40B4-BE49-F238E27FC236}">
                  <a16:creationId xmlns:a16="http://schemas.microsoft.com/office/drawing/2014/main" id="{443E66E1-2D93-4A3F-BBA1-136ED30D67C3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3" name="Freeform 13">
              <a:extLst>
                <a:ext uri="{FF2B5EF4-FFF2-40B4-BE49-F238E27FC236}">
                  <a16:creationId xmlns:a16="http://schemas.microsoft.com/office/drawing/2014/main" id="{DA7AB997-67E8-4C47-BD17-250B34A198DF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4" name="Freeform 14">
              <a:extLst>
                <a:ext uri="{FF2B5EF4-FFF2-40B4-BE49-F238E27FC236}">
                  <a16:creationId xmlns:a16="http://schemas.microsoft.com/office/drawing/2014/main" id="{179A838E-F7C2-4E9B-B84A-27EACAC598ED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5" name="Freeform 15">
              <a:extLst>
                <a:ext uri="{FF2B5EF4-FFF2-40B4-BE49-F238E27FC236}">
                  <a16:creationId xmlns:a16="http://schemas.microsoft.com/office/drawing/2014/main" id="{F655A418-BC15-4DC6-9822-16DD6C54B665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6" name="Freeform 16">
              <a:extLst>
                <a:ext uri="{FF2B5EF4-FFF2-40B4-BE49-F238E27FC236}">
                  <a16:creationId xmlns:a16="http://schemas.microsoft.com/office/drawing/2014/main" id="{422387B7-A64B-41E3-BDE0-8CBE279EBF9F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Freeform 17">
              <a:extLst>
                <a:ext uri="{FF2B5EF4-FFF2-40B4-BE49-F238E27FC236}">
                  <a16:creationId xmlns:a16="http://schemas.microsoft.com/office/drawing/2014/main" id="{CC3F7246-161C-435F-AA78-77FF61AAA1C0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8" name="Freeform 18">
              <a:extLst>
                <a:ext uri="{FF2B5EF4-FFF2-40B4-BE49-F238E27FC236}">
                  <a16:creationId xmlns:a16="http://schemas.microsoft.com/office/drawing/2014/main" id="{A724A083-E8CE-4CEE-AE72-109AA6F2E681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9" name="Freeform 19">
              <a:extLst>
                <a:ext uri="{FF2B5EF4-FFF2-40B4-BE49-F238E27FC236}">
                  <a16:creationId xmlns:a16="http://schemas.microsoft.com/office/drawing/2014/main" id="{2C225A1D-3D1D-4EE6-8640-5667B207E95D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0" name="Freeform 20">
              <a:extLst>
                <a:ext uri="{FF2B5EF4-FFF2-40B4-BE49-F238E27FC236}">
                  <a16:creationId xmlns:a16="http://schemas.microsoft.com/office/drawing/2014/main" id="{82D59DA1-53FC-48B2-912D-CBD49FC5D9B2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1" name="Freeform 21">
              <a:extLst>
                <a:ext uri="{FF2B5EF4-FFF2-40B4-BE49-F238E27FC236}">
                  <a16:creationId xmlns:a16="http://schemas.microsoft.com/office/drawing/2014/main" id="{18B6EE51-9969-43A9-B97A-9E13F2BFC197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Freeform 22">
              <a:extLst>
                <a:ext uri="{FF2B5EF4-FFF2-40B4-BE49-F238E27FC236}">
                  <a16:creationId xmlns:a16="http://schemas.microsoft.com/office/drawing/2014/main" id="{936E442F-7BF9-403D-8EC2-32D53440147F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3" name="Freeform 23">
              <a:extLst>
                <a:ext uri="{FF2B5EF4-FFF2-40B4-BE49-F238E27FC236}">
                  <a16:creationId xmlns:a16="http://schemas.microsoft.com/office/drawing/2014/main" id="{455276C8-3689-4DF4-B00C-569D1008528A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4" name="Freeform 24">
              <a:extLst>
                <a:ext uri="{FF2B5EF4-FFF2-40B4-BE49-F238E27FC236}">
                  <a16:creationId xmlns:a16="http://schemas.microsoft.com/office/drawing/2014/main" id="{CCDB7272-1697-4D04-BD48-422C76F300C4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5" name="Freeform 25">
              <a:extLst>
                <a:ext uri="{FF2B5EF4-FFF2-40B4-BE49-F238E27FC236}">
                  <a16:creationId xmlns:a16="http://schemas.microsoft.com/office/drawing/2014/main" id="{A29D017D-61D7-45E9-B166-481C20DBB117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6" name="Freeform 26">
              <a:extLst>
                <a:ext uri="{FF2B5EF4-FFF2-40B4-BE49-F238E27FC236}">
                  <a16:creationId xmlns:a16="http://schemas.microsoft.com/office/drawing/2014/main" id="{3D12D0B1-4F71-4E4C-8B7C-6FBA299CAE10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27">
              <a:extLst>
                <a:ext uri="{FF2B5EF4-FFF2-40B4-BE49-F238E27FC236}">
                  <a16:creationId xmlns:a16="http://schemas.microsoft.com/office/drawing/2014/main" id="{59363E63-27B3-4125-B0FD-56DD952B48C5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Freeform 28">
              <a:extLst>
                <a:ext uri="{FF2B5EF4-FFF2-40B4-BE49-F238E27FC236}">
                  <a16:creationId xmlns:a16="http://schemas.microsoft.com/office/drawing/2014/main" id="{48A80C11-9D43-47EA-A78A-C2597AFCE9F5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Freeform 29">
              <a:extLst>
                <a:ext uri="{FF2B5EF4-FFF2-40B4-BE49-F238E27FC236}">
                  <a16:creationId xmlns:a16="http://schemas.microsoft.com/office/drawing/2014/main" id="{DC1B1CF2-0D12-4439-AE9A-0223245659F6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Freeform 30">
              <a:extLst>
                <a:ext uri="{FF2B5EF4-FFF2-40B4-BE49-F238E27FC236}">
                  <a16:creationId xmlns:a16="http://schemas.microsoft.com/office/drawing/2014/main" id="{F9892AD4-6DA7-4EB8-977E-F74C42AAF5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56">
              <a:extLst>
                <a:ext uri="{FF2B5EF4-FFF2-40B4-BE49-F238E27FC236}">
                  <a16:creationId xmlns:a16="http://schemas.microsoft.com/office/drawing/2014/main" id="{D397ED3B-4C0F-44BD-92A4-A31B5F25DE61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Freeform 57">
              <a:extLst>
                <a:ext uri="{FF2B5EF4-FFF2-40B4-BE49-F238E27FC236}">
                  <a16:creationId xmlns:a16="http://schemas.microsoft.com/office/drawing/2014/main" id="{B7D82133-C604-4ACF-B997-5D8FF36B86E3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58">
              <a:extLst>
                <a:ext uri="{FF2B5EF4-FFF2-40B4-BE49-F238E27FC236}">
                  <a16:creationId xmlns:a16="http://schemas.microsoft.com/office/drawing/2014/main" id="{73D77B3D-0FA5-441F-B415-EF8646054B8E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59">
              <a:extLst>
                <a:ext uri="{FF2B5EF4-FFF2-40B4-BE49-F238E27FC236}">
                  <a16:creationId xmlns:a16="http://schemas.microsoft.com/office/drawing/2014/main" id="{6118A876-B7A1-47A5-AF39-3DE051FABE60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60">
              <a:extLst>
                <a:ext uri="{FF2B5EF4-FFF2-40B4-BE49-F238E27FC236}">
                  <a16:creationId xmlns:a16="http://schemas.microsoft.com/office/drawing/2014/main" id="{D9DD01F9-AF37-435D-962A-74EAC3CC0524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61">
              <a:extLst>
                <a:ext uri="{FF2B5EF4-FFF2-40B4-BE49-F238E27FC236}">
                  <a16:creationId xmlns:a16="http://schemas.microsoft.com/office/drawing/2014/main" id="{95D95145-96B2-40F7-A702-0C16486254EF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62">
              <a:extLst>
                <a:ext uri="{FF2B5EF4-FFF2-40B4-BE49-F238E27FC236}">
                  <a16:creationId xmlns:a16="http://schemas.microsoft.com/office/drawing/2014/main" id="{02E31DDA-3B68-4831-8401-85C365AC349F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63">
              <a:extLst>
                <a:ext uri="{FF2B5EF4-FFF2-40B4-BE49-F238E27FC236}">
                  <a16:creationId xmlns:a16="http://schemas.microsoft.com/office/drawing/2014/main" id="{1A50C6CF-BC20-46A5-ABED-679F195A3FAA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64">
              <a:extLst>
                <a:ext uri="{FF2B5EF4-FFF2-40B4-BE49-F238E27FC236}">
                  <a16:creationId xmlns:a16="http://schemas.microsoft.com/office/drawing/2014/main" id="{619D63AC-C96C-43A7-95D2-2D0CAF78C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00" name="组合 499">
            <a:extLst>
              <a:ext uri="{FF2B5EF4-FFF2-40B4-BE49-F238E27FC236}">
                <a16:creationId xmlns:a16="http://schemas.microsoft.com/office/drawing/2014/main" id="{6F816397-12E8-455C-9C87-B1B63C816AF6}"/>
              </a:ext>
            </a:extLst>
          </p:cNvPr>
          <p:cNvGrpSpPr/>
          <p:nvPr/>
        </p:nvGrpSpPr>
        <p:grpSpPr>
          <a:xfrm>
            <a:off x="4694381" y="307098"/>
            <a:ext cx="1026280" cy="591162"/>
            <a:chOff x="4134303" y="457200"/>
            <a:chExt cx="602515" cy="347063"/>
          </a:xfrm>
        </p:grpSpPr>
        <p:sp>
          <p:nvSpPr>
            <p:cNvPr id="501" name="Freeform 31">
              <a:extLst>
                <a:ext uri="{FF2B5EF4-FFF2-40B4-BE49-F238E27FC236}">
                  <a16:creationId xmlns:a16="http://schemas.microsoft.com/office/drawing/2014/main" id="{75968178-2C38-4642-A79A-32CCF4C049E6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32">
              <a:extLst>
                <a:ext uri="{FF2B5EF4-FFF2-40B4-BE49-F238E27FC236}">
                  <a16:creationId xmlns:a16="http://schemas.microsoft.com/office/drawing/2014/main" id="{0DF422CB-3AF0-4E9F-A103-2E1CFBEAD98A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33">
              <a:extLst>
                <a:ext uri="{FF2B5EF4-FFF2-40B4-BE49-F238E27FC236}">
                  <a16:creationId xmlns:a16="http://schemas.microsoft.com/office/drawing/2014/main" id="{35F3D2DC-6C9D-41A1-BBBB-E03914325C01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34">
              <a:extLst>
                <a:ext uri="{FF2B5EF4-FFF2-40B4-BE49-F238E27FC236}">
                  <a16:creationId xmlns:a16="http://schemas.microsoft.com/office/drawing/2014/main" id="{ED903D9C-16A2-4992-AB88-A456E137870A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35">
              <a:extLst>
                <a:ext uri="{FF2B5EF4-FFF2-40B4-BE49-F238E27FC236}">
                  <a16:creationId xmlns:a16="http://schemas.microsoft.com/office/drawing/2014/main" id="{3D172768-6609-487B-BC52-BBA5E2124065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36">
              <a:extLst>
                <a:ext uri="{FF2B5EF4-FFF2-40B4-BE49-F238E27FC236}">
                  <a16:creationId xmlns:a16="http://schemas.microsoft.com/office/drawing/2014/main" id="{5AEA55EA-66E9-4C2F-A2EA-FDCCCDAFFB61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37">
              <a:extLst>
                <a:ext uri="{FF2B5EF4-FFF2-40B4-BE49-F238E27FC236}">
                  <a16:creationId xmlns:a16="http://schemas.microsoft.com/office/drawing/2014/main" id="{04A3497A-6BB5-45EA-A76E-6861968EAC26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8" name="Freeform 38">
              <a:extLst>
                <a:ext uri="{FF2B5EF4-FFF2-40B4-BE49-F238E27FC236}">
                  <a16:creationId xmlns:a16="http://schemas.microsoft.com/office/drawing/2014/main" id="{DB23535D-E748-488A-B62C-D93451A22865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39">
              <a:extLst>
                <a:ext uri="{FF2B5EF4-FFF2-40B4-BE49-F238E27FC236}">
                  <a16:creationId xmlns:a16="http://schemas.microsoft.com/office/drawing/2014/main" id="{0E9F0B1C-F912-45FC-BE71-C57720BB1981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Freeform 40">
              <a:extLst>
                <a:ext uri="{FF2B5EF4-FFF2-40B4-BE49-F238E27FC236}">
                  <a16:creationId xmlns:a16="http://schemas.microsoft.com/office/drawing/2014/main" id="{8DCE47AC-0C13-4050-A191-9F2851FCB5E7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Freeform 41">
              <a:extLst>
                <a:ext uri="{FF2B5EF4-FFF2-40B4-BE49-F238E27FC236}">
                  <a16:creationId xmlns:a16="http://schemas.microsoft.com/office/drawing/2014/main" id="{0F06D6FA-11C6-4D03-8586-3111A492591E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" name="Freeform 42">
              <a:extLst>
                <a:ext uri="{FF2B5EF4-FFF2-40B4-BE49-F238E27FC236}">
                  <a16:creationId xmlns:a16="http://schemas.microsoft.com/office/drawing/2014/main" id="{862D64B9-3FCE-451E-B558-BFBA2AB48A15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" name="Freeform 43">
              <a:extLst>
                <a:ext uri="{FF2B5EF4-FFF2-40B4-BE49-F238E27FC236}">
                  <a16:creationId xmlns:a16="http://schemas.microsoft.com/office/drawing/2014/main" id="{49580E6C-111E-454E-94D5-900AACF48E09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" name="Freeform 44">
              <a:extLst>
                <a:ext uri="{FF2B5EF4-FFF2-40B4-BE49-F238E27FC236}">
                  <a16:creationId xmlns:a16="http://schemas.microsoft.com/office/drawing/2014/main" id="{AECA5C21-8F14-429E-80CC-EC63C082DB7F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" name="Freeform 45">
              <a:extLst>
                <a:ext uri="{FF2B5EF4-FFF2-40B4-BE49-F238E27FC236}">
                  <a16:creationId xmlns:a16="http://schemas.microsoft.com/office/drawing/2014/main" id="{A3FECC95-CC58-4C51-A5B7-87707F23AB62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46">
              <a:extLst>
                <a:ext uri="{FF2B5EF4-FFF2-40B4-BE49-F238E27FC236}">
                  <a16:creationId xmlns:a16="http://schemas.microsoft.com/office/drawing/2014/main" id="{7FEF3580-5009-4967-A325-1A880BAB8B45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47">
              <a:extLst>
                <a:ext uri="{FF2B5EF4-FFF2-40B4-BE49-F238E27FC236}">
                  <a16:creationId xmlns:a16="http://schemas.microsoft.com/office/drawing/2014/main" id="{2A488CBC-4539-42E4-8101-E5487EF2A517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48">
              <a:extLst>
                <a:ext uri="{FF2B5EF4-FFF2-40B4-BE49-F238E27FC236}">
                  <a16:creationId xmlns:a16="http://schemas.microsoft.com/office/drawing/2014/main" id="{90853CFE-99EC-4C5E-8F63-EC94FD626D3C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49">
              <a:extLst>
                <a:ext uri="{FF2B5EF4-FFF2-40B4-BE49-F238E27FC236}">
                  <a16:creationId xmlns:a16="http://schemas.microsoft.com/office/drawing/2014/main" id="{0D14C127-4369-4219-B4B5-7F95399B4090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50">
              <a:extLst>
                <a:ext uri="{FF2B5EF4-FFF2-40B4-BE49-F238E27FC236}">
                  <a16:creationId xmlns:a16="http://schemas.microsoft.com/office/drawing/2014/main" id="{764F3150-4EE4-4F4F-A837-9EBAFF5A77A1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Freeform 51">
              <a:extLst>
                <a:ext uri="{FF2B5EF4-FFF2-40B4-BE49-F238E27FC236}">
                  <a16:creationId xmlns:a16="http://schemas.microsoft.com/office/drawing/2014/main" id="{13144FFF-3F8B-4DDB-B8B9-8099ED5AFE8B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52">
              <a:extLst>
                <a:ext uri="{FF2B5EF4-FFF2-40B4-BE49-F238E27FC236}">
                  <a16:creationId xmlns:a16="http://schemas.microsoft.com/office/drawing/2014/main" id="{57895750-A8B4-4168-89C3-7E3173C5FD59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53">
              <a:extLst>
                <a:ext uri="{FF2B5EF4-FFF2-40B4-BE49-F238E27FC236}">
                  <a16:creationId xmlns:a16="http://schemas.microsoft.com/office/drawing/2014/main" id="{4B88941D-A3FD-4D0D-BBFF-4FF2CBB5C668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54">
              <a:extLst>
                <a:ext uri="{FF2B5EF4-FFF2-40B4-BE49-F238E27FC236}">
                  <a16:creationId xmlns:a16="http://schemas.microsoft.com/office/drawing/2014/main" id="{85892180-F489-43D8-83BE-77FBC23D137D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Freeform 55">
              <a:extLst>
                <a:ext uri="{FF2B5EF4-FFF2-40B4-BE49-F238E27FC236}">
                  <a16:creationId xmlns:a16="http://schemas.microsoft.com/office/drawing/2014/main" id="{373C04DB-6944-48F7-A93B-5A06A3126B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65">
              <a:extLst>
                <a:ext uri="{FF2B5EF4-FFF2-40B4-BE49-F238E27FC236}">
                  <a16:creationId xmlns:a16="http://schemas.microsoft.com/office/drawing/2014/main" id="{6E60D0F3-6BB3-4DCF-8B94-ECCE2ABE243A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66">
              <a:extLst>
                <a:ext uri="{FF2B5EF4-FFF2-40B4-BE49-F238E27FC236}">
                  <a16:creationId xmlns:a16="http://schemas.microsoft.com/office/drawing/2014/main" id="{55F71594-FBAA-4FA5-A615-33D1583290E3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67">
              <a:extLst>
                <a:ext uri="{FF2B5EF4-FFF2-40B4-BE49-F238E27FC236}">
                  <a16:creationId xmlns:a16="http://schemas.microsoft.com/office/drawing/2014/main" id="{61C91AB4-ADC8-4775-BFDC-77997428E113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68">
              <a:extLst>
                <a:ext uri="{FF2B5EF4-FFF2-40B4-BE49-F238E27FC236}">
                  <a16:creationId xmlns:a16="http://schemas.microsoft.com/office/drawing/2014/main" id="{7BBAF958-9849-4834-A840-1D31CC296104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69">
              <a:extLst>
                <a:ext uri="{FF2B5EF4-FFF2-40B4-BE49-F238E27FC236}">
                  <a16:creationId xmlns:a16="http://schemas.microsoft.com/office/drawing/2014/main" id="{28EE3F59-A904-4820-B905-6DFB840F9B69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70">
              <a:extLst>
                <a:ext uri="{FF2B5EF4-FFF2-40B4-BE49-F238E27FC236}">
                  <a16:creationId xmlns:a16="http://schemas.microsoft.com/office/drawing/2014/main" id="{C3BAAD8F-82C2-4C6E-8D13-C3AA983B4182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71">
              <a:extLst>
                <a:ext uri="{FF2B5EF4-FFF2-40B4-BE49-F238E27FC236}">
                  <a16:creationId xmlns:a16="http://schemas.microsoft.com/office/drawing/2014/main" id="{98F38E72-27D5-466A-A9AD-6CE04ED9A8A0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72">
              <a:extLst>
                <a:ext uri="{FF2B5EF4-FFF2-40B4-BE49-F238E27FC236}">
                  <a16:creationId xmlns:a16="http://schemas.microsoft.com/office/drawing/2014/main" id="{6ADB8EB7-0130-4483-BE4D-D611D91C0166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73">
              <a:extLst>
                <a:ext uri="{FF2B5EF4-FFF2-40B4-BE49-F238E27FC236}">
                  <a16:creationId xmlns:a16="http://schemas.microsoft.com/office/drawing/2014/main" id="{5E1797A6-AC31-441D-B97F-3B8EA20B7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03" name="稻壳儿春秋广告/盗版必究">
            <a:extLst>
              <a:ext uri="{FF2B5EF4-FFF2-40B4-BE49-F238E27FC236}">
                <a16:creationId xmlns:a16="http://schemas.microsoft.com/office/drawing/2014/main" id="{87A27A2F-539E-473D-8580-CA86E8B831D3}"/>
              </a:ext>
            </a:extLst>
          </p:cNvPr>
          <p:cNvSpPr txBox="1"/>
          <p:nvPr/>
        </p:nvSpPr>
        <p:spPr>
          <a:xfrm>
            <a:off x="4865344" y="748146"/>
            <a:ext cx="246131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travel &amp; map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037C21-4CBA-4B1B-BA32-20A768C9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08" y="303536"/>
            <a:ext cx="400000" cy="47619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E05D924-FCC5-4443-85F2-9058607A7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85" y="2178687"/>
            <a:ext cx="1523215" cy="304643"/>
          </a:xfrm>
          <a:prstGeom prst="rect">
            <a:avLst/>
          </a:prstGeom>
        </p:spPr>
      </p:pic>
      <p:pic>
        <p:nvPicPr>
          <p:cNvPr id="704" name="图片 703">
            <a:extLst>
              <a:ext uri="{FF2B5EF4-FFF2-40B4-BE49-F238E27FC236}">
                <a16:creationId xmlns:a16="http://schemas.microsoft.com/office/drawing/2014/main" id="{DC244EC3-626E-40DC-9C8C-B309C892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503" y="2151243"/>
            <a:ext cx="1138212" cy="3374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3"/>
          <p:cNvGrpSpPr>
            <a:grpSpLocks noChangeAspect="1"/>
          </p:cNvGrpSpPr>
          <p:nvPr/>
        </p:nvGrpSpPr>
        <p:grpSpPr bwMode="auto">
          <a:xfrm flipV="1">
            <a:off x="3172701" y="1828800"/>
            <a:ext cx="6028508" cy="3745754"/>
            <a:chOff x="2731" y="1702"/>
            <a:chExt cx="2118" cy="1316"/>
          </a:xfrm>
        </p:grpSpPr>
        <p:sp>
          <p:nvSpPr>
            <p:cNvPr id="191" name="Freeform 184"/>
            <p:cNvSpPr/>
            <p:nvPr/>
          </p:nvSpPr>
          <p:spPr bwMode="auto">
            <a:xfrm>
              <a:off x="2731" y="1702"/>
              <a:ext cx="2118" cy="1316"/>
            </a:xfrm>
            <a:custGeom>
              <a:avLst/>
              <a:gdLst>
                <a:gd name="T0" fmla="*/ 505 w 1010"/>
                <a:gd name="T1" fmla="*/ 77 h 626"/>
                <a:gd name="T2" fmla="*/ 347 w 1010"/>
                <a:gd name="T3" fmla="*/ 61 h 626"/>
                <a:gd name="T4" fmla="*/ 117 w 1010"/>
                <a:gd name="T5" fmla="*/ 73 h 626"/>
                <a:gd name="T6" fmla="*/ 154 w 1010"/>
                <a:gd name="T7" fmla="*/ 111 h 626"/>
                <a:gd name="T8" fmla="*/ 72 w 1010"/>
                <a:gd name="T9" fmla="*/ 88 h 626"/>
                <a:gd name="T10" fmla="*/ 94 w 1010"/>
                <a:gd name="T11" fmla="*/ 281 h 626"/>
                <a:gd name="T12" fmla="*/ 77 w 1010"/>
                <a:gd name="T13" fmla="*/ 313 h 626"/>
                <a:gd name="T14" fmla="*/ 77 w 1010"/>
                <a:gd name="T15" fmla="*/ 313 h 626"/>
                <a:gd name="T16" fmla="*/ 94 w 1010"/>
                <a:gd name="T17" fmla="*/ 345 h 626"/>
                <a:gd name="T18" fmla="*/ 72 w 1010"/>
                <a:gd name="T19" fmla="*/ 538 h 626"/>
                <a:gd name="T20" fmla="*/ 154 w 1010"/>
                <a:gd name="T21" fmla="*/ 514 h 626"/>
                <a:gd name="T22" fmla="*/ 117 w 1010"/>
                <a:gd name="T23" fmla="*/ 553 h 626"/>
                <a:gd name="T24" fmla="*/ 347 w 1010"/>
                <a:gd name="T25" fmla="*/ 565 h 626"/>
                <a:gd name="T26" fmla="*/ 505 w 1010"/>
                <a:gd name="T27" fmla="*/ 549 h 626"/>
                <a:gd name="T28" fmla="*/ 505 w 1010"/>
                <a:gd name="T29" fmla="*/ 549 h 626"/>
                <a:gd name="T30" fmla="*/ 663 w 1010"/>
                <a:gd name="T31" fmla="*/ 565 h 626"/>
                <a:gd name="T32" fmla="*/ 893 w 1010"/>
                <a:gd name="T33" fmla="*/ 553 h 626"/>
                <a:gd name="T34" fmla="*/ 856 w 1010"/>
                <a:gd name="T35" fmla="*/ 514 h 626"/>
                <a:gd name="T36" fmla="*/ 937 w 1010"/>
                <a:gd name="T37" fmla="*/ 538 h 626"/>
                <a:gd name="T38" fmla="*/ 916 w 1010"/>
                <a:gd name="T39" fmla="*/ 345 h 626"/>
                <a:gd name="T40" fmla="*/ 933 w 1010"/>
                <a:gd name="T41" fmla="*/ 313 h 626"/>
                <a:gd name="T42" fmla="*/ 933 w 1010"/>
                <a:gd name="T43" fmla="*/ 313 h 626"/>
                <a:gd name="T44" fmla="*/ 916 w 1010"/>
                <a:gd name="T45" fmla="*/ 281 h 626"/>
                <a:gd name="T46" fmla="*/ 937 w 1010"/>
                <a:gd name="T47" fmla="*/ 88 h 626"/>
                <a:gd name="T48" fmla="*/ 856 w 1010"/>
                <a:gd name="T49" fmla="*/ 111 h 626"/>
                <a:gd name="T50" fmla="*/ 893 w 1010"/>
                <a:gd name="T51" fmla="*/ 73 h 626"/>
                <a:gd name="T52" fmla="*/ 663 w 1010"/>
                <a:gd name="T53" fmla="*/ 61 h 626"/>
                <a:gd name="T54" fmla="*/ 505 w 1010"/>
                <a:gd name="T55" fmla="*/ 7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0" h="626">
                  <a:moveTo>
                    <a:pt x="505" y="77"/>
                  </a:moveTo>
                  <a:cubicBezTo>
                    <a:pt x="480" y="108"/>
                    <a:pt x="420" y="107"/>
                    <a:pt x="347" y="61"/>
                  </a:cubicBezTo>
                  <a:cubicBezTo>
                    <a:pt x="249" y="0"/>
                    <a:pt x="122" y="19"/>
                    <a:pt x="117" y="73"/>
                  </a:cubicBezTo>
                  <a:cubicBezTo>
                    <a:pt x="113" y="126"/>
                    <a:pt x="148" y="119"/>
                    <a:pt x="154" y="111"/>
                  </a:cubicBezTo>
                  <a:cubicBezTo>
                    <a:pt x="169" y="92"/>
                    <a:pt x="145" y="49"/>
                    <a:pt x="72" y="88"/>
                  </a:cubicBezTo>
                  <a:cubicBezTo>
                    <a:pt x="0" y="126"/>
                    <a:pt x="102" y="230"/>
                    <a:pt x="94" y="281"/>
                  </a:cubicBezTo>
                  <a:cubicBezTo>
                    <a:pt x="92" y="297"/>
                    <a:pt x="85" y="307"/>
                    <a:pt x="77" y="313"/>
                  </a:cubicBezTo>
                  <a:cubicBezTo>
                    <a:pt x="77" y="313"/>
                    <a:pt x="77" y="313"/>
                    <a:pt x="77" y="313"/>
                  </a:cubicBezTo>
                  <a:cubicBezTo>
                    <a:pt x="85" y="319"/>
                    <a:pt x="92" y="329"/>
                    <a:pt x="94" y="345"/>
                  </a:cubicBezTo>
                  <a:cubicBezTo>
                    <a:pt x="102" y="396"/>
                    <a:pt x="0" y="500"/>
                    <a:pt x="72" y="538"/>
                  </a:cubicBezTo>
                  <a:cubicBezTo>
                    <a:pt x="145" y="577"/>
                    <a:pt x="169" y="534"/>
                    <a:pt x="154" y="514"/>
                  </a:cubicBezTo>
                  <a:cubicBezTo>
                    <a:pt x="148" y="506"/>
                    <a:pt x="113" y="500"/>
                    <a:pt x="117" y="553"/>
                  </a:cubicBezTo>
                  <a:cubicBezTo>
                    <a:pt x="122" y="607"/>
                    <a:pt x="249" y="626"/>
                    <a:pt x="347" y="565"/>
                  </a:cubicBezTo>
                  <a:cubicBezTo>
                    <a:pt x="420" y="519"/>
                    <a:pt x="480" y="518"/>
                    <a:pt x="505" y="549"/>
                  </a:cubicBezTo>
                  <a:cubicBezTo>
                    <a:pt x="505" y="549"/>
                    <a:pt x="505" y="549"/>
                    <a:pt x="505" y="549"/>
                  </a:cubicBezTo>
                  <a:cubicBezTo>
                    <a:pt x="530" y="518"/>
                    <a:pt x="590" y="519"/>
                    <a:pt x="663" y="565"/>
                  </a:cubicBezTo>
                  <a:cubicBezTo>
                    <a:pt x="761" y="626"/>
                    <a:pt x="888" y="607"/>
                    <a:pt x="893" y="553"/>
                  </a:cubicBezTo>
                  <a:cubicBezTo>
                    <a:pt x="897" y="500"/>
                    <a:pt x="862" y="506"/>
                    <a:pt x="856" y="514"/>
                  </a:cubicBezTo>
                  <a:cubicBezTo>
                    <a:pt x="841" y="534"/>
                    <a:pt x="865" y="577"/>
                    <a:pt x="937" y="538"/>
                  </a:cubicBezTo>
                  <a:cubicBezTo>
                    <a:pt x="1010" y="500"/>
                    <a:pt x="908" y="396"/>
                    <a:pt x="916" y="345"/>
                  </a:cubicBezTo>
                  <a:cubicBezTo>
                    <a:pt x="918" y="329"/>
                    <a:pt x="924" y="319"/>
                    <a:pt x="933" y="313"/>
                  </a:cubicBezTo>
                  <a:cubicBezTo>
                    <a:pt x="933" y="313"/>
                    <a:pt x="933" y="313"/>
                    <a:pt x="933" y="313"/>
                  </a:cubicBezTo>
                  <a:cubicBezTo>
                    <a:pt x="924" y="307"/>
                    <a:pt x="918" y="297"/>
                    <a:pt x="916" y="281"/>
                  </a:cubicBezTo>
                  <a:cubicBezTo>
                    <a:pt x="908" y="230"/>
                    <a:pt x="1010" y="126"/>
                    <a:pt x="937" y="88"/>
                  </a:cubicBezTo>
                  <a:cubicBezTo>
                    <a:pt x="865" y="49"/>
                    <a:pt x="841" y="92"/>
                    <a:pt x="856" y="111"/>
                  </a:cubicBezTo>
                  <a:cubicBezTo>
                    <a:pt x="862" y="119"/>
                    <a:pt x="897" y="126"/>
                    <a:pt x="893" y="73"/>
                  </a:cubicBezTo>
                  <a:cubicBezTo>
                    <a:pt x="888" y="19"/>
                    <a:pt x="761" y="0"/>
                    <a:pt x="663" y="61"/>
                  </a:cubicBezTo>
                  <a:cubicBezTo>
                    <a:pt x="590" y="107"/>
                    <a:pt x="530" y="108"/>
                    <a:pt x="505" y="77"/>
                  </a:cubicBezTo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2" name="Freeform 185"/>
            <p:cNvSpPr>
              <a:spLocks noEditPoints="1"/>
            </p:cNvSpPr>
            <p:nvPr/>
          </p:nvSpPr>
          <p:spPr bwMode="auto">
            <a:xfrm>
              <a:off x="2782" y="1713"/>
              <a:ext cx="1944" cy="1242"/>
            </a:xfrm>
            <a:custGeom>
              <a:avLst/>
              <a:gdLst>
                <a:gd name="T0" fmla="*/ 876 w 927"/>
                <a:gd name="T1" fmla="*/ 331 h 591"/>
                <a:gd name="T2" fmla="*/ 892 w 927"/>
                <a:gd name="T3" fmla="*/ 296 h 591"/>
                <a:gd name="T4" fmla="*/ 895 w 927"/>
                <a:gd name="T5" fmla="*/ 197 h 591"/>
                <a:gd name="T6" fmla="*/ 890 w 927"/>
                <a:gd name="T7" fmla="*/ 65 h 591"/>
                <a:gd name="T8" fmla="*/ 844 w 927"/>
                <a:gd name="T9" fmla="*/ 33 h 591"/>
                <a:gd name="T10" fmla="*/ 648 w 927"/>
                <a:gd name="T11" fmla="*/ 26 h 591"/>
                <a:gd name="T12" fmla="*/ 551 w 927"/>
                <a:gd name="T13" fmla="*/ 71 h 591"/>
                <a:gd name="T14" fmla="*/ 466 w 927"/>
                <a:gd name="T15" fmla="*/ 57 h 591"/>
                <a:gd name="T16" fmla="*/ 465 w 927"/>
                <a:gd name="T17" fmla="*/ 56 h 591"/>
                <a:gd name="T18" fmla="*/ 461 w 927"/>
                <a:gd name="T19" fmla="*/ 57 h 591"/>
                <a:gd name="T20" fmla="*/ 364 w 927"/>
                <a:gd name="T21" fmla="*/ 66 h 591"/>
                <a:gd name="T22" fmla="*/ 267 w 927"/>
                <a:gd name="T23" fmla="*/ 18 h 591"/>
                <a:gd name="T24" fmla="*/ 75 w 927"/>
                <a:gd name="T25" fmla="*/ 45 h 591"/>
                <a:gd name="T26" fmla="*/ 1 w 927"/>
                <a:gd name="T27" fmla="*/ 121 h 591"/>
                <a:gd name="T28" fmla="*/ 46 w 927"/>
                <a:gd name="T29" fmla="*/ 263 h 591"/>
                <a:gd name="T30" fmla="*/ 32 w 927"/>
                <a:gd name="T31" fmla="*/ 293 h 591"/>
                <a:gd name="T32" fmla="*/ 48 w 927"/>
                <a:gd name="T33" fmla="*/ 325 h 591"/>
                <a:gd name="T34" fmla="*/ 40 w 927"/>
                <a:gd name="T35" fmla="*/ 368 h 591"/>
                <a:gd name="T36" fmla="*/ 31 w 927"/>
                <a:gd name="T37" fmla="*/ 523 h 591"/>
                <a:gd name="T38" fmla="*/ 76 w 927"/>
                <a:gd name="T39" fmla="*/ 545 h 591"/>
                <a:gd name="T40" fmla="*/ 236 w 927"/>
                <a:gd name="T41" fmla="*/ 571 h 591"/>
                <a:gd name="T42" fmla="*/ 80 w 927"/>
                <a:gd name="T43" fmla="*/ 544 h 591"/>
                <a:gd name="T44" fmla="*/ 114 w 927"/>
                <a:gd name="T45" fmla="*/ 497 h 591"/>
                <a:gd name="T46" fmla="*/ 110 w 927"/>
                <a:gd name="T47" fmla="*/ 493 h 591"/>
                <a:gd name="T48" fmla="*/ 74 w 927"/>
                <a:gd name="T49" fmla="*/ 534 h 591"/>
                <a:gd name="T50" fmla="*/ 10 w 927"/>
                <a:gd name="T51" fmla="*/ 497 h 591"/>
                <a:gd name="T52" fmla="*/ 57 w 927"/>
                <a:gd name="T53" fmla="*/ 334 h 591"/>
                <a:gd name="T54" fmla="*/ 42 w 927"/>
                <a:gd name="T55" fmla="*/ 296 h 591"/>
                <a:gd name="T56" fmla="*/ 58 w 927"/>
                <a:gd name="T57" fmla="*/ 245 h 591"/>
                <a:gd name="T58" fmla="*/ 27 w 927"/>
                <a:gd name="T59" fmla="*/ 76 h 591"/>
                <a:gd name="T60" fmla="*/ 101 w 927"/>
                <a:gd name="T61" fmla="*/ 101 h 591"/>
                <a:gd name="T62" fmla="*/ 79 w 927"/>
                <a:gd name="T63" fmla="*/ 52 h 591"/>
                <a:gd name="T64" fmla="*/ 212 w 927"/>
                <a:gd name="T65" fmla="*/ 15 h 591"/>
                <a:gd name="T66" fmla="*/ 310 w 927"/>
                <a:gd name="T67" fmla="*/ 53 h 591"/>
                <a:gd name="T68" fmla="*/ 408 w 927"/>
                <a:gd name="T69" fmla="*/ 85 h 591"/>
                <a:gd name="T70" fmla="*/ 484 w 927"/>
                <a:gd name="T71" fmla="*/ 79 h 591"/>
                <a:gd name="T72" fmla="*/ 553 w 927"/>
                <a:gd name="T73" fmla="*/ 79 h 591"/>
                <a:gd name="T74" fmla="*/ 651 w 927"/>
                <a:gd name="T75" fmla="*/ 31 h 591"/>
                <a:gd name="T76" fmla="*/ 840 w 927"/>
                <a:gd name="T77" fmla="*/ 36 h 591"/>
                <a:gd name="T78" fmla="*/ 812 w 927"/>
                <a:gd name="T79" fmla="*/ 95 h 591"/>
                <a:gd name="T80" fmla="*/ 817 w 927"/>
                <a:gd name="T81" fmla="*/ 99 h 591"/>
                <a:gd name="T82" fmla="*/ 853 w 927"/>
                <a:gd name="T83" fmla="*/ 57 h 591"/>
                <a:gd name="T84" fmla="*/ 917 w 927"/>
                <a:gd name="T85" fmla="*/ 94 h 591"/>
                <a:gd name="T86" fmla="*/ 890 w 927"/>
                <a:gd name="T87" fmla="*/ 295 h 591"/>
                <a:gd name="T88" fmla="*/ 872 w 927"/>
                <a:gd name="T89" fmla="*/ 345 h 591"/>
                <a:gd name="T90" fmla="*/ 899 w 927"/>
                <a:gd name="T91" fmla="*/ 514 h 591"/>
                <a:gd name="T92" fmla="*/ 826 w 927"/>
                <a:gd name="T93" fmla="*/ 490 h 591"/>
                <a:gd name="T94" fmla="*/ 848 w 927"/>
                <a:gd name="T95" fmla="*/ 539 h 591"/>
                <a:gd name="T96" fmla="*/ 822 w 927"/>
                <a:gd name="T97" fmla="*/ 575 h 591"/>
                <a:gd name="T98" fmla="*/ 922 w 927"/>
                <a:gd name="T99" fmla="*/ 499 h 591"/>
                <a:gd name="T100" fmla="*/ 108 w 927"/>
                <a:gd name="T101" fmla="*/ 495 h 591"/>
                <a:gd name="T102" fmla="*/ 78 w 927"/>
                <a:gd name="T103" fmla="*/ 535 h 591"/>
                <a:gd name="T104" fmla="*/ 101 w 927"/>
                <a:gd name="T105" fmla="*/ 97 h 591"/>
                <a:gd name="T106" fmla="*/ 78 w 927"/>
                <a:gd name="T107" fmla="*/ 57 h 591"/>
                <a:gd name="T108" fmla="*/ 819 w 927"/>
                <a:gd name="T109" fmla="*/ 95 h 591"/>
                <a:gd name="T110" fmla="*/ 816 w 927"/>
                <a:gd name="T111" fmla="*/ 92 h 591"/>
                <a:gd name="T112" fmla="*/ 849 w 927"/>
                <a:gd name="T113" fmla="*/ 531 h 591"/>
                <a:gd name="T114" fmla="*/ 838 w 927"/>
                <a:gd name="T115" fmla="*/ 496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7" h="591">
                  <a:moveTo>
                    <a:pt x="926" y="470"/>
                  </a:moveTo>
                  <a:cubicBezTo>
                    <a:pt x="925" y="461"/>
                    <a:pt x="922" y="452"/>
                    <a:pt x="919" y="443"/>
                  </a:cubicBezTo>
                  <a:cubicBezTo>
                    <a:pt x="913" y="426"/>
                    <a:pt x="905" y="409"/>
                    <a:pt x="897" y="393"/>
                  </a:cubicBezTo>
                  <a:cubicBezTo>
                    <a:pt x="890" y="377"/>
                    <a:pt x="881" y="361"/>
                    <a:pt x="878" y="344"/>
                  </a:cubicBezTo>
                  <a:cubicBezTo>
                    <a:pt x="877" y="341"/>
                    <a:pt x="877" y="339"/>
                    <a:pt x="876" y="337"/>
                  </a:cubicBezTo>
                  <a:cubicBezTo>
                    <a:pt x="876" y="335"/>
                    <a:pt x="876" y="333"/>
                    <a:pt x="876" y="331"/>
                  </a:cubicBezTo>
                  <a:cubicBezTo>
                    <a:pt x="876" y="328"/>
                    <a:pt x="876" y="328"/>
                    <a:pt x="876" y="328"/>
                  </a:cubicBezTo>
                  <a:cubicBezTo>
                    <a:pt x="877" y="324"/>
                    <a:pt x="877" y="324"/>
                    <a:pt x="877" y="324"/>
                  </a:cubicBezTo>
                  <a:cubicBezTo>
                    <a:pt x="877" y="322"/>
                    <a:pt x="877" y="320"/>
                    <a:pt x="878" y="318"/>
                  </a:cubicBezTo>
                  <a:cubicBezTo>
                    <a:pt x="880" y="309"/>
                    <a:pt x="885" y="302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6"/>
                    <a:pt x="892" y="296"/>
                  </a:cubicBezTo>
                  <a:cubicBezTo>
                    <a:pt x="892" y="296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92" y="295"/>
                    <a:pt x="892" y="295"/>
                    <a:pt x="892" y="295"/>
                  </a:cubicBezTo>
                  <a:cubicBezTo>
                    <a:pt x="884" y="290"/>
                    <a:pt x="880" y="282"/>
                    <a:pt x="877" y="273"/>
                  </a:cubicBezTo>
                  <a:cubicBezTo>
                    <a:pt x="874" y="265"/>
                    <a:pt x="874" y="256"/>
                    <a:pt x="876" y="247"/>
                  </a:cubicBezTo>
                  <a:cubicBezTo>
                    <a:pt x="879" y="229"/>
                    <a:pt x="887" y="213"/>
                    <a:pt x="895" y="197"/>
                  </a:cubicBezTo>
                  <a:cubicBezTo>
                    <a:pt x="903" y="180"/>
                    <a:pt x="911" y="164"/>
                    <a:pt x="917" y="147"/>
                  </a:cubicBezTo>
                  <a:cubicBezTo>
                    <a:pt x="919" y="138"/>
                    <a:pt x="922" y="129"/>
                    <a:pt x="923" y="120"/>
                  </a:cubicBezTo>
                  <a:cubicBezTo>
                    <a:pt x="924" y="111"/>
                    <a:pt x="923" y="102"/>
                    <a:pt x="920" y="93"/>
                  </a:cubicBezTo>
                  <a:cubicBezTo>
                    <a:pt x="917" y="84"/>
                    <a:pt x="910" y="77"/>
                    <a:pt x="902" y="72"/>
                  </a:cubicBezTo>
                  <a:cubicBezTo>
                    <a:pt x="900" y="71"/>
                    <a:pt x="898" y="69"/>
                    <a:pt x="896" y="68"/>
                  </a:cubicBezTo>
                  <a:cubicBezTo>
                    <a:pt x="890" y="65"/>
                    <a:pt x="890" y="65"/>
                    <a:pt x="890" y="65"/>
                  </a:cubicBezTo>
                  <a:cubicBezTo>
                    <a:pt x="884" y="62"/>
                    <a:pt x="884" y="62"/>
                    <a:pt x="884" y="62"/>
                  </a:cubicBezTo>
                  <a:cubicBezTo>
                    <a:pt x="877" y="60"/>
                    <a:pt x="877" y="60"/>
                    <a:pt x="877" y="60"/>
                  </a:cubicBezTo>
                  <a:cubicBezTo>
                    <a:pt x="870" y="57"/>
                    <a:pt x="861" y="54"/>
                    <a:pt x="853" y="53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0"/>
                    <a:pt x="852" y="48"/>
                    <a:pt x="851" y="45"/>
                  </a:cubicBezTo>
                  <a:cubicBezTo>
                    <a:pt x="849" y="41"/>
                    <a:pt x="847" y="37"/>
                    <a:pt x="844" y="33"/>
                  </a:cubicBezTo>
                  <a:cubicBezTo>
                    <a:pt x="838" y="26"/>
                    <a:pt x="830" y="20"/>
                    <a:pt x="822" y="16"/>
                  </a:cubicBezTo>
                  <a:cubicBezTo>
                    <a:pt x="805" y="8"/>
                    <a:pt x="786" y="5"/>
                    <a:pt x="768" y="3"/>
                  </a:cubicBezTo>
                  <a:cubicBezTo>
                    <a:pt x="759" y="3"/>
                    <a:pt x="750" y="3"/>
                    <a:pt x="741" y="3"/>
                  </a:cubicBezTo>
                  <a:cubicBezTo>
                    <a:pt x="732" y="4"/>
                    <a:pt x="723" y="5"/>
                    <a:pt x="714" y="6"/>
                  </a:cubicBezTo>
                  <a:cubicBezTo>
                    <a:pt x="695" y="9"/>
                    <a:pt x="678" y="14"/>
                    <a:pt x="661" y="20"/>
                  </a:cubicBezTo>
                  <a:cubicBezTo>
                    <a:pt x="656" y="22"/>
                    <a:pt x="652" y="24"/>
                    <a:pt x="648" y="26"/>
                  </a:cubicBezTo>
                  <a:cubicBezTo>
                    <a:pt x="644" y="28"/>
                    <a:pt x="640" y="29"/>
                    <a:pt x="636" y="32"/>
                  </a:cubicBezTo>
                  <a:cubicBezTo>
                    <a:pt x="630" y="35"/>
                    <a:pt x="630" y="35"/>
                    <a:pt x="630" y="35"/>
                  </a:cubicBezTo>
                  <a:cubicBezTo>
                    <a:pt x="624" y="38"/>
                    <a:pt x="624" y="38"/>
                    <a:pt x="624" y="38"/>
                  </a:cubicBezTo>
                  <a:cubicBezTo>
                    <a:pt x="612" y="45"/>
                    <a:pt x="612" y="45"/>
                    <a:pt x="612" y="45"/>
                  </a:cubicBezTo>
                  <a:cubicBezTo>
                    <a:pt x="596" y="54"/>
                    <a:pt x="580" y="62"/>
                    <a:pt x="564" y="68"/>
                  </a:cubicBezTo>
                  <a:cubicBezTo>
                    <a:pt x="559" y="69"/>
                    <a:pt x="555" y="70"/>
                    <a:pt x="551" y="71"/>
                  </a:cubicBezTo>
                  <a:cubicBezTo>
                    <a:pt x="549" y="72"/>
                    <a:pt x="547" y="73"/>
                    <a:pt x="544" y="73"/>
                  </a:cubicBezTo>
                  <a:cubicBezTo>
                    <a:pt x="538" y="74"/>
                    <a:pt x="538" y="74"/>
                    <a:pt x="538" y="74"/>
                  </a:cubicBezTo>
                  <a:cubicBezTo>
                    <a:pt x="534" y="75"/>
                    <a:pt x="529" y="76"/>
                    <a:pt x="525" y="76"/>
                  </a:cubicBezTo>
                  <a:cubicBezTo>
                    <a:pt x="523" y="76"/>
                    <a:pt x="521" y="76"/>
                    <a:pt x="518" y="76"/>
                  </a:cubicBezTo>
                  <a:cubicBezTo>
                    <a:pt x="516" y="77"/>
                    <a:pt x="514" y="77"/>
                    <a:pt x="512" y="76"/>
                  </a:cubicBezTo>
                  <a:cubicBezTo>
                    <a:pt x="495" y="76"/>
                    <a:pt x="477" y="70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7"/>
                    <a:pt x="466" y="57"/>
                    <a:pt x="466" y="57"/>
                  </a:cubicBezTo>
                  <a:cubicBezTo>
                    <a:pt x="466" y="56"/>
                    <a:pt x="465" y="56"/>
                    <a:pt x="465" y="56"/>
                  </a:cubicBezTo>
                  <a:cubicBezTo>
                    <a:pt x="465" y="56"/>
                    <a:pt x="465" y="56"/>
                    <a:pt x="465" y="56"/>
                  </a:cubicBezTo>
                  <a:cubicBezTo>
                    <a:pt x="464" y="56"/>
                    <a:pt x="464" y="56"/>
                    <a:pt x="463" y="56"/>
                  </a:cubicBezTo>
                  <a:cubicBezTo>
                    <a:pt x="463" y="56"/>
                    <a:pt x="463" y="56"/>
                    <a:pt x="463" y="56"/>
                  </a:cubicBezTo>
                  <a:cubicBezTo>
                    <a:pt x="463" y="56"/>
                    <a:pt x="462" y="56"/>
                    <a:pt x="462" y="56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1" y="56"/>
                    <a:pt x="461" y="56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61" y="57"/>
                    <a:pt x="461" y="57"/>
                    <a:pt x="461" y="57"/>
                  </a:cubicBezTo>
                  <a:cubicBezTo>
                    <a:pt x="456" y="62"/>
                    <a:pt x="456" y="62"/>
                    <a:pt x="456" y="62"/>
                  </a:cubicBezTo>
                  <a:cubicBezTo>
                    <a:pt x="454" y="63"/>
                    <a:pt x="453" y="64"/>
                    <a:pt x="451" y="65"/>
                  </a:cubicBezTo>
                  <a:cubicBezTo>
                    <a:pt x="448" y="67"/>
                    <a:pt x="444" y="70"/>
                    <a:pt x="440" y="71"/>
                  </a:cubicBezTo>
                  <a:cubicBezTo>
                    <a:pt x="432" y="74"/>
                    <a:pt x="424" y="75"/>
                    <a:pt x="415" y="75"/>
                  </a:cubicBezTo>
                  <a:cubicBezTo>
                    <a:pt x="398" y="75"/>
                    <a:pt x="380" y="71"/>
                    <a:pt x="364" y="66"/>
                  </a:cubicBezTo>
                  <a:cubicBezTo>
                    <a:pt x="347" y="60"/>
                    <a:pt x="331" y="52"/>
                    <a:pt x="316" y="43"/>
                  </a:cubicBezTo>
                  <a:cubicBezTo>
                    <a:pt x="304" y="36"/>
                    <a:pt x="304" y="36"/>
                    <a:pt x="304" y="36"/>
                  </a:cubicBezTo>
                  <a:cubicBezTo>
                    <a:pt x="299" y="32"/>
                    <a:pt x="299" y="32"/>
                    <a:pt x="299" y="32"/>
                  </a:cubicBezTo>
                  <a:cubicBezTo>
                    <a:pt x="292" y="29"/>
                    <a:pt x="292" y="29"/>
                    <a:pt x="292" y="29"/>
                  </a:cubicBezTo>
                  <a:cubicBezTo>
                    <a:pt x="288" y="27"/>
                    <a:pt x="284" y="25"/>
                    <a:pt x="280" y="23"/>
                  </a:cubicBezTo>
                  <a:cubicBezTo>
                    <a:pt x="276" y="21"/>
                    <a:pt x="271" y="19"/>
                    <a:pt x="267" y="18"/>
                  </a:cubicBezTo>
                  <a:cubicBezTo>
                    <a:pt x="250" y="11"/>
                    <a:pt x="232" y="6"/>
                    <a:pt x="214" y="3"/>
                  </a:cubicBezTo>
                  <a:cubicBezTo>
                    <a:pt x="205" y="1"/>
                    <a:pt x="195" y="1"/>
                    <a:pt x="186" y="0"/>
                  </a:cubicBezTo>
                  <a:cubicBezTo>
                    <a:pt x="177" y="0"/>
                    <a:pt x="168" y="0"/>
                    <a:pt x="158" y="1"/>
                  </a:cubicBezTo>
                  <a:cubicBezTo>
                    <a:pt x="140" y="2"/>
                    <a:pt x="121" y="7"/>
                    <a:pt x="105" y="15"/>
                  </a:cubicBezTo>
                  <a:cubicBezTo>
                    <a:pt x="96" y="19"/>
                    <a:pt x="88" y="25"/>
                    <a:pt x="82" y="32"/>
                  </a:cubicBezTo>
                  <a:cubicBezTo>
                    <a:pt x="79" y="36"/>
                    <a:pt x="77" y="41"/>
                    <a:pt x="75" y="45"/>
                  </a:cubicBezTo>
                  <a:cubicBezTo>
                    <a:pt x="74" y="48"/>
                    <a:pt x="74" y="50"/>
                    <a:pt x="74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5" y="54"/>
                    <a:pt x="57" y="56"/>
                    <a:pt x="49" y="59"/>
                  </a:cubicBezTo>
                  <a:cubicBezTo>
                    <a:pt x="40" y="62"/>
                    <a:pt x="32" y="65"/>
                    <a:pt x="24" y="70"/>
                  </a:cubicBezTo>
                  <a:cubicBezTo>
                    <a:pt x="16" y="75"/>
                    <a:pt x="8" y="83"/>
                    <a:pt x="5" y="92"/>
                  </a:cubicBezTo>
                  <a:cubicBezTo>
                    <a:pt x="1" y="101"/>
                    <a:pt x="0" y="111"/>
                    <a:pt x="1" y="121"/>
                  </a:cubicBezTo>
                  <a:cubicBezTo>
                    <a:pt x="2" y="130"/>
                    <a:pt x="4" y="139"/>
                    <a:pt x="7" y="148"/>
                  </a:cubicBezTo>
                  <a:cubicBezTo>
                    <a:pt x="12" y="166"/>
                    <a:pt x="20" y="182"/>
                    <a:pt x="28" y="199"/>
                  </a:cubicBezTo>
                  <a:cubicBezTo>
                    <a:pt x="35" y="215"/>
                    <a:pt x="42" y="231"/>
                    <a:pt x="46" y="248"/>
                  </a:cubicBezTo>
                  <a:cubicBezTo>
                    <a:pt x="46" y="250"/>
                    <a:pt x="46" y="252"/>
                    <a:pt x="47" y="254"/>
                  </a:cubicBezTo>
                  <a:cubicBezTo>
                    <a:pt x="46" y="256"/>
                    <a:pt x="47" y="258"/>
                    <a:pt x="47" y="260"/>
                  </a:cubicBezTo>
                  <a:cubicBezTo>
                    <a:pt x="47" y="261"/>
                    <a:pt x="46" y="262"/>
                    <a:pt x="46" y="263"/>
                  </a:cubicBezTo>
                  <a:cubicBezTo>
                    <a:pt x="46" y="266"/>
                    <a:pt x="46" y="266"/>
                    <a:pt x="46" y="266"/>
                  </a:cubicBezTo>
                  <a:cubicBezTo>
                    <a:pt x="46" y="268"/>
                    <a:pt x="45" y="270"/>
                    <a:pt x="45" y="272"/>
                  </a:cubicBezTo>
                  <a:cubicBezTo>
                    <a:pt x="43" y="279"/>
                    <a:pt x="39" y="287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2"/>
                    <a:pt x="33" y="292"/>
                  </a:cubicBezTo>
                  <a:cubicBezTo>
                    <a:pt x="33" y="292"/>
                    <a:pt x="33" y="293"/>
                    <a:pt x="32" y="293"/>
                  </a:cubicBezTo>
                  <a:cubicBezTo>
                    <a:pt x="31" y="294"/>
                    <a:pt x="31" y="297"/>
                    <a:pt x="33" y="298"/>
                  </a:cubicBezTo>
                  <a:cubicBezTo>
                    <a:pt x="33" y="298"/>
                    <a:pt x="33" y="298"/>
                    <a:pt x="33" y="298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33" y="299"/>
                    <a:pt x="33" y="299"/>
                    <a:pt x="33" y="299"/>
                  </a:cubicBezTo>
                  <a:cubicBezTo>
                    <a:pt x="40" y="303"/>
                    <a:pt x="44" y="310"/>
                    <a:pt x="47" y="318"/>
                  </a:cubicBezTo>
                  <a:cubicBezTo>
                    <a:pt x="47" y="320"/>
                    <a:pt x="48" y="323"/>
                    <a:pt x="48" y="325"/>
                  </a:cubicBezTo>
                  <a:cubicBezTo>
                    <a:pt x="49" y="327"/>
                    <a:pt x="49" y="327"/>
                    <a:pt x="49" y="327"/>
                  </a:cubicBezTo>
                  <a:cubicBezTo>
                    <a:pt x="49" y="331"/>
                    <a:pt x="49" y="331"/>
                    <a:pt x="49" y="331"/>
                  </a:cubicBezTo>
                  <a:cubicBezTo>
                    <a:pt x="49" y="332"/>
                    <a:pt x="49" y="333"/>
                    <a:pt x="49" y="334"/>
                  </a:cubicBezTo>
                  <a:cubicBezTo>
                    <a:pt x="49" y="337"/>
                    <a:pt x="49" y="337"/>
                    <a:pt x="49" y="337"/>
                  </a:cubicBezTo>
                  <a:cubicBezTo>
                    <a:pt x="49" y="339"/>
                    <a:pt x="49" y="341"/>
                    <a:pt x="48" y="343"/>
                  </a:cubicBezTo>
                  <a:cubicBezTo>
                    <a:pt x="47" y="352"/>
                    <a:pt x="44" y="360"/>
                    <a:pt x="40" y="368"/>
                  </a:cubicBezTo>
                  <a:cubicBezTo>
                    <a:pt x="37" y="377"/>
                    <a:pt x="34" y="385"/>
                    <a:pt x="30" y="393"/>
                  </a:cubicBezTo>
                  <a:cubicBezTo>
                    <a:pt x="22" y="410"/>
                    <a:pt x="15" y="426"/>
                    <a:pt x="9" y="443"/>
                  </a:cubicBezTo>
                  <a:cubicBezTo>
                    <a:pt x="6" y="452"/>
                    <a:pt x="4" y="461"/>
                    <a:pt x="3" y="470"/>
                  </a:cubicBezTo>
                  <a:cubicBezTo>
                    <a:pt x="2" y="480"/>
                    <a:pt x="3" y="489"/>
                    <a:pt x="6" y="498"/>
                  </a:cubicBezTo>
                  <a:cubicBezTo>
                    <a:pt x="10" y="507"/>
                    <a:pt x="17" y="514"/>
                    <a:pt x="25" y="519"/>
                  </a:cubicBezTo>
                  <a:cubicBezTo>
                    <a:pt x="27" y="520"/>
                    <a:pt x="29" y="522"/>
                    <a:pt x="31" y="523"/>
                  </a:cubicBezTo>
                  <a:cubicBezTo>
                    <a:pt x="37" y="526"/>
                    <a:pt x="37" y="526"/>
                    <a:pt x="37" y="526"/>
                  </a:cubicBezTo>
                  <a:cubicBezTo>
                    <a:pt x="43" y="528"/>
                    <a:pt x="43" y="528"/>
                    <a:pt x="43" y="528"/>
                  </a:cubicBezTo>
                  <a:cubicBezTo>
                    <a:pt x="49" y="531"/>
                    <a:pt x="49" y="531"/>
                    <a:pt x="49" y="531"/>
                  </a:cubicBezTo>
                  <a:cubicBezTo>
                    <a:pt x="57" y="534"/>
                    <a:pt x="66" y="536"/>
                    <a:pt x="74" y="537"/>
                  </a:cubicBezTo>
                  <a:cubicBezTo>
                    <a:pt x="74" y="538"/>
                    <a:pt x="74" y="538"/>
                    <a:pt x="74" y="538"/>
                  </a:cubicBezTo>
                  <a:cubicBezTo>
                    <a:pt x="74" y="541"/>
                    <a:pt x="75" y="543"/>
                    <a:pt x="76" y="545"/>
                  </a:cubicBezTo>
                  <a:cubicBezTo>
                    <a:pt x="77" y="550"/>
                    <a:pt x="80" y="554"/>
                    <a:pt x="83" y="558"/>
                  </a:cubicBezTo>
                  <a:cubicBezTo>
                    <a:pt x="89" y="565"/>
                    <a:pt x="97" y="571"/>
                    <a:pt x="105" y="575"/>
                  </a:cubicBezTo>
                  <a:cubicBezTo>
                    <a:pt x="122" y="583"/>
                    <a:pt x="140" y="587"/>
                    <a:pt x="158" y="589"/>
                  </a:cubicBezTo>
                  <a:cubicBezTo>
                    <a:pt x="177" y="591"/>
                    <a:pt x="195" y="590"/>
                    <a:pt x="214" y="587"/>
                  </a:cubicBezTo>
                  <a:cubicBezTo>
                    <a:pt x="224" y="586"/>
                    <a:pt x="234" y="584"/>
                    <a:pt x="244" y="581"/>
                  </a:cubicBezTo>
                  <a:cubicBezTo>
                    <a:pt x="240" y="578"/>
                    <a:pt x="237" y="575"/>
                    <a:pt x="236" y="571"/>
                  </a:cubicBezTo>
                  <a:cubicBezTo>
                    <a:pt x="228" y="573"/>
                    <a:pt x="220" y="575"/>
                    <a:pt x="212" y="576"/>
                  </a:cubicBezTo>
                  <a:cubicBezTo>
                    <a:pt x="203" y="578"/>
                    <a:pt x="194" y="579"/>
                    <a:pt x="186" y="580"/>
                  </a:cubicBezTo>
                  <a:cubicBezTo>
                    <a:pt x="177" y="580"/>
                    <a:pt x="168" y="580"/>
                    <a:pt x="159" y="580"/>
                  </a:cubicBezTo>
                  <a:cubicBezTo>
                    <a:pt x="141" y="579"/>
                    <a:pt x="124" y="576"/>
                    <a:pt x="108" y="569"/>
                  </a:cubicBezTo>
                  <a:cubicBezTo>
                    <a:pt x="100" y="566"/>
                    <a:pt x="92" y="561"/>
                    <a:pt x="87" y="555"/>
                  </a:cubicBezTo>
                  <a:cubicBezTo>
                    <a:pt x="84" y="551"/>
                    <a:pt x="81" y="548"/>
                    <a:pt x="80" y="544"/>
                  </a:cubicBezTo>
                  <a:cubicBezTo>
                    <a:pt x="79" y="542"/>
                    <a:pt x="78" y="540"/>
                    <a:pt x="78" y="538"/>
                  </a:cubicBezTo>
                  <a:cubicBezTo>
                    <a:pt x="78" y="537"/>
                    <a:pt x="78" y="537"/>
                    <a:pt x="78" y="537"/>
                  </a:cubicBezTo>
                  <a:cubicBezTo>
                    <a:pt x="87" y="538"/>
                    <a:pt x="95" y="537"/>
                    <a:pt x="103" y="533"/>
                  </a:cubicBezTo>
                  <a:cubicBezTo>
                    <a:pt x="107" y="531"/>
                    <a:pt x="111" y="527"/>
                    <a:pt x="114" y="524"/>
                  </a:cubicBezTo>
                  <a:cubicBezTo>
                    <a:pt x="116" y="520"/>
                    <a:pt x="118" y="515"/>
                    <a:pt x="118" y="510"/>
                  </a:cubicBezTo>
                  <a:cubicBezTo>
                    <a:pt x="118" y="505"/>
                    <a:pt x="117" y="501"/>
                    <a:pt x="114" y="497"/>
                  </a:cubicBezTo>
                  <a:cubicBezTo>
                    <a:pt x="114" y="496"/>
                    <a:pt x="114" y="496"/>
                    <a:pt x="114" y="496"/>
                  </a:cubicBezTo>
                  <a:cubicBezTo>
                    <a:pt x="113" y="496"/>
                    <a:pt x="114" y="496"/>
                    <a:pt x="113" y="496"/>
                  </a:cubicBezTo>
                  <a:cubicBezTo>
                    <a:pt x="113" y="496"/>
                    <a:pt x="113" y="496"/>
                    <a:pt x="113" y="496"/>
                  </a:cubicBezTo>
                  <a:cubicBezTo>
                    <a:pt x="113" y="495"/>
                    <a:pt x="113" y="495"/>
                    <a:pt x="113" y="495"/>
                  </a:cubicBezTo>
                  <a:cubicBezTo>
                    <a:pt x="112" y="495"/>
                    <a:pt x="112" y="494"/>
                    <a:pt x="111" y="494"/>
                  </a:cubicBezTo>
                  <a:cubicBezTo>
                    <a:pt x="110" y="493"/>
                    <a:pt x="110" y="493"/>
                    <a:pt x="110" y="493"/>
                  </a:cubicBezTo>
                  <a:cubicBezTo>
                    <a:pt x="108" y="492"/>
                    <a:pt x="108" y="492"/>
                    <a:pt x="108" y="492"/>
                  </a:cubicBezTo>
                  <a:cubicBezTo>
                    <a:pt x="106" y="491"/>
                    <a:pt x="103" y="491"/>
                    <a:pt x="101" y="490"/>
                  </a:cubicBezTo>
                  <a:cubicBezTo>
                    <a:pt x="96" y="490"/>
                    <a:pt x="91" y="491"/>
                    <a:pt x="87" y="493"/>
                  </a:cubicBezTo>
                  <a:cubicBezTo>
                    <a:pt x="83" y="496"/>
                    <a:pt x="80" y="500"/>
                    <a:pt x="78" y="504"/>
                  </a:cubicBezTo>
                  <a:cubicBezTo>
                    <a:pt x="74" y="513"/>
                    <a:pt x="74" y="522"/>
                    <a:pt x="74" y="531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66" y="533"/>
                    <a:pt x="58" y="531"/>
                    <a:pt x="50" y="528"/>
                  </a:cubicBezTo>
                  <a:cubicBezTo>
                    <a:pt x="44" y="525"/>
                    <a:pt x="44" y="525"/>
                    <a:pt x="44" y="525"/>
                  </a:cubicBezTo>
                  <a:cubicBezTo>
                    <a:pt x="38" y="523"/>
                    <a:pt x="38" y="523"/>
                    <a:pt x="38" y="523"/>
                  </a:cubicBezTo>
                  <a:cubicBezTo>
                    <a:pt x="32" y="519"/>
                    <a:pt x="32" y="519"/>
                    <a:pt x="32" y="519"/>
                  </a:cubicBezTo>
                  <a:cubicBezTo>
                    <a:pt x="30" y="518"/>
                    <a:pt x="29" y="517"/>
                    <a:pt x="27" y="516"/>
                  </a:cubicBezTo>
                  <a:cubicBezTo>
                    <a:pt x="19" y="511"/>
                    <a:pt x="13" y="505"/>
                    <a:pt x="10" y="497"/>
                  </a:cubicBezTo>
                  <a:cubicBezTo>
                    <a:pt x="7" y="489"/>
                    <a:pt x="7" y="480"/>
                    <a:pt x="8" y="471"/>
                  </a:cubicBezTo>
                  <a:cubicBezTo>
                    <a:pt x="9" y="462"/>
                    <a:pt x="11" y="454"/>
                    <a:pt x="14" y="445"/>
                  </a:cubicBezTo>
                  <a:cubicBezTo>
                    <a:pt x="20" y="429"/>
                    <a:pt x="28" y="412"/>
                    <a:pt x="36" y="396"/>
                  </a:cubicBezTo>
                  <a:cubicBezTo>
                    <a:pt x="44" y="380"/>
                    <a:pt x="52" y="363"/>
                    <a:pt x="56" y="345"/>
                  </a:cubicBezTo>
                  <a:cubicBezTo>
                    <a:pt x="56" y="342"/>
                    <a:pt x="56" y="340"/>
                    <a:pt x="57" y="338"/>
                  </a:cubicBezTo>
                  <a:cubicBezTo>
                    <a:pt x="57" y="334"/>
                    <a:pt x="57" y="334"/>
                    <a:pt x="57" y="334"/>
                  </a:cubicBezTo>
                  <a:cubicBezTo>
                    <a:pt x="57" y="333"/>
                    <a:pt x="57" y="331"/>
                    <a:pt x="57" y="330"/>
                  </a:cubicBezTo>
                  <a:cubicBezTo>
                    <a:pt x="57" y="327"/>
                    <a:pt x="57" y="327"/>
                    <a:pt x="57" y="327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56" y="324"/>
                    <a:pt x="56" y="324"/>
                    <a:pt x="56" y="323"/>
                  </a:cubicBezTo>
                  <a:cubicBezTo>
                    <a:pt x="56" y="321"/>
                    <a:pt x="55" y="318"/>
                    <a:pt x="54" y="316"/>
                  </a:cubicBezTo>
                  <a:cubicBezTo>
                    <a:pt x="52" y="309"/>
                    <a:pt x="48" y="301"/>
                    <a:pt x="42" y="296"/>
                  </a:cubicBezTo>
                  <a:cubicBezTo>
                    <a:pt x="49" y="291"/>
                    <a:pt x="54" y="283"/>
                    <a:pt x="56" y="275"/>
                  </a:cubicBezTo>
                  <a:cubicBezTo>
                    <a:pt x="57" y="273"/>
                    <a:pt x="58" y="271"/>
                    <a:pt x="58" y="268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59" y="263"/>
                    <a:pt x="59" y="262"/>
                    <a:pt x="60" y="261"/>
                  </a:cubicBezTo>
                  <a:cubicBezTo>
                    <a:pt x="60" y="258"/>
                    <a:pt x="59" y="255"/>
                    <a:pt x="59" y="253"/>
                  </a:cubicBezTo>
                  <a:cubicBezTo>
                    <a:pt x="59" y="250"/>
                    <a:pt x="59" y="248"/>
                    <a:pt x="58" y="245"/>
                  </a:cubicBezTo>
                  <a:cubicBezTo>
                    <a:pt x="56" y="236"/>
                    <a:pt x="53" y="227"/>
                    <a:pt x="50" y="219"/>
                  </a:cubicBezTo>
                  <a:cubicBezTo>
                    <a:pt x="46" y="210"/>
                    <a:pt x="42" y="202"/>
                    <a:pt x="38" y="194"/>
                  </a:cubicBezTo>
                  <a:cubicBezTo>
                    <a:pt x="30" y="177"/>
                    <a:pt x="22" y="161"/>
                    <a:pt x="16" y="145"/>
                  </a:cubicBezTo>
                  <a:cubicBezTo>
                    <a:pt x="13" y="136"/>
                    <a:pt x="11" y="128"/>
                    <a:pt x="10" y="120"/>
                  </a:cubicBezTo>
                  <a:cubicBezTo>
                    <a:pt x="9" y="111"/>
                    <a:pt x="9" y="103"/>
                    <a:pt x="12" y="95"/>
                  </a:cubicBezTo>
                  <a:cubicBezTo>
                    <a:pt x="15" y="87"/>
                    <a:pt x="21" y="81"/>
                    <a:pt x="27" y="76"/>
                  </a:cubicBezTo>
                  <a:cubicBezTo>
                    <a:pt x="35" y="71"/>
                    <a:pt x="43" y="67"/>
                    <a:pt x="51" y="64"/>
                  </a:cubicBezTo>
                  <a:cubicBezTo>
                    <a:pt x="58" y="61"/>
                    <a:pt x="66" y="59"/>
                    <a:pt x="73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8"/>
                    <a:pt x="73" y="78"/>
                    <a:pt x="78" y="87"/>
                  </a:cubicBezTo>
                  <a:cubicBezTo>
                    <a:pt x="79" y="91"/>
                    <a:pt x="83" y="95"/>
                    <a:pt x="87" y="98"/>
                  </a:cubicBezTo>
                  <a:cubicBezTo>
                    <a:pt x="91" y="101"/>
                    <a:pt x="96" y="102"/>
                    <a:pt x="101" y="101"/>
                  </a:cubicBezTo>
                  <a:cubicBezTo>
                    <a:pt x="104" y="101"/>
                    <a:pt x="106" y="100"/>
                    <a:pt x="108" y="99"/>
                  </a:cubicBezTo>
                  <a:cubicBezTo>
                    <a:pt x="110" y="98"/>
                    <a:pt x="113" y="97"/>
                    <a:pt x="114" y="95"/>
                  </a:cubicBezTo>
                  <a:cubicBezTo>
                    <a:pt x="117" y="91"/>
                    <a:pt x="119" y="86"/>
                    <a:pt x="119" y="81"/>
                  </a:cubicBezTo>
                  <a:cubicBezTo>
                    <a:pt x="119" y="76"/>
                    <a:pt x="117" y="71"/>
                    <a:pt x="114" y="67"/>
                  </a:cubicBezTo>
                  <a:cubicBezTo>
                    <a:pt x="112" y="63"/>
                    <a:pt x="108" y="60"/>
                    <a:pt x="104" y="57"/>
                  </a:cubicBezTo>
                  <a:cubicBezTo>
                    <a:pt x="96" y="53"/>
                    <a:pt x="87" y="52"/>
                    <a:pt x="79" y="52"/>
                  </a:cubicBezTo>
                  <a:cubicBezTo>
                    <a:pt x="79" y="50"/>
                    <a:pt x="80" y="49"/>
                    <a:pt x="81" y="47"/>
                  </a:cubicBezTo>
                  <a:cubicBezTo>
                    <a:pt x="82" y="43"/>
                    <a:pt x="84" y="40"/>
                    <a:pt x="87" y="37"/>
                  </a:cubicBezTo>
                  <a:cubicBezTo>
                    <a:pt x="93" y="30"/>
                    <a:pt x="100" y="26"/>
                    <a:pt x="108" y="22"/>
                  </a:cubicBezTo>
                  <a:cubicBezTo>
                    <a:pt x="124" y="15"/>
                    <a:pt x="142" y="12"/>
                    <a:pt x="159" y="12"/>
                  </a:cubicBezTo>
                  <a:cubicBezTo>
                    <a:pt x="168" y="11"/>
                    <a:pt x="177" y="11"/>
                    <a:pt x="186" y="12"/>
                  </a:cubicBezTo>
                  <a:cubicBezTo>
                    <a:pt x="194" y="12"/>
                    <a:pt x="203" y="14"/>
                    <a:pt x="212" y="15"/>
                  </a:cubicBezTo>
                  <a:cubicBezTo>
                    <a:pt x="229" y="18"/>
                    <a:pt x="246" y="22"/>
                    <a:pt x="263" y="29"/>
                  </a:cubicBezTo>
                  <a:cubicBezTo>
                    <a:pt x="267" y="30"/>
                    <a:pt x="271" y="32"/>
                    <a:pt x="275" y="34"/>
                  </a:cubicBezTo>
                  <a:cubicBezTo>
                    <a:pt x="279" y="36"/>
                    <a:pt x="283" y="38"/>
                    <a:pt x="287" y="40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298" y="46"/>
                    <a:pt x="298" y="46"/>
                    <a:pt x="298" y="46"/>
                  </a:cubicBezTo>
                  <a:cubicBezTo>
                    <a:pt x="310" y="53"/>
                    <a:pt x="310" y="53"/>
                    <a:pt x="310" y="53"/>
                  </a:cubicBezTo>
                  <a:cubicBezTo>
                    <a:pt x="326" y="62"/>
                    <a:pt x="343" y="70"/>
                    <a:pt x="360" y="76"/>
                  </a:cubicBezTo>
                  <a:cubicBezTo>
                    <a:pt x="365" y="78"/>
                    <a:pt x="369" y="79"/>
                    <a:pt x="374" y="80"/>
                  </a:cubicBezTo>
                  <a:cubicBezTo>
                    <a:pt x="376" y="81"/>
                    <a:pt x="378" y="82"/>
                    <a:pt x="380" y="82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92" y="84"/>
                    <a:pt x="396" y="85"/>
                    <a:pt x="401" y="85"/>
                  </a:cubicBezTo>
                  <a:cubicBezTo>
                    <a:pt x="403" y="85"/>
                    <a:pt x="406" y="85"/>
                    <a:pt x="408" y="85"/>
                  </a:cubicBezTo>
                  <a:cubicBezTo>
                    <a:pt x="411" y="85"/>
                    <a:pt x="413" y="86"/>
                    <a:pt x="415" y="85"/>
                  </a:cubicBezTo>
                  <a:cubicBezTo>
                    <a:pt x="425" y="85"/>
                    <a:pt x="434" y="83"/>
                    <a:pt x="443" y="79"/>
                  </a:cubicBezTo>
                  <a:cubicBezTo>
                    <a:pt x="448" y="78"/>
                    <a:pt x="452" y="75"/>
                    <a:pt x="456" y="72"/>
                  </a:cubicBezTo>
                  <a:cubicBezTo>
                    <a:pt x="458" y="71"/>
                    <a:pt x="460" y="69"/>
                    <a:pt x="462" y="67"/>
                  </a:cubicBezTo>
                  <a:cubicBezTo>
                    <a:pt x="463" y="66"/>
                    <a:pt x="463" y="66"/>
                    <a:pt x="463" y="66"/>
                  </a:cubicBezTo>
                  <a:cubicBezTo>
                    <a:pt x="469" y="71"/>
                    <a:pt x="476" y="76"/>
                    <a:pt x="484" y="79"/>
                  </a:cubicBezTo>
                  <a:cubicBezTo>
                    <a:pt x="493" y="82"/>
                    <a:pt x="502" y="84"/>
                    <a:pt x="512" y="84"/>
                  </a:cubicBezTo>
                  <a:cubicBezTo>
                    <a:pt x="514" y="84"/>
                    <a:pt x="516" y="84"/>
                    <a:pt x="519" y="84"/>
                  </a:cubicBezTo>
                  <a:cubicBezTo>
                    <a:pt x="521" y="84"/>
                    <a:pt x="523" y="84"/>
                    <a:pt x="526" y="84"/>
                  </a:cubicBezTo>
                  <a:cubicBezTo>
                    <a:pt x="530" y="83"/>
                    <a:pt x="535" y="83"/>
                    <a:pt x="539" y="82"/>
                  </a:cubicBezTo>
                  <a:cubicBezTo>
                    <a:pt x="546" y="80"/>
                    <a:pt x="546" y="80"/>
                    <a:pt x="546" y="80"/>
                  </a:cubicBezTo>
                  <a:cubicBezTo>
                    <a:pt x="548" y="80"/>
                    <a:pt x="551" y="79"/>
                    <a:pt x="553" y="79"/>
                  </a:cubicBezTo>
                  <a:cubicBezTo>
                    <a:pt x="557" y="77"/>
                    <a:pt x="562" y="76"/>
                    <a:pt x="566" y="74"/>
                  </a:cubicBezTo>
                  <a:cubicBezTo>
                    <a:pt x="583" y="68"/>
                    <a:pt x="600" y="60"/>
                    <a:pt x="615" y="51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33" y="41"/>
                    <a:pt x="633" y="41"/>
                    <a:pt x="633" y="41"/>
                  </a:cubicBezTo>
                  <a:cubicBezTo>
                    <a:pt x="639" y="37"/>
                    <a:pt x="639" y="37"/>
                    <a:pt x="639" y="37"/>
                  </a:cubicBezTo>
                  <a:cubicBezTo>
                    <a:pt x="643" y="35"/>
                    <a:pt x="647" y="33"/>
                    <a:pt x="651" y="31"/>
                  </a:cubicBezTo>
                  <a:cubicBezTo>
                    <a:pt x="655" y="30"/>
                    <a:pt x="659" y="28"/>
                    <a:pt x="663" y="26"/>
                  </a:cubicBezTo>
                  <a:cubicBezTo>
                    <a:pt x="680" y="20"/>
                    <a:pt x="697" y="15"/>
                    <a:pt x="714" y="12"/>
                  </a:cubicBezTo>
                  <a:cubicBezTo>
                    <a:pt x="723" y="10"/>
                    <a:pt x="732" y="9"/>
                    <a:pt x="741" y="9"/>
                  </a:cubicBezTo>
                  <a:cubicBezTo>
                    <a:pt x="750" y="8"/>
                    <a:pt x="759" y="8"/>
                    <a:pt x="768" y="9"/>
                  </a:cubicBezTo>
                  <a:cubicBezTo>
                    <a:pt x="786" y="10"/>
                    <a:pt x="803" y="14"/>
                    <a:pt x="819" y="21"/>
                  </a:cubicBezTo>
                  <a:cubicBezTo>
                    <a:pt x="827" y="25"/>
                    <a:pt x="835" y="30"/>
                    <a:pt x="840" y="36"/>
                  </a:cubicBezTo>
                  <a:cubicBezTo>
                    <a:pt x="843" y="39"/>
                    <a:pt x="845" y="43"/>
                    <a:pt x="847" y="47"/>
                  </a:cubicBezTo>
                  <a:cubicBezTo>
                    <a:pt x="847" y="49"/>
                    <a:pt x="848" y="51"/>
                    <a:pt x="848" y="53"/>
                  </a:cubicBezTo>
                  <a:cubicBezTo>
                    <a:pt x="840" y="52"/>
                    <a:pt x="831" y="53"/>
                    <a:pt x="823" y="57"/>
                  </a:cubicBezTo>
                  <a:cubicBezTo>
                    <a:pt x="819" y="60"/>
                    <a:pt x="815" y="63"/>
                    <a:pt x="812" y="67"/>
                  </a:cubicBezTo>
                  <a:cubicBezTo>
                    <a:pt x="810" y="71"/>
                    <a:pt x="808" y="76"/>
                    <a:pt x="808" y="81"/>
                  </a:cubicBezTo>
                  <a:cubicBezTo>
                    <a:pt x="808" y="86"/>
                    <a:pt x="809" y="91"/>
                    <a:pt x="812" y="95"/>
                  </a:cubicBezTo>
                  <a:cubicBezTo>
                    <a:pt x="812" y="95"/>
                    <a:pt x="812" y="95"/>
                    <a:pt x="812" y="95"/>
                  </a:cubicBezTo>
                  <a:cubicBezTo>
                    <a:pt x="813" y="95"/>
                    <a:pt x="812" y="95"/>
                    <a:pt x="813" y="95"/>
                  </a:cubicBezTo>
                  <a:cubicBezTo>
                    <a:pt x="813" y="96"/>
                    <a:pt x="813" y="96"/>
                    <a:pt x="813" y="96"/>
                  </a:cubicBezTo>
                  <a:cubicBezTo>
                    <a:pt x="814" y="96"/>
                    <a:pt x="814" y="96"/>
                    <a:pt x="814" y="96"/>
                  </a:cubicBezTo>
                  <a:cubicBezTo>
                    <a:pt x="814" y="97"/>
                    <a:pt x="814" y="97"/>
                    <a:pt x="815" y="97"/>
                  </a:cubicBezTo>
                  <a:cubicBezTo>
                    <a:pt x="817" y="99"/>
                    <a:pt x="817" y="99"/>
                    <a:pt x="817" y="99"/>
                  </a:cubicBezTo>
                  <a:cubicBezTo>
                    <a:pt x="818" y="99"/>
                    <a:pt x="818" y="99"/>
                    <a:pt x="818" y="99"/>
                  </a:cubicBezTo>
                  <a:cubicBezTo>
                    <a:pt x="821" y="100"/>
                    <a:pt x="823" y="101"/>
                    <a:pt x="826" y="101"/>
                  </a:cubicBezTo>
                  <a:cubicBezTo>
                    <a:pt x="830" y="102"/>
                    <a:pt x="836" y="101"/>
                    <a:pt x="840" y="98"/>
                  </a:cubicBezTo>
                  <a:cubicBezTo>
                    <a:pt x="844" y="96"/>
                    <a:pt x="847" y="91"/>
                    <a:pt x="849" y="87"/>
                  </a:cubicBezTo>
                  <a:cubicBezTo>
                    <a:pt x="853" y="78"/>
                    <a:pt x="854" y="69"/>
                    <a:pt x="853" y="59"/>
                  </a:cubicBezTo>
                  <a:cubicBezTo>
                    <a:pt x="853" y="57"/>
                    <a:pt x="853" y="57"/>
                    <a:pt x="853" y="57"/>
                  </a:cubicBezTo>
                  <a:cubicBezTo>
                    <a:pt x="861" y="58"/>
                    <a:pt x="869" y="60"/>
                    <a:pt x="876" y="63"/>
                  </a:cubicBezTo>
                  <a:cubicBezTo>
                    <a:pt x="882" y="65"/>
                    <a:pt x="882" y="65"/>
                    <a:pt x="882" y="65"/>
                  </a:cubicBezTo>
                  <a:cubicBezTo>
                    <a:pt x="888" y="68"/>
                    <a:pt x="888" y="68"/>
                    <a:pt x="888" y="68"/>
                  </a:cubicBezTo>
                  <a:cubicBezTo>
                    <a:pt x="894" y="71"/>
                    <a:pt x="894" y="71"/>
                    <a:pt x="894" y="71"/>
                  </a:cubicBezTo>
                  <a:cubicBezTo>
                    <a:pt x="896" y="72"/>
                    <a:pt x="898" y="74"/>
                    <a:pt x="900" y="75"/>
                  </a:cubicBezTo>
                  <a:cubicBezTo>
                    <a:pt x="907" y="79"/>
                    <a:pt x="914" y="86"/>
                    <a:pt x="917" y="94"/>
                  </a:cubicBezTo>
                  <a:cubicBezTo>
                    <a:pt x="920" y="102"/>
                    <a:pt x="921" y="111"/>
                    <a:pt x="920" y="120"/>
                  </a:cubicBezTo>
                  <a:cubicBezTo>
                    <a:pt x="919" y="129"/>
                    <a:pt x="917" y="137"/>
                    <a:pt x="914" y="146"/>
                  </a:cubicBezTo>
                  <a:cubicBezTo>
                    <a:pt x="908" y="163"/>
                    <a:pt x="900" y="179"/>
                    <a:pt x="893" y="196"/>
                  </a:cubicBezTo>
                  <a:cubicBezTo>
                    <a:pt x="885" y="212"/>
                    <a:pt x="877" y="229"/>
                    <a:pt x="874" y="247"/>
                  </a:cubicBezTo>
                  <a:cubicBezTo>
                    <a:pt x="872" y="255"/>
                    <a:pt x="872" y="265"/>
                    <a:pt x="875" y="274"/>
                  </a:cubicBezTo>
                  <a:cubicBezTo>
                    <a:pt x="878" y="282"/>
                    <a:pt x="883" y="290"/>
                    <a:pt x="890" y="295"/>
                  </a:cubicBezTo>
                  <a:cubicBezTo>
                    <a:pt x="882" y="300"/>
                    <a:pt x="877" y="308"/>
                    <a:pt x="874" y="317"/>
                  </a:cubicBezTo>
                  <a:cubicBezTo>
                    <a:pt x="873" y="319"/>
                    <a:pt x="873" y="321"/>
                    <a:pt x="872" y="324"/>
                  </a:cubicBezTo>
                  <a:cubicBezTo>
                    <a:pt x="872" y="327"/>
                    <a:pt x="872" y="327"/>
                    <a:pt x="872" y="327"/>
                  </a:cubicBezTo>
                  <a:cubicBezTo>
                    <a:pt x="871" y="330"/>
                    <a:pt x="871" y="330"/>
                    <a:pt x="871" y="330"/>
                  </a:cubicBezTo>
                  <a:cubicBezTo>
                    <a:pt x="871" y="333"/>
                    <a:pt x="871" y="335"/>
                    <a:pt x="871" y="338"/>
                  </a:cubicBezTo>
                  <a:cubicBezTo>
                    <a:pt x="871" y="340"/>
                    <a:pt x="872" y="342"/>
                    <a:pt x="872" y="345"/>
                  </a:cubicBezTo>
                  <a:cubicBezTo>
                    <a:pt x="874" y="354"/>
                    <a:pt x="876" y="363"/>
                    <a:pt x="880" y="371"/>
                  </a:cubicBezTo>
                  <a:cubicBezTo>
                    <a:pt x="883" y="380"/>
                    <a:pt x="887" y="388"/>
                    <a:pt x="890" y="396"/>
                  </a:cubicBezTo>
                  <a:cubicBezTo>
                    <a:pt x="898" y="413"/>
                    <a:pt x="905" y="429"/>
                    <a:pt x="911" y="446"/>
                  </a:cubicBezTo>
                  <a:cubicBezTo>
                    <a:pt x="914" y="454"/>
                    <a:pt x="916" y="463"/>
                    <a:pt x="917" y="471"/>
                  </a:cubicBezTo>
                  <a:cubicBezTo>
                    <a:pt x="918" y="480"/>
                    <a:pt x="918" y="488"/>
                    <a:pt x="915" y="496"/>
                  </a:cubicBezTo>
                  <a:cubicBezTo>
                    <a:pt x="912" y="503"/>
                    <a:pt x="906" y="510"/>
                    <a:pt x="899" y="514"/>
                  </a:cubicBezTo>
                  <a:cubicBezTo>
                    <a:pt x="892" y="519"/>
                    <a:pt x="884" y="523"/>
                    <a:pt x="876" y="527"/>
                  </a:cubicBezTo>
                  <a:cubicBezTo>
                    <a:pt x="868" y="530"/>
                    <a:pt x="861" y="532"/>
                    <a:pt x="853" y="533"/>
                  </a:cubicBezTo>
                  <a:cubicBezTo>
                    <a:pt x="853" y="531"/>
                    <a:pt x="853" y="531"/>
                    <a:pt x="853" y="531"/>
                  </a:cubicBezTo>
                  <a:cubicBezTo>
                    <a:pt x="853" y="522"/>
                    <a:pt x="853" y="513"/>
                    <a:pt x="849" y="504"/>
                  </a:cubicBezTo>
                  <a:cubicBezTo>
                    <a:pt x="847" y="500"/>
                    <a:pt x="844" y="496"/>
                    <a:pt x="840" y="493"/>
                  </a:cubicBezTo>
                  <a:cubicBezTo>
                    <a:pt x="835" y="490"/>
                    <a:pt x="830" y="489"/>
                    <a:pt x="826" y="490"/>
                  </a:cubicBezTo>
                  <a:cubicBezTo>
                    <a:pt x="823" y="490"/>
                    <a:pt x="821" y="491"/>
                    <a:pt x="819" y="492"/>
                  </a:cubicBezTo>
                  <a:cubicBezTo>
                    <a:pt x="816" y="493"/>
                    <a:pt x="814" y="494"/>
                    <a:pt x="813" y="496"/>
                  </a:cubicBezTo>
                  <a:cubicBezTo>
                    <a:pt x="810" y="500"/>
                    <a:pt x="808" y="505"/>
                    <a:pt x="808" y="510"/>
                  </a:cubicBezTo>
                  <a:cubicBezTo>
                    <a:pt x="808" y="515"/>
                    <a:pt x="810" y="520"/>
                    <a:pt x="813" y="524"/>
                  </a:cubicBezTo>
                  <a:cubicBezTo>
                    <a:pt x="815" y="528"/>
                    <a:pt x="819" y="531"/>
                    <a:pt x="823" y="533"/>
                  </a:cubicBezTo>
                  <a:cubicBezTo>
                    <a:pt x="831" y="538"/>
                    <a:pt x="840" y="539"/>
                    <a:pt x="848" y="539"/>
                  </a:cubicBezTo>
                  <a:cubicBezTo>
                    <a:pt x="848" y="540"/>
                    <a:pt x="847" y="542"/>
                    <a:pt x="847" y="544"/>
                  </a:cubicBezTo>
                  <a:cubicBezTo>
                    <a:pt x="845" y="548"/>
                    <a:pt x="843" y="551"/>
                    <a:pt x="840" y="555"/>
                  </a:cubicBezTo>
                  <a:cubicBezTo>
                    <a:pt x="835" y="561"/>
                    <a:pt x="827" y="566"/>
                    <a:pt x="819" y="569"/>
                  </a:cubicBezTo>
                  <a:cubicBezTo>
                    <a:pt x="818" y="570"/>
                    <a:pt x="817" y="570"/>
                    <a:pt x="816" y="571"/>
                  </a:cubicBezTo>
                  <a:cubicBezTo>
                    <a:pt x="817" y="573"/>
                    <a:pt x="817" y="575"/>
                    <a:pt x="817" y="577"/>
                  </a:cubicBezTo>
                  <a:cubicBezTo>
                    <a:pt x="818" y="576"/>
                    <a:pt x="820" y="576"/>
                    <a:pt x="822" y="575"/>
                  </a:cubicBezTo>
                  <a:cubicBezTo>
                    <a:pt x="830" y="571"/>
                    <a:pt x="838" y="565"/>
                    <a:pt x="844" y="558"/>
                  </a:cubicBezTo>
                  <a:cubicBezTo>
                    <a:pt x="847" y="554"/>
                    <a:pt x="849" y="550"/>
                    <a:pt x="851" y="545"/>
                  </a:cubicBezTo>
                  <a:cubicBezTo>
                    <a:pt x="852" y="543"/>
                    <a:pt x="852" y="541"/>
                    <a:pt x="853" y="538"/>
                  </a:cubicBezTo>
                  <a:cubicBezTo>
                    <a:pt x="861" y="538"/>
                    <a:pt x="870" y="535"/>
                    <a:pt x="878" y="532"/>
                  </a:cubicBezTo>
                  <a:cubicBezTo>
                    <a:pt x="887" y="529"/>
                    <a:pt x="895" y="526"/>
                    <a:pt x="903" y="521"/>
                  </a:cubicBezTo>
                  <a:cubicBezTo>
                    <a:pt x="911" y="516"/>
                    <a:pt x="919" y="508"/>
                    <a:pt x="922" y="499"/>
                  </a:cubicBezTo>
                  <a:cubicBezTo>
                    <a:pt x="926" y="490"/>
                    <a:pt x="927" y="480"/>
                    <a:pt x="926" y="470"/>
                  </a:cubicBezTo>
                  <a:close/>
                  <a:moveTo>
                    <a:pt x="81" y="505"/>
                  </a:moveTo>
                  <a:cubicBezTo>
                    <a:pt x="82" y="501"/>
                    <a:pt x="85" y="498"/>
                    <a:pt x="89" y="496"/>
                  </a:cubicBezTo>
                  <a:cubicBezTo>
                    <a:pt x="92" y="493"/>
                    <a:pt x="97" y="492"/>
                    <a:pt x="101" y="493"/>
                  </a:cubicBezTo>
                  <a:cubicBezTo>
                    <a:pt x="103" y="493"/>
                    <a:pt x="105" y="494"/>
                    <a:pt x="107" y="495"/>
                  </a:cubicBezTo>
                  <a:cubicBezTo>
                    <a:pt x="108" y="495"/>
                    <a:pt x="108" y="495"/>
                    <a:pt x="108" y="495"/>
                  </a:cubicBezTo>
                  <a:cubicBezTo>
                    <a:pt x="110" y="496"/>
                    <a:pt x="110" y="496"/>
                    <a:pt x="110" y="496"/>
                  </a:cubicBezTo>
                  <a:cubicBezTo>
                    <a:pt x="110" y="496"/>
                    <a:pt x="111" y="498"/>
                    <a:pt x="112" y="498"/>
                  </a:cubicBezTo>
                  <a:cubicBezTo>
                    <a:pt x="114" y="502"/>
                    <a:pt x="116" y="506"/>
                    <a:pt x="115" y="510"/>
                  </a:cubicBezTo>
                  <a:cubicBezTo>
                    <a:pt x="115" y="519"/>
                    <a:pt x="110" y="527"/>
                    <a:pt x="102" y="531"/>
                  </a:cubicBezTo>
                  <a:cubicBezTo>
                    <a:pt x="95" y="534"/>
                    <a:pt x="86" y="535"/>
                    <a:pt x="78" y="535"/>
                  </a:cubicBezTo>
                  <a:cubicBezTo>
                    <a:pt x="78" y="535"/>
                    <a:pt x="78" y="535"/>
                    <a:pt x="78" y="535"/>
                  </a:cubicBezTo>
                  <a:cubicBezTo>
                    <a:pt x="78" y="531"/>
                    <a:pt x="78" y="531"/>
                    <a:pt x="78" y="531"/>
                  </a:cubicBezTo>
                  <a:cubicBezTo>
                    <a:pt x="77" y="522"/>
                    <a:pt x="77" y="513"/>
                    <a:pt x="81" y="505"/>
                  </a:cubicBezTo>
                  <a:close/>
                  <a:moveTo>
                    <a:pt x="101" y="61"/>
                  </a:moveTo>
                  <a:cubicBezTo>
                    <a:pt x="109" y="65"/>
                    <a:pt x="115" y="72"/>
                    <a:pt x="115" y="81"/>
                  </a:cubicBezTo>
                  <a:cubicBezTo>
                    <a:pt x="115" y="85"/>
                    <a:pt x="114" y="89"/>
                    <a:pt x="111" y="92"/>
                  </a:cubicBezTo>
                  <a:cubicBezTo>
                    <a:pt x="109" y="95"/>
                    <a:pt x="105" y="97"/>
                    <a:pt x="101" y="97"/>
                  </a:cubicBezTo>
                  <a:cubicBezTo>
                    <a:pt x="97" y="98"/>
                    <a:pt x="92" y="97"/>
                    <a:pt x="89" y="95"/>
                  </a:cubicBezTo>
                  <a:cubicBezTo>
                    <a:pt x="86" y="92"/>
                    <a:pt x="83" y="89"/>
                    <a:pt x="81" y="85"/>
                  </a:cubicBezTo>
                  <a:cubicBezTo>
                    <a:pt x="80" y="83"/>
                    <a:pt x="80" y="81"/>
                    <a:pt x="79" y="79"/>
                  </a:cubicBezTo>
                  <a:cubicBezTo>
                    <a:pt x="79" y="77"/>
                    <a:pt x="79" y="75"/>
                    <a:pt x="78" y="73"/>
                  </a:cubicBezTo>
                  <a:cubicBezTo>
                    <a:pt x="78" y="68"/>
                    <a:pt x="78" y="64"/>
                    <a:pt x="78" y="60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86" y="57"/>
                    <a:pt x="95" y="57"/>
                    <a:pt x="101" y="61"/>
                  </a:cubicBezTo>
                  <a:close/>
                  <a:moveTo>
                    <a:pt x="845" y="85"/>
                  </a:moveTo>
                  <a:cubicBezTo>
                    <a:pt x="844" y="89"/>
                    <a:pt x="841" y="92"/>
                    <a:pt x="838" y="94"/>
                  </a:cubicBezTo>
                  <a:cubicBezTo>
                    <a:pt x="834" y="97"/>
                    <a:pt x="830" y="97"/>
                    <a:pt x="826" y="97"/>
                  </a:cubicBezTo>
                  <a:cubicBezTo>
                    <a:pt x="824" y="97"/>
                    <a:pt x="822" y="96"/>
                    <a:pt x="820" y="95"/>
                  </a:cubicBezTo>
                  <a:cubicBezTo>
                    <a:pt x="819" y="95"/>
                    <a:pt x="819" y="95"/>
                    <a:pt x="819" y="95"/>
                  </a:cubicBezTo>
                  <a:cubicBezTo>
                    <a:pt x="818" y="94"/>
                    <a:pt x="818" y="94"/>
                    <a:pt x="818" y="94"/>
                  </a:cubicBezTo>
                  <a:cubicBezTo>
                    <a:pt x="817" y="94"/>
                    <a:pt x="817" y="94"/>
                    <a:pt x="817" y="93"/>
                  </a:cubicBezTo>
                  <a:cubicBezTo>
                    <a:pt x="816" y="93"/>
                    <a:pt x="816" y="93"/>
                    <a:pt x="816" y="93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6" y="92"/>
                    <a:pt x="816" y="92"/>
                    <a:pt x="816" y="92"/>
                  </a:cubicBezTo>
                  <a:cubicBezTo>
                    <a:pt x="813" y="89"/>
                    <a:pt x="812" y="85"/>
                    <a:pt x="812" y="81"/>
                  </a:cubicBezTo>
                  <a:cubicBezTo>
                    <a:pt x="812" y="72"/>
                    <a:pt x="818" y="65"/>
                    <a:pt x="825" y="61"/>
                  </a:cubicBezTo>
                  <a:cubicBezTo>
                    <a:pt x="832" y="57"/>
                    <a:pt x="840" y="56"/>
                    <a:pt x="849" y="57"/>
                  </a:cubicBezTo>
                  <a:cubicBezTo>
                    <a:pt x="849" y="60"/>
                    <a:pt x="849" y="60"/>
                    <a:pt x="849" y="60"/>
                  </a:cubicBezTo>
                  <a:cubicBezTo>
                    <a:pt x="849" y="68"/>
                    <a:pt x="849" y="77"/>
                    <a:pt x="845" y="85"/>
                  </a:cubicBezTo>
                  <a:close/>
                  <a:moveTo>
                    <a:pt x="849" y="531"/>
                  </a:moveTo>
                  <a:cubicBezTo>
                    <a:pt x="849" y="534"/>
                    <a:pt x="849" y="534"/>
                    <a:pt x="849" y="534"/>
                  </a:cubicBezTo>
                  <a:cubicBezTo>
                    <a:pt x="841" y="534"/>
                    <a:pt x="832" y="534"/>
                    <a:pt x="825" y="530"/>
                  </a:cubicBezTo>
                  <a:cubicBezTo>
                    <a:pt x="818" y="526"/>
                    <a:pt x="812" y="519"/>
                    <a:pt x="812" y="510"/>
                  </a:cubicBezTo>
                  <a:cubicBezTo>
                    <a:pt x="812" y="506"/>
                    <a:pt x="813" y="502"/>
                    <a:pt x="815" y="498"/>
                  </a:cubicBezTo>
                  <a:cubicBezTo>
                    <a:pt x="817" y="495"/>
                    <a:pt x="822" y="494"/>
                    <a:pt x="826" y="493"/>
                  </a:cubicBezTo>
                  <a:cubicBezTo>
                    <a:pt x="830" y="493"/>
                    <a:pt x="834" y="494"/>
                    <a:pt x="838" y="496"/>
                  </a:cubicBezTo>
                  <a:cubicBezTo>
                    <a:pt x="841" y="498"/>
                    <a:pt x="844" y="501"/>
                    <a:pt x="846" y="505"/>
                  </a:cubicBezTo>
                  <a:cubicBezTo>
                    <a:pt x="847" y="507"/>
                    <a:pt x="847" y="510"/>
                    <a:pt x="848" y="512"/>
                  </a:cubicBezTo>
                  <a:cubicBezTo>
                    <a:pt x="848" y="514"/>
                    <a:pt x="849" y="516"/>
                    <a:pt x="849" y="518"/>
                  </a:cubicBezTo>
                  <a:cubicBezTo>
                    <a:pt x="849" y="522"/>
                    <a:pt x="850" y="527"/>
                    <a:pt x="849" y="5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94" name="Group 188"/>
          <p:cNvGrpSpPr>
            <a:grpSpLocks noChangeAspect="1"/>
          </p:cNvGrpSpPr>
          <p:nvPr/>
        </p:nvGrpSpPr>
        <p:grpSpPr bwMode="auto">
          <a:xfrm>
            <a:off x="4040041" y="776941"/>
            <a:ext cx="4293828" cy="1903506"/>
            <a:chOff x="2822" y="512"/>
            <a:chExt cx="1570" cy="696"/>
          </a:xfrm>
        </p:grpSpPr>
        <p:sp>
          <p:nvSpPr>
            <p:cNvPr id="196" name="Freeform 189"/>
            <p:cNvSpPr/>
            <p:nvPr/>
          </p:nvSpPr>
          <p:spPr bwMode="auto">
            <a:xfrm>
              <a:off x="3796" y="683"/>
              <a:ext cx="223" cy="219"/>
            </a:xfrm>
            <a:custGeom>
              <a:avLst/>
              <a:gdLst>
                <a:gd name="T0" fmla="*/ 104 w 106"/>
                <a:gd name="T1" fmla="*/ 5 h 104"/>
                <a:gd name="T2" fmla="*/ 95 w 106"/>
                <a:gd name="T3" fmla="*/ 17 h 104"/>
                <a:gd name="T4" fmla="*/ 92 w 106"/>
                <a:gd name="T5" fmla="*/ 26 h 104"/>
                <a:gd name="T6" fmla="*/ 91 w 106"/>
                <a:gd name="T7" fmla="*/ 29 h 104"/>
                <a:gd name="T8" fmla="*/ 88 w 106"/>
                <a:gd name="T9" fmla="*/ 35 h 104"/>
                <a:gd name="T10" fmla="*/ 72 w 106"/>
                <a:gd name="T11" fmla="*/ 53 h 104"/>
                <a:gd name="T12" fmla="*/ 29 w 106"/>
                <a:gd name="T13" fmla="*/ 86 h 104"/>
                <a:gd name="T14" fmla="*/ 13 w 106"/>
                <a:gd name="T15" fmla="*/ 95 h 104"/>
                <a:gd name="T16" fmla="*/ 6 w 106"/>
                <a:gd name="T17" fmla="*/ 101 h 104"/>
                <a:gd name="T18" fmla="*/ 2 w 106"/>
                <a:gd name="T19" fmla="*/ 103 h 104"/>
                <a:gd name="T20" fmla="*/ 1 w 106"/>
                <a:gd name="T21" fmla="*/ 99 h 104"/>
                <a:gd name="T22" fmla="*/ 19 w 106"/>
                <a:gd name="T23" fmla="*/ 71 h 104"/>
                <a:gd name="T24" fmla="*/ 39 w 106"/>
                <a:gd name="T25" fmla="*/ 57 h 104"/>
                <a:gd name="T26" fmla="*/ 53 w 106"/>
                <a:gd name="T27" fmla="*/ 46 h 104"/>
                <a:gd name="T28" fmla="*/ 53 w 106"/>
                <a:gd name="T29" fmla="*/ 46 h 104"/>
                <a:gd name="T30" fmla="*/ 61 w 106"/>
                <a:gd name="T31" fmla="*/ 39 h 104"/>
                <a:gd name="T32" fmla="*/ 61 w 106"/>
                <a:gd name="T33" fmla="*/ 39 h 104"/>
                <a:gd name="T34" fmla="*/ 67 w 106"/>
                <a:gd name="T35" fmla="*/ 33 h 104"/>
                <a:gd name="T36" fmla="*/ 67 w 106"/>
                <a:gd name="T37" fmla="*/ 33 h 104"/>
                <a:gd name="T38" fmla="*/ 74 w 106"/>
                <a:gd name="T39" fmla="*/ 27 h 104"/>
                <a:gd name="T40" fmla="*/ 74 w 106"/>
                <a:gd name="T41" fmla="*/ 27 h 104"/>
                <a:gd name="T42" fmla="*/ 92 w 106"/>
                <a:gd name="T43" fmla="*/ 8 h 104"/>
                <a:gd name="T44" fmla="*/ 92 w 106"/>
                <a:gd name="T45" fmla="*/ 8 h 104"/>
                <a:gd name="T46" fmla="*/ 105 w 106"/>
                <a:gd name="T47" fmla="*/ 0 h 104"/>
                <a:gd name="T48" fmla="*/ 104 w 106"/>
                <a:gd name="T49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04">
                  <a:moveTo>
                    <a:pt x="104" y="5"/>
                  </a:moveTo>
                  <a:cubicBezTo>
                    <a:pt x="101" y="9"/>
                    <a:pt x="98" y="13"/>
                    <a:pt x="95" y="17"/>
                  </a:cubicBezTo>
                  <a:cubicBezTo>
                    <a:pt x="93" y="20"/>
                    <a:pt x="94" y="24"/>
                    <a:pt x="92" y="26"/>
                  </a:cubicBezTo>
                  <a:cubicBezTo>
                    <a:pt x="92" y="27"/>
                    <a:pt x="91" y="28"/>
                    <a:pt x="91" y="29"/>
                  </a:cubicBezTo>
                  <a:cubicBezTo>
                    <a:pt x="89" y="30"/>
                    <a:pt x="90" y="33"/>
                    <a:pt x="88" y="35"/>
                  </a:cubicBezTo>
                  <a:cubicBezTo>
                    <a:pt x="85" y="43"/>
                    <a:pt x="79" y="48"/>
                    <a:pt x="72" y="53"/>
                  </a:cubicBezTo>
                  <a:cubicBezTo>
                    <a:pt x="58" y="64"/>
                    <a:pt x="42" y="74"/>
                    <a:pt x="29" y="86"/>
                  </a:cubicBezTo>
                  <a:cubicBezTo>
                    <a:pt x="24" y="90"/>
                    <a:pt x="19" y="93"/>
                    <a:pt x="13" y="95"/>
                  </a:cubicBezTo>
                  <a:cubicBezTo>
                    <a:pt x="10" y="96"/>
                    <a:pt x="7" y="97"/>
                    <a:pt x="6" y="101"/>
                  </a:cubicBezTo>
                  <a:cubicBezTo>
                    <a:pt x="5" y="103"/>
                    <a:pt x="3" y="104"/>
                    <a:pt x="2" y="103"/>
                  </a:cubicBezTo>
                  <a:cubicBezTo>
                    <a:pt x="0" y="103"/>
                    <a:pt x="0" y="100"/>
                    <a:pt x="1" y="99"/>
                  </a:cubicBezTo>
                  <a:cubicBezTo>
                    <a:pt x="6" y="89"/>
                    <a:pt x="10" y="78"/>
                    <a:pt x="19" y="71"/>
                  </a:cubicBezTo>
                  <a:cubicBezTo>
                    <a:pt x="26" y="65"/>
                    <a:pt x="32" y="61"/>
                    <a:pt x="39" y="57"/>
                  </a:cubicBezTo>
                  <a:cubicBezTo>
                    <a:pt x="43" y="52"/>
                    <a:pt x="48" y="50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6" y="44"/>
                    <a:pt x="58" y="41"/>
                    <a:pt x="61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3" y="37"/>
                    <a:pt x="65" y="3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9" y="31"/>
                    <a:pt x="71" y="29"/>
                    <a:pt x="7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81" y="21"/>
                    <a:pt x="86" y="14"/>
                    <a:pt x="92" y="8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6" y="5"/>
                    <a:pt x="99" y="0"/>
                    <a:pt x="105" y="0"/>
                  </a:cubicBezTo>
                  <a:cubicBezTo>
                    <a:pt x="106" y="2"/>
                    <a:pt x="106" y="3"/>
                    <a:pt x="104" y="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Freeform 190"/>
            <p:cNvSpPr/>
            <p:nvPr/>
          </p:nvSpPr>
          <p:spPr bwMode="auto">
            <a:xfrm>
              <a:off x="4170" y="544"/>
              <a:ext cx="205" cy="278"/>
            </a:xfrm>
            <a:custGeom>
              <a:avLst/>
              <a:gdLst>
                <a:gd name="T0" fmla="*/ 78 w 98"/>
                <a:gd name="T1" fmla="*/ 115 h 132"/>
                <a:gd name="T2" fmla="*/ 74 w 98"/>
                <a:gd name="T3" fmla="*/ 116 h 132"/>
                <a:gd name="T4" fmla="*/ 35 w 98"/>
                <a:gd name="T5" fmla="*/ 132 h 132"/>
                <a:gd name="T6" fmla="*/ 26 w 98"/>
                <a:gd name="T7" fmla="*/ 130 h 132"/>
                <a:gd name="T8" fmla="*/ 1 w 98"/>
                <a:gd name="T9" fmla="*/ 123 h 132"/>
                <a:gd name="T10" fmla="*/ 4 w 98"/>
                <a:gd name="T11" fmla="*/ 120 h 132"/>
                <a:gd name="T12" fmla="*/ 19 w 98"/>
                <a:gd name="T13" fmla="*/ 122 h 132"/>
                <a:gd name="T14" fmla="*/ 35 w 98"/>
                <a:gd name="T15" fmla="*/ 119 h 132"/>
                <a:gd name="T16" fmla="*/ 56 w 98"/>
                <a:gd name="T17" fmla="*/ 117 h 132"/>
                <a:gd name="T18" fmla="*/ 75 w 98"/>
                <a:gd name="T19" fmla="*/ 110 h 132"/>
                <a:gd name="T20" fmla="*/ 77 w 98"/>
                <a:gd name="T21" fmla="*/ 104 h 132"/>
                <a:gd name="T22" fmla="*/ 73 w 98"/>
                <a:gd name="T23" fmla="*/ 101 h 132"/>
                <a:gd name="T24" fmla="*/ 67 w 98"/>
                <a:gd name="T25" fmla="*/ 93 h 132"/>
                <a:gd name="T26" fmla="*/ 68 w 98"/>
                <a:gd name="T27" fmla="*/ 89 h 132"/>
                <a:gd name="T28" fmla="*/ 80 w 98"/>
                <a:gd name="T29" fmla="*/ 85 h 132"/>
                <a:gd name="T30" fmla="*/ 79 w 98"/>
                <a:gd name="T31" fmla="*/ 78 h 132"/>
                <a:gd name="T32" fmla="*/ 79 w 98"/>
                <a:gd name="T33" fmla="*/ 72 h 132"/>
                <a:gd name="T34" fmla="*/ 85 w 98"/>
                <a:gd name="T35" fmla="*/ 55 h 132"/>
                <a:gd name="T36" fmla="*/ 84 w 98"/>
                <a:gd name="T37" fmla="*/ 51 h 132"/>
                <a:gd name="T38" fmla="*/ 80 w 98"/>
                <a:gd name="T39" fmla="*/ 53 h 132"/>
                <a:gd name="T40" fmla="*/ 74 w 98"/>
                <a:gd name="T41" fmla="*/ 61 h 132"/>
                <a:gd name="T42" fmla="*/ 71 w 98"/>
                <a:gd name="T43" fmla="*/ 53 h 132"/>
                <a:gd name="T44" fmla="*/ 75 w 98"/>
                <a:gd name="T45" fmla="*/ 33 h 132"/>
                <a:gd name="T46" fmla="*/ 66 w 98"/>
                <a:gd name="T47" fmla="*/ 21 h 132"/>
                <a:gd name="T48" fmla="*/ 55 w 98"/>
                <a:gd name="T49" fmla="*/ 15 h 132"/>
                <a:gd name="T50" fmla="*/ 39 w 98"/>
                <a:gd name="T51" fmla="*/ 9 h 132"/>
                <a:gd name="T52" fmla="*/ 34 w 98"/>
                <a:gd name="T53" fmla="*/ 6 h 132"/>
                <a:gd name="T54" fmla="*/ 32 w 98"/>
                <a:gd name="T55" fmla="*/ 4 h 132"/>
                <a:gd name="T56" fmla="*/ 33 w 98"/>
                <a:gd name="T57" fmla="*/ 2 h 132"/>
                <a:gd name="T58" fmla="*/ 35 w 98"/>
                <a:gd name="T59" fmla="*/ 2 h 132"/>
                <a:gd name="T60" fmla="*/ 40 w 98"/>
                <a:gd name="T61" fmla="*/ 2 h 132"/>
                <a:gd name="T62" fmla="*/ 53 w 98"/>
                <a:gd name="T63" fmla="*/ 5 h 132"/>
                <a:gd name="T64" fmla="*/ 71 w 98"/>
                <a:gd name="T65" fmla="*/ 14 h 132"/>
                <a:gd name="T66" fmla="*/ 79 w 98"/>
                <a:gd name="T67" fmla="*/ 20 h 132"/>
                <a:gd name="T68" fmla="*/ 81 w 98"/>
                <a:gd name="T69" fmla="*/ 44 h 132"/>
                <a:gd name="T70" fmla="*/ 80 w 98"/>
                <a:gd name="T71" fmla="*/ 44 h 132"/>
                <a:gd name="T72" fmla="*/ 93 w 98"/>
                <a:gd name="T73" fmla="*/ 57 h 132"/>
                <a:gd name="T74" fmla="*/ 86 w 98"/>
                <a:gd name="T75" fmla="*/ 85 h 132"/>
                <a:gd name="T76" fmla="*/ 85 w 98"/>
                <a:gd name="T77" fmla="*/ 94 h 132"/>
                <a:gd name="T78" fmla="*/ 85 w 98"/>
                <a:gd name="T79" fmla="*/ 104 h 132"/>
                <a:gd name="T80" fmla="*/ 78 w 98"/>
                <a:gd name="T81" fmla="*/ 11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32">
                  <a:moveTo>
                    <a:pt x="78" y="115"/>
                  </a:moveTo>
                  <a:cubicBezTo>
                    <a:pt x="76" y="114"/>
                    <a:pt x="75" y="115"/>
                    <a:pt x="74" y="116"/>
                  </a:cubicBezTo>
                  <a:cubicBezTo>
                    <a:pt x="64" y="127"/>
                    <a:pt x="50" y="131"/>
                    <a:pt x="35" y="132"/>
                  </a:cubicBezTo>
                  <a:cubicBezTo>
                    <a:pt x="32" y="132"/>
                    <a:pt x="29" y="132"/>
                    <a:pt x="26" y="130"/>
                  </a:cubicBezTo>
                  <a:cubicBezTo>
                    <a:pt x="18" y="127"/>
                    <a:pt x="9" y="126"/>
                    <a:pt x="1" y="123"/>
                  </a:cubicBezTo>
                  <a:cubicBezTo>
                    <a:pt x="0" y="120"/>
                    <a:pt x="2" y="120"/>
                    <a:pt x="4" y="120"/>
                  </a:cubicBezTo>
                  <a:cubicBezTo>
                    <a:pt x="9" y="119"/>
                    <a:pt x="14" y="121"/>
                    <a:pt x="19" y="122"/>
                  </a:cubicBezTo>
                  <a:cubicBezTo>
                    <a:pt x="25" y="122"/>
                    <a:pt x="30" y="122"/>
                    <a:pt x="35" y="119"/>
                  </a:cubicBezTo>
                  <a:cubicBezTo>
                    <a:pt x="42" y="119"/>
                    <a:pt x="49" y="114"/>
                    <a:pt x="56" y="117"/>
                  </a:cubicBezTo>
                  <a:cubicBezTo>
                    <a:pt x="61" y="112"/>
                    <a:pt x="69" y="114"/>
                    <a:pt x="75" y="110"/>
                  </a:cubicBezTo>
                  <a:cubicBezTo>
                    <a:pt x="77" y="109"/>
                    <a:pt x="77" y="107"/>
                    <a:pt x="77" y="104"/>
                  </a:cubicBezTo>
                  <a:cubicBezTo>
                    <a:pt x="76" y="102"/>
                    <a:pt x="75" y="101"/>
                    <a:pt x="73" y="101"/>
                  </a:cubicBezTo>
                  <a:cubicBezTo>
                    <a:pt x="66" y="102"/>
                    <a:pt x="67" y="97"/>
                    <a:pt x="67" y="93"/>
                  </a:cubicBezTo>
                  <a:cubicBezTo>
                    <a:pt x="67" y="91"/>
                    <a:pt x="68" y="90"/>
                    <a:pt x="68" y="89"/>
                  </a:cubicBezTo>
                  <a:cubicBezTo>
                    <a:pt x="73" y="83"/>
                    <a:pt x="76" y="82"/>
                    <a:pt x="80" y="85"/>
                  </a:cubicBezTo>
                  <a:cubicBezTo>
                    <a:pt x="80" y="82"/>
                    <a:pt x="80" y="80"/>
                    <a:pt x="79" y="78"/>
                  </a:cubicBezTo>
                  <a:cubicBezTo>
                    <a:pt x="79" y="76"/>
                    <a:pt x="79" y="74"/>
                    <a:pt x="79" y="72"/>
                  </a:cubicBezTo>
                  <a:cubicBezTo>
                    <a:pt x="82" y="66"/>
                    <a:pt x="82" y="60"/>
                    <a:pt x="85" y="55"/>
                  </a:cubicBezTo>
                  <a:cubicBezTo>
                    <a:pt x="86" y="54"/>
                    <a:pt x="86" y="52"/>
                    <a:pt x="84" y="51"/>
                  </a:cubicBezTo>
                  <a:cubicBezTo>
                    <a:pt x="82" y="50"/>
                    <a:pt x="81" y="51"/>
                    <a:pt x="80" y="53"/>
                  </a:cubicBezTo>
                  <a:cubicBezTo>
                    <a:pt x="79" y="56"/>
                    <a:pt x="78" y="59"/>
                    <a:pt x="74" y="61"/>
                  </a:cubicBezTo>
                  <a:cubicBezTo>
                    <a:pt x="72" y="59"/>
                    <a:pt x="75" y="54"/>
                    <a:pt x="71" y="53"/>
                  </a:cubicBezTo>
                  <a:cubicBezTo>
                    <a:pt x="66" y="43"/>
                    <a:pt x="67" y="38"/>
                    <a:pt x="75" y="33"/>
                  </a:cubicBezTo>
                  <a:cubicBezTo>
                    <a:pt x="73" y="29"/>
                    <a:pt x="69" y="25"/>
                    <a:pt x="66" y="21"/>
                  </a:cubicBezTo>
                  <a:cubicBezTo>
                    <a:pt x="64" y="17"/>
                    <a:pt x="60" y="14"/>
                    <a:pt x="55" y="15"/>
                  </a:cubicBezTo>
                  <a:cubicBezTo>
                    <a:pt x="49" y="15"/>
                    <a:pt x="44" y="13"/>
                    <a:pt x="39" y="9"/>
                  </a:cubicBezTo>
                  <a:cubicBezTo>
                    <a:pt x="38" y="8"/>
                    <a:pt x="36" y="7"/>
                    <a:pt x="34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32" y="3"/>
                    <a:pt x="32" y="2"/>
                    <a:pt x="33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7" y="0"/>
                    <a:pt x="39" y="1"/>
                    <a:pt x="40" y="2"/>
                  </a:cubicBezTo>
                  <a:cubicBezTo>
                    <a:pt x="44" y="7"/>
                    <a:pt x="49" y="5"/>
                    <a:pt x="53" y="5"/>
                  </a:cubicBezTo>
                  <a:cubicBezTo>
                    <a:pt x="60" y="6"/>
                    <a:pt x="67" y="7"/>
                    <a:pt x="71" y="14"/>
                  </a:cubicBezTo>
                  <a:cubicBezTo>
                    <a:pt x="73" y="17"/>
                    <a:pt x="76" y="18"/>
                    <a:pt x="79" y="20"/>
                  </a:cubicBezTo>
                  <a:cubicBezTo>
                    <a:pt x="87" y="25"/>
                    <a:pt x="90" y="39"/>
                    <a:pt x="81" y="44"/>
                  </a:cubicBezTo>
                  <a:cubicBezTo>
                    <a:pt x="82" y="44"/>
                    <a:pt x="80" y="44"/>
                    <a:pt x="80" y="44"/>
                  </a:cubicBezTo>
                  <a:cubicBezTo>
                    <a:pt x="92" y="41"/>
                    <a:pt x="98" y="45"/>
                    <a:pt x="93" y="57"/>
                  </a:cubicBezTo>
                  <a:cubicBezTo>
                    <a:pt x="89" y="66"/>
                    <a:pt x="86" y="75"/>
                    <a:pt x="86" y="85"/>
                  </a:cubicBezTo>
                  <a:cubicBezTo>
                    <a:pt x="86" y="88"/>
                    <a:pt x="86" y="91"/>
                    <a:pt x="85" y="94"/>
                  </a:cubicBezTo>
                  <a:cubicBezTo>
                    <a:pt x="84" y="98"/>
                    <a:pt x="83" y="101"/>
                    <a:pt x="85" y="104"/>
                  </a:cubicBezTo>
                  <a:cubicBezTo>
                    <a:pt x="87" y="109"/>
                    <a:pt x="85" y="112"/>
                    <a:pt x="78" y="115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Freeform 191"/>
            <p:cNvSpPr/>
            <p:nvPr/>
          </p:nvSpPr>
          <p:spPr bwMode="auto">
            <a:xfrm>
              <a:off x="4243" y="541"/>
              <a:ext cx="132" cy="245"/>
            </a:xfrm>
            <a:custGeom>
              <a:avLst/>
              <a:gdLst>
                <a:gd name="T0" fmla="*/ 43 w 63"/>
                <a:gd name="T1" fmla="*/ 116 h 116"/>
                <a:gd name="T2" fmla="*/ 47 w 63"/>
                <a:gd name="T3" fmla="*/ 102 h 116"/>
                <a:gd name="T4" fmla="*/ 47 w 63"/>
                <a:gd name="T5" fmla="*/ 100 h 116"/>
                <a:gd name="T6" fmla="*/ 58 w 63"/>
                <a:gd name="T7" fmla="*/ 57 h 116"/>
                <a:gd name="T8" fmla="*/ 56 w 63"/>
                <a:gd name="T9" fmla="*/ 47 h 116"/>
                <a:gd name="T10" fmla="*/ 47 w 63"/>
                <a:gd name="T11" fmla="*/ 46 h 116"/>
                <a:gd name="T12" fmla="*/ 40 w 63"/>
                <a:gd name="T13" fmla="*/ 47 h 116"/>
                <a:gd name="T14" fmla="*/ 41 w 63"/>
                <a:gd name="T15" fmla="*/ 46 h 116"/>
                <a:gd name="T16" fmla="*/ 43 w 63"/>
                <a:gd name="T17" fmla="*/ 21 h 116"/>
                <a:gd name="T18" fmla="*/ 32 w 63"/>
                <a:gd name="T19" fmla="*/ 12 h 116"/>
                <a:gd name="T20" fmla="*/ 18 w 63"/>
                <a:gd name="T21" fmla="*/ 7 h 116"/>
                <a:gd name="T22" fmla="*/ 4 w 63"/>
                <a:gd name="T23" fmla="*/ 4 h 116"/>
                <a:gd name="T24" fmla="*/ 0 w 63"/>
                <a:gd name="T25" fmla="*/ 3 h 116"/>
                <a:gd name="T26" fmla="*/ 6 w 63"/>
                <a:gd name="T27" fmla="*/ 3 h 116"/>
                <a:gd name="T28" fmla="*/ 20 w 63"/>
                <a:gd name="T29" fmla="*/ 6 h 116"/>
                <a:gd name="T30" fmla="*/ 36 w 63"/>
                <a:gd name="T31" fmla="*/ 13 h 116"/>
                <a:gd name="T32" fmla="*/ 42 w 63"/>
                <a:gd name="T33" fmla="*/ 18 h 116"/>
                <a:gd name="T34" fmla="*/ 52 w 63"/>
                <a:gd name="T35" fmla="*/ 38 h 116"/>
                <a:gd name="T36" fmla="*/ 55 w 63"/>
                <a:gd name="T37" fmla="*/ 44 h 116"/>
                <a:gd name="T38" fmla="*/ 60 w 63"/>
                <a:gd name="T39" fmla="*/ 57 h 116"/>
                <a:gd name="T40" fmla="*/ 53 w 63"/>
                <a:gd name="T41" fmla="*/ 85 h 116"/>
                <a:gd name="T42" fmla="*/ 51 w 63"/>
                <a:gd name="T43" fmla="*/ 94 h 116"/>
                <a:gd name="T44" fmla="*/ 51 w 63"/>
                <a:gd name="T45" fmla="*/ 105 h 116"/>
                <a:gd name="T46" fmla="*/ 43 w 63"/>
                <a:gd name="T4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3" h="116">
                  <a:moveTo>
                    <a:pt x="43" y="116"/>
                  </a:moveTo>
                  <a:cubicBezTo>
                    <a:pt x="48" y="112"/>
                    <a:pt x="52" y="109"/>
                    <a:pt x="47" y="102"/>
                  </a:cubicBezTo>
                  <a:cubicBezTo>
                    <a:pt x="47" y="102"/>
                    <a:pt x="47" y="101"/>
                    <a:pt x="47" y="100"/>
                  </a:cubicBezTo>
                  <a:cubicBezTo>
                    <a:pt x="53" y="86"/>
                    <a:pt x="49" y="70"/>
                    <a:pt x="58" y="57"/>
                  </a:cubicBezTo>
                  <a:cubicBezTo>
                    <a:pt x="60" y="54"/>
                    <a:pt x="60" y="50"/>
                    <a:pt x="56" y="47"/>
                  </a:cubicBezTo>
                  <a:cubicBezTo>
                    <a:pt x="53" y="44"/>
                    <a:pt x="50" y="45"/>
                    <a:pt x="47" y="46"/>
                  </a:cubicBezTo>
                  <a:cubicBezTo>
                    <a:pt x="45" y="47"/>
                    <a:pt x="43" y="48"/>
                    <a:pt x="40" y="47"/>
                  </a:cubicBezTo>
                  <a:cubicBezTo>
                    <a:pt x="41" y="47"/>
                    <a:pt x="41" y="46"/>
                    <a:pt x="41" y="46"/>
                  </a:cubicBezTo>
                  <a:cubicBezTo>
                    <a:pt x="53" y="40"/>
                    <a:pt x="53" y="29"/>
                    <a:pt x="43" y="21"/>
                  </a:cubicBezTo>
                  <a:cubicBezTo>
                    <a:pt x="39" y="18"/>
                    <a:pt x="35" y="16"/>
                    <a:pt x="32" y="12"/>
                  </a:cubicBezTo>
                  <a:cubicBezTo>
                    <a:pt x="29" y="8"/>
                    <a:pt x="23" y="7"/>
                    <a:pt x="18" y="7"/>
                  </a:cubicBezTo>
                  <a:cubicBezTo>
                    <a:pt x="13" y="7"/>
                    <a:pt x="8" y="8"/>
                    <a:pt x="4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2" y="0"/>
                    <a:pt x="5" y="1"/>
                    <a:pt x="6" y="3"/>
                  </a:cubicBezTo>
                  <a:cubicBezTo>
                    <a:pt x="10" y="7"/>
                    <a:pt x="16" y="6"/>
                    <a:pt x="20" y="6"/>
                  </a:cubicBezTo>
                  <a:cubicBezTo>
                    <a:pt x="27" y="6"/>
                    <a:pt x="32" y="7"/>
                    <a:pt x="36" y="13"/>
                  </a:cubicBezTo>
                  <a:cubicBezTo>
                    <a:pt x="37" y="16"/>
                    <a:pt x="40" y="17"/>
                    <a:pt x="42" y="18"/>
                  </a:cubicBezTo>
                  <a:cubicBezTo>
                    <a:pt x="50" y="23"/>
                    <a:pt x="53" y="29"/>
                    <a:pt x="52" y="38"/>
                  </a:cubicBezTo>
                  <a:cubicBezTo>
                    <a:pt x="51" y="41"/>
                    <a:pt x="51" y="42"/>
                    <a:pt x="55" y="44"/>
                  </a:cubicBezTo>
                  <a:cubicBezTo>
                    <a:pt x="61" y="46"/>
                    <a:pt x="63" y="51"/>
                    <a:pt x="60" y="57"/>
                  </a:cubicBezTo>
                  <a:cubicBezTo>
                    <a:pt x="55" y="66"/>
                    <a:pt x="52" y="75"/>
                    <a:pt x="53" y="85"/>
                  </a:cubicBezTo>
                  <a:cubicBezTo>
                    <a:pt x="53" y="88"/>
                    <a:pt x="52" y="91"/>
                    <a:pt x="51" y="94"/>
                  </a:cubicBezTo>
                  <a:cubicBezTo>
                    <a:pt x="50" y="98"/>
                    <a:pt x="49" y="101"/>
                    <a:pt x="51" y="105"/>
                  </a:cubicBezTo>
                  <a:cubicBezTo>
                    <a:pt x="53" y="111"/>
                    <a:pt x="50" y="115"/>
                    <a:pt x="43" y="1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9" name="Freeform 192"/>
            <p:cNvSpPr/>
            <p:nvPr/>
          </p:nvSpPr>
          <p:spPr bwMode="auto">
            <a:xfrm>
              <a:off x="4082" y="539"/>
              <a:ext cx="157" cy="194"/>
            </a:xfrm>
            <a:custGeom>
              <a:avLst/>
              <a:gdLst>
                <a:gd name="T0" fmla="*/ 75 w 75"/>
                <a:gd name="T1" fmla="*/ 4 h 92"/>
                <a:gd name="T2" fmla="*/ 74 w 75"/>
                <a:gd name="T3" fmla="*/ 5 h 92"/>
                <a:gd name="T4" fmla="*/ 66 w 75"/>
                <a:gd name="T5" fmla="*/ 6 h 92"/>
                <a:gd name="T6" fmla="*/ 52 w 75"/>
                <a:gd name="T7" fmla="*/ 11 h 92"/>
                <a:gd name="T8" fmla="*/ 43 w 75"/>
                <a:gd name="T9" fmla="*/ 10 h 92"/>
                <a:gd name="T10" fmla="*/ 32 w 75"/>
                <a:gd name="T11" fmla="*/ 12 h 92"/>
                <a:gd name="T12" fmla="*/ 16 w 75"/>
                <a:gd name="T13" fmla="*/ 35 h 92"/>
                <a:gd name="T14" fmla="*/ 6 w 75"/>
                <a:gd name="T15" fmla="*/ 84 h 92"/>
                <a:gd name="T16" fmla="*/ 7 w 75"/>
                <a:gd name="T17" fmla="*/ 90 h 92"/>
                <a:gd name="T18" fmla="*/ 6 w 75"/>
                <a:gd name="T19" fmla="*/ 92 h 92"/>
                <a:gd name="T20" fmla="*/ 0 w 75"/>
                <a:gd name="T21" fmla="*/ 67 h 92"/>
                <a:gd name="T22" fmla="*/ 1 w 75"/>
                <a:gd name="T23" fmla="*/ 56 h 92"/>
                <a:gd name="T24" fmla="*/ 15 w 75"/>
                <a:gd name="T25" fmla="*/ 30 h 92"/>
                <a:gd name="T26" fmla="*/ 29 w 75"/>
                <a:gd name="T27" fmla="*/ 10 h 92"/>
                <a:gd name="T28" fmla="*/ 45 w 75"/>
                <a:gd name="T29" fmla="*/ 7 h 92"/>
                <a:gd name="T30" fmla="*/ 50 w 75"/>
                <a:gd name="T31" fmla="*/ 8 h 92"/>
                <a:gd name="T32" fmla="*/ 75 w 75"/>
                <a:gd name="T33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92">
                  <a:moveTo>
                    <a:pt x="75" y="4"/>
                  </a:moveTo>
                  <a:cubicBezTo>
                    <a:pt x="74" y="4"/>
                    <a:pt x="74" y="5"/>
                    <a:pt x="74" y="5"/>
                  </a:cubicBezTo>
                  <a:cubicBezTo>
                    <a:pt x="71" y="7"/>
                    <a:pt x="68" y="6"/>
                    <a:pt x="66" y="6"/>
                  </a:cubicBezTo>
                  <a:cubicBezTo>
                    <a:pt x="60" y="7"/>
                    <a:pt x="55" y="7"/>
                    <a:pt x="52" y="11"/>
                  </a:cubicBezTo>
                  <a:cubicBezTo>
                    <a:pt x="48" y="14"/>
                    <a:pt x="46" y="14"/>
                    <a:pt x="43" y="10"/>
                  </a:cubicBezTo>
                  <a:cubicBezTo>
                    <a:pt x="39" y="6"/>
                    <a:pt x="34" y="7"/>
                    <a:pt x="32" y="12"/>
                  </a:cubicBezTo>
                  <a:cubicBezTo>
                    <a:pt x="29" y="21"/>
                    <a:pt x="23" y="28"/>
                    <a:pt x="16" y="35"/>
                  </a:cubicBezTo>
                  <a:cubicBezTo>
                    <a:pt x="2" y="49"/>
                    <a:pt x="2" y="66"/>
                    <a:pt x="6" y="84"/>
                  </a:cubicBezTo>
                  <a:cubicBezTo>
                    <a:pt x="6" y="86"/>
                    <a:pt x="7" y="88"/>
                    <a:pt x="7" y="90"/>
                  </a:cubicBezTo>
                  <a:cubicBezTo>
                    <a:pt x="7" y="91"/>
                    <a:pt x="6" y="91"/>
                    <a:pt x="6" y="92"/>
                  </a:cubicBezTo>
                  <a:cubicBezTo>
                    <a:pt x="0" y="84"/>
                    <a:pt x="0" y="75"/>
                    <a:pt x="0" y="67"/>
                  </a:cubicBezTo>
                  <a:cubicBezTo>
                    <a:pt x="0" y="63"/>
                    <a:pt x="1" y="60"/>
                    <a:pt x="1" y="56"/>
                  </a:cubicBezTo>
                  <a:cubicBezTo>
                    <a:pt x="2" y="45"/>
                    <a:pt x="8" y="37"/>
                    <a:pt x="15" y="30"/>
                  </a:cubicBezTo>
                  <a:cubicBezTo>
                    <a:pt x="22" y="24"/>
                    <a:pt x="26" y="17"/>
                    <a:pt x="29" y="10"/>
                  </a:cubicBezTo>
                  <a:cubicBezTo>
                    <a:pt x="33" y="1"/>
                    <a:pt x="39" y="0"/>
                    <a:pt x="45" y="7"/>
                  </a:cubicBezTo>
                  <a:cubicBezTo>
                    <a:pt x="47" y="9"/>
                    <a:pt x="48" y="9"/>
                    <a:pt x="50" y="8"/>
                  </a:cubicBezTo>
                  <a:cubicBezTo>
                    <a:pt x="57" y="2"/>
                    <a:pt x="66" y="1"/>
                    <a:pt x="75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0" name="Freeform 193"/>
            <p:cNvSpPr/>
            <p:nvPr/>
          </p:nvSpPr>
          <p:spPr bwMode="auto">
            <a:xfrm>
              <a:off x="4098" y="744"/>
              <a:ext cx="53" cy="48"/>
            </a:xfrm>
            <a:custGeom>
              <a:avLst/>
              <a:gdLst>
                <a:gd name="T0" fmla="*/ 2 w 25"/>
                <a:gd name="T1" fmla="*/ 7 h 23"/>
                <a:gd name="T2" fmla="*/ 0 w 25"/>
                <a:gd name="T3" fmla="*/ 1 h 23"/>
                <a:gd name="T4" fmla="*/ 6 w 25"/>
                <a:gd name="T5" fmla="*/ 4 h 23"/>
                <a:gd name="T6" fmla="*/ 11 w 25"/>
                <a:gd name="T7" fmla="*/ 9 h 23"/>
                <a:gd name="T8" fmla="*/ 16 w 25"/>
                <a:gd name="T9" fmla="*/ 10 h 23"/>
                <a:gd name="T10" fmla="*/ 22 w 25"/>
                <a:gd name="T11" fmla="*/ 22 h 23"/>
                <a:gd name="T12" fmla="*/ 8 w 25"/>
                <a:gd name="T13" fmla="*/ 19 h 23"/>
                <a:gd name="T14" fmla="*/ 8 w 25"/>
                <a:gd name="T15" fmla="*/ 19 h 23"/>
                <a:gd name="T16" fmla="*/ 2 w 2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3">
                  <a:moveTo>
                    <a:pt x="2" y="7"/>
                  </a:moveTo>
                  <a:cubicBezTo>
                    <a:pt x="1" y="5"/>
                    <a:pt x="1" y="3"/>
                    <a:pt x="0" y="1"/>
                  </a:cubicBezTo>
                  <a:cubicBezTo>
                    <a:pt x="3" y="0"/>
                    <a:pt x="4" y="2"/>
                    <a:pt x="6" y="4"/>
                  </a:cubicBezTo>
                  <a:cubicBezTo>
                    <a:pt x="7" y="6"/>
                    <a:pt x="9" y="8"/>
                    <a:pt x="11" y="9"/>
                  </a:cubicBezTo>
                  <a:cubicBezTo>
                    <a:pt x="13" y="9"/>
                    <a:pt x="15" y="10"/>
                    <a:pt x="16" y="10"/>
                  </a:cubicBezTo>
                  <a:cubicBezTo>
                    <a:pt x="24" y="15"/>
                    <a:pt x="25" y="17"/>
                    <a:pt x="22" y="22"/>
                  </a:cubicBezTo>
                  <a:cubicBezTo>
                    <a:pt x="17" y="23"/>
                    <a:pt x="12" y="2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" y="17"/>
                    <a:pt x="1" y="12"/>
                    <a:pt x="2" y="7"/>
                  </a:cubicBezTo>
                  <a:close/>
                </a:path>
              </a:pathLst>
            </a:custGeom>
            <a:solidFill>
              <a:srgbClr val="B8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1" name="Freeform 194"/>
            <p:cNvSpPr/>
            <p:nvPr/>
          </p:nvSpPr>
          <p:spPr bwMode="auto">
            <a:xfrm>
              <a:off x="4117" y="752"/>
              <a:ext cx="61" cy="51"/>
            </a:xfrm>
            <a:custGeom>
              <a:avLst/>
              <a:gdLst>
                <a:gd name="T0" fmla="*/ 13 w 29"/>
                <a:gd name="T1" fmla="*/ 17 h 24"/>
                <a:gd name="T2" fmla="*/ 6 w 29"/>
                <a:gd name="T3" fmla="*/ 8 h 24"/>
                <a:gd name="T4" fmla="*/ 3 w 29"/>
                <a:gd name="T5" fmla="*/ 2 h 24"/>
                <a:gd name="T6" fmla="*/ 10 w 29"/>
                <a:gd name="T7" fmla="*/ 2 h 24"/>
                <a:gd name="T8" fmla="*/ 14 w 29"/>
                <a:gd name="T9" fmla="*/ 3 h 24"/>
                <a:gd name="T10" fmla="*/ 20 w 29"/>
                <a:gd name="T11" fmla="*/ 10 h 24"/>
                <a:gd name="T12" fmla="*/ 25 w 29"/>
                <a:gd name="T13" fmla="*/ 19 h 24"/>
                <a:gd name="T14" fmla="*/ 29 w 29"/>
                <a:gd name="T15" fmla="*/ 21 h 24"/>
                <a:gd name="T16" fmla="*/ 26 w 29"/>
                <a:gd name="T17" fmla="*/ 23 h 24"/>
                <a:gd name="T18" fmla="*/ 21 w 29"/>
                <a:gd name="T19" fmla="*/ 24 h 24"/>
                <a:gd name="T20" fmla="*/ 14 w 29"/>
                <a:gd name="T21" fmla="*/ 20 h 24"/>
                <a:gd name="T22" fmla="*/ 13 w 29"/>
                <a:gd name="T23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24">
                  <a:moveTo>
                    <a:pt x="13" y="17"/>
                  </a:moveTo>
                  <a:cubicBezTo>
                    <a:pt x="15" y="11"/>
                    <a:pt x="10" y="10"/>
                    <a:pt x="6" y="8"/>
                  </a:cubicBezTo>
                  <a:cubicBezTo>
                    <a:pt x="5" y="6"/>
                    <a:pt x="0" y="6"/>
                    <a:pt x="3" y="2"/>
                  </a:cubicBezTo>
                  <a:cubicBezTo>
                    <a:pt x="5" y="0"/>
                    <a:pt x="7" y="1"/>
                    <a:pt x="10" y="2"/>
                  </a:cubicBezTo>
                  <a:cubicBezTo>
                    <a:pt x="11" y="2"/>
                    <a:pt x="13" y="3"/>
                    <a:pt x="14" y="3"/>
                  </a:cubicBezTo>
                  <a:cubicBezTo>
                    <a:pt x="21" y="3"/>
                    <a:pt x="21" y="3"/>
                    <a:pt x="20" y="10"/>
                  </a:cubicBezTo>
                  <a:cubicBezTo>
                    <a:pt x="20" y="14"/>
                    <a:pt x="21" y="17"/>
                    <a:pt x="25" y="19"/>
                  </a:cubicBezTo>
                  <a:cubicBezTo>
                    <a:pt x="26" y="19"/>
                    <a:pt x="28" y="20"/>
                    <a:pt x="29" y="21"/>
                  </a:cubicBezTo>
                  <a:cubicBezTo>
                    <a:pt x="28" y="22"/>
                    <a:pt x="27" y="23"/>
                    <a:pt x="26" y="23"/>
                  </a:cubicBezTo>
                  <a:cubicBezTo>
                    <a:pt x="24" y="24"/>
                    <a:pt x="23" y="23"/>
                    <a:pt x="21" y="24"/>
                  </a:cubicBezTo>
                  <a:cubicBezTo>
                    <a:pt x="19" y="22"/>
                    <a:pt x="16" y="23"/>
                    <a:pt x="14" y="20"/>
                  </a:cubicBezTo>
                  <a:cubicBezTo>
                    <a:pt x="13" y="19"/>
                    <a:pt x="12" y="19"/>
                    <a:pt x="13" y="17"/>
                  </a:cubicBezTo>
                  <a:close/>
                </a:path>
              </a:pathLst>
            </a:custGeom>
            <a:solidFill>
              <a:srgbClr val="F9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2" name="Freeform 195"/>
            <p:cNvSpPr/>
            <p:nvPr/>
          </p:nvSpPr>
          <p:spPr bwMode="auto">
            <a:xfrm>
              <a:off x="4161" y="788"/>
              <a:ext cx="164" cy="40"/>
            </a:xfrm>
            <a:custGeom>
              <a:avLst/>
              <a:gdLst>
                <a:gd name="T0" fmla="*/ 0 w 78"/>
                <a:gd name="T1" fmla="*/ 7 h 19"/>
                <a:gd name="T2" fmla="*/ 5 w 78"/>
                <a:gd name="T3" fmla="*/ 6 h 19"/>
                <a:gd name="T4" fmla="*/ 31 w 78"/>
                <a:gd name="T5" fmla="*/ 14 h 19"/>
                <a:gd name="T6" fmla="*/ 70 w 78"/>
                <a:gd name="T7" fmla="*/ 6 h 19"/>
                <a:gd name="T8" fmla="*/ 78 w 78"/>
                <a:gd name="T9" fmla="*/ 0 h 19"/>
                <a:gd name="T10" fmla="*/ 62 w 78"/>
                <a:gd name="T11" fmla="*/ 13 h 19"/>
                <a:gd name="T12" fmla="*/ 21 w 78"/>
                <a:gd name="T13" fmla="*/ 12 h 19"/>
                <a:gd name="T14" fmla="*/ 0 w 78"/>
                <a:gd name="T15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9">
                  <a:moveTo>
                    <a:pt x="0" y="7"/>
                  </a:moveTo>
                  <a:cubicBezTo>
                    <a:pt x="2" y="6"/>
                    <a:pt x="3" y="6"/>
                    <a:pt x="5" y="6"/>
                  </a:cubicBezTo>
                  <a:cubicBezTo>
                    <a:pt x="14" y="9"/>
                    <a:pt x="22" y="12"/>
                    <a:pt x="31" y="14"/>
                  </a:cubicBezTo>
                  <a:cubicBezTo>
                    <a:pt x="45" y="17"/>
                    <a:pt x="58" y="14"/>
                    <a:pt x="70" y="6"/>
                  </a:cubicBezTo>
                  <a:cubicBezTo>
                    <a:pt x="73" y="4"/>
                    <a:pt x="75" y="2"/>
                    <a:pt x="78" y="0"/>
                  </a:cubicBezTo>
                  <a:cubicBezTo>
                    <a:pt x="75" y="6"/>
                    <a:pt x="69" y="10"/>
                    <a:pt x="62" y="13"/>
                  </a:cubicBezTo>
                  <a:cubicBezTo>
                    <a:pt x="48" y="17"/>
                    <a:pt x="35" y="19"/>
                    <a:pt x="21" y="12"/>
                  </a:cubicBezTo>
                  <a:cubicBezTo>
                    <a:pt x="15" y="9"/>
                    <a:pt x="7" y="8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3" name="Freeform 196"/>
            <p:cNvSpPr/>
            <p:nvPr/>
          </p:nvSpPr>
          <p:spPr bwMode="auto">
            <a:xfrm>
              <a:off x="4094" y="725"/>
              <a:ext cx="29" cy="40"/>
            </a:xfrm>
            <a:custGeom>
              <a:avLst/>
              <a:gdLst>
                <a:gd name="T0" fmla="*/ 12 w 14"/>
                <a:gd name="T1" fmla="*/ 19 h 19"/>
                <a:gd name="T2" fmla="*/ 2 w 14"/>
                <a:gd name="T3" fmla="*/ 10 h 19"/>
                <a:gd name="T4" fmla="*/ 0 w 14"/>
                <a:gd name="T5" fmla="*/ 4 h 19"/>
                <a:gd name="T6" fmla="*/ 0 w 14"/>
                <a:gd name="T7" fmla="*/ 3 h 19"/>
                <a:gd name="T8" fmla="*/ 4 w 14"/>
                <a:gd name="T9" fmla="*/ 0 h 19"/>
                <a:gd name="T10" fmla="*/ 13 w 14"/>
                <a:gd name="T11" fmla="*/ 11 h 19"/>
                <a:gd name="T12" fmla="*/ 12 w 14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2" y="19"/>
                  </a:moveTo>
                  <a:cubicBezTo>
                    <a:pt x="8" y="18"/>
                    <a:pt x="7" y="12"/>
                    <a:pt x="2" y="10"/>
                  </a:cubicBezTo>
                  <a:cubicBezTo>
                    <a:pt x="2" y="8"/>
                    <a:pt x="1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10" y="1"/>
                    <a:pt x="10" y="7"/>
                    <a:pt x="13" y="11"/>
                  </a:cubicBezTo>
                  <a:cubicBezTo>
                    <a:pt x="14" y="14"/>
                    <a:pt x="14" y="16"/>
                    <a:pt x="12" y="19"/>
                  </a:cubicBezTo>
                  <a:close/>
                </a:path>
              </a:pathLst>
            </a:custGeom>
            <a:solidFill>
              <a:srgbClr val="B7CE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4" name="Freeform 197"/>
            <p:cNvSpPr/>
            <p:nvPr/>
          </p:nvSpPr>
          <p:spPr bwMode="auto">
            <a:xfrm>
              <a:off x="3951" y="700"/>
              <a:ext cx="38" cy="40"/>
            </a:xfrm>
            <a:custGeom>
              <a:avLst/>
              <a:gdLst>
                <a:gd name="T0" fmla="*/ 18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8" y="0"/>
                  </a:moveTo>
                  <a:cubicBezTo>
                    <a:pt x="13" y="7"/>
                    <a:pt x="8" y="14"/>
                    <a:pt x="0" y="19"/>
                  </a:cubicBezTo>
                  <a:cubicBezTo>
                    <a:pt x="6" y="12"/>
                    <a:pt x="11" y="5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5" name="Freeform 198"/>
            <p:cNvSpPr/>
            <p:nvPr/>
          </p:nvSpPr>
          <p:spPr bwMode="auto">
            <a:xfrm>
              <a:off x="3989" y="679"/>
              <a:ext cx="30" cy="21"/>
            </a:xfrm>
            <a:custGeom>
              <a:avLst/>
              <a:gdLst>
                <a:gd name="T0" fmla="*/ 12 w 14"/>
                <a:gd name="T1" fmla="*/ 3 h 10"/>
                <a:gd name="T2" fmla="*/ 0 w 14"/>
                <a:gd name="T3" fmla="*/ 10 h 10"/>
                <a:gd name="T4" fmla="*/ 14 w 14"/>
                <a:gd name="T5" fmla="*/ 0 h 10"/>
                <a:gd name="T6" fmla="*/ 12 w 14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0">
                  <a:moveTo>
                    <a:pt x="12" y="3"/>
                  </a:moveTo>
                  <a:cubicBezTo>
                    <a:pt x="8" y="5"/>
                    <a:pt x="4" y="8"/>
                    <a:pt x="0" y="10"/>
                  </a:cubicBezTo>
                  <a:cubicBezTo>
                    <a:pt x="4" y="5"/>
                    <a:pt x="7" y="1"/>
                    <a:pt x="14" y="0"/>
                  </a:cubicBezTo>
                  <a:cubicBezTo>
                    <a:pt x="14" y="2"/>
                    <a:pt x="13" y="2"/>
                    <a:pt x="1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6" name="Freeform 199"/>
            <p:cNvSpPr/>
            <p:nvPr/>
          </p:nvSpPr>
          <p:spPr bwMode="auto">
            <a:xfrm>
              <a:off x="3878" y="780"/>
              <a:ext cx="29" cy="23"/>
            </a:xfrm>
            <a:custGeom>
              <a:avLst/>
              <a:gdLst>
                <a:gd name="T0" fmla="*/ 14 w 14"/>
                <a:gd name="T1" fmla="*/ 0 h 11"/>
                <a:gd name="T2" fmla="*/ 0 w 14"/>
                <a:gd name="T3" fmla="*/ 11 h 11"/>
                <a:gd name="T4" fmla="*/ 14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0" y="5"/>
                    <a:pt x="5" y="7"/>
                    <a:pt x="0" y="11"/>
                  </a:cubicBezTo>
                  <a:cubicBezTo>
                    <a:pt x="3" y="5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7" name="Freeform 200"/>
            <p:cNvSpPr/>
            <p:nvPr/>
          </p:nvSpPr>
          <p:spPr bwMode="auto">
            <a:xfrm>
              <a:off x="4115" y="784"/>
              <a:ext cx="32" cy="11"/>
            </a:xfrm>
            <a:custGeom>
              <a:avLst/>
              <a:gdLst>
                <a:gd name="T0" fmla="*/ 14 w 15"/>
                <a:gd name="T1" fmla="*/ 2 h 5"/>
                <a:gd name="T2" fmla="*/ 15 w 15"/>
                <a:gd name="T3" fmla="*/ 5 h 5"/>
                <a:gd name="T4" fmla="*/ 0 w 15"/>
                <a:gd name="T5" fmla="*/ 0 h 5"/>
                <a:gd name="T6" fmla="*/ 14 w 15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4" y="2"/>
                  </a:moveTo>
                  <a:cubicBezTo>
                    <a:pt x="14" y="3"/>
                    <a:pt x="15" y="4"/>
                    <a:pt x="15" y="5"/>
                  </a:cubicBezTo>
                  <a:cubicBezTo>
                    <a:pt x="10" y="3"/>
                    <a:pt x="4" y="4"/>
                    <a:pt x="0" y="0"/>
                  </a:cubicBezTo>
                  <a:cubicBezTo>
                    <a:pt x="5" y="2"/>
                    <a:pt x="9" y="2"/>
                    <a:pt x="1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8" name="Freeform 201"/>
            <p:cNvSpPr/>
            <p:nvPr/>
          </p:nvSpPr>
          <p:spPr bwMode="auto">
            <a:xfrm>
              <a:off x="4098" y="759"/>
              <a:ext cx="17" cy="25"/>
            </a:xfrm>
            <a:custGeom>
              <a:avLst/>
              <a:gdLst>
                <a:gd name="T0" fmla="*/ 2 w 8"/>
                <a:gd name="T1" fmla="*/ 0 h 12"/>
                <a:gd name="T2" fmla="*/ 8 w 8"/>
                <a:gd name="T3" fmla="*/ 12 h 12"/>
                <a:gd name="T4" fmla="*/ 2 w 8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2" y="0"/>
                  </a:moveTo>
                  <a:cubicBezTo>
                    <a:pt x="2" y="5"/>
                    <a:pt x="3" y="9"/>
                    <a:pt x="8" y="12"/>
                  </a:cubicBezTo>
                  <a:cubicBezTo>
                    <a:pt x="1" y="10"/>
                    <a:pt x="0" y="8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9" name="Freeform 202"/>
            <p:cNvSpPr/>
            <p:nvPr/>
          </p:nvSpPr>
          <p:spPr bwMode="auto">
            <a:xfrm>
              <a:off x="3907" y="765"/>
              <a:ext cx="17" cy="15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7 h 7"/>
                <a:gd name="T4" fmla="*/ 8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cubicBezTo>
                    <a:pt x="6" y="3"/>
                    <a:pt x="4" y="6"/>
                    <a:pt x="0" y="7"/>
                  </a:cubicBezTo>
                  <a:cubicBezTo>
                    <a:pt x="2" y="4"/>
                    <a:pt x="4" y="1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0" name="Freeform 203"/>
            <p:cNvSpPr/>
            <p:nvPr/>
          </p:nvSpPr>
          <p:spPr bwMode="auto">
            <a:xfrm>
              <a:off x="4014" y="679"/>
              <a:ext cx="13" cy="14"/>
            </a:xfrm>
            <a:custGeom>
              <a:avLst/>
              <a:gdLst>
                <a:gd name="T0" fmla="*/ 0 w 6"/>
                <a:gd name="T1" fmla="*/ 3 h 7"/>
                <a:gd name="T2" fmla="*/ 2 w 6"/>
                <a:gd name="T3" fmla="*/ 0 h 7"/>
                <a:gd name="T4" fmla="*/ 0 w 6"/>
                <a:gd name="T5" fmla="*/ 7 h 7"/>
                <a:gd name="T6" fmla="*/ 0 w 6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6" y="4"/>
                    <a:pt x="2" y="5"/>
                    <a:pt x="0" y="7"/>
                  </a:cubicBezTo>
                  <a:cubicBezTo>
                    <a:pt x="0" y="5"/>
                    <a:pt x="1" y="4"/>
                    <a:pt x="0" y="3"/>
                  </a:cubicBezTo>
                  <a:close/>
                </a:path>
              </a:pathLst>
            </a:custGeom>
            <a:solidFill>
              <a:srgbClr val="E0F1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1" name="Freeform 204"/>
            <p:cNvSpPr/>
            <p:nvPr/>
          </p:nvSpPr>
          <p:spPr bwMode="auto">
            <a:xfrm>
              <a:off x="3937" y="740"/>
              <a:ext cx="14" cy="12"/>
            </a:xfrm>
            <a:custGeom>
              <a:avLst/>
              <a:gdLst>
                <a:gd name="T0" fmla="*/ 7 w 7"/>
                <a:gd name="T1" fmla="*/ 0 h 6"/>
                <a:gd name="T2" fmla="*/ 0 w 7"/>
                <a:gd name="T3" fmla="*/ 6 h 6"/>
                <a:gd name="T4" fmla="*/ 7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7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7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2" name="Freeform 205"/>
            <p:cNvSpPr/>
            <p:nvPr/>
          </p:nvSpPr>
          <p:spPr bwMode="auto">
            <a:xfrm>
              <a:off x="3989" y="719"/>
              <a:ext cx="6" cy="19"/>
            </a:xfrm>
            <a:custGeom>
              <a:avLst/>
              <a:gdLst>
                <a:gd name="T0" fmla="*/ 0 w 3"/>
                <a:gd name="T1" fmla="*/ 9 h 9"/>
                <a:gd name="T2" fmla="*/ 3 w 3"/>
                <a:gd name="T3" fmla="*/ 0 h 9"/>
                <a:gd name="T4" fmla="*/ 0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9"/>
                  </a:moveTo>
                  <a:cubicBezTo>
                    <a:pt x="1" y="6"/>
                    <a:pt x="0" y="2"/>
                    <a:pt x="3" y="0"/>
                  </a:cubicBezTo>
                  <a:cubicBezTo>
                    <a:pt x="2" y="3"/>
                    <a:pt x="3" y="7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3" name="Freeform 206"/>
            <p:cNvSpPr/>
            <p:nvPr/>
          </p:nvSpPr>
          <p:spPr bwMode="auto">
            <a:xfrm>
              <a:off x="3924" y="752"/>
              <a:ext cx="13" cy="1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4" name="Freeform 207"/>
            <p:cNvSpPr/>
            <p:nvPr/>
          </p:nvSpPr>
          <p:spPr bwMode="auto">
            <a:xfrm>
              <a:off x="3981" y="744"/>
              <a:ext cx="6" cy="13"/>
            </a:xfrm>
            <a:custGeom>
              <a:avLst/>
              <a:gdLst>
                <a:gd name="T0" fmla="*/ 0 w 3"/>
                <a:gd name="T1" fmla="*/ 6 h 6"/>
                <a:gd name="T2" fmla="*/ 3 w 3"/>
                <a:gd name="T3" fmla="*/ 0 h 6"/>
                <a:gd name="T4" fmla="*/ 0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1" y="1"/>
                    <a:pt x="3" y="0"/>
                  </a:cubicBezTo>
                  <a:cubicBezTo>
                    <a:pt x="2" y="2"/>
                    <a:pt x="3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5" name="Freeform 208"/>
            <p:cNvSpPr/>
            <p:nvPr/>
          </p:nvSpPr>
          <p:spPr bwMode="auto">
            <a:xfrm>
              <a:off x="4098" y="550"/>
              <a:ext cx="206" cy="211"/>
            </a:xfrm>
            <a:custGeom>
              <a:avLst/>
              <a:gdLst>
                <a:gd name="T0" fmla="*/ 10 w 98"/>
                <a:gd name="T1" fmla="*/ 94 h 100"/>
                <a:gd name="T2" fmla="*/ 1 w 98"/>
                <a:gd name="T3" fmla="*/ 84 h 100"/>
                <a:gd name="T4" fmla="*/ 1 w 98"/>
                <a:gd name="T5" fmla="*/ 83 h 100"/>
                <a:gd name="T6" fmla="*/ 0 w 98"/>
                <a:gd name="T7" fmla="*/ 81 h 100"/>
                <a:gd name="T8" fmla="*/ 0 w 98"/>
                <a:gd name="T9" fmla="*/ 79 h 100"/>
                <a:gd name="T10" fmla="*/ 6 w 98"/>
                <a:gd name="T11" fmla="*/ 65 h 100"/>
                <a:gd name="T12" fmla="*/ 15 w 98"/>
                <a:gd name="T13" fmla="*/ 65 h 100"/>
                <a:gd name="T14" fmla="*/ 14 w 98"/>
                <a:gd name="T15" fmla="*/ 84 h 100"/>
                <a:gd name="T16" fmla="*/ 24 w 98"/>
                <a:gd name="T17" fmla="*/ 65 h 100"/>
                <a:gd name="T18" fmla="*/ 46 w 98"/>
                <a:gd name="T19" fmla="*/ 33 h 100"/>
                <a:gd name="T20" fmla="*/ 48 w 98"/>
                <a:gd name="T21" fmla="*/ 26 h 100"/>
                <a:gd name="T22" fmla="*/ 62 w 98"/>
                <a:gd name="T23" fmla="*/ 2 h 100"/>
                <a:gd name="T24" fmla="*/ 68 w 98"/>
                <a:gd name="T25" fmla="*/ 2 h 100"/>
                <a:gd name="T26" fmla="*/ 73 w 98"/>
                <a:gd name="T27" fmla="*/ 5 h 100"/>
                <a:gd name="T28" fmla="*/ 84 w 98"/>
                <a:gd name="T29" fmla="*/ 11 h 100"/>
                <a:gd name="T30" fmla="*/ 86 w 98"/>
                <a:gd name="T31" fmla="*/ 17 h 100"/>
                <a:gd name="T32" fmla="*/ 84 w 98"/>
                <a:gd name="T33" fmla="*/ 18 h 100"/>
                <a:gd name="T34" fmla="*/ 78 w 98"/>
                <a:gd name="T35" fmla="*/ 20 h 100"/>
                <a:gd name="T36" fmla="*/ 79 w 98"/>
                <a:gd name="T37" fmla="*/ 25 h 100"/>
                <a:gd name="T38" fmla="*/ 93 w 98"/>
                <a:gd name="T39" fmla="*/ 30 h 100"/>
                <a:gd name="T40" fmla="*/ 98 w 98"/>
                <a:gd name="T41" fmla="*/ 37 h 100"/>
                <a:gd name="T42" fmla="*/ 86 w 98"/>
                <a:gd name="T43" fmla="*/ 35 h 100"/>
                <a:gd name="T44" fmla="*/ 65 w 98"/>
                <a:gd name="T45" fmla="*/ 28 h 100"/>
                <a:gd name="T46" fmla="*/ 62 w 98"/>
                <a:gd name="T47" fmla="*/ 29 h 100"/>
                <a:gd name="T48" fmla="*/ 65 w 98"/>
                <a:gd name="T49" fmla="*/ 31 h 100"/>
                <a:gd name="T50" fmla="*/ 68 w 98"/>
                <a:gd name="T51" fmla="*/ 32 h 100"/>
                <a:gd name="T52" fmla="*/ 70 w 98"/>
                <a:gd name="T53" fmla="*/ 38 h 100"/>
                <a:gd name="T54" fmla="*/ 61 w 98"/>
                <a:gd name="T55" fmla="*/ 45 h 100"/>
                <a:gd name="T56" fmla="*/ 44 w 98"/>
                <a:gd name="T57" fmla="*/ 67 h 100"/>
                <a:gd name="T58" fmla="*/ 40 w 98"/>
                <a:gd name="T59" fmla="*/ 85 h 100"/>
                <a:gd name="T60" fmla="*/ 35 w 98"/>
                <a:gd name="T61" fmla="*/ 91 h 100"/>
                <a:gd name="T62" fmla="*/ 34 w 98"/>
                <a:gd name="T63" fmla="*/ 97 h 100"/>
                <a:gd name="T64" fmla="*/ 27 w 98"/>
                <a:gd name="T65" fmla="*/ 95 h 100"/>
                <a:gd name="T66" fmla="*/ 25 w 98"/>
                <a:gd name="T67" fmla="*/ 85 h 100"/>
                <a:gd name="T68" fmla="*/ 19 w 98"/>
                <a:gd name="T69" fmla="*/ 97 h 100"/>
                <a:gd name="T70" fmla="*/ 18 w 98"/>
                <a:gd name="T71" fmla="*/ 99 h 100"/>
                <a:gd name="T72" fmla="*/ 13 w 98"/>
                <a:gd name="T73" fmla="*/ 97 h 100"/>
                <a:gd name="T74" fmla="*/ 10 w 98"/>
                <a:gd name="T75" fmla="*/ 9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8" h="100">
                  <a:moveTo>
                    <a:pt x="10" y="94"/>
                  </a:moveTo>
                  <a:cubicBezTo>
                    <a:pt x="7" y="91"/>
                    <a:pt x="7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3" y="81"/>
                    <a:pt x="0" y="82"/>
                    <a:pt x="0" y="81"/>
                  </a:cubicBezTo>
                  <a:cubicBezTo>
                    <a:pt x="0" y="80"/>
                    <a:pt x="0" y="80"/>
                    <a:pt x="0" y="79"/>
                  </a:cubicBezTo>
                  <a:cubicBezTo>
                    <a:pt x="2" y="74"/>
                    <a:pt x="2" y="69"/>
                    <a:pt x="6" y="65"/>
                  </a:cubicBezTo>
                  <a:cubicBezTo>
                    <a:pt x="11" y="60"/>
                    <a:pt x="10" y="60"/>
                    <a:pt x="15" y="65"/>
                  </a:cubicBezTo>
                  <a:cubicBezTo>
                    <a:pt x="16" y="71"/>
                    <a:pt x="14" y="77"/>
                    <a:pt x="14" y="84"/>
                  </a:cubicBezTo>
                  <a:cubicBezTo>
                    <a:pt x="19" y="77"/>
                    <a:pt x="22" y="71"/>
                    <a:pt x="24" y="65"/>
                  </a:cubicBezTo>
                  <a:cubicBezTo>
                    <a:pt x="29" y="52"/>
                    <a:pt x="34" y="40"/>
                    <a:pt x="46" y="33"/>
                  </a:cubicBezTo>
                  <a:cubicBezTo>
                    <a:pt x="48" y="31"/>
                    <a:pt x="48" y="29"/>
                    <a:pt x="48" y="26"/>
                  </a:cubicBezTo>
                  <a:cubicBezTo>
                    <a:pt x="47" y="16"/>
                    <a:pt x="53" y="5"/>
                    <a:pt x="62" y="2"/>
                  </a:cubicBezTo>
                  <a:cubicBezTo>
                    <a:pt x="64" y="1"/>
                    <a:pt x="67" y="0"/>
                    <a:pt x="68" y="2"/>
                  </a:cubicBezTo>
                  <a:cubicBezTo>
                    <a:pt x="70" y="2"/>
                    <a:pt x="72" y="3"/>
                    <a:pt x="73" y="5"/>
                  </a:cubicBezTo>
                  <a:cubicBezTo>
                    <a:pt x="77" y="7"/>
                    <a:pt x="79" y="11"/>
                    <a:pt x="84" y="11"/>
                  </a:cubicBezTo>
                  <a:cubicBezTo>
                    <a:pt x="87" y="11"/>
                    <a:pt x="86" y="14"/>
                    <a:pt x="86" y="17"/>
                  </a:cubicBezTo>
                  <a:cubicBezTo>
                    <a:pt x="85" y="17"/>
                    <a:pt x="85" y="18"/>
                    <a:pt x="84" y="18"/>
                  </a:cubicBezTo>
                  <a:cubicBezTo>
                    <a:pt x="82" y="17"/>
                    <a:pt x="80" y="18"/>
                    <a:pt x="78" y="20"/>
                  </a:cubicBezTo>
                  <a:cubicBezTo>
                    <a:pt x="76" y="22"/>
                    <a:pt x="75" y="24"/>
                    <a:pt x="79" y="25"/>
                  </a:cubicBezTo>
                  <a:cubicBezTo>
                    <a:pt x="84" y="25"/>
                    <a:pt x="88" y="28"/>
                    <a:pt x="93" y="30"/>
                  </a:cubicBezTo>
                  <a:cubicBezTo>
                    <a:pt x="96" y="31"/>
                    <a:pt x="97" y="34"/>
                    <a:pt x="98" y="37"/>
                  </a:cubicBezTo>
                  <a:cubicBezTo>
                    <a:pt x="93" y="41"/>
                    <a:pt x="89" y="38"/>
                    <a:pt x="86" y="35"/>
                  </a:cubicBezTo>
                  <a:cubicBezTo>
                    <a:pt x="79" y="31"/>
                    <a:pt x="73" y="28"/>
                    <a:pt x="65" y="28"/>
                  </a:cubicBezTo>
                  <a:cubicBezTo>
                    <a:pt x="64" y="28"/>
                    <a:pt x="62" y="28"/>
                    <a:pt x="62" y="29"/>
                  </a:cubicBezTo>
                  <a:cubicBezTo>
                    <a:pt x="62" y="31"/>
                    <a:pt x="63" y="31"/>
                    <a:pt x="65" y="31"/>
                  </a:cubicBezTo>
                  <a:cubicBezTo>
                    <a:pt x="66" y="32"/>
                    <a:pt x="67" y="31"/>
                    <a:pt x="68" y="32"/>
                  </a:cubicBezTo>
                  <a:cubicBezTo>
                    <a:pt x="72" y="32"/>
                    <a:pt x="72" y="35"/>
                    <a:pt x="70" y="38"/>
                  </a:cubicBezTo>
                  <a:cubicBezTo>
                    <a:pt x="67" y="40"/>
                    <a:pt x="64" y="42"/>
                    <a:pt x="61" y="45"/>
                  </a:cubicBezTo>
                  <a:cubicBezTo>
                    <a:pt x="54" y="51"/>
                    <a:pt x="48" y="57"/>
                    <a:pt x="44" y="67"/>
                  </a:cubicBezTo>
                  <a:cubicBezTo>
                    <a:pt x="42" y="73"/>
                    <a:pt x="42" y="79"/>
                    <a:pt x="40" y="85"/>
                  </a:cubicBezTo>
                  <a:cubicBezTo>
                    <a:pt x="40" y="88"/>
                    <a:pt x="39" y="91"/>
                    <a:pt x="35" y="91"/>
                  </a:cubicBezTo>
                  <a:cubicBezTo>
                    <a:pt x="31" y="92"/>
                    <a:pt x="35" y="95"/>
                    <a:pt x="34" y="97"/>
                  </a:cubicBezTo>
                  <a:cubicBezTo>
                    <a:pt x="31" y="100"/>
                    <a:pt x="28" y="99"/>
                    <a:pt x="27" y="95"/>
                  </a:cubicBezTo>
                  <a:cubicBezTo>
                    <a:pt x="26" y="92"/>
                    <a:pt x="28" y="89"/>
                    <a:pt x="25" y="85"/>
                  </a:cubicBezTo>
                  <a:cubicBezTo>
                    <a:pt x="25" y="91"/>
                    <a:pt x="17" y="91"/>
                    <a:pt x="19" y="97"/>
                  </a:cubicBezTo>
                  <a:cubicBezTo>
                    <a:pt x="19" y="98"/>
                    <a:pt x="19" y="98"/>
                    <a:pt x="18" y="99"/>
                  </a:cubicBezTo>
                  <a:cubicBezTo>
                    <a:pt x="16" y="100"/>
                    <a:pt x="15" y="97"/>
                    <a:pt x="13" y="97"/>
                  </a:cubicBezTo>
                  <a:cubicBezTo>
                    <a:pt x="12" y="96"/>
                    <a:pt x="11" y="95"/>
                    <a:pt x="10" y="94"/>
                  </a:cubicBezTo>
                  <a:close/>
                </a:path>
              </a:pathLst>
            </a:custGeom>
            <a:solidFill>
              <a:srgbClr val="FB9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6" name="Freeform 209"/>
            <p:cNvSpPr/>
            <p:nvPr/>
          </p:nvSpPr>
          <p:spPr bwMode="auto">
            <a:xfrm>
              <a:off x="4079" y="546"/>
              <a:ext cx="162" cy="187"/>
            </a:xfrm>
            <a:custGeom>
              <a:avLst/>
              <a:gdLst>
                <a:gd name="T0" fmla="*/ 77 w 77"/>
                <a:gd name="T1" fmla="*/ 4 h 89"/>
                <a:gd name="T2" fmla="*/ 59 w 77"/>
                <a:gd name="T3" fmla="*/ 28 h 89"/>
                <a:gd name="T4" fmla="*/ 57 w 77"/>
                <a:gd name="T5" fmla="*/ 36 h 89"/>
                <a:gd name="T6" fmla="*/ 35 w 77"/>
                <a:gd name="T7" fmla="*/ 67 h 89"/>
                <a:gd name="T8" fmla="*/ 26 w 77"/>
                <a:gd name="T9" fmla="*/ 86 h 89"/>
                <a:gd name="T10" fmla="*/ 23 w 77"/>
                <a:gd name="T11" fmla="*/ 88 h 89"/>
                <a:gd name="T12" fmla="*/ 21 w 77"/>
                <a:gd name="T13" fmla="*/ 85 h 89"/>
                <a:gd name="T14" fmla="*/ 23 w 77"/>
                <a:gd name="T15" fmla="*/ 67 h 89"/>
                <a:gd name="T16" fmla="*/ 24 w 77"/>
                <a:gd name="T17" fmla="*/ 55 h 89"/>
                <a:gd name="T18" fmla="*/ 29 w 77"/>
                <a:gd name="T19" fmla="*/ 41 h 89"/>
                <a:gd name="T20" fmla="*/ 32 w 77"/>
                <a:gd name="T21" fmla="*/ 34 h 89"/>
                <a:gd name="T22" fmla="*/ 33 w 77"/>
                <a:gd name="T23" fmla="*/ 32 h 89"/>
                <a:gd name="T24" fmla="*/ 39 w 77"/>
                <a:gd name="T25" fmla="*/ 17 h 89"/>
                <a:gd name="T26" fmla="*/ 40 w 77"/>
                <a:gd name="T27" fmla="*/ 13 h 89"/>
                <a:gd name="T28" fmla="*/ 37 w 77"/>
                <a:gd name="T29" fmla="*/ 11 h 89"/>
                <a:gd name="T30" fmla="*/ 35 w 77"/>
                <a:gd name="T31" fmla="*/ 13 h 89"/>
                <a:gd name="T32" fmla="*/ 27 w 77"/>
                <a:gd name="T33" fmla="*/ 29 h 89"/>
                <a:gd name="T34" fmla="*/ 12 w 77"/>
                <a:gd name="T35" fmla="*/ 60 h 89"/>
                <a:gd name="T36" fmla="*/ 10 w 77"/>
                <a:gd name="T37" fmla="*/ 73 h 89"/>
                <a:gd name="T38" fmla="*/ 10 w 77"/>
                <a:gd name="T39" fmla="*/ 83 h 89"/>
                <a:gd name="T40" fmla="*/ 10 w 77"/>
                <a:gd name="T41" fmla="*/ 85 h 89"/>
                <a:gd name="T42" fmla="*/ 10 w 77"/>
                <a:gd name="T43" fmla="*/ 86 h 89"/>
                <a:gd name="T44" fmla="*/ 7 w 77"/>
                <a:gd name="T45" fmla="*/ 88 h 89"/>
                <a:gd name="T46" fmla="*/ 17 w 77"/>
                <a:gd name="T47" fmla="*/ 30 h 89"/>
                <a:gd name="T48" fmla="*/ 32 w 77"/>
                <a:gd name="T49" fmla="*/ 7 h 89"/>
                <a:gd name="T50" fmla="*/ 45 w 77"/>
                <a:gd name="T51" fmla="*/ 6 h 89"/>
                <a:gd name="T52" fmla="*/ 51 w 77"/>
                <a:gd name="T53" fmla="*/ 7 h 89"/>
                <a:gd name="T54" fmla="*/ 75 w 77"/>
                <a:gd name="T55" fmla="*/ 2 h 89"/>
                <a:gd name="T56" fmla="*/ 77 w 77"/>
                <a:gd name="T57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7" h="89">
                  <a:moveTo>
                    <a:pt x="77" y="4"/>
                  </a:moveTo>
                  <a:cubicBezTo>
                    <a:pt x="66" y="5"/>
                    <a:pt x="56" y="17"/>
                    <a:pt x="59" y="28"/>
                  </a:cubicBezTo>
                  <a:cubicBezTo>
                    <a:pt x="60" y="31"/>
                    <a:pt x="60" y="34"/>
                    <a:pt x="57" y="36"/>
                  </a:cubicBezTo>
                  <a:cubicBezTo>
                    <a:pt x="45" y="43"/>
                    <a:pt x="39" y="54"/>
                    <a:pt x="35" y="67"/>
                  </a:cubicBezTo>
                  <a:cubicBezTo>
                    <a:pt x="33" y="74"/>
                    <a:pt x="28" y="80"/>
                    <a:pt x="26" y="86"/>
                  </a:cubicBezTo>
                  <a:cubicBezTo>
                    <a:pt x="25" y="88"/>
                    <a:pt x="24" y="89"/>
                    <a:pt x="23" y="88"/>
                  </a:cubicBezTo>
                  <a:cubicBezTo>
                    <a:pt x="21" y="88"/>
                    <a:pt x="21" y="87"/>
                    <a:pt x="21" y="85"/>
                  </a:cubicBezTo>
                  <a:cubicBezTo>
                    <a:pt x="21" y="79"/>
                    <a:pt x="22" y="73"/>
                    <a:pt x="23" y="67"/>
                  </a:cubicBezTo>
                  <a:cubicBezTo>
                    <a:pt x="21" y="63"/>
                    <a:pt x="22" y="58"/>
                    <a:pt x="24" y="55"/>
                  </a:cubicBezTo>
                  <a:cubicBezTo>
                    <a:pt x="27" y="51"/>
                    <a:pt x="29" y="46"/>
                    <a:pt x="29" y="41"/>
                  </a:cubicBezTo>
                  <a:cubicBezTo>
                    <a:pt x="30" y="38"/>
                    <a:pt x="32" y="37"/>
                    <a:pt x="32" y="34"/>
                  </a:cubicBezTo>
                  <a:cubicBezTo>
                    <a:pt x="32" y="34"/>
                    <a:pt x="32" y="33"/>
                    <a:pt x="33" y="32"/>
                  </a:cubicBezTo>
                  <a:cubicBezTo>
                    <a:pt x="35" y="27"/>
                    <a:pt x="37" y="22"/>
                    <a:pt x="39" y="17"/>
                  </a:cubicBezTo>
                  <a:cubicBezTo>
                    <a:pt x="40" y="16"/>
                    <a:pt x="41" y="15"/>
                    <a:pt x="40" y="13"/>
                  </a:cubicBezTo>
                  <a:cubicBezTo>
                    <a:pt x="39" y="12"/>
                    <a:pt x="38" y="11"/>
                    <a:pt x="37" y="11"/>
                  </a:cubicBezTo>
                  <a:cubicBezTo>
                    <a:pt x="35" y="11"/>
                    <a:pt x="35" y="12"/>
                    <a:pt x="35" y="13"/>
                  </a:cubicBezTo>
                  <a:cubicBezTo>
                    <a:pt x="34" y="19"/>
                    <a:pt x="31" y="25"/>
                    <a:pt x="27" y="29"/>
                  </a:cubicBezTo>
                  <a:cubicBezTo>
                    <a:pt x="18" y="38"/>
                    <a:pt x="17" y="49"/>
                    <a:pt x="12" y="60"/>
                  </a:cubicBezTo>
                  <a:cubicBezTo>
                    <a:pt x="10" y="63"/>
                    <a:pt x="9" y="68"/>
                    <a:pt x="10" y="73"/>
                  </a:cubicBezTo>
                  <a:cubicBezTo>
                    <a:pt x="10" y="76"/>
                    <a:pt x="10" y="79"/>
                    <a:pt x="10" y="83"/>
                  </a:cubicBezTo>
                  <a:cubicBezTo>
                    <a:pt x="10" y="83"/>
                    <a:pt x="10" y="85"/>
                    <a:pt x="10" y="85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9" y="86"/>
                    <a:pt x="8" y="87"/>
                    <a:pt x="7" y="88"/>
                  </a:cubicBezTo>
                  <a:cubicBezTo>
                    <a:pt x="0" y="67"/>
                    <a:pt x="0" y="47"/>
                    <a:pt x="17" y="30"/>
                  </a:cubicBezTo>
                  <a:cubicBezTo>
                    <a:pt x="23" y="23"/>
                    <a:pt x="29" y="16"/>
                    <a:pt x="32" y="7"/>
                  </a:cubicBezTo>
                  <a:cubicBezTo>
                    <a:pt x="34" y="1"/>
                    <a:pt x="42" y="1"/>
                    <a:pt x="45" y="6"/>
                  </a:cubicBezTo>
                  <a:cubicBezTo>
                    <a:pt x="47" y="10"/>
                    <a:pt x="49" y="10"/>
                    <a:pt x="51" y="7"/>
                  </a:cubicBezTo>
                  <a:cubicBezTo>
                    <a:pt x="58" y="1"/>
                    <a:pt x="66" y="0"/>
                    <a:pt x="75" y="2"/>
                  </a:cubicBezTo>
                  <a:cubicBezTo>
                    <a:pt x="76" y="2"/>
                    <a:pt x="77" y="3"/>
                    <a:pt x="77" y="4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7" name="Freeform 210"/>
            <p:cNvSpPr/>
            <p:nvPr/>
          </p:nvSpPr>
          <p:spPr bwMode="auto">
            <a:xfrm>
              <a:off x="4252" y="560"/>
              <a:ext cx="88" cy="163"/>
            </a:xfrm>
            <a:custGeom>
              <a:avLst/>
              <a:gdLst>
                <a:gd name="T0" fmla="*/ 12 w 42"/>
                <a:gd name="T1" fmla="*/ 12 h 77"/>
                <a:gd name="T2" fmla="*/ 7 w 42"/>
                <a:gd name="T3" fmla="*/ 7 h 77"/>
                <a:gd name="T4" fmla="*/ 0 w 42"/>
                <a:gd name="T5" fmla="*/ 0 h 77"/>
                <a:gd name="T6" fmla="*/ 22 w 42"/>
                <a:gd name="T7" fmla="*/ 5 h 77"/>
                <a:gd name="T8" fmla="*/ 31 w 42"/>
                <a:gd name="T9" fmla="*/ 13 h 77"/>
                <a:gd name="T10" fmla="*/ 38 w 42"/>
                <a:gd name="T11" fmla="*/ 23 h 77"/>
                <a:gd name="T12" fmla="*/ 38 w 42"/>
                <a:gd name="T13" fmla="*/ 27 h 77"/>
                <a:gd name="T14" fmla="*/ 32 w 42"/>
                <a:gd name="T15" fmla="*/ 41 h 77"/>
                <a:gd name="T16" fmla="*/ 33 w 42"/>
                <a:gd name="T17" fmla="*/ 44 h 77"/>
                <a:gd name="T18" fmla="*/ 41 w 42"/>
                <a:gd name="T19" fmla="*/ 64 h 77"/>
                <a:gd name="T20" fmla="*/ 41 w 42"/>
                <a:gd name="T21" fmla="*/ 70 h 77"/>
                <a:gd name="T22" fmla="*/ 36 w 42"/>
                <a:gd name="T23" fmla="*/ 75 h 77"/>
                <a:gd name="T24" fmla="*/ 33 w 42"/>
                <a:gd name="T25" fmla="*/ 74 h 77"/>
                <a:gd name="T26" fmla="*/ 31 w 42"/>
                <a:gd name="T27" fmla="*/ 58 h 77"/>
                <a:gd name="T28" fmla="*/ 29 w 42"/>
                <a:gd name="T29" fmla="*/ 48 h 77"/>
                <a:gd name="T30" fmla="*/ 25 w 42"/>
                <a:gd name="T31" fmla="*/ 32 h 77"/>
                <a:gd name="T32" fmla="*/ 19 w 42"/>
                <a:gd name="T33" fmla="*/ 27 h 77"/>
                <a:gd name="T34" fmla="*/ 13 w 42"/>
                <a:gd name="T35" fmla="*/ 15 h 77"/>
                <a:gd name="T36" fmla="*/ 12 w 42"/>
                <a:gd name="T37" fmla="*/ 1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7">
                  <a:moveTo>
                    <a:pt x="12" y="12"/>
                  </a:moveTo>
                  <a:cubicBezTo>
                    <a:pt x="12" y="10"/>
                    <a:pt x="12" y="7"/>
                    <a:pt x="7" y="7"/>
                  </a:cubicBezTo>
                  <a:cubicBezTo>
                    <a:pt x="4" y="7"/>
                    <a:pt x="2" y="3"/>
                    <a:pt x="0" y="0"/>
                  </a:cubicBezTo>
                  <a:cubicBezTo>
                    <a:pt x="7" y="4"/>
                    <a:pt x="14" y="5"/>
                    <a:pt x="22" y="5"/>
                  </a:cubicBezTo>
                  <a:cubicBezTo>
                    <a:pt x="25" y="5"/>
                    <a:pt x="30" y="10"/>
                    <a:pt x="31" y="13"/>
                  </a:cubicBezTo>
                  <a:cubicBezTo>
                    <a:pt x="32" y="18"/>
                    <a:pt x="36" y="20"/>
                    <a:pt x="38" y="23"/>
                  </a:cubicBezTo>
                  <a:cubicBezTo>
                    <a:pt x="39" y="25"/>
                    <a:pt x="40" y="27"/>
                    <a:pt x="38" y="27"/>
                  </a:cubicBezTo>
                  <a:cubicBezTo>
                    <a:pt x="29" y="28"/>
                    <a:pt x="32" y="35"/>
                    <a:pt x="32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52"/>
                    <a:pt x="38" y="57"/>
                    <a:pt x="41" y="64"/>
                  </a:cubicBezTo>
                  <a:cubicBezTo>
                    <a:pt x="42" y="66"/>
                    <a:pt x="42" y="68"/>
                    <a:pt x="41" y="70"/>
                  </a:cubicBezTo>
                  <a:cubicBezTo>
                    <a:pt x="40" y="73"/>
                    <a:pt x="38" y="74"/>
                    <a:pt x="36" y="75"/>
                  </a:cubicBezTo>
                  <a:cubicBezTo>
                    <a:pt x="35" y="77"/>
                    <a:pt x="34" y="75"/>
                    <a:pt x="33" y="74"/>
                  </a:cubicBezTo>
                  <a:cubicBezTo>
                    <a:pt x="37" y="68"/>
                    <a:pt x="38" y="63"/>
                    <a:pt x="31" y="58"/>
                  </a:cubicBezTo>
                  <a:cubicBezTo>
                    <a:pt x="29" y="56"/>
                    <a:pt x="28" y="52"/>
                    <a:pt x="29" y="48"/>
                  </a:cubicBezTo>
                  <a:cubicBezTo>
                    <a:pt x="29" y="42"/>
                    <a:pt x="28" y="37"/>
                    <a:pt x="25" y="32"/>
                  </a:cubicBezTo>
                  <a:cubicBezTo>
                    <a:pt x="22" y="31"/>
                    <a:pt x="23" y="27"/>
                    <a:pt x="19" y="27"/>
                  </a:cubicBezTo>
                  <a:cubicBezTo>
                    <a:pt x="19" y="22"/>
                    <a:pt x="20" y="16"/>
                    <a:pt x="13" y="15"/>
                  </a:cubicBezTo>
                  <a:cubicBezTo>
                    <a:pt x="12" y="15"/>
                    <a:pt x="12" y="13"/>
                    <a:pt x="12" y="1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8" name="Freeform 211"/>
            <p:cNvSpPr/>
            <p:nvPr/>
          </p:nvSpPr>
          <p:spPr bwMode="auto">
            <a:xfrm>
              <a:off x="4243" y="714"/>
              <a:ext cx="95" cy="83"/>
            </a:xfrm>
            <a:custGeom>
              <a:avLst/>
              <a:gdLst>
                <a:gd name="T0" fmla="*/ 34 w 45"/>
                <a:gd name="T1" fmla="*/ 8 h 39"/>
                <a:gd name="T2" fmla="*/ 34 w 45"/>
                <a:gd name="T3" fmla="*/ 16 h 39"/>
                <a:gd name="T4" fmla="*/ 36 w 45"/>
                <a:gd name="T5" fmla="*/ 18 h 39"/>
                <a:gd name="T6" fmla="*/ 44 w 45"/>
                <a:gd name="T7" fmla="*/ 23 h 39"/>
                <a:gd name="T8" fmla="*/ 38 w 45"/>
                <a:gd name="T9" fmla="*/ 32 h 39"/>
                <a:gd name="T10" fmla="*/ 27 w 45"/>
                <a:gd name="T11" fmla="*/ 34 h 39"/>
                <a:gd name="T12" fmla="*/ 0 w 45"/>
                <a:gd name="T13" fmla="*/ 39 h 39"/>
                <a:gd name="T14" fmla="*/ 0 w 45"/>
                <a:gd name="T15" fmla="*/ 37 h 39"/>
                <a:gd name="T16" fmla="*/ 18 w 45"/>
                <a:gd name="T17" fmla="*/ 31 h 39"/>
                <a:gd name="T18" fmla="*/ 22 w 45"/>
                <a:gd name="T19" fmla="*/ 27 h 39"/>
                <a:gd name="T20" fmla="*/ 30 w 45"/>
                <a:gd name="T21" fmla="*/ 6 h 39"/>
                <a:gd name="T22" fmla="*/ 36 w 45"/>
                <a:gd name="T23" fmla="*/ 3 h 39"/>
                <a:gd name="T24" fmla="*/ 34 w 45"/>
                <a:gd name="T25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39">
                  <a:moveTo>
                    <a:pt x="34" y="8"/>
                  </a:moveTo>
                  <a:cubicBezTo>
                    <a:pt x="34" y="11"/>
                    <a:pt x="34" y="13"/>
                    <a:pt x="34" y="16"/>
                  </a:cubicBezTo>
                  <a:cubicBezTo>
                    <a:pt x="33" y="18"/>
                    <a:pt x="34" y="19"/>
                    <a:pt x="36" y="18"/>
                  </a:cubicBezTo>
                  <a:cubicBezTo>
                    <a:pt x="40" y="17"/>
                    <a:pt x="43" y="18"/>
                    <a:pt x="44" y="23"/>
                  </a:cubicBezTo>
                  <a:cubicBezTo>
                    <a:pt x="45" y="28"/>
                    <a:pt x="42" y="31"/>
                    <a:pt x="38" y="32"/>
                  </a:cubicBezTo>
                  <a:cubicBezTo>
                    <a:pt x="35" y="33"/>
                    <a:pt x="31" y="33"/>
                    <a:pt x="27" y="34"/>
                  </a:cubicBezTo>
                  <a:cubicBezTo>
                    <a:pt x="19" y="38"/>
                    <a:pt x="9" y="37"/>
                    <a:pt x="0" y="39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5" y="33"/>
                    <a:pt x="12" y="34"/>
                    <a:pt x="18" y="31"/>
                  </a:cubicBezTo>
                  <a:cubicBezTo>
                    <a:pt x="20" y="30"/>
                    <a:pt x="21" y="29"/>
                    <a:pt x="22" y="27"/>
                  </a:cubicBezTo>
                  <a:cubicBezTo>
                    <a:pt x="23" y="19"/>
                    <a:pt x="28" y="13"/>
                    <a:pt x="30" y="6"/>
                  </a:cubicBezTo>
                  <a:cubicBezTo>
                    <a:pt x="30" y="3"/>
                    <a:pt x="33" y="0"/>
                    <a:pt x="36" y="3"/>
                  </a:cubicBezTo>
                  <a:cubicBezTo>
                    <a:pt x="36" y="5"/>
                    <a:pt x="36" y="7"/>
                    <a:pt x="34" y="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9" name="Freeform 212"/>
            <p:cNvSpPr/>
            <p:nvPr/>
          </p:nvSpPr>
          <p:spPr bwMode="auto">
            <a:xfrm>
              <a:off x="4136" y="748"/>
              <a:ext cx="109" cy="63"/>
            </a:xfrm>
            <a:custGeom>
              <a:avLst/>
              <a:gdLst>
                <a:gd name="T0" fmla="*/ 52 w 52"/>
                <a:gd name="T1" fmla="*/ 22 h 30"/>
                <a:gd name="T2" fmla="*/ 51 w 52"/>
                <a:gd name="T3" fmla="*/ 23 h 30"/>
                <a:gd name="T4" fmla="*/ 20 w 52"/>
                <a:gd name="T5" fmla="*/ 23 h 30"/>
                <a:gd name="T6" fmla="*/ 9 w 52"/>
                <a:gd name="T7" fmla="*/ 15 h 30"/>
                <a:gd name="T8" fmla="*/ 9 w 52"/>
                <a:gd name="T9" fmla="*/ 11 h 30"/>
                <a:gd name="T10" fmla="*/ 11 w 52"/>
                <a:gd name="T11" fmla="*/ 7 h 30"/>
                <a:gd name="T12" fmla="*/ 7 w 52"/>
                <a:gd name="T13" fmla="*/ 7 h 30"/>
                <a:gd name="T14" fmla="*/ 0 w 52"/>
                <a:gd name="T15" fmla="*/ 5 h 30"/>
                <a:gd name="T16" fmla="*/ 0 w 52"/>
                <a:gd name="T17" fmla="*/ 3 h 30"/>
                <a:gd name="T18" fmla="*/ 9 w 52"/>
                <a:gd name="T19" fmla="*/ 0 h 30"/>
                <a:gd name="T20" fmla="*/ 16 w 52"/>
                <a:gd name="T21" fmla="*/ 2 h 30"/>
                <a:gd name="T22" fmla="*/ 19 w 52"/>
                <a:gd name="T23" fmla="*/ 3 h 30"/>
                <a:gd name="T24" fmla="*/ 20 w 52"/>
                <a:gd name="T25" fmla="*/ 10 h 30"/>
                <a:gd name="T26" fmla="*/ 23 w 52"/>
                <a:gd name="T27" fmla="*/ 21 h 30"/>
                <a:gd name="T28" fmla="*/ 44 w 52"/>
                <a:gd name="T29" fmla="*/ 22 h 30"/>
                <a:gd name="T30" fmla="*/ 52 w 52"/>
                <a:gd name="T31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30">
                  <a:moveTo>
                    <a:pt x="52" y="22"/>
                  </a:moveTo>
                  <a:cubicBezTo>
                    <a:pt x="52" y="22"/>
                    <a:pt x="51" y="23"/>
                    <a:pt x="51" y="23"/>
                  </a:cubicBezTo>
                  <a:cubicBezTo>
                    <a:pt x="41" y="30"/>
                    <a:pt x="30" y="26"/>
                    <a:pt x="20" y="23"/>
                  </a:cubicBezTo>
                  <a:cubicBezTo>
                    <a:pt x="14" y="23"/>
                    <a:pt x="11" y="19"/>
                    <a:pt x="9" y="15"/>
                  </a:cubicBezTo>
                  <a:cubicBezTo>
                    <a:pt x="8" y="13"/>
                    <a:pt x="8" y="12"/>
                    <a:pt x="9" y="11"/>
                  </a:cubicBezTo>
                  <a:cubicBezTo>
                    <a:pt x="11" y="10"/>
                    <a:pt x="12" y="9"/>
                    <a:pt x="11" y="7"/>
                  </a:cubicBezTo>
                  <a:cubicBezTo>
                    <a:pt x="10" y="5"/>
                    <a:pt x="8" y="7"/>
                    <a:pt x="7" y="7"/>
                  </a:cubicBezTo>
                  <a:cubicBezTo>
                    <a:pt x="5" y="7"/>
                    <a:pt x="2" y="7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3" y="1"/>
                    <a:pt x="6" y="1"/>
                    <a:pt x="9" y="0"/>
                  </a:cubicBezTo>
                  <a:cubicBezTo>
                    <a:pt x="11" y="3"/>
                    <a:pt x="13" y="5"/>
                    <a:pt x="16" y="2"/>
                  </a:cubicBezTo>
                  <a:cubicBezTo>
                    <a:pt x="19" y="1"/>
                    <a:pt x="19" y="1"/>
                    <a:pt x="19" y="3"/>
                  </a:cubicBezTo>
                  <a:cubicBezTo>
                    <a:pt x="21" y="5"/>
                    <a:pt x="21" y="7"/>
                    <a:pt x="20" y="10"/>
                  </a:cubicBezTo>
                  <a:cubicBezTo>
                    <a:pt x="16" y="17"/>
                    <a:pt x="16" y="17"/>
                    <a:pt x="23" y="21"/>
                  </a:cubicBezTo>
                  <a:cubicBezTo>
                    <a:pt x="30" y="24"/>
                    <a:pt x="37" y="22"/>
                    <a:pt x="44" y="22"/>
                  </a:cubicBezTo>
                  <a:cubicBezTo>
                    <a:pt x="47" y="22"/>
                    <a:pt x="49" y="20"/>
                    <a:pt x="52" y="2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0" name="Freeform 213"/>
            <p:cNvSpPr/>
            <p:nvPr/>
          </p:nvSpPr>
          <p:spPr bwMode="auto">
            <a:xfrm>
              <a:off x="4319" y="645"/>
              <a:ext cx="38" cy="50"/>
            </a:xfrm>
            <a:custGeom>
              <a:avLst/>
              <a:gdLst>
                <a:gd name="T0" fmla="*/ 9 w 18"/>
                <a:gd name="T1" fmla="*/ 24 h 24"/>
                <a:gd name="T2" fmla="*/ 4 w 18"/>
                <a:gd name="T3" fmla="*/ 18 h 24"/>
                <a:gd name="T4" fmla="*/ 1 w 18"/>
                <a:gd name="T5" fmla="*/ 4 h 24"/>
                <a:gd name="T6" fmla="*/ 3 w 18"/>
                <a:gd name="T7" fmla="*/ 11 h 24"/>
                <a:gd name="T8" fmla="*/ 7 w 18"/>
                <a:gd name="T9" fmla="*/ 4 h 24"/>
                <a:gd name="T10" fmla="*/ 11 w 18"/>
                <a:gd name="T11" fmla="*/ 0 h 24"/>
                <a:gd name="T12" fmla="*/ 15 w 18"/>
                <a:gd name="T13" fmla="*/ 2 h 24"/>
                <a:gd name="T14" fmla="*/ 17 w 18"/>
                <a:gd name="T15" fmla="*/ 8 h 24"/>
                <a:gd name="T16" fmla="*/ 11 w 18"/>
                <a:gd name="T17" fmla="*/ 21 h 24"/>
                <a:gd name="T18" fmla="*/ 9 w 18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24">
                  <a:moveTo>
                    <a:pt x="9" y="24"/>
                  </a:moveTo>
                  <a:cubicBezTo>
                    <a:pt x="9" y="20"/>
                    <a:pt x="5" y="20"/>
                    <a:pt x="4" y="18"/>
                  </a:cubicBezTo>
                  <a:cubicBezTo>
                    <a:pt x="1" y="14"/>
                    <a:pt x="0" y="9"/>
                    <a:pt x="1" y="4"/>
                  </a:cubicBezTo>
                  <a:cubicBezTo>
                    <a:pt x="4" y="6"/>
                    <a:pt x="4" y="6"/>
                    <a:pt x="3" y="11"/>
                  </a:cubicBezTo>
                  <a:cubicBezTo>
                    <a:pt x="6" y="8"/>
                    <a:pt x="6" y="8"/>
                    <a:pt x="7" y="4"/>
                  </a:cubicBezTo>
                  <a:cubicBezTo>
                    <a:pt x="8" y="2"/>
                    <a:pt x="9" y="1"/>
                    <a:pt x="11" y="0"/>
                  </a:cubicBezTo>
                  <a:cubicBezTo>
                    <a:pt x="13" y="0"/>
                    <a:pt x="15" y="0"/>
                    <a:pt x="15" y="2"/>
                  </a:cubicBezTo>
                  <a:cubicBezTo>
                    <a:pt x="16" y="4"/>
                    <a:pt x="18" y="7"/>
                    <a:pt x="17" y="8"/>
                  </a:cubicBezTo>
                  <a:cubicBezTo>
                    <a:pt x="11" y="11"/>
                    <a:pt x="14" y="17"/>
                    <a:pt x="11" y="21"/>
                  </a:cubicBezTo>
                  <a:cubicBezTo>
                    <a:pt x="11" y="22"/>
                    <a:pt x="10" y="23"/>
                    <a:pt x="9" y="24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1" name="Freeform 214"/>
            <p:cNvSpPr/>
            <p:nvPr/>
          </p:nvSpPr>
          <p:spPr bwMode="auto">
            <a:xfrm>
              <a:off x="4315" y="708"/>
              <a:ext cx="31" cy="23"/>
            </a:xfrm>
            <a:custGeom>
              <a:avLst/>
              <a:gdLst>
                <a:gd name="T0" fmla="*/ 0 w 15"/>
                <a:gd name="T1" fmla="*/ 11 h 11"/>
                <a:gd name="T2" fmla="*/ 2 w 15"/>
                <a:gd name="T3" fmla="*/ 5 h 11"/>
                <a:gd name="T4" fmla="*/ 3 w 15"/>
                <a:gd name="T5" fmla="*/ 4 h 11"/>
                <a:gd name="T6" fmla="*/ 6 w 15"/>
                <a:gd name="T7" fmla="*/ 3 h 11"/>
                <a:gd name="T8" fmla="*/ 11 w 15"/>
                <a:gd name="T9" fmla="*/ 0 h 11"/>
                <a:gd name="T10" fmla="*/ 13 w 15"/>
                <a:gd name="T11" fmla="*/ 10 h 11"/>
                <a:gd name="T12" fmla="*/ 8 w 15"/>
                <a:gd name="T13" fmla="*/ 6 h 11"/>
                <a:gd name="T14" fmla="*/ 0 w 15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11"/>
                  </a:moveTo>
                  <a:cubicBezTo>
                    <a:pt x="1" y="9"/>
                    <a:pt x="1" y="7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6" y="6"/>
                    <a:pt x="6" y="3"/>
                  </a:cubicBezTo>
                  <a:cubicBezTo>
                    <a:pt x="7" y="1"/>
                    <a:pt x="9" y="1"/>
                    <a:pt x="11" y="0"/>
                  </a:cubicBezTo>
                  <a:cubicBezTo>
                    <a:pt x="15" y="3"/>
                    <a:pt x="11" y="7"/>
                    <a:pt x="13" y="10"/>
                  </a:cubicBezTo>
                  <a:cubicBezTo>
                    <a:pt x="9" y="10"/>
                    <a:pt x="10" y="7"/>
                    <a:pt x="8" y="6"/>
                  </a:cubicBezTo>
                  <a:cubicBezTo>
                    <a:pt x="6" y="7"/>
                    <a:pt x="3" y="9"/>
                    <a:pt x="0" y="1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2" name="Freeform 215"/>
            <p:cNvSpPr/>
            <p:nvPr/>
          </p:nvSpPr>
          <p:spPr bwMode="auto">
            <a:xfrm>
              <a:off x="4119" y="748"/>
              <a:ext cx="11" cy="21"/>
            </a:xfrm>
            <a:custGeom>
              <a:avLst/>
              <a:gdLst>
                <a:gd name="T0" fmla="*/ 0 w 5"/>
                <a:gd name="T1" fmla="*/ 0 h 10"/>
                <a:gd name="T2" fmla="*/ 3 w 5"/>
                <a:gd name="T3" fmla="*/ 3 h 10"/>
                <a:gd name="T4" fmla="*/ 5 w 5"/>
                <a:gd name="T5" fmla="*/ 10 h 10"/>
                <a:gd name="T6" fmla="*/ 0 w 5"/>
                <a:gd name="T7" fmla="*/ 8 h 10"/>
                <a:gd name="T8" fmla="*/ 0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1" y="0"/>
                    <a:pt x="3" y="2"/>
                    <a:pt x="3" y="3"/>
                  </a:cubicBezTo>
                  <a:cubicBezTo>
                    <a:pt x="1" y="7"/>
                    <a:pt x="4" y="8"/>
                    <a:pt x="5" y="10"/>
                  </a:cubicBezTo>
                  <a:cubicBezTo>
                    <a:pt x="4" y="9"/>
                    <a:pt x="2" y="9"/>
                    <a:pt x="0" y="8"/>
                  </a:cubicBezTo>
                  <a:cubicBezTo>
                    <a:pt x="1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3" name="Freeform 216"/>
            <p:cNvSpPr/>
            <p:nvPr/>
          </p:nvSpPr>
          <p:spPr bwMode="auto">
            <a:xfrm>
              <a:off x="4157" y="601"/>
              <a:ext cx="187" cy="200"/>
            </a:xfrm>
            <a:custGeom>
              <a:avLst/>
              <a:gdLst>
                <a:gd name="T0" fmla="*/ 78 w 89"/>
                <a:gd name="T1" fmla="*/ 55 h 95"/>
                <a:gd name="T2" fmla="*/ 77 w 89"/>
                <a:gd name="T3" fmla="*/ 56 h 95"/>
                <a:gd name="T4" fmla="*/ 67 w 89"/>
                <a:gd name="T5" fmla="*/ 73 h 95"/>
                <a:gd name="T6" fmla="*/ 64 w 89"/>
                <a:gd name="T7" fmla="*/ 83 h 95"/>
                <a:gd name="T8" fmla="*/ 59 w 89"/>
                <a:gd name="T9" fmla="*/ 86 h 95"/>
                <a:gd name="T10" fmla="*/ 42 w 89"/>
                <a:gd name="T11" fmla="*/ 92 h 95"/>
                <a:gd name="T12" fmla="*/ 22 w 89"/>
                <a:gd name="T13" fmla="*/ 94 h 95"/>
                <a:gd name="T14" fmla="*/ 4 w 89"/>
                <a:gd name="T15" fmla="*/ 88 h 95"/>
                <a:gd name="T16" fmla="*/ 7 w 89"/>
                <a:gd name="T17" fmla="*/ 81 h 95"/>
                <a:gd name="T18" fmla="*/ 7 w 89"/>
                <a:gd name="T19" fmla="*/ 72 h 95"/>
                <a:gd name="T20" fmla="*/ 6 w 89"/>
                <a:gd name="T21" fmla="*/ 72 h 95"/>
                <a:gd name="T22" fmla="*/ 4 w 89"/>
                <a:gd name="T23" fmla="*/ 66 h 95"/>
                <a:gd name="T24" fmla="*/ 6 w 89"/>
                <a:gd name="T25" fmla="*/ 64 h 95"/>
                <a:gd name="T26" fmla="*/ 10 w 89"/>
                <a:gd name="T27" fmla="*/ 61 h 95"/>
                <a:gd name="T28" fmla="*/ 12 w 89"/>
                <a:gd name="T29" fmla="*/ 48 h 95"/>
                <a:gd name="T30" fmla="*/ 17 w 89"/>
                <a:gd name="T31" fmla="*/ 34 h 95"/>
                <a:gd name="T32" fmla="*/ 38 w 89"/>
                <a:gd name="T33" fmla="*/ 15 h 95"/>
                <a:gd name="T34" fmla="*/ 40 w 89"/>
                <a:gd name="T35" fmla="*/ 13 h 95"/>
                <a:gd name="T36" fmla="*/ 42 w 89"/>
                <a:gd name="T37" fmla="*/ 10 h 95"/>
                <a:gd name="T38" fmla="*/ 39 w 89"/>
                <a:gd name="T39" fmla="*/ 9 h 95"/>
                <a:gd name="T40" fmla="*/ 34 w 89"/>
                <a:gd name="T41" fmla="*/ 9 h 95"/>
                <a:gd name="T42" fmla="*/ 32 w 89"/>
                <a:gd name="T43" fmla="*/ 3 h 95"/>
                <a:gd name="T44" fmla="*/ 36 w 89"/>
                <a:gd name="T45" fmla="*/ 2 h 95"/>
                <a:gd name="T46" fmla="*/ 54 w 89"/>
                <a:gd name="T47" fmla="*/ 7 h 95"/>
                <a:gd name="T48" fmla="*/ 67 w 89"/>
                <a:gd name="T49" fmla="*/ 13 h 95"/>
                <a:gd name="T50" fmla="*/ 70 w 89"/>
                <a:gd name="T51" fmla="*/ 13 h 95"/>
                <a:gd name="T52" fmla="*/ 75 w 89"/>
                <a:gd name="T53" fmla="*/ 21 h 95"/>
                <a:gd name="T54" fmla="*/ 77 w 89"/>
                <a:gd name="T55" fmla="*/ 37 h 95"/>
                <a:gd name="T56" fmla="*/ 78 w 89"/>
                <a:gd name="T57" fmla="*/ 40 h 95"/>
                <a:gd name="T58" fmla="*/ 78 w 89"/>
                <a:gd name="T59" fmla="*/ 5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9" h="95">
                  <a:moveTo>
                    <a:pt x="78" y="55"/>
                  </a:moveTo>
                  <a:cubicBezTo>
                    <a:pt x="78" y="55"/>
                    <a:pt x="77" y="55"/>
                    <a:pt x="77" y="56"/>
                  </a:cubicBezTo>
                  <a:cubicBezTo>
                    <a:pt x="70" y="59"/>
                    <a:pt x="71" y="68"/>
                    <a:pt x="67" y="73"/>
                  </a:cubicBezTo>
                  <a:cubicBezTo>
                    <a:pt x="65" y="76"/>
                    <a:pt x="64" y="80"/>
                    <a:pt x="64" y="83"/>
                  </a:cubicBezTo>
                  <a:cubicBezTo>
                    <a:pt x="64" y="87"/>
                    <a:pt x="60" y="85"/>
                    <a:pt x="59" y="86"/>
                  </a:cubicBezTo>
                  <a:cubicBezTo>
                    <a:pt x="54" y="91"/>
                    <a:pt x="47" y="89"/>
                    <a:pt x="42" y="92"/>
                  </a:cubicBezTo>
                  <a:cubicBezTo>
                    <a:pt x="35" y="93"/>
                    <a:pt x="28" y="93"/>
                    <a:pt x="22" y="94"/>
                  </a:cubicBezTo>
                  <a:cubicBezTo>
                    <a:pt x="15" y="95"/>
                    <a:pt x="10" y="90"/>
                    <a:pt x="4" y="88"/>
                  </a:cubicBezTo>
                  <a:cubicBezTo>
                    <a:pt x="0" y="87"/>
                    <a:pt x="5" y="83"/>
                    <a:pt x="7" y="81"/>
                  </a:cubicBezTo>
                  <a:cubicBezTo>
                    <a:pt x="11" y="77"/>
                    <a:pt x="10" y="75"/>
                    <a:pt x="7" y="72"/>
                  </a:cubicBezTo>
                  <a:cubicBezTo>
                    <a:pt x="7" y="72"/>
                    <a:pt x="6" y="72"/>
                    <a:pt x="6" y="72"/>
                  </a:cubicBezTo>
                  <a:cubicBezTo>
                    <a:pt x="4" y="70"/>
                    <a:pt x="3" y="69"/>
                    <a:pt x="4" y="66"/>
                  </a:cubicBezTo>
                  <a:cubicBezTo>
                    <a:pt x="4" y="65"/>
                    <a:pt x="4" y="63"/>
                    <a:pt x="6" y="64"/>
                  </a:cubicBezTo>
                  <a:cubicBezTo>
                    <a:pt x="12" y="69"/>
                    <a:pt x="11" y="63"/>
                    <a:pt x="10" y="61"/>
                  </a:cubicBezTo>
                  <a:cubicBezTo>
                    <a:pt x="10" y="57"/>
                    <a:pt x="11" y="52"/>
                    <a:pt x="12" y="48"/>
                  </a:cubicBezTo>
                  <a:cubicBezTo>
                    <a:pt x="12" y="44"/>
                    <a:pt x="15" y="38"/>
                    <a:pt x="17" y="34"/>
                  </a:cubicBezTo>
                  <a:cubicBezTo>
                    <a:pt x="23" y="27"/>
                    <a:pt x="30" y="20"/>
                    <a:pt x="38" y="15"/>
                  </a:cubicBezTo>
                  <a:cubicBezTo>
                    <a:pt x="39" y="14"/>
                    <a:pt x="40" y="14"/>
                    <a:pt x="40" y="13"/>
                  </a:cubicBezTo>
                  <a:cubicBezTo>
                    <a:pt x="41" y="12"/>
                    <a:pt x="43" y="12"/>
                    <a:pt x="42" y="10"/>
                  </a:cubicBezTo>
                  <a:cubicBezTo>
                    <a:pt x="41" y="8"/>
                    <a:pt x="40" y="9"/>
                    <a:pt x="39" y="9"/>
                  </a:cubicBezTo>
                  <a:cubicBezTo>
                    <a:pt x="37" y="10"/>
                    <a:pt x="36" y="9"/>
                    <a:pt x="34" y="9"/>
                  </a:cubicBezTo>
                  <a:cubicBezTo>
                    <a:pt x="30" y="8"/>
                    <a:pt x="32" y="5"/>
                    <a:pt x="32" y="3"/>
                  </a:cubicBezTo>
                  <a:cubicBezTo>
                    <a:pt x="32" y="0"/>
                    <a:pt x="34" y="2"/>
                    <a:pt x="36" y="2"/>
                  </a:cubicBezTo>
                  <a:cubicBezTo>
                    <a:pt x="42" y="4"/>
                    <a:pt x="49" y="2"/>
                    <a:pt x="54" y="7"/>
                  </a:cubicBezTo>
                  <a:cubicBezTo>
                    <a:pt x="58" y="10"/>
                    <a:pt x="62" y="13"/>
                    <a:pt x="67" y="13"/>
                  </a:cubicBezTo>
                  <a:cubicBezTo>
                    <a:pt x="68" y="14"/>
                    <a:pt x="69" y="14"/>
                    <a:pt x="70" y="13"/>
                  </a:cubicBezTo>
                  <a:cubicBezTo>
                    <a:pt x="74" y="14"/>
                    <a:pt x="74" y="18"/>
                    <a:pt x="75" y="21"/>
                  </a:cubicBezTo>
                  <a:cubicBezTo>
                    <a:pt x="76" y="26"/>
                    <a:pt x="73" y="32"/>
                    <a:pt x="77" y="37"/>
                  </a:cubicBezTo>
                  <a:cubicBezTo>
                    <a:pt x="78" y="38"/>
                    <a:pt x="78" y="39"/>
                    <a:pt x="78" y="40"/>
                  </a:cubicBezTo>
                  <a:cubicBezTo>
                    <a:pt x="89" y="45"/>
                    <a:pt x="83" y="50"/>
                    <a:pt x="78" y="55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4" name="Freeform 217"/>
            <p:cNvSpPr/>
            <p:nvPr/>
          </p:nvSpPr>
          <p:spPr bwMode="auto">
            <a:xfrm>
              <a:off x="4092" y="560"/>
              <a:ext cx="80" cy="161"/>
            </a:xfrm>
            <a:custGeom>
              <a:avLst/>
              <a:gdLst>
                <a:gd name="T0" fmla="*/ 27 w 38"/>
                <a:gd name="T1" fmla="*/ 27 h 76"/>
                <a:gd name="T2" fmla="*/ 20 w 38"/>
                <a:gd name="T3" fmla="*/ 48 h 76"/>
                <a:gd name="T4" fmla="*/ 17 w 38"/>
                <a:gd name="T5" fmla="*/ 60 h 76"/>
                <a:gd name="T6" fmla="*/ 13 w 38"/>
                <a:gd name="T7" fmla="*/ 57 h 76"/>
                <a:gd name="T8" fmla="*/ 4 w 38"/>
                <a:gd name="T9" fmla="*/ 76 h 76"/>
                <a:gd name="T10" fmla="*/ 4 w 38"/>
                <a:gd name="T11" fmla="*/ 52 h 76"/>
                <a:gd name="T12" fmla="*/ 11 w 38"/>
                <a:gd name="T13" fmla="*/ 34 h 76"/>
                <a:gd name="T14" fmla="*/ 24 w 38"/>
                <a:gd name="T15" fmla="*/ 13 h 76"/>
                <a:gd name="T16" fmla="*/ 27 w 38"/>
                <a:gd name="T17" fmla="*/ 6 h 76"/>
                <a:gd name="T18" fmla="*/ 31 w 38"/>
                <a:gd name="T19" fmla="*/ 2 h 76"/>
                <a:gd name="T20" fmla="*/ 36 w 38"/>
                <a:gd name="T21" fmla="*/ 9 h 76"/>
                <a:gd name="T22" fmla="*/ 27 w 38"/>
                <a:gd name="T23" fmla="*/ 2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76">
                  <a:moveTo>
                    <a:pt x="27" y="27"/>
                  </a:moveTo>
                  <a:cubicBezTo>
                    <a:pt x="24" y="34"/>
                    <a:pt x="26" y="42"/>
                    <a:pt x="20" y="48"/>
                  </a:cubicBezTo>
                  <a:cubicBezTo>
                    <a:pt x="17" y="51"/>
                    <a:pt x="18" y="56"/>
                    <a:pt x="17" y="60"/>
                  </a:cubicBezTo>
                  <a:cubicBezTo>
                    <a:pt x="16" y="59"/>
                    <a:pt x="14" y="58"/>
                    <a:pt x="13" y="57"/>
                  </a:cubicBezTo>
                  <a:cubicBezTo>
                    <a:pt x="8" y="62"/>
                    <a:pt x="7" y="69"/>
                    <a:pt x="4" y="76"/>
                  </a:cubicBezTo>
                  <a:cubicBezTo>
                    <a:pt x="0" y="68"/>
                    <a:pt x="1" y="59"/>
                    <a:pt x="4" y="52"/>
                  </a:cubicBezTo>
                  <a:cubicBezTo>
                    <a:pt x="6" y="46"/>
                    <a:pt x="9" y="40"/>
                    <a:pt x="11" y="34"/>
                  </a:cubicBezTo>
                  <a:cubicBezTo>
                    <a:pt x="15" y="26"/>
                    <a:pt x="21" y="21"/>
                    <a:pt x="24" y="13"/>
                  </a:cubicBezTo>
                  <a:cubicBezTo>
                    <a:pt x="25" y="11"/>
                    <a:pt x="27" y="9"/>
                    <a:pt x="27" y="6"/>
                  </a:cubicBezTo>
                  <a:cubicBezTo>
                    <a:pt x="27" y="4"/>
                    <a:pt x="27" y="0"/>
                    <a:pt x="31" y="2"/>
                  </a:cubicBezTo>
                  <a:cubicBezTo>
                    <a:pt x="34" y="3"/>
                    <a:pt x="38" y="5"/>
                    <a:pt x="36" y="9"/>
                  </a:cubicBezTo>
                  <a:cubicBezTo>
                    <a:pt x="32" y="15"/>
                    <a:pt x="31" y="21"/>
                    <a:pt x="27" y="27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5" name="Freeform 218"/>
            <p:cNvSpPr/>
            <p:nvPr/>
          </p:nvSpPr>
          <p:spPr bwMode="auto">
            <a:xfrm>
              <a:off x="4252" y="584"/>
              <a:ext cx="50" cy="33"/>
            </a:xfrm>
            <a:custGeom>
              <a:avLst/>
              <a:gdLst>
                <a:gd name="T0" fmla="*/ 12 w 24"/>
                <a:gd name="T1" fmla="*/ 1 h 16"/>
                <a:gd name="T2" fmla="*/ 14 w 24"/>
                <a:gd name="T3" fmla="*/ 4 h 16"/>
                <a:gd name="T4" fmla="*/ 19 w 24"/>
                <a:gd name="T5" fmla="*/ 3 h 16"/>
                <a:gd name="T6" fmla="*/ 19 w 24"/>
                <a:gd name="T7" fmla="*/ 16 h 16"/>
                <a:gd name="T8" fmla="*/ 4 w 24"/>
                <a:gd name="T9" fmla="*/ 10 h 16"/>
                <a:gd name="T10" fmla="*/ 0 w 24"/>
                <a:gd name="T11" fmla="*/ 7 h 16"/>
                <a:gd name="T12" fmla="*/ 5 w 24"/>
                <a:gd name="T13" fmla="*/ 2 h 16"/>
                <a:gd name="T14" fmla="*/ 11 w 24"/>
                <a:gd name="T15" fmla="*/ 1 h 16"/>
                <a:gd name="T16" fmla="*/ 12 w 24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">
                  <a:moveTo>
                    <a:pt x="12" y="1"/>
                  </a:moveTo>
                  <a:cubicBezTo>
                    <a:pt x="13" y="2"/>
                    <a:pt x="13" y="3"/>
                    <a:pt x="14" y="4"/>
                  </a:cubicBezTo>
                  <a:cubicBezTo>
                    <a:pt x="16" y="4"/>
                    <a:pt x="20" y="0"/>
                    <a:pt x="19" y="3"/>
                  </a:cubicBezTo>
                  <a:cubicBezTo>
                    <a:pt x="19" y="7"/>
                    <a:pt x="24" y="11"/>
                    <a:pt x="19" y="16"/>
                  </a:cubicBezTo>
                  <a:cubicBezTo>
                    <a:pt x="14" y="14"/>
                    <a:pt x="10" y="10"/>
                    <a:pt x="4" y="10"/>
                  </a:cubicBezTo>
                  <a:cubicBezTo>
                    <a:pt x="2" y="10"/>
                    <a:pt x="0" y="9"/>
                    <a:pt x="0" y="7"/>
                  </a:cubicBezTo>
                  <a:cubicBezTo>
                    <a:pt x="0" y="4"/>
                    <a:pt x="3" y="3"/>
                    <a:pt x="5" y="2"/>
                  </a:cubicBezTo>
                  <a:cubicBezTo>
                    <a:pt x="7" y="1"/>
                    <a:pt x="9" y="1"/>
                    <a:pt x="11" y="1"/>
                  </a:cubicBezTo>
                  <a:cubicBezTo>
                    <a:pt x="11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6" name="Freeform 219"/>
            <p:cNvSpPr/>
            <p:nvPr/>
          </p:nvSpPr>
          <p:spPr bwMode="auto">
            <a:xfrm>
              <a:off x="4130" y="723"/>
              <a:ext cx="31" cy="34"/>
            </a:xfrm>
            <a:custGeom>
              <a:avLst/>
              <a:gdLst>
                <a:gd name="T0" fmla="*/ 12 w 15"/>
                <a:gd name="T1" fmla="*/ 12 h 16"/>
                <a:gd name="T2" fmla="*/ 3 w 15"/>
                <a:gd name="T3" fmla="*/ 15 h 16"/>
                <a:gd name="T4" fmla="*/ 2 w 15"/>
                <a:gd name="T5" fmla="*/ 8 h 16"/>
                <a:gd name="T6" fmla="*/ 8 w 15"/>
                <a:gd name="T7" fmla="*/ 6 h 16"/>
                <a:gd name="T8" fmla="*/ 11 w 15"/>
                <a:gd name="T9" fmla="*/ 0 h 16"/>
                <a:gd name="T10" fmla="*/ 14 w 15"/>
                <a:gd name="T11" fmla="*/ 6 h 16"/>
                <a:gd name="T12" fmla="*/ 12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12" y="12"/>
                  </a:moveTo>
                  <a:cubicBezTo>
                    <a:pt x="10" y="16"/>
                    <a:pt x="6" y="15"/>
                    <a:pt x="3" y="15"/>
                  </a:cubicBezTo>
                  <a:cubicBezTo>
                    <a:pt x="4" y="13"/>
                    <a:pt x="0" y="11"/>
                    <a:pt x="2" y="8"/>
                  </a:cubicBezTo>
                  <a:cubicBezTo>
                    <a:pt x="4" y="9"/>
                    <a:pt x="7" y="10"/>
                    <a:pt x="8" y="6"/>
                  </a:cubicBezTo>
                  <a:cubicBezTo>
                    <a:pt x="8" y="3"/>
                    <a:pt x="8" y="0"/>
                    <a:pt x="11" y="0"/>
                  </a:cubicBezTo>
                  <a:cubicBezTo>
                    <a:pt x="14" y="0"/>
                    <a:pt x="12" y="4"/>
                    <a:pt x="14" y="6"/>
                  </a:cubicBezTo>
                  <a:cubicBezTo>
                    <a:pt x="15" y="8"/>
                    <a:pt x="12" y="10"/>
                    <a:pt x="12" y="12"/>
                  </a:cubicBezTo>
                  <a:close/>
                </a:path>
              </a:pathLst>
            </a:custGeom>
            <a:solidFill>
              <a:srgbClr val="FBA1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7" name="Freeform 220"/>
            <p:cNvSpPr/>
            <p:nvPr/>
          </p:nvSpPr>
          <p:spPr bwMode="auto">
            <a:xfrm>
              <a:off x="4226" y="584"/>
              <a:ext cx="23" cy="14"/>
            </a:xfrm>
            <a:custGeom>
              <a:avLst/>
              <a:gdLst>
                <a:gd name="T0" fmla="*/ 8 w 11"/>
                <a:gd name="T1" fmla="*/ 0 h 7"/>
                <a:gd name="T2" fmla="*/ 10 w 11"/>
                <a:gd name="T3" fmla="*/ 4 h 7"/>
                <a:gd name="T4" fmla="*/ 3 w 11"/>
                <a:gd name="T5" fmla="*/ 7 h 7"/>
                <a:gd name="T6" fmla="*/ 1 w 11"/>
                <a:gd name="T7" fmla="*/ 4 h 7"/>
                <a:gd name="T8" fmla="*/ 8 w 11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8" y="0"/>
                  </a:moveTo>
                  <a:cubicBezTo>
                    <a:pt x="10" y="1"/>
                    <a:pt x="11" y="3"/>
                    <a:pt x="10" y="4"/>
                  </a:cubicBezTo>
                  <a:cubicBezTo>
                    <a:pt x="9" y="6"/>
                    <a:pt x="6" y="7"/>
                    <a:pt x="3" y="7"/>
                  </a:cubicBezTo>
                  <a:cubicBezTo>
                    <a:pt x="2" y="7"/>
                    <a:pt x="0" y="6"/>
                    <a:pt x="1" y="4"/>
                  </a:cubicBezTo>
                  <a:cubicBezTo>
                    <a:pt x="2" y="1"/>
                    <a:pt x="5" y="0"/>
                    <a:pt x="8" y="0"/>
                  </a:cubicBezTo>
                  <a:close/>
                </a:path>
              </a:pathLst>
            </a:custGeom>
            <a:solidFill>
              <a:srgbClr val="FA9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8" name="Freeform 221"/>
            <p:cNvSpPr/>
            <p:nvPr/>
          </p:nvSpPr>
          <p:spPr bwMode="auto">
            <a:xfrm>
              <a:off x="4262" y="582"/>
              <a:ext cx="13" cy="8"/>
            </a:xfrm>
            <a:custGeom>
              <a:avLst/>
              <a:gdLst>
                <a:gd name="T0" fmla="*/ 6 w 6"/>
                <a:gd name="T1" fmla="*/ 2 h 4"/>
                <a:gd name="T2" fmla="*/ 0 w 6"/>
                <a:gd name="T3" fmla="*/ 3 h 4"/>
                <a:gd name="T4" fmla="*/ 6 w 6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4" y="3"/>
                    <a:pt x="2" y="4"/>
                    <a:pt x="0" y="3"/>
                  </a:cubicBezTo>
                  <a:cubicBezTo>
                    <a:pt x="2" y="2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9" name="Freeform 222"/>
            <p:cNvSpPr/>
            <p:nvPr/>
          </p:nvSpPr>
          <p:spPr bwMode="auto">
            <a:xfrm>
              <a:off x="4098" y="719"/>
              <a:ext cx="11" cy="8"/>
            </a:xfrm>
            <a:custGeom>
              <a:avLst/>
              <a:gdLst>
                <a:gd name="T0" fmla="*/ 1 w 5"/>
                <a:gd name="T1" fmla="*/ 3 h 4"/>
                <a:gd name="T2" fmla="*/ 1 w 5"/>
                <a:gd name="T3" fmla="*/ 1 h 4"/>
                <a:gd name="T4" fmla="*/ 5 w 5"/>
                <a:gd name="T5" fmla="*/ 2 h 4"/>
                <a:gd name="T6" fmla="*/ 1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3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1"/>
                    <a:pt x="4" y="0"/>
                    <a:pt x="5" y="2"/>
                  </a:cubicBezTo>
                  <a:cubicBezTo>
                    <a:pt x="5" y="4"/>
                    <a:pt x="2" y="2"/>
                    <a:pt x="1" y="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0" name="Freeform 223"/>
            <p:cNvSpPr/>
            <p:nvPr/>
          </p:nvSpPr>
          <p:spPr bwMode="auto">
            <a:xfrm>
              <a:off x="4201" y="679"/>
              <a:ext cx="101" cy="97"/>
            </a:xfrm>
            <a:custGeom>
              <a:avLst/>
              <a:gdLst>
                <a:gd name="T0" fmla="*/ 19 w 48"/>
                <a:gd name="T1" fmla="*/ 8 h 46"/>
                <a:gd name="T2" fmla="*/ 27 w 48"/>
                <a:gd name="T3" fmla="*/ 14 h 46"/>
                <a:gd name="T4" fmla="*/ 47 w 48"/>
                <a:gd name="T5" fmla="*/ 13 h 46"/>
                <a:gd name="T6" fmla="*/ 44 w 48"/>
                <a:gd name="T7" fmla="*/ 16 h 46"/>
                <a:gd name="T8" fmla="*/ 41 w 48"/>
                <a:gd name="T9" fmla="*/ 24 h 46"/>
                <a:gd name="T10" fmla="*/ 28 w 48"/>
                <a:gd name="T11" fmla="*/ 28 h 46"/>
                <a:gd name="T12" fmla="*/ 28 w 48"/>
                <a:gd name="T13" fmla="*/ 34 h 46"/>
                <a:gd name="T14" fmla="*/ 29 w 48"/>
                <a:gd name="T15" fmla="*/ 40 h 46"/>
                <a:gd name="T16" fmla="*/ 18 w 48"/>
                <a:gd name="T17" fmla="*/ 45 h 46"/>
                <a:gd name="T18" fmla="*/ 16 w 48"/>
                <a:gd name="T19" fmla="*/ 41 h 46"/>
                <a:gd name="T20" fmla="*/ 18 w 48"/>
                <a:gd name="T21" fmla="*/ 28 h 46"/>
                <a:gd name="T22" fmla="*/ 23 w 48"/>
                <a:gd name="T23" fmla="*/ 19 h 46"/>
                <a:gd name="T24" fmla="*/ 11 w 48"/>
                <a:gd name="T25" fmla="*/ 11 h 46"/>
                <a:gd name="T26" fmla="*/ 6 w 48"/>
                <a:gd name="T27" fmla="*/ 12 h 46"/>
                <a:gd name="T28" fmla="*/ 2 w 48"/>
                <a:gd name="T29" fmla="*/ 12 h 46"/>
                <a:gd name="T30" fmla="*/ 2 w 48"/>
                <a:gd name="T31" fmla="*/ 8 h 46"/>
                <a:gd name="T32" fmla="*/ 10 w 48"/>
                <a:gd name="T33" fmla="*/ 0 h 46"/>
                <a:gd name="T34" fmla="*/ 19 w 48"/>
                <a:gd name="T35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46">
                  <a:moveTo>
                    <a:pt x="19" y="8"/>
                  </a:moveTo>
                  <a:cubicBezTo>
                    <a:pt x="19" y="13"/>
                    <a:pt x="20" y="16"/>
                    <a:pt x="27" y="14"/>
                  </a:cubicBezTo>
                  <a:cubicBezTo>
                    <a:pt x="33" y="12"/>
                    <a:pt x="40" y="10"/>
                    <a:pt x="47" y="13"/>
                  </a:cubicBezTo>
                  <a:cubicBezTo>
                    <a:pt x="48" y="15"/>
                    <a:pt x="46" y="15"/>
                    <a:pt x="44" y="16"/>
                  </a:cubicBezTo>
                  <a:cubicBezTo>
                    <a:pt x="37" y="16"/>
                    <a:pt x="37" y="18"/>
                    <a:pt x="41" y="24"/>
                  </a:cubicBezTo>
                  <a:cubicBezTo>
                    <a:pt x="36" y="23"/>
                    <a:pt x="34" y="29"/>
                    <a:pt x="28" y="28"/>
                  </a:cubicBezTo>
                  <a:cubicBezTo>
                    <a:pt x="26" y="28"/>
                    <a:pt x="27" y="33"/>
                    <a:pt x="28" y="34"/>
                  </a:cubicBezTo>
                  <a:cubicBezTo>
                    <a:pt x="34" y="35"/>
                    <a:pt x="30" y="38"/>
                    <a:pt x="29" y="40"/>
                  </a:cubicBezTo>
                  <a:cubicBezTo>
                    <a:pt x="26" y="44"/>
                    <a:pt x="21" y="44"/>
                    <a:pt x="18" y="45"/>
                  </a:cubicBezTo>
                  <a:cubicBezTo>
                    <a:pt x="15" y="46"/>
                    <a:pt x="15" y="43"/>
                    <a:pt x="16" y="41"/>
                  </a:cubicBezTo>
                  <a:cubicBezTo>
                    <a:pt x="17" y="37"/>
                    <a:pt x="19" y="33"/>
                    <a:pt x="18" y="28"/>
                  </a:cubicBezTo>
                  <a:cubicBezTo>
                    <a:pt x="17" y="24"/>
                    <a:pt x="24" y="24"/>
                    <a:pt x="23" y="19"/>
                  </a:cubicBezTo>
                  <a:cubicBezTo>
                    <a:pt x="19" y="18"/>
                    <a:pt x="17" y="11"/>
                    <a:pt x="11" y="11"/>
                  </a:cubicBezTo>
                  <a:cubicBezTo>
                    <a:pt x="9" y="11"/>
                    <a:pt x="7" y="9"/>
                    <a:pt x="6" y="12"/>
                  </a:cubicBezTo>
                  <a:cubicBezTo>
                    <a:pt x="5" y="14"/>
                    <a:pt x="3" y="13"/>
                    <a:pt x="2" y="12"/>
                  </a:cubicBezTo>
                  <a:cubicBezTo>
                    <a:pt x="0" y="10"/>
                    <a:pt x="0" y="9"/>
                    <a:pt x="2" y="8"/>
                  </a:cubicBezTo>
                  <a:cubicBezTo>
                    <a:pt x="6" y="6"/>
                    <a:pt x="6" y="2"/>
                    <a:pt x="10" y="0"/>
                  </a:cubicBezTo>
                  <a:cubicBezTo>
                    <a:pt x="13" y="3"/>
                    <a:pt x="15" y="7"/>
                    <a:pt x="19" y="8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1" name="Freeform 224"/>
            <p:cNvSpPr/>
            <p:nvPr/>
          </p:nvSpPr>
          <p:spPr bwMode="auto">
            <a:xfrm>
              <a:off x="4222" y="679"/>
              <a:ext cx="21" cy="23"/>
            </a:xfrm>
            <a:custGeom>
              <a:avLst/>
              <a:gdLst>
                <a:gd name="T0" fmla="*/ 9 w 10"/>
                <a:gd name="T1" fmla="*/ 8 h 11"/>
                <a:gd name="T2" fmla="*/ 4 w 10"/>
                <a:gd name="T3" fmla="*/ 8 h 11"/>
                <a:gd name="T4" fmla="*/ 0 w 10"/>
                <a:gd name="T5" fmla="*/ 0 h 11"/>
                <a:gd name="T6" fmla="*/ 9 w 10"/>
                <a:gd name="T7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9" y="8"/>
                  </a:moveTo>
                  <a:cubicBezTo>
                    <a:pt x="7" y="10"/>
                    <a:pt x="6" y="11"/>
                    <a:pt x="4" y="8"/>
                  </a:cubicBezTo>
                  <a:cubicBezTo>
                    <a:pt x="3" y="5"/>
                    <a:pt x="1" y="3"/>
                    <a:pt x="0" y="0"/>
                  </a:cubicBezTo>
                  <a:cubicBezTo>
                    <a:pt x="5" y="0"/>
                    <a:pt x="10" y="1"/>
                    <a:pt x="9" y="8"/>
                  </a:cubicBezTo>
                  <a:close/>
                </a:path>
              </a:pathLst>
            </a:custGeom>
            <a:solidFill>
              <a:srgbClr val="FB9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2" name="Freeform 225"/>
            <p:cNvSpPr/>
            <p:nvPr/>
          </p:nvSpPr>
          <p:spPr bwMode="auto">
            <a:xfrm>
              <a:off x="4142" y="613"/>
              <a:ext cx="7" cy="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3 h 4"/>
                <a:gd name="T4" fmla="*/ 1 w 3"/>
                <a:gd name="T5" fmla="*/ 2 h 4"/>
                <a:gd name="T6" fmla="*/ 3 w 3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3" y="3"/>
                    <a:pt x="2" y="4"/>
                    <a:pt x="1" y="3"/>
                  </a:cubicBezTo>
                  <a:cubicBezTo>
                    <a:pt x="1" y="3"/>
                    <a:pt x="0" y="2"/>
                    <a:pt x="1" y="2"/>
                  </a:cubicBezTo>
                  <a:cubicBezTo>
                    <a:pt x="1" y="0"/>
                    <a:pt x="2" y="2"/>
                    <a:pt x="3" y="2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3" name="Freeform 226"/>
            <p:cNvSpPr>
              <a:spLocks noEditPoints="1"/>
            </p:cNvSpPr>
            <p:nvPr/>
          </p:nvSpPr>
          <p:spPr bwMode="auto">
            <a:xfrm>
              <a:off x="3714" y="546"/>
              <a:ext cx="645" cy="405"/>
            </a:xfrm>
            <a:custGeom>
              <a:avLst/>
              <a:gdLst>
                <a:gd name="T0" fmla="*/ 297 w 307"/>
                <a:gd name="T1" fmla="*/ 44 h 192"/>
                <a:gd name="T2" fmla="*/ 304 w 307"/>
                <a:gd name="T3" fmla="*/ 54 h 192"/>
                <a:gd name="T4" fmla="*/ 287 w 307"/>
                <a:gd name="T5" fmla="*/ 102 h 192"/>
                <a:gd name="T6" fmla="*/ 295 w 307"/>
                <a:gd name="T7" fmla="*/ 103 h 192"/>
                <a:gd name="T8" fmla="*/ 288 w 307"/>
                <a:gd name="T9" fmla="*/ 115 h 192"/>
                <a:gd name="T10" fmla="*/ 220 w 307"/>
                <a:gd name="T11" fmla="*/ 127 h 192"/>
                <a:gd name="T12" fmla="*/ 174 w 307"/>
                <a:gd name="T13" fmla="*/ 114 h 192"/>
                <a:gd name="T14" fmla="*/ 128 w 307"/>
                <a:gd name="T15" fmla="*/ 140 h 192"/>
                <a:gd name="T16" fmla="*/ 34 w 307"/>
                <a:gd name="T17" fmla="*/ 184 h 192"/>
                <a:gd name="T18" fmla="*/ 0 w 307"/>
                <a:gd name="T19" fmla="*/ 191 h 192"/>
                <a:gd name="T20" fmla="*/ 81 w 307"/>
                <a:gd name="T21" fmla="*/ 159 h 192"/>
                <a:gd name="T22" fmla="*/ 148 w 307"/>
                <a:gd name="T23" fmla="*/ 126 h 192"/>
                <a:gd name="T24" fmla="*/ 178 w 307"/>
                <a:gd name="T25" fmla="*/ 96 h 192"/>
                <a:gd name="T26" fmla="*/ 178 w 307"/>
                <a:gd name="T27" fmla="*/ 45 h 192"/>
                <a:gd name="T28" fmla="*/ 204 w 307"/>
                <a:gd name="T29" fmla="*/ 6 h 192"/>
                <a:gd name="T30" fmla="*/ 215 w 307"/>
                <a:gd name="T31" fmla="*/ 15 h 192"/>
                <a:gd name="T32" fmla="*/ 232 w 307"/>
                <a:gd name="T33" fmla="*/ 0 h 192"/>
                <a:gd name="T34" fmla="*/ 258 w 307"/>
                <a:gd name="T35" fmla="*/ 9 h 192"/>
                <a:gd name="T36" fmla="*/ 291 w 307"/>
                <a:gd name="T37" fmla="*/ 22 h 192"/>
                <a:gd name="T38" fmla="*/ 284 w 307"/>
                <a:gd name="T39" fmla="*/ 50 h 192"/>
                <a:gd name="T40" fmla="*/ 236 w 307"/>
                <a:gd name="T41" fmla="*/ 103 h 192"/>
                <a:gd name="T42" fmla="*/ 194 w 307"/>
                <a:gd name="T43" fmla="*/ 107 h 192"/>
                <a:gd name="T44" fmla="*/ 259 w 307"/>
                <a:gd name="T45" fmla="*/ 126 h 192"/>
                <a:gd name="T46" fmla="*/ 295 w 307"/>
                <a:gd name="T47" fmla="*/ 108 h 192"/>
                <a:gd name="T48" fmla="*/ 279 w 307"/>
                <a:gd name="T49" fmla="*/ 109 h 192"/>
                <a:gd name="T50" fmla="*/ 215 w 307"/>
                <a:gd name="T51" fmla="*/ 115 h 192"/>
                <a:gd name="T52" fmla="*/ 288 w 307"/>
                <a:gd name="T53" fmla="*/ 98 h 192"/>
                <a:gd name="T54" fmla="*/ 302 w 307"/>
                <a:gd name="T55" fmla="*/ 53 h 192"/>
                <a:gd name="T56" fmla="*/ 285 w 307"/>
                <a:gd name="T57" fmla="*/ 56 h 192"/>
                <a:gd name="T58" fmla="*/ 177 w 307"/>
                <a:gd name="T59" fmla="*/ 86 h 192"/>
                <a:gd name="T60" fmla="*/ 192 w 307"/>
                <a:gd name="T61" fmla="*/ 105 h 192"/>
                <a:gd name="T62" fmla="*/ 249 w 307"/>
                <a:gd name="T63" fmla="*/ 95 h 192"/>
                <a:gd name="T64" fmla="*/ 280 w 307"/>
                <a:gd name="T65" fmla="*/ 45 h 192"/>
                <a:gd name="T66" fmla="*/ 271 w 307"/>
                <a:gd name="T67" fmla="*/ 28 h 192"/>
                <a:gd name="T68" fmla="*/ 245 w 307"/>
                <a:gd name="T69" fmla="*/ 28 h 192"/>
                <a:gd name="T70" fmla="*/ 209 w 307"/>
                <a:gd name="T71" fmla="*/ 55 h 192"/>
                <a:gd name="T72" fmla="*/ 191 w 307"/>
                <a:gd name="T73" fmla="*/ 79 h 192"/>
                <a:gd name="T74" fmla="*/ 222 w 307"/>
                <a:gd name="T75" fmla="*/ 38 h 192"/>
                <a:gd name="T76" fmla="*/ 237 w 307"/>
                <a:gd name="T77" fmla="*/ 26 h 192"/>
                <a:gd name="T78" fmla="*/ 256 w 307"/>
                <a:gd name="T79" fmla="*/ 6 h 192"/>
                <a:gd name="T80" fmla="*/ 230 w 307"/>
                <a:gd name="T81" fmla="*/ 3 h 192"/>
                <a:gd name="T82" fmla="*/ 215 w 307"/>
                <a:gd name="T83" fmla="*/ 18 h 192"/>
                <a:gd name="T84" fmla="*/ 186 w 307"/>
                <a:gd name="T85" fmla="*/ 77 h 192"/>
                <a:gd name="T86" fmla="*/ 187 w 307"/>
                <a:gd name="T87" fmla="*/ 70 h 192"/>
                <a:gd name="T88" fmla="*/ 210 w 307"/>
                <a:gd name="T89" fmla="*/ 22 h 192"/>
                <a:gd name="T90" fmla="*/ 206 w 307"/>
                <a:gd name="T91" fmla="*/ 7 h 192"/>
                <a:gd name="T92" fmla="*/ 180 w 307"/>
                <a:gd name="T93" fmla="*/ 48 h 192"/>
                <a:gd name="T94" fmla="*/ 281 w 307"/>
                <a:gd name="T95" fmla="*/ 49 h 192"/>
                <a:gd name="T96" fmla="*/ 276 w 307"/>
                <a:gd name="T97" fmla="*/ 10 h 192"/>
                <a:gd name="T98" fmla="*/ 254 w 307"/>
                <a:gd name="T99" fmla="*/ 14 h 192"/>
                <a:gd name="T100" fmla="*/ 246 w 307"/>
                <a:gd name="T101" fmla="*/ 24 h 192"/>
                <a:gd name="T102" fmla="*/ 273 w 307"/>
                <a:gd name="T103" fmla="*/ 26 h 192"/>
                <a:gd name="T104" fmla="*/ 281 w 307"/>
                <a:gd name="T105" fmla="*/ 49 h 192"/>
                <a:gd name="T106" fmla="*/ 197 w 307"/>
                <a:gd name="T107" fmla="*/ 111 h 192"/>
                <a:gd name="T108" fmla="*/ 181 w 307"/>
                <a:gd name="T109" fmla="*/ 89 h 192"/>
                <a:gd name="T110" fmla="*/ 181 w 307"/>
                <a:gd name="T111" fmla="*/ 11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7" h="192">
                  <a:moveTo>
                    <a:pt x="282" y="56"/>
                  </a:moveTo>
                  <a:cubicBezTo>
                    <a:pt x="283" y="55"/>
                    <a:pt x="284" y="54"/>
                    <a:pt x="285" y="53"/>
                  </a:cubicBezTo>
                  <a:cubicBezTo>
                    <a:pt x="289" y="50"/>
                    <a:pt x="293" y="47"/>
                    <a:pt x="297" y="44"/>
                  </a:cubicBezTo>
                  <a:cubicBezTo>
                    <a:pt x="300" y="43"/>
                    <a:pt x="303" y="42"/>
                    <a:pt x="305" y="43"/>
                  </a:cubicBezTo>
                  <a:cubicBezTo>
                    <a:pt x="307" y="44"/>
                    <a:pt x="307" y="48"/>
                    <a:pt x="306" y="51"/>
                  </a:cubicBezTo>
                  <a:cubicBezTo>
                    <a:pt x="305" y="52"/>
                    <a:pt x="305" y="54"/>
                    <a:pt x="304" y="54"/>
                  </a:cubicBezTo>
                  <a:cubicBezTo>
                    <a:pt x="300" y="58"/>
                    <a:pt x="300" y="64"/>
                    <a:pt x="299" y="69"/>
                  </a:cubicBezTo>
                  <a:cubicBezTo>
                    <a:pt x="299" y="72"/>
                    <a:pt x="299" y="75"/>
                    <a:pt x="299" y="77"/>
                  </a:cubicBezTo>
                  <a:cubicBezTo>
                    <a:pt x="300" y="88"/>
                    <a:pt x="296" y="96"/>
                    <a:pt x="287" y="102"/>
                  </a:cubicBezTo>
                  <a:cubicBezTo>
                    <a:pt x="286" y="103"/>
                    <a:pt x="286" y="103"/>
                    <a:pt x="285" y="104"/>
                  </a:cubicBezTo>
                  <a:cubicBezTo>
                    <a:pt x="285" y="104"/>
                    <a:pt x="285" y="104"/>
                    <a:pt x="285" y="104"/>
                  </a:cubicBezTo>
                  <a:cubicBezTo>
                    <a:pt x="288" y="104"/>
                    <a:pt x="291" y="103"/>
                    <a:pt x="295" y="103"/>
                  </a:cubicBezTo>
                  <a:cubicBezTo>
                    <a:pt x="296" y="103"/>
                    <a:pt x="298" y="103"/>
                    <a:pt x="299" y="105"/>
                  </a:cubicBezTo>
                  <a:cubicBezTo>
                    <a:pt x="300" y="107"/>
                    <a:pt x="299" y="109"/>
                    <a:pt x="297" y="110"/>
                  </a:cubicBezTo>
                  <a:cubicBezTo>
                    <a:pt x="294" y="112"/>
                    <a:pt x="291" y="113"/>
                    <a:pt x="288" y="115"/>
                  </a:cubicBezTo>
                  <a:cubicBezTo>
                    <a:pt x="281" y="118"/>
                    <a:pt x="275" y="121"/>
                    <a:pt x="268" y="125"/>
                  </a:cubicBezTo>
                  <a:cubicBezTo>
                    <a:pt x="261" y="129"/>
                    <a:pt x="253" y="130"/>
                    <a:pt x="245" y="131"/>
                  </a:cubicBezTo>
                  <a:cubicBezTo>
                    <a:pt x="236" y="131"/>
                    <a:pt x="228" y="130"/>
                    <a:pt x="220" y="127"/>
                  </a:cubicBezTo>
                  <a:cubicBezTo>
                    <a:pt x="214" y="125"/>
                    <a:pt x="209" y="123"/>
                    <a:pt x="204" y="120"/>
                  </a:cubicBezTo>
                  <a:cubicBezTo>
                    <a:pt x="197" y="118"/>
                    <a:pt x="190" y="116"/>
                    <a:pt x="183" y="112"/>
                  </a:cubicBezTo>
                  <a:cubicBezTo>
                    <a:pt x="179" y="110"/>
                    <a:pt x="177" y="112"/>
                    <a:pt x="174" y="114"/>
                  </a:cubicBezTo>
                  <a:cubicBezTo>
                    <a:pt x="170" y="117"/>
                    <a:pt x="166" y="120"/>
                    <a:pt x="162" y="122"/>
                  </a:cubicBezTo>
                  <a:cubicBezTo>
                    <a:pt x="153" y="126"/>
                    <a:pt x="145" y="130"/>
                    <a:pt x="137" y="134"/>
                  </a:cubicBezTo>
                  <a:cubicBezTo>
                    <a:pt x="134" y="136"/>
                    <a:pt x="131" y="138"/>
                    <a:pt x="128" y="140"/>
                  </a:cubicBezTo>
                  <a:cubicBezTo>
                    <a:pt x="119" y="144"/>
                    <a:pt x="111" y="148"/>
                    <a:pt x="102" y="152"/>
                  </a:cubicBezTo>
                  <a:cubicBezTo>
                    <a:pt x="94" y="156"/>
                    <a:pt x="85" y="160"/>
                    <a:pt x="77" y="164"/>
                  </a:cubicBezTo>
                  <a:cubicBezTo>
                    <a:pt x="62" y="170"/>
                    <a:pt x="48" y="178"/>
                    <a:pt x="34" y="184"/>
                  </a:cubicBezTo>
                  <a:cubicBezTo>
                    <a:pt x="26" y="188"/>
                    <a:pt x="18" y="190"/>
                    <a:pt x="10" y="191"/>
                  </a:cubicBezTo>
                  <a:cubicBezTo>
                    <a:pt x="7" y="191"/>
                    <a:pt x="4" y="192"/>
                    <a:pt x="1" y="192"/>
                  </a:cubicBezTo>
                  <a:cubicBezTo>
                    <a:pt x="1" y="191"/>
                    <a:pt x="1" y="191"/>
                    <a:pt x="0" y="191"/>
                  </a:cubicBezTo>
                  <a:cubicBezTo>
                    <a:pt x="1" y="190"/>
                    <a:pt x="2" y="190"/>
                    <a:pt x="3" y="190"/>
                  </a:cubicBezTo>
                  <a:cubicBezTo>
                    <a:pt x="19" y="189"/>
                    <a:pt x="33" y="183"/>
                    <a:pt x="46" y="176"/>
                  </a:cubicBezTo>
                  <a:cubicBezTo>
                    <a:pt x="58" y="170"/>
                    <a:pt x="69" y="165"/>
                    <a:pt x="81" y="159"/>
                  </a:cubicBezTo>
                  <a:cubicBezTo>
                    <a:pt x="94" y="153"/>
                    <a:pt x="108" y="147"/>
                    <a:pt x="121" y="141"/>
                  </a:cubicBezTo>
                  <a:cubicBezTo>
                    <a:pt x="125" y="139"/>
                    <a:pt x="129" y="136"/>
                    <a:pt x="132" y="134"/>
                  </a:cubicBezTo>
                  <a:cubicBezTo>
                    <a:pt x="137" y="131"/>
                    <a:pt x="142" y="128"/>
                    <a:pt x="148" y="126"/>
                  </a:cubicBezTo>
                  <a:cubicBezTo>
                    <a:pt x="159" y="121"/>
                    <a:pt x="170" y="116"/>
                    <a:pt x="179" y="108"/>
                  </a:cubicBezTo>
                  <a:cubicBezTo>
                    <a:pt x="180" y="107"/>
                    <a:pt x="180" y="105"/>
                    <a:pt x="180" y="104"/>
                  </a:cubicBezTo>
                  <a:cubicBezTo>
                    <a:pt x="180" y="101"/>
                    <a:pt x="179" y="98"/>
                    <a:pt x="178" y="96"/>
                  </a:cubicBezTo>
                  <a:cubicBezTo>
                    <a:pt x="176" y="90"/>
                    <a:pt x="173" y="84"/>
                    <a:pt x="172" y="77"/>
                  </a:cubicBezTo>
                  <a:cubicBezTo>
                    <a:pt x="171" y="70"/>
                    <a:pt x="172" y="64"/>
                    <a:pt x="174" y="57"/>
                  </a:cubicBezTo>
                  <a:cubicBezTo>
                    <a:pt x="175" y="53"/>
                    <a:pt x="176" y="48"/>
                    <a:pt x="178" y="45"/>
                  </a:cubicBezTo>
                  <a:cubicBezTo>
                    <a:pt x="181" y="40"/>
                    <a:pt x="185" y="35"/>
                    <a:pt x="188" y="30"/>
                  </a:cubicBezTo>
                  <a:cubicBezTo>
                    <a:pt x="193" y="23"/>
                    <a:pt x="198" y="17"/>
                    <a:pt x="202" y="10"/>
                  </a:cubicBezTo>
                  <a:cubicBezTo>
                    <a:pt x="203" y="9"/>
                    <a:pt x="203" y="7"/>
                    <a:pt x="204" y="6"/>
                  </a:cubicBezTo>
                  <a:cubicBezTo>
                    <a:pt x="204" y="4"/>
                    <a:pt x="205" y="3"/>
                    <a:pt x="207" y="2"/>
                  </a:cubicBezTo>
                  <a:cubicBezTo>
                    <a:pt x="208" y="2"/>
                    <a:pt x="210" y="3"/>
                    <a:pt x="210" y="4"/>
                  </a:cubicBezTo>
                  <a:cubicBezTo>
                    <a:pt x="212" y="7"/>
                    <a:pt x="214" y="11"/>
                    <a:pt x="215" y="15"/>
                  </a:cubicBezTo>
                  <a:cubicBezTo>
                    <a:pt x="216" y="14"/>
                    <a:pt x="217" y="13"/>
                    <a:pt x="218" y="13"/>
                  </a:cubicBezTo>
                  <a:cubicBezTo>
                    <a:pt x="219" y="11"/>
                    <a:pt x="220" y="9"/>
                    <a:pt x="221" y="8"/>
                  </a:cubicBezTo>
                  <a:cubicBezTo>
                    <a:pt x="223" y="3"/>
                    <a:pt x="228" y="1"/>
                    <a:pt x="232" y="0"/>
                  </a:cubicBezTo>
                  <a:cubicBezTo>
                    <a:pt x="234" y="0"/>
                    <a:pt x="236" y="1"/>
                    <a:pt x="238" y="2"/>
                  </a:cubicBezTo>
                  <a:cubicBezTo>
                    <a:pt x="243" y="5"/>
                    <a:pt x="248" y="5"/>
                    <a:pt x="253" y="3"/>
                  </a:cubicBezTo>
                  <a:cubicBezTo>
                    <a:pt x="257" y="2"/>
                    <a:pt x="259" y="3"/>
                    <a:pt x="258" y="9"/>
                  </a:cubicBezTo>
                  <a:cubicBezTo>
                    <a:pt x="262" y="8"/>
                    <a:pt x="266" y="6"/>
                    <a:pt x="270" y="5"/>
                  </a:cubicBezTo>
                  <a:cubicBezTo>
                    <a:pt x="274" y="4"/>
                    <a:pt x="277" y="5"/>
                    <a:pt x="278" y="9"/>
                  </a:cubicBezTo>
                  <a:cubicBezTo>
                    <a:pt x="280" y="16"/>
                    <a:pt x="285" y="19"/>
                    <a:pt x="291" y="22"/>
                  </a:cubicBezTo>
                  <a:cubicBezTo>
                    <a:pt x="291" y="22"/>
                    <a:pt x="292" y="22"/>
                    <a:pt x="292" y="22"/>
                  </a:cubicBezTo>
                  <a:cubicBezTo>
                    <a:pt x="299" y="25"/>
                    <a:pt x="300" y="30"/>
                    <a:pt x="297" y="36"/>
                  </a:cubicBezTo>
                  <a:cubicBezTo>
                    <a:pt x="294" y="42"/>
                    <a:pt x="291" y="48"/>
                    <a:pt x="284" y="50"/>
                  </a:cubicBezTo>
                  <a:cubicBezTo>
                    <a:pt x="280" y="52"/>
                    <a:pt x="280" y="57"/>
                    <a:pt x="278" y="60"/>
                  </a:cubicBezTo>
                  <a:cubicBezTo>
                    <a:pt x="274" y="68"/>
                    <a:pt x="270" y="76"/>
                    <a:pt x="265" y="84"/>
                  </a:cubicBezTo>
                  <a:cubicBezTo>
                    <a:pt x="258" y="94"/>
                    <a:pt x="247" y="98"/>
                    <a:pt x="236" y="103"/>
                  </a:cubicBezTo>
                  <a:cubicBezTo>
                    <a:pt x="233" y="104"/>
                    <a:pt x="228" y="105"/>
                    <a:pt x="224" y="107"/>
                  </a:cubicBezTo>
                  <a:cubicBezTo>
                    <a:pt x="218" y="109"/>
                    <a:pt x="211" y="107"/>
                    <a:pt x="205" y="107"/>
                  </a:cubicBezTo>
                  <a:cubicBezTo>
                    <a:pt x="202" y="107"/>
                    <a:pt x="198" y="107"/>
                    <a:pt x="194" y="107"/>
                  </a:cubicBezTo>
                  <a:cubicBezTo>
                    <a:pt x="199" y="109"/>
                    <a:pt x="203" y="111"/>
                    <a:pt x="202" y="117"/>
                  </a:cubicBezTo>
                  <a:cubicBezTo>
                    <a:pt x="214" y="123"/>
                    <a:pt x="226" y="129"/>
                    <a:pt x="240" y="128"/>
                  </a:cubicBezTo>
                  <a:cubicBezTo>
                    <a:pt x="246" y="128"/>
                    <a:pt x="253" y="129"/>
                    <a:pt x="259" y="126"/>
                  </a:cubicBezTo>
                  <a:cubicBezTo>
                    <a:pt x="262" y="125"/>
                    <a:pt x="266" y="123"/>
                    <a:pt x="269" y="122"/>
                  </a:cubicBezTo>
                  <a:cubicBezTo>
                    <a:pt x="277" y="118"/>
                    <a:pt x="284" y="114"/>
                    <a:pt x="292" y="111"/>
                  </a:cubicBezTo>
                  <a:cubicBezTo>
                    <a:pt x="293" y="110"/>
                    <a:pt x="294" y="109"/>
                    <a:pt x="295" y="108"/>
                  </a:cubicBezTo>
                  <a:cubicBezTo>
                    <a:pt x="296" y="108"/>
                    <a:pt x="296" y="107"/>
                    <a:pt x="297" y="106"/>
                  </a:cubicBezTo>
                  <a:cubicBezTo>
                    <a:pt x="296" y="105"/>
                    <a:pt x="295" y="105"/>
                    <a:pt x="294" y="105"/>
                  </a:cubicBezTo>
                  <a:cubicBezTo>
                    <a:pt x="289" y="106"/>
                    <a:pt x="283" y="107"/>
                    <a:pt x="279" y="109"/>
                  </a:cubicBezTo>
                  <a:cubicBezTo>
                    <a:pt x="267" y="114"/>
                    <a:pt x="256" y="118"/>
                    <a:pt x="244" y="119"/>
                  </a:cubicBezTo>
                  <a:cubicBezTo>
                    <a:pt x="236" y="121"/>
                    <a:pt x="227" y="120"/>
                    <a:pt x="219" y="118"/>
                  </a:cubicBezTo>
                  <a:cubicBezTo>
                    <a:pt x="218" y="117"/>
                    <a:pt x="216" y="116"/>
                    <a:pt x="215" y="115"/>
                  </a:cubicBezTo>
                  <a:cubicBezTo>
                    <a:pt x="220" y="116"/>
                    <a:pt x="224" y="117"/>
                    <a:pt x="229" y="117"/>
                  </a:cubicBezTo>
                  <a:cubicBezTo>
                    <a:pt x="240" y="119"/>
                    <a:pt x="251" y="117"/>
                    <a:pt x="262" y="113"/>
                  </a:cubicBezTo>
                  <a:cubicBezTo>
                    <a:pt x="272" y="110"/>
                    <a:pt x="280" y="104"/>
                    <a:pt x="288" y="98"/>
                  </a:cubicBezTo>
                  <a:cubicBezTo>
                    <a:pt x="294" y="94"/>
                    <a:pt x="296" y="87"/>
                    <a:pt x="297" y="80"/>
                  </a:cubicBezTo>
                  <a:cubicBezTo>
                    <a:pt x="297" y="74"/>
                    <a:pt x="297" y="68"/>
                    <a:pt x="298" y="62"/>
                  </a:cubicBezTo>
                  <a:cubicBezTo>
                    <a:pt x="298" y="58"/>
                    <a:pt x="300" y="55"/>
                    <a:pt x="302" y="53"/>
                  </a:cubicBezTo>
                  <a:cubicBezTo>
                    <a:pt x="305" y="49"/>
                    <a:pt x="305" y="46"/>
                    <a:pt x="303" y="45"/>
                  </a:cubicBezTo>
                  <a:cubicBezTo>
                    <a:pt x="301" y="44"/>
                    <a:pt x="299" y="46"/>
                    <a:pt x="297" y="48"/>
                  </a:cubicBezTo>
                  <a:cubicBezTo>
                    <a:pt x="293" y="50"/>
                    <a:pt x="289" y="53"/>
                    <a:pt x="285" y="56"/>
                  </a:cubicBezTo>
                  <a:cubicBezTo>
                    <a:pt x="284" y="56"/>
                    <a:pt x="283" y="56"/>
                    <a:pt x="283" y="57"/>
                  </a:cubicBezTo>
                  <a:cubicBezTo>
                    <a:pt x="282" y="56"/>
                    <a:pt x="282" y="56"/>
                    <a:pt x="282" y="56"/>
                  </a:cubicBezTo>
                  <a:close/>
                  <a:moveTo>
                    <a:pt x="177" y="86"/>
                  </a:moveTo>
                  <a:cubicBezTo>
                    <a:pt x="182" y="85"/>
                    <a:pt x="183" y="86"/>
                    <a:pt x="185" y="91"/>
                  </a:cubicBezTo>
                  <a:cubicBezTo>
                    <a:pt x="186" y="94"/>
                    <a:pt x="187" y="98"/>
                    <a:pt x="187" y="101"/>
                  </a:cubicBezTo>
                  <a:cubicBezTo>
                    <a:pt x="188" y="104"/>
                    <a:pt x="189" y="105"/>
                    <a:pt x="192" y="105"/>
                  </a:cubicBezTo>
                  <a:cubicBezTo>
                    <a:pt x="196" y="105"/>
                    <a:pt x="200" y="105"/>
                    <a:pt x="205" y="105"/>
                  </a:cubicBezTo>
                  <a:cubicBezTo>
                    <a:pt x="211" y="105"/>
                    <a:pt x="218" y="106"/>
                    <a:pt x="224" y="104"/>
                  </a:cubicBezTo>
                  <a:cubicBezTo>
                    <a:pt x="232" y="102"/>
                    <a:pt x="241" y="99"/>
                    <a:pt x="249" y="95"/>
                  </a:cubicBezTo>
                  <a:cubicBezTo>
                    <a:pt x="256" y="91"/>
                    <a:pt x="261" y="86"/>
                    <a:pt x="265" y="79"/>
                  </a:cubicBezTo>
                  <a:cubicBezTo>
                    <a:pt x="268" y="75"/>
                    <a:pt x="271" y="70"/>
                    <a:pt x="273" y="65"/>
                  </a:cubicBezTo>
                  <a:cubicBezTo>
                    <a:pt x="276" y="59"/>
                    <a:pt x="279" y="53"/>
                    <a:pt x="280" y="45"/>
                  </a:cubicBezTo>
                  <a:cubicBezTo>
                    <a:pt x="280" y="42"/>
                    <a:pt x="280" y="38"/>
                    <a:pt x="281" y="35"/>
                  </a:cubicBezTo>
                  <a:cubicBezTo>
                    <a:pt x="282" y="32"/>
                    <a:pt x="281" y="31"/>
                    <a:pt x="279" y="30"/>
                  </a:cubicBezTo>
                  <a:cubicBezTo>
                    <a:pt x="277" y="30"/>
                    <a:pt x="274" y="29"/>
                    <a:pt x="271" y="28"/>
                  </a:cubicBezTo>
                  <a:cubicBezTo>
                    <a:pt x="270" y="28"/>
                    <a:pt x="268" y="26"/>
                    <a:pt x="267" y="25"/>
                  </a:cubicBezTo>
                  <a:cubicBezTo>
                    <a:pt x="266" y="21"/>
                    <a:pt x="264" y="20"/>
                    <a:pt x="260" y="21"/>
                  </a:cubicBezTo>
                  <a:cubicBezTo>
                    <a:pt x="255" y="23"/>
                    <a:pt x="250" y="25"/>
                    <a:pt x="245" y="28"/>
                  </a:cubicBezTo>
                  <a:cubicBezTo>
                    <a:pt x="240" y="30"/>
                    <a:pt x="235" y="34"/>
                    <a:pt x="229" y="37"/>
                  </a:cubicBezTo>
                  <a:cubicBezTo>
                    <a:pt x="225" y="39"/>
                    <a:pt x="220" y="42"/>
                    <a:pt x="216" y="46"/>
                  </a:cubicBezTo>
                  <a:cubicBezTo>
                    <a:pt x="214" y="49"/>
                    <a:pt x="211" y="52"/>
                    <a:pt x="209" y="55"/>
                  </a:cubicBezTo>
                  <a:cubicBezTo>
                    <a:pt x="204" y="62"/>
                    <a:pt x="198" y="68"/>
                    <a:pt x="194" y="76"/>
                  </a:cubicBezTo>
                  <a:cubicBezTo>
                    <a:pt x="194" y="77"/>
                    <a:pt x="192" y="78"/>
                    <a:pt x="192" y="79"/>
                  </a:cubicBezTo>
                  <a:cubicBezTo>
                    <a:pt x="191" y="79"/>
                    <a:pt x="191" y="79"/>
                    <a:pt x="191" y="79"/>
                  </a:cubicBezTo>
                  <a:cubicBezTo>
                    <a:pt x="192" y="76"/>
                    <a:pt x="193" y="72"/>
                    <a:pt x="195" y="70"/>
                  </a:cubicBezTo>
                  <a:cubicBezTo>
                    <a:pt x="198" y="64"/>
                    <a:pt x="202" y="60"/>
                    <a:pt x="206" y="55"/>
                  </a:cubicBezTo>
                  <a:cubicBezTo>
                    <a:pt x="210" y="48"/>
                    <a:pt x="215" y="42"/>
                    <a:pt x="222" y="38"/>
                  </a:cubicBezTo>
                  <a:cubicBezTo>
                    <a:pt x="226" y="36"/>
                    <a:pt x="230" y="34"/>
                    <a:pt x="233" y="32"/>
                  </a:cubicBezTo>
                  <a:cubicBezTo>
                    <a:pt x="234" y="31"/>
                    <a:pt x="235" y="31"/>
                    <a:pt x="235" y="30"/>
                  </a:cubicBezTo>
                  <a:cubicBezTo>
                    <a:pt x="236" y="29"/>
                    <a:pt x="236" y="27"/>
                    <a:pt x="237" y="26"/>
                  </a:cubicBezTo>
                  <a:cubicBezTo>
                    <a:pt x="241" y="22"/>
                    <a:pt x="245" y="19"/>
                    <a:pt x="249" y="15"/>
                  </a:cubicBezTo>
                  <a:cubicBezTo>
                    <a:pt x="252" y="13"/>
                    <a:pt x="254" y="11"/>
                    <a:pt x="256" y="8"/>
                  </a:cubicBezTo>
                  <a:cubicBezTo>
                    <a:pt x="256" y="8"/>
                    <a:pt x="256" y="6"/>
                    <a:pt x="256" y="6"/>
                  </a:cubicBezTo>
                  <a:cubicBezTo>
                    <a:pt x="255" y="6"/>
                    <a:pt x="254" y="5"/>
                    <a:pt x="253" y="6"/>
                  </a:cubicBezTo>
                  <a:cubicBezTo>
                    <a:pt x="247" y="8"/>
                    <a:pt x="241" y="7"/>
                    <a:pt x="235" y="4"/>
                  </a:cubicBezTo>
                  <a:cubicBezTo>
                    <a:pt x="234" y="3"/>
                    <a:pt x="231" y="2"/>
                    <a:pt x="230" y="3"/>
                  </a:cubicBezTo>
                  <a:cubicBezTo>
                    <a:pt x="227" y="4"/>
                    <a:pt x="225" y="6"/>
                    <a:pt x="224" y="7"/>
                  </a:cubicBezTo>
                  <a:cubicBezTo>
                    <a:pt x="221" y="11"/>
                    <a:pt x="220" y="15"/>
                    <a:pt x="215" y="17"/>
                  </a:cubicBezTo>
                  <a:cubicBezTo>
                    <a:pt x="215" y="17"/>
                    <a:pt x="215" y="17"/>
                    <a:pt x="215" y="18"/>
                  </a:cubicBezTo>
                  <a:cubicBezTo>
                    <a:pt x="213" y="23"/>
                    <a:pt x="209" y="27"/>
                    <a:pt x="205" y="31"/>
                  </a:cubicBezTo>
                  <a:cubicBezTo>
                    <a:pt x="201" y="36"/>
                    <a:pt x="197" y="42"/>
                    <a:pt x="196" y="49"/>
                  </a:cubicBezTo>
                  <a:cubicBezTo>
                    <a:pt x="195" y="59"/>
                    <a:pt x="191" y="68"/>
                    <a:pt x="186" y="77"/>
                  </a:cubicBezTo>
                  <a:cubicBezTo>
                    <a:pt x="186" y="78"/>
                    <a:pt x="185" y="78"/>
                    <a:pt x="185" y="78"/>
                  </a:cubicBezTo>
                  <a:cubicBezTo>
                    <a:pt x="185" y="78"/>
                    <a:pt x="184" y="78"/>
                    <a:pt x="184" y="78"/>
                  </a:cubicBezTo>
                  <a:cubicBezTo>
                    <a:pt x="185" y="75"/>
                    <a:pt x="186" y="73"/>
                    <a:pt x="187" y="70"/>
                  </a:cubicBezTo>
                  <a:cubicBezTo>
                    <a:pt x="189" y="65"/>
                    <a:pt x="192" y="60"/>
                    <a:pt x="193" y="55"/>
                  </a:cubicBezTo>
                  <a:cubicBezTo>
                    <a:pt x="194" y="46"/>
                    <a:pt x="196" y="38"/>
                    <a:pt x="202" y="31"/>
                  </a:cubicBezTo>
                  <a:cubicBezTo>
                    <a:pt x="205" y="28"/>
                    <a:pt x="207" y="26"/>
                    <a:pt x="210" y="22"/>
                  </a:cubicBezTo>
                  <a:cubicBezTo>
                    <a:pt x="214" y="17"/>
                    <a:pt x="213" y="10"/>
                    <a:pt x="209" y="6"/>
                  </a:cubicBezTo>
                  <a:cubicBezTo>
                    <a:pt x="208" y="5"/>
                    <a:pt x="207" y="5"/>
                    <a:pt x="207" y="5"/>
                  </a:cubicBezTo>
                  <a:cubicBezTo>
                    <a:pt x="206" y="5"/>
                    <a:pt x="206" y="6"/>
                    <a:pt x="206" y="7"/>
                  </a:cubicBezTo>
                  <a:cubicBezTo>
                    <a:pt x="205" y="8"/>
                    <a:pt x="205" y="10"/>
                    <a:pt x="204" y="11"/>
                  </a:cubicBezTo>
                  <a:cubicBezTo>
                    <a:pt x="201" y="17"/>
                    <a:pt x="197" y="22"/>
                    <a:pt x="194" y="27"/>
                  </a:cubicBezTo>
                  <a:cubicBezTo>
                    <a:pt x="189" y="34"/>
                    <a:pt x="183" y="40"/>
                    <a:pt x="180" y="48"/>
                  </a:cubicBezTo>
                  <a:cubicBezTo>
                    <a:pt x="178" y="51"/>
                    <a:pt x="177" y="54"/>
                    <a:pt x="176" y="58"/>
                  </a:cubicBezTo>
                  <a:cubicBezTo>
                    <a:pt x="174" y="67"/>
                    <a:pt x="174" y="76"/>
                    <a:pt x="177" y="86"/>
                  </a:cubicBezTo>
                  <a:close/>
                  <a:moveTo>
                    <a:pt x="281" y="49"/>
                  </a:moveTo>
                  <a:cubicBezTo>
                    <a:pt x="289" y="46"/>
                    <a:pt x="292" y="42"/>
                    <a:pt x="295" y="34"/>
                  </a:cubicBezTo>
                  <a:cubicBezTo>
                    <a:pt x="297" y="30"/>
                    <a:pt x="296" y="27"/>
                    <a:pt x="291" y="25"/>
                  </a:cubicBezTo>
                  <a:cubicBezTo>
                    <a:pt x="284" y="21"/>
                    <a:pt x="279" y="18"/>
                    <a:pt x="276" y="10"/>
                  </a:cubicBezTo>
                  <a:cubicBezTo>
                    <a:pt x="275" y="8"/>
                    <a:pt x="273" y="7"/>
                    <a:pt x="271" y="7"/>
                  </a:cubicBezTo>
                  <a:cubicBezTo>
                    <a:pt x="268" y="8"/>
                    <a:pt x="265" y="9"/>
                    <a:pt x="263" y="10"/>
                  </a:cubicBezTo>
                  <a:cubicBezTo>
                    <a:pt x="260" y="11"/>
                    <a:pt x="257" y="12"/>
                    <a:pt x="254" y="14"/>
                  </a:cubicBezTo>
                  <a:cubicBezTo>
                    <a:pt x="250" y="17"/>
                    <a:pt x="246" y="21"/>
                    <a:pt x="241" y="25"/>
                  </a:cubicBezTo>
                  <a:cubicBezTo>
                    <a:pt x="240" y="26"/>
                    <a:pt x="239" y="27"/>
                    <a:pt x="237" y="28"/>
                  </a:cubicBezTo>
                  <a:cubicBezTo>
                    <a:pt x="241" y="27"/>
                    <a:pt x="243" y="26"/>
                    <a:pt x="246" y="24"/>
                  </a:cubicBezTo>
                  <a:cubicBezTo>
                    <a:pt x="251" y="22"/>
                    <a:pt x="256" y="20"/>
                    <a:pt x="261" y="19"/>
                  </a:cubicBezTo>
                  <a:cubicBezTo>
                    <a:pt x="266" y="18"/>
                    <a:pt x="268" y="19"/>
                    <a:pt x="269" y="24"/>
                  </a:cubicBezTo>
                  <a:cubicBezTo>
                    <a:pt x="270" y="25"/>
                    <a:pt x="271" y="26"/>
                    <a:pt x="273" y="26"/>
                  </a:cubicBezTo>
                  <a:cubicBezTo>
                    <a:pt x="276" y="27"/>
                    <a:pt x="279" y="28"/>
                    <a:pt x="282" y="29"/>
                  </a:cubicBezTo>
                  <a:cubicBezTo>
                    <a:pt x="284" y="30"/>
                    <a:pt x="284" y="32"/>
                    <a:pt x="284" y="35"/>
                  </a:cubicBezTo>
                  <a:cubicBezTo>
                    <a:pt x="283" y="39"/>
                    <a:pt x="282" y="44"/>
                    <a:pt x="281" y="49"/>
                  </a:cubicBezTo>
                  <a:close/>
                  <a:moveTo>
                    <a:pt x="199" y="115"/>
                  </a:moveTo>
                  <a:cubicBezTo>
                    <a:pt x="200" y="115"/>
                    <a:pt x="200" y="115"/>
                    <a:pt x="200" y="115"/>
                  </a:cubicBezTo>
                  <a:cubicBezTo>
                    <a:pt x="199" y="114"/>
                    <a:pt x="198" y="112"/>
                    <a:pt x="197" y="111"/>
                  </a:cubicBezTo>
                  <a:cubicBezTo>
                    <a:pt x="195" y="110"/>
                    <a:pt x="193" y="109"/>
                    <a:pt x="191" y="108"/>
                  </a:cubicBezTo>
                  <a:cubicBezTo>
                    <a:pt x="187" y="107"/>
                    <a:pt x="186" y="104"/>
                    <a:pt x="185" y="100"/>
                  </a:cubicBezTo>
                  <a:cubicBezTo>
                    <a:pt x="184" y="96"/>
                    <a:pt x="183" y="93"/>
                    <a:pt x="181" y="89"/>
                  </a:cubicBezTo>
                  <a:cubicBezTo>
                    <a:pt x="181" y="89"/>
                    <a:pt x="180" y="88"/>
                    <a:pt x="179" y="88"/>
                  </a:cubicBezTo>
                  <a:cubicBezTo>
                    <a:pt x="179" y="88"/>
                    <a:pt x="179" y="88"/>
                    <a:pt x="178" y="88"/>
                  </a:cubicBezTo>
                  <a:cubicBezTo>
                    <a:pt x="181" y="95"/>
                    <a:pt x="185" y="102"/>
                    <a:pt x="181" y="110"/>
                  </a:cubicBezTo>
                  <a:cubicBezTo>
                    <a:pt x="187" y="112"/>
                    <a:pt x="193" y="114"/>
                    <a:pt x="199" y="11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4" name="Freeform 227"/>
            <p:cNvSpPr>
              <a:spLocks noEditPoints="1"/>
            </p:cNvSpPr>
            <p:nvPr/>
          </p:nvSpPr>
          <p:spPr bwMode="auto">
            <a:xfrm>
              <a:off x="3769" y="681"/>
              <a:ext cx="260" cy="240"/>
            </a:xfrm>
            <a:custGeom>
              <a:avLst/>
              <a:gdLst>
                <a:gd name="T0" fmla="*/ 3 w 124"/>
                <a:gd name="T1" fmla="*/ 114 h 114"/>
                <a:gd name="T2" fmla="*/ 1 w 124"/>
                <a:gd name="T3" fmla="*/ 112 h 114"/>
                <a:gd name="T4" fmla="*/ 1 w 124"/>
                <a:gd name="T5" fmla="*/ 109 h 114"/>
                <a:gd name="T6" fmla="*/ 27 w 124"/>
                <a:gd name="T7" fmla="*/ 76 h 114"/>
                <a:gd name="T8" fmla="*/ 40 w 124"/>
                <a:gd name="T9" fmla="*/ 65 h 114"/>
                <a:gd name="T10" fmla="*/ 51 w 124"/>
                <a:gd name="T11" fmla="*/ 58 h 114"/>
                <a:gd name="T12" fmla="*/ 75 w 124"/>
                <a:gd name="T13" fmla="*/ 36 h 114"/>
                <a:gd name="T14" fmla="*/ 87 w 124"/>
                <a:gd name="T15" fmla="*/ 22 h 114"/>
                <a:gd name="T16" fmla="*/ 96 w 124"/>
                <a:gd name="T17" fmla="*/ 15 h 114"/>
                <a:gd name="T18" fmla="*/ 109 w 124"/>
                <a:gd name="T19" fmla="*/ 5 h 114"/>
                <a:gd name="T20" fmla="*/ 122 w 124"/>
                <a:gd name="T21" fmla="*/ 0 h 114"/>
                <a:gd name="T22" fmla="*/ 124 w 124"/>
                <a:gd name="T23" fmla="*/ 1 h 114"/>
                <a:gd name="T24" fmla="*/ 122 w 124"/>
                <a:gd name="T25" fmla="*/ 3 h 114"/>
                <a:gd name="T26" fmla="*/ 110 w 124"/>
                <a:gd name="T27" fmla="*/ 16 h 114"/>
                <a:gd name="T28" fmla="*/ 97 w 124"/>
                <a:gd name="T29" fmla="*/ 35 h 114"/>
                <a:gd name="T30" fmla="*/ 90 w 124"/>
                <a:gd name="T31" fmla="*/ 45 h 114"/>
                <a:gd name="T32" fmla="*/ 69 w 124"/>
                <a:gd name="T33" fmla="*/ 64 h 114"/>
                <a:gd name="T34" fmla="*/ 50 w 124"/>
                <a:gd name="T35" fmla="*/ 79 h 114"/>
                <a:gd name="T36" fmla="*/ 34 w 124"/>
                <a:gd name="T37" fmla="*/ 90 h 114"/>
                <a:gd name="T38" fmla="*/ 32 w 124"/>
                <a:gd name="T39" fmla="*/ 91 h 114"/>
                <a:gd name="T40" fmla="*/ 10 w 124"/>
                <a:gd name="T41" fmla="*/ 107 h 114"/>
                <a:gd name="T42" fmla="*/ 6 w 124"/>
                <a:gd name="T43" fmla="*/ 112 h 114"/>
                <a:gd name="T44" fmla="*/ 3 w 124"/>
                <a:gd name="T45" fmla="*/ 114 h 114"/>
                <a:gd name="T46" fmla="*/ 11 w 124"/>
                <a:gd name="T47" fmla="*/ 103 h 114"/>
                <a:gd name="T48" fmla="*/ 11 w 124"/>
                <a:gd name="T49" fmla="*/ 103 h 114"/>
                <a:gd name="T50" fmla="*/ 21 w 124"/>
                <a:gd name="T51" fmla="*/ 97 h 114"/>
                <a:gd name="T52" fmla="*/ 32 w 124"/>
                <a:gd name="T53" fmla="*/ 89 h 114"/>
                <a:gd name="T54" fmla="*/ 50 w 124"/>
                <a:gd name="T55" fmla="*/ 75 h 114"/>
                <a:gd name="T56" fmla="*/ 66 w 124"/>
                <a:gd name="T57" fmla="*/ 63 h 114"/>
                <a:gd name="T58" fmla="*/ 84 w 124"/>
                <a:gd name="T59" fmla="*/ 48 h 114"/>
                <a:gd name="T60" fmla="*/ 99 w 124"/>
                <a:gd name="T61" fmla="*/ 28 h 114"/>
                <a:gd name="T62" fmla="*/ 102 w 124"/>
                <a:gd name="T63" fmla="*/ 24 h 114"/>
                <a:gd name="T64" fmla="*/ 112 w 124"/>
                <a:gd name="T65" fmla="*/ 8 h 114"/>
                <a:gd name="T66" fmla="*/ 114 w 124"/>
                <a:gd name="T67" fmla="*/ 5 h 114"/>
                <a:gd name="T68" fmla="*/ 101 w 124"/>
                <a:gd name="T69" fmla="*/ 13 h 114"/>
                <a:gd name="T70" fmla="*/ 82 w 124"/>
                <a:gd name="T71" fmla="*/ 31 h 114"/>
                <a:gd name="T72" fmla="*/ 69 w 124"/>
                <a:gd name="T73" fmla="*/ 45 h 114"/>
                <a:gd name="T74" fmla="*/ 53 w 124"/>
                <a:gd name="T75" fmla="*/ 59 h 114"/>
                <a:gd name="T76" fmla="*/ 42 w 124"/>
                <a:gd name="T77" fmla="*/ 67 h 114"/>
                <a:gd name="T78" fmla="*/ 21 w 124"/>
                <a:gd name="T79" fmla="*/ 86 h 114"/>
                <a:gd name="T80" fmla="*/ 27 w 124"/>
                <a:gd name="T81" fmla="*/ 82 h 114"/>
                <a:gd name="T82" fmla="*/ 40 w 124"/>
                <a:gd name="T83" fmla="*/ 74 h 114"/>
                <a:gd name="T84" fmla="*/ 51 w 124"/>
                <a:gd name="T85" fmla="*/ 64 h 114"/>
                <a:gd name="T86" fmla="*/ 64 w 124"/>
                <a:gd name="T87" fmla="*/ 55 h 114"/>
                <a:gd name="T88" fmla="*/ 78 w 124"/>
                <a:gd name="T89" fmla="*/ 39 h 114"/>
                <a:gd name="T90" fmla="*/ 86 w 124"/>
                <a:gd name="T91" fmla="*/ 32 h 114"/>
                <a:gd name="T92" fmla="*/ 85 w 124"/>
                <a:gd name="T93" fmla="*/ 34 h 114"/>
                <a:gd name="T94" fmla="*/ 76 w 124"/>
                <a:gd name="T95" fmla="*/ 45 h 114"/>
                <a:gd name="T96" fmla="*/ 62 w 124"/>
                <a:gd name="T97" fmla="*/ 59 h 114"/>
                <a:gd name="T98" fmla="*/ 50 w 124"/>
                <a:gd name="T99" fmla="*/ 68 h 114"/>
                <a:gd name="T100" fmla="*/ 31 w 124"/>
                <a:gd name="T101" fmla="*/ 83 h 114"/>
                <a:gd name="T102" fmla="*/ 18 w 124"/>
                <a:gd name="T103" fmla="*/ 93 h 114"/>
                <a:gd name="T104" fmla="*/ 11 w 124"/>
                <a:gd name="T105" fmla="*/ 10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4" h="114">
                  <a:moveTo>
                    <a:pt x="3" y="114"/>
                  </a:moveTo>
                  <a:cubicBezTo>
                    <a:pt x="2" y="113"/>
                    <a:pt x="1" y="113"/>
                    <a:pt x="1" y="112"/>
                  </a:cubicBezTo>
                  <a:cubicBezTo>
                    <a:pt x="0" y="111"/>
                    <a:pt x="1" y="110"/>
                    <a:pt x="1" y="109"/>
                  </a:cubicBezTo>
                  <a:cubicBezTo>
                    <a:pt x="10" y="98"/>
                    <a:pt x="18" y="86"/>
                    <a:pt x="27" y="76"/>
                  </a:cubicBezTo>
                  <a:cubicBezTo>
                    <a:pt x="30" y="71"/>
                    <a:pt x="36" y="69"/>
                    <a:pt x="40" y="65"/>
                  </a:cubicBezTo>
                  <a:cubicBezTo>
                    <a:pt x="44" y="63"/>
                    <a:pt x="47" y="61"/>
                    <a:pt x="51" y="58"/>
                  </a:cubicBezTo>
                  <a:cubicBezTo>
                    <a:pt x="59" y="51"/>
                    <a:pt x="67" y="43"/>
                    <a:pt x="75" y="36"/>
                  </a:cubicBezTo>
                  <a:cubicBezTo>
                    <a:pt x="79" y="31"/>
                    <a:pt x="83" y="27"/>
                    <a:pt x="87" y="22"/>
                  </a:cubicBezTo>
                  <a:cubicBezTo>
                    <a:pt x="90" y="20"/>
                    <a:pt x="93" y="17"/>
                    <a:pt x="96" y="15"/>
                  </a:cubicBezTo>
                  <a:cubicBezTo>
                    <a:pt x="100" y="11"/>
                    <a:pt x="104" y="8"/>
                    <a:pt x="109" y="5"/>
                  </a:cubicBezTo>
                  <a:cubicBezTo>
                    <a:pt x="113" y="3"/>
                    <a:pt x="117" y="2"/>
                    <a:pt x="122" y="0"/>
                  </a:cubicBezTo>
                  <a:cubicBezTo>
                    <a:pt x="122" y="0"/>
                    <a:pt x="123" y="0"/>
                    <a:pt x="124" y="1"/>
                  </a:cubicBezTo>
                  <a:cubicBezTo>
                    <a:pt x="123" y="1"/>
                    <a:pt x="123" y="2"/>
                    <a:pt x="122" y="3"/>
                  </a:cubicBezTo>
                  <a:cubicBezTo>
                    <a:pt x="116" y="5"/>
                    <a:pt x="113" y="11"/>
                    <a:pt x="110" y="16"/>
                  </a:cubicBezTo>
                  <a:cubicBezTo>
                    <a:pt x="105" y="22"/>
                    <a:pt x="101" y="29"/>
                    <a:pt x="97" y="35"/>
                  </a:cubicBezTo>
                  <a:cubicBezTo>
                    <a:pt x="95" y="39"/>
                    <a:pt x="93" y="42"/>
                    <a:pt x="90" y="45"/>
                  </a:cubicBezTo>
                  <a:cubicBezTo>
                    <a:pt x="84" y="53"/>
                    <a:pt x="77" y="58"/>
                    <a:pt x="69" y="64"/>
                  </a:cubicBezTo>
                  <a:cubicBezTo>
                    <a:pt x="62" y="68"/>
                    <a:pt x="56" y="74"/>
                    <a:pt x="50" y="79"/>
                  </a:cubicBezTo>
                  <a:cubicBezTo>
                    <a:pt x="44" y="83"/>
                    <a:pt x="39" y="86"/>
                    <a:pt x="34" y="90"/>
                  </a:cubicBezTo>
                  <a:cubicBezTo>
                    <a:pt x="33" y="91"/>
                    <a:pt x="33" y="91"/>
                    <a:pt x="32" y="91"/>
                  </a:cubicBezTo>
                  <a:cubicBezTo>
                    <a:pt x="25" y="97"/>
                    <a:pt x="17" y="102"/>
                    <a:pt x="10" y="107"/>
                  </a:cubicBezTo>
                  <a:cubicBezTo>
                    <a:pt x="8" y="108"/>
                    <a:pt x="7" y="110"/>
                    <a:pt x="6" y="112"/>
                  </a:cubicBezTo>
                  <a:cubicBezTo>
                    <a:pt x="5" y="112"/>
                    <a:pt x="4" y="113"/>
                    <a:pt x="3" y="114"/>
                  </a:cubicBezTo>
                  <a:close/>
                  <a:moveTo>
                    <a:pt x="11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4" y="101"/>
                    <a:pt x="18" y="100"/>
                    <a:pt x="21" y="97"/>
                  </a:cubicBezTo>
                  <a:cubicBezTo>
                    <a:pt x="25" y="95"/>
                    <a:pt x="28" y="91"/>
                    <a:pt x="32" y="89"/>
                  </a:cubicBezTo>
                  <a:cubicBezTo>
                    <a:pt x="38" y="84"/>
                    <a:pt x="44" y="80"/>
                    <a:pt x="50" y="75"/>
                  </a:cubicBezTo>
                  <a:cubicBezTo>
                    <a:pt x="55" y="71"/>
                    <a:pt x="60" y="66"/>
                    <a:pt x="66" y="63"/>
                  </a:cubicBezTo>
                  <a:cubicBezTo>
                    <a:pt x="73" y="59"/>
                    <a:pt x="79" y="54"/>
                    <a:pt x="84" y="48"/>
                  </a:cubicBezTo>
                  <a:cubicBezTo>
                    <a:pt x="89" y="42"/>
                    <a:pt x="94" y="35"/>
                    <a:pt x="99" y="28"/>
                  </a:cubicBezTo>
                  <a:cubicBezTo>
                    <a:pt x="101" y="27"/>
                    <a:pt x="101" y="25"/>
                    <a:pt x="102" y="24"/>
                  </a:cubicBezTo>
                  <a:cubicBezTo>
                    <a:pt x="106" y="18"/>
                    <a:pt x="109" y="13"/>
                    <a:pt x="112" y="8"/>
                  </a:cubicBezTo>
                  <a:cubicBezTo>
                    <a:pt x="113" y="7"/>
                    <a:pt x="113" y="6"/>
                    <a:pt x="114" y="5"/>
                  </a:cubicBezTo>
                  <a:cubicBezTo>
                    <a:pt x="108" y="7"/>
                    <a:pt x="105" y="10"/>
                    <a:pt x="101" y="13"/>
                  </a:cubicBezTo>
                  <a:cubicBezTo>
                    <a:pt x="95" y="19"/>
                    <a:pt x="89" y="25"/>
                    <a:pt x="82" y="31"/>
                  </a:cubicBezTo>
                  <a:cubicBezTo>
                    <a:pt x="78" y="35"/>
                    <a:pt x="73" y="41"/>
                    <a:pt x="69" y="45"/>
                  </a:cubicBezTo>
                  <a:cubicBezTo>
                    <a:pt x="64" y="50"/>
                    <a:pt x="58" y="55"/>
                    <a:pt x="53" y="59"/>
                  </a:cubicBezTo>
                  <a:cubicBezTo>
                    <a:pt x="49" y="62"/>
                    <a:pt x="46" y="64"/>
                    <a:pt x="42" y="67"/>
                  </a:cubicBezTo>
                  <a:cubicBezTo>
                    <a:pt x="33" y="71"/>
                    <a:pt x="27" y="78"/>
                    <a:pt x="21" y="86"/>
                  </a:cubicBezTo>
                  <a:cubicBezTo>
                    <a:pt x="23" y="85"/>
                    <a:pt x="25" y="84"/>
                    <a:pt x="27" y="82"/>
                  </a:cubicBezTo>
                  <a:cubicBezTo>
                    <a:pt x="31" y="80"/>
                    <a:pt x="36" y="77"/>
                    <a:pt x="40" y="74"/>
                  </a:cubicBezTo>
                  <a:cubicBezTo>
                    <a:pt x="44" y="70"/>
                    <a:pt x="47" y="67"/>
                    <a:pt x="51" y="64"/>
                  </a:cubicBezTo>
                  <a:cubicBezTo>
                    <a:pt x="56" y="61"/>
                    <a:pt x="60" y="58"/>
                    <a:pt x="64" y="55"/>
                  </a:cubicBezTo>
                  <a:cubicBezTo>
                    <a:pt x="70" y="51"/>
                    <a:pt x="73" y="44"/>
                    <a:pt x="78" y="39"/>
                  </a:cubicBezTo>
                  <a:cubicBezTo>
                    <a:pt x="80" y="36"/>
                    <a:pt x="83" y="33"/>
                    <a:pt x="86" y="32"/>
                  </a:cubicBezTo>
                  <a:cubicBezTo>
                    <a:pt x="86" y="33"/>
                    <a:pt x="85" y="34"/>
                    <a:pt x="85" y="34"/>
                  </a:cubicBezTo>
                  <a:cubicBezTo>
                    <a:pt x="82" y="38"/>
                    <a:pt x="78" y="41"/>
                    <a:pt x="76" y="45"/>
                  </a:cubicBezTo>
                  <a:cubicBezTo>
                    <a:pt x="72" y="51"/>
                    <a:pt x="67" y="55"/>
                    <a:pt x="62" y="59"/>
                  </a:cubicBezTo>
                  <a:cubicBezTo>
                    <a:pt x="58" y="62"/>
                    <a:pt x="54" y="65"/>
                    <a:pt x="50" y="68"/>
                  </a:cubicBezTo>
                  <a:cubicBezTo>
                    <a:pt x="44" y="73"/>
                    <a:pt x="37" y="78"/>
                    <a:pt x="31" y="83"/>
                  </a:cubicBezTo>
                  <a:cubicBezTo>
                    <a:pt x="27" y="86"/>
                    <a:pt x="22" y="89"/>
                    <a:pt x="18" y="93"/>
                  </a:cubicBezTo>
                  <a:cubicBezTo>
                    <a:pt x="15" y="96"/>
                    <a:pt x="13" y="99"/>
                    <a:pt x="11" y="10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5" name="Freeform 228"/>
            <p:cNvSpPr/>
            <p:nvPr/>
          </p:nvSpPr>
          <p:spPr bwMode="auto">
            <a:xfrm>
              <a:off x="4157" y="949"/>
              <a:ext cx="218" cy="139"/>
            </a:xfrm>
            <a:custGeom>
              <a:avLst/>
              <a:gdLst>
                <a:gd name="T0" fmla="*/ 12 w 104"/>
                <a:gd name="T1" fmla="*/ 3 h 66"/>
                <a:gd name="T2" fmla="*/ 53 w 104"/>
                <a:gd name="T3" fmla="*/ 4 h 66"/>
                <a:gd name="T4" fmla="*/ 62 w 104"/>
                <a:gd name="T5" fmla="*/ 6 h 66"/>
                <a:gd name="T6" fmla="*/ 75 w 104"/>
                <a:gd name="T7" fmla="*/ 11 h 66"/>
                <a:gd name="T8" fmla="*/ 95 w 104"/>
                <a:gd name="T9" fmla="*/ 31 h 66"/>
                <a:gd name="T10" fmla="*/ 95 w 104"/>
                <a:gd name="T11" fmla="*/ 31 h 66"/>
                <a:gd name="T12" fmla="*/ 90 w 104"/>
                <a:gd name="T13" fmla="*/ 54 h 66"/>
                <a:gd name="T14" fmla="*/ 70 w 104"/>
                <a:gd name="T15" fmla="*/ 62 h 66"/>
                <a:gd name="T16" fmla="*/ 70 w 104"/>
                <a:gd name="T17" fmla="*/ 62 h 66"/>
                <a:gd name="T18" fmla="*/ 56 w 104"/>
                <a:gd name="T19" fmla="*/ 65 h 66"/>
                <a:gd name="T20" fmla="*/ 56 w 104"/>
                <a:gd name="T21" fmla="*/ 65 h 66"/>
                <a:gd name="T22" fmla="*/ 40 w 104"/>
                <a:gd name="T23" fmla="*/ 64 h 66"/>
                <a:gd name="T24" fmla="*/ 16 w 104"/>
                <a:gd name="T25" fmla="*/ 51 h 66"/>
                <a:gd name="T26" fmla="*/ 7 w 104"/>
                <a:gd name="T27" fmla="*/ 41 h 66"/>
                <a:gd name="T28" fmla="*/ 3 w 104"/>
                <a:gd name="T29" fmla="*/ 29 h 66"/>
                <a:gd name="T30" fmla="*/ 16 w 104"/>
                <a:gd name="T31" fmla="*/ 28 h 66"/>
                <a:gd name="T32" fmla="*/ 7 w 104"/>
                <a:gd name="T33" fmla="*/ 10 h 66"/>
                <a:gd name="T34" fmla="*/ 12 w 104"/>
                <a:gd name="T35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66">
                  <a:moveTo>
                    <a:pt x="12" y="3"/>
                  </a:moveTo>
                  <a:cubicBezTo>
                    <a:pt x="26" y="6"/>
                    <a:pt x="39" y="0"/>
                    <a:pt x="53" y="4"/>
                  </a:cubicBezTo>
                  <a:cubicBezTo>
                    <a:pt x="56" y="4"/>
                    <a:pt x="59" y="5"/>
                    <a:pt x="62" y="6"/>
                  </a:cubicBezTo>
                  <a:cubicBezTo>
                    <a:pt x="67" y="6"/>
                    <a:pt x="71" y="10"/>
                    <a:pt x="75" y="11"/>
                  </a:cubicBezTo>
                  <a:cubicBezTo>
                    <a:pt x="81" y="18"/>
                    <a:pt x="88" y="25"/>
                    <a:pt x="95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4" y="41"/>
                    <a:pt x="102" y="49"/>
                    <a:pt x="90" y="54"/>
                  </a:cubicBezTo>
                  <a:cubicBezTo>
                    <a:pt x="84" y="57"/>
                    <a:pt x="77" y="59"/>
                    <a:pt x="70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65" y="63"/>
                    <a:pt x="61" y="65"/>
                    <a:pt x="56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1" y="65"/>
                    <a:pt x="45" y="66"/>
                    <a:pt x="40" y="64"/>
                  </a:cubicBezTo>
                  <a:cubicBezTo>
                    <a:pt x="31" y="61"/>
                    <a:pt x="21" y="60"/>
                    <a:pt x="16" y="51"/>
                  </a:cubicBezTo>
                  <a:cubicBezTo>
                    <a:pt x="12" y="48"/>
                    <a:pt x="9" y="45"/>
                    <a:pt x="7" y="41"/>
                  </a:cubicBezTo>
                  <a:cubicBezTo>
                    <a:pt x="5" y="37"/>
                    <a:pt x="0" y="34"/>
                    <a:pt x="3" y="29"/>
                  </a:cubicBezTo>
                  <a:cubicBezTo>
                    <a:pt x="6" y="24"/>
                    <a:pt x="11" y="29"/>
                    <a:pt x="16" y="28"/>
                  </a:cubicBezTo>
                  <a:cubicBezTo>
                    <a:pt x="10" y="23"/>
                    <a:pt x="10" y="16"/>
                    <a:pt x="7" y="10"/>
                  </a:cubicBezTo>
                  <a:cubicBezTo>
                    <a:pt x="5" y="6"/>
                    <a:pt x="7" y="3"/>
                    <a:pt x="12" y="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Freeform 229"/>
            <p:cNvSpPr/>
            <p:nvPr/>
          </p:nvSpPr>
          <p:spPr bwMode="auto">
            <a:xfrm>
              <a:off x="3895" y="835"/>
              <a:ext cx="193" cy="152"/>
            </a:xfrm>
            <a:custGeom>
              <a:avLst/>
              <a:gdLst>
                <a:gd name="T0" fmla="*/ 89 w 92"/>
                <a:gd name="T1" fmla="*/ 8 h 72"/>
                <a:gd name="T2" fmla="*/ 81 w 92"/>
                <a:gd name="T3" fmla="*/ 21 h 72"/>
                <a:gd name="T4" fmla="*/ 68 w 92"/>
                <a:gd name="T5" fmla="*/ 42 h 72"/>
                <a:gd name="T6" fmla="*/ 68 w 92"/>
                <a:gd name="T7" fmla="*/ 42 h 72"/>
                <a:gd name="T8" fmla="*/ 44 w 92"/>
                <a:gd name="T9" fmla="*/ 56 h 72"/>
                <a:gd name="T10" fmla="*/ 18 w 92"/>
                <a:gd name="T11" fmla="*/ 68 h 72"/>
                <a:gd name="T12" fmla="*/ 0 w 92"/>
                <a:gd name="T13" fmla="*/ 63 h 72"/>
                <a:gd name="T14" fmla="*/ 1 w 92"/>
                <a:gd name="T15" fmla="*/ 62 h 72"/>
                <a:gd name="T16" fmla="*/ 10 w 92"/>
                <a:gd name="T17" fmla="*/ 57 h 72"/>
                <a:gd name="T18" fmla="*/ 29 w 92"/>
                <a:gd name="T19" fmla="*/ 50 h 72"/>
                <a:gd name="T20" fmla="*/ 35 w 92"/>
                <a:gd name="T21" fmla="*/ 42 h 72"/>
                <a:gd name="T22" fmla="*/ 27 w 92"/>
                <a:gd name="T23" fmla="*/ 38 h 72"/>
                <a:gd name="T24" fmla="*/ 25 w 92"/>
                <a:gd name="T25" fmla="*/ 32 h 72"/>
                <a:gd name="T26" fmla="*/ 28 w 92"/>
                <a:gd name="T27" fmla="*/ 25 h 72"/>
                <a:gd name="T28" fmla="*/ 44 w 92"/>
                <a:gd name="T29" fmla="*/ 15 h 72"/>
                <a:gd name="T30" fmla="*/ 65 w 92"/>
                <a:gd name="T31" fmla="*/ 10 h 72"/>
                <a:gd name="T32" fmla="*/ 76 w 92"/>
                <a:gd name="T33" fmla="*/ 5 h 72"/>
                <a:gd name="T34" fmla="*/ 89 w 92"/>
                <a:gd name="T35" fmla="*/ 0 h 72"/>
                <a:gd name="T36" fmla="*/ 89 w 92"/>
                <a:gd name="T37" fmla="*/ 0 h 72"/>
                <a:gd name="T38" fmla="*/ 89 w 92"/>
                <a:gd name="T3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72">
                  <a:moveTo>
                    <a:pt x="89" y="8"/>
                  </a:moveTo>
                  <a:cubicBezTo>
                    <a:pt x="85" y="12"/>
                    <a:pt x="82" y="16"/>
                    <a:pt x="81" y="21"/>
                  </a:cubicBezTo>
                  <a:cubicBezTo>
                    <a:pt x="78" y="29"/>
                    <a:pt x="74" y="36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1" y="49"/>
                    <a:pt x="53" y="53"/>
                    <a:pt x="44" y="56"/>
                  </a:cubicBezTo>
                  <a:cubicBezTo>
                    <a:pt x="36" y="60"/>
                    <a:pt x="27" y="62"/>
                    <a:pt x="18" y="68"/>
                  </a:cubicBezTo>
                  <a:cubicBezTo>
                    <a:pt x="12" y="72"/>
                    <a:pt x="4" y="72"/>
                    <a:pt x="0" y="63"/>
                  </a:cubicBezTo>
                  <a:cubicBezTo>
                    <a:pt x="0" y="63"/>
                    <a:pt x="1" y="63"/>
                    <a:pt x="1" y="62"/>
                  </a:cubicBezTo>
                  <a:cubicBezTo>
                    <a:pt x="3" y="59"/>
                    <a:pt x="6" y="57"/>
                    <a:pt x="10" y="57"/>
                  </a:cubicBezTo>
                  <a:cubicBezTo>
                    <a:pt x="18" y="58"/>
                    <a:pt x="23" y="53"/>
                    <a:pt x="29" y="50"/>
                  </a:cubicBezTo>
                  <a:cubicBezTo>
                    <a:pt x="32" y="48"/>
                    <a:pt x="35" y="45"/>
                    <a:pt x="35" y="42"/>
                  </a:cubicBezTo>
                  <a:cubicBezTo>
                    <a:pt x="35" y="37"/>
                    <a:pt x="30" y="39"/>
                    <a:pt x="27" y="38"/>
                  </a:cubicBezTo>
                  <a:cubicBezTo>
                    <a:pt x="24" y="37"/>
                    <a:pt x="23" y="35"/>
                    <a:pt x="25" y="32"/>
                  </a:cubicBezTo>
                  <a:cubicBezTo>
                    <a:pt x="24" y="29"/>
                    <a:pt x="25" y="26"/>
                    <a:pt x="28" y="25"/>
                  </a:cubicBezTo>
                  <a:cubicBezTo>
                    <a:pt x="35" y="24"/>
                    <a:pt x="38" y="18"/>
                    <a:pt x="44" y="15"/>
                  </a:cubicBezTo>
                  <a:cubicBezTo>
                    <a:pt x="50" y="12"/>
                    <a:pt x="56" y="5"/>
                    <a:pt x="65" y="10"/>
                  </a:cubicBezTo>
                  <a:cubicBezTo>
                    <a:pt x="68" y="11"/>
                    <a:pt x="72" y="8"/>
                    <a:pt x="76" y="5"/>
                  </a:cubicBezTo>
                  <a:cubicBezTo>
                    <a:pt x="80" y="3"/>
                    <a:pt x="84" y="1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3"/>
                    <a:pt x="89" y="5"/>
                    <a:pt x="89" y="8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7" name="Freeform 230"/>
            <p:cNvSpPr/>
            <p:nvPr/>
          </p:nvSpPr>
          <p:spPr bwMode="auto">
            <a:xfrm>
              <a:off x="3916" y="976"/>
              <a:ext cx="128" cy="101"/>
            </a:xfrm>
            <a:custGeom>
              <a:avLst/>
              <a:gdLst>
                <a:gd name="T0" fmla="*/ 24 w 61"/>
                <a:gd name="T1" fmla="*/ 6 h 48"/>
                <a:gd name="T2" fmla="*/ 35 w 61"/>
                <a:gd name="T3" fmla="*/ 10 h 48"/>
                <a:gd name="T4" fmla="*/ 45 w 61"/>
                <a:gd name="T5" fmla="*/ 14 h 48"/>
                <a:gd name="T6" fmla="*/ 53 w 61"/>
                <a:gd name="T7" fmla="*/ 18 h 48"/>
                <a:gd name="T8" fmla="*/ 60 w 61"/>
                <a:gd name="T9" fmla="*/ 31 h 48"/>
                <a:gd name="T10" fmla="*/ 59 w 61"/>
                <a:gd name="T11" fmla="*/ 37 h 48"/>
                <a:gd name="T12" fmla="*/ 47 w 61"/>
                <a:gd name="T13" fmla="*/ 42 h 48"/>
                <a:gd name="T14" fmla="*/ 32 w 61"/>
                <a:gd name="T15" fmla="*/ 36 h 48"/>
                <a:gd name="T16" fmla="*/ 6 w 61"/>
                <a:gd name="T17" fmla="*/ 18 h 48"/>
                <a:gd name="T18" fmla="*/ 3 w 61"/>
                <a:gd name="T19" fmla="*/ 5 h 48"/>
                <a:gd name="T20" fmla="*/ 15 w 61"/>
                <a:gd name="T21" fmla="*/ 2 h 48"/>
                <a:gd name="T22" fmla="*/ 24 w 61"/>
                <a:gd name="T23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48">
                  <a:moveTo>
                    <a:pt x="24" y="6"/>
                  </a:moveTo>
                  <a:cubicBezTo>
                    <a:pt x="28" y="8"/>
                    <a:pt x="31" y="9"/>
                    <a:pt x="35" y="10"/>
                  </a:cubicBezTo>
                  <a:cubicBezTo>
                    <a:pt x="38" y="12"/>
                    <a:pt x="42" y="13"/>
                    <a:pt x="45" y="14"/>
                  </a:cubicBezTo>
                  <a:cubicBezTo>
                    <a:pt x="48" y="15"/>
                    <a:pt x="50" y="17"/>
                    <a:pt x="53" y="18"/>
                  </a:cubicBezTo>
                  <a:cubicBezTo>
                    <a:pt x="56" y="22"/>
                    <a:pt x="61" y="25"/>
                    <a:pt x="60" y="31"/>
                  </a:cubicBezTo>
                  <a:cubicBezTo>
                    <a:pt x="60" y="33"/>
                    <a:pt x="60" y="35"/>
                    <a:pt x="59" y="37"/>
                  </a:cubicBezTo>
                  <a:cubicBezTo>
                    <a:pt x="56" y="48"/>
                    <a:pt x="56" y="48"/>
                    <a:pt x="47" y="42"/>
                  </a:cubicBezTo>
                  <a:cubicBezTo>
                    <a:pt x="42" y="40"/>
                    <a:pt x="37" y="38"/>
                    <a:pt x="32" y="36"/>
                  </a:cubicBezTo>
                  <a:cubicBezTo>
                    <a:pt x="22" y="31"/>
                    <a:pt x="14" y="25"/>
                    <a:pt x="6" y="18"/>
                  </a:cubicBezTo>
                  <a:cubicBezTo>
                    <a:pt x="1" y="14"/>
                    <a:pt x="0" y="10"/>
                    <a:pt x="3" y="5"/>
                  </a:cubicBezTo>
                  <a:cubicBezTo>
                    <a:pt x="6" y="1"/>
                    <a:pt x="10" y="0"/>
                    <a:pt x="15" y="2"/>
                  </a:cubicBezTo>
                  <a:cubicBezTo>
                    <a:pt x="18" y="4"/>
                    <a:pt x="21" y="5"/>
                    <a:pt x="24" y="6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8" name="Freeform 231"/>
            <p:cNvSpPr/>
            <p:nvPr/>
          </p:nvSpPr>
          <p:spPr bwMode="auto">
            <a:xfrm>
              <a:off x="4126" y="949"/>
              <a:ext cx="81" cy="107"/>
            </a:xfrm>
            <a:custGeom>
              <a:avLst/>
              <a:gdLst>
                <a:gd name="T0" fmla="*/ 27 w 39"/>
                <a:gd name="T1" fmla="*/ 3 h 51"/>
                <a:gd name="T2" fmla="*/ 33 w 39"/>
                <a:gd name="T3" fmla="*/ 26 h 51"/>
                <a:gd name="T4" fmla="*/ 37 w 39"/>
                <a:gd name="T5" fmla="*/ 32 h 51"/>
                <a:gd name="T6" fmla="*/ 29 w 39"/>
                <a:gd name="T7" fmla="*/ 32 h 51"/>
                <a:gd name="T8" fmla="*/ 20 w 39"/>
                <a:gd name="T9" fmla="*/ 30 h 51"/>
                <a:gd name="T10" fmla="*/ 24 w 39"/>
                <a:gd name="T11" fmla="*/ 39 h 51"/>
                <a:gd name="T12" fmla="*/ 31 w 39"/>
                <a:gd name="T13" fmla="*/ 51 h 51"/>
                <a:gd name="T14" fmla="*/ 26 w 39"/>
                <a:gd name="T15" fmla="*/ 48 h 51"/>
                <a:gd name="T16" fmla="*/ 0 w 39"/>
                <a:gd name="T17" fmla="*/ 6 h 51"/>
                <a:gd name="T18" fmla="*/ 27 w 39"/>
                <a:gd name="T1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1">
                  <a:moveTo>
                    <a:pt x="27" y="3"/>
                  </a:moveTo>
                  <a:cubicBezTo>
                    <a:pt x="24" y="7"/>
                    <a:pt x="27" y="22"/>
                    <a:pt x="33" y="26"/>
                  </a:cubicBezTo>
                  <a:cubicBezTo>
                    <a:pt x="35" y="27"/>
                    <a:pt x="39" y="28"/>
                    <a:pt x="37" y="32"/>
                  </a:cubicBezTo>
                  <a:cubicBezTo>
                    <a:pt x="35" y="36"/>
                    <a:pt x="32" y="32"/>
                    <a:pt x="29" y="32"/>
                  </a:cubicBezTo>
                  <a:cubicBezTo>
                    <a:pt x="26" y="31"/>
                    <a:pt x="23" y="27"/>
                    <a:pt x="20" y="30"/>
                  </a:cubicBezTo>
                  <a:cubicBezTo>
                    <a:pt x="17" y="33"/>
                    <a:pt x="22" y="36"/>
                    <a:pt x="24" y="39"/>
                  </a:cubicBezTo>
                  <a:cubicBezTo>
                    <a:pt x="26" y="43"/>
                    <a:pt x="28" y="47"/>
                    <a:pt x="31" y="51"/>
                  </a:cubicBezTo>
                  <a:cubicBezTo>
                    <a:pt x="29" y="51"/>
                    <a:pt x="27" y="50"/>
                    <a:pt x="26" y="48"/>
                  </a:cubicBezTo>
                  <a:cubicBezTo>
                    <a:pt x="16" y="35"/>
                    <a:pt x="8" y="21"/>
                    <a:pt x="0" y="6"/>
                  </a:cubicBezTo>
                  <a:cubicBezTo>
                    <a:pt x="9" y="0"/>
                    <a:pt x="18" y="1"/>
                    <a:pt x="27" y="3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9" name="Freeform 232"/>
            <p:cNvSpPr/>
            <p:nvPr/>
          </p:nvSpPr>
          <p:spPr bwMode="auto">
            <a:xfrm>
              <a:off x="3897" y="902"/>
              <a:ext cx="88" cy="63"/>
            </a:xfrm>
            <a:custGeom>
              <a:avLst/>
              <a:gdLst>
                <a:gd name="T0" fmla="*/ 24 w 42"/>
                <a:gd name="T1" fmla="*/ 0 h 30"/>
                <a:gd name="T2" fmla="*/ 32 w 42"/>
                <a:gd name="T3" fmla="*/ 3 h 30"/>
                <a:gd name="T4" fmla="*/ 37 w 42"/>
                <a:gd name="T5" fmla="*/ 13 h 30"/>
                <a:gd name="T6" fmla="*/ 7 w 42"/>
                <a:gd name="T7" fmla="*/ 27 h 30"/>
                <a:gd name="T8" fmla="*/ 0 w 42"/>
                <a:gd name="T9" fmla="*/ 30 h 30"/>
                <a:gd name="T10" fmla="*/ 24 w 42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0">
                  <a:moveTo>
                    <a:pt x="24" y="0"/>
                  </a:moveTo>
                  <a:cubicBezTo>
                    <a:pt x="24" y="7"/>
                    <a:pt x="30" y="3"/>
                    <a:pt x="32" y="3"/>
                  </a:cubicBezTo>
                  <a:cubicBezTo>
                    <a:pt x="39" y="5"/>
                    <a:pt x="42" y="6"/>
                    <a:pt x="37" y="13"/>
                  </a:cubicBezTo>
                  <a:cubicBezTo>
                    <a:pt x="29" y="22"/>
                    <a:pt x="21" y="30"/>
                    <a:pt x="7" y="27"/>
                  </a:cubicBezTo>
                  <a:cubicBezTo>
                    <a:pt x="5" y="27"/>
                    <a:pt x="3" y="29"/>
                    <a:pt x="0" y="30"/>
                  </a:cubicBezTo>
                  <a:cubicBezTo>
                    <a:pt x="6" y="19"/>
                    <a:pt x="17" y="11"/>
                    <a:pt x="24" y="0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0" name="Freeform 233"/>
            <p:cNvSpPr/>
            <p:nvPr/>
          </p:nvSpPr>
          <p:spPr bwMode="auto">
            <a:xfrm>
              <a:off x="3953" y="833"/>
              <a:ext cx="129" cy="54"/>
            </a:xfrm>
            <a:custGeom>
              <a:avLst/>
              <a:gdLst>
                <a:gd name="T0" fmla="*/ 61 w 61"/>
                <a:gd name="T1" fmla="*/ 1 h 26"/>
                <a:gd name="T2" fmla="*/ 40 w 61"/>
                <a:gd name="T3" fmla="*/ 13 h 26"/>
                <a:gd name="T4" fmla="*/ 31 w 61"/>
                <a:gd name="T5" fmla="*/ 11 h 26"/>
                <a:gd name="T6" fmla="*/ 24 w 61"/>
                <a:gd name="T7" fmla="*/ 13 h 26"/>
                <a:gd name="T8" fmla="*/ 0 w 61"/>
                <a:gd name="T9" fmla="*/ 26 h 26"/>
                <a:gd name="T10" fmla="*/ 8 w 61"/>
                <a:gd name="T11" fmla="*/ 21 h 26"/>
                <a:gd name="T12" fmla="*/ 30 w 61"/>
                <a:gd name="T13" fmla="*/ 7 h 26"/>
                <a:gd name="T14" fmla="*/ 61 w 61"/>
                <a:gd name="T1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6">
                  <a:moveTo>
                    <a:pt x="61" y="1"/>
                  </a:moveTo>
                  <a:cubicBezTo>
                    <a:pt x="53" y="4"/>
                    <a:pt x="49" y="13"/>
                    <a:pt x="40" y="13"/>
                  </a:cubicBezTo>
                  <a:cubicBezTo>
                    <a:pt x="37" y="13"/>
                    <a:pt x="33" y="18"/>
                    <a:pt x="31" y="11"/>
                  </a:cubicBezTo>
                  <a:cubicBezTo>
                    <a:pt x="30" y="9"/>
                    <a:pt x="26" y="12"/>
                    <a:pt x="24" y="13"/>
                  </a:cubicBezTo>
                  <a:cubicBezTo>
                    <a:pt x="16" y="17"/>
                    <a:pt x="10" y="25"/>
                    <a:pt x="0" y="26"/>
                  </a:cubicBezTo>
                  <a:cubicBezTo>
                    <a:pt x="3" y="24"/>
                    <a:pt x="5" y="23"/>
                    <a:pt x="8" y="21"/>
                  </a:cubicBezTo>
                  <a:cubicBezTo>
                    <a:pt x="14" y="15"/>
                    <a:pt x="22" y="10"/>
                    <a:pt x="30" y="7"/>
                  </a:cubicBezTo>
                  <a:cubicBezTo>
                    <a:pt x="40" y="1"/>
                    <a:pt x="50" y="0"/>
                    <a:pt x="61" y="1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1" name="Freeform 234"/>
            <p:cNvSpPr/>
            <p:nvPr/>
          </p:nvSpPr>
          <p:spPr bwMode="auto">
            <a:xfrm>
              <a:off x="4037" y="879"/>
              <a:ext cx="28" cy="44"/>
            </a:xfrm>
            <a:custGeom>
              <a:avLst/>
              <a:gdLst>
                <a:gd name="T0" fmla="*/ 0 w 13"/>
                <a:gd name="T1" fmla="*/ 21 h 21"/>
                <a:gd name="T2" fmla="*/ 13 w 13"/>
                <a:gd name="T3" fmla="*/ 0 h 21"/>
                <a:gd name="T4" fmla="*/ 0 w 13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1">
                  <a:moveTo>
                    <a:pt x="0" y="21"/>
                  </a:moveTo>
                  <a:cubicBezTo>
                    <a:pt x="4" y="14"/>
                    <a:pt x="8" y="7"/>
                    <a:pt x="13" y="0"/>
                  </a:cubicBezTo>
                  <a:cubicBezTo>
                    <a:pt x="13" y="9"/>
                    <a:pt x="8" y="16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2" name="Freeform 235"/>
            <p:cNvSpPr/>
            <p:nvPr/>
          </p:nvSpPr>
          <p:spPr bwMode="auto">
            <a:xfrm>
              <a:off x="4082" y="835"/>
              <a:ext cx="14" cy="17"/>
            </a:xfrm>
            <a:custGeom>
              <a:avLst/>
              <a:gdLst>
                <a:gd name="T0" fmla="*/ 0 w 7"/>
                <a:gd name="T1" fmla="*/ 8 h 8"/>
                <a:gd name="T2" fmla="*/ 0 w 7"/>
                <a:gd name="T3" fmla="*/ 0 h 8"/>
                <a:gd name="T4" fmla="*/ 0 w 7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7" y="3"/>
                    <a:pt x="2" y="6"/>
                    <a:pt x="0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3" name="Freeform 236"/>
            <p:cNvSpPr/>
            <p:nvPr/>
          </p:nvSpPr>
          <p:spPr bwMode="auto">
            <a:xfrm>
              <a:off x="4214" y="987"/>
              <a:ext cx="124" cy="80"/>
            </a:xfrm>
            <a:custGeom>
              <a:avLst/>
              <a:gdLst>
                <a:gd name="T0" fmla="*/ 19 w 59"/>
                <a:gd name="T1" fmla="*/ 25 h 38"/>
                <a:gd name="T2" fmla="*/ 6 w 59"/>
                <a:gd name="T3" fmla="*/ 11 h 38"/>
                <a:gd name="T4" fmla="*/ 2 w 59"/>
                <a:gd name="T5" fmla="*/ 4 h 38"/>
                <a:gd name="T6" fmla="*/ 13 w 59"/>
                <a:gd name="T7" fmla="*/ 2 h 38"/>
                <a:gd name="T8" fmla="*/ 51 w 59"/>
                <a:gd name="T9" fmla="*/ 15 h 38"/>
                <a:gd name="T10" fmla="*/ 59 w 59"/>
                <a:gd name="T11" fmla="*/ 23 h 38"/>
                <a:gd name="T12" fmla="*/ 51 w 59"/>
                <a:gd name="T13" fmla="*/ 27 h 38"/>
                <a:gd name="T14" fmla="*/ 45 w 59"/>
                <a:gd name="T15" fmla="*/ 30 h 38"/>
                <a:gd name="T16" fmla="*/ 35 w 59"/>
                <a:gd name="T17" fmla="*/ 37 h 38"/>
                <a:gd name="T18" fmla="*/ 19 w 59"/>
                <a:gd name="T19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38">
                  <a:moveTo>
                    <a:pt x="19" y="25"/>
                  </a:moveTo>
                  <a:cubicBezTo>
                    <a:pt x="18" y="17"/>
                    <a:pt x="14" y="12"/>
                    <a:pt x="6" y="11"/>
                  </a:cubicBezTo>
                  <a:cubicBezTo>
                    <a:pt x="3" y="11"/>
                    <a:pt x="0" y="8"/>
                    <a:pt x="2" y="4"/>
                  </a:cubicBezTo>
                  <a:cubicBezTo>
                    <a:pt x="5" y="0"/>
                    <a:pt x="12" y="1"/>
                    <a:pt x="13" y="2"/>
                  </a:cubicBezTo>
                  <a:cubicBezTo>
                    <a:pt x="25" y="10"/>
                    <a:pt x="39" y="10"/>
                    <a:pt x="51" y="15"/>
                  </a:cubicBezTo>
                  <a:cubicBezTo>
                    <a:pt x="55" y="16"/>
                    <a:pt x="59" y="18"/>
                    <a:pt x="59" y="23"/>
                  </a:cubicBezTo>
                  <a:cubicBezTo>
                    <a:pt x="58" y="28"/>
                    <a:pt x="54" y="26"/>
                    <a:pt x="51" y="27"/>
                  </a:cubicBezTo>
                  <a:cubicBezTo>
                    <a:pt x="49" y="28"/>
                    <a:pt x="47" y="28"/>
                    <a:pt x="45" y="30"/>
                  </a:cubicBezTo>
                  <a:cubicBezTo>
                    <a:pt x="42" y="33"/>
                    <a:pt x="39" y="38"/>
                    <a:pt x="35" y="37"/>
                  </a:cubicBezTo>
                  <a:cubicBezTo>
                    <a:pt x="29" y="34"/>
                    <a:pt x="24" y="29"/>
                    <a:pt x="19" y="25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4" name="Freeform 237"/>
            <p:cNvSpPr>
              <a:spLocks noEditPoints="1"/>
            </p:cNvSpPr>
            <p:nvPr/>
          </p:nvSpPr>
          <p:spPr bwMode="auto">
            <a:xfrm>
              <a:off x="3809" y="799"/>
              <a:ext cx="583" cy="285"/>
            </a:xfrm>
            <a:custGeom>
              <a:avLst/>
              <a:gdLst>
                <a:gd name="T0" fmla="*/ 269 w 278"/>
                <a:gd name="T1" fmla="*/ 100 h 135"/>
                <a:gd name="T2" fmla="*/ 207 w 278"/>
                <a:gd name="T3" fmla="*/ 56 h 135"/>
                <a:gd name="T4" fmla="*/ 127 w 278"/>
                <a:gd name="T5" fmla="*/ 67 h 135"/>
                <a:gd name="T6" fmla="*/ 118 w 278"/>
                <a:gd name="T7" fmla="*/ 69 h 135"/>
                <a:gd name="T8" fmla="*/ 60 w 278"/>
                <a:gd name="T9" fmla="*/ 76 h 135"/>
                <a:gd name="T10" fmla="*/ 127 w 278"/>
                <a:gd name="T11" fmla="*/ 30 h 135"/>
                <a:gd name="T12" fmla="*/ 142 w 278"/>
                <a:gd name="T13" fmla="*/ 2 h 135"/>
                <a:gd name="T14" fmla="*/ 108 w 278"/>
                <a:gd name="T15" fmla="*/ 3 h 135"/>
                <a:gd name="T16" fmla="*/ 56 w 278"/>
                <a:gd name="T17" fmla="*/ 52 h 135"/>
                <a:gd name="T18" fmla="*/ 36 w 278"/>
                <a:gd name="T19" fmla="*/ 70 h 135"/>
                <a:gd name="T20" fmla="*/ 0 w 278"/>
                <a:gd name="T21" fmla="*/ 66 h 135"/>
                <a:gd name="T22" fmla="*/ 28 w 278"/>
                <a:gd name="T23" fmla="*/ 69 h 135"/>
                <a:gd name="T24" fmla="*/ 60 w 278"/>
                <a:gd name="T25" fmla="*/ 94 h 135"/>
                <a:gd name="T26" fmla="*/ 119 w 278"/>
                <a:gd name="T27" fmla="*/ 123 h 135"/>
                <a:gd name="T28" fmla="*/ 122 w 278"/>
                <a:gd name="T29" fmla="*/ 119 h 135"/>
                <a:gd name="T30" fmla="*/ 91 w 278"/>
                <a:gd name="T31" fmla="*/ 87 h 135"/>
                <a:gd name="T32" fmla="*/ 87 w 278"/>
                <a:gd name="T33" fmla="*/ 82 h 135"/>
                <a:gd name="T34" fmla="*/ 128 w 278"/>
                <a:gd name="T35" fmla="*/ 71 h 135"/>
                <a:gd name="T36" fmla="*/ 159 w 278"/>
                <a:gd name="T37" fmla="*/ 94 h 135"/>
                <a:gd name="T38" fmla="*/ 231 w 278"/>
                <a:gd name="T39" fmla="*/ 131 h 135"/>
                <a:gd name="T40" fmla="*/ 274 w 278"/>
                <a:gd name="T41" fmla="*/ 113 h 135"/>
                <a:gd name="T42" fmla="*/ 56 w 278"/>
                <a:gd name="T43" fmla="*/ 58 h 135"/>
                <a:gd name="T44" fmla="*/ 118 w 278"/>
                <a:gd name="T45" fmla="*/ 5 h 135"/>
                <a:gd name="T46" fmla="*/ 135 w 278"/>
                <a:gd name="T47" fmla="*/ 7 h 135"/>
                <a:gd name="T48" fmla="*/ 79 w 278"/>
                <a:gd name="T49" fmla="*/ 69 h 135"/>
                <a:gd name="T50" fmla="*/ 73 w 278"/>
                <a:gd name="T51" fmla="*/ 56 h 135"/>
                <a:gd name="T52" fmla="*/ 106 w 278"/>
                <a:gd name="T53" fmla="*/ 23 h 135"/>
                <a:gd name="T54" fmla="*/ 112 w 278"/>
                <a:gd name="T55" fmla="*/ 16 h 135"/>
                <a:gd name="T56" fmla="*/ 84 w 278"/>
                <a:gd name="T57" fmla="*/ 39 h 135"/>
                <a:gd name="T58" fmla="*/ 56 w 278"/>
                <a:gd name="T59" fmla="*/ 58 h 135"/>
                <a:gd name="T60" fmla="*/ 116 w 278"/>
                <a:gd name="T61" fmla="*/ 118 h 135"/>
                <a:gd name="T62" fmla="*/ 101 w 278"/>
                <a:gd name="T63" fmla="*/ 109 h 135"/>
                <a:gd name="T64" fmla="*/ 87 w 278"/>
                <a:gd name="T65" fmla="*/ 95 h 135"/>
                <a:gd name="T66" fmla="*/ 95 w 278"/>
                <a:gd name="T67" fmla="*/ 92 h 135"/>
                <a:gd name="T68" fmla="*/ 197 w 278"/>
                <a:gd name="T69" fmla="*/ 123 h 135"/>
                <a:gd name="T70" fmla="*/ 153 w 278"/>
                <a:gd name="T71" fmla="*/ 78 h 135"/>
                <a:gd name="T72" fmla="*/ 180 w 278"/>
                <a:gd name="T73" fmla="*/ 85 h 135"/>
                <a:gd name="T74" fmla="*/ 235 w 278"/>
                <a:gd name="T75" fmla="*/ 100 h 135"/>
                <a:gd name="T76" fmla="*/ 237 w 278"/>
                <a:gd name="T77" fmla="*/ 96 h 135"/>
                <a:gd name="T78" fmla="*/ 167 w 278"/>
                <a:gd name="T79" fmla="*/ 77 h 135"/>
                <a:gd name="T80" fmla="*/ 160 w 278"/>
                <a:gd name="T81" fmla="*/ 70 h 135"/>
                <a:gd name="T82" fmla="*/ 210 w 278"/>
                <a:gd name="T83" fmla="*/ 60 h 135"/>
                <a:gd name="T84" fmla="*/ 266 w 278"/>
                <a:gd name="T85" fmla="*/ 102 h 135"/>
                <a:gd name="T86" fmla="*/ 234 w 278"/>
                <a:gd name="T87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8" h="135">
                  <a:moveTo>
                    <a:pt x="276" y="108"/>
                  </a:moveTo>
                  <a:cubicBezTo>
                    <a:pt x="273" y="105"/>
                    <a:pt x="271" y="103"/>
                    <a:pt x="269" y="100"/>
                  </a:cubicBezTo>
                  <a:cubicBezTo>
                    <a:pt x="260" y="87"/>
                    <a:pt x="250" y="74"/>
                    <a:pt x="237" y="65"/>
                  </a:cubicBezTo>
                  <a:cubicBezTo>
                    <a:pt x="228" y="59"/>
                    <a:pt x="218" y="54"/>
                    <a:pt x="207" y="56"/>
                  </a:cubicBezTo>
                  <a:cubicBezTo>
                    <a:pt x="190" y="60"/>
                    <a:pt x="173" y="63"/>
                    <a:pt x="157" y="67"/>
                  </a:cubicBezTo>
                  <a:cubicBezTo>
                    <a:pt x="148" y="71"/>
                    <a:pt x="127" y="67"/>
                    <a:pt x="127" y="67"/>
                  </a:cubicBezTo>
                  <a:cubicBezTo>
                    <a:pt x="127" y="67"/>
                    <a:pt x="124" y="68"/>
                    <a:pt x="123" y="68"/>
                  </a:cubicBezTo>
                  <a:cubicBezTo>
                    <a:pt x="121" y="68"/>
                    <a:pt x="120" y="68"/>
                    <a:pt x="118" y="69"/>
                  </a:cubicBezTo>
                  <a:cubicBezTo>
                    <a:pt x="109" y="73"/>
                    <a:pt x="100" y="77"/>
                    <a:pt x="89" y="78"/>
                  </a:cubicBezTo>
                  <a:cubicBezTo>
                    <a:pt x="79" y="79"/>
                    <a:pt x="69" y="80"/>
                    <a:pt x="60" y="76"/>
                  </a:cubicBezTo>
                  <a:cubicBezTo>
                    <a:pt x="66" y="75"/>
                    <a:pt x="72" y="74"/>
                    <a:pt x="78" y="73"/>
                  </a:cubicBezTo>
                  <a:cubicBezTo>
                    <a:pt x="103" y="68"/>
                    <a:pt x="119" y="54"/>
                    <a:pt x="127" y="30"/>
                  </a:cubicBezTo>
                  <a:cubicBezTo>
                    <a:pt x="130" y="21"/>
                    <a:pt x="133" y="11"/>
                    <a:pt x="142" y="6"/>
                  </a:cubicBezTo>
                  <a:cubicBezTo>
                    <a:pt x="144" y="5"/>
                    <a:pt x="144" y="3"/>
                    <a:pt x="142" y="2"/>
                  </a:cubicBezTo>
                  <a:cubicBezTo>
                    <a:pt x="140" y="1"/>
                    <a:pt x="139" y="0"/>
                    <a:pt x="137" y="0"/>
                  </a:cubicBezTo>
                  <a:cubicBezTo>
                    <a:pt x="128" y="0"/>
                    <a:pt x="118" y="0"/>
                    <a:pt x="108" y="3"/>
                  </a:cubicBezTo>
                  <a:cubicBezTo>
                    <a:pt x="86" y="11"/>
                    <a:pt x="71" y="27"/>
                    <a:pt x="60" y="47"/>
                  </a:cubicBezTo>
                  <a:cubicBezTo>
                    <a:pt x="59" y="48"/>
                    <a:pt x="58" y="50"/>
                    <a:pt x="56" y="52"/>
                  </a:cubicBezTo>
                  <a:cubicBezTo>
                    <a:pt x="52" y="57"/>
                    <a:pt x="48" y="62"/>
                    <a:pt x="44" y="68"/>
                  </a:cubicBezTo>
                  <a:cubicBezTo>
                    <a:pt x="41" y="72"/>
                    <a:pt x="40" y="73"/>
                    <a:pt x="36" y="70"/>
                  </a:cubicBezTo>
                  <a:cubicBezTo>
                    <a:pt x="25" y="62"/>
                    <a:pt x="14" y="61"/>
                    <a:pt x="2" y="62"/>
                  </a:cubicBezTo>
                  <a:cubicBezTo>
                    <a:pt x="1" y="63"/>
                    <a:pt x="0" y="64"/>
                    <a:pt x="0" y="66"/>
                  </a:cubicBezTo>
                  <a:cubicBezTo>
                    <a:pt x="3" y="65"/>
                    <a:pt x="7" y="65"/>
                    <a:pt x="10" y="65"/>
                  </a:cubicBezTo>
                  <a:cubicBezTo>
                    <a:pt x="17" y="66"/>
                    <a:pt x="22" y="66"/>
                    <a:pt x="28" y="69"/>
                  </a:cubicBezTo>
                  <a:cubicBezTo>
                    <a:pt x="34" y="73"/>
                    <a:pt x="40" y="77"/>
                    <a:pt x="46" y="82"/>
                  </a:cubicBezTo>
                  <a:cubicBezTo>
                    <a:pt x="51" y="85"/>
                    <a:pt x="55" y="90"/>
                    <a:pt x="60" y="94"/>
                  </a:cubicBezTo>
                  <a:cubicBezTo>
                    <a:pt x="65" y="98"/>
                    <a:pt x="70" y="103"/>
                    <a:pt x="76" y="106"/>
                  </a:cubicBezTo>
                  <a:cubicBezTo>
                    <a:pt x="90" y="112"/>
                    <a:pt x="103" y="121"/>
                    <a:pt x="119" y="123"/>
                  </a:cubicBezTo>
                  <a:cubicBezTo>
                    <a:pt x="121" y="123"/>
                    <a:pt x="122" y="123"/>
                    <a:pt x="123" y="123"/>
                  </a:cubicBezTo>
                  <a:cubicBezTo>
                    <a:pt x="123" y="122"/>
                    <a:pt x="123" y="120"/>
                    <a:pt x="122" y="119"/>
                  </a:cubicBezTo>
                  <a:cubicBezTo>
                    <a:pt x="121" y="116"/>
                    <a:pt x="119" y="113"/>
                    <a:pt x="118" y="110"/>
                  </a:cubicBezTo>
                  <a:cubicBezTo>
                    <a:pt x="114" y="97"/>
                    <a:pt x="104" y="90"/>
                    <a:pt x="91" y="87"/>
                  </a:cubicBezTo>
                  <a:cubicBezTo>
                    <a:pt x="87" y="86"/>
                    <a:pt x="84" y="85"/>
                    <a:pt x="81" y="84"/>
                  </a:cubicBezTo>
                  <a:cubicBezTo>
                    <a:pt x="83" y="82"/>
                    <a:pt x="85" y="82"/>
                    <a:pt x="87" y="82"/>
                  </a:cubicBezTo>
                  <a:cubicBezTo>
                    <a:pt x="96" y="81"/>
                    <a:pt x="104" y="79"/>
                    <a:pt x="113" y="75"/>
                  </a:cubicBezTo>
                  <a:cubicBezTo>
                    <a:pt x="118" y="73"/>
                    <a:pt x="123" y="72"/>
                    <a:pt x="128" y="71"/>
                  </a:cubicBezTo>
                  <a:cubicBezTo>
                    <a:pt x="135" y="71"/>
                    <a:pt x="143" y="72"/>
                    <a:pt x="147" y="78"/>
                  </a:cubicBezTo>
                  <a:cubicBezTo>
                    <a:pt x="152" y="83"/>
                    <a:pt x="155" y="88"/>
                    <a:pt x="159" y="94"/>
                  </a:cubicBezTo>
                  <a:cubicBezTo>
                    <a:pt x="169" y="107"/>
                    <a:pt x="181" y="119"/>
                    <a:pt x="196" y="127"/>
                  </a:cubicBezTo>
                  <a:cubicBezTo>
                    <a:pt x="207" y="132"/>
                    <a:pt x="219" y="135"/>
                    <a:pt x="231" y="131"/>
                  </a:cubicBezTo>
                  <a:cubicBezTo>
                    <a:pt x="242" y="127"/>
                    <a:pt x="252" y="122"/>
                    <a:pt x="263" y="117"/>
                  </a:cubicBezTo>
                  <a:cubicBezTo>
                    <a:pt x="267" y="115"/>
                    <a:pt x="270" y="114"/>
                    <a:pt x="274" y="113"/>
                  </a:cubicBezTo>
                  <a:cubicBezTo>
                    <a:pt x="278" y="112"/>
                    <a:pt x="278" y="111"/>
                    <a:pt x="276" y="108"/>
                  </a:cubicBezTo>
                  <a:close/>
                  <a:moveTo>
                    <a:pt x="56" y="58"/>
                  </a:moveTo>
                  <a:cubicBezTo>
                    <a:pt x="59" y="52"/>
                    <a:pt x="63" y="47"/>
                    <a:pt x="67" y="42"/>
                  </a:cubicBezTo>
                  <a:cubicBezTo>
                    <a:pt x="79" y="23"/>
                    <a:pt x="95" y="9"/>
                    <a:pt x="118" y="5"/>
                  </a:cubicBezTo>
                  <a:cubicBezTo>
                    <a:pt x="124" y="4"/>
                    <a:pt x="130" y="4"/>
                    <a:pt x="138" y="4"/>
                  </a:cubicBezTo>
                  <a:cubicBezTo>
                    <a:pt x="136" y="5"/>
                    <a:pt x="136" y="6"/>
                    <a:pt x="135" y="7"/>
                  </a:cubicBezTo>
                  <a:cubicBezTo>
                    <a:pt x="129" y="13"/>
                    <a:pt x="126" y="21"/>
                    <a:pt x="124" y="28"/>
                  </a:cubicBezTo>
                  <a:cubicBezTo>
                    <a:pt x="117" y="51"/>
                    <a:pt x="101" y="64"/>
                    <a:pt x="79" y="69"/>
                  </a:cubicBezTo>
                  <a:cubicBezTo>
                    <a:pt x="71" y="71"/>
                    <a:pt x="62" y="72"/>
                    <a:pt x="53" y="73"/>
                  </a:cubicBezTo>
                  <a:cubicBezTo>
                    <a:pt x="60" y="67"/>
                    <a:pt x="67" y="62"/>
                    <a:pt x="73" y="56"/>
                  </a:cubicBezTo>
                  <a:cubicBezTo>
                    <a:pt x="78" y="51"/>
                    <a:pt x="83" y="45"/>
                    <a:pt x="88" y="40"/>
                  </a:cubicBezTo>
                  <a:cubicBezTo>
                    <a:pt x="94" y="34"/>
                    <a:pt x="100" y="28"/>
                    <a:pt x="106" y="23"/>
                  </a:cubicBezTo>
                  <a:cubicBezTo>
                    <a:pt x="108" y="21"/>
                    <a:pt x="111" y="19"/>
                    <a:pt x="113" y="18"/>
                  </a:cubicBezTo>
                  <a:cubicBezTo>
                    <a:pt x="112" y="17"/>
                    <a:pt x="112" y="17"/>
                    <a:pt x="112" y="16"/>
                  </a:cubicBezTo>
                  <a:cubicBezTo>
                    <a:pt x="110" y="17"/>
                    <a:pt x="108" y="17"/>
                    <a:pt x="107" y="18"/>
                  </a:cubicBezTo>
                  <a:cubicBezTo>
                    <a:pt x="97" y="23"/>
                    <a:pt x="90" y="30"/>
                    <a:pt x="84" y="39"/>
                  </a:cubicBezTo>
                  <a:cubicBezTo>
                    <a:pt x="74" y="52"/>
                    <a:pt x="62" y="62"/>
                    <a:pt x="47" y="70"/>
                  </a:cubicBezTo>
                  <a:cubicBezTo>
                    <a:pt x="50" y="66"/>
                    <a:pt x="53" y="62"/>
                    <a:pt x="56" y="58"/>
                  </a:cubicBezTo>
                  <a:close/>
                  <a:moveTo>
                    <a:pt x="95" y="92"/>
                  </a:moveTo>
                  <a:cubicBezTo>
                    <a:pt x="107" y="96"/>
                    <a:pt x="112" y="102"/>
                    <a:pt x="116" y="118"/>
                  </a:cubicBezTo>
                  <a:cubicBezTo>
                    <a:pt x="104" y="119"/>
                    <a:pt x="70" y="101"/>
                    <a:pt x="53" y="83"/>
                  </a:cubicBezTo>
                  <a:cubicBezTo>
                    <a:pt x="72" y="87"/>
                    <a:pt x="86" y="99"/>
                    <a:pt x="101" y="109"/>
                  </a:cubicBezTo>
                  <a:cubicBezTo>
                    <a:pt x="101" y="108"/>
                    <a:pt x="102" y="108"/>
                    <a:pt x="102" y="107"/>
                  </a:cubicBezTo>
                  <a:cubicBezTo>
                    <a:pt x="97" y="103"/>
                    <a:pt x="92" y="99"/>
                    <a:pt x="87" y="95"/>
                  </a:cubicBezTo>
                  <a:cubicBezTo>
                    <a:pt x="82" y="91"/>
                    <a:pt x="76" y="88"/>
                    <a:pt x="70" y="85"/>
                  </a:cubicBezTo>
                  <a:cubicBezTo>
                    <a:pt x="79" y="87"/>
                    <a:pt x="87" y="89"/>
                    <a:pt x="95" y="92"/>
                  </a:cubicBezTo>
                  <a:close/>
                  <a:moveTo>
                    <a:pt x="234" y="126"/>
                  </a:moveTo>
                  <a:cubicBezTo>
                    <a:pt x="221" y="131"/>
                    <a:pt x="208" y="129"/>
                    <a:pt x="197" y="123"/>
                  </a:cubicBezTo>
                  <a:cubicBezTo>
                    <a:pt x="182" y="115"/>
                    <a:pt x="172" y="104"/>
                    <a:pt x="163" y="92"/>
                  </a:cubicBezTo>
                  <a:cubicBezTo>
                    <a:pt x="159" y="87"/>
                    <a:pt x="156" y="82"/>
                    <a:pt x="153" y="78"/>
                  </a:cubicBezTo>
                  <a:cubicBezTo>
                    <a:pt x="153" y="77"/>
                    <a:pt x="153" y="77"/>
                    <a:pt x="153" y="76"/>
                  </a:cubicBezTo>
                  <a:cubicBezTo>
                    <a:pt x="162" y="79"/>
                    <a:pt x="171" y="82"/>
                    <a:pt x="180" y="85"/>
                  </a:cubicBezTo>
                  <a:cubicBezTo>
                    <a:pt x="188" y="87"/>
                    <a:pt x="195" y="89"/>
                    <a:pt x="203" y="91"/>
                  </a:cubicBezTo>
                  <a:cubicBezTo>
                    <a:pt x="214" y="94"/>
                    <a:pt x="225" y="97"/>
                    <a:pt x="235" y="100"/>
                  </a:cubicBezTo>
                  <a:cubicBezTo>
                    <a:pt x="237" y="100"/>
                    <a:pt x="238" y="99"/>
                    <a:pt x="240" y="99"/>
                  </a:cubicBezTo>
                  <a:cubicBezTo>
                    <a:pt x="239" y="98"/>
                    <a:pt x="238" y="97"/>
                    <a:pt x="237" y="96"/>
                  </a:cubicBezTo>
                  <a:cubicBezTo>
                    <a:pt x="228" y="94"/>
                    <a:pt x="219" y="91"/>
                    <a:pt x="211" y="89"/>
                  </a:cubicBezTo>
                  <a:cubicBezTo>
                    <a:pt x="196" y="85"/>
                    <a:pt x="182" y="81"/>
                    <a:pt x="167" y="77"/>
                  </a:cubicBezTo>
                  <a:cubicBezTo>
                    <a:pt x="163" y="75"/>
                    <a:pt x="158" y="74"/>
                    <a:pt x="153" y="72"/>
                  </a:cubicBezTo>
                  <a:cubicBezTo>
                    <a:pt x="156" y="71"/>
                    <a:pt x="158" y="70"/>
                    <a:pt x="160" y="70"/>
                  </a:cubicBezTo>
                  <a:cubicBezTo>
                    <a:pt x="170" y="67"/>
                    <a:pt x="179" y="65"/>
                    <a:pt x="189" y="63"/>
                  </a:cubicBezTo>
                  <a:cubicBezTo>
                    <a:pt x="196" y="61"/>
                    <a:pt x="203" y="60"/>
                    <a:pt x="210" y="60"/>
                  </a:cubicBezTo>
                  <a:cubicBezTo>
                    <a:pt x="220" y="59"/>
                    <a:pt x="228" y="64"/>
                    <a:pt x="235" y="69"/>
                  </a:cubicBezTo>
                  <a:cubicBezTo>
                    <a:pt x="248" y="77"/>
                    <a:pt x="257" y="90"/>
                    <a:pt x="266" y="102"/>
                  </a:cubicBezTo>
                  <a:cubicBezTo>
                    <a:pt x="267" y="104"/>
                    <a:pt x="269" y="107"/>
                    <a:pt x="271" y="109"/>
                  </a:cubicBezTo>
                  <a:cubicBezTo>
                    <a:pt x="258" y="115"/>
                    <a:pt x="246" y="120"/>
                    <a:pt x="234" y="12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5" name="Freeform 238"/>
            <p:cNvSpPr/>
            <p:nvPr/>
          </p:nvSpPr>
          <p:spPr bwMode="auto">
            <a:xfrm>
              <a:off x="2879" y="1001"/>
              <a:ext cx="212" cy="152"/>
            </a:xfrm>
            <a:custGeom>
              <a:avLst/>
              <a:gdLst>
                <a:gd name="T0" fmla="*/ 97 w 101"/>
                <a:gd name="T1" fmla="*/ 35 h 72"/>
                <a:gd name="T2" fmla="*/ 67 w 101"/>
                <a:gd name="T3" fmla="*/ 62 h 72"/>
                <a:gd name="T4" fmla="*/ 59 w 101"/>
                <a:gd name="T5" fmla="*/ 67 h 72"/>
                <a:gd name="T6" fmla="*/ 45 w 101"/>
                <a:gd name="T7" fmla="*/ 72 h 72"/>
                <a:gd name="T8" fmla="*/ 18 w 101"/>
                <a:gd name="T9" fmla="*/ 72 h 72"/>
                <a:gd name="T10" fmla="*/ 18 w 101"/>
                <a:gd name="T11" fmla="*/ 72 h 72"/>
                <a:gd name="T12" fmla="*/ 5 w 101"/>
                <a:gd name="T13" fmla="*/ 52 h 72"/>
                <a:gd name="T14" fmla="*/ 14 w 101"/>
                <a:gd name="T15" fmla="*/ 32 h 72"/>
                <a:gd name="T16" fmla="*/ 14 w 101"/>
                <a:gd name="T17" fmla="*/ 32 h 72"/>
                <a:gd name="T18" fmla="*/ 22 w 101"/>
                <a:gd name="T19" fmla="*/ 20 h 72"/>
                <a:gd name="T20" fmla="*/ 22 w 101"/>
                <a:gd name="T21" fmla="*/ 20 h 72"/>
                <a:gd name="T22" fmla="*/ 35 w 101"/>
                <a:gd name="T23" fmla="*/ 9 h 72"/>
                <a:gd name="T24" fmla="*/ 62 w 101"/>
                <a:gd name="T25" fmla="*/ 3 h 72"/>
                <a:gd name="T26" fmla="*/ 75 w 101"/>
                <a:gd name="T27" fmla="*/ 4 h 72"/>
                <a:gd name="T28" fmla="*/ 85 w 101"/>
                <a:gd name="T29" fmla="*/ 10 h 72"/>
                <a:gd name="T30" fmla="*/ 77 w 101"/>
                <a:gd name="T31" fmla="*/ 19 h 72"/>
                <a:gd name="T32" fmla="*/ 95 w 101"/>
                <a:gd name="T33" fmla="*/ 26 h 72"/>
                <a:gd name="T34" fmla="*/ 97 w 101"/>
                <a:gd name="T35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72">
                  <a:moveTo>
                    <a:pt x="97" y="35"/>
                  </a:moveTo>
                  <a:cubicBezTo>
                    <a:pt x="85" y="42"/>
                    <a:pt x="79" y="56"/>
                    <a:pt x="67" y="62"/>
                  </a:cubicBezTo>
                  <a:cubicBezTo>
                    <a:pt x="64" y="64"/>
                    <a:pt x="61" y="66"/>
                    <a:pt x="59" y="67"/>
                  </a:cubicBezTo>
                  <a:cubicBezTo>
                    <a:pt x="55" y="70"/>
                    <a:pt x="50" y="70"/>
                    <a:pt x="45" y="72"/>
                  </a:cubicBezTo>
                  <a:cubicBezTo>
                    <a:pt x="36" y="72"/>
                    <a:pt x="27" y="71"/>
                    <a:pt x="18" y="72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4" y="70"/>
                    <a:pt x="0" y="63"/>
                    <a:pt x="5" y="52"/>
                  </a:cubicBezTo>
                  <a:cubicBezTo>
                    <a:pt x="8" y="45"/>
                    <a:pt x="11" y="38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7" y="28"/>
                    <a:pt x="19" y="23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6" y="16"/>
                    <a:pt x="30" y="12"/>
                    <a:pt x="35" y="9"/>
                  </a:cubicBezTo>
                  <a:cubicBezTo>
                    <a:pt x="43" y="6"/>
                    <a:pt x="51" y="0"/>
                    <a:pt x="62" y="3"/>
                  </a:cubicBezTo>
                  <a:cubicBezTo>
                    <a:pt x="66" y="2"/>
                    <a:pt x="70" y="2"/>
                    <a:pt x="75" y="4"/>
                  </a:cubicBezTo>
                  <a:cubicBezTo>
                    <a:pt x="79" y="5"/>
                    <a:pt x="84" y="5"/>
                    <a:pt x="85" y="10"/>
                  </a:cubicBezTo>
                  <a:cubicBezTo>
                    <a:pt x="86" y="16"/>
                    <a:pt x="80" y="16"/>
                    <a:pt x="77" y="19"/>
                  </a:cubicBezTo>
                  <a:cubicBezTo>
                    <a:pt x="84" y="19"/>
                    <a:pt x="90" y="24"/>
                    <a:pt x="95" y="26"/>
                  </a:cubicBezTo>
                  <a:cubicBezTo>
                    <a:pt x="100" y="28"/>
                    <a:pt x="101" y="31"/>
                    <a:pt x="97" y="35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6" name="Freeform 239"/>
            <p:cNvSpPr/>
            <p:nvPr/>
          </p:nvSpPr>
          <p:spPr bwMode="auto">
            <a:xfrm>
              <a:off x="3309" y="721"/>
              <a:ext cx="155" cy="213"/>
            </a:xfrm>
            <a:custGeom>
              <a:avLst/>
              <a:gdLst>
                <a:gd name="T0" fmla="*/ 47 w 74"/>
                <a:gd name="T1" fmla="*/ 38 h 101"/>
                <a:gd name="T2" fmla="*/ 45 w 74"/>
                <a:gd name="T3" fmla="*/ 36 h 101"/>
                <a:gd name="T4" fmla="*/ 30 w 74"/>
                <a:gd name="T5" fmla="*/ 31 h 101"/>
                <a:gd name="T6" fmla="*/ 0 w 74"/>
                <a:gd name="T7" fmla="*/ 23 h 101"/>
                <a:gd name="T8" fmla="*/ 13 w 74"/>
                <a:gd name="T9" fmla="*/ 10 h 101"/>
                <a:gd name="T10" fmla="*/ 40 w 74"/>
                <a:gd name="T11" fmla="*/ 2 h 101"/>
                <a:gd name="T12" fmla="*/ 50 w 74"/>
                <a:gd name="T13" fmla="*/ 7 h 101"/>
                <a:gd name="T14" fmla="*/ 60 w 74"/>
                <a:gd name="T15" fmla="*/ 17 h 101"/>
                <a:gd name="T16" fmla="*/ 72 w 74"/>
                <a:gd name="T17" fmla="*/ 42 h 101"/>
                <a:gd name="T18" fmla="*/ 58 w 74"/>
                <a:gd name="T19" fmla="*/ 97 h 101"/>
                <a:gd name="T20" fmla="*/ 52 w 74"/>
                <a:gd name="T21" fmla="*/ 101 h 101"/>
                <a:gd name="T22" fmla="*/ 44 w 74"/>
                <a:gd name="T23" fmla="*/ 56 h 101"/>
                <a:gd name="T24" fmla="*/ 47 w 74"/>
                <a:gd name="T25" fmla="*/ 3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101">
                  <a:moveTo>
                    <a:pt x="47" y="38"/>
                  </a:moveTo>
                  <a:cubicBezTo>
                    <a:pt x="46" y="37"/>
                    <a:pt x="46" y="36"/>
                    <a:pt x="45" y="36"/>
                  </a:cubicBezTo>
                  <a:cubicBezTo>
                    <a:pt x="41" y="30"/>
                    <a:pt x="36" y="29"/>
                    <a:pt x="30" y="31"/>
                  </a:cubicBezTo>
                  <a:cubicBezTo>
                    <a:pt x="19" y="33"/>
                    <a:pt x="9" y="31"/>
                    <a:pt x="0" y="23"/>
                  </a:cubicBezTo>
                  <a:cubicBezTo>
                    <a:pt x="1" y="15"/>
                    <a:pt x="5" y="12"/>
                    <a:pt x="13" y="10"/>
                  </a:cubicBezTo>
                  <a:cubicBezTo>
                    <a:pt x="22" y="8"/>
                    <a:pt x="31" y="6"/>
                    <a:pt x="40" y="2"/>
                  </a:cubicBezTo>
                  <a:cubicBezTo>
                    <a:pt x="46" y="0"/>
                    <a:pt x="49" y="2"/>
                    <a:pt x="50" y="7"/>
                  </a:cubicBezTo>
                  <a:cubicBezTo>
                    <a:pt x="51" y="13"/>
                    <a:pt x="54" y="15"/>
                    <a:pt x="60" y="17"/>
                  </a:cubicBezTo>
                  <a:cubicBezTo>
                    <a:pt x="70" y="21"/>
                    <a:pt x="71" y="33"/>
                    <a:pt x="72" y="42"/>
                  </a:cubicBezTo>
                  <a:cubicBezTo>
                    <a:pt x="74" y="62"/>
                    <a:pt x="71" y="81"/>
                    <a:pt x="58" y="97"/>
                  </a:cubicBezTo>
                  <a:cubicBezTo>
                    <a:pt x="57" y="99"/>
                    <a:pt x="56" y="101"/>
                    <a:pt x="52" y="101"/>
                  </a:cubicBezTo>
                  <a:cubicBezTo>
                    <a:pt x="48" y="87"/>
                    <a:pt x="45" y="72"/>
                    <a:pt x="44" y="56"/>
                  </a:cubicBezTo>
                  <a:cubicBezTo>
                    <a:pt x="43" y="50"/>
                    <a:pt x="48" y="44"/>
                    <a:pt x="47" y="38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7" name="Freeform 240"/>
            <p:cNvSpPr/>
            <p:nvPr/>
          </p:nvSpPr>
          <p:spPr bwMode="auto">
            <a:xfrm>
              <a:off x="3208" y="860"/>
              <a:ext cx="88" cy="234"/>
            </a:xfrm>
            <a:custGeom>
              <a:avLst/>
              <a:gdLst>
                <a:gd name="T0" fmla="*/ 9 w 42"/>
                <a:gd name="T1" fmla="*/ 104 h 111"/>
                <a:gd name="T2" fmla="*/ 6 w 42"/>
                <a:gd name="T3" fmla="*/ 90 h 111"/>
                <a:gd name="T4" fmla="*/ 1 w 42"/>
                <a:gd name="T5" fmla="*/ 65 h 111"/>
                <a:gd name="T6" fmla="*/ 1 w 42"/>
                <a:gd name="T7" fmla="*/ 65 h 111"/>
                <a:gd name="T8" fmla="*/ 8 w 42"/>
                <a:gd name="T9" fmla="*/ 39 h 111"/>
                <a:gd name="T10" fmla="*/ 19 w 42"/>
                <a:gd name="T11" fmla="*/ 13 h 111"/>
                <a:gd name="T12" fmla="*/ 36 w 42"/>
                <a:gd name="T13" fmla="*/ 3 h 111"/>
                <a:gd name="T14" fmla="*/ 35 w 42"/>
                <a:gd name="T15" fmla="*/ 5 h 111"/>
                <a:gd name="T16" fmla="*/ 32 w 42"/>
                <a:gd name="T17" fmla="*/ 15 h 111"/>
                <a:gd name="T18" fmla="*/ 24 w 42"/>
                <a:gd name="T19" fmla="*/ 33 h 111"/>
                <a:gd name="T20" fmla="*/ 25 w 42"/>
                <a:gd name="T21" fmla="*/ 43 h 111"/>
                <a:gd name="T22" fmla="*/ 33 w 42"/>
                <a:gd name="T23" fmla="*/ 41 h 111"/>
                <a:gd name="T24" fmla="*/ 39 w 42"/>
                <a:gd name="T25" fmla="*/ 43 h 111"/>
                <a:gd name="T26" fmla="*/ 41 w 42"/>
                <a:gd name="T27" fmla="*/ 51 h 111"/>
                <a:gd name="T28" fmla="*/ 37 w 42"/>
                <a:gd name="T29" fmla="*/ 69 h 111"/>
                <a:gd name="T30" fmla="*/ 25 w 42"/>
                <a:gd name="T31" fmla="*/ 87 h 111"/>
                <a:gd name="T32" fmla="*/ 20 w 42"/>
                <a:gd name="T33" fmla="*/ 97 h 111"/>
                <a:gd name="T34" fmla="*/ 14 w 42"/>
                <a:gd name="T35" fmla="*/ 110 h 111"/>
                <a:gd name="T36" fmla="*/ 14 w 42"/>
                <a:gd name="T37" fmla="*/ 110 h 111"/>
                <a:gd name="T38" fmla="*/ 9 w 42"/>
                <a:gd name="T39" fmla="*/ 10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" h="111">
                  <a:moveTo>
                    <a:pt x="9" y="104"/>
                  </a:moveTo>
                  <a:cubicBezTo>
                    <a:pt x="9" y="99"/>
                    <a:pt x="8" y="94"/>
                    <a:pt x="6" y="90"/>
                  </a:cubicBezTo>
                  <a:cubicBezTo>
                    <a:pt x="2" y="82"/>
                    <a:pt x="0" y="7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56"/>
                    <a:pt x="4" y="47"/>
                    <a:pt x="8" y="39"/>
                  </a:cubicBezTo>
                  <a:cubicBezTo>
                    <a:pt x="12" y="30"/>
                    <a:pt x="16" y="22"/>
                    <a:pt x="19" y="13"/>
                  </a:cubicBezTo>
                  <a:cubicBezTo>
                    <a:pt x="21" y="5"/>
                    <a:pt x="26" y="0"/>
                    <a:pt x="36" y="3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36" y="9"/>
                    <a:pt x="35" y="13"/>
                    <a:pt x="32" y="15"/>
                  </a:cubicBezTo>
                  <a:cubicBezTo>
                    <a:pt x="26" y="19"/>
                    <a:pt x="25" y="26"/>
                    <a:pt x="24" y="33"/>
                  </a:cubicBezTo>
                  <a:cubicBezTo>
                    <a:pt x="22" y="36"/>
                    <a:pt x="22" y="41"/>
                    <a:pt x="25" y="43"/>
                  </a:cubicBezTo>
                  <a:cubicBezTo>
                    <a:pt x="28" y="47"/>
                    <a:pt x="30" y="42"/>
                    <a:pt x="33" y="41"/>
                  </a:cubicBezTo>
                  <a:cubicBezTo>
                    <a:pt x="36" y="39"/>
                    <a:pt x="38" y="40"/>
                    <a:pt x="39" y="43"/>
                  </a:cubicBezTo>
                  <a:cubicBezTo>
                    <a:pt x="41" y="45"/>
                    <a:pt x="42" y="47"/>
                    <a:pt x="41" y="51"/>
                  </a:cubicBezTo>
                  <a:cubicBezTo>
                    <a:pt x="37" y="56"/>
                    <a:pt x="39" y="63"/>
                    <a:pt x="37" y="69"/>
                  </a:cubicBezTo>
                  <a:cubicBezTo>
                    <a:pt x="34" y="76"/>
                    <a:pt x="35" y="84"/>
                    <a:pt x="25" y="87"/>
                  </a:cubicBezTo>
                  <a:cubicBezTo>
                    <a:pt x="22" y="88"/>
                    <a:pt x="21" y="93"/>
                    <a:pt x="20" y="97"/>
                  </a:cubicBezTo>
                  <a:cubicBezTo>
                    <a:pt x="19" y="102"/>
                    <a:pt x="17" y="106"/>
                    <a:pt x="14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9" y="111"/>
                    <a:pt x="10" y="107"/>
                    <a:pt x="9" y="104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8" name="Freeform 241"/>
            <p:cNvSpPr/>
            <p:nvPr/>
          </p:nvSpPr>
          <p:spPr bwMode="auto">
            <a:xfrm>
              <a:off x="3107" y="856"/>
              <a:ext cx="145" cy="69"/>
            </a:xfrm>
            <a:custGeom>
              <a:avLst/>
              <a:gdLst>
                <a:gd name="T0" fmla="*/ 51 w 69"/>
                <a:gd name="T1" fmla="*/ 22 h 33"/>
                <a:gd name="T2" fmla="*/ 41 w 69"/>
                <a:gd name="T3" fmla="*/ 26 h 33"/>
                <a:gd name="T4" fmla="*/ 31 w 69"/>
                <a:gd name="T5" fmla="*/ 30 h 33"/>
                <a:gd name="T6" fmla="*/ 23 w 69"/>
                <a:gd name="T7" fmla="*/ 33 h 33"/>
                <a:gd name="T8" fmla="*/ 8 w 69"/>
                <a:gd name="T9" fmla="*/ 28 h 33"/>
                <a:gd name="T10" fmla="*/ 5 w 69"/>
                <a:gd name="T11" fmla="*/ 23 h 33"/>
                <a:gd name="T12" fmla="*/ 10 w 69"/>
                <a:gd name="T13" fmla="*/ 11 h 33"/>
                <a:gd name="T14" fmla="*/ 26 w 69"/>
                <a:gd name="T15" fmla="*/ 6 h 33"/>
                <a:gd name="T16" fmla="*/ 57 w 69"/>
                <a:gd name="T17" fmla="*/ 0 h 33"/>
                <a:gd name="T18" fmla="*/ 68 w 69"/>
                <a:gd name="T19" fmla="*/ 7 h 33"/>
                <a:gd name="T20" fmla="*/ 61 w 69"/>
                <a:gd name="T21" fmla="*/ 18 h 33"/>
                <a:gd name="T22" fmla="*/ 51 w 69"/>
                <a:gd name="T23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33">
                  <a:moveTo>
                    <a:pt x="51" y="22"/>
                  </a:moveTo>
                  <a:cubicBezTo>
                    <a:pt x="48" y="23"/>
                    <a:pt x="44" y="24"/>
                    <a:pt x="41" y="26"/>
                  </a:cubicBezTo>
                  <a:cubicBezTo>
                    <a:pt x="38" y="27"/>
                    <a:pt x="34" y="29"/>
                    <a:pt x="31" y="30"/>
                  </a:cubicBezTo>
                  <a:cubicBezTo>
                    <a:pt x="28" y="31"/>
                    <a:pt x="26" y="32"/>
                    <a:pt x="23" y="33"/>
                  </a:cubicBezTo>
                  <a:cubicBezTo>
                    <a:pt x="18" y="32"/>
                    <a:pt x="12" y="33"/>
                    <a:pt x="8" y="28"/>
                  </a:cubicBezTo>
                  <a:cubicBezTo>
                    <a:pt x="7" y="27"/>
                    <a:pt x="6" y="25"/>
                    <a:pt x="5" y="23"/>
                  </a:cubicBezTo>
                  <a:cubicBezTo>
                    <a:pt x="0" y="14"/>
                    <a:pt x="0" y="13"/>
                    <a:pt x="10" y="11"/>
                  </a:cubicBezTo>
                  <a:cubicBezTo>
                    <a:pt x="16" y="9"/>
                    <a:pt x="21" y="7"/>
                    <a:pt x="26" y="6"/>
                  </a:cubicBezTo>
                  <a:cubicBezTo>
                    <a:pt x="36" y="3"/>
                    <a:pt x="46" y="1"/>
                    <a:pt x="57" y="0"/>
                  </a:cubicBezTo>
                  <a:cubicBezTo>
                    <a:pt x="63" y="0"/>
                    <a:pt x="67" y="2"/>
                    <a:pt x="68" y="7"/>
                  </a:cubicBezTo>
                  <a:cubicBezTo>
                    <a:pt x="69" y="13"/>
                    <a:pt x="66" y="17"/>
                    <a:pt x="61" y="18"/>
                  </a:cubicBezTo>
                  <a:cubicBezTo>
                    <a:pt x="58" y="19"/>
                    <a:pt x="54" y="21"/>
                    <a:pt x="51" y="22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9" name="Freeform 242"/>
            <p:cNvSpPr/>
            <p:nvPr/>
          </p:nvSpPr>
          <p:spPr bwMode="auto">
            <a:xfrm>
              <a:off x="3009" y="1003"/>
              <a:ext cx="109" cy="72"/>
            </a:xfrm>
            <a:custGeom>
              <a:avLst/>
              <a:gdLst>
                <a:gd name="T0" fmla="*/ 35 w 52"/>
                <a:gd name="T1" fmla="*/ 34 h 34"/>
                <a:gd name="T2" fmla="*/ 15 w 52"/>
                <a:gd name="T3" fmla="*/ 21 h 34"/>
                <a:gd name="T4" fmla="*/ 8 w 52"/>
                <a:gd name="T5" fmla="*/ 20 h 34"/>
                <a:gd name="T6" fmla="*/ 13 w 52"/>
                <a:gd name="T7" fmla="*/ 15 h 34"/>
                <a:gd name="T8" fmla="*/ 21 w 52"/>
                <a:gd name="T9" fmla="*/ 10 h 34"/>
                <a:gd name="T10" fmla="*/ 12 w 52"/>
                <a:gd name="T11" fmla="*/ 5 h 34"/>
                <a:gd name="T12" fmla="*/ 0 w 52"/>
                <a:gd name="T13" fmla="*/ 2 h 34"/>
                <a:gd name="T14" fmla="*/ 4 w 52"/>
                <a:gd name="T15" fmla="*/ 1 h 34"/>
                <a:gd name="T16" fmla="*/ 52 w 52"/>
                <a:gd name="T17" fmla="*/ 13 h 34"/>
                <a:gd name="T18" fmla="*/ 35 w 52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35" y="34"/>
                  </a:moveTo>
                  <a:cubicBezTo>
                    <a:pt x="34" y="29"/>
                    <a:pt x="22" y="20"/>
                    <a:pt x="15" y="21"/>
                  </a:cubicBezTo>
                  <a:cubicBezTo>
                    <a:pt x="12" y="22"/>
                    <a:pt x="9" y="24"/>
                    <a:pt x="8" y="20"/>
                  </a:cubicBezTo>
                  <a:cubicBezTo>
                    <a:pt x="6" y="15"/>
                    <a:pt x="11" y="16"/>
                    <a:pt x="13" y="15"/>
                  </a:cubicBezTo>
                  <a:cubicBezTo>
                    <a:pt x="16" y="13"/>
                    <a:pt x="22" y="14"/>
                    <a:pt x="21" y="10"/>
                  </a:cubicBezTo>
                  <a:cubicBezTo>
                    <a:pt x="21" y="5"/>
                    <a:pt x="16" y="6"/>
                    <a:pt x="12" y="5"/>
                  </a:cubicBezTo>
                  <a:cubicBezTo>
                    <a:pt x="8" y="4"/>
                    <a:pt x="4" y="3"/>
                    <a:pt x="0" y="2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21" y="3"/>
                    <a:pt x="37" y="7"/>
                    <a:pt x="52" y="13"/>
                  </a:cubicBezTo>
                  <a:cubicBezTo>
                    <a:pt x="50" y="24"/>
                    <a:pt x="43" y="29"/>
                    <a:pt x="35" y="34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0" name="Freeform 243"/>
            <p:cNvSpPr/>
            <p:nvPr/>
          </p:nvSpPr>
          <p:spPr bwMode="auto">
            <a:xfrm>
              <a:off x="3250" y="871"/>
              <a:ext cx="40" cy="97"/>
            </a:xfrm>
            <a:custGeom>
              <a:avLst/>
              <a:gdLst>
                <a:gd name="T0" fmla="*/ 19 w 19"/>
                <a:gd name="T1" fmla="*/ 38 h 46"/>
                <a:gd name="T2" fmla="*/ 10 w 19"/>
                <a:gd name="T3" fmla="*/ 41 h 46"/>
                <a:gd name="T4" fmla="*/ 1 w 19"/>
                <a:gd name="T5" fmla="*/ 38 h 46"/>
                <a:gd name="T6" fmla="*/ 12 w 19"/>
                <a:gd name="T7" fmla="*/ 7 h 46"/>
                <a:gd name="T8" fmla="*/ 15 w 19"/>
                <a:gd name="T9" fmla="*/ 0 h 46"/>
                <a:gd name="T10" fmla="*/ 19 w 19"/>
                <a:gd name="T11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6">
                  <a:moveTo>
                    <a:pt x="19" y="38"/>
                  </a:moveTo>
                  <a:cubicBezTo>
                    <a:pt x="14" y="34"/>
                    <a:pt x="12" y="40"/>
                    <a:pt x="10" y="41"/>
                  </a:cubicBezTo>
                  <a:cubicBezTo>
                    <a:pt x="4" y="46"/>
                    <a:pt x="1" y="46"/>
                    <a:pt x="1" y="38"/>
                  </a:cubicBezTo>
                  <a:cubicBezTo>
                    <a:pt x="0" y="26"/>
                    <a:pt x="0" y="14"/>
                    <a:pt x="12" y="7"/>
                  </a:cubicBezTo>
                  <a:cubicBezTo>
                    <a:pt x="14" y="6"/>
                    <a:pt x="14" y="2"/>
                    <a:pt x="15" y="0"/>
                  </a:cubicBezTo>
                  <a:cubicBezTo>
                    <a:pt x="18" y="12"/>
                    <a:pt x="16" y="25"/>
                    <a:pt x="19" y="38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1" name="Freeform 244"/>
            <p:cNvSpPr/>
            <p:nvPr/>
          </p:nvSpPr>
          <p:spPr bwMode="auto">
            <a:xfrm>
              <a:off x="3238" y="968"/>
              <a:ext cx="56" cy="124"/>
            </a:xfrm>
            <a:custGeom>
              <a:avLst/>
              <a:gdLst>
                <a:gd name="T0" fmla="*/ 0 w 27"/>
                <a:gd name="T1" fmla="*/ 59 h 59"/>
                <a:gd name="T2" fmla="*/ 7 w 27"/>
                <a:gd name="T3" fmla="*/ 36 h 59"/>
                <a:gd name="T4" fmla="*/ 15 w 27"/>
                <a:gd name="T5" fmla="*/ 31 h 59"/>
                <a:gd name="T6" fmla="*/ 18 w 27"/>
                <a:gd name="T7" fmla="*/ 25 h 59"/>
                <a:gd name="T8" fmla="*/ 27 w 27"/>
                <a:gd name="T9" fmla="*/ 0 h 59"/>
                <a:gd name="T10" fmla="*/ 25 w 27"/>
                <a:gd name="T11" fmla="*/ 8 h 59"/>
                <a:gd name="T12" fmla="*/ 18 w 27"/>
                <a:gd name="T13" fmla="*/ 34 h 59"/>
                <a:gd name="T14" fmla="*/ 0 w 27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59">
                  <a:moveTo>
                    <a:pt x="0" y="59"/>
                  </a:moveTo>
                  <a:cubicBezTo>
                    <a:pt x="4" y="52"/>
                    <a:pt x="0" y="43"/>
                    <a:pt x="7" y="36"/>
                  </a:cubicBezTo>
                  <a:cubicBezTo>
                    <a:pt x="9" y="34"/>
                    <a:pt x="8" y="28"/>
                    <a:pt x="15" y="31"/>
                  </a:cubicBezTo>
                  <a:cubicBezTo>
                    <a:pt x="17" y="32"/>
                    <a:pt x="17" y="28"/>
                    <a:pt x="18" y="25"/>
                  </a:cubicBezTo>
                  <a:cubicBezTo>
                    <a:pt x="22" y="17"/>
                    <a:pt x="21" y="7"/>
                    <a:pt x="27" y="0"/>
                  </a:cubicBezTo>
                  <a:cubicBezTo>
                    <a:pt x="26" y="3"/>
                    <a:pt x="26" y="5"/>
                    <a:pt x="25" y="8"/>
                  </a:cubicBezTo>
                  <a:cubicBezTo>
                    <a:pt x="25" y="17"/>
                    <a:pt x="22" y="26"/>
                    <a:pt x="18" y="34"/>
                  </a:cubicBezTo>
                  <a:cubicBezTo>
                    <a:pt x="15" y="45"/>
                    <a:pt x="9" y="53"/>
                    <a:pt x="0" y="59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2" name="Freeform 245"/>
            <p:cNvSpPr/>
            <p:nvPr/>
          </p:nvSpPr>
          <p:spPr bwMode="auto">
            <a:xfrm>
              <a:off x="3204" y="997"/>
              <a:ext cx="17" cy="53"/>
            </a:xfrm>
            <a:custGeom>
              <a:avLst/>
              <a:gdLst>
                <a:gd name="T0" fmla="*/ 3 w 8"/>
                <a:gd name="T1" fmla="*/ 0 h 25"/>
                <a:gd name="T2" fmla="*/ 8 w 8"/>
                <a:gd name="T3" fmla="*/ 25 h 25"/>
                <a:gd name="T4" fmla="*/ 3 w 8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5">
                  <a:moveTo>
                    <a:pt x="3" y="0"/>
                  </a:moveTo>
                  <a:cubicBezTo>
                    <a:pt x="4" y="8"/>
                    <a:pt x="6" y="16"/>
                    <a:pt x="8" y="25"/>
                  </a:cubicBezTo>
                  <a:cubicBezTo>
                    <a:pt x="1" y="18"/>
                    <a:pt x="0" y="9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3" name="Freeform 246"/>
            <p:cNvSpPr/>
            <p:nvPr/>
          </p:nvSpPr>
          <p:spPr bwMode="auto">
            <a:xfrm>
              <a:off x="3395" y="801"/>
              <a:ext cx="19" cy="38"/>
            </a:xfrm>
            <a:custGeom>
              <a:avLst/>
              <a:gdLst>
                <a:gd name="T0" fmla="*/ 6 w 9"/>
                <a:gd name="T1" fmla="*/ 0 h 18"/>
                <a:gd name="T2" fmla="*/ 3 w 9"/>
                <a:gd name="T3" fmla="*/ 18 h 18"/>
                <a:gd name="T4" fmla="*/ 6 w 9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8">
                  <a:moveTo>
                    <a:pt x="6" y="0"/>
                  </a:moveTo>
                  <a:cubicBezTo>
                    <a:pt x="9" y="7"/>
                    <a:pt x="4" y="12"/>
                    <a:pt x="3" y="18"/>
                  </a:cubicBezTo>
                  <a:cubicBezTo>
                    <a:pt x="0" y="12"/>
                    <a:pt x="5" y="6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4" name="Freeform 247"/>
            <p:cNvSpPr/>
            <p:nvPr/>
          </p:nvSpPr>
          <p:spPr bwMode="auto">
            <a:xfrm>
              <a:off x="3223" y="1079"/>
              <a:ext cx="15" cy="19"/>
            </a:xfrm>
            <a:custGeom>
              <a:avLst/>
              <a:gdLst>
                <a:gd name="T0" fmla="*/ 2 w 7"/>
                <a:gd name="T1" fmla="*/ 0 h 9"/>
                <a:gd name="T2" fmla="*/ 7 w 7"/>
                <a:gd name="T3" fmla="*/ 6 h 9"/>
                <a:gd name="T4" fmla="*/ 2 w 7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9">
                  <a:moveTo>
                    <a:pt x="2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0" y="9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5" name="Freeform 248"/>
            <p:cNvSpPr/>
            <p:nvPr/>
          </p:nvSpPr>
          <p:spPr bwMode="auto">
            <a:xfrm>
              <a:off x="2908" y="1062"/>
              <a:ext cx="122" cy="70"/>
            </a:xfrm>
            <a:custGeom>
              <a:avLst/>
              <a:gdLst>
                <a:gd name="T0" fmla="*/ 31 w 58"/>
                <a:gd name="T1" fmla="*/ 0 h 33"/>
                <a:gd name="T2" fmla="*/ 50 w 58"/>
                <a:gd name="T3" fmla="*/ 1 h 33"/>
                <a:gd name="T4" fmla="*/ 57 w 58"/>
                <a:gd name="T5" fmla="*/ 4 h 33"/>
                <a:gd name="T6" fmla="*/ 51 w 58"/>
                <a:gd name="T7" fmla="*/ 13 h 33"/>
                <a:gd name="T8" fmla="*/ 14 w 58"/>
                <a:gd name="T9" fmla="*/ 30 h 33"/>
                <a:gd name="T10" fmla="*/ 3 w 58"/>
                <a:gd name="T11" fmla="*/ 29 h 33"/>
                <a:gd name="T12" fmla="*/ 6 w 58"/>
                <a:gd name="T13" fmla="*/ 21 h 33"/>
                <a:gd name="T14" fmla="*/ 8 w 58"/>
                <a:gd name="T15" fmla="*/ 15 h 33"/>
                <a:gd name="T16" fmla="*/ 11 w 58"/>
                <a:gd name="T17" fmla="*/ 3 h 33"/>
                <a:gd name="T18" fmla="*/ 31 w 58"/>
                <a:gd name="T1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33">
                  <a:moveTo>
                    <a:pt x="31" y="0"/>
                  </a:moveTo>
                  <a:cubicBezTo>
                    <a:pt x="37" y="5"/>
                    <a:pt x="43" y="6"/>
                    <a:pt x="50" y="1"/>
                  </a:cubicBezTo>
                  <a:cubicBezTo>
                    <a:pt x="52" y="0"/>
                    <a:pt x="56" y="0"/>
                    <a:pt x="57" y="4"/>
                  </a:cubicBezTo>
                  <a:cubicBezTo>
                    <a:pt x="58" y="8"/>
                    <a:pt x="53" y="13"/>
                    <a:pt x="51" y="13"/>
                  </a:cubicBezTo>
                  <a:cubicBezTo>
                    <a:pt x="37" y="15"/>
                    <a:pt x="27" y="25"/>
                    <a:pt x="14" y="30"/>
                  </a:cubicBezTo>
                  <a:cubicBezTo>
                    <a:pt x="11" y="32"/>
                    <a:pt x="7" y="33"/>
                    <a:pt x="3" y="29"/>
                  </a:cubicBezTo>
                  <a:cubicBezTo>
                    <a:pt x="0" y="25"/>
                    <a:pt x="5" y="23"/>
                    <a:pt x="6" y="21"/>
                  </a:cubicBezTo>
                  <a:cubicBezTo>
                    <a:pt x="7" y="19"/>
                    <a:pt x="8" y="17"/>
                    <a:pt x="8" y="15"/>
                  </a:cubicBezTo>
                  <a:cubicBezTo>
                    <a:pt x="9" y="10"/>
                    <a:pt x="7" y="4"/>
                    <a:pt x="11" y="3"/>
                  </a:cubicBezTo>
                  <a:cubicBezTo>
                    <a:pt x="17" y="0"/>
                    <a:pt x="24" y="1"/>
                    <a:pt x="31" y="0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6" name="Freeform 249"/>
            <p:cNvSpPr>
              <a:spLocks noEditPoints="1"/>
            </p:cNvSpPr>
            <p:nvPr/>
          </p:nvSpPr>
          <p:spPr bwMode="auto">
            <a:xfrm>
              <a:off x="2874" y="733"/>
              <a:ext cx="628" cy="445"/>
            </a:xfrm>
            <a:custGeom>
              <a:avLst/>
              <a:gdLst>
                <a:gd name="T0" fmla="*/ 146 w 299"/>
                <a:gd name="T1" fmla="*/ 125 h 211"/>
                <a:gd name="T2" fmla="*/ 119 w 299"/>
                <a:gd name="T3" fmla="*/ 152 h 211"/>
                <a:gd name="T4" fmla="*/ 15 w 299"/>
                <a:gd name="T5" fmla="*/ 205 h 211"/>
                <a:gd name="T6" fmla="*/ 8 w 299"/>
                <a:gd name="T7" fmla="*/ 189 h 211"/>
                <a:gd name="T8" fmla="*/ 99 w 299"/>
                <a:gd name="T9" fmla="*/ 135 h 211"/>
                <a:gd name="T10" fmla="*/ 145 w 299"/>
                <a:gd name="T11" fmla="*/ 116 h 211"/>
                <a:gd name="T12" fmla="*/ 154 w 299"/>
                <a:gd name="T13" fmla="*/ 93 h 211"/>
                <a:gd name="T14" fmla="*/ 105 w 299"/>
                <a:gd name="T15" fmla="*/ 89 h 211"/>
                <a:gd name="T16" fmla="*/ 171 w 299"/>
                <a:gd name="T17" fmla="*/ 66 h 211"/>
                <a:gd name="T18" fmla="*/ 227 w 299"/>
                <a:gd name="T19" fmla="*/ 53 h 211"/>
                <a:gd name="T20" fmla="*/ 197 w 299"/>
                <a:gd name="T21" fmla="*/ 26 h 211"/>
                <a:gd name="T22" fmla="*/ 261 w 299"/>
                <a:gd name="T23" fmla="*/ 5 h 211"/>
                <a:gd name="T24" fmla="*/ 299 w 299"/>
                <a:gd name="T25" fmla="*/ 2 h 211"/>
                <a:gd name="T26" fmla="*/ 272 w 299"/>
                <a:gd name="T27" fmla="*/ 13 h 211"/>
                <a:gd name="T28" fmla="*/ 282 w 299"/>
                <a:gd name="T29" fmla="*/ 73 h 211"/>
                <a:gd name="T30" fmla="*/ 250 w 299"/>
                <a:gd name="T31" fmla="*/ 112 h 211"/>
                <a:gd name="T32" fmla="*/ 247 w 299"/>
                <a:gd name="T33" fmla="*/ 64 h 211"/>
                <a:gd name="T34" fmla="*/ 254 w 299"/>
                <a:gd name="T35" fmla="*/ 26 h 211"/>
                <a:gd name="T36" fmla="*/ 200 w 299"/>
                <a:gd name="T37" fmla="*/ 75 h 211"/>
                <a:gd name="T38" fmla="*/ 198 w 299"/>
                <a:gd name="T39" fmla="*/ 166 h 211"/>
                <a:gd name="T40" fmla="*/ 172 w 299"/>
                <a:gd name="T41" fmla="*/ 187 h 211"/>
                <a:gd name="T42" fmla="*/ 184 w 299"/>
                <a:gd name="T43" fmla="*/ 80 h 211"/>
                <a:gd name="T44" fmla="*/ 98 w 299"/>
                <a:gd name="T45" fmla="*/ 139 h 211"/>
                <a:gd name="T46" fmla="*/ 7 w 299"/>
                <a:gd name="T47" fmla="*/ 200 h 211"/>
                <a:gd name="T48" fmla="*/ 85 w 299"/>
                <a:gd name="T49" fmla="*/ 195 h 211"/>
                <a:gd name="T50" fmla="*/ 118 w 299"/>
                <a:gd name="T51" fmla="*/ 147 h 211"/>
                <a:gd name="T52" fmla="*/ 41 w 299"/>
                <a:gd name="T53" fmla="*/ 186 h 211"/>
                <a:gd name="T54" fmla="*/ 69 w 299"/>
                <a:gd name="T55" fmla="*/ 167 h 211"/>
                <a:gd name="T56" fmla="*/ 191 w 299"/>
                <a:gd name="T57" fmla="*/ 77 h 211"/>
                <a:gd name="T58" fmla="*/ 176 w 299"/>
                <a:gd name="T59" fmla="*/ 181 h 211"/>
                <a:gd name="T60" fmla="*/ 202 w 299"/>
                <a:gd name="T61" fmla="*/ 109 h 211"/>
                <a:gd name="T62" fmla="*/ 192 w 299"/>
                <a:gd name="T63" fmla="*/ 123 h 211"/>
                <a:gd name="T64" fmla="*/ 185 w 299"/>
                <a:gd name="T65" fmla="*/ 158 h 211"/>
                <a:gd name="T66" fmla="*/ 188 w 299"/>
                <a:gd name="T67" fmla="*/ 103 h 211"/>
                <a:gd name="T68" fmla="*/ 262 w 299"/>
                <a:gd name="T69" fmla="*/ 23 h 211"/>
                <a:gd name="T70" fmla="*/ 256 w 299"/>
                <a:gd name="T71" fmla="*/ 105 h 211"/>
                <a:gd name="T72" fmla="*/ 281 w 299"/>
                <a:gd name="T73" fmla="*/ 47 h 211"/>
                <a:gd name="T74" fmla="*/ 268 w 299"/>
                <a:gd name="T75" fmla="*/ 54 h 211"/>
                <a:gd name="T76" fmla="*/ 263 w 299"/>
                <a:gd name="T77" fmla="*/ 86 h 211"/>
                <a:gd name="T78" fmla="*/ 263 w 299"/>
                <a:gd name="T79" fmla="*/ 35 h 211"/>
                <a:gd name="T80" fmla="*/ 131 w 299"/>
                <a:gd name="T81" fmla="*/ 84 h 211"/>
                <a:gd name="T82" fmla="*/ 147 w 299"/>
                <a:gd name="T83" fmla="*/ 92 h 211"/>
                <a:gd name="T84" fmla="*/ 132 w 299"/>
                <a:gd name="T85" fmla="*/ 86 h 211"/>
                <a:gd name="T86" fmla="*/ 224 w 299"/>
                <a:gd name="T87" fmla="*/ 21 h 211"/>
                <a:gd name="T88" fmla="*/ 263 w 299"/>
                <a:gd name="T89" fmla="*/ 1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9" h="211">
                  <a:moveTo>
                    <a:pt x="184" y="80"/>
                  </a:moveTo>
                  <a:cubicBezTo>
                    <a:pt x="174" y="83"/>
                    <a:pt x="167" y="90"/>
                    <a:pt x="161" y="98"/>
                  </a:cubicBezTo>
                  <a:cubicBezTo>
                    <a:pt x="154" y="106"/>
                    <a:pt x="150" y="115"/>
                    <a:pt x="146" y="125"/>
                  </a:cubicBezTo>
                  <a:cubicBezTo>
                    <a:pt x="146" y="126"/>
                    <a:pt x="144" y="127"/>
                    <a:pt x="143" y="129"/>
                  </a:cubicBezTo>
                  <a:cubicBezTo>
                    <a:pt x="143" y="129"/>
                    <a:pt x="141" y="132"/>
                    <a:pt x="141" y="132"/>
                  </a:cubicBezTo>
                  <a:cubicBezTo>
                    <a:pt x="141" y="132"/>
                    <a:pt x="123" y="144"/>
                    <a:pt x="119" y="152"/>
                  </a:cubicBezTo>
                  <a:cubicBezTo>
                    <a:pt x="110" y="167"/>
                    <a:pt x="100" y="181"/>
                    <a:pt x="90" y="195"/>
                  </a:cubicBezTo>
                  <a:cubicBezTo>
                    <a:pt x="84" y="205"/>
                    <a:pt x="73" y="207"/>
                    <a:pt x="62" y="209"/>
                  </a:cubicBezTo>
                  <a:cubicBezTo>
                    <a:pt x="46" y="211"/>
                    <a:pt x="31" y="209"/>
                    <a:pt x="15" y="205"/>
                  </a:cubicBezTo>
                  <a:cubicBezTo>
                    <a:pt x="12" y="205"/>
                    <a:pt x="8" y="205"/>
                    <a:pt x="4" y="204"/>
                  </a:cubicBezTo>
                  <a:cubicBezTo>
                    <a:pt x="1" y="204"/>
                    <a:pt x="0" y="203"/>
                    <a:pt x="2" y="199"/>
                  </a:cubicBezTo>
                  <a:cubicBezTo>
                    <a:pt x="4" y="196"/>
                    <a:pt x="6" y="193"/>
                    <a:pt x="8" y="189"/>
                  </a:cubicBezTo>
                  <a:cubicBezTo>
                    <a:pt x="12" y="178"/>
                    <a:pt x="16" y="167"/>
                    <a:pt x="21" y="157"/>
                  </a:cubicBezTo>
                  <a:cubicBezTo>
                    <a:pt x="27" y="146"/>
                    <a:pt x="38" y="140"/>
                    <a:pt x="49" y="136"/>
                  </a:cubicBezTo>
                  <a:cubicBezTo>
                    <a:pt x="66" y="131"/>
                    <a:pt x="82" y="132"/>
                    <a:pt x="99" y="135"/>
                  </a:cubicBezTo>
                  <a:cubicBezTo>
                    <a:pt x="106" y="136"/>
                    <a:pt x="112" y="137"/>
                    <a:pt x="118" y="138"/>
                  </a:cubicBezTo>
                  <a:cubicBezTo>
                    <a:pt x="126" y="139"/>
                    <a:pt x="132" y="135"/>
                    <a:pt x="137" y="130"/>
                  </a:cubicBezTo>
                  <a:cubicBezTo>
                    <a:pt x="140" y="126"/>
                    <a:pt x="143" y="121"/>
                    <a:pt x="145" y="116"/>
                  </a:cubicBezTo>
                  <a:cubicBezTo>
                    <a:pt x="149" y="108"/>
                    <a:pt x="154" y="100"/>
                    <a:pt x="160" y="93"/>
                  </a:cubicBezTo>
                  <a:cubicBezTo>
                    <a:pt x="161" y="92"/>
                    <a:pt x="162" y="91"/>
                    <a:pt x="163" y="88"/>
                  </a:cubicBezTo>
                  <a:cubicBezTo>
                    <a:pt x="160" y="90"/>
                    <a:pt x="157" y="91"/>
                    <a:pt x="154" y="93"/>
                  </a:cubicBezTo>
                  <a:cubicBezTo>
                    <a:pt x="142" y="100"/>
                    <a:pt x="130" y="101"/>
                    <a:pt x="118" y="94"/>
                  </a:cubicBezTo>
                  <a:cubicBezTo>
                    <a:pt x="115" y="92"/>
                    <a:pt x="112" y="92"/>
                    <a:pt x="109" y="91"/>
                  </a:cubicBezTo>
                  <a:cubicBezTo>
                    <a:pt x="107" y="90"/>
                    <a:pt x="106" y="89"/>
                    <a:pt x="105" y="89"/>
                  </a:cubicBezTo>
                  <a:cubicBezTo>
                    <a:pt x="106" y="88"/>
                    <a:pt x="107" y="87"/>
                    <a:pt x="108" y="86"/>
                  </a:cubicBezTo>
                  <a:cubicBezTo>
                    <a:pt x="121" y="76"/>
                    <a:pt x="136" y="74"/>
                    <a:pt x="151" y="69"/>
                  </a:cubicBezTo>
                  <a:cubicBezTo>
                    <a:pt x="157" y="66"/>
                    <a:pt x="165" y="67"/>
                    <a:pt x="171" y="66"/>
                  </a:cubicBezTo>
                  <a:cubicBezTo>
                    <a:pt x="177" y="66"/>
                    <a:pt x="184" y="66"/>
                    <a:pt x="190" y="66"/>
                  </a:cubicBezTo>
                  <a:cubicBezTo>
                    <a:pt x="197" y="65"/>
                    <a:pt x="204" y="63"/>
                    <a:pt x="211" y="62"/>
                  </a:cubicBezTo>
                  <a:cubicBezTo>
                    <a:pt x="217" y="61"/>
                    <a:pt x="222" y="57"/>
                    <a:pt x="227" y="53"/>
                  </a:cubicBezTo>
                  <a:cubicBezTo>
                    <a:pt x="233" y="47"/>
                    <a:pt x="239" y="41"/>
                    <a:pt x="243" y="32"/>
                  </a:cubicBezTo>
                  <a:cubicBezTo>
                    <a:pt x="228" y="38"/>
                    <a:pt x="214" y="31"/>
                    <a:pt x="200" y="28"/>
                  </a:cubicBezTo>
                  <a:cubicBezTo>
                    <a:pt x="199" y="28"/>
                    <a:pt x="197" y="26"/>
                    <a:pt x="197" y="26"/>
                  </a:cubicBezTo>
                  <a:cubicBezTo>
                    <a:pt x="198" y="24"/>
                    <a:pt x="199" y="22"/>
                    <a:pt x="200" y="22"/>
                  </a:cubicBezTo>
                  <a:cubicBezTo>
                    <a:pt x="207" y="18"/>
                    <a:pt x="215" y="14"/>
                    <a:pt x="222" y="10"/>
                  </a:cubicBezTo>
                  <a:cubicBezTo>
                    <a:pt x="234" y="4"/>
                    <a:pt x="248" y="4"/>
                    <a:pt x="261" y="5"/>
                  </a:cubicBezTo>
                  <a:cubicBezTo>
                    <a:pt x="270" y="5"/>
                    <a:pt x="280" y="2"/>
                    <a:pt x="289" y="1"/>
                  </a:cubicBezTo>
                  <a:cubicBezTo>
                    <a:pt x="292" y="0"/>
                    <a:pt x="296" y="0"/>
                    <a:pt x="299" y="0"/>
                  </a:cubicBezTo>
                  <a:cubicBezTo>
                    <a:pt x="299" y="0"/>
                    <a:pt x="299" y="1"/>
                    <a:pt x="299" y="2"/>
                  </a:cubicBezTo>
                  <a:cubicBezTo>
                    <a:pt x="298" y="2"/>
                    <a:pt x="297" y="3"/>
                    <a:pt x="295" y="3"/>
                  </a:cubicBezTo>
                  <a:cubicBezTo>
                    <a:pt x="290" y="5"/>
                    <a:pt x="284" y="6"/>
                    <a:pt x="278" y="8"/>
                  </a:cubicBezTo>
                  <a:cubicBezTo>
                    <a:pt x="276" y="8"/>
                    <a:pt x="274" y="11"/>
                    <a:pt x="272" y="13"/>
                  </a:cubicBezTo>
                  <a:cubicBezTo>
                    <a:pt x="274" y="24"/>
                    <a:pt x="278" y="35"/>
                    <a:pt x="285" y="44"/>
                  </a:cubicBezTo>
                  <a:cubicBezTo>
                    <a:pt x="285" y="46"/>
                    <a:pt x="286" y="47"/>
                    <a:pt x="286" y="49"/>
                  </a:cubicBezTo>
                  <a:cubicBezTo>
                    <a:pt x="285" y="57"/>
                    <a:pt x="284" y="65"/>
                    <a:pt x="282" y="73"/>
                  </a:cubicBezTo>
                  <a:cubicBezTo>
                    <a:pt x="280" y="84"/>
                    <a:pt x="273" y="93"/>
                    <a:pt x="265" y="101"/>
                  </a:cubicBezTo>
                  <a:cubicBezTo>
                    <a:pt x="262" y="105"/>
                    <a:pt x="259" y="108"/>
                    <a:pt x="255" y="111"/>
                  </a:cubicBezTo>
                  <a:cubicBezTo>
                    <a:pt x="254" y="112"/>
                    <a:pt x="252" y="112"/>
                    <a:pt x="250" y="112"/>
                  </a:cubicBezTo>
                  <a:cubicBezTo>
                    <a:pt x="250" y="111"/>
                    <a:pt x="250" y="109"/>
                    <a:pt x="250" y="107"/>
                  </a:cubicBezTo>
                  <a:cubicBezTo>
                    <a:pt x="250" y="103"/>
                    <a:pt x="251" y="98"/>
                    <a:pt x="250" y="94"/>
                  </a:cubicBezTo>
                  <a:cubicBezTo>
                    <a:pt x="249" y="84"/>
                    <a:pt x="247" y="74"/>
                    <a:pt x="247" y="64"/>
                  </a:cubicBezTo>
                  <a:cubicBezTo>
                    <a:pt x="248" y="56"/>
                    <a:pt x="250" y="49"/>
                    <a:pt x="252" y="41"/>
                  </a:cubicBezTo>
                  <a:cubicBezTo>
                    <a:pt x="254" y="34"/>
                    <a:pt x="257" y="27"/>
                    <a:pt x="260" y="19"/>
                  </a:cubicBezTo>
                  <a:cubicBezTo>
                    <a:pt x="257" y="22"/>
                    <a:pt x="255" y="24"/>
                    <a:pt x="254" y="26"/>
                  </a:cubicBezTo>
                  <a:cubicBezTo>
                    <a:pt x="249" y="32"/>
                    <a:pt x="246" y="38"/>
                    <a:pt x="241" y="43"/>
                  </a:cubicBezTo>
                  <a:cubicBezTo>
                    <a:pt x="232" y="55"/>
                    <a:pt x="221" y="65"/>
                    <a:pt x="205" y="67"/>
                  </a:cubicBezTo>
                  <a:cubicBezTo>
                    <a:pt x="200" y="68"/>
                    <a:pt x="199" y="69"/>
                    <a:pt x="200" y="75"/>
                  </a:cubicBezTo>
                  <a:cubicBezTo>
                    <a:pt x="201" y="81"/>
                    <a:pt x="202" y="88"/>
                    <a:pt x="202" y="95"/>
                  </a:cubicBezTo>
                  <a:cubicBezTo>
                    <a:pt x="203" y="97"/>
                    <a:pt x="203" y="99"/>
                    <a:pt x="203" y="101"/>
                  </a:cubicBezTo>
                  <a:cubicBezTo>
                    <a:pt x="209" y="123"/>
                    <a:pt x="209" y="145"/>
                    <a:pt x="198" y="166"/>
                  </a:cubicBezTo>
                  <a:cubicBezTo>
                    <a:pt x="194" y="175"/>
                    <a:pt x="186" y="181"/>
                    <a:pt x="179" y="188"/>
                  </a:cubicBezTo>
                  <a:cubicBezTo>
                    <a:pt x="178" y="189"/>
                    <a:pt x="176" y="189"/>
                    <a:pt x="175" y="190"/>
                  </a:cubicBezTo>
                  <a:cubicBezTo>
                    <a:pt x="172" y="190"/>
                    <a:pt x="171" y="189"/>
                    <a:pt x="172" y="187"/>
                  </a:cubicBezTo>
                  <a:cubicBezTo>
                    <a:pt x="175" y="177"/>
                    <a:pt x="170" y="168"/>
                    <a:pt x="166" y="159"/>
                  </a:cubicBezTo>
                  <a:cubicBezTo>
                    <a:pt x="156" y="136"/>
                    <a:pt x="158" y="115"/>
                    <a:pt x="172" y="94"/>
                  </a:cubicBezTo>
                  <a:cubicBezTo>
                    <a:pt x="176" y="89"/>
                    <a:pt x="180" y="84"/>
                    <a:pt x="184" y="80"/>
                  </a:cubicBezTo>
                  <a:close/>
                  <a:moveTo>
                    <a:pt x="115" y="143"/>
                  </a:moveTo>
                  <a:cubicBezTo>
                    <a:pt x="115" y="143"/>
                    <a:pt x="115" y="142"/>
                    <a:pt x="115" y="142"/>
                  </a:cubicBezTo>
                  <a:cubicBezTo>
                    <a:pt x="109" y="141"/>
                    <a:pt x="104" y="140"/>
                    <a:pt x="98" y="139"/>
                  </a:cubicBezTo>
                  <a:cubicBezTo>
                    <a:pt x="83" y="136"/>
                    <a:pt x="67" y="135"/>
                    <a:pt x="52" y="139"/>
                  </a:cubicBezTo>
                  <a:cubicBezTo>
                    <a:pt x="39" y="143"/>
                    <a:pt x="29" y="150"/>
                    <a:pt x="23" y="163"/>
                  </a:cubicBezTo>
                  <a:cubicBezTo>
                    <a:pt x="18" y="175"/>
                    <a:pt x="13" y="188"/>
                    <a:pt x="7" y="200"/>
                  </a:cubicBezTo>
                  <a:cubicBezTo>
                    <a:pt x="10" y="201"/>
                    <a:pt x="13" y="201"/>
                    <a:pt x="16" y="202"/>
                  </a:cubicBezTo>
                  <a:cubicBezTo>
                    <a:pt x="31" y="205"/>
                    <a:pt x="46" y="208"/>
                    <a:pt x="61" y="205"/>
                  </a:cubicBezTo>
                  <a:cubicBezTo>
                    <a:pt x="70" y="203"/>
                    <a:pt x="79" y="202"/>
                    <a:pt x="85" y="195"/>
                  </a:cubicBezTo>
                  <a:cubicBezTo>
                    <a:pt x="90" y="189"/>
                    <a:pt x="95" y="183"/>
                    <a:pt x="99" y="177"/>
                  </a:cubicBezTo>
                  <a:cubicBezTo>
                    <a:pt x="104" y="170"/>
                    <a:pt x="109" y="161"/>
                    <a:pt x="115" y="153"/>
                  </a:cubicBezTo>
                  <a:cubicBezTo>
                    <a:pt x="116" y="151"/>
                    <a:pt x="117" y="149"/>
                    <a:pt x="118" y="147"/>
                  </a:cubicBezTo>
                  <a:cubicBezTo>
                    <a:pt x="113" y="148"/>
                    <a:pt x="109" y="151"/>
                    <a:pt x="105" y="153"/>
                  </a:cubicBezTo>
                  <a:cubicBezTo>
                    <a:pt x="92" y="160"/>
                    <a:pt x="78" y="167"/>
                    <a:pt x="65" y="174"/>
                  </a:cubicBezTo>
                  <a:cubicBezTo>
                    <a:pt x="57" y="178"/>
                    <a:pt x="49" y="182"/>
                    <a:pt x="41" y="186"/>
                  </a:cubicBezTo>
                  <a:cubicBezTo>
                    <a:pt x="40" y="186"/>
                    <a:pt x="38" y="186"/>
                    <a:pt x="37" y="186"/>
                  </a:cubicBezTo>
                  <a:cubicBezTo>
                    <a:pt x="38" y="185"/>
                    <a:pt x="38" y="183"/>
                    <a:pt x="40" y="183"/>
                  </a:cubicBezTo>
                  <a:cubicBezTo>
                    <a:pt x="49" y="177"/>
                    <a:pt x="59" y="172"/>
                    <a:pt x="69" y="167"/>
                  </a:cubicBezTo>
                  <a:cubicBezTo>
                    <a:pt x="76" y="163"/>
                    <a:pt x="83" y="159"/>
                    <a:pt x="90" y="155"/>
                  </a:cubicBezTo>
                  <a:cubicBezTo>
                    <a:pt x="98" y="151"/>
                    <a:pt x="107" y="147"/>
                    <a:pt x="115" y="143"/>
                  </a:cubicBezTo>
                  <a:close/>
                  <a:moveTo>
                    <a:pt x="191" y="77"/>
                  </a:moveTo>
                  <a:cubicBezTo>
                    <a:pt x="185" y="84"/>
                    <a:pt x="179" y="90"/>
                    <a:pt x="174" y="97"/>
                  </a:cubicBezTo>
                  <a:cubicBezTo>
                    <a:pt x="161" y="117"/>
                    <a:pt x="160" y="137"/>
                    <a:pt x="170" y="158"/>
                  </a:cubicBezTo>
                  <a:cubicBezTo>
                    <a:pt x="173" y="165"/>
                    <a:pt x="177" y="172"/>
                    <a:pt x="176" y="181"/>
                  </a:cubicBezTo>
                  <a:cubicBezTo>
                    <a:pt x="176" y="182"/>
                    <a:pt x="176" y="183"/>
                    <a:pt x="177" y="186"/>
                  </a:cubicBezTo>
                  <a:cubicBezTo>
                    <a:pt x="182" y="180"/>
                    <a:pt x="186" y="176"/>
                    <a:pt x="190" y="171"/>
                  </a:cubicBezTo>
                  <a:cubicBezTo>
                    <a:pt x="204" y="152"/>
                    <a:pt x="205" y="131"/>
                    <a:pt x="202" y="109"/>
                  </a:cubicBezTo>
                  <a:cubicBezTo>
                    <a:pt x="201" y="103"/>
                    <a:pt x="200" y="96"/>
                    <a:pt x="199" y="90"/>
                  </a:cubicBezTo>
                  <a:cubicBezTo>
                    <a:pt x="198" y="85"/>
                    <a:pt x="198" y="80"/>
                    <a:pt x="197" y="75"/>
                  </a:cubicBezTo>
                  <a:cubicBezTo>
                    <a:pt x="192" y="91"/>
                    <a:pt x="190" y="107"/>
                    <a:pt x="192" y="123"/>
                  </a:cubicBezTo>
                  <a:cubicBezTo>
                    <a:pt x="193" y="134"/>
                    <a:pt x="192" y="144"/>
                    <a:pt x="189" y="154"/>
                  </a:cubicBezTo>
                  <a:cubicBezTo>
                    <a:pt x="189" y="155"/>
                    <a:pt x="188" y="157"/>
                    <a:pt x="187" y="159"/>
                  </a:cubicBezTo>
                  <a:cubicBezTo>
                    <a:pt x="186" y="159"/>
                    <a:pt x="186" y="158"/>
                    <a:pt x="185" y="158"/>
                  </a:cubicBezTo>
                  <a:cubicBezTo>
                    <a:pt x="185" y="155"/>
                    <a:pt x="186" y="153"/>
                    <a:pt x="186" y="150"/>
                  </a:cubicBezTo>
                  <a:cubicBezTo>
                    <a:pt x="187" y="142"/>
                    <a:pt x="187" y="134"/>
                    <a:pt x="188" y="125"/>
                  </a:cubicBezTo>
                  <a:cubicBezTo>
                    <a:pt x="188" y="118"/>
                    <a:pt x="187" y="110"/>
                    <a:pt x="188" y="103"/>
                  </a:cubicBezTo>
                  <a:cubicBezTo>
                    <a:pt x="188" y="95"/>
                    <a:pt x="190" y="86"/>
                    <a:pt x="191" y="77"/>
                  </a:cubicBezTo>
                  <a:close/>
                  <a:moveTo>
                    <a:pt x="264" y="23"/>
                  </a:moveTo>
                  <a:cubicBezTo>
                    <a:pt x="263" y="23"/>
                    <a:pt x="263" y="23"/>
                    <a:pt x="262" y="23"/>
                  </a:cubicBezTo>
                  <a:cubicBezTo>
                    <a:pt x="259" y="36"/>
                    <a:pt x="252" y="49"/>
                    <a:pt x="251" y="63"/>
                  </a:cubicBezTo>
                  <a:cubicBezTo>
                    <a:pt x="251" y="77"/>
                    <a:pt x="253" y="91"/>
                    <a:pt x="254" y="105"/>
                  </a:cubicBezTo>
                  <a:cubicBezTo>
                    <a:pt x="255" y="105"/>
                    <a:pt x="255" y="105"/>
                    <a:pt x="256" y="105"/>
                  </a:cubicBezTo>
                  <a:cubicBezTo>
                    <a:pt x="258" y="103"/>
                    <a:pt x="260" y="101"/>
                    <a:pt x="262" y="99"/>
                  </a:cubicBezTo>
                  <a:cubicBezTo>
                    <a:pt x="277" y="85"/>
                    <a:pt x="281" y="68"/>
                    <a:pt x="282" y="49"/>
                  </a:cubicBezTo>
                  <a:cubicBezTo>
                    <a:pt x="282" y="48"/>
                    <a:pt x="282" y="47"/>
                    <a:pt x="281" y="47"/>
                  </a:cubicBezTo>
                  <a:cubicBezTo>
                    <a:pt x="279" y="41"/>
                    <a:pt x="276" y="35"/>
                    <a:pt x="273" y="30"/>
                  </a:cubicBezTo>
                  <a:cubicBezTo>
                    <a:pt x="272" y="27"/>
                    <a:pt x="271" y="24"/>
                    <a:pt x="269" y="20"/>
                  </a:cubicBezTo>
                  <a:cubicBezTo>
                    <a:pt x="266" y="32"/>
                    <a:pt x="265" y="43"/>
                    <a:pt x="268" y="54"/>
                  </a:cubicBezTo>
                  <a:cubicBezTo>
                    <a:pt x="271" y="64"/>
                    <a:pt x="270" y="74"/>
                    <a:pt x="267" y="84"/>
                  </a:cubicBezTo>
                  <a:cubicBezTo>
                    <a:pt x="267" y="85"/>
                    <a:pt x="266" y="86"/>
                    <a:pt x="265" y="87"/>
                  </a:cubicBezTo>
                  <a:cubicBezTo>
                    <a:pt x="264" y="86"/>
                    <a:pt x="264" y="86"/>
                    <a:pt x="263" y="86"/>
                  </a:cubicBezTo>
                  <a:cubicBezTo>
                    <a:pt x="264" y="83"/>
                    <a:pt x="264" y="80"/>
                    <a:pt x="265" y="77"/>
                  </a:cubicBezTo>
                  <a:cubicBezTo>
                    <a:pt x="267" y="70"/>
                    <a:pt x="267" y="64"/>
                    <a:pt x="265" y="57"/>
                  </a:cubicBezTo>
                  <a:cubicBezTo>
                    <a:pt x="263" y="50"/>
                    <a:pt x="263" y="43"/>
                    <a:pt x="263" y="35"/>
                  </a:cubicBezTo>
                  <a:cubicBezTo>
                    <a:pt x="263" y="31"/>
                    <a:pt x="264" y="27"/>
                    <a:pt x="264" y="23"/>
                  </a:cubicBezTo>
                  <a:close/>
                  <a:moveTo>
                    <a:pt x="132" y="86"/>
                  </a:moveTo>
                  <a:cubicBezTo>
                    <a:pt x="131" y="85"/>
                    <a:pt x="131" y="84"/>
                    <a:pt x="131" y="84"/>
                  </a:cubicBezTo>
                  <a:cubicBezTo>
                    <a:pt x="149" y="80"/>
                    <a:pt x="167" y="80"/>
                    <a:pt x="184" y="70"/>
                  </a:cubicBezTo>
                  <a:cubicBezTo>
                    <a:pt x="159" y="69"/>
                    <a:pt x="122" y="79"/>
                    <a:pt x="114" y="88"/>
                  </a:cubicBezTo>
                  <a:cubicBezTo>
                    <a:pt x="127" y="96"/>
                    <a:pt x="135" y="97"/>
                    <a:pt x="147" y="92"/>
                  </a:cubicBezTo>
                  <a:cubicBezTo>
                    <a:pt x="155" y="88"/>
                    <a:pt x="162" y="84"/>
                    <a:pt x="170" y="80"/>
                  </a:cubicBezTo>
                  <a:cubicBezTo>
                    <a:pt x="163" y="82"/>
                    <a:pt x="157" y="83"/>
                    <a:pt x="151" y="84"/>
                  </a:cubicBezTo>
                  <a:cubicBezTo>
                    <a:pt x="144" y="85"/>
                    <a:pt x="138" y="85"/>
                    <a:pt x="132" y="86"/>
                  </a:cubicBezTo>
                  <a:close/>
                  <a:moveTo>
                    <a:pt x="203" y="24"/>
                  </a:moveTo>
                  <a:cubicBezTo>
                    <a:pt x="222" y="35"/>
                    <a:pt x="244" y="32"/>
                    <a:pt x="254" y="18"/>
                  </a:cubicBezTo>
                  <a:cubicBezTo>
                    <a:pt x="244" y="19"/>
                    <a:pt x="234" y="20"/>
                    <a:pt x="224" y="21"/>
                  </a:cubicBezTo>
                  <a:cubicBezTo>
                    <a:pt x="224" y="20"/>
                    <a:pt x="224" y="20"/>
                    <a:pt x="224" y="19"/>
                  </a:cubicBezTo>
                  <a:cubicBezTo>
                    <a:pt x="230" y="15"/>
                    <a:pt x="237" y="17"/>
                    <a:pt x="244" y="16"/>
                  </a:cubicBezTo>
                  <a:cubicBezTo>
                    <a:pt x="250" y="14"/>
                    <a:pt x="257" y="12"/>
                    <a:pt x="263" y="10"/>
                  </a:cubicBezTo>
                  <a:cubicBezTo>
                    <a:pt x="263" y="10"/>
                    <a:pt x="263" y="10"/>
                    <a:pt x="263" y="9"/>
                  </a:cubicBezTo>
                  <a:cubicBezTo>
                    <a:pt x="240" y="4"/>
                    <a:pt x="222" y="13"/>
                    <a:pt x="203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7" name="Freeform 250"/>
            <p:cNvSpPr/>
            <p:nvPr/>
          </p:nvSpPr>
          <p:spPr bwMode="auto">
            <a:xfrm>
              <a:off x="2830" y="514"/>
              <a:ext cx="263" cy="409"/>
            </a:xfrm>
            <a:custGeom>
              <a:avLst/>
              <a:gdLst>
                <a:gd name="T0" fmla="*/ 18 w 125"/>
                <a:gd name="T1" fmla="*/ 128 h 194"/>
                <a:gd name="T2" fmla="*/ 1 w 125"/>
                <a:gd name="T3" fmla="*/ 70 h 194"/>
                <a:gd name="T4" fmla="*/ 39 w 125"/>
                <a:gd name="T5" fmla="*/ 49 h 194"/>
                <a:gd name="T6" fmla="*/ 72 w 125"/>
                <a:gd name="T7" fmla="*/ 60 h 194"/>
                <a:gd name="T8" fmla="*/ 59 w 125"/>
                <a:gd name="T9" fmla="*/ 40 h 194"/>
                <a:gd name="T10" fmla="*/ 57 w 125"/>
                <a:gd name="T11" fmla="*/ 4 h 194"/>
                <a:gd name="T12" fmla="*/ 95 w 125"/>
                <a:gd name="T13" fmla="*/ 26 h 194"/>
                <a:gd name="T14" fmla="*/ 109 w 125"/>
                <a:gd name="T15" fmla="*/ 68 h 194"/>
                <a:gd name="T16" fmla="*/ 102 w 125"/>
                <a:gd name="T17" fmla="*/ 59 h 194"/>
                <a:gd name="T18" fmla="*/ 92 w 125"/>
                <a:gd name="T19" fmla="*/ 40 h 194"/>
                <a:gd name="T20" fmla="*/ 72 w 125"/>
                <a:gd name="T21" fmla="*/ 14 h 194"/>
                <a:gd name="T22" fmla="*/ 61 w 125"/>
                <a:gd name="T23" fmla="*/ 20 h 194"/>
                <a:gd name="T24" fmla="*/ 68 w 125"/>
                <a:gd name="T25" fmla="*/ 29 h 194"/>
                <a:gd name="T26" fmla="*/ 93 w 125"/>
                <a:gd name="T27" fmla="*/ 63 h 194"/>
                <a:gd name="T28" fmla="*/ 92 w 125"/>
                <a:gd name="T29" fmla="*/ 75 h 194"/>
                <a:gd name="T30" fmla="*/ 96 w 125"/>
                <a:gd name="T31" fmla="*/ 81 h 194"/>
                <a:gd name="T32" fmla="*/ 35 w 125"/>
                <a:gd name="T33" fmla="*/ 57 h 194"/>
                <a:gd name="T34" fmla="*/ 12 w 125"/>
                <a:gd name="T35" fmla="*/ 64 h 194"/>
                <a:gd name="T36" fmla="*/ 11 w 125"/>
                <a:gd name="T37" fmla="*/ 92 h 194"/>
                <a:gd name="T38" fmla="*/ 10 w 125"/>
                <a:gd name="T39" fmla="*/ 99 h 194"/>
                <a:gd name="T40" fmla="*/ 26 w 125"/>
                <a:gd name="T41" fmla="*/ 121 h 194"/>
                <a:gd name="T42" fmla="*/ 50 w 125"/>
                <a:gd name="T43" fmla="*/ 119 h 194"/>
                <a:gd name="T44" fmla="*/ 83 w 125"/>
                <a:gd name="T45" fmla="*/ 108 h 194"/>
                <a:gd name="T46" fmla="*/ 102 w 125"/>
                <a:gd name="T47" fmla="*/ 89 h 194"/>
                <a:gd name="T48" fmla="*/ 109 w 125"/>
                <a:gd name="T49" fmla="*/ 84 h 194"/>
                <a:gd name="T50" fmla="*/ 108 w 125"/>
                <a:gd name="T51" fmla="*/ 69 h 194"/>
                <a:gd name="T52" fmla="*/ 113 w 125"/>
                <a:gd name="T53" fmla="*/ 60 h 194"/>
                <a:gd name="T54" fmla="*/ 115 w 125"/>
                <a:gd name="T55" fmla="*/ 47 h 194"/>
                <a:gd name="T56" fmla="*/ 110 w 125"/>
                <a:gd name="T57" fmla="*/ 17 h 194"/>
                <a:gd name="T58" fmla="*/ 108 w 125"/>
                <a:gd name="T59" fmla="*/ 27 h 194"/>
                <a:gd name="T60" fmla="*/ 107 w 125"/>
                <a:gd name="T61" fmla="*/ 55 h 194"/>
                <a:gd name="T62" fmla="*/ 101 w 125"/>
                <a:gd name="T63" fmla="*/ 31 h 194"/>
                <a:gd name="T64" fmla="*/ 104 w 125"/>
                <a:gd name="T65" fmla="*/ 7 h 194"/>
                <a:gd name="T66" fmla="*/ 123 w 125"/>
                <a:gd name="T67" fmla="*/ 51 h 194"/>
                <a:gd name="T68" fmla="*/ 115 w 125"/>
                <a:gd name="T69" fmla="*/ 73 h 194"/>
                <a:gd name="T70" fmla="*/ 114 w 125"/>
                <a:gd name="T71" fmla="*/ 91 h 194"/>
                <a:gd name="T72" fmla="*/ 112 w 125"/>
                <a:gd name="T73" fmla="*/ 110 h 194"/>
                <a:gd name="T74" fmla="*/ 86 w 125"/>
                <a:gd name="T75" fmla="*/ 180 h 194"/>
                <a:gd name="T76" fmla="*/ 34 w 125"/>
                <a:gd name="T77" fmla="*/ 182 h 194"/>
                <a:gd name="T78" fmla="*/ 48 w 125"/>
                <a:gd name="T79" fmla="*/ 156 h 194"/>
                <a:gd name="T80" fmla="*/ 81 w 125"/>
                <a:gd name="T81" fmla="*/ 12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5" h="194">
                  <a:moveTo>
                    <a:pt x="73" y="127"/>
                  </a:moveTo>
                  <a:cubicBezTo>
                    <a:pt x="55" y="137"/>
                    <a:pt x="36" y="139"/>
                    <a:pt x="18" y="128"/>
                  </a:cubicBezTo>
                  <a:cubicBezTo>
                    <a:pt x="5" y="120"/>
                    <a:pt x="0" y="108"/>
                    <a:pt x="1" y="93"/>
                  </a:cubicBezTo>
                  <a:cubicBezTo>
                    <a:pt x="1" y="85"/>
                    <a:pt x="1" y="78"/>
                    <a:pt x="1" y="70"/>
                  </a:cubicBezTo>
                  <a:cubicBezTo>
                    <a:pt x="1" y="56"/>
                    <a:pt x="6" y="48"/>
                    <a:pt x="17" y="46"/>
                  </a:cubicBezTo>
                  <a:cubicBezTo>
                    <a:pt x="24" y="44"/>
                    <a:pt x="32" y="46"/>
                    <a:pt x="39" y="49"/>
                  </a:cubicBezTo>
                  <a:cubicBezTo>
                    <a:pt x="41" y="50"/>
                    <a:pt x="44" y="51"/>
                    <a:pt x="46" y="52"/>
                  </a:cubicBezTo>
                  <a:cubicBezTo>
                    <a:pt x="55" y="54"/>
                    <a:pt x="62" y="60"/>
                    <a:pt x="72" y="60"/>
                  </a:cubicBezTo>
                  <a:cubicBezTo>
                    <a:pt x="74" y="61"/>
                    <a:pt x="77" y="63"/>
                    <a:pt x="79" y="64"/>
                  </a:cubicBezTo>
                  <a:cubicBezTo>
                    <a:pt x="71" y="58"/>
                    <a:pt x="66" y="48"/>
                    <a:pt x="59" y="40"/>
                  </a:cubicBezTo>
                  <a:cubicBezTo>
                    <a:pt x="54" y="36"/>
                    <a:pt x="52" y="28"/>
                    <a:pt x="51" y="22"/>
                  </a:cubicBezTo>
                  <a:cubicBezTo>
                    <a:pt x="49" y="15"/>
                    <a:pt x="51" y="9"/>
                    <a:pt x="57" y="4"/>
                  </a:cubicBezTo>
                  <a:cubicBezTo>
                    <a:pt x="63" y="0"/>
                    <a:pt x="69" y="0"/>
                    <a:pt x="75" y="3"/>
                  </a:cubicBezTo>
                  <a:cubicBezTo>
                    <a:pt x="83" y="10"/>
                    <a:pt x="90" y="17"/>
                    <a:pt x="95" y="26"/>
                  </a:cubicBezTo>
                  <a:cubicBezTo>
                    <a:pt x="99" y="32"/>
                    <a:pt x="100" y="39"/>
                    <a:pt x="103" y="45"/>
                  </a:cubicBezTo>
                  <a:cubicBezTo>
                    <a:pt x="104" y="53"/>
                    <a:pt x="109" y="60"/>
                    <a:pt x="109" y="68"/>
                  </a:cubicBezTo>
                  <a:cubicBezTo>
                    <a:pt x="106" y="70"/>
                    <a:pt x="106" y="67"/>
                    <a:pt x="104" y="66"/>
                  </a:cubicBezTo>
                  <a:cubicBezTo>
                    <a:pt x="103" y="64"/>
                    <a:pt x="103" y="61"/>
                    <a:pt x="102" y="59"/>
                  </a:cubicBezTo>
                  <a:cubicBezTo>
                    <a:pt x="101" y="58"/>
                    <a:pt x="100" y="57"/>
                    <a:pt x="100" y="55"/>
                  </a:cubicBezTo>
                  <a:cubicBezTo>
                    <a:pt x="98" y="50"/>
                    <a:pt x="95" y="45"/>
                    <a:pt x="92" y="40"/>
                  </a:cubicBezTo>
                  <a:cubicBezTo>
                    <a:pt x="91" y="40"/>
                    <a:pt x="91" y="39"/>
                    <a:pt x="91" y="39"/>
                  </a:cubicBezTo>
                  <a:cubicBezTo>
                    <a:pt x="85" y="30"/>
                    <a:pt x="79" y="21"/>
                    <a:pt x="72" y="14"/>
                  </a:cubicBezTo>
                  <a:cubicBezTo>
                    <a:pt x="70" y="11"/>
                    <a:pt x="67" y="10"/>
                    <a:pt x="63" y="12"/>
                  </a:cubicBezTo>
                  <a:cubicBezTo>
                    <a:pt x="60" y="14"/>
                    <a:pt x="59" y="17"/>
                    <a:pt x="61" y="20"/>
                  </a:cubicBezTo>
                  <a:cubicBezTo>
                    <a:pt x="62" y="23"/>
                    <a:pt x="63" y="26"/>
                    <a:pt x="66" y="27"/>
                  </a:cubicBezTo>
                  <a:cubicBezTo>
                    <a:pt x="67" y="27"/>
                    <a:pt x="68" y="28"/>
                    <a:pt x="68" y="29"/>
                  </a:cubicBezTo>
                  <a:cubicBezTo>
                    <a:pt x="68" y="38"/>
                    <a:pt x="77" y="42"/>
                    <a:pt x="81" y="49"/>
                  </a:cubicBezTo>
                  <a:cubicBezTo>
                    <a:pt x="83" y="55"/>
                    <a:pt x="88" y="59"/>
                    <a:pt x="93" y="63"/>
                  </a:cubicBezTo>
                  <a:cubicBezTo>
                    <a:pt x="97" y="67"/>
                    <a:pt x="99" y="72"/>
                    <a:pt x="99" y="78"/>
                  </a:cubicBezTo>
                  <a:cubicBezTo>
                    <a:pt x="96" y="81"/>
                    <a:pt x="95" y="76"/>
                    <a:pt x="92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4" y="77"/>
                    <a:pt x="96" y="78"/>
                    <a:pt x="96" y="81"/>
                  </a:cubicBezTo>
                  <a:cubicBezTo>
                    <a:pt x="88" y="83"/>
                    <a:pt x="81" y="79"/>
                    <a:pt x="75" y="75"/>
                  </a:cubicBezTo>
                  <a:cubicBezTo>
                    <a:pt x="63" y="66"/>
                    <a:pt x="49" y="61"/>
                    <a:pt x="35" y="57"/>
                  </a:cubicBezTo>
                  <a:cubicBezTo>
                    <a:pt x="28" y="55"/>
                    <a:pt x="21" y="53"/>
                    <a:pt x="15" y="59"/>
                  </a:cubicBezTo>
                  <a:cubicBezTo>
                    <a:pt x="14" y="61"/>
                    <a:pt x="12" y="62"/>
                    <a:pt x="12" y="64"/>
                  </a:cubicBezTo>
                  <a:cubicBezTo>
                    <a:pt x="12" y="71"/>
                    <a:pt x="9" y="78"/>
                    <a:pt x="13" y="84"/>
                  </a:cubicBezTo>
                  <a:cubicBezTo>
                    <a:pt x="14" y="87"/>
                    <a:pt x="13" y="89"/>
                    <a:pt x="11" y="92"/>
                  </a:cubicBezTo>
                  <a:cubicBezTo>
                    <a:pt x="10" y="93"/>
                    <a:pt x="9" y="94"/>
                    <a:pt x="10" y="96"/>
                  </a:cubicBezTo>
                  <a:cubicBezTo>
                    <a:pt x="10" y="97"/>
                    <a:pt x="10" y="98"/>
                    <a:pt x="10" y="99"/>
                  </a:cubicBezTo>
                  <a:cubicBezTo>
                    <a:pt x="11" y="108"/>
                    <a:pt x="12" y="109"/>
                    <a:pt x="23" y="108"/>
                  </a:cubicBezTo>
                  <a:cubicBezTo>
                    <a:pt x="30" y="115"/>
                    <a:pt x="31" y="117"/>
                    <a:pt x="26" y="121"/>
                  </a:cubicBezTo>
                  <a:cubicBezTo>
                    <a:pt x="29" y="122"/>
                    <a:pt x="31" y="123"/>
                    <a:pt x="34" y="124"/>
                  </a:cubicBezTo>
                  <a:cubicBezTo>
                    <a:pt x="42" y="126"/>
                    <a:pt x="45" y="126"/>
                    <a:pt x="50" y="119"/>
                  </a:cubicBezTo>
                  <a:cubicBezTo>
                    <a:pt x="53" y="114"/>
                    <a:pt x="59" y="114"/>
                    <a:pt x="64" y="114"/>
                  </a:cubicBezTo>
                  <a:cubicBezTo>
                    <a:pt x="71" y="114"/>
                    <a:pt x="77" y="113"/>
                    <a:pt x="83" y="108"/>
                  </a:cubicBezTo>
                  <a:cubicBezTo>
                    <a:pt x="87" y="104"/>
                    <a:pt x="93" y="103"/>
                    <a:pt x="98" y="100"/>
                  </a:cubicBezTo>
                  <a:cubicBezTo>
                    <a:pt x="105" y="96"/>
                    <a:pt x="105" y="96"/>
                    <a:pt x="102" y="89"/>
                  </a:cubicBezTo>
                  <a:cubicBezTo>
                    <a:pt x="102" y="86"/>
                    <a:pt x="104" y="87"/>
                    <a:pt x="105" y="87"/>
                  </a:cubicBezTo>
                  <a:cubicBezTo>
                    <a:pt x="108" y="88"/>
                    <a:pt x="108" y="86"/>
                    <a:pt x="109" y="84"/>
                  </a:cubicBezTo>
                  <a:cubicBezTo>
                    <a:pt x="112" y="81"/>
                    <a:pt x="112" y="78"/>
                    <a:pt x="110" y="74"/>
                  </a:cubicBezTo>
                  <a:cubicBezTo>
                    <a:pt x="109" y="72"/>
                    <a:pt x="108" y="71"/>
                    <a:pt x="108" y="69"/>
                  </a:cubicBezTo>
                  <a:cubicBezTo>
                    <a:pt x="112" y="66"/>
                    <a:pt x="108" y="62"/>
                    <a:pt x="110" y="59"/>
                  </a:cubicBezTo>
                  <a:cubicBezTo>
                    <a:pt x="111" y="58"/>
                    <a:pt x="112" y="59"/>
                    <a:pt x="113" y="60"/>
                  </a:cubicBezTo>
                  <a:cubicBezTo>
                    <a:pt x="116" y="62"/>
                    <a:pt x="117" y="59"/>
                    <a:pt x="117" y="57"/>
                  </a:cubicBezTo>
                  <a:cubicBezTo>
                    <a:pt x="117" y="53"/>
                    <a:pt x="116" y="50"/>
                    <a:pt x="115" y="47"/>
                  </a:cubicBezTo>
                  <a:cubicBezTo>
                    <a:pt x="112" y="41"/>
                    <a:pt x="113" y="34"/>
                    <a:pt x="114" y="28"/>
                  </a:cubicBezTo>
                  <a:cubicBezTo>
                    <a:pt x="114" y="24"/>
                    <a:pt x="114" y="20"/>
                    <a:pt x="110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06" y="21"/>
                    <a:pt x="107" y="24"/>
                    <a:pt x="108" y="27"/>
                  </a:cubicBezTo>
                  <a:cubicBezTo>
                    <a:pt x="110" y="34"/>
                    <a:pt x="112" y="41"/>
                    <a:pt x="111" y="49"/>
                  </a:cubicBezTo>
                  <a:cubicBezTo>
                    <a:pt x="111" y="51"/>
                    <a:pt x="112" y="55"/>
                    <a:pt x="107" y="55"/>
                  </a:cubicBezTo>
                  <a:cubicBezTo>
                    <a:pt x="104" y="52"/>
                    <a:pt x="106" y="48"/>
                    <a:pt x="103" y="45"/>
                  </a:cubicBezTo>
                  <a:cubicBezTo>
                    <a:pt x="100" y="41"/>
                    <a:pt x="100" y="36"/>
                    <a:pt x="101" y="31"/>
                  </a:cubicBezTo>
                  <a:cubicBezTo>
                    <a:pt x="101" y="27"/>
                    <a:pt x="101" y="23"/>
                    <a:pt x="100" y="19"/>
                  </a:cubicBezTo>
                  <a:cubicBezTo>
                    <a:pt x="99" y="15"/>
                    <a:pt x="98" y="10"/>
                    <a:pt x="104" y="7"/>
                  </a:cubicBezTo>
                  <a:cubicBezTo>
                    <a:pt x="108" y="5"/>
                    <a:pt x="116" y="8"/>
                    <a:pt x="118" y="14"/>
                  </a:cubicBezTo>
                  <a:cubicBezTo>
                    <a:pt x="123" y="26"/>
                    <a:pt x="125" y="38"/>
                    <a:pt x="123" y="51"/>
                  </a:cubicBezTo>
                  <a:cubicBezTo>
                    <a:pt x="122" y="58"/>
                    <a:pt x="124" y="66"/>
                    <a:pt x="116" y="70"/>
                  </a:cubicBezTo>
                  <a:cubicBezTo>
                    <a:pt x="115" y="71"/>
                    <a:pt x="115" y="72"/>
                    <a:pt x="115" y="73"/>
                  </a:cubicBezTo>
                  <a:cubicBezTo>
                    <a:pt x="120" y="79"/>
                    <a:pt x="117" y="84"/>
                    <a:pt x="114" y="89"/>
                  </a:cubicBezTo>
                  <a:cubicBezTo>
                    <a:pt x="113" y="89"/>
                    <a:pt x="114" y="90"/>
                    <a:pt x="114" y="91"/>
                  </a:cubicBezTo>
                  <a:cubicBezTo>
                    <a:pt x="114" y="93"/>
                    <a:pt x="114" y="95"/>
                    <a:pt x="113" y="97"/>
                  </a:cubicBezTo>
                  <a:cubicBezTo>
                    <a:pt x="110" y="101"/>
                    <a:pt x="111" y="105"/>
                    <a:pt x="112" y="110"/>
                  </a:cubicBezTo>
                  <a:cubicBezTo>
                    <a:pt x="113" y="122"/>
                    <a:pt x="114" y="133"/>
                    <a:pt x="112" y="145"/>
                  </a:cubicBezTo>
                  <a:cubicBezTo>
                    <a:pt x="110" y="161"/>
                    <a:pt x="100" y="172"/>
                    <a:pt x="86" y="180"/>
                  </a:cubicBezTo>
                  <a:cubicBezTo>
                    <a:pt x="83" y="181"/>
                    <a:pt x="80" y="183"/>
                    <a:pt x="77" y="185"/>
                  </a:cubicBezTo>
                  <a:cubicBezTo>
                    <a:pt x="62" y="194"/>
                    <a:pt x="47" y="193"/>
                    <a:pt x="34" y="182"/>
                  </a:cubicBezTo>
                  <a:cubicBezTo>
                    <a:pt x="28" y="177"/>
                    <a:pt x="28" y="171"/>
                    <a:pt x="34" y="165"/>
                  </a:cubicBezTo>
                  <a:cubicBezTo>
                    <a:pt x="38" y="160"/>
                    <a:pt x="43" y="158"/>
                    <a:pt x="48" y="156"/>
                  </a:cubicBezTo>
                  <a:cubicBezTo>
                    <a:pt x="62" y="150"/>
                    <a:pt x="72" y="140"/>
                    <a:pt x="78" y="127"/>
                  </a:cubicBezTo>
                  <a:cubicBezTo>
                    <a:pt x="79" y="125"/>
                    <a:pt x="79" y="122"/>
                    <a:pt x="81" y="121"/>
                  </a:cubicBezTo>
                  <a:cubicBezTo>
                    <a:pt x="78" y="123"/>
                    <a:pt x="75" y="125"/>
                    <a:pt x="73" y="12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8" name="Freeform 251"/>
            <p:cNvSpPr/>
            <p:nvPr/>
          </p:nvSpPr>
          <p:spPr bwMode="auto">
            <a:xfrm>
              <a:off x="3124" y="632"/>
              <a:ext cx="137" cy="137"/>
            </a:xfrm>
            <a:custGeom>
              <a:avLst/>
              <a:gdLst>
                <a:gd name="T0" fmla="*/ 46 w 65"/>
                <a:gd name="T1" fmla="*/ 59 h 65"/>
                <a:gd name="T2" fmla="*/ 14 w 65"/>
                <a:gd name="T3" fmla="*/ 34 h 65"/>
                <a:gd name="T4" fmla="*/ 1 w 65"/>
                <a:gd name="T5" fmla="*/ 5 h 65"/>
                <a:gd name="T6" fmla="*/ 4 w 65"/>
                <a:gd name="T7" fmla="*/ 1 h 65"/>
                <a:gd name="T8" fmla="*/ 15 w 65"/>
                <a:gd name="T9" fmla="*/ 3 h 65"/>
                <a:gd name="T10" fmla="*/ 59 w 65"/>
                <a:gd name="T11" fmla="*/ 44 h 65"/>
                <a:gd name="T12" fmla="*/ 65 w 65"/>
                <a:gd name="T13" fmla="*/ 57 h 65"/>
                <a:gd name="T14" fmla="*/ 63 w 65"/>
                <a:gd name="T15" fmla="*/ 63 h 65"/>
                <a:gd name="T16" fmla="*/ 58 w 65"/>
                <a:gd name="T17" fmla="*/ 62 h 65"/>
                <a:gd name="T18" fmla="*/ 48 w 65"/>
                <a:gd name="T19" fmla="*/ 40 h 65"/>
                <a:gd name="T20" fmla="*/ 36 w 65"/>
                <a:gd name="T21" fmla="*/ 25 h 65"/>
                <a:gd name="T22" fmla="*/ 30 w 65"/>
                <a:gd name="T23" fmla="*/ 20 h 65"/>
                <a:gd name="T24" fmla="*/ 32 w 65"/>
                <a:gd name="T25" fmla="*/ 25 h 65"/>
                <a:gd name="T26" fmla="*/ 42 w 65"/>
                <a:gd name="T27" fmla="*/ 45 h 65"/>
                <a:gd name="T28" fmla="*/ 47 w 65"/>
                <a:gd name="T29" fmla="*/ 53 h 65"/>
                <a:gd name="T30" fmla="*/ 46 w 65"/>
                <a:gd name="T31" fmla="*/ 5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65">
                  <a:moveTo>
                    <a:pt x="46" y="59"/>
                  </a:moveTo>
                  <a:cubicBezTo>
                    <a:pt x="31" y="56"/>
                    <a:pt x="21" y="47"/>
                    <a:pt x="14" y="34"/>
                  </a:cubicBezTo>
                  <a:cubicBezTo>
                    <a:pt x="9" y="25"/>
                    <a:pt x="7" y="14"/>
                    <a:pt x="1" y="5"/>
                  </a:cubicBezTo>
                  <a:cubicBezTo>
                    <a:pt x="0" y="2"/>
                    <a:pt x="1" y="1"/>
                    <a:pt x="4" y="1"/>
                  </a:cubicBezTo>
                  <a:cubicBezTo>
                    <a:pt x="8" y="0"/>
                    <a:pt x="11" y="1"/>
                    <a:pt x="15" y="3"/>
                  </a:cubicBezTo>
                  <a:cubicBezTo>
                    <a:pt x="35" y="10"/>
                    <a:pt x="51" y="23"/>
                    <a:pt x="59" y="44"/>
                  </a:cubicBezTo>
                  <a:cubicBezTo>
                    <a:pt x="60" y="48"/>
                    <a:pt x="64" y="52"/>
                    <a:pt x="65" y="57"/>
                  </a:cubicBezTo>
                  <a:cubicBezTo>
                    <a:pt x="65" y="59"/>
                    <a:pt x="65" y="62"/>
                    <a:pt x="63" y="63"/>
                  </a:cubicBezTo>
                  <a:cubicBezTo>
                    <a:pt x="61" y="65"/>
                    <a:pt x="59" y="63"/>
                    <a:pt x="58" y="62"/>
                  </a:cubicBezTo>
                  <a:cubicBezTo>
                    <a:pt x="59" y="53"/>
                    <a:pt x="54" y="46"/>
                    <a:pt x="48" y="40"/>
                  </a:cubicBezTo>
                  <a:cubicBezTo>
                    <a:pt x="43" y="36"/>
                    <a:pt x="39" y="31"/>
                    <a:pt x="36" y="25"/>
                  </a:cubicBezTo>
                  <a:cubicBezTo>
                    <a:pt x="35" y="23"/>
                    <a:pt x="33" y="21"/>
                    <a:pt x="30" y="20"/>
                  </a:cubicBezTo>
                  <a:cubicBezTo>
                    <a:pt x="29" y="23"/>
                    <a:pt x="31" y="24"/>
                    <a:pt x="32" y="25"/>
                  </a:cubicBezTo>
                  <a:cubicBezTo>
                    <a:pt x="38" y="30"/>
                    <a:pt x="44" y="35"/>
                    <a:pt x="42" y="45"/>
                  </a:cubicBezTo>
                  <a:cubicBezTo>
                    <a:pt x="41" y="49"/>
                    <a:pt x="45" y="51"/>
                    <a:pt x="47" y="53"/>
                  </a:cubicBezTo>
                  <a:cubicBezTo>
                    <a:pt x="50" y="56"/>
                    <a:pt x="50" y="56"/>
                    <a:pt x="46" y="59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9" name="Freeform 252"/>
            <p:cNvSpPr/>
            <p:nvPr/>
          </p:nvSpPr>
          <p:spPr bwMode="auto">
            <a:xfrm>
              <a:off x="3177" y="666"/>
              <a:ext cx="77" cy="97"/>
            </a:xfrm>
            <a:custGeom>
              <a:avLst/>
              <a:gdLst>
                <a:gd name="T0" fmla="*/ 21 w 37"/>
                <a:gd name="T1" fmla="*/ 43 h 46"/>
                <a:gd name="T2" fmla="*/ 22 w 37"/>
                <a:gd name="T3" fmla="*/ 39 h 46"/>
                <a:gd name="T4" fmla="*/ 16 w 37"/>
                <a:gd name="T5" fmla="*/ 33 h 46"/>
                <a:gd name="T6" fmla="*/ 14 w 37"/>
                <a:gd name="T7" fmla="*/ 28 h 46"/>
                <a:gd name="T8" fmla="*/ 5 w 37"/>
                <a:gd name="T9" fmla="*/ 10 h 46"/>
                <a:gd name="T10" fmla="*/ 2 w 37"/>
                <a:gd name="T11" fmla="*/ 3 h 46"/>
                <a:gd name="T12" fmla="*/ 10 w 37"/>
                <a:gd name="T13" fmla="*/ 5 h 46"/>
                <a:gd name="T14" fmla="*/ 16 w 37"/>
                <a:gd name="T15" fmla="*/ 14 h 46"/>
                <a:gd name="T16" fmla="*/ 32 w 37"/>
                <a:gd name="T17" fmla="*/ 32 h 46"/>
                <a:gd name="T18" fmla="*/ 33 w 37"/>
                <a:gd name="T19" fmla="*/ 46 h 46"/>
                <a:gd name="T20" fmla="*/ 21 w 37"/>
                <a:gd name="T21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46">
                  <a:moveTo>
                    <a:pt x="21" y="43"/>
                  </a:moveTo>
                  <a:cubicBezTo>
                    <a:pt x="23" y="42"/>
                    <a:pt x="24" y="40"/>
                    <a:pt x="22" y="39"/>
                  </a:cubicBezTo>
                  <a:cubicBezTo>
                    <a:pt x="19" y="37"/>
                    <a:pt x="17" y="35"/>
                    <a:pt x="16" y="33"/>
                  </a:cubicBezTo>
                  <a:cubicBezTo>
                    <a:pt x="15" y="31"/>
                    <a:pt x="13" y="30"/>
                    <a:pt x="14" y="28"/>
                  </a:cubicBezTo>
                  <a:cubicBezTo>
                    <a:pt x="18" y="19"/>
                    <a:pt x="11" y="15"/>
                    <a:pt x="5" y="10"/>
                  </a:cubicBezTo>
                  <a:cubicBezTo>
                    <a:pt x="3" y="8"/>
                    <a:pt x="0" y="6"/>
                    <a:pt x="2" y="3"/>
                  </a:cubicBezTo>
                  <a:cubicBezTo>
                    <a:pt x="4" y="0"/>
                    <a:pt x="7" y="3"/>
                    <a:pt x="10" y="5"/>
                  </a:cubicBezTo>
                  <a:cubicBezTo>
                    <a:pt x="13" y="7"/>
                    <a:pt x="14" y="11"/>
                    <a:pt x="16" y="14"/>
                  </a:cubicBezTo>
                  <a:cubicBezTo>
                    <a:pt x="21" y="20"/>
                    <a:pt x="27" y="26"/>
                    <a:pt x="32" y="32"/>
                  </a:cubicBezTo>
                  <a:cubicBezTo>
                    <a:pt x="35" y="35"/>
                    <a:pt x="37" y="41"/>
                    <a:pt x="33" y="46"/>
                  </a:cubicBezTo>
                  <a:cubicBezTo>
                    <a:pt x="29" y="45"/>
                    <a:pt x="25" y="44"/>
                    <a:pt x="21" y="43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0" name="Freeform 253"/>
            <p:cNvSpPr/>
            <p:nvPr/>
          </p:nvSpPr>
          <p:spPr bwMode="auto">
            <a:xfrm>
              <a:off x="2828" y="603"/>
              <a:ext cx="103" cy="181"/>
            </a:xfrm>
            <a:custGeom>
              <a:avLst/>
              <a:gdLst>
                <a:gd name="T0" fmla="*/ 48 w 49"/>
                <a:gd name="T1" fmla="*/ 10 h 86"/>
                <a:gd name="T2" fmla="*/ 25 w 49"/>
                <a:gd name="T3" fmla="*/ 4 h 86"/>
                <a:gd name="T4" fmla="*/ 5 w 49"/>
                <a:gd name="T5" fmla="*/ 18 h 86"/>
                <a:gd name="T6" fmla="*/ 4 w 49"/>
                <a:gd name="T7" fmla="*/ 63 h 86"/>
                <a:gd name="T8" fmla="*/ 19 w 49"/>
                <a:gd name="T9" fmla="*/ 86 h 86"/>
                <a:gd name="T10" fmla="*/ 1 w 49"/>
                <a:gd name="T11" fmla="*/ 59 h 86"/>
                <a:gd name="T12" fmla="*/ 2 w 49"/>
                <a:gd name="T13" fmla="*/ 19 h 86"/>
                <a:gd name="T14" fmla="*/ 26 w 49"/>
                <a:gd name="T15" fmla="*/ 2 h 86"/>
                <a:gd name="T16" fmla="*/ 48 w 49"/>
                <a:gd name="T17" fmla="*/ 9 h 86"/>
                <a:gd name="T18" fmla="*/ 48 w 49"/>
                <a:gd name="T19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86">
                  <a:moveTo>
                    <a:pt x="48" y="10"/>
                  </a:moveTo>
                  <a:cubicBezTo>
                    <a:pt x="41" y="9"/>
                    <a:pt x="34" y="5"/>
                    <a:pt x="25" y="4"/>
                  </a:cubicBezTo>
                  <a:cubicBezTo>
                    <a:pt x="15" y="3"/>
                    <a:pt x="6" y="8"/>
                    <a:pt x="5" y="18"/>
                  </a:cubicBezTo>
                  <a:cubicBezTo>
                    <a:pt x="2" y="33"/>
                    <a:pt x="2" y="48"/>
                    <a:pt x="4" y="63"/>
                  </a:cubicBezTo>
                  <a:cubicBezTo>
                    <a:pt x="5" y="73"/>
                    <a:pt x="12" y="80"/>
                    <a:pt x="19" y="86"/>
                  </a:cubicBezTo>
                  <a:cubicBezTo>
                    <a:pt x="6" y="82"/>
                    <a:pt x="2" y="70"/>
                    <a:pt x="1" y="59"/>
                  </a:cubicBezTo>
                  <a:cubicBezTo>
                    <a:pt x="0" y="46"/>
                    <a:pt x="1" y="32"/>
                    <a:pt x="2" y="19"/>
                  </a:cubicBezTo>
                  <a:cubicBezTo>
                    <a:pt x="3" y="8"/>
                    <a:pt x="14" y="0"/>
                    <a:pt x="26" y="2"/>
                  </a:cubicBezTo>
                  <a:cubicBezTo>
                    <a:pt x="33" y="3"/>
                    <a:pt x="41" y="6"/>
                    <a:pt x="48" y="9"/>
                  </a:cubicBezTo>
                  <a:cubicBezTo>
                    <a:pt x="49" y="9"/>
                    <a:pt x="49" y="10"/>
                    <a:pt x="48" y="1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1" name="Freeform 254"/>
            <p:cNvSpPr/>
            <p:nvPr/>
          </p:nvSpPr>
          <p:spPr bwMode="auto">
            <a:xfrm>
              <a:off x="2931" y="512"/>
              <a:ext cx="80" cy="143"/>
            </a:xfrm>
            <a:custGeom>
              <a:avLst/>
              <a:gdLst>
                <a:gd name="T0" fmla="*/ 27 w 38"/>
                <a:gd name="T1" fmla="*/ 4 h 68"/>
                <a:gd name="T2" fmla="*/ 8 w 38"/>
                <a:gd name="T3" fmla="*/ 8 h 68"/>
                <a:gd name="T4" fmla="*/ 5 w 38"/>
                <a:gd name="T5" fmla="*/ 29 h 68"/>
                <a:gd name="T6" fmla="*/ 27 w 38"/>
                <a:gd name="T7" fmla="*/ 58 h 68"/>
                <a:gd name="T8" fmla="*/ 38 w 38"/>
                <a:gd name="T9" fmla="*/ 68 h 68"/>
                <a:gd name="T10" fmla="*/ 23 w 38"/>
                <a:gd name="T11" fmla="*/ 62 h 68"/>
                <a:gd name="T12" fmla="*/ 23 w 38"/>
                <a:gd name="T13" fmla="*/ 58 h 68"/>
                <a:gd name="T14" fmla="*/ 2 w 38"/>
                <a:gd name="T15" fmla="*/ 25 h 68"/>
                <a:gd name="T16" fmla="*/ 14 w 38"/>
                <a:gd name="T17" fmla="*/ 1 h 68"/>
                <a:gd name="T18" fmla="*/ 27 w 38"/>
                <a:gd name="T1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8">
                  <a:moveTo>
                    <a:pt x="27" y="4"/>
                  </a:moveTo>
                  <a:cubicBezTo>
                    <a:pt x="20" y="2"/>
                    <a:pt x="13" y="2"/>
                    <a:pt x="8" y="8"/>
                  </a:cubicBezTo>
                  <a:cubicBezTo>
                    <a:pt x="2" y="14"/>
                    <a:pt x="3" y="21"/>
                    <a:pt x="5" y="29"/>
                  </a:cubicBezTo>
                  <a:cubicBezTo>
                    <a:pt x="10" y="41"/>
                    <a:pt x="19" y="49"/>
                    <a:pt x="27" y="58"/>
                  </a:cubicBezTo>
                  <a:cubicBezTo>
                    <a:pt x="29" y="62"/>
                    <a:pt x="33" y="64"/>
                    <a:pt x="38" y="68"/>
                  </a:cubicBezTo>
                  <a:cubicBezTo>
                    <a:pt x="31" y="68"/>
                    <a:pt x="27" y="65"/>
                    <a:pt x="23" y="62"/>
                  </a:cubicBezTo>
                  <a:cubicBezTo>
                    <a:pt x="23" y="61"/>
                    <a:pt x="23" y="59"/>
                    <a:pt x="23" y="58"/>
                  </a:cubicBezTo>
                  <a:cubicBezTo>
                    <a:pt x="15" y="47"/>
                    <a:pt x="5" y="39"/>
                    <a:pt x="2" y="25"/>
                  </a:cubicBezTo>
                  <a:cubicBezTo>
                    <a:pt x="0" y="14"/>
                    <a:pt x="4" y="5"/>
                    <a:pt x="14" y="1"/>
                  </a:cubicBezTo>
                  <a:cubicBezTo>
                    <a:pt x="19" y="0"/>
                    <a:pt x="23" y="1"/>
                    <a:pt x="27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2" name="Freeform 255"/>
            <p:cNvSpPr/>
            <p:nvPr/>
          </p:nvSpPr>
          <p:spPr bwMode="auto">
            <a:xfrm>
              <a:off x="3057" y="706"/>
              <a:ext cx="36" cy="40"/>
            </a:xfrm>
            <a:custGeom>
              <a:avLst/>
              <a:gdLst>
                <a:gd name="T0" fmla="*/ 4 w 17"/>
                <a:gd name="T1" fmla="*/ 19 h 19"/>
                <a:gd name="T2" fmla="*/ 3 w 17"/>
                <a:gd name="T3" fmla="*/ 7 h 19"/>
                <a:gd name="T4" fmla="*/ 6 w 17"/>
                <a:gd name="T5" fmla="*/ 0 h 19"/>
                <a:gd name="T6" fmla="*/ 16 w 17"/>
                <a:gd name="T7" fmla="*/ 9 h 19"/>
                <a:gd name="T8" fmla="*/ 8 w 17"/>
                <a:gd name="T9" fmla="*/ 17 h 19"/>
                <a:gd name="T10" fmla="*/ 4 w 17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9">
                  <a:moveTo>
                    <a:pt x="4" y="19"/>
                  </a:moveTo>
                  <a:cubicBezTo>
                    <a:pt x="0" y="15"/>
                    <a:pt x="0" y="11"/>
                    <a:pt x="3" y="7"/>
                  </a:cubicBezTo>
                  <a:cubicBezTo>
                    <a:pt x="4" y="5"/>
                    <a:pt x="5" y="2"/>
                    <a:pt x="6" y="0"/>
                  </a:cubicBezTo>
                  <a:cubicBezTo>
                    <a:pt x="12" y="0"/>
                    <a:pt x="15" y="4"/>
                    <a:pt x="16" y="9"/>
                  </a:cubicBezTo>
                  <a:cubicBezTo>
                    <a:pt x="17" y="14"/>
                    <a:pt x="12" y="15"/>
                    <a:pt x="8" y="17"/>
                  </a:cubicBezTo>
                  <a:cubicBezTo>
                    <a:pt x="7" y="17"/>
                    <a:pt x="6" y="18"/>
                    <a:pt x="4" y="19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3" name="Freeform 256"/>
            <p:cNvSpPr/>
            <p:nvPr/>
          </p:nvSpPr>
          <p:spPr bwMode="auto">
            <a:xfrm>
              <a:off x="2929" y="622"/>
              <a:ext cx="57" cy="21"/>
            </a:xfrm>
            <a:custGeom>
              <a:avLst/>
              <a:gdLst>
                <a:gd name="T0" fmla="*/ 24 w 27"/>
                <a:gd name="T1" fmla="*/ 6 h 10"/>
                <a:gd name="T2" fmla="*/ 24 w 27"/>
                <a:gd name="T3" fmla="*/ 10 h 10"/>
                <a:gd name="T4" fmla="*/ 0 w 27"/>
                <a:gd name="T5" fmla="*/ 1 h 10"/>
                <a:gd name="T6" fmla="*/ 0 w 27"/>
                <a:gd name="T7" fmla="*/ 0 h 10"/>
                <a:gd name="T8" fmla="*/ 18 w 27"/>
                <a:gd name="T9" fmla="*/ 7 h 10"/>
                <a:gd name="T10" fmla="*/ 24 w 27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10">
                  <a:moveTo>
                    <a:pt x="24" y="6"/>
                  </a:moveTo>
                  <a:cubicBezTo>
                    <a:pt x="25" y="7"/>
                    <a:pt x="27" y="9"/>
                    <a:pt x="24" y="10"/>
                  </a:cubicBezTo>
                  <a:cubicBezTo>
                    <a:pt x="15" y="9"/>
                    <a:pt x="8" y="6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1"/>
                    <a:pt x="11" y="6"/>
                    <a:pt x="18" y="7"/>
                  </a:cubicBezTo>
                  <a:cubicBezTo>
                    <a:pt x="20" y="8"/>
                    <a:pt x="22" y="8"/>
                    <a:pt x="24" y="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4" name="Freeform 257"/>
            <p:cNvSpPr/>
            <p:nvPr/>
          </p:nvSpPr>
          <p:spPr bwMode="auto">
            <a:xfrm>
              <a:off x="3030" y="569"/>
              <a:ext cx="16" cy="40"/>
            </a:xfrm>
            <a:custGeom>
              <a:avLst/>
              <a:gdLst>
                <a:gd name="T0" fmla="*/ 8 w 8"/>
                <a:gd name="T1" fmla="*/ 19 h 19"/>
                <a:gd name="T2" fmla="*/ 0 w 8"/>
                <a:gd name="T3" fmla="*/ 0 h 19"/>
                <a:gd name="T4" fmla="*/ 3 w 8"/>
                <a:gd name="T5" fmla="*/ 5 h 19"/>
                <a:gd name="T6" fmla="*/ 6 w 8"/>
                <a:gd name="T7" fmla="*/ 5 h 19"/>
                <a:gd name="T8" fmla="*/ 8 w 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8" y="19"/>
                  </a:moveTo>
                  <a:cubicBezTo>
                    <a:pt x="3" y="14"/>
                    <a:pt x="3" y="7"/>
                    <a:pt x="0" y="0"/>
                  </a:cubicBezTo>
                  <a:cubicBezTo>
                    <a:pt x="2" y="1"/>
                    <a:pt x="2" y="3"/>
                    <a:pt x="3" y="5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7" y="10"/>
                    <a:pt x="7" y="15"/>
                    <a:pt x="8" y="19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5" name="Freeform 258"/>
            <p:cNvSpPr/>
            <p:nvPr/>
          </p:nvSpPr>
          <p:spPr bwMode="auto">
            <a:xfrm>
              <a:off x="2983" y="757"/>
              <a:ext cx="26" cy="27"/>
            </a:xfrm>
            <a:custGeom>
              <a:avLst/>
              <a:gdLst>
                <a:gd name="T0" fmla="*/ 0 w 12"/>
                <a:gd name="T1" fmla="*/ 12 h 13"/>
                <a:gd name="T2" fmla="*/ 12 w 12"/>
                <a:gd name="T3" fmla="*/ 0 h 13"/>
                <a:gd name="T4" fmla="*/ 5 w 12"/>
                <a:gd name="T5" fmla="*/ 12 h 13"/>
                <a:gd name="T6" fmla="*/ 0 w 12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3">
                  <a:moveTo>
                    <a:pt x="0" y="12"/>
                  </a:moveTo>
                  <a:cubicBezTo>
                    <a:pt x="2" y="8"/>
                    <a:pt x="7" y="5"/>
                    <a:pt x="12" y="0"/>
                  </a:cubicBezTo>
                  <a:cubicBezTo>
                    <a:pt x="11" y="6"/>
                    <a:pt x="8" y="9"/>
                    <a:pt x="5" y="12"/>
                  </a:cubicBezTo>
                  <a:cubicBezTo>
                    <a:pt x="3" y="9"/>
                    <a:pt x="2" y="13"/>
                    <a:pt x="0" y="12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6" name="Freeform 259"/>
            <p:cNvSpPr/>
            <p:nvPr/>
          </p:nvSpPr>
          <p:spPr bwMode="auto">
            <a:xfrm>
              <a:off x="2847" y="630"/>
              <a:ext cx="210" cy="154"/>
            </a:xfrm>
            <a:custGeom>
              <a:avLst/>
              <a:gdLst>
                <a:gd name="T0" fmla="*/ 1 w 100"/>
                <a:gd name="T1" fmla="*/ 44 h 73"/>
                <a:gd name="T2" fmla="*/ 0 w 100"/>
                <a:gd name="T3" fmla="*/ 42 h 73"/>
                <a:gd name="T4" fmla="*/ 5 w 100"/>
                <a:gd name="T5" fmla="*/ 33 h 73"/>
                <a:gd name="T6" fmla="*/ 18 w 100"/>
                <a:gd name="T7" fmla="*/ 39 h 73"/>
                <a:gd name="T8" fmla="*/ 25 w 100"/>
                <a:gd name="T9" fmla="*/ 47 h 73"/>
                <a:gd name="T10" fmla="*/ 35 w 100"/>
                <a:gd name="T11" fmla="*/ 51 h 73"/>
                <a:gd name="T12" fmla="*/ 53 w 100"/>
                <a:gd name="T13" fmla="*/ 49 h 73"/>
                <a:gd name="T14" fmla="*/ 49 w 100"/>
                <a:gd name="T15" fmla="*/ 47 h 73"/>
                <a:gd name="T16" fmla="*/ 39 w 100"/>
                <a:gd name="T17" fmla="*/ 46 h 73"/>
                <a:gd name="T18" fmla="*/ 35 w 100"/>
                <a:gd name="T19" fmla="*/ 43 h 73"/>
                <a:gd name="T20" fmla="*/ 37 w 100"/>
                <a:gd name="T21" fmla="*/ 39 h 73"/>
                <a:gd name="T22" fmla="*/ 57 w 100"/>
                <a:gd name="T23" fmla="*/ 34 h 73"/>
                <a:gd name="T24" fmla="*/ 68 w 100"/>
                <a:gd name="T25" fmla="*/ 26 h 73"/>
                <a:gd name="T26" fmla="*/ 47 w 100"/>
                <a:gd name="T27" fmla="*/ 16 h 73"/>
                <a:gd name="T28" fmla="*/ 34 w 100"/>
                <a:gd name="T29" fmla="*/ 11 h 73"/>
                <a:gd name="T30" fmla="*/ 28 w 100"/>
                <a:gd name="T31" fmla="*/ 5 h 73"/>
                <a:gd name="T32" fmla="*/ 27 w 100"/>
                <a:gd name="T33" fmla="*/ 4 h 73"/>
                <a:gd name="T34" fmla="*/ 27 w 100"/>
                <a:gd name="T35" fmla="*/ 0 h 73"/>
                <a:gd name="T36" fmla="*/ 68 w 100"/>
                <a:gd name="T37" fmla="*/ 19 h 73"/>
                <a:gd name="T38" fmla="*/ 88 w 100"/>
                <a:gd name="T39" fmla="*/ 26 h 73"/>
                <a:gd name="T40" fmla="*/ 94 w 100"/>
                <a:gd name="T41" fmla="*/ 33 h 73"/>
                <a:gd name="T42" fmla="*/ 91 w 100"/>
                <a:gd name="T43" fmla="*/ 46 h 73"/>
                <a:gd name="T44" fmla="*/ 73 w 100"/>
                <a:gd name="T45" fmla="*/ 57 h 73"/>
                <a:gd name="T46" fmla="*/ 57 w 100"/>
                <a:gd name="T47" fmla="*/ 61 h 73"/>
                <a:gd name="T48" fmla="*/ 42 w 100"/>
                <a:gd name="T49" fmla="*/ 68 h 73"/>
                <a:gd name="T50" fmla="*/ 29 w 100"/>
                <a:gd name="T51" fmla="*/ 71 h 73"/>
                <a:gd name="T52" fmla="*/ 14 w 100"/>
                <a:gd name="T53" fmla="*/ 66 h 73"/>
                <a:gd name="T54" fmla="*/ 15 w 100"/>
                <a:gd name="T55" fmla="*/ 54 h 73"/>
                <a:gd name="T56" fmla="*/ 1 w 100"/>
                <a:gd name="T57" fmla="*/ 4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0" h="73">
                  <a:moveTo>
                    <a:pt x="1" y="44"/>
                  </a:moveTo>
                  <a:cubicBezTo>
                    <a:pt x="1" y="44"/>
                    <a:pt x="0" y="43"/>
                    <a:pt x="0" y="42"/>
                  </a:cubicBezTo>
                  <a:cubicBezTo>
                    <a:pt x="1" y="38"/>
                    <a:pt x="4" y="36"/>
                    <a:pt x="5" y="33"/>
                  </a:cubicBezTo>
                  <a:cubicBezTo>
                    <a:pt x="9" y="35"/>
                    <a:pt x="15" y="34"/>
                    <a:pt x="18" y="39"/>
                  </a:cubicBezTo>
                  <a:cubicBezTo>
                    <a:pt x="19" y="42"/>
                    <a:pt x="22" y="45"/>
                    <a:pt x="25" y="47"/>
                  </a:cubicBezTo>
                  <a:cubicBezTo>
                    <a:pt x="28" y="49"/>
                    <a:pt x="31" y="51"/>
                    <a:pt x="35" y="51"/>
                  </a:cubicBezTo>
                  <a:cubicBezTo>
                    <a:pt x="41" y="53"/>
                    <a:pt x="47" y="53"/>
                    <a:pt x="53" y="49"/>
                  </a:cubicBezTo>
                  <a:cubicBezTo>
                    <a:pt x="52" y="47"/>
                    <a:pt x="50" y="48"/>
                    <a:pt x="49" y="47"/>
                  </a:cubicBezTo>
                  <a:cubicBezTo>
                    <a:pt x="46" y="45"/>
                    <a:pt x="42" y="46"/>
                    <a:pt x="39" y="46"/>
                  </a:cubicBezTo>
                  <a:cubicBezTo>
                    <a:pt x="37" y="45"/>
                    <a:pt x="35" y="45"/>
                    <a:pt x="35" y="43"/>
                  </a:cubicBezTo>
                  <a:cubicBezTo>
                    <a:pt x="34" y="41"/>
                    <a:pt x="35" y="39"/>
                    <a:pt x="37" y="39"/>
                  </a:cubicBezTo>
                  <a:cubicBezTo>
                    <a:pt x="43" y="35"/>
                    <a:pt x="50" y="34"/>
                    <a:pt x="57" y="34"/>
                  </a:cubicBezTo>
                  <a:cubicBezTo>
                    <a:pt x="56" y="27"/>
                    <a:pt x="56" y="26"/>
                    <a:pt x="68" y="26"/>
                  </a:cubicBezTo>
                  <a:cubicBezTo>
                    <a:pt x="63" y="22"/>
                    <a:pt x="55" y="19"/>
                    <a:pt x="47" y="16"/>
                  </a:cubicBezTo>
                  <a:cubicBezTo>
                    <a:pt x="43" y="15"/>
                    <a:pt x="38" y="13"/>
                    <a:pt x="34" y="11"/>
                  </a:cubicBezTo>
                  <a:cubicBezTo>
                    <a:pt x="31" y="10"/>
                    <a:pt x="29" y="9"/>
                    <a:pt x="28" y="5"/>
                  </a:cubicBezTo>
                  <a:cubicBezTo>
                    <a:pt x="28" y="5"/>
                    <a:pt x="27" y="4"/>
                    <a:pt x="27" y="4"/>
                  </a:cubicBezTo>
                  <a:cubicBezTo>
                    <a:pt x="27" y="2"/>
                    <a:pt x="26" y="1"/>
                    <a:pt x="27" y="0"/>
                  </a:cubicBezTo>
                  <a:cubicBezTo>
                    <a:pt x="42" y="4"/>
                    <a:pt x="56" y="9"/>
                    <a:pt x="68" y="19"/>
                  </a:cubicBezTo>
                  <a:cubicBezTo>
                    <a:pt x="73" y="23"/>
                    <a:pt x="81" y="24"/>
                    <a:pt x="88" y="26"/>
                  </a:cubicBezTo>
                  <a:cubicBezTo>
                    <a:pt x="91" y="27"/>
                    <a:pt x="94" y="29"/>
                    <a:pt x="94" y="33"/>
                  </a:cubicBezTo>
                  <a:cubicBezTo>
                    <a:pt x="100" y="41"/>
                    <a:pt x="100" y="41"/>
                    <a:pt x="91" y="46"/>
                  </a:cubicBezTo>
                  <a:cubicBezTo>
                    <a:pt x="85" y="50"/>
                    <a:pt x="78" y="52"/>
                    <a:pt x="73" y="57"/>
                  </a:cubicBezTo>
                  <a:cubicBezTo>
                    <a:pt x="69" y="61"/>
                    <a:pt x="63" y="61"/>
                    <a:pt x="57" y="61"/>
                  </a:cubicBezTo>
                  <a:cubicBezTo>
                    <a:pt x="51" y="60"/>
                    <a:pt x="45" y="60"/>
                    <a:pt x="42" y="68"/>
                  </a:cubicBezTo>
                  <a:cubicBezTo>
                    <a:pt x="39" y="73"/>
                    <a:pt x="34" y="72"/>
                    <a:pt x="29" y="71"/>
                  </a:cubicBezTo>
                  <a:cubicBezTo>
                    <a:pt x="24" y="70"/>
                    <a:pt x="19" y="68"/>
                    <a:pt x="14" y="66"/>
                  </a:cubicBezTo>
                  <a:cubicBezTo>
                    <a:pt x="21" y="62"/>
                    <a:pt x="21" y="62"/>
                    <a:pt x="15" y="54"/>
                  </a:cubicBezTo>
                  <a:cubicBezTo>
                    <a:pt x="10" y="51"/>
                    <a:pt x="4" y="50"/>
                    <a:pt x="1" y="4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7" name="Freeform 260"/>
            <p:cNvSpPr/>
            <p:nvPr/>
          </p:nvSpPr>
          <p:spPr bwMode="auto">
            <a:xfrm>
              <a:off x="2843" y="624"/>
              <a:ext cx="159" cy="112"/>
            </a:xfrm>
            <a:custGeom>
              <a:avLst/>
              <a:gdLst>
                <a:gd name="T0" fmla="*/ 26 w 76"/>
                <a:gd name="T1" fmla="*/ 51 h 53"/>
                <a:gd name="T2" fmla="*/ 20 w 76"/>
                <a:gd name="T3" fmla="*/ 46 h 53"/>
                <a:gd name="T4" fmla="*/ 8 w 76"/>
                <a:gd name="T5" fmla="*/ 37 h 53"/>
                <a:gd name="T6" fmla="*/ 7 w 76"/>
                <a:gd name="T7" fmla="*/ 39 h 53"/>
                <a:gd name="T8" fmla="*/ 2 w 76"/>
                <a:gd name="T9" fmla="*/ 45 h 53"/>
                <a:gd name="T10" fmla="*/ 4 w 76"/>
                <a:gd name="T11" fmla="*/ 39 h 53"/>
                <a:gd name="T12" fmla="*/ 5 w 76"/>
                <a:gd name="T13" fmla="*/ 33 h 53"/>
                <a:gd name="T14" fmla="*/ 5 w 76"/>
                <a:gd name="T15" fmla="*/ 10 h 53"/>
                <a:gd name="T16" fmla="*/ 23 w 76"/>
                <a:gd name="T17" fmla="*/ 2 h 53"/>
                <a:gd name="T18" fmla="*/ 29 w 76"/>
                <a:gd name="T19" fmla="*/ 3 h 53"/>
                <a:gd name="T20" fmla="*/ 31 w 76"/>
                <a:gd name="T21" fmla="*/ 7 h 53"/>
                <a:gd name="T22" fmla="*/ 29 w 76"/>
                <a:gd name="T23" fmla="*/ 8 h 53"/>
                <a:gd name="T24" fmla="*/ 31 w 76"/>
                <a:gd name="T25" fmla="*/ 7 h 53"/>
                <a:gd name="T26" fmla="*/ 38 w 76"/>
                <a:gd name="T27" fmla="*/ 14 h 53"/>
                <a:gd name="T28" fmla="*/ 63 w 76"/>
                <a:gd name="T29" fmla="*/ 22 h 53"/>
                <a:gd name="T30" fmla="*/ 74 w 76"/>
                <a:gd name="T31" fmla="*/ 27 h 53"/>
                <a:gd name="T32" fmla="*/ 75 w 76"/>
                <a:gd name="T33" fmla="*/ 30 h 53"/>
                <a:gd name="T34" fmla="*/ 72 w 76"/>
                <a:gd name="T35" fmla="*/ 31 h 53"/>
                <a:gd name="T36" fmla="*/ 65 w 76"/>
                <a:gd name="T37" fmla="*/ 31 h 53"/>
                <a:gd name="T38" fmla="*/ 60 w 76"/>
                <a:gd name="T39" fmla="*/ 32 h 53"/>
                <a:gd name="T40" fmla="*/ 63 w 76"/>
                <a:gd name="T41" fmla="*/ 38 h 53"/>
                <a:gd name="T42" fmla="*/ 56 w 76"/>
                <a:gd name="T43" fmla="*/ 39 h 53"/>
                <a:gd name="T44" fmla="*/ 50 w 76"/>
                <a:gd name="T45" fmla="*/ 41 h 53"/>
                <a:gd name="T46" fmla="*/ 47 w 76"/>
                <a:gd name="T47" fmla="*/ 41 h 53"/>
                <a:gd name="T48" fmla="*/ 39 w 76"/>
                <a:gd name="T49" fmla="*/ 43 h 53"/>
                <a:gd name="T50" fmla="*/ 38 w 76"/>
                <a:gd name="T51" fmla="*/ 46 h 53"/>
                <a:gd name="T52" fmla="*/ 41 w 76"/>
                <a:gd name="T53" fmla="*/ 47 h 53"/>
                <a:gd name="T54" fmla="*/ 49 w 76"/>
                <a:gd name="T55" fmla="*/ 46 h 53"/>
                <a:gd name="T56" fmla="*/ 52 w 76"/>
                <a:gd name="T57" fmla="*/ 49 h 53"/>
                <a:gd name="T58" fmla="*/ 29 w 76"/>
                <a:gd name="T59" fmla="*/ 49 h 53"/>
                <a:gd name="T60" fmla="*/ 26 w 76"/>
                <a:gd name="T61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6" h="53">
                  <a:moveTo>
                    <a:pt x="26" y="51"/>
                  </a:moveTo>
                  <a:cubicBezTo>
                    <a:pt x="23" y="50"/>
                    <a:pt x="21" y="48"/>
                    <a:pt x="20" y="46"/>
                  </a:cubicBezTo>
                  <a:cubicBezTo>
                    <a:pt x="18" y="39"/>
                    <a:pt x="12" y="39"/>
                    <a:pt x="8" y="37"/>
                  </a:cubicBezTo>
                  <a:cubicBezTo>
                    <a:pt x="6" y="37"/>
                    <a:pt x="7" y="38"/>
                    <a:pt x="7" y="39"/>
                  </a:cubicBezTo>
                  <a:cubicBezTo>
                    <a:pt x="6" y="41"/>
                    <a:pt x="4" y="43"/>
                    <a:pt x="2" y="45"/>
                  </a:cubicBezTo>
                  <a:cubicBezTo>
                    <a:pt x="2" y="43"/>
                    <a:pt x="1" y="40"/>
                    <a:pt x="4" y="39"/>
                  </a:cubicBezTo>
                  <a:cubicBezTo>
                    <a:pt x="6" y="38"/>
                    <a:pt x="6" y="34"/>
                    <a:pt x="5" y="33"/>
                  </a:cubicBezTo>
                  <a:cubicBezTo>
                    <a:pt x="0" y="25"/>
                    <a:pt x="5" y="17"/>
                    <a:pt x="5" y="10"/>
                  </a:cubicBezTo>
                  <a:cubicBezTo>
                    <a:pt x="5" y="4"/>
                    <a:pt x="15" y="0"/>
                    <a:pt x="23" y="2"/>
                  </a:cubicBezTo>
                  <a:cubicBezTo>
                    <a:pt x="25" y="2"/>
                    <a:pt x="27" y="3"/>
                    <a:pt x="29" y="3"/>
                  </a:cubicBezTo>
                  <a:cubicBezTo>
                    <a:pt x="30" y="4"/>
                    <a:pt x="30" y="6"/>
                    <a:pt x="31" y="7"/>
                  </a:cubicBezTo>
                  <a:cubicBezTo>
                    <a:pt x="30" y="8"/>
                    <a:pt x="29" y="7"/>
                    <a:pt x="29" y="8"/>
                  </a:cubicBezTo>
                  <a:cubicBezTo>
                    <a:pt x="30" y="8"/>
                    <a:pt x="30" y="8"/>
                    <a:pt x="31" y="7"/>
                  </a:cubicBezTo>
                  <a:cubicBezTo>
                    <a:pt x="32" y="10"/>
                    <a:pt x="34" y="12"/>
                    <a:pt x="38" y="14"/>
                  </a:cubicBezTo>
                  <a:cubicBezTo>
                    <a:pt x="47" y="16"/>
                    <a:pt x="55" y="20"/>
                    <a:pt x="63" y="22"/>
                  </a:cubicBezTo>
                  <a:cubicBezTo>
                    <a:pt x="67" y="23"/>
                    <a:pt x="69" y="28"/>
                    <a:pt x="74" y="27"/>
                  </a:cubicBezTo>
                  <a:cubicBezTo>
                    <a:pt x="75" y="27"/>
                    <a:pt x="76" y="28"/>
                    <a:pt x="75" y="30"/>
                  </a:cubicBezTo>
                  <a:cubicBezTo>
                    <a:pt x="75" y="31"/>
                    <a:pt x="73" y="33"/>
                    <a:pt x="72" y="31"/>
                  </a:cubicBezTo>
                  <a:cubicBezTo>
                    <a:pt x="70" y="29"/>
                    <a:pt x="67" y="31"/>
                    <a:pt x="65" y="31"/>
                  </a:cubicBezTo>
                  <a:cubicBezTo>
                    <a:pt x="64" y="31"/>
                    <a:pt x="61" y="30"/>
                    <a:pt x="60" y="32"/>
                  </a:cubicBezTo>
                  <a:cubicBezTo>
                    <a:pt x="58" y="35"/>
                    <a:pt x="62" y="36"/>
                    <a:pt x="63" y="38"/>
                  </a:cubicBezTo>
                  <a:cubicBezTo>
                    <a:pt x="61" y="41"/>
                    <a:pt x="58" y="39"/>
                    <a:pt x="56" y="39"/>
                  </a:cubicBezTo>
                  <a:cubicBezTo>
                    <a:pt x="54" y="39"/>
                    <a:pt x="51" y="36"/>
                    <a:pt x="50" y="41"/>
                  </a:cubicBezTo>
                  <a:cubicBezTo>
                    <a:pt x="50" y="42"/>
                    <a:pt x="48" y="42"/>
                    <a:pt x="47" y="41"/>
                  </a:cubicBezTo>
                  <a:cubicBezTo>
                    <a:pt x="44" y="39"/>
                    <a:pt x="42" y="42"/>
                    <a:pt x="39" y="43"/>
                  </a:cubicBezTo>
                  <a:cubicBezTo>
                    <a:pt x="38" y="44"/>
                    <a:pt x="37" y="45"/>
                    <a:pt x="38" y="46"/>
                  </a:cubicBezTo>
                  <a:cubicBezTo>
                    <a:pt x="38" y="47"/>
                    <a:pt x="40" y="47"/>
                    <a:pt x="41" y="47"/>
                  </a:cubicBezTo>
                  <a:cubicBezTo>
                    <a:pt x="43" y="45"/>
                    <a:pt x="46" y="48"/>
                    <a:pt x="49" y="46"/>
                  </a:cubicBezTo>
                  <a:cubicBezTo>
                    <a:pt x="50" y="45"/>
                    <a:pt x="51" y="48"/>
                    <a:pt x="52" y="49"/>
                  </a:cubicBezTo>
                  <a:cubicBezTo>
                    <a:pt x="44" y="53"/>
                    <a:pt x="37" y="50"/>
                    <a:pt x="29" y="49"/>
                  </a:cubicBezTo>
                  <a:cubicBezTo>
                    <a:pt x="27" y="48"/>
                    <a:pt x="26" y="49"/>
                    <a:pt x="26" y="51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8" name="Freeform 261"/>
            <p:cNvSpPr/>
            <p:nvPr/>
          </p:nvSpPr>
          <p:spPr bwMode="auto">
            <a:xfrm>
              <a:off x="2950" y="527"/>
              <a:ext cx="122" cy="168"/>
            </a:xfrm>
            <a:custGeom>
              <a:avLst/>
              <a:gdLst>
                <a:gd name="T0" fmla="*/ 49 w 58"/>
                <a:gd name="T1" fmla="*/ 59 h 80"/>
                <a:gd name="T2" fmla="*/ 51 w 58"/>
                <a:gd name="T3" fmla="*/ 62 h 80"/>
                <a:gd name="T4" fmla="*/ 51 w 58"/>
                <a:gd name="T5" fmla="*/ 62 h 80"/>
                <a:gd name="T6" fmla="*/ 55 w 58"/>
                <a:gd name="T7" fmla="*/ 68 h 80"/>
                <a:gd name="T8" fmla="*/ 52 w 58"/>
                <a:gd name="T9" fmla="*/ 79 h 80"/>
                <a:gd name="T10" fmla="*/ 42 w 58"/>
                <a:gd name="T11" fmla="*/ 73 h 80"/>
                <a:gd name="T12" fmla="*/ 36 w 58"/>
                <a:gd name="T13" fmla="*/ 58 h 80"/>
                <a:gd name="T14" fmla="*/ 30 w 58"/>
                <a:gd name="T15" fmla="*/ 55 h 80"/>
                <a:gd name="T16" fmla="*/ 13 w 58"/>
                <a:gd name="T17" fmla="*/ 31 h 80"/>
                <a:gd name="T18" fmla="*/ 10 w 58"/>
                <a:gd name="T19" fmla="*/ 29 h 80"/>
                <a:gd name="T20" fmla="*/ 11 w 58"/>
                <a:gd name="T21" fmla="*/ 23 h 80"/>
                <a:gd name="T22" fmla="*/ 1 w 58"/>
                <a:gd name="T23" fmla="*/ 9 h 80"/>
                <a:gd name="T24" fmla="*/ 14 w 58"/>
                <a:gd name="T25" fmla="*/ 2 h 80"/>
                <a:gd name="T26" fmla="*/ 16 w 58"/>
                <a:gd name="T27" fmla="*/ 8 h 80"/>
                <a:gd name="T28" fmla="*/ 22 w 58"/>
                <a:gd name="T29" fmla="*/ 22 h 80"/>
                <a:gd name="T30" fmla="*/ 35 w 58"/>
                <a:gd name="T31" fmla="*/ 33 h 80"/>
                <a:gd name="T32" fmla="*/ 35 w 58"/>
                <a:gd name="T33" fmla="*/ 33 h 80"/>
                <a:gd name="T34" fmla="*/ 44 w 58"/>
                <a:gd name="T35" fmla="*/ 49 h 80"/>
                <a:gd name="T36" fmla="*/ 46 w 58"/>
                <a:gd name="T37" fmla="*/ 51 h 80"/>
                <a:gd name="T38" fmla="*/ 49 w 58"/>
                <a:gd name="T39" fmla="*/ 5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80">
                  <a:moveTo>
                    <a:pt x="49" y="59"/>
                  </a:moveTo>
                  <a:cubicBezTo>
                    <a:pt x="49" y="60"/>
                    <a:pt x="50" y="62"/>
                    <a:pt x="51" y="62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3" y="64"/>
                    <a:pt x="54" y="66"/>
                    <a:pt x="55" y="68"/>
                  </a:cubicBezTo>
                  <a:cubicBezTo>
                    <a:pt x="58" y="73"/>
                    <a:pt x="58" y="77"/>
                    <a:pt x="52" y="79"/>
                  </a:cubicBezTo>
                  <a:cubicBezTo>
                    <a:pt x="46" y="80"/>
                    <a:pt x="44" y="77"/>
                    <a:pt x="42" y="73"/>
                  </a:cubicBezTo>
                  <a:cubicBezTo>
                    <a:pt x="41" y="68"/>
                    <a:pt x="36" y="64"/>
                    <a:pt x="36" y="58"/>
                  </a:cubicBezTo>
                  <a:cubicBezTo>
                    <a:pt x="36" y="56"/>
                    <a:pt x="32" y="57"/>
                    <a:pt x="30" y="55"/>
                  </a:cubicBezTo>
                  <a:cubicBezTo>
                    <a:pt x="23" y="48"/>
                    <a:pt x="20" y="38"/>
                    <a:pt x="13" y="31"/>
                  </a:cubicBezTo>
                  <a:cubicBezTo>
                    <a:pt x="12" y="31"/>
                    <a:pt x="11" y="29"/>
                    <a:pt x="10" y="29"/>
                  </a:cubicBezTo>
                  <a:cubicBezTo>
                    <a:pt x="4" y="27"/>
                    <a:pt x="9" y="25"/>
                    <a:pt x="11" y="23"/>
                  </a:cubicBezTo>
                  <a:cubicBezTo>
                    <a:pt x="4" y="21"/>
                    <a:pt x="0" y="14"/>
                    <a:pt x="1" y="9"/>
                  </a:cubicBezTo>
                  <a:cubicBezTo>
                    <a:pt x="2" y="5"/>
                    <a:pt x="12" y="0"/>
                    <a:pt x="14" y="2"/>
                  </a:cubicBezTo>
                  <a:cubicBezTo>
                    <a:pt x="16" y="3"/>
                    <a:pt x="13" y="6"/>
                    <a:pt x="16" y="8"/>
                  </a:cubicBezTo>
                  <a:cubicBezTo>
                    <a:pt x="18" y="12"/>
                    <a:pt x="20" y="18"/>
                    <a:pt x="22" y="22"/>
                  </a:cubicBezTo>
                  <a:cubicBezTo>
                    <a:pt x="25" y="29"/>
                    <a:pt x="29" y="32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8" y="38"/>
                    <a:pt x="40" y="44"/>
                    <a:pt x="44" y="49"/>
                  </a:cubicBezTo>
                  <a:cubicBezTo>
                    <a:pt x="44" y="50"/>
                    <a:pt x="45" y="50"/>
                    <a:pt x="46" y="51"/>
                  </a:cubicBezTo>
                  <a:cubicBezTo>
                    <a:pt x="46" y="54"/>
                    <a:pt x="47" y="56"/>
                    <a:pt x="49" y="59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9" name="Freeform 262"/>
            <p:cNvSpPr/>
            <p:nvPr/>
          </p:nvSpPr>
          <p:spPr bwMode="auto">
            <a:xfrm>
              <a:off x="2908" y="807"/>
              <a:ext cx="143" cy="101"/>
            </a:xfrm>
            <a:custGeom>
              <a:avLst/>
              <a:gdLst>
                <a:gd name="T0" fmla="*/ 0 w 68"/>
                <a:gd name="T1" fmla="*/ 28 h 48"/>
                <a:gd name="T2" fmla="*/ 5 w 68"/>
                <a:gd name="T3" fmla="*/ 32 h 48"/>
                <a:gd name="T4" fmla="*/ 11 w 68"/>
                <a:gd name="T5" fmla="*/ 35 h 48"/>
                <a:gd name="T6" fmla="*/ 44 w 68"/>
                <a:gd name="T7" fmla="*/ 15 h 48"/>
                <a:gd name="T8" fmla="*/ 55 w 68"/>
                <a:gd name="T9" fmla="*/ 5 h 48"/>
                <a:gd name="T10" fmla="*/ 59 w 68"/>
                <a:gd name="T11" fmla="*/ 2 h 48"/>
                <a:gd name="T12" fmla="*/ 64 w 68"/>
                <a:gd name="T13" fmla="*/ 7 h 48"/>
                <a:gd name="T14" fmla="*/ 58 w 68"/>
                <a:gd name="T15" fmla="*/ 20 h 48"/>
                <a:gd name="T16" fmla="*/ 53 w 68"/>
                <a:gd name="T17" fmla="*/ 28 h 48"/>
                <a:gd name="T18" fmla="*/ 50 w 68"/>
                <a:gd name="T19" fmla="*/ 30 h 48"/>
                <a:gd name="T20" fmla="*/ 40 w 68"/>
                <a:gd name="T21" fmla="*/ 34 h 48"/>
                <a:gd name="T22" fmla="*/ 35 w 68"/>
                <a:gd name="T23" fmla="*/ 36 h 48"/>
                <a:gd name="T24" fmla="*/ 31 w 68"/>
                <a:gd name="T25" fmla="*/ 38 h 48"/>
                <a:gd name="T26" fmla="*/ 29 w 68"/>
                <a:gd name="T27" fmla="*/ 39 h 48"/>
                <a:gd name="T28" fmla="*/ 25 w 68"/>
                <a:gd name="T29" fmla="*/ 41 h 48"/>
                <a:gd name="T30" fmla="*/ 5 w 68"/>
                <a:gd name="T31" fmla="*/ 39 h 48"/>
                <a:gd name="T32" fmla="*/ 0 w 68"/>
                <a:gd name="T33" fmla="*/ 2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" h="48">
                  <a:moveTo>
                    <a:pt x="0" y="28"/>
                  </a:moveTo>
                  <a:cubicBezTo>
                    <a:pt x="3" y="28"/>
                    <a:pt x="5" y="29"/>
                    <a:pt x="5" y="32"/>
                  </a:cubicBezTo>
                  <a:cubicBezTo>
                    <a:pt x="6" y="36"/>
                    <a:pt x="8" y="36"/>
                    <a:pt x="11" y="35"/>
                  </a:cubicBezTo>
                  <a:cubicBezTo>
                    <a:pt x="23" y="29"/>
                    <a:pt x="34" y="23"/>
                    <a:pt x="44" y="15"/>
                  </a:cubicBezTo>
                  <a:cubicBezTo>
                    <a:pt x="48" y="12"/>
                    <a:pt x="53" y="10"/>
                    <a:pt x="55" y="5"/>
                  </a:cubicBezTo>
                  <a:cubicBezTo>
                    <a:pt x="56" y="4"/>
                    <a:pt x="57" y="0"/>
                    <a:pt x="59" y="2"/>
                  </a:cubicBezTo>
                  <a:cubicBezTo>
                    <a:pt x="60" y="4"/>
                    <a:pt x="63" y="4"/>
                    <a:pt x="64" y="7"/>
                  </a:cubicBezTo>
                  <a:cubicBezTo>
                    <a:pt x="68" y="14"/>
                    <a:pt x="63" y="17"/>
                    <a:pt x="58" y="20"/>
                  </a:cubicBezTo>
                  <a:cubicBezTo>
                    <a:pt x="55" y="22"/>
                    <a:pt x="52" y="24"/>
                    <a:pt x="53" y="28"/>
                  </a:cubicBezTo>
                  <a:cubicBezTo>
                    <a:pt x="53" y="31"/>
                    <a:pt x="51" y="30"/>
                    <a:pt x="50" y="30"/>
                  </a:cubicBezTo>
                  <a:cubicBezTo>
                    <a:pt x="46" y="30"/>
                    <a:pt x="42" y="30"/>
                    <a:pt x="40" y="34"/>
                  </a:cubicBezTo>
                  <a:cubicBezTo>
                    <a:pt x="39" y="36"/>
                    <a:pt x="37" y="36"/>
                    <a:pt x="35" y="36"/>
                  </a:cubicBezTo>
                  <a:cubicBezTo>
                    <a:pt x="33" y="36"/>
                    <a:pt x="31" y="36"/>
                    <a:pt x="31" y="38"/>
                  </a:cubicBezTo>
                  <a:cubicBezTo>
                    <a:pt x="31" y="42"/>
                    <a:pt x="31" y="42"/>
                    <a:pt x="29" y="39"/>
                  </a:cubicBezTo>
                  <a:cubicBezTo>
                    <a:pt x="27" y="38"/>
                    <a:pt x="26" y="40"/>
                    <a:pt x="25" y="41"/>
                  </a:cubicBezTo>
                  <a:cubicBezTo>
                    <a:pt x="16" y="48"/>
                    <a:pt x="13" y="46"/>
                    <a:pt x="5" y="39"/>
                  </a:cubicBezTo>
                  <a:cubicBezTo>
                    <a:pt x="2" y="35"/>
                    <a:pt x="3" y="31"/>
                    <a:pt x="0" y="2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0" name="Freeform 263"/>
            <p:cNvSpPr/>
            <p:nvPr/>
          </p:nvSpPr>
          <p:spPr bwMode="auto">
            <a:xfrm>
              <a:off x="3051" y="544"/>
              <a:ext cx="31" cy="109"/>
            </a:xfrm>
            <a:custGeom>
              <a:avLst/>
              <a:gdLst>
                <a:gd name="T0" fmla="*/ 3 w 15"/>
                <a:gd name="T1" fmla="*/ 41 h 52"/>
                <a:gd name="T2" fmla="*/ 3 w 15"/>
                <a:gd name="T3" fmla="*/ 20 h 52"/>
                <a:gd name="T4" fmla="*/ 1 w 15"/>
                <a:gd name="T5" fmla="*/ 5 h 52"/>
                <a:gd name="T6" fmla="*/ 4 w 15"/>
                <a:gd name="T7" fmla="*/ 0 h 52"/>
                <a:gd name="T8" fmla="*/ 9 w 15"/>
                <a:gd name="T9" fmla="*/ 3 h 52"/>
                <a:gd name="T10" fmla="*/ 10 w 15"/>
                <a:gd name="T11" fmla="*/ 15 h 52"/>
                <a:gd name="T12" fmla="*/ 13 w 15"/>
                <a:gd name="T13" fmla="*/ 39 h 52"/>
                <a:gd name="T14" fmla="*/ 12 w 15"/>
                <a:gd name="T15" fmla="*/ 49 h 52"/>
                <a:gd name="T16" fmla="*/ 4 w 15"/>
                <a:gd name="T17" fmla="*/ 45 h 52"/>
                <a:gd name="T18" fmla="*/ 3 w 15"/>
                <a:gd name="T19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52">
                  <a:moveTo>
                    <a:pt x="3" y="41"/>
                  </a:moveTo>
                  <a:cubicBezTo>
                    <a:pt x="5" y="34"/>
                    <a:pt x="6" y="27"/>
                    <a:pt x="3" y="20"/>
                  </a:cubicBezTo>
                  <a:cubicBezTo>
                    <a:pt x="1" y="15"/>
                    <a:pt x="0" y="10"/>
                    <a:pt x="1" y="5"/>
                  </a:cubicBezTo>
                  <a:cubicBezTo>
                    <a:pt x="1" y="2"/>
                    <a:pt x="1" y="0"/>
                    <a:pt x="4" y="0"/>
                  </a:cubicBezTo>
                  <a:cubicBezTo>
                    <a:pt x="7" y="0"/>
                    <a:pt x="8" y="1"/>
                    <a:pt x="9" y="3"/>
                  </a:cubicBezTo>
                  <a:cubicBezTo>
                    <a:pt x="10" y="7"/>
                    <a:pt x="12" y="11"/>
                    <a:pt x="10" y="15"/>
                  </a:cubicBezTo>
                  <a:cubicBezTo>
                    <a:pt x="8" y="24"/>
                    <a:pt x="11" y="31"/>
                    <a:pt x="13" y="39"/>
                  </a:cubicBezTo>
                  <a:cubicBezTo>
                    <a:pt x="14" y="43"/>
                    <a:pt x="15" y="46"/>
                    <a:pt x="12" y="49"/>
                  </a:cubicBezTo>
                  <a:cubicBezTo>
                    <a:pt x="7" y="52"/>
                    <a:pt x="7" y="45"/>
                    <a:pt x="4" y="45"/>
                  </a:cubicBezTo>
                  <a:cubicBezTo>
                    <a:pt x="3" y="44"/>
                    <a:pt x="2" y="43"/>
                    <a:pt x="3" y="41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1" name="Freeform 264"/>
            <p:cNvSpPr/>
            <p:nvPr/>
          </p:nvSpPr>
          <p:spPr bwMode="auto">
            <a:xfrm>
              <a:off x="3021" y="744"/>
              <a:ext cx="38" cy="46"/>
            </a:xfrm>
            <a:custGeom>
              <a:avLst/>
              <a:gdLst>
                <a:gd name="T0" fmla="*/ 0 w 18"/>
                <a:gd name="T1" fmla="*/ 21 h 22"/>
                <a:gd name="T2" fmla="*/ 2 w 18"/>
                <a:gd name="T3" fmla="*/ 5 h 22"/>
                <a:gd name="T4" fmla="*/ 13 w 18"/>
                <a:gd name="T5" fmla="*/ 1 h 22"/>
                <a:gd name="T6" fmla="*/ 16 w 18"/>
                <a:gd name="T7" fmla="*/ 7 h 22"/>
                <a:gd name="T8" fmla="*/ 16 w 18"/>
                <a:gd name="T9" fmla="*/ 14 h 22"/>
                <a:gd name="T10" fmla="*/ 14 w 18"/>
                <a:gd name="T11" fmla="*/ 21 h 22"/>
                <a:gd name="T12" fmla="*/ 8 w 18"/>
                <a:gd name="T13" fmla="*/ 20 h 22"/>
                <a:gd name="T14" fmla="*/ 9 w 18"/>
                <a:gd name="T15" fmla="*/ 13 h 22"/>
                <a:gd name="T16" fmla="*/ 0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0" y="21"/>
                  </a:moveTo>
                  <a:cubicBezTo>
                    <a:pt x="0" y="15"/>
                    <a:pt x="0" y="10"/>
                    <a:pt x="2" y="5"/>
                  </a:cubicBezTo>
                  <a:cubicBezTo>
                    <a:pt x="4" y="2"/>
                    <a:pt x="8" y="0"/>
                    <a:pt x="13" y="1"/>
                  </a:cubicBezTo>
                  <a:cubicBezTo>
                    <a:pt x="18" y="2"/>
                    <a:pt x="16" y="4"/>
                    <a:pt x="16" y="7"/>
                  </a:cubicBezTo>
                  <a:cubicBezTo>
                    <a:pt x="16" y="10"/>
                    <a:pt x="16" y="12"/>
                    <a:pt x="16" y="14"/>
                  </a:cubicBezTo>
                  <a:cubicBezTo>
                    <a:pt x="16" y="17"/>
                    <a:pt x="17" y="20"/>
                    <a:pt x="14" y="21"/>
                  </a:cubicBezTo>
                  <a:cubicBezTo>
                    <a:pt x="12" y="22"/>
                    <a:pt x="9" y="22"/>
                    <a:pt x="8" y="20"/>
                  </a:cubicBezTo>
                  <a:cubicBezTo>
                    <a:pt x="5" y="17"/>
                    <a:pt x="9" y="16"/>
                    <a:pt x="9" y="13"/>
                  </a:cubicBezTo>
                  <a:cubicBezTo>
                    <a:pt x="4" y="13"/>
                    <a:pt x="4" y="19"/>
                    <a:pt x="0" y="21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2" name="Freeform 265"/>
            <p:cNvSpPr/>
            <p:nvPr/>
          </p:nvSpPr>
          <p:spPr bwMode="auto">
            <a:xfrm>
              <a:off x="2981" y="544"/>
              <a:ext cx="42" cy="57"/>
            </a:xfrm>
            <a:custGeom>
              <a:avLst/>
              <a:gdLst>
                <a:gd name="T0" fmla="*/ 20 w 20"/>
                <a:gd name="T1" fmla="*/ 25 h 27"/>
                <a:gd name="T2" fmla="*/ 10 w 20"/>
                <a:gd name="T3" fmla="*/ 23 h 27"/>
                <a:gd name="T4" fmla="*/ 0 w 20"/>
                <a:gd name="T5" fmla="*/ 4 h 27"/>
                <a:gd name="T6" fmla="*/ 1 w 20"/>
                <a:gd name="T7" fmla="*/ 0 h 27"/>
                <a:gd name="T8" fmla="*/ 20 w 20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20" y="25"/>
                  </a:moveTo>
                  <a:cubicBezTo>
                    <a:pt x="16" y="27"/>
                    <a:pt x="11" y="25"/>
                    <a:pt x="10" y="23"/>
                  </a:cubicBezTo>
                  <a:cubicBezTo>
                    <a:pt x="7" y="17"/>
                    <a:pt x="2" y="11"/>
                    <a:pt x="0" y="4"/>
                  </a:cubicBezTo>
                  <a:cubicBezTo>
                    <a:pt x="0" y="3"/>
                    <a:pt x="1" y="1"/>
                    <a:pt x="1" y="0"/>
                  </a:cubicBezTo>
                  <a:cubicBezTo>
                    <a:pt x="10" y="6"/>
                    <a:pt x="15" y="15"/>
                    <a:pt x="20" y="25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3" name="Freeform 266"/>
            <p:cNvSpPr/>
            <p:nvPr/>
          </p:nvSpPr>
          <p:spPr bwMode="auto">
            <a:xfrm>
              <a:off x="3017" y="666"/>
              <a:ext cx="46" cy="38"/>
            </a:xfrm>
            <a:custGeom>
              <a:avLst/>
              <a:gdLst>
                <a:gd name="T0" fmla="*/ 10 w 22"/>
                <a:gd name="T1" fmla="*/ 7 h 18"/>
                <a:gd name="T2" fmla="*/ 20 w 22"/>
                <a:gd name="T3" fmla="*/ 13 h 18"/>
                <a:gd name="T4" fmla="*/ 18 w 22"/>
                <a:gd name="T5" fmla="*/ 17 h 18"/>
                <a:gd name="T6" fmla="*/ 13 w 22"/>
                <a:gd name="T7" fmla="*/ 16 h 18"/>
                <a:gd name="T8" fmla="*/ 7 w 22"/>
                <a:gd name="T9" fmla="*/ 9 h 18"/>
                <a:gd name="T10" fmla="*/ 0 w 22"/>
                <a:gd name="T11" fmla="*/ 1 h 18"/>
                <a:gd name="T12" fmla="*/ 10 w 22"/>
                <a:gd name="T13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8">
                  <a:moveTo>
                    <a:pt x="10" y="7"/>
                  </a:moveTo>
                  <a:cubicBezTo>
                    <a:pt x="13" y="9"/>
                    <a:pt x="16" y="12"/>
                    <a:pt x="20" y="13"/>
                  </a:cubicBezTo>
                  <a:cubicBezTo>
                    <a:pt x="22" y="16"/>
                    <a:pt x="22" y="18"/>
                    <a:pt x="18" y="17"/>
                  </a:cubicBezTo>
                  <a:cubicBezTo>
                    <a:pt x="17" y="17"/>
                    <a:pt x="15" y="16"/>
                    <a:pt x="13" y="16"/>
                  </a:cubicBezTo>
                  <a:cubicBezTo>
                    <a:pt x="11" y="14"/>
                    <a:pt x="9" y="12"/>
                    <a:pt x="7" y="9"/>
                  </a:cubicBezTo>
                  <a:cubicBezTo>
                    <a:pt x="4" y="7"/>
                    <a:pt x="2" y="4"/>
                    <a:pt x="0" y="1"/>
                  </a:cubicBezTo>
                  <a:cubicBezTo>
                    <a:pt x="5" y="0"/>
                    <a:pt x="6" y="6"/>
                    <a:pt x="10" y="7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4" name="Freeform 267"/>
            <p:cNvSpPr/>
            <p:nvPr/>
          </p:nvSpPr>
          <p:spPr bwMode="auto">
            <a:xfrm>
              <a:off x="3044" y="609"/>
              <a:ext cx="23" cy="48"/>
            </a:xfrm>
            <a:custGeom>
              <a:avLst/>
              <a:gdLst>
                <a:gd name="T0" fmla="*/ 6 w 11"/>
                <a:gd name="T1" fmla="*/ 10 h 23"/>
                <a:gd name="T2" fmla="*/ 7 w 11"/>
                <a:gd name="T3" fmla="*/ 14 h 23"/>
                <a:gd name="T4" fmla="*/ 9 w 11"/>
                <a:gd name="T5" fmla="*/ 19 h 23"/>
                <a:gd name="T6" fmla="*/ 6 w 11"/>
                <a:gd name="T7" fmla="*/ 23 h 23"/>
                <a:gd name="T8" fmla="*/ 6 w 11"/>
                <a:gd name="T9" fmla="*/ 23 h 23"/>
                <a:gd name="T10" fmla="*/ 1 w 11"/>
                <a:gd name="T11" fmla="*/ 0 h 23"/>
                <a:gd name="T12" fmla="*/ 1 w 11"/>
                <a:gd name="T13" fmla="*/ 0 h 23"/>
                <a:gd name="T14" fmla="*/ 6 w 11"/>
                <a:gd name="T1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3">
                  <a:moveTo>
                    <a:pt x="6" y="10"/>
                  </a:moveTo>
                  <a:cubicBezTo>
                    <a:pt x="7" y="11"/>
                    <a:pt x="7" y="13"/>
                    <a:pt x="7" y="14"/>
                  </a:cubicBezTo>
                  <a:cubicBezTo>
                    <a:pt x="8" y="16"/>
                    <a:pt x="9" y="17"/>
                    <a:pt x="9" y="19"/>
                  </a:cubicBezTo>
                  <a:cubicBezTo>
                    <a:pt x="11" y="23"/>
                    <a:pt x="9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4" y="16"/>
                    <a:pt x="0" y="9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2"/>
                    <a:pt x="4" y="7"/>
                    <a:pt x="6" y="10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5" name="Freeform 268"/>
            <p:cNvSpPr/>
            <p:nvPr/>
          </p:nvSpPr>
          <p:spPr bwMode="auto">
            <a:xfrm>
              <a:off x="2849" y="723"/>
              <a:ext cx="30" cy="29"/>
            </a:xfrm>
            <a:custGeom>
              <a:avLst/>
              <a:gdLst>
                <a:gd name="T0" fmla="*/ 0 w 14"/>
                <a:gd name="T1" fmla="*/ 0 h 14"/>
                <a:gd name="T2" fmla="*/ 14 w 14"/>
                <a:gd name="T3" fmla="*/ 10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cubicBezTo>
                    <a:pt x="4" y="5"/>
                    <a:pt x="11" y="5"/>
                    <a:pt x="14" y="10"/>
                  </a:cubicBezTo>
                  <a:cubicBezTo>
                    <a:pt x="5" y="14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6" name="Freeform 269"/>
            <p:cNvSpPr/>
            <p:nvPr/>
          </p:nvSpPr>
          <p:spPr bwMode="auto">
            <a:xfrm>
              <a:off x="3019" y="723"/>
              <a:ext cx="36" cy="27"/>
            </a:xfrm>
            <a:custGeom>
              <a:avLst/>
              <a:gdLst>
                <a:gd name="T0" fmla="*/ 1 w 17"/>
                <a:gd name="T1" fmla="*/ 13 h 13"/>
                <a:gd name="T2" fmla="*/ 5 w 17"/>
                <a:gd name="T3" fmla="*/ 6 h 13"/>
                <a:gd name="T4" fmla="*/ 12 w 17"/>
                <a:gd name="T5" fmla="*/ 3 h 13"/>
                <a:gd name="T6" fmla="*/ 15 w 17"/>
                <a:gd name="T7" fmla="*/ 3 h 13"/>
                <a:gd name="T8" fmla="*/ 13 w 17"/>
                <a:gd name="T9" fmla="*/ 8 h 13"/>
                <a:gd name="T10" fmla="*/ 1 w 17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3">
                  <a:moveTo>
                    <a:pt x="1" y="13"/>
                  </a:moveTo>
                  <a:cubicBezTo>
                    <a:pt x="0" y="8"/>
                    <a:pt x="2" y="7"/>
                    <a:pt x="5" y="6"/>
                  </a:cubicBezTo>
                  <a:cubicBezTo>
                    <a:pt x="7" y="5"/>
                    <a:pt x="9" y="4"/>
                    <a:pt x="12" y="3"/>
                  </a:cubicBezTo>
                  <a:cubicBezTo>
                    <a:pt x="13" y="2"/>
                    <a:pt x="14" y="0"/>
                    <a:pt x="15" y="3"/>
                  </a:cubicBezTo>
                  <a:cubicBezTo>
                    <a:pt x="15" y="5"/>
                    <a:pt x="17" y="7"/>
                    <a:pt x="13" y="8"/>
                  </a:cubicBezTo>
                  <a:cubicBezTo>
                    <a:pt x="9" y="8"/>
                    <a:pt x="4" y="9"/>
                    <a:pt x="1" y="13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7" name="Freeform 270"/>
            <p:cNvSpPr/>
            <p:nvPr/>
          </p:nvSpPr>
          <p:spPr bwMode="auto">
            <a:xfrm>
              <a:off x="3023" y="596"/>
              <a:ext cx="19" cy="34"/>
            </a:xfrm>
            <a:custGeom>
              <a:avLst/>
              <a:gdLst>
                <a:gd name="T0" fmla="*/ 9 w 9"/>
                <a:gd name="T1" fmla="*/ 16 h 16"/>
                <a:gd name="T2" fmla="*/ 0 w 9"/>
                <a:gd name="T3" fmla="*/ 0 h 16"/>
                <a:gd name="T4" fmla="*/ 9 w 9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6">
                  <a:moveTo>
                    <a:pt x="9" y="16"/>
                  </a:moveTo>
                  <a:cubicBezTo>
                    <a:pt x="4" y="12"/>
                    <a:pt x="1" y="6"/>
                    <a:pt x="0" y="0"/>
                  </a:cubicBezTo>
                  <a:cubicBezTo>
                    <a:pt x="5" y="4"/>
                    <a:pt x="7" y="10"/>
                    <a:pt x="9" y="16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8" name="Freeform 271"/>
            <p:cNvSpPr/>
            <p:nvPr/>
          </p:nvSpPr>
          <p:spPr bwMode="auto">
            <a:xfrm>
              <a:off x="3044" y="634"/>
              <a:ext cx="9" cy="17"/>
            </a:xfrm>
            <a:custGeom>
              <a:avLst/>
              <a:gdLst>
                <a:gd name="T0" fmla="*/ 4 w 4"/>
                <a:gd name="T1" fmla="*/ 8 h 8"/>
                <a:gd name="T2" fmla="*/ 1 w 4"/>
                <a:gd name="T3" fmla="*/ 0 h 8"/>
                <a:gd name="T4" fmla="*/ 4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8"/>
                  </a:moveTo>
                  <a:cubicBezTo>
                    <a:pt x="1" y="6"/>
                    <a:pt x="0" y="3"/>
                    <a:pt x="1" y="0"/>
                  </a:cubicBezTo>
                  <a:cubicBezTo>
                    <a:pt x="2" y="3"/>
                    <a:pt x="3" y="5"/>
                    <a:pt x="4" y="8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9" name="Freeform 272"/>
            <p:cNvSpPr/>
            <p:nvPr/>
          </p:nvSpPr>
          <p:spPr bwMode="auto">
            <a:xfrm>
              <a:off x="2889" y="719"/>
              <a:ext cx="76" cy="31"/>
            </a:xfrm>
            <a:custGeom>
              <a:avLst/>
              <a:gdLst>
                <a:gd name="T0" fmla="*/ 4 w 36"/>
                <a:gd name="T1" fmla="*/ 6 h 15"/>
                <a:gd name="T2" fmla="*/ 6 w 36"/>
                <a:gd name="T3" fmla="*/ 2 h 15"/>
                <a:gd name="T4" fmla="*/ 30 w 36"/>
                <a:gd name="T5" fmla="*/ 4 h 15"/>
                <a:gd name="T6" fmla="*/ 33 w 36"/>
                <a:gd name="T7" fmla="*/ 5 h 15"/>
                <a:gd name="T8" fmla="*/ 35 w 36"/>
                <a:gd name="T9" fmla="*/ 6 h 15"/>
                <a:gd name="T10" fmla="*/ 33 w 36"/>
                <a:gd name="T11" fmla="*/ 9 h 15"/>
                <a:gd name="T12" fmla="*/ 4 w 36"/>
                <a:gd name="T13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5">
                  <a:moveTo>
                    <a:pt x="4" y="6"/>
                  </a:moveTo>
                  <a:cubicBezTo>
                    <a:pt x="4" y="4"/>
                    <a:pt x="0" y="0"/>
                    <a:pt x="6" y="2"/>
                  </a:cubicBezTo>
                  <a:cubicBezTo>
                    <a:pt x="14" y="3"/>
                    <a:pt x="22" y="5"/>
                    <a:pt x="30" y="4"/>
                  </a:cubicBezTo>
                  <a:cubicBezTo>
                    <a:pt x="31" y="4"/>
                    <a:pt x="32" y="5"/>
                    <a:pt x="33" y="5"/>
                  </a:cubicBezTo>
                  <a:cubicBezTo>
                    <a:pt x="34" y="5"/>
                    <a:pt x="36" y="3"/>
                    <a:pt x="35" y="6"/>
                  </a:cubicBezTo>
                  <a:cubicBezTo>
                    <a:pt x="35" y="8"/>
                    <a:pt x="35" y="8"/>
                    <a:pt x="33" y="9"/>
                  </a:cubicBezTo>
                  <a:cubicBezTo>
                    <a:pt x="23" y="15"/>
                    <a:pt x="13" y="12"/>
                    <a:pt x="4" y="6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0" name="Freeform 273"/>
            <p:cNvSpPr/>
            <p:nvPr/>
          </p:nvSpPr>
          <p:spPr bwMode="auto">
            <a:xfrm>
              <a:off x="2847" y="662"/>
              <a:ext cx="53" cy="38"/>
            </a:xfrm>
            <a:custGeom>
              <a:avLst/>
              <a:gdLst>
                <a:gd name="T0" fmla="*/ 6 w 25"/>
                <a:gd name="T1" fmla="*/ 1 h 18"/>
                <a:gd name="T2" fmla="*/ 25 w 25"/>
                <a:gd name="T3" fmla="*/ 16 h 18"/>
                <a:gd name="T4" fmla="*/ 9 w 25"/>
                <a:gd name="T5" fmla="*/ 15 h 18"/>
                <a:gd name="T6" fmla="*/ 6 w 25"/>
                <a:gd name="T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8">
                  <a:moveTo>
                    <a:pt x="6" y="1"/>
                  </a:moveTo>
                  <a:cubicBezTo>
                    <a:pt x="16" y="0"/>
                    <a:pt x="20" y="8"/>
                    <a:pt x="25" y="16"/>
                  </a:cubicBezTo>
                  <a:cubicBezTo>
                    <a:pt x="19" y="13"/>
                    <a:pt x="15" y="18"/>
                    <a:pt x="9" y="15"/>
                  </a:cubicBezTo>
                  <a:cubicBezTo>
                    <a:pt x="0" y="11"/>
                    <a:pt x="8" y="5"/>
                    <a:pt x="6" y="1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1" name="Freeform 274"/>
            <p:cNvSpPr/>
            <p:nvPr/>
          </p:nvSpPr>
          <p:spPr bwMode="auto">
            <a:xfrm>
              <a:off x="2912" y="674"/>
              <a:ext cx="50" cy="26"/>
            </a:xfrm>
            <a:custGeom>
              <a:avLst/>
              <a:gdLst>
                <a:gd name="T0" fmla="*/ 0 w 24"/>
                <a:gd name="T1" fmla="*/ 0 h 12"/>
                <a:gd name="T2" fmla="*/ 19 w 24"/>
                <a:gd name="T3" fmla="*/ 5 h 12"/>
                <a:gd name="T4" fmla="*/ 22 w 24"/>
                <a:gd name="T5" fmla="*/ 10 h 12"/>
                <a:gd name="T6" fmla="*/ 16 w 24"/>
                <a:gd name="T7" fmla="*/ 9 h 12"/>
                <a:gd name="T8" fmla="*/ 4 w 24"/>
                <a:gd name="T9" fmla="*/ 5 h 12"/>
                <a:gd name="T10" fmla="*/ 0 w 24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2">
                  <a:moveTo>
                    <a:pt x="0" y="0"/>
                  </a:moveTo>
                  <a:cubicBezTo>
                    <a:pt x="7" y="1"/>
                    <a:pt x="13" y="0"/>
                    <a:pt x="19" y="5"/>
                  </a:cubicBezTo>
                  <a:cubicBezTo>
                    <a:pt x="20" y="6"/>
                    <a:pt x="24" y="7"/>
                    <a:pt x="22" y="10"/>
                  </a:cubicBezTo>
                  <a:cubicBezTo>
                    <a:pt x="20" y="12"/>
                    <a:pt x="18" y="10"/>
                    <a:pt x="16" y="9"/>
                  </a:cubicBezTo>
                  <a:cubicBezTo>
                    <a:pt x="12" y="7"/>
                    <a:pt x="8" y="6"/>
                    <a:pt x="4" y="5"/>
                  </a:cubicBezTo>
                  <a:cubicBezTo>
                    <a:pt x="2" y="4"/>
                    <a:pt x="0" y="4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2" name="Freeform 275"/>
            <p:cNvSpPr/>
            <p:nvPr/>
          </p:nvSpPr>
          <p:spPr bwMode="auto">
            <a:xfrm>
              <a:off x="2893" y="632"/>
              <a:ext cx="15" cy="13"/>
            </a:xfrm>
            <a:custGeom>
              <a:avLst/>
              <a:gdLst>
                <a:gd name="T0" fmla="*/ 7 w 7"/>
                <a:gd name="T1" fmla="*/ 3 h 6"/>
                <a:gd name="T2" fmla="*/ 2 w 7"/>
                <a:gd name="T3" fmla="*/ 4 h 6"/>
                <a:gd name="T4" fmla="*/ 1 w 7"/>
                <a:gd name="T5" fmla="*/ 1 h 6"/>
                <a:gd name="T6" fmla="*/ 7 w 7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7" y="3"/>
                  </a:moveTo>
                  <a:cubicBezTo>
                    <a:pt x="6" y="6"/>
                    <a:pt x="4" y="5"/>
                    <a:pt x="2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4" y="0"/>
                    <a:pt x="5" y="3"/>
                    <a:pt x="7" y="3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3" name="Freeform 276"/>
            <p:cNvSpPr/>
            <p:nvPr/>
          </p:nvSpPr>
          <p:spPr bwMode="auto">
            <a:xfrm>
              <a:off x="3015" y="837"/>
              <a:ext cx="17" cy="19"/>
            </a:xfrm>
            <a:custGeom>
              <a:avLst/>
              <a:gdLst>
                <a:gd name="T0" fmla="*/ 0 w 8"/>
                <a:gd name="T1" fmla="*/ 9 h 9"/>
                <a:gd name="T2" fmla="*/ 8 w 8"/>
                <a:gd name="T3" fmla="*/ 0 h 9"/>
                <a:gd name="T4" fmla="*/ 0 w 8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9"/>
                  </a:moveTo>
                  <a:cubicBezTo>
                    <a:pt x="0" y="4"/>
                    <a:pt x="2" y="1"/>
                    <a:pt x="8" y="0"/>
                  </a:cubicBezTo>
                  <a:cubicBezTo>
                    <a:pt x="7" y="5"/>
                    <a:pt x="2" y="6"/>
                    <a:pt x="0" y="9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4" name="Freeform 277"/>
            <p:cNvSpPr>
              <a:spLocks noEditPoints="1"/>
            </p:cNvSpPr>
            <p:nvPr/>
          </p:nvSpPr>
          <p:spPr bwMode="auto">
            <a:xfrm>
              <a:off x="2822" y="522"/>
              <a:ext cx="718" cy="403"/>
            </a:xfrm>
            <a:custGeom>
              <a:avLst/>
              <a:gdLst>
                <a:gd name="T0" fmla="*/ 54 w 342"/>
                <a:gd name="T1" fmla="*/ 34 h 191"/>
                <a:gd name="T2" fmla="*/ 51 w 342"/>
                <a:gd name="T3" fmla="*/ 10 h 191"/>
                <a:gd name="T4" fmla="*/ 67 w 342"/>
                <a:gd name="T5" fmla="*/ 0 h 191"/>
                <a:gd name="T6" fmla="*/ 99 w 342"/>
                <a:gd name="T7" fmla="*/ 26 h 191"/>
                <a:gd name="T8" fmla="*/ 101 w 342"/>
                <a:gd name="T9" fmla="*/ 29 h 191"/>
                <a:gd name="T10" fmla="*/ 101 w 342"/>
                <a:gd name="T11" fmla="*/ 8 h 191"/>
                <a:gd name="T12" fmla="*/ 108 w 342"/>
                <a:gd name="T13" fmla="*/ 4 h 191"/>
                <a:gd name="T14" fmla="*/ 125 w 342"/>
                <a:gd name="T15" fmla="*/ 45 h 191"/>
                <a:gd name="T16" fmla="*/ 127 w 342"/>
                <a:gd name="T17" fmla="*/ 98 h 191"/>
                <a:gd name="T18" fmla="*/ 194 w 342"/>
                <a:gd name="T19" fmla="*/ 133 h 191"/>
                <a:gd name="T20" fmla="*/ 228 w 342"/>
                <a:gd name="T21" fmla="*/ 155 h 191"/>
                <a:gd name="T22" fmla="*/ 286 w 342"/>
                <a:gd name="T23" fmla="*/ 166 h 191"/>
                <a:gd name="T24" fmla="*/ 340 w 342"/>
                <a:gd name="T25" fmla="*/ 161 h 191"/>
                <a:gd name="T26" fmla="*/ 336 w 342"/>
                <a:gd name="T27" fmla="*/ 164 h 191"/>
                <a:gd name="T28" fmla="*/ 298 w 342"/>
                <a:gd name="T29" fmla="*/ 170 h 191"/>
                <a:gd name="T30" fmla="*/ 245 w 342"/>
                <a:gd name="T31" fmla="*/ 163 h 191"/>
                <a:gd name="T32" fmla="*/ 207 w 342"/>
                <a:gd name="T33" fmla="*/ 145 h 191"/>
                <a:gd name="T34" fmla="*/ 149 w 342"/>
                <a:gd name="T35" fmla="*/ 113 h 191"/>
                <a:gd name="T36" fmla="*/ 121 w 342"/>
                <a:gd name="T37" fmla="*/ 106 h 191"/>
                <a:gd name="T38" fmla="*/ 114 w 342"/>
                <a:gd name="T39" fmla="*/ 107 h 191"/>
                <a:gd name="T40" fmla="*/ 117 w 342"/>
                <a:gd name="T41" fmla="*/ 90 h 191"/>
                <a:gd name="T42" fmla="*/ 112 w 342"/>
                <a:gd name="T43" fmla="*/ 138 h 191"/>
                <a:gd name="T44" fmla="*/ 93 w 342"/>
                <a:gd name="T45" fmla="*/ 174 h 191"/>
                <a:gd name="T46" fmla="*/ 38 w 342"/>
                <a:gd name="T47" fmla="*/ 185 h 191"/>
                <a:gd name="T48" fmla="*/ 39 w 342"/>
                <a:gd name="T49" fmla="*/ 158 h 191"/>
                <a:gd name="T50" fmla="*/ 94 w 342"/>
                <a:gd name="T51" fmla="*/ 117 h 191"/>
                <a:gd name="T52" fmla="*/ 97 w 342"/>
                <a:gd name="T53" fmla="*/ 109 h 191"/>
                <a:gd name="T54" fmla="*/ 71 w 342"/>
                <a:gd name="T55" fmla="*/ 129 h 191"/>
                <a:gd name="T56" fmla="*/ 22 w 342"/>
                <a:gd name="T57" fmla="*/ 129 h 191"/>
                <a:gd name="T58" fmla="*/ 5 w 342"/>
                <a:gd name="T59" fmla="*/ 61 h 191"/>
                <a:gd name="T60" fmla="*/ 50 w 342"/>
                <a:gd name="T61" fmla="*/ 50 h 191"/>
                <a:gd name="T62" fmla="*/ 72 w 342"/>
                <a:gd name="T63" fmla="*/ 59 h 191"/>
                <a:gd name="T64" fmla="*/ 116 w 342"/>
                <a:gd name="T65" fmla="*/ 88 h 191"/>
                <a:gd name="T66" fmla="*/ 98 w 342"/>
                <a:gd name="T67" fmla="*/ 34 h 191"/>
                <a:gd name="T68" fmla="*/ 58 w 342"/>
                <a:gd name="T69" fmla="*/ 5 h 191"/>
                <a:gd name="T70" fmla="*/ 55 w 342"/>
                <a:gd name="T71" fmla="*/ 25 h 191"/>
                <a:gd name="T72" fmla="*/ 83 w 342"/>
                <a:gd name="T73" fmla="*/ 64 h 191"/>
                <a:gd name="T74" fmla="*/ 110 w 342"/>
                <a:gd name="T75" fmla="*/ 89 h 191"/>
                <a:gd name="T76" fmla="*/ 103 w 342"/>
                <a:gd name="T77" fmla="*/ 86 h 191"/>
                <a:gd name="T78" fmla="*/ 68 w 342"/>
                <a:gd name="T79" fmla="*/ 61 h 191"/>
                <a:gd name="T80" fmla="*/ 15 w 342"/>
                <a:gd name="T81" fmla="*/ 53 h 191"/>
                <a:gd name="T82" fmla="*/ 5 w 342"/>
                <a:gd name="T83" fmla="*/ 88 h 191"/>
                <a:gd name="T84" fmla="*/ 44 w 342"/>
                <a:gd name="T85" fmla="*/ 131 h 191"/>
                <a:gd name="T86" fmla="*/ 105 w 342"/>
                <a:gd name="T87" fmla="*/ 103 h 191"/>
                <a:gd name="T88" fmla="*/ 100 w 342"/>
                <a:gd name="T89" fmla="*/ 112 h 191"/>
                <a:gd name="T90" fmla="*/ 68 w 342"/>
                <a:gd name="T91" fmla="*/ 146 h 191"/>
                <a:gd name="T92" fmla="*/ 36 w 342"/>
                <a:gd name="T93" fmla="*/ 163 h 191"/>
                <a:gd name="T94" fmla="*/ 71 w 342"/>
                <a:gd name="T95" fmla="*/ 184 h 191"/>
                <a:gd name="T96" fmla="*/ 110 w 342"/>
                <a:gd name="T97" fmla="*/ 136 h 191"/>
                <a:gd name="T98" fmla="*/ 109 w 342"/>
                <a:gd name="T99" fmla="*/ 104 h 191"/>
                <a:gd name="T100" fmla="*/ 103 w 342"/>
                <a:gd name="T101" fmla="*/ 6 h 191"/>
                <a:gd name="T102" fmla="*/ 103 w 342"/>
                <a:gd name="T103" fmla="*/ 32 h 191"/>
                <a:gd name="T104" fmla="*/ 111 w 342"/>
                <a:gd name="T105" fmla="*/ 61 h 191"/>
                <a:gd name="T106" fmla="*/ 117 w 342"/>
                <a:gd name="T107" fmla="*/ 74 h 191"/>
                <a:gd name="T108" fmla="*/ 121 w 342"/>
                <a:gd name="T109" fmla="*/ 24 h 191"/>
                <a:gd name="T110" fmla="*/ 104 w 342"/>
                <a:gd name="T111" fmla="*/ 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2" h="191">
                  <a:moveTo>
                    <a:pt x="72" y="59"/>
                  </a:moveTo>
                  <a:cubicBezTo>
                    <a:pt x="66" y="51"/>
                    <a:pt x="60" y="42"/>
                    <a:pt x="54" y="34"/>
                  </a:cubicBezTo>
                  <a:cubicBezTo>
                    <a:pt x="52" y="31"/>
                    <a:pt x="52" y="28"/>
                    <a:pt x="52" y="25"/>
                  </a:cubicBezTo>
                  <a:cubicBezTo>
                    <a:pt x="52" y="20"/>
                    <a:pt x="52" y="15"/>
                    <a:pt x="51" y="10"/>
                  </a:cubicBezTo>
                  <a:cubicBezTo>
                    <a:pt x="51" y="7"/>
                    <a:pt x="52" y="4"/>
                    <a:pt x="54" y="3"/>
                  </a:cubicBezTo>
                  <a:cubicBezTo>
                    <a:pt x="58" y="2"/>
                    <a:pt x="63" y="0"/>
                    <a:pt x="67" y="0"/>
                  </a:cubicBezTo>
                  <a:cubicBezTo>
                    <a:pt x="75" y="1"/>
                    <a:pt x="84" y="4"/>
                    <a:pt x="90" y="10"/>
                  </a:cubicBezTo>
                  <a:cubicBezTo>
                    <a:pt x="94" y="15"/>
                    <a:pt x="96" y="21"/>
                    <a:pt x="99" y="26"/>
                  </a:cubicBezTo>
                  <a:cubicBezTo>
                    <a:pt x="100" y="27"/>
                    <a:pt x="100" y="28"/>
                    <a:pt x="100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1" y="24"/>
                    <a:pt x="101" y="18"/>
                    <a:pt x="101" y="13"/>
                  </a:cubicBezTo>
                  <a:cubicBezTo>
                    <a:pt x="101" y="11"/>
                    <a:pt x="100" y="10"/>
                    <a:pt x="101" y="8"/>
                  </a:cubicBezTo>
                  <a:cubicBezTo>
                    <a:pt x="101" y="6"/>
                    <a:pt x="101" y="3"/>
                    <a:pt x="102" y="3"/>
                  </a:cubicBezTo>
                  <a:cubicBezTo>
                    <a:pt x="104" y="3"/>
                    <a:pt x="107" y="3"/>
                    <a:pt x="108" y="4"/>
                  </a:cubicBezTo>
                  <a:cubicBezTo>
                    <a:pt x="115" y="10"/>
                    <a:pt x="121" y="17"/>
                    <a:pt x="124" y="25"/>
                  </a:cubicBezTo>
                  <a:cubicBezTo>
                    <a:pt x="125" y="31"/>
                    <a:pt x="125" y="38"/>
                    <a:pt x="125" y="45"/>
                  </a:cubicBezTo>
                  <a:cubicBezTo>
                    <a:pt x="125" y="55"/>
                    <a:pt x="123" y="64"/>
                    <a:pt x="120" y="73"/>
                  </a:cubicBezTo>
                  <a:cubicBezTo>
                    <a:pt x="117" y="83"/>
                    <a:pt x="120" y="91"/>
                    <a:pt x="127" y="98"/>
                  </a:cubicBezTo>
                  <a:cubicBezTo>
                    <a:pt x="132" y="104"/>
                    <a:pt x="139" y="106"/>
                    <a:pt x="146" y="109"/>
                  </a:cubicBezTo>
                  <a:cubicBezTo>
                    <a:pt x="163" y="115"/>
                    <a:pt x="179" y="123"/>
                    <a:pt x="194" y="133"/>
                  </a:cubicBezTo>
                  <a:cubicBezTo>
                    <a:pt x="199" y="137"/>
                    <a:pt x="204" y="140"/>
                    <a:pt x="209" y="143"/>
                  </a:cubicBezTo>
                  <a:cubicBezTo>
                    <a:pt x="216" y="147"/>
                    <a:pt x="222" y="152"/>
                    <a:pt x="228" y="155"/>
                  </a:cubicBezTo>
                  <a:cubicBezTo>
                    <a:pt x="234" y="158"/>
                    <a:pt x="239" y="159"/>
                    <a:pt x="245" y="160"/>
                  </a:cubicBezTo>
                  <a:cubicBezTo>
                    <a:pt x="258" y="163"/>
                    <a:pt x="272" y="164"/>
                    <a:pt x="286" y="166"/>
                  </a:cubicBezTo>
                  <a:cubicBezTo>
                    <a:pt x="295" y="168"/>
                    <a:pt x="304" y="167"/>
                    <a:pt x="313" y="165"/>
                  </a:cubicBezTo>
                  <a:cubicBezTo>
                    <a:pt x="322" y="163"/>
                    <a:pt x="331" y="162"/>
                    <a:pt x="340" y="161"/>
                  </a:cubicBezTo>
                  <a:cubicBezTo>
                    <a:pt x="340" y="160"/>
                    <a:pt x="340" y="161"/>
                    <a:pt x="342" y="161"/>
                  </a:cubicBezTo>
                  <a:cubicBezTo>
                    <a:pt x="340" y="163"/>
                    <a:pt x="338" y="163"/>
                    <a:pt x="336" y="164"/>
                  </a:cubicBezTo>
                  <a:cubicBezTo>
                    <a:pt x="334" y="165"/>
                    <a:pt x="331" y="165"/>
                    <a:pt x="328" y="165"/>
                  </a:cubicBezTo>
                  <a:cubicBezTo>
                    <a:pt x="318" y="167"/>
                    <a:pt x="308" y="169"/>
                    <a:pt x="298" y="170"/>
                  </a:cubicBezTo>
                  <a:cubicBezTo>
                    <a:pt x="292" y="170"/>
                    <a:pt x="286" y="169"/>
                    <a:pt x="280" y="168"/>
                  </a:cubicBezTo>
                  <a:cubicBezTo>
                    <a:pt x="268" y="167"/>
                    <a:pt x="257" y="165"/>
                    <a:pt x="245" y="163"/>
                  </a:cubicBezTo>
                  <a:cubicBezTo>
                    <a:pt x="236" y="162"/>
                    <a:pt x="227" y="159"/>
                    <a:pt x="220" y="153"/>
                  </a:cubicBezTo>
                  <a:cubicBezTo>
                    <a:pt x="216" y="150"/>
                    <a:pt x="211" y="148"/>
                    <a:pt x="207" y="145"/>
                  </a:cubicBezTo>
                  <a:cubicBezTo>
                    <a:pt x="197" y="139"/>
                    <a:pt x="188" y="133"/>
                    <a:pt x="179" y="127"/>
                  </a:cubicBezTo>
                  <a:cubicBezTo>
                    <a:pt x="169" y="122"/>
                    <a:pt x="159" y="118"/>
                    <a:pt x="149" y="113"/>
                  </a:cubicBezTo>
                  <a:cubicBezTo>
                    <a:pt x="143" y="110"/>
                    <a:pt x="138" y="108"/>
                    <a:pt x="133" y="106"/>
                  </a:cubicBezTo>
                  <a:cubicBezTo>
                    <a:pt x="128" y="104"/>
                    <a:pt x="124" y="104"/>
                    <a:pt x="121" y="106"/>
                  </a:cubicBezTo>
                  <a:cubicBezTo>
                    <a:pt x="119" y="108"/>
                    <a:pt x="116" y="108"/>
                    <a:pt x="114" y="109"/>
                  </a:cubicBezTo>
                  <a:cubicBezTo>
                    <a:pt x="114" y="108"/>
                    <a:pt x="114" y="108"/>
                    <a:pt x="114" y="107"/>
                  </a:cubicBezTo>
                  <a:cubicBezTo>
                    <a:pt x="118" y="105"/>
                    <a:pt x="122" y="103"/>
                    <a:pt x="126" y="101"/>
                  </a:cubicBezTo>
                  <a:cubicBezTo>
                    <a:pt x="123" y="97"/>
                    <a:pt x="120" y="94"/>
                    <a:pt x="117" y="90"/>
                  </a:cubicBezTo>
                  <a:cubicBezTo>
                    <a:pt x="113" y="93"/>
                    <a:pt x="112" y="98"/>
                    <a:pt x="112" y="103"/>
                  </a:cubicBezTo>
                  <a:cubicBezTo>
                    <a:pt x="112" y="114"/>
                    <a:pt x="112" y="126"/>
                    <a:pt x="112" y="138"/>
                  </a:cubicBezTo>
                  <a:cubicBezTo>
                    <a:pt x="112" y="145"/>
                    <a:pt x="110" y="152"/>
                    <a:pt x="106" y="159"/>
                  </a:cubicBezTo>
                  <a:cubicBezTo>
                    <a:pt x="102" y="164"/>
                    <a:pt x="98" y="170"/>
                    <a:pt x="93" y="174"/>
                  </a:cubicBezTo>
                  <a:cubicBezTo>
                    <a:pt x="85" y="182"/>
                    <a:pt x="76" y="187"/>
                    <a:pt x="65" y="189"/>
                  </a:cubicBezTo>
                  <a:cubicBezTo>
                    <a:pt x="56" y="191"/>
                    <a:pt x="46" y="190"/>
                    <a:pt x="38" y="185"/>
                  </a:cubicBezTo>
                  <a:cubicBezTo>
                    <a:pt x="34" y="182"/>
                    <a:pt x="30" y="179"/>
                    <a:pt x="31" y="173"/>
                  </a:cubicBezTo>
                  <a:cubicBezTo>
                    <a:pt x="31" y="167"/>
                    <a:pt x="32" y="161"/>
                    <a:pt x="39" y="158"/>
                  </a:cubicBezTo>
                  <a:cubicBezTo>
                    <a:pt x="46" y="155"/>
                    <a:pt x="53" y="152"/>
                    <a:pt x="59" y="148"/>
                  </a:cubicBezTo>
                  <a:cubicBezTo>
                    <a:pt x="72" y="140"/>
                    <a:pt x="85" y="131"/>
                    <a:pt x="94" y="117"/>
                  </a:cubicBezTo>
                  <a:cubicBezTo>
                    <a:pt x="95" y="115"/>
                    <a:pt x="97" y="112"/>
                    <a:pt x="98" y="110"/>
                  </a:cubicBezTo>
                  <a:cubicBezTo>
                    <a:pt x="98" y="110"/>
                    <a:pt x="98" y="110"/>
                    <a:pt x="97" y="109"/>
                  </a:cubicBezTo>
                  <a:cubicBezTo>
                    <a:pt x="93" y="112"/>
                    <a:pt x="89" y="115"/>
                    <a:pt x="85" y="118"/>
                  </a:cubicBezTo>
                  <a:cubicBezTo>
                    <a:pt x="80" y="121"/>
                    <a:pt x="76" y="126"/>
                    <a:pt x="71" y="129"/>
                  </a:cubicBezTo>
                  <a:cubicBezTo>
                    <a:pt x="62" y="135"/>
                    <a:pt x="51" y="134"/>
                    <a:pt x="41" y="134"/>
                  </a:cubicBezTo>
                  <a:cubicBezTo>
                    <a:pt x="34" y="135"/>
                    <a:pt x="27" y="133"/>
                    <a:pt x="22" y="129"/>
                  </a:cubicBezTo>
                  <a:cubicBezTo>
                    <a:pt x="9" y="119"/>
                    <a:pt x="0" y="108"/>
                    <a:pt x="2" y="90"/>
                  </a:cubicBezTo>
                  <a:cubicBezTo>
                    <a:pt x="4" y="81"/>
                    <a:pt x="4" y="71"/>
                    <a:pt x="5" y="61"/>
                  </a:cubicBezTo>
                  <a:cubicBezTo>
                    <a:pt x="6" y="55"/>
                    <a:pt x="9" y="52"/>
                    <a:pt x="15" y="50"/>
                  </a:cubicBezTo>
                  <a:cubicBezTo>
                    <a:pt x="26" y="46"/>
                    <a:pt x="39" y="48"/>
                    <a:pt x="50" y="50"/>
                  </a:cubicBezTo>
                  <a:cubicBezTo>
                    <a:pt x="55" y="51"/>
                    <a:pt x="59" y="54"/>
                    <a:pt x="63" y="56"/>
                  </a:cubicBezTo>
                  <a:cubicBezTo>
                    <a:pt x="66" y="57"/>
                    <a:pt x="69" y="58"/>
                    <a:pt x="72" y="59"/>
                  </a:cubicBezTo>
                  <a:close/>
                  <a:moveTo>
                    <a:pt x="109" y="104"/>
                  </a:moveTo>
                  <a:cubicBezTo>
                    <a:pt x="110" y="98"/>
                    <a:pt x="110" y="92"/>
                    <a:pt x="116" y="88"/>
                  </a:cubicBezTo>
                  <a:cubicBezTo>
                    <a:pt x="113" y="79"/>
                    <a:pt x="110" y="69"/>
                    <a:pt x="105" y="60"/>
                  </a:cubicBezTo>
                  <a:cubicBezTo>
                    <a:pt x="101" y="52"/>
                    <a:pt x="99" y="43"/>
                    <a:pt x="98" y="34"/>
                  </a:cubicBezTo>
                  <a:cubicBezTo>
                    <a:pt x="96" y="22"/>
                    <a:pt x="91" y="13"/>
                    <a:pt x="81" y="7"/>
                  </a:cubicBezTo>
                  <a:cubicBezTo>
                    <a:pt x="73" y="4"/>
                    <a:pt x="66" y="1"/>
                    <a:pt x="58" y="5"/>
                  </a:cubicBezTo>
                  <a:cubicBezTo>
                    <a:pt x="55" y="6"/>
                    <a:pt x="54" y="7"/>
                    <a:pt x="54" y="11"/>
                  </a:cubicBezTo>
                  <a:cubicBezTo>
                    <a:pt x="55" y="15"/>
                    <a:pt x="55" y="20"/>
                    <a:pt x="55" y="25"/>
                  </a:cubicBezTo>
                  <a:cubicBezTo>
                    <a:pt x="55" y="27"/>
                    <a:pt x="55" y="30"/>
                    <a:pt x="56" y="32"/>
                  </a:cubicBezTo>
                  <a:cubicBezTo>
                    <a:pt x="63" y="44"/>
                    <a:pt x="72" y="55"/>
                    <a:pt x="83" y="64"/>
                  </a:cubicBezTo>
                  <a:cubicBezTo>
                    <a:pt x="92" y="72"/>
                    <a:pt x="100" y="79"/>
                    <a:pt x="109" y="87"/>
                  </a:cubicBezTo>
                  <a:cubicBezTo>
                    <a:pt x="110" y="87"/>
                    <a:pt x="110" y="88"/>
                    <a:pt x="110" y="89"/>
                  </a:cubicBezTo>
                  <a:cubicBezTo>
                    <a:pt x="109" y="89"/>
                    <a:pt x="108" y="90"/>
                    <a:pt x="108" y="89"/>
                  </a:cubicBezTo>
                  <a:cubicBezTo>
                    <a:pt x="106" y="88"/>
                    <a:pt x="104" y="87"/>
                    <a:pt x="103" y="86"/>
                  </a:cubicBezTo>
                  <a:cubicBezTo>
                    <a:pt x="98" y="81"/>
                    <a:pt x="93" y="77"/>
                    <a:pt x="88" y="72"/>
                  </a:cubicBezTo>
                  <a:cubicBezTo>
                    <a:pt x="82" y="67"/>
                    <a:pt x="76" y="62"/>
                    <a:pt x="68" y="61"/>
                  </a:cubicBezTo>
                  <a:cubicBezTo>
                    <a:pt x="66" y="60"/>
                    <a:pt x="64" y="60"/>
                    <a:pt x="63" y="59"/>
                  </a:cubicBezTo>
                  <a:cubicBezTo>
                    <a:pt x="48" y="50"/>
                    <a:pt x="32" y="49"/>
                    <a:pt x="15" y="53"/>
                  </a:cubicBezTo>
                  <a:cubicBezTo>
                    <a:pt x="10" y="55"/>
                    <a:pt x="8" y="57"/>
                    <a:pt x="8" y="62"/>
                  </a:cubicBezTo>
                  <a:cubicBezTo>
                    <a:pt x="7" y="70"/>
                    <a:pt x="7" y="79"/>
                    <a:pt x="5" y="88"/>
                  </a:cubicBezTo>
                  <a:cubicBezTo>
                    <a:pt x="2" y="106"/>
                    <a:pt x="11" y="118"/>
                    <a:pt x="25" y="128"/>
                  </a:cubicBezTo>
                  <a:cubicBezTo>
                    <a:pt x="31" y="132"/>
                    <a:pt x="38" y="131"/>
                    <a:pt x="44" y="131"/>
                  </a:cubicBezTo>
                  <a:cubicBezTo>
                    <a:pt x="60" y="132"/>
                    <a:pt x="72" y="127"/>
                    <a:pt x="83" y="116"/>
                  </a:cubicBezTo>
                  <a:cubicBezTo>
                    <a:pt x="89" y="110"/>
                    <a:pt x="97" y="107"/>
                    <a:pt x="105" y="103"/>
                  </a:cubicBezTo>
                  <a:cubicBezTo>
                    <a:pt x="106" y="102"/>
                    <a:pt x="108" y="103"/>
                    <a:pt x="109" y="104"/>
                  </a:cubicBezTo>
                  <a:cubicBezTo>
                    <a:pt x="106" y="107"/>
                    <a:pt x="103" y="109"/>
                    <a:pt x="100" y="112"/>
                  </a:cubicBezTo>
                  <a:cubicBezTo>
                    <a:pt x="96" y="118"/>
                    <a:pt x="92" y="125"/>
                    <a:pt x="86" y="130"/>
                  </a:cubicBezTo>
                  <a:cubicBezTo>
                    <a:pt x="81" y="136"/>
                    <a:pt x="75" y="141"/>
                    <a:pt x="68" y="146"/>
                  </a:cubicBezTo>
                  <a:cubicBezTo>
                    <a:pt x="62" y="150"/>
                    <a:pt x="55" y="153"/>
                    <a:pt x="48" y="157"/>
                  </a:cubicBezTo>
                  <a:cubicBezTo>
                    <a:pt x="44" y="159"/>
                    <a:pt x="39" y="160"/>
                    <a:pt x="36" y="163"/>
                  </a:cubicBezTo>
                  <a:cubicBezTo>
                    <a:pt x="30" y="170"/>
                    <a:pt x="33" y="179"/>
                    <a:pt x="41" y="183"/>
                  </a:cubicBezTo>
                  <a:cubicBezTo>
                    <a:pt x="51" y="188"/>
                    <a:pt x="61" y="188"/>
                    <a:pt x="71" y="184"/>
                  </a:cubicBezTo>
                  <a:cubicBezTo>
                    <a:pt x="82" y="180"/>
                    <a:pt x="91" y="174"/>
                    <a:pt x="98" y="165"/>
                  </a:cubicBezTo>
                  <a:cubicBezTo>
                    <a:pt x="104" y="156"/>
                    <a:pt x="110" y="148"/>
                    <a:pt x="110" y="136"/>
                  </a:cubicBezTo>
                  <a:cubicBezTo>
                    <a:pt x="109" y="133"/>
                    <a:pt x="109" y="129"/>
                    <a:pt x="109" y="126"/>
                  </a:cubicBezTo>
                  <a:cubicBezTo>
                    <a:pt x="109" y="118"/>
                    <a:pt x="109" y="111"/>
                    <a:pt x="109" y="104"/>
                  </a:cubicBezTo>
                  <a:close/>
                  <a:moveTo>
                    <a:pt x="104" y="6"/>
                  </a:moveTo>
                  <a:cubicBezTo>
                    <a:pt x="104" y="6"/>
                    <a:pt x="103" y="6"/>
                    <a:pt x="103" y="6"/>
                  </a:cubicBezTo>
                  <a:cubicBezTo>
                    <a:pt x="103" y="8"/>
                    <a:pt x="103" y="10"/>
                    <a:pt x="103" y="12"/>
                  </a:cubicBezTo>
                  <a:cubicBezTo>
                    <a:pt x="104" y="18"/>
                    <a:pt x="104" y="25"/>
                    <a:pt x="103" y="32"/>
                  </a:cubicBezTo>
                  <a:cubicBezTo>
                    <a:pt x="103" y="38"/>
                    <a:pt x="103" y="43"/>
                    <a:pt x="106" y="48"/>
                  </a:cubicBezTo>
                  <a:cubicBezTo>
                    <a:pt x="108" y="52"/>
                    <a:pt x="109" y="56"/>
                    <a:pt x="111" y="61"/>
                  </a:cubicBezTo>
                  <a:cubicBezTo>
                    <a:pt x="113" y="66"/>
                    <a:pt x="114" y="71"/>
                    <a:pt x="116" y="76"/>
                  </a:cubicBezTo>
                  <a:cubicBezTo>
                    <a:pt x="117" y="75"/>
                    <a:pt x="117" y="75"/>
                    <a:pt x="117" y="74"/>
                  </a:cubicBezTo>
                  <a:cubicBezTo>
                    <a:pt x="120" y="64"/>
                    <a:pt x="122" y="54"/>
                    <a:pt x="123" y="44"/>
                  </a:cubicBezTo>
                  <a:cubicBezTo>
                    <a:pt x="123" y="37"/>
                    <a:pt x="123" y="30"/>
                    <a:pt x="121" y="24"/>
                  </a:cubicBezTo>
                  <a:cubicBezTo>
                    <a:pt x="118" y="18"/>
                    <a:pt x="114" y="12"/>
                    <a:pt x="108" y="7"/>
                  </a:cubicBezTo>
                  <a:cubicBezTo>
                    <a:pt x="107" y="6"/>
                    <a:pt x="105" y="6"/>
                    <a:pt x="104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5" name="Freeform 278"/>
            <p:cNvSpPr>
              <a:spLocks noEditPoints="1"/>
            </p:cNvSpPr>
            <p:nvPr/>
          </p:nvSpPr>
          <p:spPr bwMode="auto">
            <a:xfrm>
              <a:off x="3099" y="630"/>
              <a:ext cx="174" cy="167"/>
            </a:xfrm>
            <a:custGeom>
              <a:avLst/>
              <a:gdLst>
                <a:gd name="T0" fmla="*/ 1 w 83"/>
                <a:gd name="T1" fmla="*/ 0 h 79"/>
                <a:gd name="T2" fmla="*/ 2 w 83"/>
                <a:gd name="T3" fmla="*/ 0 h 79"/>
                <a:gd name="T4" fmla="*/ 27 w 83"/>
                <a:gd name="T5" fmla="*/ 7 h 79"/>
                <a:gd name="T6" fmla="*/ 51 w 83"/>
                <a:gd name="T7" fmla="*/ 20 h 79"/>
                <a:gd name="T8" fmla="*/ 55 w 83"/>
                <a:gd name="T9" fmla="*/ 23 h 79"/>
                <a:gd name="T10" fmla="*/ 65 w 83"/>
                <a:gd name="T11" fmla="*/ 41 h 79"/>
                <a:gd name="T12" fmla="*/ 80 w 83"/>
                <a:gd name="T13" fmla="*/ 74 h 79"/>
                <a:gd name="T14" fmla="*/ 81 w 83"/>
                <a:gd name="T15" fmla="*/ 75 h 79"/>
                <a:gd name="T16" fmla="*/ 83 w 83"/>
                <a:gd name="T17" fmla="*/ 79 h 79"/>
                <a:gd name="T18" fmla="*/ 78 w 83"/>
                <a:gd name="T19" fmla="*/ 79 h 79"/>
                <a:gd name="T20" fmla="*/ 61 w 83"/>
                <a:gd name="T21" fmla="*/ 69 h 79"/>
                <a:gd name="T22" fmla="*/ 50 w 83"/>
                <a:gd name="T23" fmla="*/ 66 h 79"/>
                <a:gd name="T24" fmla="*/ 34 w 83"/>
                <a:gd name="T25" fmla="*/ 56 h 79"/>
                <a:gd name="T26" fmla="*/ 14 w 83"/>
                <a:gd name="T27" fmla="*/ 27 h 79"/>
                <a:gd name="T28" fmla="*/ 1 w 83"/>
                <a:gd name="T29" fmla="*/ 3 h 79"/>
                <a:gd name="T30" fmla="*/ 0 w 83"/>
                <a:gd name="T31" fmla="*/ 1 h 79"/>
                <a:gd name="T32" fmla="*/ 1 w 83"/>
                <a:gd name="T33" fmla="*/ 0 h 79"/>
                <a:gd name="T34" fmla="*/ 7 w 83"/>
                <a:gd name="T35" fmla="*/ 6 h 79"/>
                <a:gd name="T36" fmla="*/ 9 w 83"/>
                <a:gd name="T37" fmla="*/ 9 h 79"/>
                <a:gd name="T38" fmla="*/ 17 w 83"/>
                <a:gd name="T39" fmla="*/ 27 h 79"/>
                <a:gd name="T40" fmla="*/ 36 w 83"/>
                <a:gd name="T41" fmla="*/ 54 h 79"/>
                <a:gd name="T42" fmla="*/ 50 w 83"/>
                <a:gd name="T43" fmla="*/ 62 h 79"/>
                <a:gd name="T44" fmla="*/ 72 w 83"/>
                <a:gd name="T45" fmla="*/ 72 h 79"/>
                <a:gd name="T46" fmla="*/ 76 w 83"/>
                <a:gd name="T47" fmla="*/ 74 h 79"/>
                <a:gd name="T48" fmla="*/ 76 w 83"/>
                <a:gd name="T49" fmla="*/ 73 h 79"/>
                <a:gd name="T50" fmla="*/ 28 w 83"/>
                <a:gd name="T51" fmla="*/ 25 h 79"/>
                <a:gd name="T52" fmla="*/ 34 w 83"/>
                <a:gd name="T53" fmla="*/ 30 h 79"/>
                <a:gd name="T54" fmla="*/ 59 w 83"/>
                <a:gd name="T55" fmla="*/ 58 h 79"/>
                <a:gd name="T56" fmla="*/ 72 w 83"/>
                <a:gd name="T57" fmla="*/ 67 h 79"/>
                <a:gd name="T58" fmla="*/ 61 w 83"/>
                <a:gd name="T59" fmla="*/ 38 h 79"/>
                <a:gd name="T60" fmla="*/ 57 w 83"/>
                <a:gd name="T61" fmla="*/ 30 h 79"/>
                <a:gd name="T62" fmla="*/ 45 w 83"/>
                <a:gd name="T63" fmla="*/ 18 h 79"/>
                <a:gd name="T64" fmla="*/ 7 w 83"/>
                <a:gd name="T65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79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10" y="3"/>
                    <a:pt x="18" y="5"/>
                    <a:pt x="27" y="7"/>
                  </a:cubicBezTo>
                  <a:cubicBezTo>
                    <a:pt x="35" y="10"/>
                    <a:pt x="44" y="13"/>
                    <a:pt x="51" y="20"/>
                  </a:cubicBezTo>
                  <a:cubicBezTo>
                    <a:pt x="52" y="21"/>
                    <a:pt x="54" y="22"/>
                    <a:pt x="55" y="23"/>
                  </a:cubicBezTo>
                  <a:cubicBezTo>
                    <a:pt x="61" y="28"/>
                    <a:pt x="62" y="34"/>
                    <a:pt x="65" y="41"/>
                  </a:cubicBezTo>
                  <a:cubicBezTo>
                    <a:pt x="68" y="52"/>
                    <a:pt x="73" y="6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2" y="77"/>
                    <a:pt x="83" y="78"/>
                    <a:pt x="83" y="79"/>
                  </a:cubicBezTo>
                  <a:cubicBezTo>
                    <a:pt x="81" y="79"/>
                    <a:pt x="80" y="79"/>
                    <a:pt x="78" y="79"/>
                  </a:cubicBezTo>
                  <a:cubicBezTo>
                    <a:pt x="73" y="76"/>
                    <a:pt x="67" y="72"/>
                    <a:pt x="61" y="69"/>
                  </a:cubicBezTo>
                  <a:cubicBezTo>
                    <a:pt x="58" y="68"/>
                    <a:pt x="53" y="67"/>
                    <a:pt x="50" y="66"/>
                  </a:cubicBezTo>
                  <a:cubicBezTo>
                    <a:pt x="44" y="63"/>
                    <a:pt x="39" y="60"/>
                    <a:pt x="34" y="56"/>
                  </a:cubicBezTo>
                  <a:cubicBezTo>
                    <a:pt x="25" y="48"/>
                    <a:pt x="19" y="38"/>
                    <a:pt x="14" y="27"/>
                  </a:cubicBezTo>
                  <a:cubicBezTo>
                    <a:pt x="11" y="19"/>
                    <a:pt x="6" y="11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  <a:moveTo>
                    <a:pt x="7" y="6"/>
                  </a:moveTo>
                  <a:cubicBezTo>
                    <a:pt x="8" y="7"/>
                    <a:pt x="8" y="8"/>
                    <a:pt x="9" y="9"/>
                  </a:cubicBezTo>
                  <a:cubicBezTo>
                    <a:pt x="11" y="15"/>
                    <a:pt x="15" y="21"/>
                    <a:pt x="17" y="27"/>
                  </a:cubicBezTo>
                  <a:cubicBezTo>
                    <a:pt x="21" y="37"/>
                    <a:pt x="27" y="47"/>
                    <a:pt x="36" y="54"/>
                  </a:cubicBezTo>
                  <a:cubicBezTo>
                    <a:pt x="40" y="57"/>
                    <a:pt x="45" y="61"/>
                    <a:pt x="50" y="62"/>
                  </a:cubicBezTo>
                  <a:cubicBezTo>
                    <a:pt x="58" y="64"/>
                    <a:pt x="65" y="68"/>
                    <a:pt x="72" y="72"/>
                  </a:cubicBezTo>
                  <a:cubicBezTo>
                    <a:pt x="73" y="73"/>
                    <a:pt x="75" y="73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56" y="61"/>
                    <a:pt x="43" y="43"/>
                    <a:pt x="28" y="25"/>
                  </a:cubicBezTo>
                  <a:cubicBezTo>
                    <a:pt x="31" y="26"/>
                    <a:pt x="32" y="28"/>
                    <a:pt x="34" y="30"/>
                  </a:cubicBezTo>
                  <a:cubicBezTo>
                    <a:pt x="42" y="39"/>
                    <a:pt x="51" y="48"/>
                    <a:pt x="59" y="58"/>
                  </a:cubicBezTo>
                  <a:cubicBezTo>
                    <a:pt x="63" y="62"/>
                    <a:pt x="67" y="66"/>
                    <a:pt x="72" y="67"/>
                  </a:cubicBezTo>
                  <a:cubicBezTo>
                    <a:pt x="68" y="58"/>
                    <a:pt x="65" y="48"/>
                    <a:pt x="61" y="38"/>
                  </a:cubicBezTo>
                  <a:cubicBezTo>
                    <a:pt x="60" y="35"/>
                    <a:pt x="59" y="32"/>
                    <a:pt x="57" y="30"/>
                  </a:cubicBezTo>
                  <a:cubicBezTo>
                    <a:pt x="54" y="26"/>
                    <a:pt x="49" y="22"/>
                    <a:pt x="45" y="18"/>
                  </a:cubicBezTo>
                  <a:cubicBezTo>
                    <a:pt x="33" y="11"/>
                    <a:pt x="20" y="8"/>
                    <a:pt x="7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6" name="Freeform 279"/>
            <p:cNvSpPr/>
            <p:nvPr/>
          </p:nvSpPr>
          <p:spPr bwMode="auto">
            <a:xfrm>
              <a:off x="4031" y="814"/>
              <a:ext cx="11" cy="12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0 h 6"/>
                <a:gd name="T4" fmla="*/ 0 w 5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cubicBezTo>
                    <a:pt x="0" y="4"/>
                    <a:pt x="1" y="2"/>
                    <a:pt x="0" y="0"/>
                  </a:cubicBezTo>
                  <a:cubicBezTo>
                    <a:pt x="5" y="2"/>
                    <a:pt x="4" y="4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7" name="Freeform 280"/>
            <p:cNvSpPr/>
            <p:nvPr/>
          </p:nvSpPr>
          <p:spPr bwMode="auto">
            <a:xfrm>
              <a:off x="3399" y="626"/>
              <a:ext cx="420" cy="276"/>
            </a:xfrm>
            <a:custGeom>
              <a:avLst/>
              <a:gdLst>
                <a:gd name="T0" fmla="*/ 166 w 200"/>
                <a:gd name="T1" fmla="*/ 115 h 131"/>
                <a:gd name="T2" fmla="*/ 176 w 200"/>
                <a:gd name="T3" fmla="*/ 124 h 131"/>
                <a:gd name="T4" fmla="*/ 183 w 200"/>
                <a:gd name="T5" fmla="*/ 126 h 131"/>
                <a:gd name="T6" fmla="*/ 183 w 200"/>
                <a:gd name="T7" fmla="*/ 130 h 131"/>
                <a:gd name="T8" fmla="*/ 143 w 200"/>
                <a:gd name="T9" fmla="*/ 113 h 131"/>
                <a:gd name="T10" fmla="*/ 140 w 200"/>
                <a:gd name="T11" fmla="*/ 95 h 131"/>
                <a:gd name="T12" fmla="*/ 116 w 200"/>
                <a:gd name="T13" fmla="*/ 95 h 131"/>
                <a:gd name="T14" fmla="*/ 117 w 200"/>
                <a:gd name="T15" fmla="*/ 79 h 131"/>
                <a:gd name="T16" fmla="*/ 94 w 200"/>
                <a:gd name="T17" fmla="*/ 85 h 131"/>
                <a:gd name="T18" fmla="*/ 87 w 200"/>
                <a:gd name="T19" fmla="*/ 75 h 131"/>
                <a:gd name="T20" fmla="*/ 65 w 200"/>
                <a:gd name="T21" fmla="*/ 63 h 131"/>
                <a:gd name="T22" fmla="*/ 41 w 200"/>
                <a:gd name="T23" fmla="*/ 23 h 131"/>
                <a:gd name="T24" fmla="*/ 27 w 200"/>
                <a:gd name="T25" fmla="*/ 17 h 131"/>
                <a:gd name="T26" fmla="*/ 21 w 200"/>
                <a:gd name="T27" fmla="*/ 56 h 131"/>
                <a:gd name="T28" fmla="*/ 16 w 200"/>
                <a:gd name="T29" fmla="*/ 67 h 131"/>
                <a:gd name="T30" fmla="*/ 7 w 200"/>
                <a:gd name="T31" fmla="*/ 56 h 131"/>
                <a:gd name="T32" fmla="*/ 2 w 200"/>
                <a:gd name="T33" fmla="*/ 40 h 131"/>
                <a:gd name="T34" fmla="*/ 7 w 200"/>
                <a:gd name="T35" fmla="*/ 27 h 131"/>
                <a:gd name="T36" fmla="*/ 15 w 200"/>
                <a:gd name="T37" fmla="*/ 8 h 131"/>
                <a:gd name="T38" fmla="*/ 27 w 200"/>
                <a:gd name="T39" fmla="*/ 5 h 131"/>
                <a:gd name="T40" fmla="*/ 47 w 200"/>
                <a:gd name="T41" fmla="*/ 9 h 131"/>
                <a:gd name="T42" fmla="*/ 70 w 200"/>
                <a:gd name="T43" fmla="*/ 26 h 131"/>
                <a:gd name="T44" fmla="*/ 82 w 200"/>
                <a:gd name="T45" fmla="*/ 46 h 131"/>
                <a:gd name="T46" fmla="*/ 88 w 200"/>
                <a:gd name="T47" fmla="*/ 61 h 131"/>
                <a:gd name="T48" fmla="*/ 100 w 200"/>
                <a:gd name="T49" fmla="*/ 55 h 131"/>
                <a:gd name="T50" fmla="*/ 111 w 200"/>
                <a:gd name="T51" fmla="*/ 41 h 131"/>
                <a:gd name="T52" fmla="*/ 116 w 200"/>
                <a:gd name="T53" fmla="*/ 33 h 131"/>
                <a:gd name="T54" fmla="*/ 143 w 200"/>
                <a:gd name="T55" fmla="*/ 17 h 131"/>
                <a:gd name="T56" fmla="*/ 173 w 200"/>
                <a:gd name="T57" fmla="*/ 16 h 131"/>
                <a:gd name="T58" fmla="*/ 182 w 200"/>
                <a:gd name="T59" fmla="*/ 24 h 131"/>
                <a:gd name="T60" fmla="*/ 196 w 200"/>
                <a:gd name="T61" fmla="*/ 39 h 131"/>
                <a:gd name="T62" fmla="*/ 194 w 200"/>
                <a:gd name="T63" fmla="*/ 56 h 131"/>
                <a:gd name="T64" fmla="*/ 185 w 200"/>
                <a:gd name="T65" fmla="*/ 82 h 131"/>
                <a:gd name="T66" fmla="*/ 189 w 200"/>
                <a:gd name="T67" fmla="*/ 89 h 131"/>
                <a:gd name="T68" fmla="*/ 160 w 200"/>
                <a:gd name="T69" fmla="*/ 11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31">
                  <a:moveTo>
                    <a:pt x="160" y="114"/>
                  </a:moveTo>
                  <a:cubicBezTo>
                    <a:pt x="162" y="114"/>
                    <a:pt x="163" y="117"/>
                    <a:pt x="166" y="115"/>
                  </a:cubicBezTo>
                  <a:cubicBezTo>
                    <a:pt x="167" y="116"/>
                    <a:pt x="167" y="116"/>
                    <a:pt x="167" y="117"/>
                  </a:cubicBezTo>
                  <a:cubicBezTo>
                    <a:pt x="169" y="121"/>
                    <a:pt x="171" y="124"/>
                    <a:pt x="176" y="124"/>
                  </a:cubicBezTo>
                  <a:cubicBezTo>
                    <a:pt x="177" y="124"/>
                    <a:pt x="178" y="124"/>
                    <a:pt x="178" y="124"/>
                  </a:cubicBezTo>
                  <a:cubicBezTo>
                    <a:pt x="179" y="125"/>
                    <a:pt x="181" y="125"/>
                    <a:pt x="183" y="126"/>
                  </a:cubicBezTo>
                  <a:cubicBezTo>
                    <a:pt x="183" y="126"/>
                    <a:pt x="184" y="127"/>
                    <a:pt x="184" y="127"/>
                  </a:cubicBezTo>
                  <a:cubicBezTo>
                    <a:pt x="184" y="128"/>
                    <a:pt x="184" y="129"/>
                    <a:pt x="183" y="130"/>
                  </a:cubicBezTo>
                  <a:cubicBezTo>
                    <a:pt x="172" y="131"/>
                    <a:pt x="163" y="129"/>
                    <a:pt x="155" y="120"/>
                  </a:cubicBezTo>
                  <a:cubicBezTo>
                    <a:pt x="152" y="117"/>
                    <a:pt x="148" y="114"/>
                    <a:pt x="143" y="113"/>
                  </a:cubicBezTo>
                  <a:cubicBezTo>
                    <a:pt x="134" y="111"/>
                    <a:pt x="133" y="106"/>
                    <a:pt x="138" y="99"/>
                  </a:cubicBezTo>
                  <a:cubicBezTo>
                    <a:pt x="138" y="98"/>
                    <a:pt x="140" y="97"/>
                    <a:pt x="140" y="95"/>
                  </a:cubicBezTo>
                  <a:cubicBezTo>
                    <a:pt x="136" y="94"/>
                    <a:pt x="132" y="94"/>
                    <a:pt x="128" y="96"/>
                  </a:cubicBezTo>
                  <a:cubicBezTo>
                    <a:pt x="124" y="98"/>
                    <a:pt x="120" y="98"/>
                    <a:pt x="116" y="95"/>
                  </a:cubicBezTo>
                  <a:cubicBezTo>
                    <a:pt x="113" y="91"/>
                    <a:pt x="115" y="87"/>
                    <a:pt x="117" y="84"/>
                  </a:cubicBezTo>
                  <a:cubicBezTo>
                    <a:pt x="118" y="83"/>
                    <a:pt x="118" y="81"/>
                    <a:pt x="117" y="79"/>
                  </a:cubicBezTo>
                  <a:cubicBezTo>
                    <a:pt x="112" y="81"/>
                    <a:pt x="108" y="86"/>
                    <a:pt x="103" y="89"/>
                  </a:cubicBezTo>
                  <a:cubicBezTo>
                    <a:pt x="96" y="93"/>
                    <a:pt x="96" y="93"/>
                    <a:pt x="94" y="85"/>
                  </a:cubicBezTo>
                  <a:cubicBezTo>
                    <a:pt x="92" y="81"/>
                    <a:pt x="92" y="77"/>
                    <a:pt x="89" y="73"/>
                  </a:cubicBezTo>
                  <a:cubicBezTo>
                    <a:pt x="88" y="74"/>
                    <a:pt x="87" y="74"/>
                    <a:pt x="87" y="75"/>
                  </a:cubicBezTo>
                  <a:cubicBezTo>
                    <a:pt x="81" y="82"/>
                    <a:pt x="76" y="82"/>
                    <a:pt x="71" y="74"/>
                  </a:cubicBezTo>
                  <a:cubicBezTo>
                    <a:pt x="68" y="71"/>
                    <a:pt x="67" y="67"/>
                    <a:pt x="65" y="63"/>
                  </a:cubicBezTo>
                  <a:cubicBezTo>
                    <a:pt x="60" y="52"/>
                    <a:pt x="54" y="43"/>
                    <a:pt x="47" y="35"/>
                  </a:cubicBezTo>
                  <a:cubicBezTo>
                    <a:pt x="44" y="31"/>
                    <a:pt x="43" y="28"/>
                    <a:pt x="41" y="23"/>
                  </a:cubicBezTo>
                  <a:cubicBezTo>
                    <a:pt x="39" y="16"/>
                    <a:pt x="35" y="13"/>
                    <a:pt x="29" y="16"/>
                  </a:cubicBezTo>
                  <a:cubicBezTo>
                    <a:pt x="28" y="16"/>
                    <a:pt x="27" y="16"/>
                    <a:pt x="27" y="17"/>
                  </a:cubicBezTo>
                  <a:cubicBezTo>
                    <a:pt x="25" y="27"/>
                    <a:pt x="16" y="34"/>
                    <a:pt x="16" y="44"/>
                  </a:cubicBezTo>
                  <a:cubicBezTo>
                    <a:pt x="17" y="49"/>
                    <a:pt x="18" y="52"/>
                    <a:pt x="21" y="56"/>
                  </a:cubicBezTo>
                  <a:cubicBezTo>
                    <a:pt x="23" y="61"/>
                    <a:pt x="29" y="65"/>
                    <a:pt x="25" y="72"/>
                  </a:cubicBezTo>
                  <a:cubicBezTo>
                    <a:pt x="20" y="74"/>
                    <a:pt x="17" y="72"/>
                    <a:pt x="16" y="67"/>
                  </a:cubicBezTo>
                  <a:cubicBezTo>
                    <a:pt x="14" y="63"/>
                    <a:pt x="13" y="58"/>
                    <a:pt x="13" y="52"/>
                  </a:cubicBezTo>
                  <a:cubicBezTo>
                    <a:pt x="12" y="56"/>
                    <a:pt x="10" y="57"/>
                    <a:pt x="7" y="56"/>
                  </a:cubicBezTo>
                  <a:cubicBezTo>
                    <a:pt x="5" y="54"/>
                    <a:pt x="0" y="55"/>
                    <a:pt x="1" y="50"/>
                  </a:cubicBezTo>
                  <a:cubicBezTo>
                    <a:pt x="2" y="46"/>
                    <a:pt x="3" y="43"/>
                    <a:pt x="2" y="40"/>
                  </a:cubicBezTo>
                  <a:cubicBezTo>
                    <a:pt x="2" y="39"/>
                    <a:pt x="2" y="38"/>
                    <a:pt x="3" y="38"/>
                  </a:cubicBezTo>
                  <a:cubicBezTo>
                    <a:pt x="9" y="36"/>
                    <a:pt x="7" y="32"/>
                    <a:pt x="7" y="27"/>
                  </a:cubicBezTo>
                  <a:cubicBezTo>
                    <a:pt x="7" y="23"/>
                    <a:pt x="7" y="19"/>
                    <a:pt x="12" y="17"/>
                  </a:cubicBezTo>
                  <a:cubicBezTo>
                    <a:pt x="15" y="16"/>
                    <a:pt x="14" y="11"/>
                    <a:pt x="15" y="8"/>
                  </a:cubicBezTo>
                  <a:cubicBezTo>
                    <a:pt x="17" y="4"/>
                    <a:pt x="19" y="1"/>
                    <a:pt x="23" y="5"/>
                  </a:cubicBezTo>
                  <a:cubicBezTo>
                    <a:pt x="24" y="6"/>
                    <a:pt x="26" y="7"/>
                    <a:pt x="27" y="5"/>
                  </a:cubicBezTo>
                  <a:cubicBezTo>
                    <a:pt x="31" y="0"/>
                    <a:pt x="35" y="5"/>
                    <a:pt x="39" y="7"/>
                  </a:cubicBezTo>
                  <a:cubicBezTo>
                    <a:pt x="42" y="8"/>
                    <a:pt x="44" y="10"/>
                    <a:pt x="47" y="9"/>
                  </a:cubicBezTo>
                  <a:cubicBezTo>
                    <a:pt x="52" y="9"/>
                    <a:pt x="54" y="14"/>
                    <a:pt x="57" y="15"/>
                  </a:cubicBezTo>
                  <a:cubicBezTo>
                    <a:pt x="61" y="19"/>
                    <a:pt x="67" y="20"/>
                    <a:pt x="70" y="26"/>
                  </a:cubicBezTo>
                  <a:cubicBezTo>
                    <a:pt x="72" y="31"/>
                    <a:pt x="78" y="35"/>
                    <a:pt x="79" y="41"/>
                  </a:cubicBezTo>
                  <a:cubicBezTo>
                    <a:pt x="79" y="43"/>
                    <a:pt x="81" y="45"/>
                    <a:pt x="82" y="46"/>
                  </a:cubicBezTo>
                  <a:cubicBezTo>
                    <a:pt x="84" y="49"/>
                    <a:pt x="86" y="52"/>
                    <a:pt x="84" y="56"/>
                  </a:cubicBezTo>
                  <a:cubicBezTo>
                    <a:pt x="83" y="58"/>
                    <a:pt x="86" y="60"/>
                    <a:pt x="88" y="61"/>
                  </a:cubicBezTo>
                  <a:cubicBezTo>
                    <a:pt x="89" y="61"/>
                    <a:pt x="87" y="61"/>
                    <a:pt x="88" y="61"/>
                  </a:cubicBezTo>
                  <a:cubicBezTo>
                    <a:pt x="97" y="64"/>
                    <a:pt x="98" y="64"/>
                    <a:pt x="100" y="55"/>
                  </a:cubicBezTo>
                  <a:cubicBezTo>
                    <a:pt x="101" y="51"/>
                    <a:pt x="102" y="51"/>
                    <a:pt x="106" y="50"/>
                  </a:cubicBezTo>
                  <a:cubicBezTo>
                    <a:pt x="109" y="49"/>
                    <a:pt x="110" y="44"/>
                    <a:pt x="111" y="41"/>
                  </a:cubicBezTo>
                  <a:cubicBezTo>
                    <a:pt x="112" y="38"/>
                    <a:pt x="112" y="36"/>
                    <a:pt x="114" y="34"/>
                  </a:cubicBezTo>
                  <a:cubicBezTo>
                    <a:pt x="115" y="33"/>
                    <a:pt x="115" y="33"/>
                    <a:pt x="116" y="33"/>
                  </a:cubicBezTo>
                  <a:cubicBezTo>
                    <a:pt x="120" y="36"/>
                    <a:pt x="122" y="36"/>
                    <a:pt x="124" y="30"/>
                  </a:cubicBezTo>
                  <a:cubicBezTo>
                    <a:pt x="127" y="22"/>
                    <a:pt x="133" y="16"/>
                    <a:pt x="143" y="17"/>
                  </a:cubicBezTo>
                  <a:cubicBezTo>
                    <a:pt x="151" y="18"/>
                    <a:pt x="158" y="14"/>
                    <a:pt x="165" y="15"/>
                  </a:cubicBezTo>
                  <a:cubicBezTo>
                    <a:pt x="168" y="15"/>
                    <a:pt x="171" y="15"/>
                    <a:pt x="173" y="16"/>
                  </a:cubicBezTo>
                  <a:cubicBezTo>
                    <a:pt x="176" y="18"/>
                    <a:pt x="179" y="18"/>
                    <a:pt x="179" y="23"/>
                  </a:cubicBezTo>
                  <a:cubicBezTo>
                    <a:pt x="178" y="25"/>
                    <a:pt x="181" y="24"/>
                    <a:pt x="182" y="24"/>
                  </a:cubicBezTo>
                  <a:cubicBezTo>
                    <a:pt x="186" y="23"/>
                    <a:pt x="188" y="24"/>
                    <a:pt x="189" y="28"/>
                  </a:cubicBezTo>
                  <a:cubicBezTo>
                    <a:pt x="190" y="32"/>
                    <a:pt x="193" y="36"/>
                    <a:pt x="196" y="39"/>
                  </a:cubicBezTo>
                  <a:cubicBezTo>
                    <a:pt x="200" y="43"/>
                    <a:pt x="198" y="48"/>
                    <a:pt x="195" y="50"/>
                  </a:cubicBezTo>
                  <a:cubicBezTo>
                    <a:pt x="193" y="53"/>
                    <a:pt x="191" y="53"/>
                    <a:pt x="194" y="56"/>
                  </a:cubicBezTo>
                  <a:cubicBezTo>
                    <a:pt x="195" y="58"/>
                    <a:pt x="195" y="60"/>
                    <a:pt x="194" y="61"/>
                  </a:cubicBezTo>
                  <a:cubicBezTo>
                    <a:pt x="189" y="67"/>
                    <a:pt x="191" y="76"/>
                    <a:pt x="185" y="82"/>
                  </a:cubicBezTo>
                  <a:cubicBezTo>
                    <a:pt x="183" y="83"/>
                    <a:pt x="185" y="86"/>
                    <a:pt x="187" y="87"/>
                  </a:cubicBezTo>
                  <a:cubicBezTo>
                    <a:pt x="188" y="88"/>
                    <a:pt x="188" y="88"/>
                    <a:pt x="189" y="89"/>
                  </a:cubicBezTo>
                  <a:cubicBezTo>
                    <a:pt x="178" y="95"/>
                    <a:pt x="171" y="105"/>
                    <a:pt x="161" y="111"/>
                  </a:cubicBezTo>
                  <a:cubicBezTo>
                    <a:pt x="160" y="112"/>
                    <a:pt x="158" y="112"/>
                    <a:pt x="160" y="114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8" name="Freeform 281"/>
            <p:cNvSpPr/>
            <p:nvPr/>
          </p:nvSpPr>
          <p:spPr bwMode="auto">
            <a:xfrm>
              <a:off x="3363" y="980"/>
              <a:ext cx="498" cy="203"/>
            </a:xfrm>
            <a:custGeom>
              <a:avLst/>
              <a:gdLst>
                <a:gd name="T0" fmla="*/ 232 w 237"/>
                <a:gd name="T1" fmla="*/ 17 h 96"/>
                <a:gd name="T2" fmla="*/ 231 w 237"/>
                <a:gd name="T3" fmla="*/ 18 h 96"/>
                <a:gd name="T4" fmla="*/ 210 w 237"/>
                <a:gd name="T5" fmla="*/ 38 h 96"/>
                <a:gd name="T6" fmla="*/ 210 w 237"/>
                <a:gd name="T7" fmla="*/ 38 h 96"/>
                <a:gd name="T8" fmla="*/ 170 w 237"/>
                <a:gd name="T9" fmla="*/ 38 h 96"/>
                <a:gd name="T10" fmla="*/ 170 w 237"/>
                <a:gd name="T11" fmla="*/ 38 h 96"/>
                <a:gd name="T12" fmla="*/ 149 w 237"/>
                <a:gd name="T13" fmla="*/ 26 h 96"/>
                <a:gd name="T14" fmla="*/ 144 w 237"/>
                <a:gd name="T15" fmla="*/ 23 h 96"/>
                <a:gd name="T16" fmla="*/ 143 w 237"/>
                <a:gd name="T17" fmla="*/ 28 h 96"/>
                <a:gd name="T18" fmla="*/ 142 w 237"/>
                <a:gd name="T19" fmla="*/ 35 h 96"/>
                <a:gd name="T20" fmla="*/ 139 w 237"/>
                <a:gd name="T21" fmla="*/ 48 h 96"/>
                <a:gd name="T22" fmla="*/ 139 w 237"/>
                <a:gd name="T23" fmla="*/ 48 h 96"/>
                <a:gd name="T24" fmla="*/ 136 w 237"/>
                <a:gd name="T25" fmla="*/ 56 h 96"/>
                <a:gd name="T26" fmla="*/ 135 w 237"/>
                <a:gd name="T27" fmla="*/ 58 h 96"/>
                <a:gd name="T28" fmla="*/ 125 w 237"/>
                <a:gd name="T29" fmla="*/ 79 h 96"/>
                <a:gd name="T30" fmla="*/ 122 w 237"/>
                <a:gd name="T31" fmla="*/ 83 h 96"/>
                <a:gd name="T32" fmla="*/ 83 w 237"/>
                <a:gd name="T33" fmla="*/ 91 h 96"/>
                <a:gd name="T34" fmla="*/ 65 w 237"/>
                <a:gd name="T35" fmla="*/ 71 h 96"/>
                <a:gd name="T36" fmla="*/ 65 w 237"/>
                <a:gd name="T37" fmla="*/ 71 h 96"/>
                <a:gd name="T38" fmla="*/ 62 w 237"/>
                <a:gd name="T39" fmla="*/ 42 h 96"/>
                <a:gd name="T40" fmla="*/ 62 w 237"/>
                <a:gd name="T41" fmla="*/ 42 h 96"/>
                <a:gd name="T42" fmla="*/ 63 w 237"/>
                <a:gd name="T43" fmla="*/ 33 h 96"/>
                <a:gd name="T44" fmla="*/ 63 w 237"/>
                <a:gd name="T45" fmla="*/ 33 h 96"/>
                <a:gd name="T46" fmla="*/ 64 w 237"/>
                <a:gd name="T47" fmla="*/ 26 h 96"/>
                <a:gd name="T48" fmla="*/ 64 w 237"/>
                <a:gd name="T49" fmla="*/ 21 h 96"/>
                <a:gd name="T50" fmla="*/ 60 w 237"/>
                <a:gd name="T51" fmla="*/ 18 h 96"/>
                <a:gd name="T52" fmla="*/ 57 w 237"/>
                <a:gd name="T53" fmla="*/ 21 h 96"/>
                <a:gd name="T54" fmla="*/ 57 w 237"/>
                <a:gd name="T55" fmla="*/ 21 h 96"/>
                <a:gd name="T56" fmla="*/ 49 w 237"/>
                <a:gd name="T57" fmla="*/ 27 h 96"/>
                <a:gd name="T58" fmla="*/ 43 w 237"/>
                <a:gd name="T59" fmla="*/ 31 h 96"/>
                <a:gd name="T60" fmla="*/ 18 w 237"/>
                <a:gd name="T61" fmla="*/ 40 h 96"/>
                <a:gd name="T62" fmla="*/ 3 w 237"/>
                <a:gd name="T63" fmla="*/ 40 h 96"/>
                <a:gd name="T64" fmla="*/ 4 w 237"/>
                <a:gd name="T65" fmla="*/ 35 h 96"/>
                <a:gd name="T66" fmla="*/ 6 w 237"/>
                <a:gd name="T67" fmla="*/ 34 h 96"/>
                <a:gd name="T68" fmla="*/ 17 w 237"/>
                <a:gd name="T69" fmla="*/ 33 h 96"/>
                <a:gd name="T70" fmla="*/ 21 w 237"/>
                <a:gd name="T71" fmla="*/ 33 h 96"/>
                <a:gd name="T72" fmla="*/ 44 w 237"/>
                <a:gd name="T73" fmla="*/ 24 h 96"/>
                <a:gd name="T74" fmla="*/ 63 w 237"/>
                <a:gd name="T75" fmla="*/ 6 h 96"/>
                <a:gd name="T76" fmla="*/ 70 w 237"/>
                <a:gd name="T77" fmla="*/ 9 h 96"/>
                <a:gd name="T78" fmla="*/ 71 w 237"/>
                <a:gd name="T79" fmla="*/ 16 h 96"/>
                <a:gd name="T80" fmla="*/ 68 w 237"/>
                <a:gd name="T81" fmla="*/ 44 h 96"/>
                <a:gd name="T82" fmla="*/ 68 w 237"/>
                <a:gd name="T83" fmla="*/ 52 h 96"/>
                <a:gd name="T84" fmla="*/ 68 w 237"/>
                <a:gd name="T85" fmla="*/ 54 h 96"/>
                <a:gd name="T86" fmla="*/ 95 w 237"/>
                <a:gd name="T87" fmla="*/ 86 h 96"/>
                <a:gd name="T88" fmla="*/ 123 w 237"/>
                <a:gd name="T89" fmla="*/ 70 h 96"/>
                <a:gd name="T90" fmla="*/ 123 w 237"/>
                <a:gd name="T91" fmla="*/ 68 h 96"/>
                <a:gd name="T92" fmla="*/ 131 w 237"/>
                <a:gd name="T93" fmla="*/ 54 h 96"/>
                <a:gd name="T94" fmla="*/ 138 w 237"/>
                <a:gd name="T95" fmla="*/ 18 h 96"/>
                <a:gd name="T96" fmla="*/ 139 w 237"/>
                <a:gd name="T97" fmla="*/ 15 h 96"/>
                <a:gd name="T98" fmla="*/ 140 w 237"/>
                <a:gd name="T99" fmla="*/ 14 h 96"/>
                <a:gd name="T100" fmla="*/ 148 w 237"/>
                <a:gd name="T101" fmla="*/ 16 h 96"/>
                <a:gd name="T102" fmla="*/ 166 w 237"/>
                <a:gd name="T103" fmla="*/ 28 h 96"/>
                <a:gd name="T104" fmla="*/ 179 w 237"/>
                <a:gd name="T105" fmla="*/ 33 h 96"/>
                <a:gd name="T106" fmla="*/ 181 w 237"/>
                <a:gd name="T107" fmla="*/ 34 h 96"/>
                <a:gd name="T108" fmla="*/ 197 w 237"/>
                <a:gd name="T109" fmla="*/ 36 h 96"/>
                <a:gd name="T110" fmla="*/ 199 w 237"/>
                <a:gd name="T111" fmla="*/ 35 h 96"/>
                <a:gd name="T112" fmla="*/ 222 w 237"/>
                <a:gd name="T113" fmla="*/ 20 h 96"/>
                <a:gd name="T114" fmla="*/ 224 w 237"/>
                <a:gd name="T115" fmla="*/ 18 h 96"/>
                <a:gd name="T116" fmla="*/ 228 w 237"/>
                <a:gd name="T117" fmla="*/ 10 h 96"/>
                <a:gd name="T118" fmla="*/ 229 w 237"/>
                <a:gd name="T119" fmla="*/ 8 h 96"/>
                <a:gd name="T120" fmla="*/ 233 w 237"/>
                <a:gd name="T121" fmla="*/ 1 h 96"/>
                <a:gd name="T122" fmla="*/ 237 w 237"/>
                <a:gd name="T123" fmla="*/ 3 h 96"/>
                <a:gd name="T124" fmla="*/ 232 w 237"/>
                <a:gd name="T125" fmla="*/ 1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7" h="96">
                  <a:moveTo>
                    <a:pt x="232" y="17"/>
                  </a:moveTo>
                  <a:cubicBezTo>
                    <a:pt x="232" y="18"/>
                    <a:pt x="232" y="18"/>
                    <a:pt x="231" y="18"/>
                  </a:cubicBezTo>
                  <a:cubicBezTo>
                    <a:pt x="228" y="29"/>
                    <a:pt x="219" y="33"/>
                    <a:pt x="210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7" y="43"/>
                    <a:pt x="183" y="45"/>
                    <a:pt x="170" y="3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3" y="35"/>
                    <a:pt x="155" y="32"/>
                    <a:pt x="149" y="26"/>
                  </a:cubicBezTo>
                  <a:cubicBezTo>
                    <a:pt x="148" y="25"/>
                    <a:pt x="146" y="22"/>
                    <a:pt x="144" y="23"/>
                  </a:cubicBezTo>
                  <a:cubicBezTo>
                    <a:pt x="142" y="24"/>
                    <a:pt x="145" y="27"/>
                    <a:pt x="143" y="28"/>
                  </a:cubicBezTo>
                  <a:cubicBezTo>
                    <a:pt x="142" y="31"/>
                    <a:pt x="142" y="33"/>
                    <a:pt x="142" y="35"/>
                  </a:cubicBezTo>
                  <a:cubicBezTo>
                    <a:pt x="141" y="40"/>
                    <a:pt x="141" y="44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8" y="50"/>
                    <a:pt x="138" y="53"/>
                    <a:pt x="136" y="56"/>
                  </a:cubicBezTo>
                  <a:cubicBezTo>
                    <a:pt x="135" y="56"/>
                    <a:pt x="135" y="57"/>
                    <a:pt x="135" y="58"/>
                  </a:cubicBezTo>
                  <a:cubicBezTo>
                    <a:pt x="133" y="66"/>
                    <a:pt x="132" y="74"/>
                    <a:pt x="125" y="79"/>
                  </a:cubicBezTo>
                  <a:cubicBezTo>
                    <a:pt x="124" y="80"/>
                    <a:pt x="123" y="82"/>
                    <a:pt x="122" y="83"/>
                  </a:cubicBezTo>
                  <a:cubicBezTo>
                    <a:pt x="111" y="92"/>
                    <a:pt x="98" y="96"/>
                    <a:pt x="83" y="91"/>
                  </a:cubicBezTo>
                  <a:cubicBezTo>
                    <a:pt x="74" y="87"/>
                    <a:pt x="69" y="79"/>
                    <a:pt x="65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1" y="62"/>
                    <a:pt x="60" y="5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3" y="39"/>
                    <a:pt x="62" y="36"/>
                    <a:pt x="63" y="33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3" y="28"/>
                    <a:pt x="64" y="26"/>
                  </a:cubicBezTo>
                  <a:cubicBezTo>
                    <a:pt x="64" y="24"/>
                    <a:pt x="63" y="22"/>
                    <a:pt x="64" y="21"/>
                  </a:cubicBezTo>
                  <a:cubicBezTo>
                    <a:pt x="64" y="18"/>
                    <a:pt x="65" y="15"/>
                    <a:pt x="60" y="18"/>
                  </a:cubicBezTo>
                  <a:cubicBezTo>
                    <a:pt x="59" y="19"/>
                    <a:pt x="58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4"/>
                    <a:pt x="52" y="26"/>
                    <a:pt x="49" y="27"/>
                  </a:cubicBezTo>
                  <a:cubicBezTo>
                    <a:pt x="47" y="28"/>
                    <a:pt x="45" y="30"/>
                    <a:pt x="43" y="31"/>
                  </a:cubicBezTo>
                  <a:cubicBezTo>
                    <a:pt x="36" y="38"/>
                    <a:pt x="27" y="39"/>
                    <a:pt x="18" y="40"/>
                  </a:cubicBezTo>
                  <a:cubicBezTo>
                    <a:pt x="13" y="41"/>
                    <a:pt x="8" y="41"/>
                    <a:pt x="3" y="40"/>
                  </a:cubicBezTo>
                  <a:cubicBezTo>
                    <a:pt x="0" y="37"/>
                    <a:pt x="3" y="36"/>
                    <a:pt x="4" y="35"/>
                  </a:cubicBezTo>
                  <a:cubicBezTo>
                    <a:pt x="5" y="35"/>
                    <a:pt x="6" y="35"/>
                    <a:pt x="6" y="34"/>
                  </a:cubicBezTo>
                  <a:cubicBezTo>
                    <a:pt x="10" y="35"/>
                    <a:pt x="14" y="36"/>
                    <a:pt x="17" y="33"/>
                  </a:cubicBezTo>
                  <a:cubicBezTo>
                    <a:pt x="18" y="32"/>
                    <a:pt x="19" y="32"/>
                    <a:pt x="21" y="33"/>
                  </a:cubicBezTo>
                  <a:cubicBezTo>
                    <a:pt x="30" y="33"/>
                    <a:pt x="37" y="29"/>
                    <a:pt x="44" y="24"/>
                  </a:cubicBezTo>
                  <a:cubicBezTo>
                    <a:pt x="50" y="17"/>
                    <a:pt x="56" y="11"/>
                    <a:pt x="63" y="6"/>
                  </a:cubicBezTo>
                  <a:cubicBezTo>
                    <a:pt x="67" y="4"/>
                    <a:pt x="69" y="5"/>
                    <a:pt x="70" y="9"/>
                  </a:cubicBezTo>
                  <a:cubicBezTo>
                    <a:pt x="71" y="11"/>
                    <a:pt x="71" y="13"/>
                    <a:pt x="71" y="16"/>
                  </a:cubicBezTo>
                  <a:cubicBezTo>
                    <a:pt x="69" y="25"/>
                    <a:pt x="69" y="34"/>
                    <a:pt x="68" y="44"/>
                  </a:cubicBezTo>
                  <a:cubicBezTo>
                    <a:pt x="67" y="46"/>
                    <a:pt x="68" y="49"/>
                    <a:pt x="68" y="52"/>
                  </a:cubicBezTo>
                  <a:cubicBezTo>
                    <a:pt x="68" y="53"/>
                    <a:pt x="68" y="54"/>
                    <a:pt x="68" y="54"/>
                  </a:cubicBezTo>
                  <a:cubicBezTo>
                    <a:pt x="68" y="70"/>
                    <a:pt x="80" y="85"/>
                    <a:pt x="95" y="86"/>
                  </a:cubicBezTo>
                  <a:cubicBezTo>
                    <a:pt x="106" y="88"/>
                    <a:pt x="121" y="79"/>
                    <a:pt x="123" y="70"/>
                  </a:cubicBezTo>
                  <a:cubicBezTo>
                    <a:pt x="123" y="69"/>
                    <a:pt x="123" y="68"/>
                    <a:pt x="123" y="68"/>
                  </a:cubicBezTo>
                  <a:cubicBezTo>
                    <a:pt x="127" y="64"/>
                    <a:pt x="130" y="60"/>
                    <a:pt x="131" y="54"/>
                  </a:cubicBezTo>
                  <a:cubicBezTo>
                    <a:pt x="134" y="42"/>
                    <a:pt x="138" y="31"/>
                    <a:pt x="138" y="18"/>
                  </a:cubicBezTo>
                  <a:cubicBezTo>
                    <a:pt x="138" y="17"/>
                    <a:pt x="138" y="16"/>
                    <a:pt x="139" y="15"/>
                  </a:cubicBezTo>
                  <a:cubicBezTo>
                    <a:pt x="139" y="14"/>
                    <a:pt x="140" y="14"/>
                    <a:pt x="140" y="14"/>
                  </a:cubicBezTo>
                  <a:cubicBezTo>
                    <a:pt x="144" y="13"/>
                    <a:pt x="146" y="15"/>
                    <a:pt x="148" y="16"/>
                  </a:cubicBezTo>
                  <a:cubicBezTo>
                    <a:pt x="153" y="21"/>
                    <a:pt x="158" y="27"/>
                    <a:pt x="166" y="28"/>
                  </a:cubicBezTo>
                  <a:cubicBezTo>
                    <a:pt x="170" y="32"/>
                    <a:pt x="174" y="34"/>
                    <a:pt x="179" y="33"/>
                  </a:cubicBezTo>
                  <a:cubicBezTo>
                    <a:pt x="180" y="34"/>
                    <a:pt x="181" y="34"/>
                    <a:pt x="181" y="34"/>
                  </a:cubicBezTo>
                  <a:cubicBezTo>
                    <a:pt x="186" y="36"/>
                    <a:pt x="192" y="36"/>
                    <a:pt x="197" y="36"/>
                  </a:cubicBezTo>
                  <a:cubicBezTo>
                    <a:pt x="198" y="35"/>
                    <a:pt x="199" y="35"/>
                    <a:pt x="199" y="35"/>
                  </a:cubicBezTo>
                  <a:cubicBezTo>
                    <a:pt x="209" y="34"/>
                    <a:pt x="216" y="28"/>
                    <a:pt x="222" y="20"/>
                  </a:cubicBezTo>
                  <a:cubicBezTo>
                    <a:pt x="223" y="19"/>
                    <a:pt x="223" y="19"/>
                    <a:pt x="224" y="18"/>
                  </a:cubicBezTo>
                  <a:cubicBezTo>
                    <a:pt x="226" y="16"/>
                    <a:pt x="228" y="13"/>
                    <a:pt x="228" y="10"/>
                  </a:cubicBezTo>
                  <a:cubicBezTo>
                    <a:pt x="229" y="9"/>
                    <a:pt x="229" y="9"/>
                    <a:pt x="229" y="8"/>
                  </a:cubicBezTo>
                  <a:cubicBezTo>
                    <a:pt x="231" y="6"/>
                    <a:pt x="230" y="2"/>
                    <a:pt x="233" y="1"/>
                  </a:cubicBezTo>
                  <a:cubicBezTo>
                    <a:pt x="235" y="0"/>
                    <a:pt x="236" y="1"/>
                    <a:pt x="237" y="3"/>
                  </a:cubicBezTo>
                  <a:cubicBezTo>
                    <a:pt x="236" y="8"/>
                    <a:pt x="235" y="13"/>
                    <a:pt x="232" y="17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9" name="Freeform 282"/>
            <p:cNvSpPr/>
            <p:nvPr/>
          </p:nvSpPr>
          <p:spPr bwMode="auto">
            <a:xfrm>
              <a:off x="3412" y="607"/>
              <a:ext cx="426" cy="209"/>
            </a:xfrm>
            <a:custGeom>
              <a:avLst/>
              <a:gdLst>
                <a:gd name="T0" fmla="*/ 183 w 203"/>
                <a:gd name="T1" fmla="*/ 98 h 99"/>
                <a:gd name="T2" fmla="*/ 180 w 203"/>
                <a:gd name="T3" fmla="*/ 99 h 99"/>
                <a:gd name="T4" fmla="*/ 179 w 203"/>
                <a:gd name="T5" fmla="*/ 95 h 99"/>
                <a:gd name="T6" fmla="*/ 187 w 203"/>
                <a:gd name="T7" fmla="*/ 73 h 99"/>
                <a:gd name="T8" fmla="*/ 190 w 203"/>
                <a:gd name="T9" fmla="*/ 46 h 99"/>
                <a:gd name="T10" fmla="*/ 178 w 203"/>
                <a:gd name="T11" fmla="*/ 29 h 99"/>
                <a:gd name="T12" fmla="*/ 159 w 203"/>
                <a:gd name="T13" fmla="*/ 20 h 99"/>
                <a:gd name="T14" fmla="*/ 141 w 203"/>
                <a:gd name="T15" fmla="*/ 22 h 99"/>
                <a:gd name="T16" fmla="*/ 113 w 203"/>
                <a:gd name="T17" fmla="*/ 39 h 99"/>
                <a:gd name="T18" fmla="*/ 109 w 203"/>
                <a:gd name="T19" fmla="*/ 43 h 99"/>
                <a:gd name="T20" fmla="*/ 109 w 203"/>
                <a:gd name="T21" fmla="*/ 43 h 99"/>
                <a:gd name="T22" fmla="*/ 105 w 203"/>
                <a:gd name="T23" fmla="*/ 48 h 99"/>
                <a:gd name="T24" fmla="*/ 91 w 203"/>
                <a:gd name="T25" fmla="*/ 71 h 99"/>
                <a:gd name="T26" fmla="*/ 82 w 203"/>
                <a:gd name="T27" fmla="*/ 72 h 99"/>
                <a:gd name="T28" fmla="*/ 68 w 203"/>
                <a:gd name="T29" fmla="*/ 40 h 99"/>
                <a:gd name="T30" fmla="*/ 51 w 203"/>
                <a:gd name="T31" fmla="*/ 20 h 99"/>
                <a:gd name="T32" fmla="*/ 38 w 203"/>
                <a:gd name="T33" fmla="*/ 9 h 99"/>
                <a:gd name="T34" fmla="*/ 19 w 203"/>
                <a:gd name="T35" fmla="*/ 8 h 99"/>
                <a:gd name="T36" fmla="*/ 17 w 203"/>
                <a:gd name="T37" fmla="*/ 8 h 99"/>
                <a:gd name="T38" fmla="*/ 8 w 203"/>
                <a:gd name="T39" fmla="*/ 11 h 99"/>
                <a:gd name="T40" fmla="*/ 3 w 203"/>
                <a:gd name="T41" fmla="*/ 14 h 99"/>
                <a:gd name="T42" fmla="*/ 0 w 203"/>
                <a:gd name="T43" fmla="*/ 12 h 99"/>
                <a:gd name="T44" fmla="*/ 11 w 203"/>
                <a:gd name="T45" fmla="*/ 4 h 99"/>
                <a:gd name="T46" fmla="*/ 25 w 203"/>
                <a:gd name="T47" fmla="*/ 1 h 99"/>
                <a:gd name="T48" fmla="*/ 52 w 203"/>
                <a:gd name="T49" fmla="*/ 12 h 99"/>
                <a:gd name="T50" fmla="*/ 86 w 203"/>
                <a:gd name="T51" fmla="*/ 65 h 99"/>
                <a:gd name="T52" fmla="*/ 117 w 203"/>
                <a:gd name="T53" fmla="*/ 27 h 99"/>
                <a:gd name="T54" fmla="*/ 135 w 203"/>
                <a:gd name="T55" fmla="*/ 17 h 99"/>
                <a:gd name="T56" fmla="*/ 135 w 203"/>
                <a:gd name="T57" fmla="*/ 17 h 99"/>
                <a:gd name="T58" fmla="*/ 171 w 203"/>
                <a:gd name="T59" fmla="*/ 16 h 99"/>
                <a:gd name="T60" fmla="*/ 170 w 203"/>
                <a:gd name="T61" fmla="*/ 16 h 99"/>
                <a:gd name="T62" fmla="*/ 184 w 203"/>
                <a:gd name="T63" fmla="*/ 25 h 99"/>
                <a:gd name="T64" fmla="*/ 188 w 203"/>
                <a:gd name="T65" fmla="*/ 28 h 99"/>
                <a:gd name="T66" fmla="*/ 194 w 203"/>
                <a:gd name="T67" fmla="*/ 74 h 99"/>
                <a:gd name="T68" fmla="*/ 192 w 203"/>
                <a:gd name="T69" fmla="*/ 80 h 99"/>
                <a:gd name="T70" fmla="*/ 185 w 203"/>
                <a:gd name="T71" fmla="*/ 96 h 99"/>
                <a:gd name="T72" fmla="*/ 183 w 203"/>
                <a:gd name="T73" fmla="*/ 9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99">
                  <a:moveTo>
                    <a:pt x="183" y="98"/>
                  </a:moveTo>
                  <a:cubicBezTo>
                    <a:pt x="182" y="98"/>
                    <a:pt x="181" y="98"/>
                    <a:pt x="180" y="99"/>
                  </a:cubicBezTo>
                  <a:cubicBezTo>
                    <a:pt x="179" y="98"/>
                    <a:pt x="179" y="96"/>
                    <a:pt x="179" y="95"/>
                  </a:cubicBezTo>
                  <a:cubicBezTo>
                    <a:pt x="183" y="88"/>
                    <a:pt x="185" y="80"/>
                    <a:pt x="187" y="73"/>
                  </a:cubicBezTo>
                  <a:cubicBezTo>
                    <a:pt x="191" y="64"/>
                    <a:pt x="194" y="56"/>
                    <a:pt x="190" y="46"/>
                  </a:cubicBezTo>
                  <a:cubicBezTo>
                    <a:pt x="187" y="39"/>
                    <a:pt x="183" y="34"/>
                    <a:pt x="178" y="29"/>
                  </a:cubicBezTo>
                  <a:cubicBezTo>
                    <a:pt x="172" y="26"/>
                    <a:pt x="166" y="21"/>
                    <a:pt x="159" y="20"/>
                  </a:cubicBezTo>
                  <a:cubicBezTo>
                    <a:pt x="153" y="19"/>
                    <a:pt x="147" y="21"/>
                    <a:pt x="141" y="22"/>
                  </a:cubicBezTo>
                  <a:cubicBezTo>
                    <a:pt x="130" y="25"/>
                    <a:pt x="120" y="31"/>
                    <a:pt x="113" y="39"/>
                  </a:cubicBezTo>
                  <a:cubicBezTo>
                    <a:pt x="111" y="41"/>
                    <a:pt x="110" y="42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7" y="43"/>
                    <a:pt x="106" y="46"/>
                    <a:pt x="105" y="48"/>
                  </a:cubicBezTo>
                  <a:cubicBezTo>
                    <a:pt x="102" y="56"/>
                    <a:pt x="92" y="60"/>
                    <a:pt x="91" y="71"/>
                  </a:cubicBezTo>
                  <a:cubicBezTo>
                    <a:pt x="90" y="72"/>
                    <a:pt x="85" y="72"/>
                    <a:pt x="82" y="72"/>
                  </a:cubicBezTo>
                  <a:cubicBezTo>
                    <a:pt x="80" y="60"/>
                    <a:pt x="74" y="50"/>
                    <a:pt x="68" y="40"/>
                  </a:cubicBezTo>
                  <a:cubicBezTo>
                    <a:pt x="64" y="32"/>
                    <a:pt x="57" y="27"/>
                    <a:pt x="51" y="20"/>
                  </a:cubicBezTo>
                  <a:cubicBezTo>
                    <a:pt x="48" y="14"/>
                    <a:pt x="42" y="13"/>
                    <a:pt x="38" y="9"/>
                  </a:cubicBezTo>
                  <a:cubicBezTo>
                    <a:pt x="32" y="3"/>
                    <a:pt x="25" y="6"/>
                    <a:pt x="19" y="8"/>
                  </a:cubicBezTo>
                  <a:cubicBezTo>
                    <a:pt x="18" y="8"/>
                    <a:pt x="17" y="8"/>
                    <a:pt x="17" y="8"/>
                  </a:cubicBezTo>
                  <a:cubicBezTo>
                    <a:pt x="13" y="7"/>
                    <a:pt x="11" y="9"/>
                    <a:pt x="8" y="11"/>
                  </a:cubicBezTo>
                  <a:cubicBezTo>
                    <a:pt x="7" y="12"/>
                    <a:pt x="5" y="14"/>
                    <a:pt x="3" y="14"/>
                  </a:cubicBezTo>
                  <a:cubicBezTo>
                    <a:pt x="1" y="14"/>
                    <a:pt x="0" y="14"/>
                    <a:pt x="0" y="12"/>
                  </a:cubicBezTo>
                  <a:cubicBezTo>
                    <a:pt x="3" y="8"/>
                    <a:pt x="7" y="5"/>
                    <a:pt x="11" y="4"/>
                  </a:cubicBezTo>
                  <a:cubicBezTo>
                    <a:pt x="16" y="2"/>
                    <a:pt x="20" y="1"/>
                    <a:pt x="25" y="1"/>
                  </a:cubicBezTo>
                  <a:cubicBezTo>
                    <a:pt x="36" y="0"/>
                    <a:pt x="45" y="4"/>
                    <a:pt x="52" y="12"/>
                  </a:cubicBezTo>
                  <a:cubicBezTo>
                    <a:pt x="66" y="27"/>
                    <a:pt x="80" y="43"/>
                    <a:pt x="86" y="65"/>
                  </a:cubicBezTo>
                  <a:cubicBezTo>
                    <a:pt x="94" y="49"/>
                    <a:pt x="106" y="39"/>
                    <a:pt x="117" y="27"/>
                  </a:cubicBezTo>
                  <a:cubicBezTo>
                    <a:pt x="122" y="22"/>
                    <a:pt x="129" y="19"/>
                    <a:pt x="135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47" y="12"/>
                    <a:pt x="159" y="11"/>
                    <a:pt x="171" y="16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75" y="18"/>
                    <a:pt x="180" y="21"/>
                    <a:pt x="184" y="25"/>
                  </a:cubicBezTo>
                  <a:cubicBezTo>
                    <a:pt x="185" y="26"/>
                    <a:pt x="186" y="27"/>
                    <a:pt x="188" y="28"/>
                  </a:cubicBezTo>
                  <a:cubicBezTo>
                    <a:pt x="200" y="40"/>
                    <a:pt x="203" y="59"/>
                    <a:pt x="194" y="74"/>
                  </a:cubicBezTo>
                  <a:cubicBezTo>
                    <a:pt x="194" y="76"/>
                    <a:pt x="193" y="78"/>
                    <a:pt x="192" y="80"/>
                  </a:cubicBezTo>
                  <a:cubicBezTo>
                    <a:pt x="190" y="86"/>
                    <a:pt x="188" y="91"/>
                    <a:pt x="185" y="96"/>
                  </a:cubicBezTo>
                  <a:cubicBezTo>
                    <a:pt x="184" y="97"/>
                    <a:pt x="184" y="97"/>
                    <a:pt x="183" y="98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0" name="Freeform 283"/>
            <p:cNvSpPr/>
            <p:nvPr/>
          </p:nvSpPr>
          <p:spPr bwMode="auto">
            <a:xfrm>
              <a:off x="3309" y="695"/>
              <a:ext cx="176" cy="370"/>
            </a:xfrm>
            <a:custGeom>
              <a:avLst/>
              <a:gdLst>
                <a:gd name="T0" fmla="*/ 32 w 84"/>
                <a:gd name="T1" fmla="*/ 171 h 175"/>
                <a:gd name="T2" fmla="*/ 28 w 84"/>
                <a:gd name="T3" fmla="*/ 174 h 175"/>
                <a:gd name="T4" fmla="*/ 16 w 84"/>
                <a:gd name="T5" fmla="*/ 170 h 175"/>
                <a:gd name="T6" fmla="*/ 16 w 84"/>
                <a:gd name="T7" fmla="*/ 170 h 175"/>
                <a:gd name="T8" fmla="*/ 2 w 84"/>
                <a:gd name="T9" fmla="*/ 126 h 175"/>
                <a:gd name="T10" fmla="*/ 4 w 84"/>
                <a:gd name="T11" fmla="*/ 119 h 175"/>
                <a:gd name="T12" fmla="*/ 6 w 84"/>
                <a:gd name="T13" fmla="*/ 114 h 175"/>
                <a:gd name="T14" fmla="*/ 35 w 84"/>
                <a:gd name="T15" fmla="*/ 87 h 175"/>
                <a:gd name="T16" fmla="*/ 35 w 84"/>
                <a:gd name="T17" fmla="*/ 87 h 175"/>
                <a:gd name="T18" fmla="*/ 41 w 84"/>
                <a:gd name="T19" fmla="*/ 84 h 175"/>
                <a:gd name="T20" fmla="*/ 41 w 84"/>
                <a:gd name="T21" fmla="*/ 84 h 175"/>
                <a:gd name="T22" fmla="*/ 60 w 84"/>
                <a:gd name="T23" fmla="*/ 78 h 175"/>
                <a:gd name="T24" fmla="*/ 60 w 84"/>
                <a:gd name="T25" fmla="*/ 78 h 175"/>
                <a:gd name="T26" fmla="*/ 72 w 84"/>
                <a:gd name="T27" fmla="*/ 74 h 175"/>
                <a:gd name="T28" fmla="*/ 73 w 84"/>
                <a:gd name="T29" fmla="*/ 71 h 175"/>
                <a:gd name="T30" fmla="*/ 66 w 84"/>
                <a:gd name="T31" fmla="*/ 64 h 175"/>
                <a:gd name="T32" fmla="*/ 55 w 84"/>
                <a:gd name="T33" fmla="*/ 53 h 175"/>
                <a:gd name="T34" fmla="*/ 38 w 84"/>
                <a:gd name="T35" fmla="*/ 29 h 175"/>
                <a:gd name="T36" fmla="*/ 36 w 84"/>
                <a:gd name="T37" fmla="*/ 22 h 175"/>
                <a:gd name="T38" fmla="*/ 35 w 84"/>
                <a:gd name="T39" fmla="*/ 20 h 175"/>
                <a:gd name="T40" fmla="*/ 34 w 84"/>
                <a:gd name="T41" fmla="*/ 9 h 175"/>
                <a:gd name="T42" fmla="*/ 34 w 84"/>
                <a:gd name="T43" fmla="*/ 1 h 175"/>
                <a:gd name="T44" fmla="*/ 37 w 84"/>
                <a:gd name="T45" fmla="*/ 1 h 175"/>
                <a:gd name="T46" fmla="*/ 39 w 84"/>
                <a:gd name="T47" fmla="*/ 6 h 175"/>
                <a:gd name="T48" fmla="*/ 42 w 84"/>
                <a:gd name="T49" fmla="*/ 20 h 175"/>
                <a:gd name="T50" fmla="*/ 43 w 84"/>
                <a:gd name="T51" fmla="*/ 23 h 175"/>
                <a:gd name="T52" fmla="*/ 55 w 84"/>
                <a:gd name="T53" fmla="*/ 45 h 175"/>
                <a:gd name="T54" fmla="*/ 79 w 84"/>
                <a:gd name="T55" fmla="*/ 67 h 175"/>
                <a:gd name="T56" fmla="*/ 83 w 84"/>
                <a:gd name="T57" fmla="*/ 76 h 175"/>
                <a:gd name="T58" fmla="*/ 75 w 84"/>
                <a:gd name="T59" fmla="*/ 81 h 175"/>
                <a:gd name="T60" fmla="*/ 37 w 84"/>
                <a:gd name="T61" fmla="*/ 94 h 175"/>
                <a:gd name="T62" fmla="*/ 20 w 84"/>
                <a:gd name="T63" fmla="*/ 109 h 175"/>
                <a:gd name="T64" fmla="*/ 15 w 84"/>
                <a:gd name="T65" fmla="*/ 113 h 175"/>
                <a:gd name="T66" fmla="*/ 9 w 84"/>
                <a:gd name="T67" fmla="*/ 128 h 175"/>
                <a:gd name="T68" fmla="*/ 7 w 84"/>
                <a:gd name="T69" fmla="*/ 139 h 175"/>
                <a:gd name="T70" fmla="*/ 7 w 84"/>
                <a:gd name="T71" fmla="*/ 141 h 175"/>
                <a:gd name="T72" fmla="*/ 13 w 84"/>
                <a:gd name="T73" fmla="*/ 155 h 175"/>
                <a:gd name="T74" fmla="*/ 14 w 84"/>
                <a:gd name="T75" fmla="*/ 157 h 175"/>
                <a:gd name="T76" fmla="*/ 22 w 84"/>
                <a:gd name="T77" fmla="*/ 162 h 175"/>
                <a:gd name="T78" fmla="*/ 24 w 84"/>
                <a:gd name="T79" fmla="*/ 165 h 175"/>
                <a:gd name="T80" fmla="*/ 30 w 84"/>
                <a:gd name="T81" fmla="*/ 168 h 175"/>
                <a:gd name="T82" fmla="*/ 32 w 84"/>
                <a:gd name="T83" fmla="*/ 17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75">
                  <a:moveTo>
                    <a:pt x="32" y="171"/>
                  </a:moveTo>
                  <a:cubicBezTo>
                    <a:pt x="30" y="172"/>
                    <a:pt x="29" y="173"/>
                    <a:pt x="28" y="174"/>
                  </a:cubicBezTo>
                  <a:cubicBezTo>
                    <a:pt x="23" y="175"/>
                    <a:pt x="19" y="172"/>
                    <a:pt x="16" y="170"/>
                  </a:cubicBezTo>
                  <a:cubicBezTo>
                    <a:pt x="16" y="170"/>
                    <a:pt x="16" y="170"/>
                    <a:pt x="16" y="170"/>
                  </a:cubicBezTo>
                  <a:cubicBezTo>
                    <a:pt x="1" y="158"/>
                    <a:pt x="0" y="143"/>
                    <a:pt x="2" y="126"/>
                  </a:cubicBezTo>
                  <a:cubicBezTo>
                    <a:pt x="3" y="124"/>
                    <a:pt x="4" y="121"/>
                    <a:pt x="4" y="119"/>
                  </a:cubicBezTo>
                  <a:cubicBezTo>
                    <a:pt x="5" y="118"/>
                    <a:pt x="6" y="116"/>
                    <a:pt x="6" y="114"/>
                  </a:cubicBezTo>
                  <a:cubicBezTo>
                    <a:pt x="12" y="102"/>
                    <a:pt x="21" y="92"/>
                    <a:pt x="35" y="8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6" y="84"/>
                    <a:pt x="40" y="86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7" y="80"/>
                    <a:pt x="54" y="81"/>
                    <a:pt x="60" y="78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4" y="75"/>
                    <a:pt x="69" y="77"/>
                    <a:pt x="72" y="74"/>
                  </a:cubicBezTo>
                  <a:cubicBezTo>
                    <a:pt x="74" y="73"/>
                    <a:pt x="73" y="72"/>
                    <a:pt x="73" y="71"/>
                  </a:cubicBezTo>
                  <a:cubicBezTo>
                    <a:pt x="70" y="69"/>
                    <a:pt x="68" y="66"/>
                    <a:pt x="66" y="64"/>
                  </a:cubicBezTo>
                  <a:cubicBezTo>
                    <a:pt x="62" y="60"/>
                    <a:pt x="58" y="57"/>
                    <a:pt x="55" y="53"/>
                  </a:cubicBezTo>
                  <a:cubicBezTo>
                    <a:pt x="48" y="46"/>
                    <a:pt x="42" y="38"/>
                    <a:pt x="38" y="29"/>
                  </a:cubicBezTo>
                  <a:cubicBezTo>
                    <a:pt x="37" y="27"/>
                    <a:pt x="37" y="24"/>
                    <a:pt x="36" y="22"/>
                  </a:cubicBezTo>
                  <a:cubicBezTo>
                    <a:pt x="35" y="21"/>
                    <a:pt x="35" y="20"/>
                    <a:pt x="35" y="20"/>
                  </a:cubicBezTo>
                  <a:cubicBezTo>
                    <a:pt x="35" y="16"/>
                    <a:pt x="34" y="13"/>
                    <a:pt x="34" y="9"/>
                  </a:cubicBezTo>
                  <a:cubicBezTo>
                    <a:pt x="34" y="6"/>
                    <a:pt x="32" y="3"/>
                    <a:pt x="34" y="1"/>
                  </a:cubicBezTo>
                  <a:cubicBezTo>
                    <a:pt x="35" y="0"/>
                    <a:pt x="36" y="0"/>
                    <a:pt x="37" y="1"/>
                  </a:cubicBezTo>
                  <a:cubicBezTo>
                    <a:pt x="38" y="2"/>
                    <a:pt x="39" y="4"/>
                    <a:pt x="39" y="6"/>
                  </a:cubicBezTo>
                  <a:cubicBezTo>
                    <a:pt x="38" y="11"/>
                    <a:pt x="40" y="15"/>
                    <a:pt x="42" y="20"/>
                  </a:cubicBezTo>
                  <a:cubicBezTo>
                    <a:pt x="42" y="21"/>
                    <a:pt x="42" y="22"/>
                    <a:pt x="43" y="23"/>
                  </a:cubicBezTo>
                  <a:cubicBezTo>
                    <a:pt x="43" y="32"/>
                    <a:pt x="51" y="38"/>
                    <a:pt x="55" y="45"/>
                  </a:cubicBezTo>
                  <a:cubicBezTo>
                    <a:pt x="63" y="53"/>
                    <a:pt x="70" y="61"/>
                    <a:pt x="79" y="67"/>
                  </a:cubicBezTo>
                  <a:cubicBezTo>
                    <a:pt x="82" y="70"/>
                    <a:pt x="84" y="72"/>
                    <a:pt x="83" y="76"/>
                  </a:cubicBezTo>
                  <a:cubicBezTo>
                    <a:pt x="82" y="80"/>
                    <a:pt x="78" y="80"/>
                    <a:pt x="75" y="81"/>
                  </a:cubicBezTo>
                  <a:cubicBezTo>
                    <a:pt x="62" y="83"/>
                    <a:pt x="49" y="88"/>
                    <a:pt x="37" y="94"/>
                  </a:cubicBezTo>
                  <a:cubicBezTo>
                    <a:pt x="29" y="98"/>
                    <a:pt x="25" y="104"/>
                    <a:pt x="20" y="109"/>
                  </a:cubicBezTo>
                  <a:cubicBezTo>
                    <a:pt x="18" y="111"/>
                    <a:pt x="17" y="112"/>
                    <a:pt x="15" y="113"/>
                  </a:cubicBezTo>
                  <a:cubicBezTo>
                    <a:pt x="9" y="116"/>
                    <a:pt x="10" y="122"/>
                    <a:pt x="9" y="128"/>
                  </a:cubicBezTo>
                  <a:cubicBezTo>
                    <a:pt x="8" y="131"/>
                    <a:pt x="7" y="135"/>
                    <a:pt x="7" y="139"/>
                  </a:cubicBezTo>
                  <a:cubicBezTo>
                    <a:pt x="7" y="140"/>
                    <a:pt x="7" y="140"/>
                    <a:pt x="7" y="141"/>
                  </a:cubicBezTo>
                  <a:cubicBezTo>
                    <a:pt x="7" y="147"/>
                    <a:pt x="10" y="151"/>
                    <a:pt x="13" y="155"/>
                  </a:cubicBezTo>
                  <a:cubicBezTo>
                    <a:pt x="14" y="156"/>
                    <a:pt x="14" y="157"/>
                    <a:pt x="14" y="157"/>
                  </a:cubicBezTo>
                  <a:cubicBezTo>
                    <a:pt x="15" y="161"/>
                    <a:pt x="17" y="163"/>
                    <a:pt x="22" y="162"/>
                  </a:cubicBezTo>
                  <a:cubicBezTo>
                    <a:pt x="23" y="162"/>
                    <a:pt x="24" y="163"/>
                    <a:pt x="24" y="165"/>
                  </a:cubicBezTo>
                  <a:cubicBezTo>
                    <a:pt x="24" y="169"/>
                    <a:pt x="28" y="166"/>
                    <a:pt x="30" y="168"/>
                  </a:cubicBezTo>
                  <a:cubicBezTo>
                    <a:pt x="31" y="169"/>
                    <a:pt x="32" y="169"/>
                    <a:pt x="32" y="171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1" name="Freeform 284"/>
            <p:cNvSpPr/>
            <p:nvPr/>
          </p:nvSpPr>
          <p:spPr bwMode="auto">
            <a:xfrm>
              <a:off x="3748" y="864"/>
              <a:ext cx="121" cy="125"/>
            </a:xfrm>
            <a:custGeom>
              <a:avLst/>
              <a:gdLst>
                <a:gd name="T0" fmla="*/ 53 w 58"/>
                <a:gd name="T1" fmla="*/ 59 h 59"/>
                <a:gd name="T2" fmla="*/ 49 w 58"/>
                <a:gd name="T3" fmla="*/ 56 h 59"/>
                <a:gd name="T4" fmla="*/ 47 w 58"/>
                <a:gd name="T5" fmla="*/ 41 h 59"/>
                <a:gd name="T6" fmla="*/ 31 w 58"/>
                <a:gd name="T7" fmla="*/ 21 h 59"/>
                <a:gd name="T8" fmla="*/ 17 w 58"/>
                <a:gd name="T9" fmla="*/ 13 h 59"/>
                <a:gd name="T10" fmla="*/ 17 w 58"/>
                <a:gd name="T11" fmla="*/ 13 h 59"/>
                <a:gd name="T12" fmla="*/ 12 w 58"/>
                <a:gd name="T13" fmla="*/ 12 h 59"/>
                <a:gd name="T14" fmla="*/ 12 w 58"/>
                <a:gd name="T15" fmla="*/ 12 h 59"/>
                <a:gd name="T16" fmla="*/ 0 w 58"/>
                <a:gd name="T17" fmla="*/ 4 h 59"/>
                <a:gd name="T18" fmla="*/ 0 w 58"/>
                <a:gd name="T19" fmla="*/ 2 h 59"/>
                <a:gd name="T20" fmla="*/ 4 w 58"/>
                <a:gd name="T21" fmla="*/ 0 h 59"/>
                <a:gd name="T22" fmla="*/ 10 w 58"/>
                <a:gd name="T23" fmla="*/ 3 h 59"/>
                <a:gd name="T24" fmla="*/ 24 w 58"/>
                <a:gd name="T25" fmla="*/ 6 h 59"/>
                <a:gd name="T26" fmla="*/ 24 w 58"/>
                <a:gd name="T27" fmla="*/ 6 h 59"/>
                <a:gd name="T28" fmla="*/ 43 w 58"/>
                <a:gd name="T29" fmla="*/ 18 h 59"/>
                <a:gd name="T30" fmla="*/ 46 w 58"/>
                <a:gd name="T31" fmla="*/ 20 h 59"/>
                <a:gd name="T32" fmla="*/ 55 w 58"/>
                <a:gd name="T33" fmla="*/ 55 h 59"/>
                <a:gd name="T34" fmla="*/ 55 w 58"/>
                <a:gd name="T35" fmla="*/ 55 h 59"/>
                <a:gd name="T36" fmla="*/ 53 w 58"/>
                <a:gd name="T3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9">
                  <a:moveTo>
                    <a:pt x="53" y="59"/>
                  </a:moveTo>
                  <a:cubicBezTo>
                    <a:pt x="52" y="57"/>
                    <a:pt x="51" y="56"/>
                    <a:pt x="49" y="56"/>
                  </a:cubicBezTo>
                  <a:cubicBezTo>
                    <a:pt x="46" y="52"/>
                    <a:pt x="47" y="46"/>
                    <a:pt x="47" y="41"/>
                  </a:cubicBezTo>
                  <a:cubicBezTo>
                    <a:pt x="43" y="33"/>
                    <a:pt x="40" y="25"/>
                    <a:pt x="31" y="21"/>
                  </a:cubicBezTo>
                  <a:cubicBezTo>
                    <a:pt x="29" y="14"/>
                    <a:pt x="2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1"/>
                    <a:pt x="14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9"/>
                    <a:pt x="2" y="10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2" y="1"/>
                    <a:pt x="4" y="0"/>
                  </a:cubicBezTo>
                  <a:cubicBezTo>
                    <a:pt x="5" y="2"/>
                    <a:pt x="8" y="2"/>
                    <a:pt x="10" y="3"/>
                  </a:cubicBezTo>
                  <a:cubicBezTo>
                    <a:pt x="14" y="5"/>
                    <a:pt x="19" y="4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2" y="8"/>
                    <a:pt x="38" y="11"/>
                    <a:pt x="43" y="18"/>
                  </a:cubicBezTo>
                  <a:cubicBezTo>
                    <a:pt x="44" y="19"/>
                    <a:pt x="45" y="19"/>
                    <a:pt x="46" y="20"/>
                  </a:cubicBezTo>
                  <a:cubicBezTo>
                    <a:pt x="53" y="31"/>
                    <a:pt x="58" y="42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4" y="56"/>
                    <a:pt x="55" y="58"/>
                    <a:pt x="53" y="59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2" name="Freeform 285"/>
            <p:cNvSpPr/>
            <p:nvPr/>
          </p:nvSpPr>
          <p:spPr bwMode="auto">
            <a:xfrm>
              <a:off x="3378" y="632"/>
              <a:ext cx="44" cy="68"/>
            </a:xfrm>
            <a:custGeom>
              <a:avLst/>
              <a:gdLst>
                <a:gd name="T0" fmla="*/ 3 w 21"/>
                <a:gd name="T1" fmla="*/ 32 h 32"/>
                <a:gd name="T2" fmla="*/ 1 w 21"/>
                <a:gd name="T3" fmla="*/ 30 h 32"/>
                <a:gd name="T4" fmla="*/ 2 w 21"/>
                <a:gd name="T5" fmla="*/ 20 h 32"/>
                <a:gd name="T6" fmla="*/ 16 w 21"/>
                <a:gd name="T7" fmla="*/ 0 h 32"/>
                <a:gd name="T8" fmla="*/ 19 w 21"/>
                <a:gd name="T9" fmla="*/ 1 h 32"/>
                <a:gd name="T10" fmla="*/ 14 w 21"/>
                <a:gd name="T11" fmla="*/ 13 h 32"/>
                <a:gd name="T12" fmla="*/ 10 w 21"/>
                <a:gd name="T13" fmla="*/ 17 h 32"/>
                <a:gd name="T14" fmla="*/ 9 w 21"/>
                <a:gd name="T15" fmla="*/ 22 h 32"/>
                <a:gd name="T16" fmla="*/ 8 w 21"/>
                <a:gd name="T17" fmla="*/ 25 h 32"/>
                <a:gd name="T18" fmla="*/ 3 w 21"/>
                <a:gd name="T1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2">
                  <a:moveTo>
                    <a:pt x="3" y="32"/>
                  </a:moveTo>
                  <a:cubicBezTo>
                    <a:pt x="2" y="31"/>
                    <a:pt x="2" y="31"/>
                    <a:pt x="1" y="30"/>
                  </a:cubicBezTo>
                  <a:cubicBezTo>
                    <a:pt x="0" y="27"/>
                    <a:pt x="1" y="24"/>
                    <a:pt x="2" y="20"/>
                  </a:cubicBezTo>
                  <a:cubicBezTo>
                    <a:pt x="6" y="13"/>
                    <a:pt x="9" y="5"/>
                    <a:pt x="16" y="0"/>
                  </a:cubicBezTo>
                  <a:cubicBezTo>
                    <a:pt x="17" y="1"/>
                    <a:pt x="18" y="1"/>
                    <a:pt x="19" y="1"/>
                  </a:cubicBezTo>
                  <a:cubicBezTo>
                    <a:pt x="21" y="6"/>
                    <a:pt x="16" y="9"/>
                    <a:pt x="14" y="13"/>
                  </a:cubicBezTo>
                  <a:cubicBezTo>
                    <a:pt x="13" y="14"/>
                    <a:pt x="11" y="16"/>
                    <a:pt x="10" y="17"/>
                  </a:cubicBezTo>
                  <a:cubicBezTo>
                    <a:pt x="9" y="19"/>
                    <a:pt x="8" y="20"/>
                    <a:pt x="9" y="22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6" y="27"/>
                    <a:pt x="8" y="32"/>
                    <a:pt x="3" y="3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3" name="Freeform 286"/>
            <p:cNvSpPr/>
            <p:nvPr/>
          </p:nvSpPr>
          <p:spPr bwMode="auto">
            <a:xfrm>
              <a:off x="3500" y="1130"/>
              <a:ext cx="120" cy="53"/>
            </a:xfrm>
            <a:custGeom>
              <a:avLst/>
              <a:gdLst>
                <a:gd name="T0" fmla="*/ 0 w 57"/>
                <a:gd name="T1" fmla="*/ 0 h 25"/>
                <a:gd name="T2" fmla="*/ 14 w 57"/>
                <a:gd name="T3" fmla="*/ 17 h 25"/>
                <a:gd name="T4" fmla="*/ 49 w 57"/>
                <a:gd name="T5" fmla="*/ 16 h 25"/>
                <a:gd name="T6" fmla="*/ 57 w 57"/>
                <a:gd name="T7" fmla="*/ 12 h 25"/>
                <a:gd name="T8" fmla="*/ 23 w 57"/>
                <a:gd name="T9" fmla="*/ 22 h 25"/>
                <a:gd name="T10" fmla="*/ 0 w 57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5">
                  <a:moveTo>
                    <a:pt x="0" y="0"/>
                  </a:moveTo>
                  <a:cubicBezTo>
                    <a:pt x="5" y="6"/>
                    <a:pt x="8" y="13"/>
                    <a:pt x="14" y="17"/>
                  </a:cubicBezTo>
                  <a:cubicBezTo>
                    <a:pt x="26" y="24"/>
                    <a:pt x="38" y="22"/>
                    <a:pt x="49" y="16"/>
                  </a:cubicBezTo>
                  <a:cubicBezTo>
                    <a:pt x="52" y="15"/>
                    <a:pt x="55" y="13"/>
                    <a:pt x="57" y="12"/>
                  </a:cubicBezTo>
                  <a:cubicBezTo>
                    <a:pt x="48" y="23"/>
                    <a:pt x="36" y="25"/>
                    <a:pt x="23" y="22"/>
                  </a:cubicBezTo>
                  <a:cubicBezTo>
                    <a:pt x="11" y="20"/>
                    <a:pt x="4" y="1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4" name="Freeform 287"/>
            <p:cNvSpPr/>
            <p:nvPr/>
          </p:nvSpPr>
          <p:spPr bwMode="auto">
            <a:xfrm>
              <a:off x="3342" y="1046"/>
              <a:ext cx="112" cy="29"/>
            </a:xfrm>
            <a:custGeom>
              <a:avLst/>
              <a:gdLst>
                <a:gd name="T0" fmla="*/ 0 w 53"/>
                <a:gd name="T1" fmla="*/ 4 h 14"/>
                <a:gd name="T2" fmla="*/ 12 w 53"/>
                <a:gd name="T3" fmla="*/ 8 h 14"/>
                <a:gd name="T4" fmla="*/ 53 w 53"/>
                <a:gd name="T5" fmla="*/ 0 h 14"/>
                <a:gd name="T6" fmla="*/ 46 w 53"/>
                <a:gd name="T7" fmla="*/ 6 h 14"/>
                <a:gd name="T8" fmla="*/ 4 w 53"/>
                <a:gd name="T9" fmla="*/ 8 h 14"/>
                <a:gd name="T10" fmla="*/ 0 w 53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4">
                  <a:moveTo>
                    <a:pt x="0" y="4"/>
                  </a:moveTo>
                  <a:cubicBezTo>
                    <a:pt x="4" y="5"/>
                    <a:pt x="8" y="8"/>
                    <a:pt x="12" y="8"/>
                  </a:cubicBezTo>
                  <a:cubicBezTo>
                    <a:pt x="27" y="9"/>
                    <a:pt x="41" y="8"/>
                    <a:pt x="53" y="0"/>
                  </a:cubicBezTo>
                  <a:cubicBezTo>
                    <a:pt x="53" y="4"/>
                    <a:pt x="49" y="5"/>
                    <a:pt x="46" y="6"/>
                  </a:cubicBezTo>
                  <a:cubicBezTo>
                    <a:pt x="32" y="11"/>
                    <a:pt x="18" y="14"/>
                    <a:pt x="4" y="8"/>
                  </a:cubicBezTo>
                  <a:cubicBezTo>
                    <a:pt x="2" y="7"/>
                    <a:pt x="0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5" name="Freeform 288"/>
            <p:cNvSpPr/>
            <p:nvPr/>
          </p:nvSpPr>
          <p:spPr bwMode="auto">
            <a:xfrm>
              <a:off x="3305" y="946"/>
              <a:ext cx="37" cy="108"/>
            </a:xfrm>
            <a:custGeom>
              <a:avLst/>
              <a:gdLst>
                <a:gd name="T0" fmla="*/ 6 w 18"/>
                <a:gd name="T1" fmla="*/ 0 h 51"/>
                <a:gd name="T2" fmla="*/ 4 w 18"/>
                <a:gd name="T3" fmla="*/ 25 h 51"/>
                <a:gd name="T4" fmla="*/ 18 w 18"/>
                <a:gd name="T5" fmla="*/ 51 h 51"/>
                <a:gd name="T6" fmla="*/ 5 w 18"/>
                <a:gd name="T7" fmla="*/ 34 h 51"/>
                <a:gd name="T8" fmla="*/ 6 w 18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1">
                  <a:moveTo>
                    <a:pt x="6" y="0"/>
                  </a:moveTo>
                  <a:cubicBezTo>
                    <a:pt x="5" y="8"/>
                    <a:pt x="4" y="16"/>
                    <a:pt x="4" y="25"/>
                  </a:cubicBezTo>
                  <a:cubicBezTo>
                    <a:pt x="6" y="35"/>
                    <a:pt x="11" y="43"/>
                    <a:pt x="18" y="51"/>
                  </a:cubicBezTo>
                  <a:cubicBezTo>
                    <a:pt x="10" y="48"/>
                    <a:pt x="7" y="41"/>
                    <a:pt x="5" y="34"/>
                  </a:cubicBezTo>
                  <a:cubicBezTo>
                    <a:pt x="1" y="23"/>
                    <a:pt x="0" y="1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6" name="Freeform 289"/>
            <p:cNvSpPr/>
            <p:nvPr/>
          </p:nvSpPr>
          <p:spPr bwMode="auto">
            <a:xfrm>
              <a:off x="3806" y="666"/>
              <a:ext cx="36" cy="97"/>
            </a:xfrm>
            <a:custGeom>
              <a:avLst/>
              <a:gdLst>
                <a:gd name="T0" fmla="*/ 6 w 17"/>
                <a:gd name="T1" fmla="*/ 46 h 46"/>
                <a:gd name="T2" fmla="*/ 0 w 17"/>
                <a:gd name="T3" fmla="*/ 0 h 46"/>
                <a:gd name="T4" fmla="*/ 6 w 17"/>
                <a:gd name="T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6">
                  <a:moveTo>
                    <a:pt x="6" y="46"/>
                  </a:moveTo>
                  <a:cubicBezTo>
                    <a:pt x="14" y="29"/>
                    <a:pt x="11" y="14"/>
                    <a:pt x="0" y="0"/>
                  </a:cubicBezTo>
                  <a:cubicBezTo>
                    <a:pt x="12" y="6"/>
                    <a:pt x="17" y="36"/>
                    <a:pt x="6" y="4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7" name="Freeform 290"/>
            <p:cNvSpPr/>
            <p:nvPr/>
          </p:nvSpPr>
          <p:spPr bwMode="auto">
            <a:xfrm>
              <a:off x="3321" y="879"/>
              <a:ext cx="61" cy="57"/>
            </a:xfrm>
            <a:custGeom>
              <a:avLst/>
              <a:gdLst>
                <a:gd name="T0" fmla="*/ 29 w 29"/>
                <a:gd name="T1" fmla="*/ 0 h 27"/>
                <a:gd name="T2" fmla="*/ 0 w 29"/>
                <a:gd name="T3" fmla="*/ 27 h 27"/>
                <a:gd name="T4" fmla="*/ 29 w 2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7">
                  <a:moveTo>
                    <a:pt x="29" y="0"/>
                  </a:moveTo>
                  <a:cubicBezTo>
                    <a:pt x="16" y="6"/>
                    <a:pt x="7" y="16"/>
                    <a:pt x="0" y="27"/>
                  </a:cubicBezTo>
                  <a:cubicBezTo>
                    <a:pt x="5" y="13"/>
                    <a:pt x="14" y="4"/>
                    <a:pt x="2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8" name="Freeform 291"/>
            <p:cNvSpPr/>
            <p:nvPr/>
          </p:nvSpPr>
          <p:spPr bwMode="auto">
            <a:xfrm>
              <a:off x="3662" y="1022"/>
              <a:ext cx="58" cy="38"/>
            </a:xfrm>
            <a:custGeom>
              <a:avLst/>
              <a:gdLst>
                <a:gd name="T0" fmla="*/ 1 w 28"/>
                <a:gd name="T1" fmla="*/ 8 h 18"/>
                <a:gd name="T2" fmla="*/ 2 w 28"/>
                <a:gd name="T3" fmla="*/ 0 h 18"/>
                <a:gd name="T4" fmla="*/ 28 w 28"/>
                <a:gd name="T5" fmla="*/ 18 h 18"/>
                <a:gd name="T6" fmla="*/ 7 w 28"/>
                <a:gd name="T7" fmla="*/ 7 h 18"/>
                <a:gd name="T8" fmla="*/ 1 w 28"/>
                <a:gd name="T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8">
                  <a:moveTo>
                    <a:pt x="1" y="8"/>
                  </a:moveTo>
                  <a:cubicBezTo>
                    <a:pt x="1" y="6"/>
                    <a:pt x="0" y="3"/>
                    <a:pt x="2" y="0"/>
                  </a:cubicBezTo>
                  <a:cubicBezTo>
                    <a:pt x="9" y="9"/>
                    <a:pt x="19" y="12"/>
                    <a:pt x="28" y="18"/>
                  </a:cubicBezTo>
                  <a:cubicBezTo>
                    <a:pt x="20" y="17"/>
                    <a:pt x="13" y="12"/>
                    <a:pt x="7" y="7"/>
                  </a:cubicBezTo>
                  <a:cubicBezTo>
                    <a:pt x="3" y="3"/>
                    <a:pt x="2" y="6"/>
                    <a:pt x="1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9" name="Freeform 292"/>
            <p:cNvSpPr/>
            <p:nvPr/>
          </p:nvSpPr>
          <p:spPr bwMode="auto">
            <a:xfrm>
              <a:off x="3720" y="1060"/>
              <a:ext cx="84" cy="17"/>
            </a:xfrm>
            <a:custGeom>
              <a:avLst/>
              <a:gdLst>
                <a:gd name="T0" fmla="*/ 0 w 40"/>
                <a:gd name="T1" fmla="*/ 0 h 8"/>
                <a:gd name="T2" fmla="*/ 40 w 40"/>
                <a:gd name="T3" fmla="*/ 0 h 8"/>
                <a:gd name="T4" fmla="*/ 0 w 4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8">
                  <a:moveTo>
                    <a:pt x="0" y="0"/>
                  </a:moveTo>
                  <a:cubicBezTo>
                    <a:pt x="13" y="5"/>
                    <a:pt x="27" y="4"/>
                    <a:pt x="40" y="0"/>
                  </a:cubicBezTo>
                  <a:cubicBezTo>
                    <a:pt x="27" y="7"/>
                    <a:pt x="9" y="8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0" name="Freeform 293"/>
            <p:cNvSpPr/>
            <p:nvPr/>
          </p:nvSpPr>
          <p:spPr bwMode="auto">
            <a:xfrm>
              <a:off x="3695" y="628"/>
              <a:ext cx="76" cy="15"/>
            </a:xfrm>
            <a:custGeom>
              <a:avLst/>
              <a:gdLst>
                <a:gd name="T0" fmla="*/ 36 w 36"/>
                <a:gd name="T1" fmla="*/ 6 h 7"/>
                <a:gd name="T2" fmla="*/ 0 w 36"/>
                <a:gd name="T3" fmla="*/ 7 h 7"/>
                <a:gd name="T4" fmla="*/ 36 w 36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7">
                  <a:moveTo>
                    <a:pt x="36" y="6"/>
                  </a:moveTo>
                  <a:cubicBezTo>
                    <a:pt x="24" y="3"/>
                    <a:pt x="12" y="4"/>
                    <a:pt x="0" y="7"/>
                  </a:cubicBezTo>
                  <a:cubicBezTo>
                    <a:pt x="9" y="1"/>
                    <a:pt x="27" y="0"/>
                    <a:pt x="3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1" name="Freeform 294"/>
            <p:cNvSpPr/>
            <p:nvPr/>
          </p:nvSpPr>
          <p:spPr bwMode="auto">
            <a:xfrm>
              <a:off x="3844" y="906"/>
              <a:ext cx="28" cy="74"/>
            </a:xfrm>
            <a:custGeom>
              <a:avLst/>
              <a:gdLst>
                <a:gd name="T0" fmla="*/ 9 w 13"/>
                <a:gd name="T1" fmla="*/ 35 h 35"/>
                <a:gd name="T2" fmla="*/ 0 w 13"/>
                <a:gd name="T3" fmla="*/ 0 h 35"/>
                <a:gd name="T4" fmla="*/ 9 w 13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5">
                  <a:moveTo>
                    <a:pt x="9" y="35"/>
                  </a:moveTo>
                  <a:cubicBezTo>
                    <a:pt x="10" y="22"/>
                    <a:pt x="6" y="11"/>
                    <a:pt x="0" y="0"/>
                  </a:cubicBezTo>
                  <a:cubicBezTo>
                    <a:pt x="9" y="9"/>
                    <a:pt x="13" y="25"/>
                    <a:pt x="9" y="3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2" name="Freeform 295"/>
            <p:cNvSpPr/>
            <p:nvPr/>
          </p:nvSpPr>
          <p:spPr bwMode="auto">
            <a:xfrm>
              <a:off x="3370" y="674"/>
              <a:ext cx="19" cy="83"/>
            </a:xfrm>
            <a:custGeom>
              <a:avLst/>
              <a:gdLst>
                <a:gd name="T0" fmla="*/ 6 w 9"/>
                <a:gd name="T1" fmla="*/ 0 h 39"/>
                <a:gd name="T2" fmla="*/ 5 w 9"/>
                <a:gd name="T3" fmla="*/ 10 h 39"/>
                <a:gd name="T4" fmla="*/ 6 w 9"/>
                <a:gd name="T5" fmla="*/ 19 h 39"/>
                <a:gd name="T6" fmla="*/ 7 w 9"/>
                <a:gd name="T7" fmla="*/ 30 h 39"/>
                <a:gd name="T8" fmla="*/ 7 w 9"/>
                <a:gd name="T9" fmla="*/ 32 h 39"/>
                <a:gd name="T10" fmla="*/ 9 w 9"/>
                <a:gd name="T11" fmla="*/ 38 h 39"/>
                <a:gd name="T12" fmla="*/ 9 w 9"/>
                <a:gd name="T13" fmla="*/ 39 h 39"/>
                <a:gd name="T14" fmla="*/ 6 w 9"/>
                <a:gd name="T1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9">
                  <a:moveTo>
                    <a:pt x="6" y="0"/>
                  </a:moveTo>
                  <a:cubicBezTo>
                    <a:pt x="6" y="4"/>
                    <a:pt x="6" y="7"/>
                    <a:pt x="5" y="10"/>
                  </a:cubicBezTo>
                  <a:cubicBezTo>
                    <a:pt x="4" y="13"/>
                    <a:pt x="5" y="16"/>
                    <a:pt x="6" y="19"/>
                  </a:cubicBezTo>
                  <a:cubicBezTo>
                    <a:pt x="5" y="23"/>
                    <a:pt x="8" y="26"/>
                    <a:pt x="7" y="30"/>
                  </a:cubicBezTo>
                  <a:cubicBezTo>
                    <a:pt x="7" y="31"/>
                    <a:pt x="7" y="31"/>
                    <a:pt x="7" y="32"/>
                  </a:cubicBezTo>
                  <a:cubicBezTo>
                    <a:pt x="9" y="33"/>
                    <a:pt x="9" y="36"/>
                    <a:pt x="9" y="38"/>
                  </a:cubicBezTo>
                  <a:cubicBezTo>
                    <a:pt x="9" y="38"/>
                    <a:pt x="9" y="38"/>
                    <a:pt x="9" y="39"/>
                  </a:cubicBezTo>
                  <a:cubicBezTo>
                    <a:pt x="3" y="26"/>
                    <a:pt x="0" y="13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3" name="Freeform 296"/>
            <p:cNvSpPr/>
            <p:nvPr/>
          </p:nvSpPr>
          <p:spPr bwMode="auto">
            <a:xfrm>
              <a:off x="3389" y="755"/>
              <a:ext cx="35" cy="52"/>
            </a:xfrm>
            <a:custGeom>
              <a:avLst/>
              <a:gdLst>
                <a:gd name="T0" fmla="*/ 1 w 17"/>
                <a:gd name="T1" fmla="*/ 0 h 25"/>
                <a:gd name="T2" fmla="*/ 17 w 17"/>
                <a:gd name="T3" fmla="*/ 25 h 25"/>
                <a:gd name="T4" fmla="*/ 0 w 17"/>
                <a:gd name="T5" fmla="*/ 1 h 25"/>
                <a:gd name="T6" fmla="*/ 0 w 17"/>
                <a:gd name="T7" fmla="*/ 0 h 25"/>
                <a:gd name="T8" fmla="*/ 1 w 17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5">
                  <a:moveTo>
                    <a:pt x="1" y="0"/>
                  </a:moveTo>
                  <a:cubicBezTo>
                    <a:pt x="4" y="10"/>
                    <a:pt x="12" y="17"/>
                    <a:pt x="17" y="25"/>
                  </a:cubicBezTo>
                  <a:cubicBezTo>
                    <a:pt x="8" y="19"/>
                    <a:pt x="3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4" name="Freeform 297"/>
            <p:cNvSpPr/>
            <p:nvPr/>
          </p:nvSpPr>
          <p:spPr bwMode="auto">
            <a:xfrm>
              <a:off x="3804" y="1018"/>
              <a:ext cx="49" cy="42"/>
            </a:xfrm>
            <a:custGeom>
              <a:avLst/>
              <a:gdLst>
                <a:gd name="T0" fmla="*/ 0 w 23"/>
                <a:gd name="T1" fmla="*/ 20 h 20"/>
                <a:gd name="T2" fmla="*/ 21 w 23"/>
                <a:gd name="T3" fmla="*/ 0 h 20"/>
                <a:gd name="T4" fmla="*/ 14 w 23"/>
                <a:gd name="T5" fmla="*/ 12 h 20"/>
                <a:gd name="T6" fmla="*/ 0 w 23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cubicBezTo>
                    <a:pt x="8" y="15"/>
                    <a:pt x="17" y="9"/>
                    <a:pt x="21" y="0"/>
                  </a:cubicBezTo>
                  <a:cubicBezTo>
                    <a:pt x="23" y="6"/>
                    <a:pt x="17" y="9"/>
                    <a:pt x="14" y="12"/>
                  </a:cubicBezTo>
                  <a:cubicBezTo>
                    <a:pt x="11" y="16"/>
                    <a:pt x="6" y="19"/>
                    <a:pt x="0" y="2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5" name="Freeform 298"/>
            <p:cNvSpPr/>
            <p:nvPr/>
          </p:nvSpPr>
          <p:spPr bwMode="auto">
            <a:xfrm>
              <a:off x="3485" y="1069"/>
              <a:ext cx="15" cy="61"/>
            </a:xfrm>
            <a:custGeom>
              <a:avLst/>
              <a:gdLst>
                <a:gd name="T0" fmla="*/ 4 w 7"/>
                <a:gd name="T1" fmla="*/ 0 h 29"/>
                <a:gd name="T2" fmla="*/ 7 w 7"/>
                <a:gd name="T3" fmla="*/ 29 h 29"/>
                <a:gd name="T4" fmla="*/ 4 w 7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9">
                  <a:moveTo>
                    <a:pt x="4" y="0"/>
                  </a:moveTo>
                  <a:cubicBezTo>
                    <a:pt x="4" y="10"/>
                    <a:pt x="4" y="20"/>
                    <a:pt x="7" y="29"/>
                  </a:cubicBezTo>
                  <a:cubicBezTo>
                    <a:pt x="2" y="20"/>
                    <a:pt x="0" y="10"/>
                    <a:pt x="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6" name="Freeform 299"/>
            <p:cNvSpPr/>
            <p:nvPr/>
          </p:nvSpPr>
          <p:spPr bwMode="auto">
            <a:xfrm>
              <a:off x="3798" y="877"/>
              <a:ext cx="40" cy="25"/>
            </a:xfrm>
            <a:custGeom>
              <a:avLst/>
              <a:gdLst>
                <a:gd name="T0" fmla="*/ 19 w 19"/>
                <a:gd name="T1" fmla="*/ 12 h 12"/>
                <a:gd name="T2" fmla="*/ 0 w 19"/>
                <a:gd name="T3" fmla="*/ 0 h 12"/>
                <a:gd name="T4" fmla="*/ 19 w 19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2">
                  <a:moveTo>
                    <a:pt x="19" y="12"/>
                  </a:moveTo>
                  <a:cubicBezTo>
                    <a:pt x="14" y="7"/>
                    <a:pt x="7" y="3"/>
                    <a:pt x="0" y="0"/>
                  </a:cubicBezTo>
                  <a:cubicBezTo>
                    <a:pt x="9" y="0"/>
                    <a:pt x="15" y="4"/>
                    <a:pt x="19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7" name="Freeform 300"/>
            <p:cNvSpPr/>
            <p:nvPr/>
          </p:nvSpPr>
          <p:spPr bwMode="auto">
            <a:xfrm>
              <a:off x="3626" y="1103"/>
              <a:ext cx="21" cy="44"/>
            </a:xfrm>
            <a:custGeom>
              <a:avLst/>
              <a:gdLst>
                <a:gd name="T0" fmla="*/ 0 w 10"/>
                <a:gd name="T1" fmla="*/ 21 h 21"/>
                <a:gd name="T2" fmla="*/ 10 w 10"/>
                <a:gd name="T3" fmla="*/ 0 h 21"/>
                <a:gd name="T4" fmla="*/ 0 w 10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1">
                  <a:moveTo>
                    <a:pt x="0" y="21"/>
                  </a:moveTo>
                  <a:cubicBezTo>
                    <a:pt x="5" y="15"/>
                    <a:pt x="7" y="7"/>
                    <a:pt x="10" y="0"/>
                  </a:cubicBezTo>
                  <a:cubicBezTo>
                    <a:pt x="10" y="9"/>
                    <a:pt x="9" y="17"/>
                    <a:pt x="0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8" name="Freeform 301"/>
            <p:cNvSpPr/>
            <p:nvPr/>
          </p:nvSpPr>
          <p:spPr bwMode="auto">
            <a:xfrm>
              <a:off x="3657" y="643"/>
              <a:ext cx="38" cy="21"/>
            </a:xfrm>
            <a:custGeom>
              <a:avLst/>
              <a:gdLst>
                <a:gd name="T0" fmla="*/ 18 w 18"/>
                <a:gd name="T1" fmla="*/ 0 h 10"/>
                <a:gd name="T2" fmla="*/ 0 w 18"/>
                <a:gd name="T3" fmla="*/ 10 h 10"/>
                <a:gd name="T4" fmla="*/ 18 w 18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0">
                  <a:moveTo>
                    <a:pt x="18" y="0"/>
                  </a:moveTo>
                  <a:cubicBezTo>
                    <a:pt x="12" y="3"/>
                    <a:pt x="6" y="6"/>
                    <a:pt x="0" y="10"/>
                  </a:cubicBezTo>
                  <a:cubicBezTo>
                    <a:pt x="4" y="3"/>
                    <a:pt x="11" y="1"/>
                    <a:pt x="1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9" name="Freeform 302"/>
            <p:cNvSpPr/>
            <p:nvPr/>
          </p:nvSpPr>
          <p:spPr bwMode="auto">
            <a:xfrm>
              <a:off x="3851" y="980"/>
              <a:ext cx="12" cy="36"/>
            </a:xfrm>
            <a:custGeom>
              <a:avLst/>
              <a:gdLst>
                <a:gd name="T0" fmla="*/ 4 w 6"/>
                <a:gd name="T1" fmla="*/ 4 h 17"/>
                <a:gd name="T2" fmla="*/ 6 w 6"/>
                <a:gd name="T3" fmla="*/ 0 h 17"/>
                <a:gd name="T4" fmla="*/ 0 w 6"/>
                <a:gd name="T5" fmla="*/ 17 h 17"/>
                <a:gd name="T6" fmla="*/ 4 w 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7">
                  <a:moveTo>
                    <a:pt x="4" y="4"/>
                  </a:moveTo>
                  <a:cubicBezTo>
                    <a:pt x="4" y="3"/>
                    <a:pt x="5" y="1"/>
                    <a:pt x="6" y="0"/>
                  </a:cubicBezTo>
                  <a:cubicBezTo>
                    <a:pt x="6" y="6"/>
                    <a:pt x="6" y="13"/>
                    <a:pt x="0" y="17"/>
                  </a:cubicBezTo>
                  <a:cubicBezTo>
                    <a:pt x="1" y="13"/>
                    <a:pt x="3" y="8"/>
                    <a:pt x="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0" name="Freeform 303"/>
            <p:cNvSpPr/>
            <p:nvPr/>
          </p:nvSpPr>
          <p:spPr bwMode="auto">
            <a:xfrm>
              <a:off x="3764" y="866"/>
              <a:ext cx="34" cy="11"/>
            </a:xfrm>
            <a:custGeom>
              <a:avLst/>
              <a:gdLst>
                <a:gd name="T0" fmla="*/ 16 w 16"/>
                <a:gd name="T1" fmla="*/ 5 h 5"/>
                <a:gd name="T2" fmla="*/ 1 w 16"/>
                <a:gd name="T3" fmla="*/ 3 h 5"/>
                <a:gd name="T4" fmla="*/ 0 w 16"/>
                <a:gd name="T5" fmla="*/ 0 h 5"/>
                <a:gd name="T6" fmla="*/ 16 w 1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cubicBezTo>
                    <a:pt x="11" y="4"/>
                    <a:pt x="6" y="4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5" y="3"/>
                    <a:pt x="12" y="1"/>
                    <a:pt x="16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1" name="Freeform 304"/>
            <p:cNvSpPr/>
            <p:nvPr/>
          </p:nvSpPr>
          <p:spPr bwMode="auto">
            <a:xfrm>
              <a:off x="3800" y="776"/>
              <a:ext cx="15" cy="33"/>
            </a:xfrm>
            <a:custGeom>
              <a:avLst/>
              <a:gdLst>
                <a:gd name="T0" fmla="*/ 0 w 7"/>
                <a:gd name="T1" fmla="*/ 16 h 16"/>
                <a:gd name="T2" fmla="*/ 7 w 7"/>
                <a:gd name="T3" fmla="*/ 0 h 16"/>
                <a:gd name="T4" fmla="*/ 0 w 7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">
                  <a:moveTo>
                    <a:pt x="0" y="16"/>
                  </a:moveTo>
                  <a:cubicBezTo>
                    <a:pt x="2" y="11"/>
                    <a:pt x="4" y="5"/>
                    <a:pt x="7" y="0"/>
                  </a:cubicBezTo>
                  <a:cubicBezTo>
                    <a:pt x="7" y="6"/>
                    <a:pt x="5" y="12"/>
                    <a:pt x="0" y="1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2" name="Freeform 305"/>
            <p:cNvSpPr/>
            <p:nvPr/>
          </p:nvSpPr>
          <p:spPr bwMode="auto">
            <a:xfrm>
              <a:off x="3483" y="1006"/>
              <a:ext cx="19" cy="23"/>
            </a:xfrm>
            <a:custGeom>
              <a:avLst/>
              <a:gdLst>
                <a:gd name="T0" fmla="*/ 0 w 9"/>
                <a:gd name="T1" fmla="*/ 9 h 11"/>
                <a:gd name="T2" fmla="*/ 8 w 9"/>
                <a:gd name="T3" fmla="*/ 0 h 11"/>
                <a:gd name="T4" fmla="*/ 7 w 9"/>
                <a:gd name="T5" fmla="*/ 9 h 11"/>
                <a:gd name="T6" fmla="*/ 0 w 9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0" y="9"/>
                  </a:moveTo>
                  <a:cubicBezTo>
                    <a:pt x="1" y="6"/>
                    <a:pt x="5" y="4"/>
                    <a:pt x="8" y="0"/>
                  </a:cubicBezTo>
                  <a:cubicBezTo>
                    <a:pt x="9" y="4"/>
                    <a:pt x="8" y="7"/>
                    <a:pt x="7" y="9"/>
                  </a:cubicBezTo>
                  <a:cubicBezTo>
                    <a:pt x="4" y="2"/>
                    <a:pt x="2" y="11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3" name="Freeform 306"/>
            <p:cNvSpPr/>
            <p:nvPr/>
          </p:nvSpPr>
          <p:spPr bwMode="auto">
            <a:xfrm>
              <a:off x="3769" y="641"/>
              <a:ext cx="29" cy="19"/>
            </a:xfrm>
            <a:custGeom>
              <a:avLst/>
              <a:gdLst>
                <a:gd name="T0" fmla="*/ 14 w 14"/>
                <a:gd name="T1" fmla="*/ 9 h 9"/>
                <a:gd name="T2" fmla="*/ 0 w 14"/>
                <a:gd name="T3" fmla="*/ 0 h 9"/>
                <a:gd name="T4" fmla="*/ 14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9"/>
                  </a:moveTo>
                  <a:cubicBezTo>
                    <a:pt x="9" y="6"/>
                    <a:pt x="5" y="3"/>
                    <a:pt x="0" y="0"/>
                  </a:cubicBezTo>
                  <a:cubicBezTo>
                    <a:pt x="6" y="1"/>
                    <a:pt x="11" y="4"/>
                    <a:pt x="14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4" name="Freeform 307"/>
            <p:cNvSpPr/>
            <p:nvPr/>
          </p:nvSpPr>
          <p:spPr bwMode="auto">
            <a:xfrm>
              <a:off x="3395" y="860"/>
              <a:ext cx="40" cy="13"/>
            </a:xfrm>
            <a:custGeom>
              <a:avLst/>
              <a:gdLst>
                <a:gd name="T0" fmla="*/ 19 w 19"/>
                <a:gd name="T1" fmla="*/ 0 h 6"/>
                <a:gd name="T2" fmla="*/ 0 w 19"/>
                <a:gd name="T3" fmla="*/ 6 h 6"/>
                <a:gd name="T4" fmla="*/ 19 w 1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19" y="0"/>
                  </a:moveTo>
                  <a:cubicBezTo>
                    <a:pt x="13" y="4"/>
                    <a:pt x="6" y="4"/>
                    <a:pt x="0" y="6"/>
                  </a:cubicBezTo>
                  <a:cubicBezTo>
                    <a:pt x="6" y="1"/>
                    <a:pt x="13" y="2"/>
                    <a:pt x="19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5" name="Freeform 308"/>
            <p:cNvSpPr/>
            <p:nvPr/>
          </p:nvSpPr>
          <p:spPr bwMode="auto">
            <a:xfrm>
              <a:off x="3655" y="1054"/>
              <a:ext cx="9" cy="27"/>
            </a:xfrm>
            <a:custGeom>
              <a:avLst/>
              <a:gdLst>
                <a:gd name="T0" fmla="*/ 0 w 4"/>
                <a:gd name="T1" fmla="*/ 13 h 13"/>
                <a:gd name="T2" fmla="*/ 3 w 4"/>
                <a:gd name="T3" fmla="*/ 0 h 13"/>
                <a:gd name="T4" fmla="*/ 0 w 4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3">
                  <a:moveTo>
                    <a:pt x="0" y="13"/>
                  </a:moveTo>
                  <a:cubicBezTo>
                    <a:pt x="0" y="9"/>
                    <a:pt x="1" y="4"/>
                    <a:pt x="3" y="0"/>
                  </a:cubicBezTo>
                  <a:cubicBezTo>
                    <a:pt x="4" y="5"/>
                    <a:pt x="3" y="9"/>
                    <a:pt x="0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6" name="Freeform 309"/>
            <p:cNvSpPr/>
            <p:nvPr/>
          </p:nvSpPr>
          <p:spPr bwMode="auto">
            <a:xfrm>
              <a:off x="3435" y="607"/>
              <a:ext cx="29" cy="8"/>
            </a:xfrm>
            <a:custGeom>
              <a:avLst/>
              <a:gdLst>
                <a:gd name="T0" fmla="*/ 14 w 14"/>
                <a:gd name="T1" fmla="*/ 1 h 4"/>
                <a:gd name="T2" fmla="*/ 0 w 14"/>
                <a:gd name="T3" fmla="*/ 4 h 4"/>
                <a:gd name="T4" fmla="*/ 14 w 1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4" y="1"/>
                  </a:moveTo>
                  <a:cubicBezTo>
                    <a:pt x="10" y="2"/>
                    <a:pt x="5" y="3"/>
                    <a:pt x="0" y="4"/>
                  </a:cubicBezTo>
                  <a:cubicBezTo>
                    <a:pt x="4" y="1"/>
                    <a:pt x="9" y="0"/>
                    <a:pt x="14" y="1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7" name="Freeform 310"/>
            <p:cNvSpPr/>
            <p:nvPr/>
          </p:nvSpPr>
          <p:spPr bwMode="auto">
            <a:xfrm>
              <a:off x="3447" y="830"/>
              <a:ext cx="15" cy="15"/>
            </a:xfrm>
            <a:custGeom>
              <a:avLst/>
              <a:gdLst>
                <a:gd name="T0" fmla="*/ 0 w 7"/>
                <a:gd name="T1" fmla="*/ 0 h 7"/>
                <a:gd name="T2" fmla="*/ 7 w 7"/>
                <a:gd name="T3" fmla="*/ 7 h 7"/>
                <a:gd name="T4" fmla="*/ 0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cubicBezTo>
                    <a:pt x="3" y="1"/>
                    <a:pt x="5" y="4"/>
                    <a:pt x="7" y="7"/>
                  </a:cubicBezTo>
                  <a:cubicBezTo>
                    <a:pt x="3" y="6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8" name="Freeform 311"/>
            <p:cNvSpPr/>
            <p:nvPr/>
          </p:nvSpPr>
          <p:spPr bwMode="auto">
            <a:xfrm>
              <a:off x="3435" y="852"/>
              <a:ext cx="25" cy="8"/>
            </a:xfrm>
            <a:custGeom>
              <a:avLst/>
              <a:gdLst>
                <a:gd name="T0" fmla="*/ 12 w 12"/>
                <a:gd name="T1" fmla="*/ 0 h 4"/>
                <a:gd name="T2" fmla="*/ 0 w 12"/>
                <a:gd name="T3" fmla="*/ 4 h 4"/>
                <a:gd name="T4" fmla="*/ 12 w 12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0"/>
                  </a:moveTo>
                  <a:cubicBezTo>
                    <a:pt x="9" y="3"/>
                    <a:pt x="4" y="3"/>
                    <a:pt x="0" y="4"/>
                  </a:cubicBezTo>
                  <a:cubicBezTo>
                    <a:pt x="3" y="0"/>
                    <a:pt x="8" y="1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9" name="Freeform 312"/>
            <p:cNvSpPr/>
            <p:nvPr/>
          </p:nvSpPr>
          <p:spPr bwMode="auto">
            <a:xfrm>
              <a:off x="3466" y="1025"/>
              <a:ext cx="17" cy="12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0 h 6"/>
                <a:gd name="T4" fmla="*/ 0 w 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2" y="4"/>
                    <a:pt x="5" y="2"/>
                    <a:pt x="8" y="0"/>
                  </a:cubicBezTo>
                  <a:cubicBezTo>
                    <a:pt x="7" y="4"/>
                    <a:pt x="4" y="6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0" name="Freeform 313"/>
            <p:cNvSpPr/>
            <p:nvPr/>
          </p:nvSpPr>
          <p:spPr bwMode="auto">
            <a:xfrm>
              <a:off x="3649" y="1081"/>
              <a:ext cx="6" cy="17"/>
            </a:xfrm>
            <a:custGeom>
              <a:avLst/>
              <a:gdLst>
                <a:gd name="T0" fmla="*/ 0 w 3"/>
                <a:gd name="T1" fmla="*/ 8 h 8"/>
                <a:gd name="T2" fmla="*/ 3 w 3"/>
                <a:gd name="T3" fmla="*/ 0 h 8"/>
                <a:gd name="T4" fmla="*/ 0 w 3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0" y="8"/>
                  </a:moveTo>
                  <a:cubicBezTo>
                    <a:pt x="1" y="5"/>
                    <a:pt x="1" y="2"/>
                    <a:pt x="3" y="0"/>
                  </a:cubicBezTo>
                  <a:cubicBezTo>
                    <a:pt x="3" y="3"/>
                    <a:pt x="3" y="6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1" name="Freeform 314"/>
            <p:cNvSpPr/>
            <p:nvPr/>
          </p:nvSpPr>
          <p:spPr bwMode="auto">
            <a:xfrm>
              <a:off x="3492" y="1050"/>
              <a:ext cx="4" cy="19"/>
            </a:xfrm>
            <a:custGeom>
              <a:avLst/>
              <a:gdLst>
                <a:gd name="T0" fmla="*/ 2 w 2"/>
                <a:gd name="T1" fmla="*/ 0 h 9"/>
                <a:gd name="T2" fmla="*/ 1 w 2"/>
                <a:gd name="T3" fmla="*/ 9 h 9"/>
                <a:gd name="T4" fmla="*/ 2 w 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cubicBezTo>
                    <a:pt x="2" y="3"/>
                    <a:pt x="2" y="6"/>
                    <a:pt x="1" y="9"/>
                  </a:cubicBezTo>
                  <a:cubicBezTo>
                    <a:pt x="0" y="6"/>
                    <a:pt x="0" y="3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2" name="Freeform 315"/>
            <p:cNvSpPr/>
            <p:nvPr/>
          </p:nvSpPr>
          <p:spPr bwMode="auto">
            <a:xfrm>
              <a:off x="3727" y="856"/>
              <a:ext cx="10" cy="10"/>
            </a:xfrm>
            <a:custGeom>
              <a:avLst/>
              <a:gdLst>
                <a:gd name="T0" fmla="*/ 4 w 5"/>
                <a:gd name="T1" fmla="*/ 5 h 5"/>
                <a:gd name="T2" fmla="*/ 0 w 5"/>
                <a:gd name="T3" fmla="*/ 3 h 5"/>
                <a:gd name="T4" fmla="*/ 5 w 5"/>
                <a:gd name="T5" fmla="*/ 2 h 5"/>
                <a:gd name="T6" fmla="*/ 4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5"/>
                  </a:moveTo>
                  <a:cubicBezTo>
                    <a:pt x="3" y="4"/>
                    <a:pt x="0" y="5"/>
                    <a:pt x="0" y="3"/>
                  </a:cubicBezTo>
                  <a:cubicBezTo>
                    <a:pt x="1" y="0"/>
                    <a:pt x="3" y="3"/>
                    <a:pt x="5" y="2"/>
                  </a:cubicBezTo>
                  <a:cubicBezTo>
                    <a:pt x="4" y="3"/>
                    <a:pt x="4" y="4"/>
                    <a:pt x="4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3" name="Freeform 316"/>
            <p:cNvSpPr/>
            <p:nvPr/>
          </p:nvSpPr>
          <p:spPr bwMode="auto">
            <a:xfrm>
              <a:off x="3756" y="864"/>
              <a:ext cx="11" cy="9"/>
            </a:xfrm>
            <a:custGeom>
              <a:avLst/>
              <a:gdLst>
                <a:gd name="T0" fmla="*/ 4 w 5"/>
                <a:gd name="T1" fmla="*/ 1 h 4"/>
                <a:gd name="T2" fmla="*/ 5 w 5"/>
                <a:gd name="T3" fmla="*/ 4 h 4"/>
                <a:gd name="T4" fmla="*/ 0 w 5"/>
                <a:gd name="T5" fmla="*/ 0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2"/>
                    <a:pt x="5" y="3"/>
                    <a:pt x="5" y="4"/>
                  </a:cubicBezTo>
                  <a:cubicBezTo>
                    <a:pt x="2" y="4"/>
                    <a:pt x="1" y="3"/>
                    <a:pt x="0" y="0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4" name="Freeform 317"/>
            <p:cNvSpPr/>
            <p:nvPr/>
          </p:nvSpPr>
          <p:spPr bwMode="auto">
            <a:xfrm>
              <a:off x="3494" y="1035"/>
              <a:ext cx="4" cy="15"/>
            </a:xfrm>
            <a:custGeom>
              <a:avLst/>
              <a:gdLst>
                <a:gd name="T0" fmla="*/ 2 w 2"/>
                <a:gd name="T1" fmla="*/ 0 h 7"/>
                <a:gd name="T2" fmla="*/ 1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2" y="2"/>
                    <a:pt x="2" y="5"/>
                    <a:pt x="1" y="7"/>
                  </a:cubicBezTo>
                  <a:cubicBezTo>
                    <a:pt x="0" y="4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5" name="Freeform 318"/>
            <p:cNvSpPr/>
            <p:nvPr/>
          </p:nvSpPr>
          <p:spPr bwMode="auto">
            <a:xfrm>
              <a:off x="3382" y="873"/>
              <a:ext cx="13" cy="6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3 h 3"/>
                <a:gd name="T4" fmla="*/ 6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cubicBezTo>
                    <a:pt x="5" y="2"/>
                    <a:pt x="2" y="2"/>
                    <a:pt x="0" y="3"/>
                  </a:cubicBezTo>
                  <a:cubicBezTo>
                    <a:pt x="1" y="0"/>
                    <a:pt x="4" y="1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6" name="Freeform 319"/>
            <p:cNvSpPr/>
            <p:nvPr/>
          </p:nvSpPr>
          <p:spPr bwMode="auto">
            <a:xfrm>
              <a:off x="3332" y="645"/>
              <a:ext cx="510" cy="504"/>
            </a:xfrm>
            <a:custGeom>
              <a:avLst/>
              <a:gdLst>
                <a:gd name="T0" fmla="*/ 51 w 243"/>
                <a:gd name="T1" fmla="*/ 49 h 239"/>
                <a:gd name="T2" fmla="*/ 51 w 243"/>
                <a:gd name="T3" fmla="*/ 20 h 239"/>
                <a:gd name="T4" fmla="*/ 56 w 243"/>
                <a:gd name="T5" fmla="*/ 11 h 239"/>
                <a:gd name="T6" fmla="*/ 70 w 243"/>
                <a:gd name="T7" fmla="*/ 4 h 239"/>
                <a:gd name="T8" fmla="*/ 87 w 243"/>
                <a:gd name="T9" fmla="*/ 33 h 239"/>
                <a:gd name="T10" fmla="*/ 106 w 243"/>
                <a:gd name="T11" fmla="*/ 67 h 239"/>
                <a:gd name="T12" fmla="*/ 122 w 243"/>
                <a:gd name="T13" fmla="*/ 61 h 239"/>
                <a:gd name="T14" fmla="*/ 127 w 243"/>
                <a:gd name="T15" fmla="*/ 73 h 239"/>
                <a:gd name="T16" fmla="*/ 136 w 243"/>
                <a:gd name="T17" fmla="*/ 77 h 239"/>
                <a:gd name="T18" fmla="*/ 151 w 243"/>
                <a:gd name="T19" fmla="*/ 68 h 239"/>
                <a:gd name="T20" fmla="*/ 149 w 243"/>
                <a:gd name="T21" fmla="*/ 85 h 239"/>
                <a:gd name="T22" fmla="*/ 174 w 243"/>
                <a:gd name="T23" fmla="*/ 83 h 239"/>
                <a:gd name="T24" fmla="*/ 170 w 243"/>
                <a:gd name="T25" fmla="*/ 93 h 239"/>
                <a:gd name="T26" fmla="*/ 188 w 243"/>
                <a:gd name="T27" fmla="*/ 110 h 239"/>
                <a:gd name="T28" fmla="*/ 215 w 243"/>
                <a:gd name="T29" fmla="*/ 120 h 239"/>
                <a:gd name="T30" fmla="*/ 226 w 243"/>
                <a:gd name="T31" fmla="*/ 125 h 239"/>
                <a:gd name="T32" fmla="*/ 231 w 243"/>
                <a:gd name="T33" fmla="*/ 134 h 239"/>
                <a:gd name="T34" fmla="*/ 237 w 243"/>
                <a:gd name="T35" fmla="*/ 152 h 239"/>
                <a:gd name="T36" fmla="*/ 239 w 243"/>
                <a:gd name="T37" fmla="*/ 162 h 239"/>
                <a:gd name="T38" fmla="*/ 217 w 243"/>
                <a:gd name="T39" fmla="*/ 180 h 239"/>
                <a:gd name="T40" fmla="*/ 209 w 243"/>
                <a:gd name="T41" fmla="*/ 187 h 239"/>
                <a:gd name="T42" fmla="*/ 184 w 243"/>
                <a:gd name="T43" fmla="*/ 178 h 239"/>
                <a:gd name="T44" fmla="*/ 173 w 243"/>
                <a:gd name="T45" fmla="*/ 174 h 239"/>
                <a:gd name="T46" fmla="*/ 147 w 243"/>
                <a:gd name="T47" fmla="*/ 168 h 239"/>
                <a:gd name="T48" fmla="*/ 138 w 243"/>
                <a:gd name="T49" fmla="*/ 175 h 239"/>
                <a:gd name="T50" fmla="*/ 139 w 243"/>
                <a:gd name="T51" fmla="*/ 178 h 239"/>
                <a:gd name="T52" fmla="*/ 139 w 243"/>
                <a:gd name="T53" fmla="*/ 196 h 239"/>
                <a:gd name="T54" fmla="*/ 136 w 243"/>
                <a:gd name="T55" fmla="*/ 202 h 239"/>
                <a:gd name="T56" fmla="*/ 120 w 243"/>
                <a:gd name="T57" fmla="*/ 200 h 239"/>
                <a:gd name="T58" fmla="*/ 117 w 243"/>
                <a:gd name="T59" fmla="*/ 196 h 239"/>
                <a:gd name="T60" fmla="*/ 114 w 243"/>
                <a:gd name="T61" fmla="*/ 212 h 239"/>
                <a:gd name="T62" fmla="*/ 124 w 243"/>
                <a:gd name="T63" fmla="*/ 213 h 239"/>
                <a:gd name="T64" fmla="*/ 135 w 243"/>
                <a:gd name="T65" fmla="*/ 213 h 239"/>
                <a:gd name="T66" fmla="*/ 134 w 243"/>
                <a:gd name="T67" fmla="*/ 230 h 239"/>
                <a:gd name="T68" fmla="*/ 102 w 243"/>
                <a:gd name="T69" fmla="*/ 233 h 239"/>
                <a:gd name="T70" fmla="*/ 102 w 243"/>
                <a:gd name="T71" fmla="*/ 228 h 239"/>
                <a:gd name="T72" fmla="*/ 97 w 243"/>
                <a:gd name="T73" fmla="*/ 231 h 239"/>
                <a:gd name="T74" fmla="*/ 91 w 243"/>
                <a:gd name="T75" fmla="*/ 205 h 239"/>
                <a:gd name="T76" fmla="*/ 91 w 243"/>
                <a:gd name="T77" fmla="*/ 174 h 239"/>
                <a:gd name="T78" fmla="*/ 76 w 243"/>
                <a:gd name="T79" fmla="*/ 163 h 239"/>
                <a:gd name="T80" fmla="*/ 54 w 243"/>
                <a:gd name="T81" fmla="*/ 175 h 239"/>
                <a:gd name="T82" fmla="*/ 33 w 243"/>
                <a:gd name="T83" fmla="*/ 182 h 239"/>
                <a:gd name="T84" fmla="*/ 11 w 243"/>
                <a:gd name="T85" fmla="*/ 181 h 239"/>
                <a:gd name="T86" fmla="*/ 0 w 243"/>
                <a:gd name="T87" fmla="*/ 168 h 239"/>
                <a:gd name="T88" fmla="*/ 7 w 243"/>
                <a:gd name="T89" fmla="*/ 151 h 239"/>
                <a:gd name="T90" fmla="*/ 11 w 243"/>
                <a:gd name="T91" fmla="*/ 138 h 239"/>
                <a:gd name="T92" fmla="*/ 22 w 243"/>
                <a:gd name="T93" fmla="*/ 127 h 239"/>
                <a:gd name="T94" fmla="*/ 46 w 243"/>
                <a:gd name="T95" fmla="*/ 113 h 239"/>
                <a:gd name="T96" fmla="*/ 59 w 243"/>
                <a:gd name="T97" fmla="*/ 110 h 239"/>
                <a:gd name="T98" fmla="*/ 73 w 243"/>
                <a:gd name="T99" fmla="*/ 103 h 239"/>
                <a:gd name="T100" fmla="*/ 54 w 243"/>
                <a:gd name="T101" fmla="*/ 7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3" h="239">
                  <a:moveTo>
                    <a:pt x="56" y="62"/>
                  </a:moveTo>
                  <a:cubicBezTo>
                    <a:pt x="59" y="56"/>
                    <a:pt x="54" y="52"/>
                    <a:pt x="51" y="49"/>
                  </a:cubicBezTo>
                  <a:cubicBezTo>
                    <a:pt x="48" y="43"/>
                    <a:pt x="45" y="39"/>
                    <a:pt x="47" y="32"/>
                  </a:cubicBezTo>
                  <a:cubicBezTo>
                    <a:pt x="49" y="28"/>
                    <a:pt x="48" y="24"/>
                    <a:pt x="51" y="20"/>
                  </a:cubicBezTo>
                  <a:cubicBezTo>
                    <a:pt x="52" y="19"/>
                    <a:pt x="49" y="14"/>
                    <a:pt x="55" y="15"/>
                  </a:cubicBezTo>
                  <a:cubicBezTo>
                    <a:pt x="57" y="16"/>
                    <a:pt x="56" y="12"/>
                    <a:pt x="56" y="11"/>
                  </a:cubicBezTo>
                  <a:cubicBezTo>
                    <a:pt x="56" y="8"/>
                    <a:pt x="56" y="4"/>
                    <a:pt x="58" y="5"/>
                  </a:cubicBezTo>
                  <a:cubicBezTo>
                    <a:pt x="62" y="7"/>
                    <a:pt x="66" y="0"/>
                    <a:pt x="70" y="4"/>
                  </a:cubicBezTo>
                  <a:cubicBezTo>
                    <a:pt x="72" y="7"/>
                    <a:pt x="75" y="10"/>
                    <a:pt x="75" y="13"/>
                  </a:cubicBezTo>
                  <a:cubicBezTo>
                    <a:pt x="76" y="21"/>
                    <a:pt x="83" y="27"/>
                    <a:pt x="87" y="33"/>
                  </a:cubicBezTo>
                  <a:cubicBezTo>
                    <a:pt x="90" y="38"/>
                    <a:pt x="95" y="42"/>
                    <a:pt x="96" y="48"/>
                  </a:cubicBezTo>
                  <a:cubicBezTo>
                    <a:pt x="99" y="55"/>
                    <a:pt x="103" y="61"/>
                    <a:pt x="106" y="67"/>
                  </a:cubicBezTo>
                  <a:cubicBezTo>
                    <a:pt x="109" y="71"/>
                    <a:pt x="115" y="71"/>
                    <a:pt x="117" y="66"/>
                  </a:cubicBezTo>
                  <a:cubicBezTo>
                    <a:pt x="118" y="63"/>
                    <a:pt x="119" y="61"/>
                    <a:pt x="122" y="61"/>
                  </a:cubicBezTo>
                  <a:cubicBezTo>
                    <a:pt x="125" y="61"/>
                    <a:pt x="123" y="65"/>
                    <a:pt x="124" y="66"/>
                  </a:cubicBezTo>
                  <a:cubicBezTo>
                    <a:pt x="126" y="68"/>
                    <a:pt x="125" y="71"/>
                    <a:pt x="127" y="73"/>
                  </a:cubicBezTo>
                  <a:cubicBezTo>
                    <a:pt x="128" y="76"/>
                    <a:pt x="127" y="80"/>
                    <a:pt x="129" y="81"/>
                  </a:cubicBezTo>
                  <a:cubicBezTo>
                    <a:pt x="132" y="83"/>
                    <a:pt x="133" y="78"/>
                    <a:pt x="136" y="77"/>
                  </a:cubicBezTo>
                  <a:cubicBezTo>
                    <a:pt x="140" y="75"/>
                    <a:pt x="143" y="72"/>
                    <a:pt x="146" y="69"/>
                  </a:cubicBezTo>
                  <a:cubicBezTo>
                    <a:pt x="148" y="68"/>
                    <a:pt x="149" y="67"/>
                    <a:pt x="151" y="68"/>
                  </a:cubicBezTo>
                  <a:cubicBezTo>
                    <a:pt x="153" y="70"/>
                    <a:pt x="153" y="72"/>
                    <a:pt x="152" y="74"/>
                  </a:cubicBezTo>
                  <a:cubicBezTo>
                    <a:pt x="149" y="77"/>
                    <a:pt x="146" y="81"/>
                    <a:pt x="149" y="85"/>
                  </a:cubicBezTo>
                  <a:cubicBezTo>
                    <a:pt x="153" y="89"/>
                    <a:pt x="158" y="86"/>
                    <a:pt x="162" y="84"/>
                  </a:cubicBezTo>
                  <a:cubicBezTo>
                    <a:pt x="166" y="82"/>
                    <a:pt x="170" y="84"/>
                    <a:pt x="174" y="83"/>
                  </a:cubicBezTo>
                  <a:cubicBezTo>
                    <a:pt x="176" y="83"/>
                    <a:pt x="176" y="85"/>
                    <a:pt x="175" y="87"/>
                  </a:cubicBezTo>
                  <a:cubicBezTo>
                    <a:pt x="173" y="89"/>
                    <a:pt x="171" y="91"/>
                    <a:pt x="170" y="93"/>
                  </a:cubicBezTo>
                  <a:cubicBezTo>
                    <a:pt x="167" y="97"/>
                    <a:pt x="169" y="102"/>
                    <a:pt x="174" y="102"/>
                  </a:cubicBezTo>
                  <a:cubicBezTo>
                    <a:pt x="181" y="101"/>
                    <a:pt x="186" y="106"/>
                    <a:pt x="188" y="110"/>
                  </a:cubicBezTo>
                  <a:cubicBezTo>
                    <a:pt x="194" y="118"/>
                    <a:pt x="202" y="118"/>
                    <a:pt x="211" y="120"/>
                  </a:cubicBezTo>
                  <a:cubicBezTo>
                    <a:pt x="212" y="120"/>
                    <a:pt x="214" y="120"/>
                    <a:pt x="215" y="120"/>
                  </a:cubicBezTo>
                  <a:cubicBezTo>
                    <a:pt x="216" y="119"/>
                    <a:pt x="217" y="120"/>
                    <a:pt x="218" y="120"/>
                  </a:cubicBezTo>
                  <a:cubicBezTo>
                    <a:pt x="221" y="122"/>
                    <a:pt x="223" y="124"/>
                    <a:pt x="226" y="125"/>
                  </a:cubicBezTo>
                  <a:cubicBezTo>
                    <a:pt x="228" y="125"/>
                    <a:pt x="229" y="127"/>
                    <a:pt x="230" y="129"/>
                  </a:cubicBezTo>
                  <a:cubicBezTo>
                    <a:pt x="230" y="131"/>
                    <a:pt x="230" y="133"/>
                    <a:pt x="231" y="134"/>
                  </a:cubicBezTo>
                  <a:cubicBezTo>
                    <a:pt x="238" y="136"/>
                    <a:pt x="236" y="141"/>
                    <a:pt x="235" y="146"/>
                  </a:cubicBezTo>
                  <a:cubicBezTo>
                    <a:pt x="233" y="149"/>
                    <a:pt x="233" y="151"/>
                    <a:pt x="237" y="152"/>
                  </a:cubicBezTo>
                  <a:cubicBezTo>
                    <a:pt x="239" y="153"/>
                    <a:pt x="240" y="155"/>
                    <a:pt x="241" y="157"/>
                  </a:cubicBezTo>
                  <a:cubicBezTo>
                    <a:pt x="243" y="159"/>
                    <a:pt x="242" y="162"/>
                    <a:pt x="239" y="162"/>
                  </a:cubicBezTo>
                  <a:cubicBezTo>
                    <a:pt x="230" y="160"/>
                    <a:pt x="229" y="169"/>
                    <a:pt x="225" y="174"/>
                  </a:cubicBezTo>
                  <a:cubicBezTo>
                    <a:pt x="222" y="177"/>
                    <a:pt x="221" y="180"/>
                    <a:pt x="217" y="180"/>
                  </a:cubicBezTo>
                  <a:cubicBezTo>
                    <a:pt x="215" y="180"/>
                    <a:pt x="213" y="180"/>
                    <a:pt x="214" y="183"/>
                  </a:cubicBezTo>
                  <a:cubicBezTo>
                    <a:pt x="214" y="187"/>
                    <a:pt x="211" y="188"/>
                    <a:pt x="209" y="187"/>
                  </a:cubicBezTo>
                  <a:cubicBezTo>
                    <a:pt x="205" y="185"/>
                    <a:pt x="201" y="185"/>
                    <a:pt x="197" y="184"/>
                  </a:cubicBezTo>
                  <a:cubicBezTo>
                    <a:pt x="193" y="182"/>
                    <a:pt x="188" y="180"/>
                    <a:pt x="184" y="178"/>
                  </a:cubicBezTo>
                  <a:cubicBezTo>
                    <a:pt x="181" y="176"/>
                    <a:pt x="179" y="175"/>
                    <a:pt x="176" y="174"/>
                  </a:cubicBezTo>
                  <a:cubicBezTo>
                    <a:pt x="175" y="174"/>
                    <a:pt x="174" y="174"/>
                    <a:pt x="173" y="174"/>
                  </a:cubicBezTo>
                  <a:cubicBezTo>
                    <a:pt x="171" y="166"/>
                    <a:pt x="163" y="166"/>
                    <a:pt x="157" y="162"/>
                  </a:cubicBezTo>
                  <a:cubicBezTo>
                    <a:pt x="155" y="165"/>
                    <a:pt x="153" y="170"/>
                    <a:pt x="147" y="168"/>
                  </a:cubicBezTo>
                  <a:cubicBezTo>
                    <a:pt x="146" y="168"/>
                    <a:pt x="145" y="169"/>
                    <a:pt x="145" y="170"/>
                  </a:cubicBezTo>
                  <a:cubicBezTo>
                    <a:pt x="144" y="174"/>
                    <a:pt x="143" y="176"/>
                    <a:pt x="138" y="175"/>
                  </a:cubicBezTo>
                  <a:cubicBezTo>
                    <a:pt x="137" y="174"/>
                    <a:pt x="136" y="175"/>
                    <a:pt x="136" y="177"/>
                  </a:cubicBezTo>
                  <a:cubicBezTo>
                    <a:pt x="136" y="180"/>
                    <a:pt x="138" y="178"/>
                    <a:pt x="139" y="178"/>
                  </a:cubicBezTo>
                  <a:cubicBezTo>
                    <a:pt x="143" y="178"/>
                    <a:pt x="144" y="182"/>
                    <a:pt x="141" y="184"/>
                  </a:cubicBezTo>
                  <a:cubicBezTo>
                    <a:pt x="138" y="188"/>
                    <a:pt x="138" y="191"/>
                    <a:pt x="139" y="196"/>
                  </a:cubicBezTo>
                  <a:cubicBezTo>
                    <a:pt x="140" y="196"/>
                    <a:pt x="140" y="195"/>
                    <a:pt x="140" y="196"/>
                  </a:cubicBezTo>
                  <a:cubicBezTo>
                    <a:pt x="140" y="200"/>
                    <a:pt x="138" y="202"/>
                    <a:pt x="136" y="202"/>
                  </a:cubicBezTo>
                  <a:cubicBezTo>
                    <a:pt x="130" y="199"/>
                    <a:pt x="133" y="207"/>
                    <a:pt x="129" y="207"/>
                  </a:cubicBezTo>
                  <a:cubicBezTo>
                    <a:pt x="125" y="206"/>
                    <a:pt x="122" y="204"/>
                    <a:pt x="120" y="200"/>
                  </a:cubicBezTo>
                  <a:cubicBezTo>
                    <a:pt x="120" y="198"/>
                    <a:pt x="119" y="196"/>
                    <a:pt x="118" y="195"/>
                  </a:cubicBezTo>
                  <a:cubicBezTo>
                    <a:pt x="117" y="193"/>
                    <a:pt x="117" y="195"/>
                    <a:pt x="117" y="196"/>
                  </a:cubicBezTo>
                  <a:cubicBezTo>
                    <a:pt x="116" y="199"/>
                    <a:pt x="113" y="201"/>
                    <a:pt x="113" y="205"/>
                  </a:cubicBezTo>
                  <a:cubicBezTo>
                    <a:pt x="112" y="207"/>
                    <a:pt x="111" y="210"/>
                    <a:pt x="114" y="212"/>
                  </a:cubicBezTo>
                  <a:cubicBezTo>
                    <a:pt x="117" y="213"/>
                    <a:pt x="120" y="215"/>
                    <a:pt x="123" y="217"/>
                  </a:cubicBezTo>
                  <a:cubicBezTo>
                    <a:pt x="126" y="216"/>
                    <a:pt x="124" y="214"/>
                    <a:pt x="124" y="213"/>
                  </a:cubicBezTo>
                  <a:cubicBezTo>
                    <a:pt x="124" y="209"/>
                    <a:pt x="126" y="207"/>
                    <a:pt x="130" y="207"/>
                  </a:cubicBezTo>
                  <a:cubicBezTo>
                    <a:pt x="134" y="207"/>
                    <a:pt x="135" y="210"/>
                    <a:pt x="135" y="213"/>
                  </a:cubicBezTo>
                  <a:cubicBezTo>
                    <a:pt x="135" y="217"/>
                    <a:pt x="132" y="222"/>
                    <a:pt x="136" y="226"/>
                  </a:cubicBezTo>
                  <a:cubicBezTo>
                    <a:pt x="137" y="228"/>
                    <a:pt x="135" y="229"/>
                    <a:pt x="134" y="230"/>
                  </a:cubicBezTo>
                  <a:cubicBezTo>
                    <a:pt x="126" y="234"/>
                    <a:pt x="116" y="236"/>
                    <a:pt x="108" y="238"/>
                  </a:cubicBezTo>
                  <a:cubicBezTo>
                    <a:pt x="104" y="239"/>
                    <a:pt x="102" y="237"/>
                    <a:pt x="102" y="233"/>
                  </a:cubicBezTo>
                  <a:cubicBezTo>
                    <a:pt x="102" y="232"/>
                    <a:pt x="103" y="230"/>
                    <a:pt x="102" y="229"/>
                  </a:cubicBezTo>
                  <a:cubicBezTo>
                    <a:pt x="103" y="228"/>
                    <a:pt x="101" y="228"/>
                    <a:pt x="102" y="228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2" y="231"/>
                    <a:pt x="100" y="232"/>
                    <a:pt x="97" y="231"/>
                  </a:cubicBezTo>
                  <a:cubicBezTo>
                    <a:pt x="93" y="226"/>
                    <a:pt x="92" y="218"/>
                    <a:pt x="88" y="213"/>
                  </a:cubicBezTo>
                  <a:cubicBezTo>
                    <a:pt x="87" y="211"/>
                    <a:pt x="84" y="205"/>
                    <a:pt x="91" y="205"/>
                  </a:cubicBezTo>
                  <a:cubicBezTo>
                    <a:pt x="93" y="205"/>
                    <a:pt x="94" y="202"/>
                    <a:pt x="92" y="200"/>
                  </a:cubicBezTo>
                  <a:cubicBezTo>
                    <a:pt x="84" y="192"/>
                    <a:pt x="88" y="183"/>
                    <a:pt x="91" y="174"/>
                  </a:cubicBezTo>
                  <a:cubicBezTo>
                    <a:pt x="92" y="171"/>
                    <a:pt x="94" y="167"/>
                    <a:pt x="89" y="165"/>
                  </a:cubicBezTo>
                  <a:cubicBezTo>
                    <a:pt x="85" y="164"/>
                    <a:pt x="83" y="157"/>
                    <a:pt x="76" y="163"/>
                  </a:cubicBezTo>
                  <a:cubicBezTo>
                    <a:pt x="71" y="168"/>
                    <a:pt x="65" y="173"/>
                    <a:pt x="57" y="174"/>
                  </a:cubicBezTo>
                  <a:cubicBezTo>
                    <a:pt x="56" y="174"/>
                    <a:pt x="55" y="175"/>
                    <a:pt x="54" y="175"/>
                  </a:cubicBezTo>
                  <a:cubicBezTo>
                    <a:pt x="51" y="183"/>
                    <a:pt x="46" y="182"/>
                    <a:pt x="41" y="178"/>
                  </a:cubicBezTo>
                  <a:cubicBezTo>
                    <a:pt x="39" y="182"/>
                    <a:pt x="39" y="189"/>
                    <a:pt x="33" y="182"/>
                  </a:cubicBezTo>
                  <a:cubicBezTo>
                    <a:pt x="33" y="182"/>
                    <a:pt x="32" y="182"/>
                    <a:pt x="32" y="182"/>
                  </a:cubicBezTo>
                  <a:cubicBezTo>
                    <a:pt x="25" y="189"/>
                    <a:pt x="18" y="183"/>
                    <a:pt x="11" y="181"/>
                  </a:cubicBezTo>
                  <a:cubicBezTo>
                    <a:pt x="9" y="180"/>
                    <a:pt x="6" y="180"/>
                    <a:pt x="6" y="177"/>
                  </a:cubicBezTo>
                  <a:cubicBezTo>
                    <a:pt x="6" y="173"/>
                    <a:pt x="2" y="171"/>
                    <a:pt x="0" y="168"/>
                  </a:cubicBezTo>
                  <a:cubicBezTo>
                    <a:pt x="0" y="167"/>
                    <a:pt x="0" y="167"/>
                    <a:pt x="0" y="166"/>
                  </a:cubicBezTo>
                  <a:cubicBezTo>
                    <a:pt x="5" y="162"/>
                    <a:pt x="9" y="158"/>
                    <a:pt x="7" y="151"/>
                  </a:cubicBezTo>
                  <a:cubicBezTo>
                    <a:pt x="6" y="148"/>
                    <a:pt x="7" y="146"/>
                    <a:pt x="8" y="144"/>
                  </a:cubicBezTo>
                  <a:cubicBezTo>
                    <a:pt x="10" y="142"/>
                    <a:pt x="11" y="141"/>
                    <a:pt x="11" y="138"/>
                  </a:cubicBezTo>
                  <a:cubicBezTo>
                    <a:pt x="11" y="135"/>
                    <a:pt x="12" y="134"/>
                    <a:pt x="15" y="133"/>
                  </a:cubicBezTo>
                  <a:cubicBezTo>
                    <a:pt x="18" y="132"/>
                    <a:pt x="20" y="129"/>
                    <a:pt x="22" y="127"/>
                  </a:cubicBezTo>
                  <a:cubicBezTo>
                    <a:pt x="27" y="121"/>
                    <a:pt x="33" y="117"/>
                    <a:pt x="41" y="113"/>
                  </a:cubicBezTo>
                  <a:cubicBezTo>
                    <a:pt x="42" y="112"/>
                    <a:pt x="45" y="111"/>
                    <a:pt x="46" y="113"/>
                  </a:cubicBezTo>
                  <a:cubicBezTo>
                    <a:pt x="50" y="118"/>
                    <a:pt x="51" y="115"/>
                    <a:pt x="53" y="112"/>
                  </a:cubicBezTo>
                  <a:cubicBezTo>
                    <a:pt x="54" y="109"/>
                    <a:pt x="56" y="104"/>
                    <a:pt x="59" y="110"/>
                  </a:cubicBezTo>
                  <a:cubicBezTo>
                    <a:pt x="59" y="111"/>
                    <a:pt x="60" y="111"/>
                    <a:pt x="60" y="111"/>
                  </a:cubicBezTo>
                  <a:cubicBezTo>
                    <a:pt x="61" y="111"/>
                    <a:pt x="72" y="104"/>
                    <a:pt x="73" y="103"/>
                  </a:cubicBezTo>
                  <a:cubicBezTo>
                    <a:pt x="74" y="99"/>
                    <a:pt x="72" y="91"/>
                    <a:pt x="69" y="88"/>
                  </a:cubicBezTo>
                  <a:cubicBezTo>
                    <a:pt x="63" y="82"/>
                    <a:pt x="59" y="76"/>
                    <a:pt x="54" y="70"/>
                  </a:cubicBezTo>
                  <a:cubicBezTo>
                    <a:pt x="52" y="67"/>
                    <a:pt x="54" y="64"/>
                    <a:pt x="56" y="6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7" name="Freeform 320"/>
            <p:cNvSpPr/>
            <p:nvPr/>
          </p:nvSpPr>
          <p:spPr bwMode="auto">
            <a:xfrm>
              <a:off x="3324" y="615"/>
              <a:ext cx="201" cy="380"/>
            </a:xfrm>
            <a:custGeom>
              <a:avLst/>
              <a:gdLst>
                <a:gd name="T0" fmla="*/ 60 w 96"/>
                <a:gd name="T1" fmla="*/ 76 h 180"/>
                <a:gd name="T2" fmla="*/ 68 w 96"/>
                <a:gd name="T3" fmla="*/ 92 h 180"/>
                <a:gd name="T4" fmla="*/ 69 w 96"/>
                <a:gd name="T5" fmla="*/ 93 h 180"/>
                <a:gd name="T6" fmla="*/ 79 w 96"/>
                <a:gd name="T7" fmla="*/ 114 h 180"/>
                <a:gd name="T8" fmla="*/ 74 w 96"/>
                <a:gd name="T9" fmla="*/ 122 h 180"/>
                <a:gd name="T10" fmla="*/ 67 w 96"/>
                <a:gd name="T11" fmla="*/ 125 h 180"/>
                <a:gd name="T12" fmla="*/ 62 w 96"/>
                <a:gd name="T13" fmla="*/ 129 h 180"/>
                <a:gd name="T14" fmla="*/ 61 w 96"/>
                <a:gd name="T15" fmla="*/ 122 h 180"/>
                <a:gd name="T16" fmla="*/ 57 w 96"/>
                <a:gd name="T17" fmla="*/ 130 h 180"/>
                <a:gd name="T18" fmla="*/ 51 w 96"/>
                <a:gd name="T19" fmla="*/ 130 h 180"/>
                <a:gd name="T20" fmla="*/ 45 w 96"/>
                <a:gd name="T21" fmla="*/ 129 h 180"/>
                <a:gd name="T22" fmla="*/ 23 w 96"/>
                <a:gd name="T23" fmla="*/ 148 h 180"/>
                <a:gd name="T24" fmla="*/ 20 w 96"/>
                <a:gd name="T25" fmla="*/ 149 h 180"/>
                <a:gd name="T26" fmla="*/ 16 w 96"/>
                <a:gd name="T27" fmla="*/ 151 h 180"/>
                <a:gd name="T28" fmla="*/ 13 w 96"/>
                <a:gd name="T29" fmla="*/ 159 h 180"/>
                <a:gd name="T30" fmla="*/ 12 w 96"/>
                <a:gd name="T31" fmla="*/ 165 h 180"/>
                <a:gd name="T32" fmla="*/ 9 w 96"/>
                <a:gd name="T33" fmla="*/ 179 h 180"/>
                <a:gd name="T34" fmla="*/ 4 w 96"/>
                <a:gd name="T35" fmla="*/ 180 h 180"/>
                <a:gd name="T36" fmla="*/ 2 w 96"/>
                <a:gd name="T37" fmla="*/ 165 h 180"/>
                <a:gd name="T38" fmla="*/ 7 w 96"/>
                <a:gd name="T39" fmla="*/ 149 h 180"/>
                <a:gd name="T40" fmla="*/ 16 w 96"/>
                <a:gd name="T41" fmla="*/ 139 h 180"/>
                <a:gd name="T42" fmla="*/ 23 w 96"/>
                <a:gd name="T43" fmla="*/ 133 h 180"/>
                <a:gd name="T44" fmla="*/ 48 w 96"/>
                <a:gd name="T45" fmla="*/ 122 h 180"/>
                <a:gd name="T46" fmla="*/ 71 w 96"/>
                <a:gd name="T47" fmla="*/ 116 h 180"/>
                <a:gd name="T48" fmla="*/ 72 w 96"/>
                <a:gd name="T49" fmla="*/ 107 h 180"/>
                <a:gd name="T50" fmla="*/ 50 w 96"/>
                <a:gd name="T51" fmla="*/ 88 h 180"/>
                <a:gd name="T52" fmla="*/ 47 w 96"/>
                <a:gd name="T53" fmla="*/ 84 h 180"/>
                <a:gd name="T54" fmla="*/ 34 w 96"/>
                <a:gd name="T55" fmla="*/ 61 h 180"/>
                <a:gd name="T56" fmla="*/ 33 w 96"/>
                <a:gd name="T57" fmla="*/ 59 h 180"/>
                <a:gd name="T58" fmla="*/ 33 w 96"/>
                <a:gd name="T59" fmla="*/ 31 h 180"/>
                <a:gd name="T60" fmla="*/ 34 w 96"/>
                <a:gd name="T61" fmla="*/ 30 h 180"/>
                <a:gd name="T62" fmla="*/ 35 w 96"/>
                <a:gd name="T63" fmla="*/ 25 h 180"/>
                <a:gd name="T64" fmla="*/ 45 w 96"/>
                <a:gd name="T65" fmla="*/ 9 h 180"/>
                <a:gd name="T66" fmla="*/ 50 w 96"/>
                <a:gd name="T67" fmla="*/ 6 h 180"/>
                <a:gd name="T68" fmla="*/ 58 w 96"/>
                <a:gd name="T69" fmla="*/ 3 h 180"/>
                <a:gd name="T70" fmla="*/ 60 w 96"/>
                <a:gd name="T71" fmla="*/ 3 h 180"/>
                <a:gd name="T72" fmla="*/ 81 w 96"/>
                <a:gd name="T73" fmla="*/ 4 h 180"/>
                <a:gd name="T74" fmla="*/ 94 w 96"/>
                <a:gd name="T75" fmla="*/ 15 h 180"/>
                <a:gd name="T76" fmla="*/ 93 w 96"/>
                <a:gd name="T77" fmla="*/ 21 h 180"/>
                <a:gd name="T78" fmla="*/ 87 w 96"/>
                <a:gd name="T79" fmla="*/ 18 h 180"/>
                <a:gd name="T80" fmla="*/ 85 w 96"/>
                <a:gd name="T81" fmla="*/ 16 h 180"/>
                <a:gd name="T82" fmla="*/ 72 w 96"/>
                <a:gd name="T83" fmla="*/ 12 h 180"/>
                <a:gd name="T84" fmla="*/ 63 w 96"/>
                <a:gd name="T85" fmla="*/ 13 h 180"/>
                <a:gd name="T86" fmla="*/ 54 w 96"/>
                <a:gd name="T87" fmla="*/ 8 h 180"/>
                <a:gd name="T88" fmla="*/ 52 w 96"/>
                <a:gd name="T89" fmla="*/ 22 h 180"/>
                <a:gd name="T90" fmla="*/ 51 w 96"/>
                <a:gd name="T91" fmla="*/ 24 h 180"/>
                <a:gd name="T92" fmla="*/ 47 w 96"/>
                <a:gd name="T93" fmla="*/ 39 h 180"/>
                <a:gd name="T94" fmla="*/ 42 w 96"/>
                <a:gd name="T95" fmla="*/ 43 h 180"/>
                <a:gd name="T96" fmla="*/ 41 w 96"/>
                <a:gd name="T97" fmla="*/ 46 h 180"/>
                <a:gd name="T98" fmla="*/ 40 w 96"/>
                <a:gd name="T99" fmla="*/ 52 h 180"/>
                <a:gd name="T100" fmla="*/ 42 w 96"/>
                <a:gd name="T101" fmla="*/ 58 h 180"/>
                <a:gd name="T102" fmla="*/ 46 w 96"/>
                <a:gd name="T103" fmla="*/ 60 h 180"/>
                <a:gd name="T104" fmla="*/ 46 w 96"/>
                <a:gd name="T105" fmla="*/ 53 h 180"/>
                <a:gd name="T106" fmla="*/ 53 w 96"/>
                <a:gd name="T107" fmla="*/ 72 h 180"/>
                <a:gd name="T108" fmla="*/ 60 w 96"/>
                <a:gd name="T109" fmla="*/ 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6" h="180">
                  <a:moveTo>
                    <a:pt x="60" y="76"/>
                  </a:moveTo>
                  <a:cubicBezTo>
                    <a:pt x="58" y="83"/>
                    <a:pt x="61" y="88"/>
                    <a:pt x="68" y="92"/>
                  </a:cubicBezTo>
                  <a:cubicBezTo>
                    <a:pt x="68" y="92"/>
                    <a:pt x="69" y="92"/>
                    <a:pt x="69" y="93"/>
                  </a:cubicBezTo>
                  <a:cubicBezTo>
                    <a:pt x="69" y="101"/>
                    <a:pt x="82" y="104"/>
                    <a:pt x="79" y="114"/>
                  </a:cubicBezTo>
                  <a:cubicBezTo>
                    <a:pt x="78" y="117"/>
                    <a:pt x="78" y="120"/>
                    <a:pt x="74" y="122"/>
                  </a:cubicBezTo>
                  <a:cubicBezTo>
                    <a:pt x="72" y="122"/>
                    <a:pt x="69" y="124"/>
                    <a:pt x="67" y="125"/>
                  </a:cubicBezTo>
                  <a:cubicBezTo>
                    <a:pt x="65" y="126"/>
                    <a:pt x="65" y="130"/>
                    <a:pt x="62" y="129"/>
                  </a:cubicBezTo>
                  <a:cubicBezTo>
                    <a:pt x="60" y="128"/>
                    <a:pt x="62" y="124"/>
                    <a:pt x="61" y="122"/>
                  </a:cubicBezTo>
                  <a:cubicBezTo>
                    <a:pt x="58" y="124"/>
                    <a:pt x="58" y="127"/>
                    <a:pt x="57" y="130"/>
                  </a:cubicBezTo>
                  <a:cubicBezTo>
                    <a:pt x="55" y="133"/>
                    <a:pt x="53" y="136"/>
                    <a:pt x="51" y="130"/>
                  </a:cubicBezTo>
                  <a:cubicBezTo>
                    <a:pt x="49" y="127"/>
                    <a:pt x="48" y="127"/>
                    <a:pt x="45" y="129"/>
                  </a:cubicBezTo>
                  <a:cubicBezTo>
                    <a:pt x="36" y="133"/>
                    <a:pt x="28" y="139"/>
                    <a:pt x="23" y="148"/>
                  </a:cubicBezTo>
                  <a:cubicBezTo>
                    <a:pt x="22" y="150"/>
                    <a:pt x="21" y="150"/>
                    <a:pt x="20" y="149"/>
                  </a:cubicBezTo>
                  <a:cubicBezTo>
                    <a:pt x="18" y="148"/>
                    <a:pt x="16" y="149"/>
                    <a:pt x="16" y="151"/>
                  </a:cubicBezTo>
                  <a:cubicBezTo>
                    <a:pt x="19" y="155"/>
                    <a:pt x="15" y="157"/>
                    <a:pt x="13" y="159"/>
                  </a:cubicBezTo>
                  <a:cubicBezTo>
                    <a:pt x="11" y="162"/>
                    <a:pt x="11" y="164"/>
                    <a:pt x="12" y="165"/>
                  </a:cubicBezTo>
                  <a:cubicBezTo>
                    <a:pt x="17" y="172"/>
                    <a:pt x="10" y="175"/>
                    <a:pt x="9" y="179"/>
                  </a:cubicBezTo>
                  <a:cubicBezTo>
                    <a:pt x="8" y="180"/>
                    <a:pt x="6" y="180"/>
                    <a:pt x="4" y="180"/>
                  </a:cubicBezTo>
                  <a:cubicBezTo>
                    <a:pt x="5" y="175"/>
                    <a:pt x="0" y="171"/>
                    <a:pt x="2" y="165"/>
                  </a:cubicBezTo>
                  <a:cubicBezTo>
                    <a:pt x="5" y="160"/>
                    <a:pt x="3" y="154"/>
                    <a:pt x="7" y="149"/>
                  </a:cubicBezTo>
                  <a:cubicBezTo>
                    <a:pt x="11" y="147"/>
                    <a:pt x="14" y="144"/>
                    <a:pt x="16" y="139"/>
                  </a:cubicBezTo>
                  <a:cubicBezTo>
                    <a:pt x="17" y="136"/>
                    <a:pt x="21" y="133"/>
                    <a:pt x="23" y="133"/>
                  </a:cubicBezTo>
                  <a:cubicBezTo>
                    <a:pt x="32" y="131"/>
                    <a:pt x="39" y="124"/>
                    <a:pt x="48" y="122"/>
                  </a:cubicBezTo>
                  <a:cubicBezTo>
                    <a:pt x="56" y="121"/>
                    <a:pt x="63" y="117"/>
                    <a:pt x="71" y="116"/>
                  </a:cubicBezTo>
                  <a:cubicBezTo>
                    <a:pt x="76" y="115"/>
                    <a:pt x="76" y="111"/>
                    <a:pt x="72" y="107"/>
                  </a:cubicBezTo>
                  <a:cubicBezTo>
                    <a:pt x="64" y="101"/>
                    <a:pt x="57" y="94"/>
                    <a:pt x="50" y="88"/>
                  </a:cubicBezTo>
                  <a:cubicBezTo>
                    <a:pt x="49" y="87"/>
                    <a:pt x="48" y="85"/>
                    <a:pt x="47" y="84"/>
                  </a:cubicBezTo>
                  <a:cubicBezTo>
                    <a:pt x="42" y="77"/>
                    <a:pt x="38" y="69"/>
                    <a:pt x="34" y="61"/>
                  </a:cubicBezTo>
                  <a:cubicBezTo>
                    <a:pt x="34" y="61"/>
                    <a:pt x="33" y="60"/>
                    <a:pt x="33" y="59"/>
                  </a:cubicBezTo>
                  <a:cubicBezTo>
                    <a:pt x="31" y="50"/>
                    <a:pt x="32" y="41"/>
                    <a:pt x="33" y="31"/>
                  </a:cubicBezTo>
                  <a:cubicBezTo>
                    <a:pt x="33" y="31"/>
                    <a:pt x="34" y="30"/>
                    <a:pt x="34" y="30"/>
                  </a:cubicBezTo>
                  <a:cubicBezTo>
                    <a:pt x="35" y="28"/>
                    <a:pt x="34" y="27"/>
                    <a:pt x="35" y="25"/>
                  </a:cubicBezTo>
                  <a:cubicBezTo>
                    <a:pt x="37" y="19"/>
                    <a:pt x="43" y="15"/>
                    <a:pt x="45" y="9"/>
                  </a:cubicBezTo>
                  <a:cubicBezTo>
                    <a:pt x="47" y="7"/>
                    <a:pt x="48" y="6"/>
                    <a:pt x="50" y="6"/>
                  </a:cubicBezTo>
                  <a:cubicBezTo>
                    <a:pt x="53" y="5"/>
                    <a:pt x="55" y="2"/>
                    <a:pt x="58" y="3"/>
                  </a:cubicBezTo>
                  <a:cubicBezTo>
                    <a:pt x="59" y="3"/>
                    <a:pt x="59" y="3"/>
                    <a:pt x="60" y="3"/>
                  </a:cubicBezTo>
                  <a:cubicBezTo>
                    <a:pt x="67" y="0"/>
                    <a:pt x="74" y="1"/>
                    <a:pt x="81" y="4"/>
                  </a:cubicBezTo>
                  <a:cubicBezTo>
                    <a:pt x="85" y="8"/>
                    <a:pt x="92" y="8"/>
                    <a:pt x="94" y="15"/>
                  </a:cubicBezTo>
                  <a:cubicBezTo>
                    <a:pt x="96" y="18"/>
                    <a:pt x="96" y="20"/>
                    <a:pt x="93" y="21"/>
                  </a:cubicBezTo>
                  <a:cubicBezTo>
                    <a:pt x="89" y="22"/>
                    <a:pt x="89" y="18"/>
                    <a:pt x="87" y="18"/>
                  </a:cubicBezTo>
                  <a:cubicBezTo>
                    <a:pt x="86" y="17"/>
                    <a:pt x="85" y="15"/>
                    <a:pt x="85" y="16"/>
                  </a:cubicBezTo>
                  <a:cubicBezTo>
                    <a:pt x="79" y="19"/>
                    <a:pt x="76" y="14"/>
                    <a:pt x="72" y="12"/>
                  </a:cubicBezTo>
                  <a:cubicBezTo>
                    <a:pt x="69" y="11"/>
                    <a:pt x="66" y="7"/>
                    <a:pt x="63" y="13"/>
                  </a:cubicBezTo>
                  <a:cubicBezTo>
                    <a:pt x="62" y="15"/>
                    <a:pt x="58" y="10"/>
                    <a:pt x="54" y="8"/>
                  </a:cubicBezTo>
                  <a:cubicBezTo>
                    <a:pt x="55" y="14"/>
                    <a:pt x="49" y="17"/>
                    <a:pt x="52" y="22"/>
                  </a:cubicBezTo>
                  <a:cubicBezTo>
                    <a:pt x="52" y="22"/>
                    <a:pt x="52" y="23"/>
                    <a:pt x="51" y="24"/>
                  </a:cubicBezTo>
                  <a:cubicBezTo>
                    <a:pt x="41" y="26"/>
                    <a:pt x="44" y="32"/>
                    <a:pt x="47" y="39"/>
                  </a:cubicBezTo>
                  <a:cubicBezTo>
                    <a:pt x="49" y="42"/>
                    <a:pt x="44" y="42"/>
                    <a:pt x="42" y="43"/>
                  </a:cubicBezTo>
                  <a:cubicBezTo>
                    <a:pt x="40" y="44"/>
                    <a:pt x="38" y="44"/>
                    <a:pt x="41" y="46"/>
                  </a:cubicBezTo>
                  <a:cubicBezTo>
                    <a:pt x="43" y="49"/>
                    <a:pt x="41" y="51"/>
                    <a:pt x="40" y="52"/>
                  </a:cubicBezTo>
                  <a:cubicBezTo>
                    <a:pt x="38" y="55"/>
                    <a:pt x="37" y="57"/>
                    <a:pt x="42" y="58"/>
                  </a:cubicBezTo>
                  <a:cubicBezTo>
                    <a:pt x="44" y="58"/>
                    <a:pt x="44" y="61"/>
                    <a:pt x="46" y="60"/>
                  </a:cubicBezTo>
                  <a:cubicBezTo>
                    <a:pt x="49" y="58"/>
                    <a:pt x="46" y="56"/>
                    <a:pt x="46" y="53"/>
                  </a:cubicBezTo>
                  <a:cubicBezTo>
                    <a:pt x="52" y="58"/>
                    <a:pt x="52" y="66"/>
                    <a:pt x="53" y="72"/>
                  </a:cubicBezTo>
                  <a:cubicBezTo>
                    <a:pt x="54" y="76"/>
                    <a:pt x="56" y="77"/>
                    <a:pt x="60" y="7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8" name="Freeform 321"/>
            <p:cNvSpPr/>
            <p:nvPr/>
          </p:nvSpPr>
          <p:spPr bwMode="auto">
            <a:xfrm>
              <a:off x="3641" y="643"/>
              <a:ext cx="147" cy="67"/>
            </a:xfrm>
            <a:custGeom>
              <a:avLst/>
              <a:gdLst>
                <a:gd name="T0" fmla="*/ 0 w 70"/>
                <a:gd name="T1" fmla="*/ 26 h 32"/>
                <a:gd name="T2" fmla="*/ 22 w 70"/>
                <a:gd name="T3" fmla="*/ 7 h 32"/>
                <a:gd name="T4" fmla="*/ 46 w 70"/>
                <a:gd name="T5" fmla="*/ 1 h 32"/>
                <a:gd name="T6" fmla="*/ 59 w 70"/>
                <a:gd name="T7" fmla="*/ 4 h 32"/>
                <a:gd name="T8" fmla="*/ 68 w 70"/>
                <a:gd name="T9" fmla="*/ 8 h 32"/>
                <a:gd name="T10" fmla="*/ 70 w 70"/>
                <a:gd name="T11" fmla="*/ 12 h 32"/>
                <a:gd name="T12" fmla="*/ 64 w 70"/>
                <a:gd name="T13" fmla="*/ 12 h 32"/>
                <a:gd name="T14" fmla="*/ 58 w 70"/>
                <a:gd name="T15" fmla="*/ 10 h 32"/>
                <a:gd name="T16" fmla="*/ 35 w 70"/>
                <a:gd name="T17" fmla="*/ 10 h 32"/>
                <a:gd name="T18" fmla="*/ 30 w 70"/>
                <a:gd name="T19" fmla="*/ 11 h 32"/>
                <a:gd name="T20" fmla="*/ 17 w 70"/>
                <a:gd name="T21" fmla="*/ 14 h 32"/>
                <a:gd name="T22" fmla="*/ 10 w 70"/>
                <a:gd name="T23" fmla="*/ 27 h 32"/>
                <a:gd name="T24" fmla="*/ 4 w 70"/>
                <a:gd name="T25" fmla="*/ 28 h 32"/>
                <a:gd name="T26" fmla="*/ 0 w 70"/>
                <a:gd name="T27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32">
                  <a:moveTo>
                    <a:pt x="0" y="26"/>
                  </a:moveTo>
                  <a:cubicBezTo>
                    <a:pt x="5" y="16"/>
                    <a:pt x="13" y="12"/>
                    <a:pt x="22" y="7"/>
                  </a:cubicBezTo>
                  <a:cubicBezTo>
                    <a:pt x="29" y="2"/>
                    <a:pt x="38" y="3"/>
                    <a:pt x="46" y="1"/>
                  </a:cubicBezTo>
                  <a:cubicBezTo>
                    <a:pt x="50" y="0"/>
                    <a:pt x="56" y="2"/>
                    <a:pt x="59" y="4"/>
                  </a:cubicBezTo>
                  <a:cubicBezTo>
                    <a:pt x="62" y="6"/>
                    <a:pt x="64" y="9"/>
                    <a:pt x="68" y="8"/>
                  </a:cubicBezTo>
                  <a:cubicBezTo>
                    <a:pt x="70" y="8"/>
                    <a:pt x="70" y="10"/>
                    <a:pt x="70" y="12"/>
                  </a:cubicBezTo>
                  <a:cubicBezTo>
                    <a:pt x="68" y="14"/>
                    <a:pt x="66" y="13"/>
                    <a:pt x="64" y="12"/>
                  </a:cubicBezTo>
                  <a:cubicBezTo>
                    <a:pt x="62" y="10"/>
                    <a:pt x="60" y="10"/>
                    <a:pt x="58" y="10"/>
                  </a:cubicBezTo>
                  <a:cubicBezTo>
                    <a:pt x="50" y="9"/>
                    <a:pt x="43" y="7"/>
                    <a:pt x="35" y="10"/>
                  </a:cubicBezTo>
                  <a:cubicBezTo>
                    <a:pt x="33" y="11"/>
                    <a:pt x="32" y="10"/>
                    <a:pt x="30" y="11"/>
                  </a:cubicBezTo>
                  <a:cubicBezTo>
                    <a:pt x="25" y="11"/>
                    <a:pt x="21" y="10"/>
                    <a:pt x="17" y="14"/>
                  </a:cubicBezTo>
                  <a:cubicBezTo>
                    <a:pt x="13" y="18"/>
                    <a:pt x="11" y="22"/>
                    <a:pt x="10" y="27"/>
                  </a:cubicBezTo>
                  <a:cubicBezTo>
                    <a:pt x="9" y="31"/>
                    <a:pt x="7" y="32"/>
                    <a:pt x="4" y="28"/>
                  </a:cubicBezTo>
                  <a:cubicBezTo>
                    <a:pt x="2" y="27"/>
                    <a:pt x="2" y="26"/>
                    <a:pt x="0" y="26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9" name="Freeform 322"/>
            <p:cNvSpPr/>
            <p:nvPr/>
          </p:nvSpPr>
          <p:spPr bwMode="auto">
            <a:xfrm>
              <a:off x="3762" y="660"/>
              <a:ext cx="59" cy="156"/>
            </a:xfrm>
            <a:custGeom>
              <a:avLst/>
              <a:gdLst>
                <a:gd name="T0" fmla="*/ 0 w 28"/>
                <a:gd name="T1" fmla="*/ 2 h 74"/>
                <a:gd name="T2" fmla="*/ 12 w 28"/>
                <a:gd name="T3" fmla="*/ 4 h 74"/>
                <a:gd name="T4" fmla="*/ 26 w 28"/>
                <a:gd name="T5" fmla="*/ 35 h 74"/>
                <a:gd name="T6" fmla="*/ 13 w 28"/>
                <a:gd name="T7" fmla="*/ 74 h 74"/>
                <a:gd name="T8" fmla="*/ 12 w 28"/>
                <a:gd name="T9" fmla="*/ 62 h 74"/>
                <a:gd name="T10" fmla="*/ 16 w 28"/>
                <a:gd name="T11" fmla="*/ 52 h 74"/>
                <a:gd name="T12" fmla="*/ 20 w 28"/>
                <a:gd name="T13" fmla="*/ 44 h 74"/>
                <a:gd name="T14" fmla="*/ 18 w 28"/>
                <a:gd name="T15" fmla="*/ 39 h 74"/>
                <a:gd name="T16" fmla="*/ 19 w 28"/>
                <a:gd name="T17" fmla="*/ 33 h 74"/>
                <a:gd name="T18" fmla="*/ 21 w 28"/>
                <a:gd name="T19" fmla="*/ 31 h 74"/>
                <a:gd name="T20" fmla="*/ 16 w 28"/>
                <a:gd name="T21" fmla="*/ 16 h 74"/>
                <a:gd name="T22" fmla="*/ 14 w 28"/>
                <a:gd name="T23" fmla="*/ 15 h 74"/>
                <a:gd name="T24" fmla="*/ 6 w 28"/>
                <a:gd name="T25" fmla="*/ 10 h 74"/>
                <a:gd name="T26" fmla="*/ 4 w 28"/>
                <a:gd name="T27" fmla="*/ 6 h 74"/>
                <a:gd name="T28" fmla="*/ 0 w 28"/>
                <a:gd name="T29" fmla="*/ 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74">
                  <a:moveTo>
                    <a:pt x="0" y="2"/>
                  </a:moveTo>
                  <a:cubicBezTo>
                    <a:pt x="5" y="0"/>
                    <a:pt x="8" y="6"/>
                    <a:pt x="12" y="4"/>
                  </a:cubicBezTo>
                  <a:cubicBezTo>
                    <a:pt x="22" y="9"/>
                    <a:pt x="28" y="24"/>
                    <a:pt x="26" y="35"/>
                  </a:cubicBezTo>
                  <a:cubicBezTo>
                    <a:pt x="23" y="49"/>
                    <a:pt x="16" y="60"/>
                    <a:pt x="13" y="74"/>
                  </a:cubicBezTo>
                  <a:cubicBezTo>
                    <a:pt x="8" y="70"/>
                    <a:pt x="7" y="66"/>
                    <a:pt x="12" y="62"/>
                  </a:cubicBezTo>
                  <a:cubicBezTo>
                    <a:pt x="16" y="59"/>
                    <a:pt x="15" y="55"/>
                    <a:pt x="16" y="52"/>
                  </a:cubicBezTo>
                  <a:cubicBezTo>
                    <a:pt x="17" y="49"/>
                    <a:pt x="16" y="46"/>
                    <a:pt x="20" y="44"/>
                  </a:cubicBezTo>
                  <a:cubicBezTo>
                    <a:pt x="22" y="43"/>
                    <a:pt x="20" y="40"/>
                    <a:pt x="18" y="39"/>
                  </a:cubicBezTo>
                  <a:cubicBezTo>
                    <a:pt x="14" y="36"/>
                    <a:pt x="19" y="33"/>
                    <a:pt x="19" y="33"/>
                  </a:cubicBezTo>
                  <a:cubicBezTo>
                    <a:pt x="24" y="35"/>
                    <a:pt x="22" y="33"/>
                    <a:pt x="21" y="31"/>
                  </a:cubicBezTo>
                  <a:cubicBezTo>
                    <a:pt x="21" y="25"/>
                    <a:pt x="20" y="20"/>
                    <a:pt x="16" y="16"/>
                  </a:cubicBezTo>
                  <a:cubicBezTo>
                    <a:pt x="15" y="16"/>
                    <a:pt x="14" y="16"/>
                    <a:pt x="14" y="15"/>
                  </a:cubicBezTo>
                  <a:cubicBezTo>
                    <a:pt x="16" y="7"/>
                    <a:pt x="10" y="10"/>
                    <a:pt x="6" y="10"/>
                  </a:cubicBezTo>
                  <a:cubicBezTo>
                    <a:pt x="3" y="10"/>
                    <a:pt x="2" y="9"/>
                    <a:pt x="4" y="6"/>
                  </a:cubicBezTo>
                  <a:cubicBezTo>
                    <a:pt x="5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0" name="Freeform 323"/>
            <p:cNvSpPr/>
            <p:nvPr/>
          </p:nvSpPr>
          <p:spPr bwMode="auto">
            <a:xfrm>
              <a:off x="3519" y="647"/>
              <a:ext cx="69" cy="112"/>
            </a:xfrm>
            <a:custGeom>
              <a:avLst/>
              <a:gdLst>
                <a:gd name="T0" fmla="*/ 0 w 33"/>
                <a:gd name="T1" fmla="*/ 6 h 53"/>
                <a:gd name="T2" fmla="*/ 1 w 33"/>
                <a:gd name="T3" fmla="*/ 0 h 53"/>
                <a:gd name="T4" fmla="*/ 24 w 33"/>
                <a:gd name="T5" fmla="*/ 29 h 53"/>
                <a:gd name="T6" fmla="*/ 33 w 33"/>
                <a:gd name="T7" fmla="*/ 49 h 53"/>
                <a:gd name="T8" fmla="*/ 31 w 33"/>
                <a:gd name="T9" fmla="*/ 52 h 53"/>
                <a:gd name="T10" fmla="*/ 30 w 33"/>
                <a:gd name="T11" fmla="*/ 53 h 53"/>
                <a:gd name="T12" fmla="*/ 30 w 33"/>
                <a:gd name="T13" fmla="*/ 53 h 53"/>
                <a:gd name="T14" fmla="*/ 26 w 33"/>
                <a:gd name="T15" fmla="*/ 44 h 53"/>
                <a:gd name="T16" fmla="*/ 27 w 33"/>
                <a:gd name="T17" fmla="*/ 41 h 53"/>
                <a:gd name="T18" fmla="*/ 17 w 33"/>
                <a:gd name="T19" fmla="*/ 26 h 53"/>
                <a:gd name="T20" fmla="*/ 9 w 33"/>
                <a:gd name="T21" fmla="*/ 14 h 53"/>
                <a:gd name="T22" fmla="*/ 0 w 33"/>
                <a:gd name="T23" fmla="*/ 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53">
                  <a:moveTo>
                    <a:pt x="0" y="6"/>
                  </a:moveTo>
                  <a:cubicBezTo>
                    <a:pt x="1" y="4"/>
                    <a:pt x="2" y="3"/>
                    <a:pt x="1" y="0"/>
                  </a:cubicBezTo>
                  <a:cubicBezTo>
                    <a:pt x="11" y="8"/>
                    <a:pt x="17" y="19"/>
                    <a:pt x="24" y="29"/>
                  </a:cubicBezTo>
                  <a:cubicBezTo>
                    <a:pt x="28" y="35"/>
                    <a:pt x="29" y="43"/>
                    <a:pt x="33" y="49"/>
                  </a:cubicBezTo>
                  <a:cubicBezTo>
                    <a:pt x="33" y="50"/>
                    <a:pt x="32" y="51"/>
                    <a:pt x="31" y="52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6" y="51"/>
                    <a:pt x="23" y="49"/>
                    <a:pt x="26" y="44"/>
                  </a:cubicBezTo>
                  <a:cubicBezTo>
                    <a:pt x="27" y="43"/>
                    <a:pt x="27" y="42"/>
                    <a:pt x="27" y="41"/>
                  </a:cubicBezTo>
                  <a:cubicBezTo>
                    <a:pt x="21" y="38"/>
                    <a:pt x="21" y="30"/>
                    <a:pt x="17" y="26"/>
                  </a:cubicBezTo>
                  <a:cubicBezTo>
                    <a:pt x="14" y="22"/>
                    <a:pt x="11" y="18"/>
                    <a:pt x="9" y="14"/>
                  </a:cubicBezTo>
                  <a:cubicBezTo>
                    <a:pt x="7" y="10"/>
                    <a:pt x="0" y="12"/>
                    <a:pt x="0" y="6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1" name="Freeform 324"/>
            <p:cNvSpPr/>
            <p:nvPr/>
          </p:nvSpPr>
          <p:spPr bwMode="auto">
            <a:xfrm>
              <a:off x="3582" y="695"/>
              <a:ext cx="61" cy="70"/>
            </a:xfrm>
            <a:custGeom>
              <a:avLst/>
              <a:gdLst>
                <a:gd name="T0" fmla="*/ 0 w 29"/>
                <a:gd name="T1" fmla="*/ 30 h 33"/>
                <a:gd name="T2" fmla="*/ 1 w 29"/>
                <a:gd name="T3" fmla="*/ 29 h 33"/>
                <a:gd name="T4" fmla="*/ 10 w 29"/>
                <a:gd name="T5" fmla="*/ 22 h 33"/>
                <a:gd name="T6" fmla="*/ 26 w 29"/>
                <a:gd name="T7" fmla="*/ 0 h 33"/>
                <a:gd name="T8" fmla="*/ 28 w 29"/>
                <a:gd name="T9" fmla="*/ 1 h 33"/>
                <a:gd name="T10" fmla="*/ 22 w 29"/>
                <a:gd name="T11" fmla="*/ 14 h 33"/>
                <a:gd name="T12" fmla="*/ 22 w 29"/>
                <a:gd name="T13" fmla="*/ 14 h 33"/>
                <a:gd name="T14" fmla="*/ 23 w 29"/>
                <a:gd name="T15" fmla="*/ 18 h 33"/>
                <a:gd name="T16" fmla="*/ 16 w 29"/>
                <a:gd name="T17" fmla="*/ 18 h 33"/>
                <a:gd name="T18" fmla="*/ 15 w 29"/>
                <a:gd name="T19" fmla="*/ 20 h 33"/>
                <a:gd name="T20" fmla="*/ 12 w 29"/>
                <a:gd name="T21" fmla="*/ 33 h 33"/>
                <a:gd name="T22" fmla="*/ 0 w 29"/>
                <a:gd name="T2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33">
                  <a:moveTo>
                    <a:pt x="0" y="30"/>
                  </a:moveTo>
                  <a:cubicBezTo>
                    <a:pt x="0" y="30"/>
                    <a:pt x="1" y="29"/>
                    <a:pt x="1" y="29"/>
                  </a:cubicBezTo>
                  <a:cubicBezTo>
                    <a:pt x="7" y="29"/>
                    <a:pt x="8" y="26"/>
                    <a:pt x="10" y="22"/>
                  </a:cubicBezTo>
                  <a:cubicBezTo>
                    <a:pt x="15" y="14"/>
                    <a:pt x="21" y="7"/>
                    <a:pt x="26" y="0"/>
                  </a:cubicBezTo>
                  <a:cubicBezTo>
                    <a:pt x="26" y="0"/>
                    <a:pt x="27" y="0"/>
                    <a:pt x="28" y="1"/>
                  </a:cubicBezTo>
                  <a:cubicBezTo>
                    <a:pt x="25" y="4"/>
                    <a:pt x="29" y="12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6"/>
                    <a:pt x="28" y="16"/>
                    <a:pt x="23" y="18"/>
                  </a:cubicBezTo>
                  <a:cubicBezTo>
                    <a:pt x="21" y="19"/>
                    <a:pt x="19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17" y="25"/>
                    <a:pt x="9" y="28"/>
                    <a:pt x="12" y="33"/>
                  </a:cubicBezTo>
                  <a:cubicBezTo>
                    <a:pt x="8" y="29"/>
                    <a:pt x="3" y="33"/>
                    <a:pt x="0" y="3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2" name="Freeform 325"/>
            <p:cNvSpPr/>
            <p:nvPr/>
          </p:nvSpPr>
          <p:spPr bwMode="auto">
            <a:xfrm>
              <a:off x="3783" y="883"/>
              <a:ext cx="32" cy="25"/>
            </a:xfrm>
            <a:custGeom>
              <a:avLst/>
              <a:gdLst>
                <a:gd name="T0" fmla="*/ 2 w 15"/>
                <a:gd name="T1" fmla="*/ 8 h 12"/>
                <a:gd name="T2" fmla="*/ 0 w 15"/>
                <a:gd name="T3" fmla="*/ 7 h 12"/>
                <a:gd name="T4" fmla="*/ 0 w 15"/>
                <a:gd name="T5" fmla="*/ 4 h 12"/>
                <a:gd name="T6" fmla="*/ 12 w 15"/>
                <a:gd name="T7" fmla="*/ 5 h 12"/>
                <a:gd name="T8" fmla="*/ 14 w 15"/>
                <a:gd name="T9" fmla="*/ 11 h 12"/>
                <a:gd name="T10" fmla="*/ 9 w 15"/>
                <a:gd name="T11" fmla="*/ 9 h 12"/>
                <a:gd name="T12" fmla="*/ 2 w 15"/>
                <a:gd name="T1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2">
                  <a:moveTo>
                    <a:pt x="2" y="8"/>
                  </a:moveTo>
                  <a:cubicBezTo>
                    <a:pt x="1" y="8"/>
                    <a:pt x="1" y="7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4" y="0"/>
                    <a:pt x="8" y="4"/>
                    <a:pt x="12" y="5"/>
                  </a:cubicBezTo>
                  <a:cubicBezTo>
                    <a:pt x="15" y="6"/>
                    <a:pt x="15" y="9"/>
                    <a:pt x="14" y="11"/>
                  </a:cubicBezTo>
                  <a:cubicBezTo>
                    <a:pt x="12" y="12"/>
                    <a:pt x="10" y="10"/>
                    <a:pt x="9" y="9"/>
                  </a:cubicBezTo>
                  <a:cubicBezTo>
                    <a:pt x="7" y="8"/>
                    <a:pt x="5" y="6"/>
                    <a:pt x="2" y="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3" name="Freeform 326"/>
            <p:cNvSpPr/>
            <p:nvPr/>
          </p:nvSpPr>
          <p:spPr bwMode="auto">
            <a:xfrm>
              <a:off x="3748" y="873"/>
              <a:ext cx="25" cy="21"/>
            </a:xfrm>
            <a:custGeom>
              <a:avLst/>
              <a:gdLst>
                <a:gd name="T0" fmla="*/ 0 w 12"/>
                <a:gd name="T1" fmla="*/ 0 h 10"/>
                <a:gd name="T2" fmla="*/ 8 w 12"/>
                <a:gd name="T3" fmla="*/ 4 h 10"/>
                <a:gd name="T4" fmla="*/ 12 w 12"/>
                <a:gd name="T5" fmla="*/ 8 h 10"/>
                <a:gd name="T6" fmla="*/ 0 w 12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cubicBezTo>
                    <a:pt x="3" y="2"/>
                    <a:pt x="5" y="5"/>
                    <a:pt x="8" y="4"/>
                  </a:cubicBezTo>
                  <a:cubicBezTo>
                    <a:pt x="10" y="4"/>
                    <a:pt x="12" y="6"/>
                    <a:pt x="12" y="8"/>
                  </a:cubicBezTo>
                  <a:cubicBezTo>
                    <a:pt x="6" y="10"/>
                    <a:pt x="2" y="7"/>
                    <a:pt x="0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4" name="Freeform 327"/>
            <p:cNvSpPr/>
            <p:nvPr/>
          </p:nvSpPr>
          <p:spPr bwMode="auto">
            <a:xfrm>
              <a:off x="3773" y="887"/>
              <a:ext cx="10" cy="9"/>
            </a:xfrm>
            <a:custGeom>
              <a:avLst/>
              <a:gdLst>
                <a:gd name="T0" fmla="*/ 0 w 5"/>
                <a:gd name="T1" fmla="*/ 1 h 4"/>
                <a:gd name="T2" fmla="*/ 5 w 5"/>
                <a:gd name="T3" fmla="*/ 2 h 4"/>
                <a:gd name="T4" fmla="*/ 0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1"/>
                  </a:moveTo>
                  <a:cubicBezTo>
                    <a:pt x="2" y="0"/>
                    <a:pt x="4" y="0"/>
                    <a:pt x="5" y="2"/>
                  </a:cubicBezTo>
                  <a:cubicBezTo>
                    <a:pt x="3" y="1"/>
                    <a:pt x="1" y="4"/>
                    <a:pt x="0" y="1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5" name="Freeform 328"/>
            <p:cNvSpPr/>
            <p:nvPr/>
          </p:nvSpPr>
          <p:spPr bwMode="auto">
            <a:xfrm>
              <a:off x="3531" y="890"/>
              <a:ext cx="320" cy="278"/>
            </a:xfrm>
            <a:custGeom>
              <a:avLst/>
              <a:gdLst>
                <a:gd name="T0" fmla="*/ 134 w 152"/>
                <a:gd name="T1" fmla="*/ 8 h 132"/>
                <a:gd name="T2" fmla="*/ 152 w 152"/>
                <a:gd name="T3" fmla="*/ 29 h 132"/>
                <a:gd name="T4" fmla="*/ 150 w 152"/>
                <a:gd name="T5" fmla="*/ 52 h 132"/>
                <a:gd name="T6" fmla="*/ 145 w 152"/>
                <a:gd name="T7" fmla="*/ 62 h 132"/>
                <a:gd name="T8" fmla="*/ 131 w 152"/>
                <a:gd name="T9" fmla="*/ 72 h 132"/>
                <a:gd name="T10" fmla="*/ 118 w 152"/>
                <a:gd name="T11" fmla="*/ 79 h 132"/>
                <a:gd name="T12" fmla="*/ 114 w 152"/>
                <a:gd name="T13" fmla="*/ 79 h 132"/>
                <a:gd name="T14" fmla="*/ 101 w 152"/>
                <a:gd name="T15" fmla="*/ 77 h 132"/>
                <a:gd name="T16" fmla="*/ 71 w 152"/>
                <a:gd name="T17" fmla="*/ 65 h 132"/>
                <a:gd name="T18" fmla="*/ 60 w 152"/>
                <a:gd name="T19" fmla="*/ 58 h 132"/>
                <a:gd name="T20" fmla="*/ 56 w 152"/>
                <a:gd name="T21" fmla="*/ 68 h 132"/>
                <a:gd name="T22" fmla="*/ 50 w 152"/>
                <a:gd name="T23" fmla="*/ 98 h 132"/>
                <a:gd name="T24" fmla="*/ 43 w 152"/>
                <a:gd name="T25" fmla="*/ 112 h 132"/>
                <a:gd name="T26" fmla="*/ 17 w 152"/>
                <a:gd name="T27" fmla="*/ 130 h 132"/>
                <a:gd name="T28" fmla="*/ 3 w 152"/>
                <a:gd name="T29" fmla="*/ 115 h 132"/>
                <a:gd name="T30" fmla="*/ 9 w 152"/>
                <a:gd name="T31" fmla="*/ 117 h 132"/>
                <a:gd name="T32" fmla="*/ 37 w 152"/>
                <a:gd name="T33" fmla="*/ 113 h 132"/>
                <a:gd name="T34" fmla="*/ 38 w 152"/>
                <a:gd name="T35" fmla="*/ 101 h 132"/>
                <a:gd name="T36" fmla="*/ 34 w 152"/>
                <a:gd name="T37" fmla="*/ 92 h 132"/>
                <a:gd name="T38" fmla="*/ 30 w 152"/>
                <a:gd name="T39" fmla="*/ 104 h 132"/>
                <a:gd name="T40" fmla="*/ 17 w 152"/>
                <a:gd name="T41" fmla="*/ 97 h 132"/>
                <a:gd name="T42" fmla="*/ 21 w 152"/>
                <a:gd name="T43" fmla="*/ 79 h 132"/>
                <a:gd name="T44" fmla="*/ 25 w 152"/>
                <a:gd name="T45" fmla="*/ 79 h 132"/>
                <a:gd name="T46" fmla="*/ 34 w 152"/>
                <a:gd name="T47" fmla="*/ 89 h 132"/>
                <a:gd name="T48" fmla="*/ 41 w 152"/>
                <a:gd name="T49" fmla="*/ 84 h 132"/>
                <a:gd name="T50" fmla="*/ 44 w 152"/>
                <a:gd name="T51" fmla="*/ 68 h 132"/>
                <a:gd name="T52" fmla="*/ 43 w 152"/>
                <a:gd name="T53" fmla="*/ 63 h 132"/>
                <a:gd name="T54" fmla="*/ 41 w 152"/>
                <a:gd name="T55" fmla="*/ 56 h 132"/>
                <a:gd name="T56" fmla="*/ 47 w 152"/>
                <a:gd name="T57" fmla="*/ 58 h 132"/>
                <a:gd name="T58" fmla="*/ 59 w 152"/>
                <a:gd name="T59" fmla="*/ 47 h 132"/>
                <a:gd name="T60" fmla="*/ 65 w 152"/>
                <a:gd name="T61" fmla="*/ 46 h 132"/>
                <a:gd name="T62" fmla="*/ 77 w 152"/>
                <a:gd name="T63" fmla="*/ 53 h 132"/>
                <a:gd name="T64" fmla="*/ 101 w 152"/>
                <a:gd name="T65" fmla="*/ 66 h 132"/>
                <a:gd name="T66" fmla="*/ 109 w 152"/>
                <a:gd name="T67" fmla="*/ 66 h 132"/>
                <a:gd name="T68" fmla="*/ 117 w 152"/>
                <a:gd name="T69" fmla="*/ 70 h 132"/>
                <a:gd name="T70" fmla="*/ 118 w 152"/>
                <a:gd name="T71" fmla="*/ 64 h 132"/>
                <a:gd name="T72" fmla="*/ 141 w 152"/>
                <a:gd name="T73" fmla="*/ 4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"/>
                <a:gd name="T79" fmla="*/ 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32">
                  <a:moveTo>
                    <a:pt x="122" y="5"/>
                  </a:moveTo>
                  <a:cubicBezTo>
                    <a:pt x="128" y="0"/>
                    <a:pt x="130" y="7"/>
                    <a:pt x="134" y="8"/>
                  </a:cubicBezTo>
                  <a:cubicBezTo>
                    <a:pt x="141" y="10"/>
                    <a:pt x="145" y="13"/>
                    <a:pt x="147" y="19"/>
                  </a:cubicBezTo>
                  <a:cubicBezTo>
                    <a:pt x="148" y="23"/>
                    <a:pt x="150" y="26"/>
                    <a:pt x="152" y="29"/>
                  </a:cubicBezTo>
                  <a:cubicBezTo>
                    <a:pt x="148" y="31"/>
                    <a:pt x="148" y="35"/>
                    <a:pt x="149" y="37"/>
                  </a:cubicBezTo>
                  <a:cubicBezTo>
                    <a:pt x="152" y="42"/>
                    <a:pt x="150" y="47"/>
                    <a:pt x="150" y="52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9" y="56"/>
                    <a:pt x="145" y="58"/>
                    <a:pt x="145" y="62"/>
                  </a:cubicBezTo>
                  <a:cubicBezTo>
                    <a:pt x="144" y="63"/>
                    <a:pt x="144" y="63"/>
                    <a:pt x="144" y="64"/>
                  </a:cubicBezTo>
                  <a:cubicBezTo>
                    <a:pt x="139" y="65"/>
                    <a:pt x="135" y="68"/>
                    <a:pt x="131" y="72"/>
                  </a:cubicBezTo>
                  <a:cubicBezTo>
                    <a:pt x="129" y="75"/>
                    <a:pt x="126" y="77"/>
                    <a:pt x="122" y="76"/>
                  </a:cubicBezTo>
                  <a:cubicBezTo>
                    <a:pt x="118" y="75"/>
                    <a:pt x="119" y="78"/>
                    <a:pt x="118" y="79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7" y="80"/>
                    <a:pt x="115" y="80"/>
                    <a:pt x="114" y="79"/>
                  </a:cubicBezTo>
                  <a:cubicBezTo>
                    <a:pt x="110" y="75"/>
                    <a:pt x="105" y="77"/>
                    <a:pt x="101" y="77"/>
                  </a:cubicBezTo>
                  <a:cubicBezTo>
                    <a:pt x="101" y="77"/>
                    <a:pt x="101" y="77"/>
                    <a:pt x="101" y="77"/>
                  </a:cubicBezTo>
                  <a:cubicBezTo>
                    <a:pt x="96" y="75"/>
                    <a:pt x="90" y="75"/>
                    <a:pt x="86" y="72"/>
                  </a:cubicBezTo>
                  <a:cubicBezTo>
                    <a:pt x="80" y="73"/>
                    <a:pt x="76" y="68"/>
                    <a:pt x="71" y="65"/>
                  </a:cubicBezTo>
                  <a:cubicBezTo>
                    <a:pt x="69" y="64"/>
                    <a:pt x="68" y="62"/>
                    <a:pt x="67" y="60"/>
                  </a:cubicBezTo>
                  <a:cubicBezTo>
                    <a:pt x="65" y="58"/>
                    <a:pt x="65" y="54"/>
                    <a:pt x="60" y="58"/>
                  </a:cubicBezTo>
                  <a:cubicBezTo>
                    <a:pt x="59" y="59"/>
                    <a:pt x="57" y="58"/>
                    <a:pt x="55" y="58"/>
                  </a:cubicBezTo>
                  <a:cubicBezTo>
                    <a:pt x="57" y="61"/>
                    <a:pt x="57" y="64"/>
                    <a:pt x="56" y="68"/>
                  </a:cubicBezTo>
                  <a:cubicBezTo>
                    <a:pt x="55" y="74"/>
                    <a:pt x="52" y="81"/>
                    <a:pt x="53" y="89"/>
                  </a:cubicBezTo>
                  <a:cubicBezTo>
                    <a:pt x="53" y="92"/>
                    <a:pt x="54" y="96"/>
                    <a:pt x="50" y="98"/>
                  </a:cubicBezTo>
                  <a:cubicBezTo>
                    <a:pt x="45" y="101"/>
                    <a:pt x="46" y="107"/>
                    <a:pt x="43" y="112"/>
                  </a:cubicBezTo>
                  <a:cubicBezTo>
                    <a:pt x="43" y="112"/>
                    <a:pt x="43" y="112"/>
                    <a:pt x="43" y="112"/>
                  </a:cubicBezTo>
                  <a:cubicBezTo>
                    <a:pt x="40" y="121"/>
                    <a:pt x="31" y="124"/>
                    <a:pt x="23" y="128"/>
                  </a:cubicBezTo>
                  <a:cubicBezTo>
                    <a:pt x="21" y="128"/>
                    <a:pt x="19" y="132"/>
                    <a:pt x="17" y="130"/>
                  </a:cubicBezTo>
                  <a:cubicBezTo>
                    <a:pt x="12" y="124"/>
                    <a:pt x="1" y="126"/>
                    <a:pt x="0" y="117"/>
                  </a:cubicBezTo>
                  <a:cubicBezTo>
                    <a:pt x="0" y="116"/>
                    <a:pt x="1" y="115"/>
                    <a:pt x="3" y="115"/>
                  </a:cubicBezTo>
                  <a:cubicBezTo>
                    <a:pt x="7" y="114"/>
                    <a:pt x="6" y="111"/>
                    <a:pt x="5" y="108"/>
                  </a:cubicBezTo>
                  <a:cubicBezTo>
                    <a:pt x="7" y="111"/>
                    <a:pt x="10" y="113"/>
                    <a:pt x="9" y="117"/>
                  </a:cubicBezTo>
                  <a:cubicBezTo>
                    <a:pt x="7" y="121"/>
                    <a:pt x="10" y="122"/>
                    <a:pt x="13" y="121"/>
                  </a:cubicBezTo>
                  <a:cubicBezTo>
                    <a:pt x="20" y="117"/>
                    <a:pt x="29" y="117"/>
                    <a:pt x="37" y="113"/>
                  </a:cubicBezTo>
                  <a:cubicBezTo>
                    <a:pt x="40" y="111"/>
                    <a:pt x="41" y="110"/>
                    <a:pt x="38" y="108"/>
                  </a:cubicBezTo>
                  <a:cubicBezTo>
                    <a:pt x="35" y="105"/>
                    <a:pt x="36" y="103"/>
                    <a:pt x="38" y="101"/>
                  </a:cubicBezTo>
                  <a:cubicBezTo>
                    <a:pt x="40" y="98"/>
                    <a:pt x="39" y="95"/>
                    <a:pt x="37" y="93"/>
                  </a:cubicBezTo>
                  <a:cubicBezTo>
                    <a:pt x="37" y="91"/>
                    <a:pt x="35" y="92"/>
                    <a:pt x="34" y="92"/>
                  </a:cubicBezTo>
                  <a:cubicBezTo>
                    <a:pt x="31" y="93"/>
                    <a:pt x="28" y="95"/>
                    <a:pt x="31" y="98"/>
                  </a:cubicBezTo>
                  <a:cubicBezTo>
                    <a:pt x="35" y="101"/>
                    <a:pt x="31" y="102"/>
                    <a:pt x="30" y="104"/>
                  </a:cubicBezTo>
                  <a:cubicBezTo>
                    <a:pt x="28" y="106"/>
                    <a:pt x="26" y="104"/>
                    <a:pt x="25" y="102"/>
                  </a:cubicBezTo>
                  <a:cubicBezTo>
                    <a:pt x="24" y="98"/>
                    <a:pt x="20" y="99"/>
                    <a:pt x="17" y="97"/>
                  </a:cubicBezTo>
                  <a:cubicBezTo>
                    <a:pt x="21" y="92"/>
                    <a:pt x="21" y="92"/>
                    <a:pt x="21" y="85"/>
                  </a:cubicBezTo>
                  <a:cubicBezTo>
                    <a:pt x="21" y="83"/>
                    <a:pt x="21" y="81"/>
                    <a:pt x="21" y="79"/>
                  </a:cubicBezTo>
                  <a:cubicBezTo>
                    <a:pt x="21" y="77"/>
                    <a:pt x="21" y="74"/>
                    <a:pt x="23" y="74"/>
                  </a:cubicBezTo>
                  <a:cubicBezTo>
                    <a:pt x="26" y="74"/>
                    <a:pt x="24" y="77"/>
                    <a:pt x="25" y="79"/>
                  </a:cubicBezTo>
                  <a:cubicBezTo>
                    <a:pt x="26" y="80"/>
                    <a:pt x="26" y="82"/>
                    <a:pt x="27" y="84"/>
                  </a:cubicBezTo>
                  <a:cubicBezTo>
                    <a:pt x="28" y="87"/>
                    <a:pt x="31" y="90"/>
                    <a:pt x="34" y="89"/>
                  </a:cubicBezTo>
                  <a:cubicBezTo>
                    <a:pt x="38" y="89"/>
                    <a:pt x="35" y="85"/>
                    <a:pt x="35" y="82"/>
                  </a:cubicBezTo>
                  <a:cubicBezTo>
                    <a:pt x="38" y="83"/>
                    <a:pt x="38" y="86"/>
                    <a:pt x="41" y="84"/>
                  </a:cubicBezTo>
                  <a:cubicBezTo>
                    <a:pt x="44" y="82"/>
                    <a:pt x="43" y="81"/>
                    <a:pt x="42" y="78"/>
                  </a:cubicBezTo>
                  <a:cubicBezTo>
                    <a:pt x="41" y="75"/>
                    <a:pt x="39" y="71"/>
                    <a:pt x="44" y="68"/>
                  </a:cubicBezTo>
                  <a:cubicBezTo>
                    <a:pt x="46" y="67"/>
                    <a:pt x="46" y="66"/>
                    <a:pt x="46" y="64"/>
                  </a:cubicBezTo>
                  <a:cubicBezTo>
                    <a:pt x="45" y="63"/>
                    <a:pt x="44" y="62"/>
                    <a:pt x="43" y="63"/>
                  </a:cubicBezTo>
                  <a:cubicBezTo>
                    <a:pt x="41" y="65"/>
                    <a:pt x="40" y="64"/>
                    <a:pt x="39" y="62"/>
                  </a:cubicBezTo>
                  <a:cubicBezTo>
                    <a:pt x="38" y="59"/>
                    <a:pt x="39" y="58"/>
                    <a:pt x="41" y="56"/>
                  </a:cubicBezTo>
                  <a:cubicBezTo>
                    <a:pt x="43" y="54"/>
                    <a:pt x="44" y="56"/>
                    <a:pt x="46" y="57"/>
                  </a:cubicBezTo>
                  <a:cubicBezTo>
                    <a:pt x="46" y="58"/>
                    <a:pt x="47" y="58"/>
                    <a:pt x="47" y="58"/>
                  </a:cubicBezTo>
                  <a:cubicBezTo>
                    <a:pt x="47" y="53"/>
                    <a:pt x="48" y="48"/>
                    <a:pt x="55" y="51"/>
                  </a:cubicBezTo>
                  <a:cubicBezTo>
                    <a:pt x="58" y="52"/>
                    <a:pt x="58" y="49"/>
                    <a:pt x="59" y="47"/>
                  </a:cubicBezTo>
                  <a:cubicBezTo>
                    <a:pt x="59" y="45"/>
                    <a:pt x="60" y="43"/>
                    <a:pt x="62" y="42"/>
                  </a:cubicBezTo>
                  <a:cubicBezTo>
                    <a:pt x="65" y="41"/>
                    <a:pt x="64" y="44"/>
                    <a:pt x="65" y="46"/>
                  </a:cubicBezTo>
                  <a:cubicBezTo>
                    <a:pt x="66" y="48"/>
                    <a:pt x="68" y="49"/>
                    <a:pt x="69" y="48"/>
                  </a:cubicBezTo>
                  <a:cubicBezTo>
                    <a:pt x="76" y="44"/>
                    <a:pt x="76" y="49"/>
                    <a:pt x="77" y="53"/>
                  </a:cubicBezTo>
                  <a:cubicBezTo>
                    <a:pt x="77" y="56"/>
                    <a:pt x="80" y="56"/>
                    <a:pt x="82" y="57"/>
                  </a:cubicBezTo>
                  <a:cubicBezTo>
                    <a:pt x="88" y="60"/>
                    <a:pt x="95" y="62"/>
                    <a:pt x="101" y="66"/>
                  </a:cubicBezTo>
                  <a:cubicBezTo>
                    <a:pt x="103" y="68"/>
                    <a:pt x="105" y="69"/>
                    <a:pt x="106" y="66"/>
                  </a:cubicBezTo>
                  <a:cubicBezTo>
                    <a:pt x="108" y="63"/>
                    <a:pt x="108" y="65"/>
                    <a:pt x="109" y="66"/>
                  </a:cubicBezTo>
                  <a:cubicBezTo>
                    <a:pt x="110" y="67"/>
                    <a:pt x="112" y="68"/>
                    <a:pt x="113" y="69"/>
                  </a:cubicBezTo>
                  <a:cubicBezTo>
                    <a:pt x="114" y="70"/>
                    <a:pt x="116" y="71"/>
                    <a:pt x="117" y="70"/>
                  </a:cubicBezTo>
                  <a:cubicBezTo>
                    <a:pt x="118" y="69"/>
                    <a:pt x="118" y="67"/>
                    <a:pt x="117" y="66"/>
                  </a:cubicBezTo>
                  <a:cubicBezTo>
                    <a:pt x="115" y="65"/>
                    <a:pt x="116" y="64"/>
                    <a:pt x="118" y="64"/>
                  </a:cubicBezTo>
                  <a:cubicBezTo>
                    <a:pt x="129" y="63"/>
                    <a:pt x="131" y="52"/>
                    <a:pt x="136" y="45"/>
                  </a:cubicBezTo>
                  <a:cubicBezTo>
                    <a:pt x="138" y="43"/>
                    <a:pt x="139" y="41"/>
                    <a:pt x="141" y="44"/>
                  </a:cubicBezTo>
                  <a:cubicBezTo>
                    <a:pt x="142" y="46"/>
                    <a:pt x="144" y="45"/>
                    <a:pt x="145" y="44"/>
                  </a:cubicBezTo>
                  <a:cubicBezTo>
                    <a:pt x="146" y="42"/>
                    <a:pt x="145" y="41"/>
                    <a:pt x="144" y="40"/>
                  </a:cubicBezTo>
                  <a:cubicBezTo>
                    <a:pt x="135" y="37"/>
                    <a:pt x="136" y="31"/>
                    <a:pt x="140" y="24"/>
                  </a:cubicBezTo>
                  <a:cubicBezTo>
                    <a:pt x="140" y="24"/>
                    <a:pt x="140" y="24"/>
                    <a:pt x="140" y="23"/>
                  </a:cubicBezTo>
                  <a:cubicBezTo>
                    <a:pt x="135" y="20"/>
                    <a:pt x="134" y="15"/>
                    <a:pt x="131" y="11"/>
                  </a:cubicBezTo>
                  <a:cubicBezTo>
                    <a:pt x="129" y="9"/>
                    <a:pt x="125" y="7"/>
                    <a:pt x="122" y="5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6" name="Freeform 329"/>
            <p:cNvSpPr/>
            <p:nvPr/>
          </p:nvSpPr>
          <p:spPr bwMode="auto">
            <a:xfrm>
              <a:off x="3321" y="976"/>
              <a:ext cx="217" cy="171"/>
            </a:xfrm>
            <a:custGeom>
              <a:avLst/>
              <a:gdLst>
                <a:gd name="T0" fmla="*/ 103 w 103"/>
                <a:gd name="T1" fmla="*/ 74 h 81"/>
                <a:gd name="T2" fmla="*/ 100 w 103"/>
                <a:gd name="T3" fmla="*/ 76 h 81"/>
                <a:gd name="T4" fmla="*/ 94 w 103"/>
                <a:gd name="T5" fmla="*/ 75 h 81"/>
                <a:gd name="T6" fmla="*/ 87 w 103"/>
                <a:gd name="T7" fmla="*/ 56 h 81"/>
                <a:gd name="T8" fmla="*/ 86 w 103"/>
                <a:gd name="T9" fmla="*/ 46 h 81"/>
                <a:gd name="T10" fmla="*/ 88 w 103"/>
                <a:gd name="T11" fmla="*/ 7 h 81"/>
                <a:gd name="T12" fmla="*/ 65 w 103"/>
                <a:gd name="T13" fmla="*/ 27 h 81"/>
                <a:gd name="T14" fmla="*/ 42 w 103"/>
                <a:gd name="T15" fmla="*/ 36 h 81"/>
                <a:gd name="T16" fmla="*/ 40 w 103"/>
                <a:gd name="T17" fmla="*/ 36 h 81"/>
                <a:gd name="T18" fmla="*/ 38 w 103"/>
                <a:gd name="T19" fmla="*/ 36 h 81"/>
                <a:gd name="T20" fmla="*/ 27 w 103"/>
                <a:gd name="T21" fmla="*/ 37 h 81"/>
                <a:gd name="T22" fmla="*/ 26 w 103"/>
                <a:gd name="T23" fmla="*/ 38 h 81"/>
                <a:gd name="T24" fmla="*/ 24 w 103"/>
                <a:gd name="T25" fmla="*/ 36 h 81"/>
                <a:gd name="T26" fmla="*/ 17 w 103"/>
                <a:gd name="T27" fmla="*/ 32 h 81"/>
                <a:gd name="T28" fmla="*/ 15 w 103"/>
                <a:gd name="T29" fmla="*/ 30 h 81"/>
                <a:gd name="T30" fmla="*/ 7 w 103"/>
                <a:gd name="T31" fmla="*/ 24 h 81"/>
                <a:gd name="T32" fmla="*/ 7 w 103"/>
                <a:gd name="T33" fmla="*/ 23 h 81"/>
                <a:gd name="T34" fmla="*/ 0 w 103"/>
                <a:gd name="T35" fmla="*/ 7 h 81"/>
                <a:gd name="T36" fmla="*/ 0 w 103"/>
                <a:gd name="T37" fmla="*/ 7 h 81"/>
                <a:gd name="T38" fmla="*/ 5 w 103"/>
                <a:gd name="T39" fmla="*/ 10 h 81"/>
                <a:gd name="T40" fmla="*/ 12 w 103"/>
                <a:gd name="T41" fmla="*/ 20 h 81"/>
                <a:gd name="T42" fmla="*/ 16 w 103"/>
                <a:gd name="T43" fmla="*/ 23 h 81"/>
                <a:gd name="T44" fmla="*/ 25 w 103"/>
                <a:gd name="T45" fmla="*/ 27 h 81"/>
                <a:gd name="T46" fmla="*/ 35 w 103"/>
                <a:gd name="T47" fmla="*/ 24 h 81"/>
                <a:gd name="T48" fmla="*/ 41 w 103"/>
                <a:gd name="T49" fmla="*/ 27 h 81"/>
                <a:gd name="T50" fmla="*/ 43 w 103"/>
                <a:gd name="T51" fmla="*/ 19 h 81"/>
                <a:gd name="T52" fmla="*/ 50 w 103"/>
                <a:gd name="T53" fmla="*/ 22 h 81"/>
                <a:gd name="T54" fmla="*/ 56 w 103"/>
                <a:gd name="T55" fmla="*/ 19 h 81"/>
                <a:gd name="T56" fmla="*/ 65 w 103"/>
                <a:gd name="T57" fmla="*/ 14 h 81"/>
                <a:gd name="T58" fmla="*/ 81 w 103"/>
                <a:gd name="T59" fmla="*/ 3 h 81"/>
                <a:gd name="T60" fmla="*/ 90 w 103"/>
                <a:gd name="T61" fmla="*/ 3 h 81"/>
                <a:gd name="T62" fmla="*/ 93 w 103"/>
                <a:gd name="T63" fmla="*/ 6 h 81"/>
                <a:gd name="T64" fmla="*/ 99 w 103"/>
                <a:gd name="T65" fmla="*/ 10 h 81"/>
                <a:gd name="T66" fmla="*/ 97 w 103"/>
                <a:gd name="T67" fmla="*/ 19 h 81"/>
                <a:gd name="T68" fmla="*/ 95 w 103"/>
                <a:gd name="T69" fmla="*/ 31 h 81"/>
                <a:gd name="T70" fmla="*/ 98 w 103"/>
                <a:gd name="T71" fmla="*/ 41 h 81"/>
                <a:gd name="T72" fmla="*/ 99 w 103"/>
                <a:gd name="T73" fmla="*/ 51 h 81"/>
                <a:gd name="T74" fmla="*/ 93 w 103"/>
                <a:gd name="T75" fmla="*/ 50 h 81"/>
                <a:gd name="T76" fmla="*/ 103 w 103"/>
                <a:gd name="T77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" h="81">
                  <a:moveTo>
                    <a:pt x="103" y="74"/>
                  </a:moveTo>
                  <a:cubicBezTo>
                    <a:pt x="102" y="74"/>
                    <a:pt x="101" y="75"/>
                    <a:pt x="100" y="76"/>
                  </a:cubicBezTo>
                  <a:cubicBezTo>
                    <a:pt x="97" y="81"/>
                    <a:pt x="95" y="76"/>
                    <a:pt x="94" y="75"/>
                  </a:cubicBezTo>
                  <a:cubicBezTo>
                    <a:pt x="92" y="68"/>
                    <a:pt x="89" y="62"/>
                    <a:pt x="87" y="56"/>
                  </a:cubicBezTo>
                  <a:cubicBezTo>
                    <a:pt x="88" y="52"/>
                    <a:pt x="87" y="49"/>
                    <a:pt x="86" y="46"/>
                  </a:cubicBezTo>
                  <a:cubicBezTo>
                    <a:pt x="86" y="33"/>
                    <a:pt x="90" y="21"/>
                    <a:pt x="88" y="7"/>
                  </a:cubicBezTo>
                  <a:cubicBezTo>
                    <a:pt x="80" y="14"/>
                    <a:pt x="72" y="20"/>
                    <a:pt x="65" y="27"/>
                  </a:cubicBezTo>
                  <a:cubicBezTo>
                    <a:pt x="57" y="30"/>
                    <a:pt x="50" y="34"/>
                    <a:pt x="42" y="36"/>
                  </a:cubicBezTo>
                  <a:cubicBezTo>
                    <a:pt x="41" y="36"/>
                    <a:pt x="40" y="36"/>
                    <a:pt x="40" y="36"/>
                  </a:cubicBezTo>
                  <a:cubicBezTo>
                    <a:pt x="39" y="35"/>
                    <a:pt x="38" y="35"/>
                    <a:pt x="38" y="36"/>
                  </a:cubicBezTo>
                  <a:cubicBezTo>
                    <a:pt x="35" y="38"/>
                    <a:pt x="31" y="36"/>
                    <a:pt x="27" y="37"/>
                  </a:cubicBezTo>
                  <a:cubicBezTo>
                    <a:pt x="26" y="37"/>
                    <a:pt x="26" y="37"/>
                    <a:pt x="26" y="38"/>
                  </a:cubicBezTo>
                  <a:cubicBezTo>
                    <a:pt x="25" y="37"/>
                    <a:pt x="24" y="37"/>
                    <a:pt x="24" y="36"/>
                  </a:cubicBezTo>
                  <a:cubicBezTo>
                    <a:pt x="22" y="34"/>
                    <a:pt x="19" y="34"/>
                    <a:pt x="17" y="32"/>
                  </a:cubicBezTo>
                  <a:cubicBezTo>
                    <a:pt x="17" y="31"/>
                    <a:pt x="16" y="30"/>
                    <a:pt x="15" y="30"/>
                  </a:cubicBezTo>
                  <a:cubicBezTo>
                    <a:pt x="10" y="32"/>
                    <a:pt x="10" y="26"/>
                    <a:pt x="7" y="24"/>
                  </a:cubicBezTo>
                  <a:cubicBezTo>
                    <a:pt x="7" y="24"/>
                    <a:pt x="7" y="24"/>
                    <a:pt x="7" y="23"/>
                  </a:cubicBezTo>
                  <a:cubicBezTo>
                    <a:pt x="5" y="17"/>
                    <a:pt x="0" y="14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6"/>
                    <a:pt x="3" y="10"/>
                    <a:pt x="5" y="10"/>
                  </a:cubicBezTo>
                  <a:cubicBezTo>
                    <a:pt x="8" y="13"/>
                    <a:pt x="15" y="13"/>
                    <a:pt x="12" y="20"/>
                  </a:cubicBezTo>
                  <a:cubicBezTo>
                    <a:pt x="11" y="22"/>
                    <a:pt x="14" y="22"/>
                    <a:pt x="16" y="23"/>
                  </a:cubicBezTo>
                  <a:cubicBezTo>
                    <a:pt x="19" y="23"/>
                    <a:pt x="23" y="21"/>
                    <a:pt x="25" y="27"/>
                  </a:cubicBezTo>
                  <a:cubicBezTo>
                    <a:pt x="25" y="29"/>
                    <a:pt x="32" y="27"/>
                    <a:pt x="35" y="24"/>
                  </a:cubicBezTo>
                  <a:cubicBezTo>
                    <a:pt x="39" y="20"/>
                    <a:pt x="41" y="22"/>
                    <a:pt x="41" y="27"/>
                  </a:cubicBezTo>
                  <a:cubicBezTo>
                    <a:pt x="44" y="25"/>
                    <a:pt x="43" y="22"/>
                    <a:pt x="43" y="19"/>
                  </a:cubicBezTo>
                  <a:cubicBezTo>
                    <a:pt x="46" y="19"/>
                    <a:pt x="48" y="21"/>
                    <a:pt x="50" y="22"/>
                  </a:cubicBezTo>
                  <a:cubicBezTo>
                    <a:pt x="53" y="22"/>
                    <a:pt x="56" y="24"/>
                    <a:pt x="56" y="19"/>
                  </a:cubicBezTo>
                  <a:cubicBezTo>
                    <a:pt x="57" y="14"/>
                    <a:pt x="62" y="15"/>
                    <a:pt x="65" y="14"/>
                  </a:cubicBezTo>
                  <a:cubicBezTo>
                    <a:pt x="72" y="12"/>
                    <a:pt x="76" y="7"/>
                    <a:pt x="81" y="3"/>
                  </a:cubicBezTo>
                  <a:cubicBezTo>
                    <a:pt x="85" y="0"/>
                    <a:pt x="87" y="0"/>
                    <a:pt x="90" y="3"/>
                  </a:cubicBezTo>
                  <a:cubicBezTo>
                    <a:pt x="91" y="4"/>
                    <a:pt x="92" y="5"/>
                    <a:pt x="93" y="6"/>
                  </a:cubicBezTo>
                  <a:cubicBezTo>
                    <a:pt x="95" y="7"/>
                    <a:pt x="100" y="4"/>
                    <a:pt x="99" y="10"/>
                  </a:cubicBezTo>
                  <a:cubicBezTo>
                    <a:pt x="98" y="13"/>
                    <a:pt x="99" y="17"/>
                    <a:pt x="97" y="19"/>
                  </a:cubicBezTo>
                  <a:cubicBezTo>
                    <a:pt x="93" y="23"/>
                    <a:pt x="96" y="28"/>
                    <a:pt x="95" y="31"/>
                  </a:cubicBezTo>
                  <a:cubicBezTo>
                    <a:pt x="93" y="36"/>
                    <a:pt x="95" y="38"/>
                    <a:pt x="98" y="41"/>
                  </a:cubicBezTo>
                  <a:cubicBezTo>
                    <a:pt x="101" y="44"/>
                    <a:pt x="101" y="48"/>
                    <a:pt x="99" y="51"/>
                  </a:cubicBezTo>
                  <a:cubicBezTo>
                    <a:pt x="97" y="57"/>
                    <a:pt x="97" y="48"/>
                    <a:pt x="93" y="50"/>
                  </a:cubicBezTo>
                  <a:cubicBezTo>
                    <a:pt x="95" y="58"/>
                    <a:pt x="102" y="65"/>
                    <a:pt x="103" y="74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7" name="Freeform 330"/>
            <p:cNvSpPr/>
            <p:nvPr/>
          </p:nvSpPr>
          <p:spPr bwMode="auto">
            <a:xfrm>
              <a:off x="3498" y="1094"/>
              <a:ext cx="130" cy="82"/>
            </a:xfrm>
            <a:custGeom>
              <a:avLst/>
              <a:gdLst>
                <a:gd name="T0" fmla="*/ 3 w 62"/>
                <a:gd name="T1" fmla="*/ 0 h 39"/>
                <a:gd name="T2" fmla="*/ 10 w 62"/>
                <a:gd name="T3" fmla="*/ 15 h 39"/>
                <a:gd name="T4" fmla="*/ 16 w 62"/>
                <a:gd name="T5" fmla="*/ 20 h 39"/>
                <a:gd name="T6" fmla="*/ 26 w 62"/>
                <a:gd name="T7" fmla="*/ 27 h 39"/>
                <a:gd name="T8" fmla="*/ 33 w 62"/>
                <a:gd name="T9" fmla="*/ 31 h 39"/>
                <a:gd name="T10" fmla="*/ 59 w 62"/>
                <a:gd name="T11" fmla="*/ 15 h 39"/>
                <a:gd name="T12" fmla="*/ 55 w 62"/>
                <a:gd name="T13" fmla="*/ 27 h 39"/>
                <a:gd name="T14" fmla="*/ 9 w 62"/>
                <a:gd name="T15" fmla="*/ 21 h 39"/>
                <a:gd name="T16" fmla="*/ 1 w 62"/>
                <a:gd name="T17" fmla="*/ 4 h 39"/>
                <a:gd name="T18" fmla="*/ 3 w 62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3" y="0"/>
                  </a:moveTo>
                  <a:cubicBezTo>
                    <a:pt x="7" y="4"/>
                    <a:pt x="8" y="9"/>
                    <a:pt x="10" y="15"/>
                  </a:cubicBezTo>
                  <a:cubicBezTo>
                    <a:pt x="11" y="18"/>
                    <a:pt x="11" y="21"/>
                    <a:pt x="16" y="20"/>
                  </a:cubicBezTo>
                  <a:cubicBezTo>
                    <a:pt x="18" y="24"/>
                    <a:pt x="22" y="27"/>
                    <a:pt x="26" y="27"/>
                  </a:cubicBezTo>
                  <a:cubicBezTo>
                    <a:pt x="30" y="27"/>
                    <a:pt x="32" y="29"/>
                    <a:pt x="33" y="31"/>
                  </a:cubicBezTo>
                  <a:cubicBezTo>
                    <a:pt x="43" y="28"/>
                    <a:pt x="52" y="22"/>
                    <a:pt x="59" y="15"/>
                  </a:cubicBezTo>
                  <a:cubicBezTo>
                    <a:pt x="62" y="20"/>
                    <a:pt x="58" y="24"/>
                    <a:pt x="55" y="27"/>
                  </a:cubicBezTo>
                  <a:cubicBezTo>
                    <a:pt x="41" y="39"/>
                    <a:pt x="19" y="35"/>
                    <a:pt x="9" y="21"/>
                  </a:cubicBezTo>
                  <a:cubicBezTo>
                    <a:pt x="5" y="15"/>
                    <a:pt x="6" y="8"/>
                    <a:pt x="1" y="4"/>
                  </a:cubicBezTo>
                  <a:cubicBezTo>
                    <a:pt x="0" y="3"/>
                    <a:pt x="2" y="1"/>
                    <a:pt x="3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8" name="Freeform 331"/>
            <p:cNvSpPr/>
            <p:nvPr/>
          </p:nvSpPr>
          <p:spPr bwMode="auto">
            <a:xfrm>
              <a:off x="3634" y="1003"/>
              <a:ext cx="23" cy="97"/>
            </a:xfrm>
            <a:custGeom>
              <a:avLst/>
              <a:gdLst>
                <a:gd name="T0" fmla="*/ 0 w 11"/>
                <a:gd name="T1" fmla="*/ 43 h 46"/>
                <a:gd name="T2" fmla="*/ 3 w 11"/>
                <a:gd name="T3" fmla="*/ 38 h 46"/>
                <a:gd name="T4" fmla="*/ 7 w 11"/>
                <a:gd name="T5" fmla="*/ 10 h 46"/>
                <a:gd name="T6" fmla="*/ 7 w 11"/>
                <a:gd name="T7" fmla="*/ 8 h 46"/>
                <a:gd name="T8" fmla="*/ 4 w 11"/>
                <a:gd name="T9" fmla="*/ 3 h 46"/>
                <a:gd name="T10" fmla="*/ 11 w 11"/>
                <a:gd name="T11" fmla="*/ 4 h 46"/>
                <a:gd name="T12" fmla="*/ 8 w 11"/>
                <a:gd name="T13" fmla="*/ 27 h 46"/>
                <a:gd name="T14" fmla="*/ 3 w 11"/>
                <a:gd name="T15" fmla="*/ 44 h 46"/>
                <a:gd name="T16" fmla="*/ 0 w 11"/>
                <a:gd name="T1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6">
                  <a:moveTo>
                    <a:pt x="0" y="43"/>
                  </a:moveTo>
                  <a:cubicBezTo>
                    <a:pt x="3" y="43"/>
                    <a:pt x="3" y="39"/>
                    <a:pt x="3" y="38"/>
                  </a:cubicBezTo>
                  <a:cubicBezTo>
                    <a:pt x="2" y="28"/>
                    <a:pt x="3" y="19"/>
                    <a:pt x="7" y="10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4" y="7"/>
                    <a:pt x="2" y="5"/>
                    <a:pt x="4" y="3"/>
                  </a:cubicBezTo>
                  <a:cubicBezTo>
                    <a:pt x="6" y="0"/>
                    <a:pt x="9" y="3"/>
                    <a:pt x="11" y="4"/>
                  </a:cubicBezTo>
                  <a:cubicBezTo>
                    <a:pt x="10" y="11"/>
                    <a:pt x="10" y="19"/>
                    <a:pt x="8" y="27"/>
                  </a:cubicBezTo>
                  <a:cubicBezTo>
                    <a:pt x="6" y="33"/>
                    <a:pt x="5" y="38"/>
                    <a:pt x="3" y="44"/>
                  </a:cubicBezTo>
                  <a:cubicBezTo>
                    <a:pt x="2" y="45"/>
                    <a:pt x="0" y="46"/>
                    <a:pt x="0" y="43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9" name="Freeform 332"/>
            <p:cNvSpPr/>
            <p:nvPr/>
          </p:nvSpPr>
          <p:spPr bwMode="auto">
            <a:xfrm>
              <a:off x="3771" y="1022"/>
              <a:ext cx="63" cy="36"/>
            </a:xfrm>
            <a:custGeom>
              <a:avLst/>
              <a:gdLst>
                <a:gd name="T0" fmla="*/ 4 w 30"/>
                <a:gd name="T1" fmla="*/ 16 h 17"/>
                <a:gd name="T2" fmla="*/ 4 w 30"/>
                <a:gd name="T3" fmla="*/ 11 h 17"/>
                <a:gd name="T4" fmla="*/ 8 w 30"/>
                <a:gd name="T5" fmla="*/ 11 h 17"/>
                <a:gd name="T6" fmla="*/ 18 w 30"/>
                <a:gd name="T7" fmla="*/ 6 h 17"/>
                <a:gd name="T8" fmla="*/ 30 w 30"/>
                <a:gd name="T9" fmla="*/ 1 h 17"/>
                <a:gd name="T10" fmla="*/ 11 w 30"/>
                <a:gd name="T11" fmla="*/ 15 h 17"/>
                <a:gd name="T12" fmla="*/ 4 w 30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7">
                  <a:moveTo>
                    <a:pt x="4" y="16"/>
                  </a:moveTo>
                  <a:cubicBezTo>
                    <a:pt x="5" y="14"/>
                    <a:pt x="0" y="14"/>
                    <a:pt x="4" y="11"/>
                  </a:cubicBezTo>
                  <a:cubicBezTo>
                    <a:pt x="6" y="9"/>
                    <a:pt x="6" y="10"/>
                    <a:pt x="8" y="11"/>
                  </a:cubicBezTo>
                  <a:cubicBezTo>
                    <a:pt x="12" y="13"/>
                    <a:pt x="16" y="9"/>
                    <a:pt x="18" y="6"/>
                  </a:cubicBezTo>
                  <a:cubicBezTo>
                    <a:pt x="21" y="1"/>
                    <a:pt x="25" y="0"/>
                    <a:pt x="30" y="1"/>
                  </a:cubicBezTo>
                  <a:cubicBezTo>
                    <a:pt x="25" y="7"/>
                    <a:pt x="19" y="13"/>
                    <a:pt x="11" y="15"/>
                  </a:cubicBezTo>
                  <a:cubicBezTo>
                    <a:pt x="9" y="16"/>
                    <a:pt x="7" y="17"/>
                    <a:pt x="4" y="16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0" name="Freeform 333"/>
            <p:cNvSpPr/>
            <p:nvPr/>
          </p:nvSpPr>
          <p:spPr bwMode="auto">
            <a:xfrm>
              <a:off x="3840" y="946"/>
              <a:ext cx="11" cy="53"/>
            </a:xfrm>
            <a:custGeom>
              <a:avLst/>
              <a:gdLst>
                <a:gd name="T0" fmla="*/ 3 w 5"/>
                <a:gd name="T1" fmla="*/ 25 h 25"/>
                <a:gd name="T2" fmla="*/ 1 w 5"/>
                <a:gd name="T3" fmla="*/ 7 h 25"/>
                <a:gd name="T4" fmla="*/ 1 w 5"/>
                <a:gd name="T5" fmla="*/ 5 h 25"/>
                <a:gd name="T6" fmla="*/ 5 w 5"/>
                <a:gd name="T7" fmla="*/ 2 h 25"/>
                <a:gd name="T8" fmla="*/ 5 w 5"/>
                <a:gd name="T9" fmla="*/ 17 h 25"/>
                <a:gd name="T10" fmla="*/ 3 w 5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5">
                  <a:moveTo>
                    <a:pt x="3" y="25"/>
                  </a:moveTo>
                  <a:cubicBezTo>
                    <a:pt x="2" y="19"/>
                    <a:pt x="0" y="13"/>
                    <a:pt x="1" y="7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0"/>
                    <a:pt x="0" y="0"/>
                    <a:pt x="5" y="2"/>
                  </a:cubicBezTo>
                  <a:cubicBezTo>
                    <a:pt x="5" y="7"/>
                    <a:pt x="5" y="12"/>
                    <a:pt x="5" y="17"/>
                  </a:cubicBezTo>
                  <a:cubicBezTo>
                    <a:pt x="5" y="20"/>
                    <a:pt x="5" y="23"/>
                    <a:pt x="3" y="2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1" name="Freeform 334"/>
            <p:cNvSpPr/>
            <p:nvPr/>
          </p:nvSpPr>
          <p:spPr bwMode="auto">
            <a:xfrm>
              <a:off x="3620" y="1094"/>
              <a:ext cx="21" cy="32"/>
            </a:xfrm>
            <a:custGeom>
              <a:avLst/>
              <a:gdLst>
                <a:gd name="T0" fmla="*/ 7 w 10"/>
                <a:gd name="T1" fmla="*/ 0 h 15"/>
                <a:gd name="T2" fmla="*/ 10 w 10"/>
                <a:gd name="T3" fmla="*/ 1 h 15"/>
                <a:gd name="T4" fmla="*/ 1 w 10"/>
                <a:gd name="T5" fmla="*/ 15 h 15"/>
                <a:gd name="T6" fmla="*/ 7 w 10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5">
                  <a:moveTo>
                    <a:pt x="7" y="0"/>
                  </a:moveTo>
                  <a:cubicBezTo>
                    <a:pt x="8" y="1"/>
                    <a:pt x="9" y="1"/>
                    <a:pt x="10" y="1"/>
                  </a:cubicBezTo>
                  <a:cubicBezTo>
                    <a:pt x="9" y="7"/>
                    <a:pt x="7" y="12"/>
                    <a:pt x="1" y="15"/>
                  </a:cubicBezTo>
                  <a:cubicBezTo>
                    <a:pt x="0" y="9"/>
                    <a:pt x="2" y="4"/>
                    <a:pt x="7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2" name="Freeform 335"/>
            <p:cNvSpPr/>
            <p:nvPr/>
          </p:nvSpPr>
          <p:spPr bwMode="auto">
            <a:xfrm>
              <a:off x="3743" y="1041"/>
              <a:ext cx="36" cy="21"/>
            </a:xfrm>
            <a:custGeom>
              <a:avLst/>
              <a:gdLst>
                <a:gd name="T0" fmla="*/ 0 w 17"/>
                <a:gd name="T1" fmla="*/ 5 h 10"/>
                <a:gd name="T2" fmla="*/ 17 w 17"/>
                <a:gd name="T3" fmla="*/ 7 h 10"/>
                <a:gd name="T4" fmla="*/ 0 w 17"/>
                <a:gd name="T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6" y="0"/>
                    <a:pt x="12" y="4"/>
                    <a:pt x="17" y="7"/>
                  </a:cubicBezTo>
                  <a:cubicBezTo>
                    <a:pt x="11" y="9"/>
                    <a:pt x="5" y="10"/>
                    <a:pt x="0" y="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3" name="Freeform 336"/>
            <p:cNvSpPr/>
            <p:nvPr/>
          </p:nvSpPr>
          <p:spPr bwMode="auto">
            <a:xfrm>
              <a:off x="3405" y="1033"/>
              <a:ext cx="53" cy="23"/>
            </a:xfrm>
            <a:custGeom>
              <a:avLst/>
              <a:gdLst>
                <a:gd name="T0" fmla="*/ 0 w 25"/>
                <a:gd name="T1" fmla="*/ 9 h 11"/>
                <a:gd name="T2" fmla="*/ 25 w 25"/>
                <a:gd name="T3" fmla="*/ 0 h 11"/>
                <a:gd name="T4" fmla="*/ 2 w 25"/>
                <a:gd name="T5" fmla="*/ 11 h 11"/>
                <a:gd name="T6" fmla="*/ 0 w 25"/>
                <a:gd name="T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1">
                  <a:moveTo>
                    <a:pt x="0" y="9"/>
                  </a:moveTo>
                  <a:cubicBezTo>
                    <a:pt x="8" y="7"/>
                    <a:pt x="16" y="1"/>
                    <a:pt x="25" y="0"/>
                  </a:cubicBezTo>
                  <a:cubicBezTo>
                    <a:pt x="18" y="6"/>
                    <a:pt x="10" y="8"/>
                    <a:pt x="2" y="11"/>
                  </a:cubicBezTo>
                  <a:cubicBezTo>
                    <a:pt x="1" y="11"/>
                    <a:pt x="0" y="10"/>
                    <a:pt x="0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4" name="Freeform 337"/>
            <p:cNvSpPr/>
            <p:nvPr/>
          </p:nvSpPr>
          <p:spPr bwMode="auto">
            <a:xfrm>
              <a:off x="3712" y="1041"/>
              <a:ext cx="31" cy="15"/>
            </a:xfrm>
            <a:custGeom>
              <a:avLst/>
              <a:gdLst>
                <a:gd name="T0" fmla="*/ 0 w 15"/>
                <a:gd name="T1" fmla="*/ 0 h 7"/>
                <a:gd name="T2" fmla="*/ 15 w 15"/>
                <a:gd name="T3" fmla="*/ 5 h 7"/>
                <a:gd name="T4" fmla="*/ 0 w 1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5" y="1"/>
                    <a:pt x="11" y="0"/>
                    <a:pt x="15" y="5"/>
                  </a:cubicBezTo>
                  <a:cubicBezTo>
                    <a:pt x="9" y="7"/>
                    <a:pt x="3" y="7"/>
                    <a:pt x="0" y="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5" name="Freeform 338"/>
            <p:cNvSpPr/>
            <p:nvPr/>
          </p:nvSpPr>
          <p:spPr bwMode="auto">
            <a:xfrm>
              <a:off x="3378" y="1046"/>
              <a:ext cx="23" cy="14"/>
            </a:xfrm>
            <a:custGeom>
              <a:avLst/>
              <a:gdLst>
                <a:gd name="T0" fmla="*/ 0 w 11"/>
                <a:gd name="T1" fmla="*/ 4 h 7"/>
                <a:gd name="T2" fmla="*/ 3 w 11"/>
                <a:gd name="T3" fmla="*/ 1 h 7"/>
                <a:gd name="T4" fmla="*/ 11 w 11"/>
                <a:gd name="T5" fmla="*/ 3 h 7"/>
                <a:gd name="T6" fmla="*/ 0 w 11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cubicBezTo>
                    <a:pt x="0" y="2"/>
                    <a:pt x="1" y="0"/>
                    <a:pt x="3" y="1"/>
                  </a:cubicBezTo>
                  <a:cubicBezTo>
                    <a:pt x="5" y="3"/>
                    <a:pt x="8" y="2"/>
                    <a:pt x="11" y="3"/>
                  </a:cubicBezTo>
                  <a:cubicBezTo>
                    <a:pt x="8" y="7"/>
                    <a:pt x="4" y="7"/>
                    <a:pt x="0" y="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6" name="Freeform 339"/>
            <p:cNvSpPr/>
            <p:nvPr/>
          </p:nvSpPr>
          <p:spPr bwMode="auto">
            <a:xfrm>
              <a:off x="3827" y="999"/>
              <a:ext cx="19" cy="21"/>
            </a:xfrm>
            <a:custGeom>
              <a:avLst/>
              <a:gdLst>
                <a:gd name="T0" fmla="*/ 4 w 9"/>
                <a:gd name="T1" fmla="*/ 10 h 10"/>
                <a:gd name="T2" fmla="*/ 9 w 9"/>
                <a:gd name="T3" fmla="*/ 0 h 10"/>
                <a:gd name="T4" fmla="*/ 4 w 9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4" y="10"/>
                  </a:moveTo>
                  <a:cubicBezTo>
                    <a:pt x="0" y="4"/>
                    <a:pt x="8" y="4"/>
                    <a:pt x="9" y="0"/>
                  </a:cubicBezTo>
                  <a:cubicBezTo>
                    <a:pt x="9" y="5"/>
                    <a:pt x="7" y="8"/>
                    <a:pt x="4" y="10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7" name="Freeform 340"/>
            <p:cNvSpPr/>
            <p:nvPr/>
          </p:nvSpPr>
          <p:spPr bwMode="auto">
            <a:xfrm>
              <a:off x="3657" y="1001"/>
              <a:ext cx="15" cy="15"/>
            </a:xfrm>
            <a:custGeom>
              <a:avLst/>
              <a:gdLst>
                <a:gd name="T0" fmla="*/ 0 w 7"/>
                <a:gd name="T1" fmla="*/ 5 h 7"/>
                <a:gd name="T2" fmla="*/ 4 w 7"/>
                <a:gd name="T3" fmla="*/ 0 h 7"/>
                <a:gd name="T4" fmla="*/ 7 w 7"/>
                <a:gd name="T5" fmla="*/ 7 h 7"/>
                <a:gd name="T6" fmla="*/ 0 w 7"/>
                <a:gd name="T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0" y="5"/>
                  </a:moveTo>
                  <a:cubicBezTo>
                    <a:pt x="1" y="3"/>
                    <a:pt x="3" y="2"/>
                    <a:pt x="4" y="0"/>
                  </a:cubicBezTo>
                  <a:cubicBezTo>
                    <a:pt x="7" y="2"/>
                    <a:pt x="6" y="5"/>
                    <a:pt x="7" y="7"/>
                  </a:cubicBezTo>
                  <a:cubicBezTo>
                    <a:pt x="5" y="6"/>
                    <a:pt x="3" y="4"/>
                    <a:pt x="0" y="5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8" name="Freeform 341"/>
            <p:cNvSpPr/>
            <p:nvPr/>
          </p:nvSpPr>
          <p:spPr bwMode="auto">
            <a:xfrm>
              <a:off x="3500" y="1073"/>
              <a:ext cx="8" cy="21"/>
            </a:xfrm>
            <a:custGeom>
              <a:avLst/>
              <a:gdLst>
                <a:gd name="T0" fmla="*/ 1 w 4"/>
                <a:gd name="T1" fmla="*/ 0 h 10"/>
                <a:gd name="T2" fmla="*/ 2 w 4"/>
                <a:gd name="T3" fmla="*/ 10 h 10"/>
                <a:gd name="T4" fmla="*/ 1 w 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4" y="3"/>
                    <a:pt x="4" y="6"/>
                    <a:pt x="2" y="10"/>
                  </a:cubicBezTo>
                  <a:cubicBezTo>
                    <a:pt x="1" y="6"/>
                    <a:pt x="0" y="3"/>
                    <a:pt x="1" y="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9" name="Freeform 342"/>
            <p:cNvSpPr/>
            <p:nvPr/>
          </p:nvSpPr>
          <p:spPr bwMode="auto">
            <a:xfrm>
              <a:off x="3450" y="613"/>
              <a:ext cx="44" cy="13"/>
            </a:xfrm>
            <a:custGeom>
              <a:avLst/>
              <a:gdLst>
                <a:gd name="T0" fmla="*/ 21 w 21"/>
                <a:gd name="T1" fmla="*/ 5 h 6"/>
                <a:gd name="T2" fmla="*/ 18 w 21"/>
                <a:gd name="T3" fmla="*/ 6 h 6"/>
                <a:gd name="T4" fmla="*/ 0 w 21"/>
                <a:gd name="T5" fmla="*/ 4 h 6"/>
                <a:gd name="T6" fmla="*/ 21 w 21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6">
                  <a:moveTo>
                    <a:pt x="21" y="5"/>
                  </a:moveTo>
                  <a:cubicBezTo>
                    <a:pt x="20" y="5"/>
                    <a:pt x="18" y="6"/>
                    <a:pt x="18" y="6"/>
                  </a:cubicBezTo>
                  <a:cubicBezTo>
                    <a:pt x="12" y="1"/>
                    <a:pt x="6" y="4"/>
                    <a:pt x="0" y="4"/>
                  </a:cubicBezTo>
                  <a:cubicBezTo>
                    <a:pt x="7" y="0"/>
                    <a:pt x="15" y="0"/>
                    <a:pt x="21" y="5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0" name="Freeform 343"/>
            <p:cNvSpPr/>
            <p:nvPr/>
          </p:nvSpPr>
          <p:spPr bwMode="auto">
            <a:xfrm>
              <a:off x="3429" y="617"/>
              <a:ext cx="16" cy="13"/>
            </a:xfrm>
            <a:custGeom>
              <a:avLst/>
              <a:gdLst>
                <a:gd name="T0" fmla="*/ 8 w 8"/>
                <a:gd name="T1" fmla="*/ 2 h 6"/>
                <a:gd name="T2" fmla="*/ 0 w 8"/>
                <a:gd name="T3" fmla="*/ 5 h 6"/>
                <a:gd name="T4" fmla="*/ 8 w 8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cubicBezTo>
                    <a:pt x="5" y="1"/>
                    <a:pt x="4" y="6"/>
                    <a:pt x="0" y="5"/>
                  </a:cubicBezTo>
                  <a:cubicBezTo>
                    <a:pt x="2" y="2"/>
                    <a:pt x="4" y="0"/>
                    <a:pt x="8" y="2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1" name="Freeform 344"/>
            <p:cNvSpPr/>
            <p:nvPr/>
          </p:nvSpPr>
          <p:spPr bwMode="auto">
            <a:xfrm>
              <a:off x="3319" y="930"/>
              <a:ext cx="32" cy="69"/>
            </a:xfrm>
            <a:custGeom>
              <a:avLst/>
              <a:gdLst>
                <a:gd name="T0" fmla="*/ 6 w 15"/>
                <a:gd name="T1" fmla="*/ 32 h 33"/>
                <a:gd name="T2" fmla="*/ 1 w 15"/>
                <a:gd name="T3" fmla="*/ 29 h 33"/>
                <a:gd name="T4" fmla="*/ 9 w 15"/>
                <a:gd name="T5" fmla="*/ 0 h 33"/>
                <a:gd name="T6" fmla="*/ 8 w 15"/>
                <a:gd name="T7" fmla="*/ 5 h 33"/>
                <a:gd name="T8" fmla="*/ 7 w 15"/>
                <a:gd name="T9" fmla="*/ 7 h 33"/>
                <a:gd name="T10" fmla="*/ 5 w 15"/>
                <a:gd name="T11" fmla="*/ 19 h 33"/>
                <a:gd name="T12" fmla="*/ 5 w 15"/>
                <a:gd name="T13" fmla="*/ 22 h 33"/>
                <a:gd name="T14" fmla="*/ 6 w 15"/>
                <a:gd name="T15" fmla="*/ 31 h 33"/>
                <a:gd name="T16" fmla="*/ 6 w 15"/>
                <a:gd name="T17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3">
                  <a:moveTo>
                    <a:pt x="6" y="32"/>
                  </a:moveTo>
                  <a:cubicBezTo>
                    <a:pt x="3" y="33"/>
                    <a:pt x="3" y="30"/>
                    <a:pt x="1" y="29"/>
                  </a:cubicBezTo>
                  <a:cubicBezTo>
                    <a:pt x="1" y="19"/>
                    <a:pt x="0" y="8"/>
                    <a:pt x="9" y="0"/>
                  </a:cubicBezTo>
                  <a:cubicBezTo>
                    <a:pt x="9" y="2"/>
                    <a:pt x="15" y="5"/>
                    <a:pt x="8" y="5"/>
                  </a:cubicBezTo>
                  <a:cubicBezTo>
                    <a:pt x="7" y="5"/>
                    <a:pt x="6" y="7"/>
                    <a:pt x="7" y="7"/>
                  </a:cubicBezTo>
                  <a:cubicBezTo>
                    <a:pt x="10" y="12"/>
                    <a:pt x="6" y="15"/>
                    <a:pt x="5" y="19"/>
                  </a:cubicBezTo>
                  <a:cubicBezTo>
                    <a:pt x="5" y="20"/>
                    <a:pt x="4" y="21"/>
                    <a:pt x="5" y="22"/>
                  </a:cubicBezTo>
                  <a:cubicBezTo>
                    <a:pt x="9" y="25"/>
                    <a:pt x="6" y="28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2" name="Freeform 345"/>
            <p:cNvSpPr/>
            <p:nvPr/>
          </p:nvSpPr>
          <p:spPr bwMode="auto">
            <a:xfrm>
              <a:off x="3382" y="681"/>
              <a:ext cx="17" cy="59"/>
            </a:xfrm>
            <a:custGeom>
              <a:avLst/>
              <a:gdLst>
                <a:gd name="T0" fmla="*/ 5 w 8"/>
                <a:gd name="T1" fmla="*/ 0 h 28"/>
                <a:gd name="T2" fmla="*/ 6 w 8"/>
                <a:gd name="T3" fmla="*/ 9 h 28"/>
                <a:gd name="T4" fmla="*/ 6 w 8"/>
                <a:gd name="T5" fmla="*/ 18 h 28"/>
                <a:gd name="T6" fmla="*/ 5 w 8"/>
                <a:gd name="T7" fmla="*/ 28 h 28"/>
                <a:gd name="T8" fmla="*/ 3 w 8"/>
                <a:gd name="T9" fmla="*/ 12 h 28"/>
                <a:gd name="T10" fmla="*/ 1 w 8"/>
                <a:gd name="T11" fmla="*/ 9 h 28"/>
                <a:gd name="T12" fmla="*/ 5 w 8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5" y="0"/>
                  </a:moveTo>
                  <a:cubicBezTo>
                    <a:pt x="7" y="3"/>
                    <a:pt x="8" y="6"/>
                    <a:pt x="6" y="9"/>
                  </a:cubicBezTo>
                  <a:cubicBezTo>
                    <a:pt x="4" y="12"/>
                    <a:pt x="4" y="15"/>
                    <a:pt x="6" y="18"/>
                  </a:cubicBezTo>
                  <a:cubicBezTo>
                    <a:pt x="7" y="21"/>
                    <a:pt x="7" y="24"/>
                    <a:pt x="5" y="28"/>
                  </a:cubicBezTo>
                  <a:cubicBezTo>
                    <a:pt x="3" y="23"/>
                    <a:pt x="0" y="18"/>
                    <a:pt x="3" y="12"/>
                  </a:cubicBezTo>
                  <a:cubicBezTo>
                    <a:pt x="3" y="11"/>
                    <a:pt x="2" y="10"/>
                    <a:pt x="1" y="9"/>
                  </a:cubicBezTo>
                  <a:cubicBezTo>
                    <a:pt x="5" y="7"/>
                    <a:pt x="1" y="2"/>
                    <a:pt x="5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3" name="Freeform 346"/>
            <p:cNvSpPr/>
            <p:nvPr/>
          </p:nvSpPr>
          <p:spPr bwMode="auto">
            <a:xfrm>
              <a:off x="3395" y="740"/>
              <a:ext cx="34" cy="52"/>
            </a:xfrm>
            <a:custGeom>
              <a:avLst/>
              <a:gdLst>
                <a:gd name="T0" fmla="*/ 0 w 16"/>
                <a:gd name="T1" fmla="*/ 2 h 25"/>
                <a:gd name="T2" fmla="*/ 5 w 16"/>
                <a:gd name="T3" fmla="*/ 6 h 25"/>
                <a:gd name="T4" fmla="*/ 15 w 16"/>
                <a:gd name="T5" fmla="*/ 22 h 25"/>
                <a:gd name="T6" fmla="*/ 13 w 16"/>
                <a:gd name="T7" fmla="*/ 25 h 25"/>
                <a:gd name="T8" fmla="*/ 0 w 16"/>
                <a:gd name="T9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0" y="2"/>
                  </a:moveTo>
                  <a:cubicBezTo>
                    <a:pt x="4" y="0"/>
                    <a:pt x="5" y="4"/>
                    <a:pt x="5" y="6"/>
                  </a:cubicBezTo>
                  <a:cubicBezTo>
                    <a:pt x="6" y="13"/>
                    <a:pt x="10" y="18"/>
                    <a:pt x="15" y="22"/>
                  </a:cubicBezTo>
                  <a:cubicBezTo>
                    <a:pt x="16" y="24"/>
                    <a:pt x="15" y="25"/>
                    <a:pt x="13" y="25"/>
                  </a:cubicBezTo>
                  <a:cubicBezTo>
                    <a:pt x="8" y="18"/>
                    <a:pt x="1" y="12"/>
                    <a:pt x="0" y="2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4" name="Freeform 347"/>
            <p:cNvSpPr/>
            <p:nvPr/>
          </p:nvSpPr>
          <p:spPr bwMode="auto">
            <a:xfrm>
              <a:off x="3317" y="991"/>
              <a:ext cx="21" cy="34"/>
            </a:xfrm>
            <a:custGeom>
              <a:avLst/>
              <a:gdLst>
                <a:gd name="T0" fmla="*/ 2 w 10"/>
                <a:gd name="T1" fmla="*/ 0 h 16"/>
                <a:gd name="T2" fmla="*/ 9 w 10"/>
                <a:gd name="T3" fmla="*/ 16 h 16"/>
                <a:gd name="T4" fmla="*/ 2 w 1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6">
                  <a:moveTo>
                    <a:pt x="2" y="0"/>
                  </a:moveTo>
                  <a:cubicBezTo>
                    <a:pt x="3" y="6"/>
                    <a:pt x="10" y="9"/>
                    <a:pt x="9" y="16"/>
                  </a:cubicBezTo>
                  <a:cubicBezTo>
                    <a:pt x="4" y="12"/>
                    <a:pt x="0" y="7"/>
                    <a:pt x="2" y="0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5" name="Freeform 348"/>
            <p:cNvSpPr/>
            <p:nvPr/>
          </p:nvSpPr>
          <p:spPr bwMode="auto">
            <a:xfrm>
              <a:off x="3336" y="1025"/>
              <a:ext cx="17" cy="18"/>
            </a:xfrm>
            <a:custGeom>
              <a:avLst/>
              <a:gdLst>
                <a:gd name="T0" fmla="*/ 0 w 8"/>
                <a:gd name="T1" fmla="*/ 1 h 9"/>
                <a:gd name="T2" fmla="*/ 8 w 8"/>
                <a:gd name="T3" fmla="*/ 7 h 9"/>
                <a:gd name="T4" fmla="*/ 0 w 8"/>
                <a:gd name="T5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9">
                  <a:moveTo>
                    <a:pt x="0" y="1"/>
                  </a:moveTo>
                  <a:cubicBezTo>
                    <a:pt x="5" y="0"/>
                    <a:pt x="4" y="7"/>
                    <a:pt x="8" y="7"/>
                  </a:cubicBezTo>
                  <a:cubicBezTo>
                    <a:pt x="3" y="9"/>
                    <a:pt x="2" y="8"/>
                    <a:pt x="0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6" name="Freeform 349"/>
            <p:cNvSpPr/>
            <p:nvPr/>
          </p:nvSpPr>
          <p:spPr bwMode="auto">
            <a:xfrm>
              <a:off x="3353" y="1041"/>
              <a:ext cx="19" cy="11"/>
            </a:xfrm>
            <a:custGeom>
              <a:avLst/>
              <a:gdLst>
                <a:gd name="T0" fmla="*/ 2 w 9"/>
                <a:gd name="T1" fmla="*/ 1 h 5"/>
                <a:gd name="T2" fmla="*/ 9 w 9"/>
                <a:gd name="T3" fmla="*/ 5 h 5"/>
                <a:gd name="T4" fmla="*/ 2 w 9"/>
                <a:gd name="T5" fmla="*/ 4 h 5"/>
                <a:gd name="T6" fmla="*/ 2 w 9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5">
                  <a:moveTo>
                    <a:pt x="2" y="1"/>
                  </a:moveTo>
                  <a:cubicBezTo>
                    <a:pt x="6" y="0"/>
                    <a:pt x="8" y="1"/>
                    <a:pt x="9" y="5"/>
                  </a:cubicBezTo>
                  <a:cubicBezTo>
                    <a:pt x="7" y="5"/>
                    <a:pt x="4" y="5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7" name="Freeform 350"/>
            <p:cNvSpPr/>
            <p:nvPr/>
          </p:nvSpPr>
          <p:spPr bwMode="auto">
            <a:xfrm>
              <a:off x="3378" y="714"/>
              <a:ext cx="11" cy="24"/>
            </a:xfrm>
            <a:custGeom>
              <a:avLst/>
              <a:gdLst>
                <a:gd name="T0" fmla="*/ 3 w 5"/>
                <a:gd name="T1" fmla="*/ 11 h 11"/>
                <a:gd name="T2" fmla="*/ 2 w 5"/>
                <a:gd name="T3" fmla="*/ 0 h 11"/>
                <a:gd name="T4" fmla="*/ 3 w 5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2" y="7"/>
                    <a:pt x="0" y="4"/>
                    <a:pt x="2" y="0"/>
                  </a:cubicBezTo>
                  <a:cubicBezTo>
                    <a:pt x="2" y="4"/>
                    <a:pt x="5" y="7"/>
                    <a:pt x="3" y="11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8" name="Freeform 351"/>
            <p:cNvSpPr/>
            <p:nvPr/>
          </p:nvSpPr>
          <p:spPr bwMode="auto">
            <a:xfrm>
              <a:off x="3384" y="742"/>
              <a:ext cx="7" cy="13"/>
            </a:xfrm>
            <a:custGeom>
              <a:avLst/>
              <a:gdLst>
                <a:gd name="T0" fmla="*/ 3 w 3"/>
                <a:gd name="T1" fmla="*/ 6 h 6"/>
                <a:gd name="T2" fmla="*/ 2 w 3"/>
                <a:gd name="T3" fmla="*/ 6 h 6"/>
                <a:gd name="T4" fmla="*/ 0 w 3"/>
                <a:gd name="T5" fmla="*/ 0 h 6"/>
                <a:gd name="T6" fmla="*/ 3 w 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2" y="6"/>
                    <a:pt x="2" y="6"/>
                  </a:cubicBezTo>
                  <a:cubicBezTo>
                    <a:pt x="1" y="4"/>
                    <a:pt x="1" y="2"/>
                    <a:pt x="0" y="0"/>
                  </a:cubicBezTo>
                  <a:cubicBezTo>
                    <a:pt x="3" y="1"/>
                    <a:pt x="2" y="4"/>
                    <a:pt x="3" y="6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9" name="Freeform 352"/>
            <p:cNvSpPr/>
            <p:nvPr/>
          </p:nvSpPr>
          <p:spPr bwMode="auto">
            <a:xfrm>
              <a:off x="3391" y="668"/>
              <a:ext cx="8" cy="11"/>
            </a:xfrm>
            <a:custGeom>
              <a:avLst/>
              <a:gdLst>
                <a:gd name="T0" fmla="*/ 3 w 4"/>
                <a:gd name="T1" fmla="*/ 0 h 5"/>
                <a:gd name="T2" fmla="*/ 2 w 4"/>
                <a:gd name="T3" fmla="*/ 5 h 5"/>
                <a:gd name="T4" fmla="*/ 3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4" y="2"/>
                    <a:pt x="4" y="4"/>
                    <a:pt x="2" y="5"/>
                  </a:cubicBezTo>
                  <a:cubicBezTo>
                    <a:pt x="1" y="3"/>
                    <a:pt x="0" y="2"/>
                    <a:pt x="3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0" name="Freeform 353"/>
            <p:cNvSpPr/>
            <p:nvPr/>
          </p:nvSpPr>
          <p:spPr bwMode="auto">
            <a:xfrm>
              <a:off x="3548" y="828"/>
              <a:ext cx="70" cy="74"/>
            </a:xfrm>
            <a:custGeom>
              <a:avLst/>
              <a:gdLst>
                <a:gd name="T0" fmla="*/ 2 w 33"/>
                <a:gd name="T1" fmla="*/ 21 h 35"/>
                <a:gd name="T2" fmla="*/ 10 w 33"/>
                <a:gd name="T3" fmla="*/ 2 h 35"/>
                <a:gd name="T4" fmla="*/ 31 w 33"/>
                <a:gd name="T5" fmla="*/ 15 h 35"/>
                <a:gd name="T6" fmla="*/ 19 w 33"/>
                <a:gd name="T7" fmla="*/ 34 h 35"/>
                <a:gd name="T8" fmla="*/ 2 w 33"/>
                <a:gd name="T9" fmla="*/ 2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2" y="21"/>
                  </a:moveTo>
                  <a:cubicBezTo>
                    <a:pt x="0" y="12"/>
                    <a:pt x="3" y="4"/>
                    <a:pt x="10" y="2"/>
                  </a:cubicBezTo>
                  <a:cubicBezTo>
                    <a:pt x="18" y="0"/>
                    <a:pt x="29" y="7"/>
                    <a:pt x="31" y="15"/>
                  </a:cubicBezTo>
                  <a:cubicBezTo>
                    <a:pt x="33" y="23"/>
                    <a:pt x="26" y="32"/>
                    <a:pt x="19" y="34"/>
                  </a:cubicBezTo>
                  <a:cubicBezTo>
                    <a:pt x="11" y="35"/>
                    <a:pt x="4" y="30"/>
                    <a:pt x="2" y="21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Freeform 354"/>
            <p:cNvSpPr/>
            <p:nvPr/>
          </p:nvSpPr>
          <p:spPr bwMode="auto">
            <a:xfrm>
              <a:off x="3559" y="1056"/>
              <a:ext cx="29" cy="38"/>
            </a:xfrm>
            <a:custGeom>
              <a:avLst/>
              <a:gdLst>
                <a:gd name="T0" fmla="*/ 8 w 14"/>
                <a:gd name="T1" fmla="*/ 0 h 18"/>
                <a:gd name="T2" fmla="*/ 10 w 14"/>
                <a:gd name="T3" fmla="*/ 11 h 18"/>
                <a:gd name="T4" fmla="*/ 4 w 14"/>
                <a:gd name="T5" fmla="*/ 18 h 18"/>
                <a:gd name="T6" fmla="*/ 4 w 14"/>
                <a:gd name="T7" fmla="*/ 7 h 18"/>
                <a:gd name="T8" fmla="*/ 8 w 1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8" y="0"/>
                  </a:moveTo>
                  <a:cubicBezTo>
                    <a:pt x="13" y="3"/>
                    <a:pt x="8" y="7"/>
                    <a:pt x="10" y="11"/>
                  </a:cubicBezTo>
                  <a:cubicBezTo>
                    <a:pt x="14" y="17"/>
                    <a:pt x="5" y="15"/>
                    <a:pt x="4" y="18"/>
                  </a:cubicBezTo>
                  <a:cubicBezTo>
                    <a:pt x="0" y="15"/>
                    <a:pt x="3" y="10"/>
                    <a:pt x="4" y="7"/>
                  </a:cubicBezTo>
                  <a:cubicBezTo>
                    <a:pt x="4" y="4"/>
                    <a:pt x="6" y="2"/>
                    <a:pt x="8" y="0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2" name="Freeform 355"/>
            <p:cNvSpPr/>
            <p:nvPr/>
          </p:nvSpPr>
          <p:spPr bwMode="auto">
            <a:xfrm>
              <a:off x="3618" y="1077"/>
              <a:ext cx="6" cy="4"/>
            </a:xfrm>
            <a:custGeom>
              <a:avLst/>
              <a:gdLst>
                <a:gd name="T0" fmla="*/ 2 w 3"/>
                <a:gd name="T1" fmla="*/ 2 h 2"/>
                <a:gd name="T2" fmla="*/ 0 w 3"/>
                <a:gd name="T3" fmla="*/ 2 h 2"/>
                <a:gd name="T4" fmla="*/ 1 w 3"/>
                <a:gd name="T5" fmla="*/ 0 h 2"/>
                <a:gd name="T6" fmla="*/ 3 w 3"/>
                <a:gd name="T7" fmla="*/ 1 h 2"/>
                <a:gd name="T8" fmla="*/ 2 w 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3" y="1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3" name="Freeform 356"/>
            <p:cNvSpPr>
              <a:spLocks noEditPoints="1"/>
            </p:cNvSpPr>
            <p:nvPr/>
          </p:nvSpPr>
          <p:spPr bwMode="auto">
            <a:xfrm>
              <a:off x="3317" y="592"/>
              <a:ext cx="552" cy="580"/>
            </a:xfrm>
            <a:custGeom>
              <a:avLst/>
              <a:gdLst>
                <a:gd name="T0" fmla="*/ 141 w 263"/>
                <a:gd name="T1" fmla="*/ 268 h 275"/>
                <a:gd name="T2" fmla="*/ 90 w 263"/>
                <a:gd name="T3" fmla="*/ 206 h 275"/>
                <a:gd name="T4" fmla="*/ 10 w 263"/>
                <a:gd name="T5" fmla="*/ 213 h 275"/>
                <a:gd name="T6" fmla="*/ 79 w 263"/>
                <a:gd name="T7" fmla="*/ 115 h 275"/>
                <a:gd name="T8" fmla="*/ 54 w 263"/>
                <a:gd name="T9" fmla="*/ 5 h 275"/>
                <a:gd name="T10" fmla="*/ 133 w 263"/>
                <a:gd name="T11" fmla="*/ 85 h 275"/>
                <a:gd name="T12" fmla="*/ 237 w 263"/>
                <a:gd name="T13" fmla="*/ 37 h 275"/>
                <a:gd name="T14" fmla="*/ 197 w 263"/>
                <a:gd name="T15" fmla="*/ 126 h 275"/>
                <a:gd name="T16" fmla="*/ 253 w 263"/>
                <a:gd name="T17" fmla="*/ 203 h 275"/>
                <a:gd name="T18" fmla="*/ 159 w 263"/>
                <a:gd name="T19" fmla="*/ 182 h 275"/>
                <a:gd name="T20" fmla="*/ 240 w 263"/>
                <a:gd name="T21" fmla="*/ 72 h 275"/>
                <a:gd name="T22" fmla="*/ 203 w 263"/>
                <a:gd name="T23" fmla="*/ 60 h 275"/>
                <a:gd name="T24" fmla="*/ 135 w 263"/>
                <a:gd name="T25" fmla="*/ 162 h 275"/>
                <a:gd name="T26" fmla="*/ 98 w 263"/>
                <a:gd name="T27" fmla="*/ 252 h 275"/>
                <a:gd name="T28" fmla="*/ 133 w 263"/>
                <a:gd name="T29" fmla="*/ 188 h 275"/>
                <a:gd name="T30" fmla="*/ 44 w 263"/>
                <a:gd name="T31" fmla="*/ 152 h 275"/>
                <a:gd name="T32" fmla="*/ 41 w 263"/>
                <a:gd name="T33" fmla="*/ 193 h 275"/>
                <a:gd name="T34" fmla="*/ 122 w 263"/>
                <a:gd name="T35" fmla="*/ 110 h 275"/>
                <a:gd name="T36" fmla="*/ 31 w 263"/>
                <a:gd name="T37" fmla="*/ 51 h 275"/>
                <a:gd name="T38" fmla="*/ 259 w 263"/>
                <a:gd name="T39" fmla="*/ 172 h 275"/>
                <a:gd name="T40" fmla="*/ 192 w 263"/>
                <a:gd name="T41" fmla="*/ 173 h 275"/>
                <a:gd name="T42" fmla="*/ 254 w 263"/>
                <a:gd name="T43" fmla="*/ 191 h 275"/>
                <a:gd name="T44" fmla="*/ 118 w 263"/>
                <a:gd name="T45" fmla="*/ 39 h 275"/>
                <a:gd name="T46" fmla="*/ 111 w 263"/>
                <a:gd name="T47" fmla="*/ 66 h 275"/>
                <a:gd name="T48" fmla="*/ 164 w 263"/>
                <a:gd name="T49" fmla="*/ 54 h 275"/>
                <a:gd name="T50" fmla="*/ 136 w 263"/>
                <a:gd name="T51" fmla="*/ 92 h 275"/>
                <a:gd name="T52" fmla="*/ 170 w 263"/>
                <a:gd name="T53" fmla="*/ 192 h 275"/>
                <a:gd name="T54" fmla="*/ 141 w 263"/>
                <a:gd name="T55" fmla="*/ 142 h 275"/>
                <a:gd name="T56" fmla="*/ 180 w 263"/>
                <a:gd name="T57" fmla="*/ 140 h 275"/>
                <a:gd name="T58" fmla="*/ 21 w 263"/>
                <a:gd name="T59" fmla="*/ 163 h 275"/>
                <a:gd name="T60" fmla="*/ 90 w 263"/>
                <a:gd name="T61" fmla="*/ 132 h 275"/>
                <a:gd name="T62" fmla="*/ 94 w 263"/>
                <a:gd name="T63" fmla="*/ 211 h 275"/>
                <a:gd name="T64" fmla="*/ 93 w 263"/>
                <a:gd name="T65" fmla="*/ 196 h 275"/>
                <a:gd name="T66" fmla="*/ 110 w 263"/>
                <a:gd name="T67" fmla="*/ 147 h 275"/>
                <a:gd name="T68" fmla="*/ 60 w 263"/>
                <a:gd name="T69" fmla="*/ 214 h 275"/>
                <a:gd name="T70" fmla="*/ 115 w 263"/>
                <a:gd name="T71" fmla="*/ 118 h 275"/>
                <a:gd name="T72" fmla="*/ 135 w 263"/>
                <a:gd name="T73" fmla="*/ 152 h 275"/>
                <a:gd name="T74" fmla="*/ 162 w 263"/>
                <a:gd name="T75" fmla="*/ 212 h 275"/>
                <a:gd name="T76" fmla="*/ 190 w 263"/>
                <a:gd name="T77" fmla="*/ 22 h 275"/>
                <a:gd name="T78" fmla="*/ 200 w 263"/>
                <a:gd name="T79" fmla="*/ 32 h 275"/>
                <a:gd name="T80" fmla="*/ 42 w 263"/>
                <a:gd name="T81" fmla="*/ 27 h 275"/>
                <a:gd name="T82" fmla="*/ 137 w 263"/>
                <a:gd name="T83" fmla="*/ 188 h 275"/>
                <a:gd name="T84" fmla="*/ 158 w 263"/>
                <a:gd name="T85" fmla="*/ 246 h 275"/>
                <a:gd name="T86" fmla="*/ 200 w 263"/>
                <a:gd name="T87" fmla="*/ 105 h 275"/>
                <a:gd name="T88" fmla="*/ 192 w 263"/>
                <a:gd name="T89" fmla="*/ 123 h 275"/>
                <a:gd name="T90" fmla="*/ 196 w 263"/>
                <a:gd name="T91" fmla="*/ 212 h 275"/>
                <a:gd name="T92" fmla="*/ 185 w 263"/>
                <a:gd name="T93" fmla="*/ 167 h 275"/>
                <a:gd name="T94" fmla="*/ 192 w 263"/>
                <a:gd name="T95" fmla="*/ 60 h 275"/>
                <a:gd name="T96" fmla="*/ 215 w 263"/>
                <a:gd name="T97" fmla="*/ 18 h 275"/>
                <a:gd name="T98" fmla="*/ 144 w 263"/>
                <a:gd name="T99" fmla="*/ 133 h 275"/>
                <a:gd name="T100" fmla="*/ 138 w 263"/>
                <a:gd name="T101" fmla="*/ 139 h 275"/>
                <a:gd name="T102" fmla="*/ 149 w 263"/>
                <a:gd name="T103" fmla="*/ 129 h 275"/>
                <a:gd name="T104" fmla="*/ 231 w 263"/>
                <a:gd name="T105" fmla="*/ 137 h 275"/>
                <a:gd name="T106" fmla="*/ 85 w 263"/>
                <a:gd name="T107" fmla="*/ 87 h 275"/>
                <a:gd name="T108" fmla="*/ 102 w 263"/>
                <a:gd name="T109" fmla="*/ 12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3" h="275">
                  <a:moveTo>
                    <a:pt x="159" y="182"/>
                  </a:moveTo>
                  <a:cubicBezTo>
                    <a:pt x="161" y="190"/>
                    <a:pt x="163" y="199"/>
                    <a:pt x="165" y="208"/>
                  </a:cubicBezTo>
                  <a:cubicBezTo>
                    <a:pt x="167" y="218"/>
                    <a:pt x="166" y="228"/>
                    <a:pt x="163" y="237"/>
                  </a:cubicBezTo>
                  <a:cubicBezTo>
                    <a:pt x="161" y="244"/>
                    <a:pt x="159" y="251"/>
                    <a:pt x="156" y="258"/>
                  </a:cubicBezTo>
                  <a:cubicBezTo>
                    <a:pt x="155" y="261"/>
                    <a:pt x="153" y="263"/>
                    <a:pt x="150" y="264"/>
                  </a:cubicBezTo>
                  <a:cubicBezTo>
                    <a:pt x="147" y="265"/>
                    <a:pt x="144" y="267"/>
                    <a:pt x="141" y="268"/>
                  </a:cubicBezTo>
                  <a:cubicBezTo>
                    <a:pt x="135" y="272"/>
                    <a:pt x="128" y="275"/>
                    <a:pt x="121" y="272"/>
                  </a:cubicBezTo>
                  <a:cubicBezTo>
                    <a:pt x="117" y="270"/>
                    <a:pt x="112" y="270"/>
                    <a:pt x="108" y="268"/>
                  </a:cubicBezTo>
                  <a:cubicBezTo>
                    <a:pt x="102" y="266"/>
                    <a:pt x="98" y="261"/>
                    <a:pt x="97" y="255"/>
                  </a:cubicBezTo>
                  <a:cubicBezTo>
                    <a:pt x="95" y="250"/>
                    <a:pt x="94" y="245"/>
                    <a:pt x="93" y="239"/>
                  </a:cubicBezTo>
                  <a:cubicBezTo>
                    <a:pt x="92" y="238"/>
                    <a:pt x="92" y="236"/>
                    <a:pt x="92" y="235"/>
                  </a:cubicBezTo>
                  <a:cubicBezTo>
                    <a:pt x="94" y="225"/>
                    <a:pt x="91" y="215"/>
                    <a:pt x="90" y="206"/>
                  </a:cubicBezTo>
                  <a:cubicBezTo>
                    <a:pt x="90" y="202"/>
                    <a:pt x="90" y="198"/>
                    <a:pt x="90" y="194"/>
                  </a:cubicBezTo>
                  <a:cubicBezTo>
                    <a:pt x="88" y="198"/>
                    <a:pt x="85" y="201"/>
                    <a:pt x="82" y="203"/>
                  </a:cubicBezTo>
                  <a:cubicBezTo>
                    <a:pt x="71" y="213"/>
                    <a:pt x="57" y="219"/>
                    <a:pt x="42" y="221"/>
                  </a:cubicBezTo>
                  <a:cubicBezTo>
                    <a:pt x="40" y="221"/>
                    <a:pt x="37" y="221"/>
                    <a:pt x="34" y="221"/>
                  </a:cubicBezTo>
                  <a:cubicBezTo>
                    <a:pt x="28" y="220"/>
                    <a:pt x="21" y="219"/>
                    <a:pt x="14" y="217"/>
                  </a:cubicBezTo>
                  <a:cubicBezTo>
                    <a:pt x="13" y="217"/>
                    <a:pt x="10" y="215"/>
                    <a:pt x="10" y="213"/>
                  </a:cubicBezTo>
                  <a:cubicBezTo>
                    <a:pt x="5" y="200"/>
                    <a:pt x="1" y="188"/>
                    <a:pt x="0" y="174"/>
                  </a:cubicBezTo>
                  <a:cubicBezTo>
                    <a:pt x="0" y="164"/>
                    <a:pt x="3" y="155"/>
                    <a:pt x="13" y="149"/>
                  </a:cubicBezTo>
                  <a:cubicBezTo>
                    <a:pt x="22" y="143"/>
                    <a:pt x="31" y="137"/>
                    <a:pt x="40" y="131"/>
                  </a:cubicBezTo>
                  <a:cubicBezTo>
                    <a:pt x="54" y="121"/>
                    <a:pt x="69" y="116"/>
                    <a:pt x="86" y="120"/>
                  </a:cubicBezTo>
                  <a:cubicBezTo>
                    <a:pt x="87" y="120"/>
                    <a:pt x="87" y="120"/>
                    <a:pt x="88" y="119"/>
                  </a:cubicBezTo>
                  <a:cubicBezTo>
                    <a:pt x="85" y="118"/>
                    <a:pt x="81" y="117"/>
                    <a:pt x="79" y="115"/>
                  </a:cubicBezTo>
                  <a:cubicBezTo>
                    <a:pt x="73" y="112"/>
                    <a:pt x="67" y="107"/>
                    <a:pt x="61" y="104"/>
                  </a:cubicBezTo>
                  <a:cubicBezTo>
                    <a:pt x="48" y="98"/>
                    <a:pt x="44" y="85"/>
                    <a:pt x="37" y="74"/>
                  </a:cubicBezTo>
                  <a:cubicBezTo>
                    <a:pt x="33" y="69"/>
                    <a:pt x="30" y="63"/>
                    <a:pt x="28" y="56"/>
                  </a:cubicBezTo>
                  <a:cubicBezTo>
                    <a:pt x="27" y="51"/>
                    <a:pt x="28" y="48"/>
                    <a:pt x="30" y="44"/>
                  </a:cubicBezTo>
                  <a:cubicBezTo>
                    <a:pt x="33" y="34"/>
                    <a:pt x="39" y="26"/>
                    <a:pt x="45" y="18"/>
                  </a:cubicBezTo>
                  <a:cubicBezTo>
                    <a:pt x="49" y="15"/>
                    <a:pt x="51" y="10"/>
                    <a:pt x="54" y="5"/>
                  </a:cubicBezTo>
                  <a:cubicBezTo>
                    <a:pt x="55" y="4"/>
                    <a:pt x="57" y="2"/>
                    <a:pt x="59" y="2"/>
                  </a:cubicBezTo>
                  <a:cubicBezTo>
                    <a:pt x="68" y="0"/>
                    <a:pt x="78" y="2"/>
                    <a:pt x="86" y="5"/>
                  </a:cubicBezTo>
                  <a:cubicBezTo>
                    <a:pt x="107" y="14"/>
                    <a:pt x="120" y="31"/>
                    <a:pt x="127" y="52"/>
                  </a:cubicBezTo>
                  <a:cubicBezTo>
                    <a:pt x="128" y="55"/>
                    <a:pt x="129" y="58"/>
                    <a:pt x="130" y="61"/>
                  </a:cubicBezTo>
                  <a:cubicBezTo>
                    <a:pt x="133" y="67"/>
                    <a:pt x="134" y="73"/>
                    <a:pt x="133" y="79"/>
                  </a:cubicBezTo>
                  <a:cubicBezTo>
                    <a:pt x="133" y="81"/>
                    <a:pt x="133" y="83"/>
                    <a:pt x="133" y="85"/>
                  </a:cubicBezTo>
                  <a:cubicBezTo>
                    <a:pt x="134" y="81"/>
                    <a:pt x="135" y="78"/>
                    <a:pt x="136" y="74"/>
                  </a:cubicBezTo>
                  <a:cubicBezTo>
                    <a:pt x="141" y="61"/>
                    <a:pt x="149" y="50"/>
                    <a:pt x="159" y="41"/>
                  </a:cubicBezTo>
                  <a:cubicBezTo>
                    <a:pt x="161" y="39"/>
                    <a:pt x="162" y="37"/>
                    <a:pt x="164" y="35"/>
                  </a:cubicBezTo>
                  <a:cubicBezTo>
                    <a:pt x="175" y="21"/>
                    <a:pt x="190" y="14"/>
                    <a:pt x="208" y="13"/>
                  </a:cubicBezTo>
                  <a:cubicBezTo>
                    <a:pt x="215" y="13"/>
                    <a:pt x="221" y="17"/>
                    <a:pt x="225" y="22"/>
                  </a:cubicBezTo>
                  <a:cubicBezTo>
                    <a:pt x="229" y="27"/>
                    <a:pt x="233" y="32"/>
                    <a:pt x="237" y="37"/>
                  </a:cubicBezTo>
                  <a:cubicBezTo>
                    <a:pt x="238" y="38"/>
                    <a:pt x="240" y="39"/>
                    <a:pt x="242" y="40"/>
                  </a:cubicBezTo>
                  <a:cubicBezTo>
                    <a:pt x="249" y="45"/>
                    <a:pt x="250" y="50"/>
                    <a:pt x="249" y="58"/>
                  </a:cubicBezTo>
                  <a:cubicBezTo>
                    <a:pt x="248" y="63"/>
                    <a:pt x="246" y="68"/>
                    <a:pt x="243" y="73"/>
                  </a:cubicBezTo>
                  <a:cubicBezTo>
                    <a:pt x="240" y="79"/>
                    <a:pt x="237" y="86"/>
                    <a:pt x="235" y="93"/>
                  </a:cubicBezTo>
                  <a:cubicBezTo>
                    <a:pt x="232" y="100"/>
                    <a:pt x="227" y="105"/>
                    <a:pt x="221" y="109"/>
                  </a:cubicBezTo>
                  <a:cubicBezTo>
                    <a:pt x="213" y="115"/>
                    <a:pt x="205" y="120"/>
                    <a:pt x="197" y="126"/>
                  </a:cubicBezTo>
                  <a:cubicBezTo>
                    <a:pt x="200" y="126"/>
                    <a:pt x="203" y="127"/>
                    <a:pt x="207" y="128"/>
                  </a:cubicBezTo>
                  <a:cubicBezTo>
                    <a:pt x="221" y="130"/>
                    <a:pt x="234" y="134"/>
                    <a:pt x="246" y="140"/>
                  </a:cubicBezTo>
                  <a:cubicBezTo>
                    <a:pt x="247" y="141"/>
                    <a:pt x="249" y="141"/>
                    <a:pt x="250" y="142"/>
                  </a:cubicBezTo>
                  <a:cubicBezTo>
                    <a:pt x="262" y="147"/>
                    <a:pt x="263" y="152"/>
                    <a:pt x="262" y="164"/>
                  </a:cubicBezTo>
                  <a:cubicBezTo>
                    <a:pt x="262" y="174"/>
                    <a:pt x="258" y="183"/>
                    <a:pt x="256" y="192"/>
                  </a:cubicBezTo>
                  <a:cubicBezTo>
                    <a:pt x="255" y="196"/>
                    <a:pt x="254" y="199"/>
                    <a:pt x="253" y="203"/>
                  </a:cubicBezTo>
                  <a:cubicBezTo>
                    <a:pt x="252" y="204"/>
                    <a:pt x="250" y="206"/>
                    <a:pt x="249" y="207"/>
                  </a:cubicBezTo>
                  <a:cubicBezTo>
                    <a:pt x="246" y="208"/>
                    <a:pt x="243" y="210"/>
                    <a:pt x="244" y="214"/>
                  </a:cubicBezTo>
                  <a:cubicBezTo>
                    <a:pt x="244" y="214"/>
                    <a:pt x="243" y="215"/>
                    <a:pt x="242" y="216"/>
                  </a:cubicBezTo>
                  <a:cubicBezTo>
                    <a:pt x="229" y="221"/>
                    <a:pt x="215" y="221"/>
                    <a:pt x="201" y="217"/>
                  </a:cubicBezTo>
                  <a:cubicBezTo>
                    <a:pt x="187" y="213"/>
                    <a:pt x="176" y="202"/>
                    <a:pt x="167" y="191"/>
                  </a:cubicBezTo>
                  <a:cubicBezTo>
                    <a:pt x="164" y="188"/>
                    <a:pt x="161" y="185"/>
                    <a:pt x="159" y="182"/>
                  </a:cubicBezTo>
                  <a:close/>
                  <a:moveTo>
                    <a:pt x="152" y="112"/>
                  </a:moveTo>
                  <a:cubicBezTo>
                    <a:pt x="153" y="112"/>
                    <a:pt x="153" y="112"/>
                    <a:pt x="154" y="112"/>
                  </a:cubicBezTo>
                  <a:cubicBezTo>
                    <a:pt x="162" y="108"/>
                    <a:pt x="172" y="106"/>
                    <a:pt x="181" y="104"/>
                  </a:cubicBezTo>
                  <a:cubicBezTo>
                    <a:pt x="193" y="103"/>
                    <a:pt x="204" y="102"/>
                    <a:pt x="215" y="100"/>
                  </a:cubicBezTo>
                  <a:cubicBezTo>
                    <a:pt x="224" y="99"/>
                    <a:pt x="232" y="95"/>
                    <a:pt x="235" y="85"/>
                  </a:cubicBezTo>
                  <a:cubicBezTo>
                    <a:pt x="236" y="81"/>
                    <a:pt x="238" y="76"/>
                    <a:pt x="240" y="72"/>
                  </a:cubicBezTo>
                  <a:cubicBezTo>
                    <a:pt x="244" y="67"/>
                    <a:pt x="246" y="61"/>
                    <a:pt x="247" y="55"/>
                  </a:cubicBezTo>
                  <a:cubicBezTo>
                    <a:pt x="247" y="52"/>
                    <a:pt x="247" y="49"/>
                    <a:pt x="245" y="47"/>
                  </a:cubicBezTo>
                  <a:cubicBezTo>
                    <a:pt x="243" y="45"/>
                    <a:pt x="241" y="43"/>
                    <a:pt x="239" y="42"/>
                  </a:cubicBezTo>
                  <a:cubicBezTo>
                    <a:pt x="237" y="40"/>
                    <a:pt x="235" y="40"/>
                    <a:pt x="233" y="42"/>
                  </a:cubicBezTo>
                  <a:cubicBezTo>
                    <a:pt x="229" y="46"/>
                    <a:pt x="225" y="50"/>
                    <a:pt x="221" y="52"/>
                  </a:cubicBezTo>
                  <a:cubicBezTo>
                    <a:pt x="215" y="55"/>
                    <a:pt x="209" y="57"/>
                    <a:pt x="203" y="60"/>
                  </a:cubicBezTo>
                  <a:cubicBezTo>
                    <a:pt x="193" y="63"/>
                    <a:pt x="184" y="67"/>
                    <a:pt x="174" y="71"/>
                  </a:cubicBezTo>
                  <a:cubicBezTo>
                    <a:pt x="172" y="72"/>
                    <a:pt x="170" y="74"/>
                    <a:pt x="167" y="75"/>
                  </a:cubicBezTo>
                  <a:cubicBezTo>
                    <a:pt x="165" y="76"/>
                    <a:pt x="164" y="79"/>
                    <a:pt x="164" y="82"/>
                  </a:cubicBezTo>
                  <a:cubicBezTo>
                    <a:pt x="164" y="88"/>
                    <a:pt x="163" y="94"/>
                    <a:pt x="160" y="99"/>
                  </a:cubicBezTo>
                  <a:cubicBezTo>
                    <a:pt x="157" y="103"/>
                    <a:pt x="155" y="108"/>
                    <a:pt x="152" y="112"/>
                  </a:cubicBezTo>
                  <a:close/>
                  <a:moveTo>
                    <a:pt x="135" y="162"/>
                  </a:moveTo>
                  <a:cubicBezTo>
                    <a:pt x="135" y="162"/>
                    <a:pt x="135" y="162"/>
                    <a:pt x="135" y="162"/>
                  </a:cubicBezTo>
                  <a:cubicBezTo>
                    <a:pt x="133" y="166"/>
                    <a:pt x="132" y="170"/>
                    <a:pt x="131" y="173"/>
                  </a:cubicBezTo>
                  <a:cubicBezTo>
                    <a:pt x="126" y="181"/>
                    <a:pt x="120" y="186"/>
                    <a:pt x="113" y="191"/>
                  </a:cubicBezTo>
                  <a:cubicBezTo>
                    <a:pt x="106" y="197"/>
                    <a:pt x="99" y="204"/>
                    <a:pt x="97" y="213"/>
                  </a:cubicBezTo>
                  <a:cubicBezTo>
                    <a:pt x="96" y="217"/>
                    <a:pt x="96" y="222"/>
                    <a:pt x="95" y="226"/>
                  </a:cubicBezTo>
                  <a:cubicBezTo>
                    <a:pt x="94" y="235"/>
                    <a:pt x="95" y="243"/>
                    <a:pt x="98" y="252"/>
                  </a:cubicBezTo>
                  <a:cubicBezTo>
                    <a:pt x="100" y="260"/>
                    <a:pt x="105" y="266"/>
                    <a:pt x="115" y="269"/>
                  </a:cubicBezTo>
                  <a:cubicBezTo>
                    <a:pt x="117" y="269"/>
                    <a:pt x="119" y="269"/>
                    <a:pt x="121" y="270"/>
                  </a:cubicBezTo>
                  <a:cubicBezTo>
                    <a:pt x="128" y="273"/>
                    <a:pt x="133" y="270"/>
                    <a:pt x="139" y="266"/>
                  </a:cubicBezTo>
                  <a:cubicBezTo>
                    <a:pt x="142" y="265"/>
                    <a:pt x="143" y="263"/>
                    <a:pt x="140" y="260"/>
                  </a:cubicBezTo>
                  <a:cubicBezTo>
                    <a:pt x="132" y="248"/>
                    <a:pt x="129" y="234"/>
                    <a:pt x="129" y="220"/>
                  </a:cubicBezTo>
                  <a:cubicBezTo>
                    <a:pt x="129" y="210"/>
                    <a:pt x="132" y="199"/>
                    <a:pt x="133" y="188"/>
                  </a:cubicBezTo>
                  <a:cubicBezTo>
                    <a:pt x="134" y="180"/>
                    <a:pt x="134" y="171"/>
                    <a:pt x="135" y="162"/>
                  </a:cubicBezTo>
                  <a:close/>
                  <a:moveTo>
                    <a:pt x="111" y="132"/>
                  </a:moveTo>
                  <a:cubicBezTo>
                    <a:pt x="110" y="133"/>
                    <a:pt x="108" y="133"/>
                    <a:pt x="107" y="134"/>
                  </a:cubicBezTo>
                  <a:cubicBezTo>
                    <a:pt x="101" y="136"/>
                    <a:pt x="95" y="139"/>
                    <a:pt x="89" y="141"/>
                  </a:cubicBezTo>
                  <a:cubicBezTo>
                    <a:pt x="79" y="144"/>
                    <a:pt x="70" y="145"/>
                    <a:pt x="60" y="147"/>
                  </a:cubicBezTo>
                  <a:cubicBezTo>
                    <a:pt x="54" y="149"/>
                    <a:pt x="49" y="149"/>
                    <a:pt x="44" y="152"/>
                  </a:cubicBezTo>
                  <a:cubicBezTo>
                    <a:pt x="31" y="160"/>
                    <a:pt x="20" y="168"/>
                    <a:pt x="7" y="176"/>
                  </a:cubicBezTo>
                  <a:cubicBezTo>
                    <a:pt x="4" y="178"/>
                    <a:pt x="3" y="181"/>
                    <a:pt x="4" y="184"/>
                  </a:cubicBezTo>
                  <a:cubicBezTo>
                    <a:pt x="7" y="192"/>
                    <a:pt x="9" y="201"/>
                    <a:pt x="11" y="209"/>
                  </a:cubicBezTo>
                  <a:cubicBezTo>
                    <a:pt x="12" y="214"/>
                    <a:pt x="14" y="215"/>
                    <a:pt x="18" y="211"/>
                  </a:cubicBezTo>
                  <a:cubicBezTo>
                    <a:pt x="25" y="206"/>
                    <a:pt x="32" y="200"/>
                    <a:pt x="40" y="194"/>
                  </a:cubicBezTo>
                  <a:cubicBezTo>
                    <a:pt x="40" y="194"/>
                    <a:pt x="40" y="193"/>
                    <a:pt x="41" y="193"/>
                  </a:cubicBezTo>
                  <a:cubicBezTo>
                    <a:pt x="47" y="188"/>
                    <a:pt x="54" y="182"/>
                    <a:pt x="61" y="177"/>
                  </a:cubicBezTo>
                  <a:cubicBezTo>
                    <a:pt x="68" y="172"/>
                    <a:pt x="74" y="166"/>
                    <a:pt x="79" y="160"/>
                  </a:cubicBezTo>
                  <a:cubicBezTo>
                    <a:pt x="86" y="152"/>
                    <a:pt x="94" y="146"/>
                    <a:pt x="103" y="141"/>
                  </a:cubicBezTo>
                  <a:cubicBezTo>
                    <a:pt x="106" y="139"/>
                    <a:pt x="110" y="137"/>
                    <a:pt x="114" y="135"/>
                  </a:cubicBezTo>
                  <a:cubicBezTo>
                    <a:pt x="113" y="134"/>
                    <a:pt x="112" y="133"/>
                    <a:pt x="111" y="132"/>
                  </a:cubicBezTo>
                  <a:close/>
                  <a:moveTo>
                    <a:pt x="122" y="110"/>
                  </a:moveTo>
                  <a:cubicBezTo>
                    <a:pt x="122" y="104"/>
                    <a:pt x="122" y="99"/>
                    <a:pt x="121" y="94"/>
                  </a:cubicBezTo>
                  <a:cubicBezTo>
                    <a:pt x="119" y="88"/>
                    <a:pt x="116" y="83"/>
                    <a:pt x="114" y="77"/>
                  </a:cubicBezTo>
                  <a:cubicBezTo>
                    <a:pt x="109" y="65"/>
                    <a:pt x="100" y="59"/>
                    <a:pt x="89" y="54"/>
                  </a:cubicBezTo>
                  <a:cubicBezTo>
                    <a:pt x="83" y="51"/>
                    <a:pt x="76" y="49"/>
                    <a:pt x="70" y="47"/>
                  </a:cubicBezTo>
                  <a:cubicBezTo>
                    <a:pt x="59" y="43"/>
                    <a:pt x="49" y="37"/>
                    <a:pt x="40" y="28"/>
                  </a:cubicBezTo>
                  <a:cubicBezTo>
                    <a:pt x="36" y="36"/>
                    <a:pt x="32" y="43"/>
                    <a:pt x="31" y="51"/>
                  </a:cubicBezTo>
                  <a:cubicBezTo>
                    <a:pt x="30" y="55"/>
                    <a:pt x="31" y="59"/>
                    <a:pt x="35" y="61"/>
                  </a:cubicBezTo>
                  <a:cubicBezTo>
                    <a:pt x="45" y="68"/>
                    <a:pt x="54" y="74"/>
                    <a:pt x="66" y="76"/>
                  </a:cubicBezTo>
                  <a:cubicBezTo>
                    <a:pt x="75" y="79"/>
                    <a:pt x="84" y="84"/>
                    <a:pt x="93" y="88"/>
                  </a:cubicBezTo>
                  <a:cubicBezTo>
                    <a:pt x="99" y="90"/>
                    <a:pt x="105" y="93"/>
                    <a:pt x="109" y="97"/>
                  </a:cubicBezTo>
                  <a:cubicBezTo>
                    <a:pt x="113" y="101"/>
                    <a:pt x="117" y="105"/>
                    <a:pt x="122" y="110"/>
                  </a:cubicBezTo>
                  <a:close/>
                  <a:moveTo>
                    <a:pt x="259" y="172"/>
                  </a:moveTo>
                  <a:cubicBezTo>
                    <a:pt x="254" y="171"/>
                    <a:pt x="248" y="170"/>
                    <a:pt x="243" y="170"/>
                  </a:cubicBezTo>
                  <a:cubicBezTo>
                    <a:pt x="226" y="167"/>
                    <a:pt x="209" y="161"/>
                    <a:pt x="194" y="152"/>
                  </a:cubicBezTo>
                  <a:cubicBezTo>
                    <a:pt x="179" y="144"/>
                    <a:pt x="165" y="136"/>
                    <a:pt x="147" y="134"/>
                  </a:cubicBezTo>
                  <a:cubicBezTo>
                    <a:pt x="147" y="135"/>
                    <a:pt x="146" y="136"/>
                    <a:pt x="146" y="137"/>
                  </a:cubicBezTo>
                  <a:cubicBezTo>
                    <a:pt x="149" y="138"/>
                    <a:pt x="152" y="139"/>
                    <a:pt x="155" y="140"/>
                  </a:cubicBezTo>
                  <a:cubicBezTo>
                    <a:pt x="171" y="147"/>
                    <a:pt x="182" y="159"/>
                    <a:pt x="192" y="173"/>
                  </a:cubicBezTo>
                  <a:cubicBezTo>
                    <a:pt x="202" y="187"/>
                    <a:pt x="213" y="200"/>
                    <a:pt x="230" y="207"/>
                  </a:cubicBezTo>
                  <a:cubicBezTo>
                    <a:pt x="232" y="208"/>
                    <a:pt x="233" y="209"/>
                    <a:pt x="234" y="209"/>
                  </a:cubicBezTo>
                  <a:cubicBezTo>
                    <a:pt x="236" y="210"/>
                    <a:pt x="239" y="211"/>
                    <a:pt x="241" y="213"/>
                  </a:cubicBezTo>
                  <a:cubicBezTo>
                    <a:pt x="241" y="209"/>
                    <a:pt x="244" y="207"/>
                    <a:pt x="246" y="205"/>
                  </a:cubicBezTo>
                  <a:cubicBezTo>
                    <a:pt x="248" y="204"/>
                    <a:pt x="251" y="202"/>
                    <a:pt x="252" y="200"/>
                  </a:cubicBezTo>
                  <a:cubicBezTo>
                    <a:pt x="253" y="197"/>
                    <a:pt x="253" y="194"/>
                    <a:pt x="254" y="191"/>
                  </a:cubicBezTo>
                  <a:cubicBezTo>
                    <a:pt x="256" y="184"/>
                    <a:pt x="257" y="178"/>
                    <a:pt x="259" y="172"/>
                  </a:cubicBezTo>
                  <a:close/>
                  <a:moveTo>
                    <a:pt x="124" y="108"/>
                  </a:moveTo>
                  <a:cubicBezTo>
                    <a:pt x="127" y="109"/>
                    <a:pt x="128" y="109"/>
                    <a:pt x="129" y="106"/>
                  </a:cubicBezTo>
                  <a:cubicBezTo>
                    <a:pt x="129" y="98"/>
                    <a:pt x="129" y="91"/>
                    <a:pt x="130" y="83"/>
                  </a:cubicBezTo>
                  <a:cubicBezTo>
                    <a:pt x="131" y="74"/>
                    <a:pt x="130" y="65"/>
                    <a:pt x="126" y="57"/>
                  </a:cubicBezTo>
                  <a:cubicBezTo>
                    <a:pt x="123" y="51"/>
                    <a:pt x="121" y="45"/>
                    <a:pt x="118" y="39"/>
                  </a:cubicBezTo>
                  <a:cubicBezTo>
                    <a:pt x="113" y="28"/>
                    <a:pt x="104" y="20"/>
                    <a:pt x="94" y="12"/>
                  </a:cubicBezTo>
                  <a:cubicBezTo>
                    <a:pt x="89" y="9"/>
                    <a:pt x="83" y="7"/>
                    <a:pt x="76" y="6"/>
                  </a:cubicBezTo>
                  <a:cubicBezTo>
                    <a:pt x="76" y="7"/>
                    <a:pt x="75" y="9"/>
                    <a:pt x="75" y="10"/>
                  </a:cubicBezTo>
                  <a:cubicBezTo>
                    <a:pt x="77" y="16"/>
                    <a:pt x="78" y="22"/>
                    <a:pt x="80" y="26"/>
                  </a:cubicBezTo>
                  <a:cubicBezTo>
                    <a:pt x="86" y="35"/>
                    <a:pt x="93" y="44"/>
                    <a:pt x="100" y="52"/>
                  </a:cubicBezTo>
                  <a:cubicBezTo>
                    <a:pt x="103" y="57"/>
                    <a:pt x="108" y="61"/>
                    <a:pt x="111" y="66"/>
                  </a:cubicBezTo>
                  <a:cubicBezTo>
                    <a:pt x="115" y="73"/>
                    <a:pt x="118" y="80"/>
                    <a:pt x="121" y="87"/>
                  </a:cubicBezTo>
                  <a:cubicBezTo>
                    <a:pt x="124" y="94"/>
                    <a:pt x="126" y="101"/>
                    <a:pt x="124" y="108"/>
                  </a:cubicBezTo>
                  <a:close/>
                  <a:moveTo>
                    <a:pt x="144" y="116"/>
                  </a:moveTo>
                  <a:cubicBezTo>
                    <a:pt x="146" y="114"/>
                    <a:pt x="149" y="111"/>
                    <a:pt x="151" y="108"/>
                  </a:cubicBezTo>
                  <a:cubicBezTo>
                    <a:pt x="158" y="99"/>
                    <a:pt x="162" y="89"/>
                    <a:pt x="161" y="77"/>
                  </a:cubicBezTo>
                  <a:cubicBezTo>
                    <a:pt x="161" y="70"/>
                    <a:pt x="163" y="62"/>
                    <a:pt x="164" y="54"/>
                  </a:cubicBezTo>
                  <a:cubicBezTo>
                    <a:pt x="166" y="46"/>
                    <a:pt x="168" y="38"/>
                    <a:pt x="174" y="32"/>
                  </a:cubicBezTo>
                  <a:cubicBezTo>
                    <a:pt x="176" y="30"/>
                    <a:pt x="178" y="27"/>
                    <a:pt x="180" y="24"/>
                  </a:cubicBezTo>
                  <a:cubicBezTo>
                    <a:pt x="180" y="24"/>
                    <a:pt x="180" y="24"/>
                    <a:pt x="179" y="23"/>
                  </a:cubicBezTo>
                  <a:cubicBezTo>
                    <a:pt x="171" y="32"/>
                    <a:pt x="163" y="40"/>
                    <a:pt x="155" y="49"/>
                  </a:cubicBezTo>
                  <a:cubicBezTo>
                    <a:pt x="151" y="53"/>
                    <a:pt x="148" y="59"/>
                    <a:pt x="145" y="64"/>
                  </a:cubicBezTo>
                  <a:cubicBezTo>
                    <a:pt x="139" y="73"/>
                    <a:pt x="136" y="82"/>
                    <a:pt x="136" y="92"/>
                  </a:cubicBezTo>
                  <a:cubicBezTo>
                    <a:pt x="135" y="98"/>
                    <a:pt x="135" y="104"/>
                    <a:pt x="132" y="108"/>
                  </a:cubicBezTo>
                  <a:cubicBezTo>
                    <a:pt x="136" y="111"/>
                    <a:pt x="140" y="114"/>
                    <a:pt x="144" y="116"/>
                  </a:cubicBezTo>
                  <a:close/>
                  <a:moveTo>
                    <a:pt x="141" y="142"/>
                  </a:moveTo>
                  <a:cubicBezTo>
                    <a:pt x="142" y="147"/>
                    <a:pt x="143" y="153"/>
                    <a:pt x="145" y="158"/>
                  </a:cubicBezTo>
                  <a:cubicBezTo>
                    <a:pt x="146" y="161"/>
                    <a:pt x="147" y="163"/>
                    <a:pt x="149" y="166"/>
                  </a:cubicBezTo>
                  <a:cubicBezTo>
                    <a:pt x="156" y="174"/>
                    <a:pt x="163" y="183"/>
                    <a:pt x="170" y="192"/>
                  </a:cubicBezTo>
                  <a:cubicBezTo>
                    <a:pt x="176" y="197"/>
                    <a:pt x="181" y="202"/>
                    <a:pt x="187" y="207"/>
                  </a:cubicBezTo>
                  <a:cubicBezTo>
                    <a:pt x="186" y="201"/>
                    <a:pt x="185" y="196"/>
                    <a:pt x="184" y="191"/>
                  </a:cubicBezTo>
                  <a:cubicBezTo>
                    <a:pt x="183" y="185"/>
                    <a:pt x="183" y="180"/>
                    <a:pt x="183" y="174"/>
                  </a:cubicBezTo>
                  <a:cubicBezTo>
                    <a:pt x="182" y="170"/>
                    <a:pt x="182" y="165"/>
                    <a:pt x="180" y="162"/>
                  </a:cubicBezTo>
                  <a:cubicBezTo>
                    <a:pt x="173" y="152"/>
                    <a:pt x="163" y="145"/>
                    <a:pt x="152" y="141"/>
                  </a:cubicBezTo>
                  <a:cubicBezTo>
                    <a:pt x="149" y="140"/>
                    <a:pt x="145" y="137"/>
                    <a:pt x="141" y="142"/>
                  </a:cubicBezTo>
                  <a:close/>
                  <a:moveTo>
                    <a:pt x="259" y="169"/>
                  </a:moveTo>
                  <a:cubicBezTo>
                    <a:pt x="260" y="166"/>
                    <a:pt x="260" y="164"/>
                    <a:pt x="260" y="162"/>
                  </a:cubicBezTo>
                  <a:cubicBezTo>
                    <a:pt x="260" y="158"/>
                    <a:pt x="261" y="153"/>
                    <a:pt x="257" y="149"/>
                  </a:cubicBezTo>
                  <a:cubicBezTo>
                    <a:pt x="251" y="144"/>
                    <a:pt x="244" y="140"/>
                    <a:pt x="236" y="140"/>
                  </a:cubicBezTo>
                  <a:cubicBezTo>
                    <a:pt x="227" y="140"/>
                    <a:pt x="219" y="141"/>
                    <a:pt x="211" y="141"/>
                  </a:cubicBezTo>
                  <a:cubicBezTo>
                    <a:pt x="200" y="142"/>
                    <a:pt x="190" y="143"/>
                    <a:pt x="180" y="140"/>
                  </a:cubicBezTo>
                  <a:cubicBezTo>
                    <a:pt x="179" y="140"/>
                    <a:pt x="178" y="140"/>
                    <a:pt x="177" y="140"/>
                  </a:cubicBezTo>
                  <a:cubicBezTo>
                    <a:pt x="183" y="144"/>
                    <a:pt x="189" y="146"/>
                    <a:pt x="194" y="149"/>
                  </a:cubicBezTo>
                  <a:cubicBezTo>
                    <a:pt x="214" y="162"/>
                    <a:pt x="236" y="168"/>
                    <a:pt x="259" y="169"/>
                  </a:cubicBezTo>
                  <a:close/>
                  <a:moveTo>
                    <a:pt x="3" y="175"/>
                  </a:moveTo>
                  <a:cubicBezTo>
                    <a:pt x="5" y="174"/>
                    <a:pt x="6" y="174"/>
                    <a:pt x="7" y="173"/>
                  </a:cubicBezTo>
                  <a:cubicBezTo>
                    <a:pt x="12" y="169"/>
                    <a:pt x="16" y="166"/>
                    <a:pt x="21" y="163"/>
                  </a:cubicBezTo>
                  <a:cubicBezTo>
                    <a:pt x="27" y="159"/>
                    <a:pt x="33" y="156"/>
                    <a:pt x="38" y="152"/>
                  </a:cubicBezTo>
                  <a:cubicBezTo>
                    <a:pt x="43" y="149"/>
                    <a:pt x="48" y="147"/>
                    <a:pt x="53" y="146"/>
                  </a:cubicBezTo>
                  <a:cubicBezTo>
                    <a:pt x="64" y="144"/>
                    <a:pt x="75" y="142"/>
                    <a:pt x="86" y="140"/>
                  </a:cubicBezTo>
                  <a:cubicBezTo>
                    <a:pt x="91" y="138"/>
                    <a:pt x="96" y="136"/>
                    <a:pt x="101" y="135"/>
                  </a:cubicBezTo>
                  <a:cubicBezTo>
                    <a:pt x="100" y="134"/>
                    <a:pt x="100" y="134"/>
                    <a:pt x="100" y="133"/>
                  </a:cubicBezTo>
                  <a:cubicBezTo>
                    <a:pt x="97" y="133"/>
                    <a:pt x="94" y="133"/>
                    <a:pt x="90" y="132"/>
                  </a:cubicBezTo>
                  <a:cubicBezTo>
                    <a:pt x="79" y="130"/>
                    <a:pt x="68" y="129"/>
                    <a:pt x="57" y="129"/>
                  </a:cubicBezTo>
                  <a:cubicBezTo>
                    <a:pt x="50" y="129"/>
                    <a:pt x="45" y="130"/>
                    <a:pt x="40" y="134"/>
                  </a:cubicBezTo>
                  <a:cubicBezTo>
                    <a:pt x="31" y="141"/>
                    <a:pt x="22" y="146"/>
                    <a:pt x="13" y="152"/>
                  </a:cubicBezTo>
                  <a:cubicBezTo>
                    <a:pt x="7" y="156"/>
                    <a:pt x="2" y="168"/>
                    <a:pt x="3" y="175"/>
                  </a:cubicBezTo>
                  <a:close/>
                  <a:moveTo>
                    <a:pt x="93" y="210"/>
                  </a:moveTo>
                  <a:cubicBezTo>
                    <a:pt x="94" y="210"/>
                    <a:pt x="94" y="210"/>
                    <a:pt x="94" y="211"/>
                  </a:cubicBezTo>
                  <a:cubicBezTo>
                    <a:pt x="98" y="200"/>
                    <a:pt x="106" y="194"/>
                    <a:pt x="114" y="187"/>
                  </a:cubicBezTo>
                  <a:cubicBezTo>
                    <a:pt x="124" y="179"/>
                    <a:pt x="132" y="170"/>
                    <a:pt x="132" y="156"/>
                  </a:cubicBezTo>
                  <a:cubicBezTo>
                    <a:pt x="132" y="151"/>
                    <a:pt x="131" y="148"/>
                    <a:pt x="129" y="145"/>
                  </a:cubicBezTo>
                  <a:cubicBezTo>
                    <a:pt x="128" y="142"/>
                    <a:pt x="125" y="141"/>
                    <a:pt x="123" y="142"/>
                  </a:cubicBezTo>
                  <a:cubicBezTo>
                    <a:pt x="118" y="146"/>
                    <a:pt x="112" y="149"/>
                    <a:pt x="108" y="154"/>
                  </a:cubicBezTo>
                  <a:cubicBezTo>
                    <a:pt x="100" y="167"/>
                    <a:pt x="95" y="181"/>
                    <a:pt x="93" y="196"/>
                  </a:cubicBezTo>
                  <a:cubicBezTo>
                    <a:pt x="93" y="201"/>
                    <a:pt x="93" y="206"/>
                    <a:pt x="93" y="210"/>
                  </a:cubicBezTo>
                  <a:close/>
                  <a:moveTo>
                    <a:pt x="60" y="214"/>
                  </a:moveTo>
                  <a:cubicBezTo>
                    <a:pt x="69" y="209"/>
                    <a:pt x="79" y="204"/>
                    <a:pt x="85" y="196"/>
                  </a:cubicBezTo>
                  <a:cubicBezTo>
                    <a:pt x="88" y="193"/>
                    <a:pt x="90" y="189"/>
                    <a:pt x="92" y="186"/>
                  </a:cubicBezTo>
                  <a:cubicBezTo>
                    <a:pt x="94" y="180"/>
                    <a:pt x="95" y="174"/>
                    <a:pt x="97" y="168"/>
                  </a:cubicBezTo>
                  <a:cubicBezTo>
                    <a:pt x="100" y="160"/>
                    <a:pt x="104" y="153"/>
                    <a:pt x="110" y="147"/>
                  </a:cubicBezTo>
                  <a:cubicBezTo>
                    <a:pt x="113" y="145"/>
                    <a:pt x="116" y="143"/>
                    <a:pt x="120" y="141"/>
                  </a:cubicBezTo>
                  <a:cubicBezTo>
                    <a:pt x="117" y="139"/>
                    <a:pt x="117" y="137"/>
                    <a:pt x="113" y="138"/>
                  </a:cubicBezTo>
                  <a:cubicBezTo>
                    <a:pt x="100" y="145"/>
                    <a:pt x="89" y="153"/>
                    <a:pt x="79" y="164"/>
                  </a:cubicBezTo>
                  <a:cubicBezTo>
                    <a:pt x="73" y="170"/>
                    <a:pt x="70" y="177"/>
                    <a:pt x="70" y="186"/>
                  </a:cubicBezTo>
                  <a:cubicBezTo>
                    <a:pt x="70" y="189"/>
                    <a:pt x="70" y="192"/>
                    <a:pt x="69" y="194"/>
                  </a:cubicBezTo>
                  <a:cubicBezTo>
                    <a:pt x="66" y="201"/>
                    <a:pt x="63" y="207"/>
                    <a:pt x="60" y="214"/>
                  </a:cubicBezTo>
                  <a:close/>
                  <a:moveTo>
                    <a:pt x="52" y="92"/>
                  </a:moveTo>
                  <a:cubicBezTo>
                    <a:pt x="52" y="93"/>
                    <a:pt x="52" y="93"/>
                    <a:pt x="52" y="94"/>
                  </a:cubicBezTo>
                  <a:cubicBezTo>
                    <a:pt x="53" y="95"/>
                    <a:pt x="55" y="97"/>
                    <a:pt x="57" y="98"/>
                  </a:cubicBezTo>
                  <a:cubicBezTo>
                    <a:pt x="61" y="100"/>
                    <a:pt x="64" y="103"/>
                    <a:pt x="68" y="105"/>
                  </a:cubicBezTo>
                  <a:cubicBezTo>
                    <a:pt x="81" y="114"/>
                    <a:pt x="95" y="121"/>
                    <a:pt x="111" y="120"/>
                  </a:cubicBezTo>
                  <a:cubicBezTo>
                    <a:pt x="113" y="120"/>
                    <a:pt x="114" y="119"/>
                    <a:pt x="115" y="118"/>
                  </a:cubicBezTo>
                  <a:cubicBezTo>
                    <a:pt x="116" y="115"/>
                    <a:pt x="117" y="112"/>
                    <a:pt x="118" y="109"/>
                  </a:cubicBezTo>
                  <a:cubicBezTo>
                    <a:pt x="117" y="108"/>
                    <a:pt x="115" y="107"/>
                    <a:pt x="113" y="105"/>
                  </a:cubicBezTo>
                  <a:cubicBezTo>
                    <a:pt x="102" y="93"/>
                    <a:pt x="88" y="88"/>
                    <a:pt x="72" y="92"/>
                  </a:cubicBezTo>
                  <a:cubicBezTo>
                    <a:pt x="65" y="94"/>
                    <a:pt x="59" y="96"/>
                    <a:pt x="52" y="92"/>
                  </a:cubicBezTo>
                  <a:close/>
                  <a:moveTo>
                    <a:pt x="132" y="143"/>
                  </a:moveTo>
                  <a:cubicBezTo>
                    <a:pt x="133" y="146"/>
                    <a:pt x="134" y="149"/>
                    <a:pt x="135" y="152"/>
                  </a:cubicBezTo>
                  <a:cubicBezTo>
                    <a:pt x="138" y="161"/>
                    <a:pt x="138" y="170"/>
                    <a:pt x="137" y="179"/>
                  </a:cubicBezTo>
                  <a:cubicBezTo>
                    <a:pt x="137" y="182"/>
                    <a:pt x="137" y="185"/>
                    <a:pt x="139" y="187"/>
                  </a:cubicBezTo>
                  <a:cubicBezTo>
                    <a:pt x="141" y="190"/>
                    <a:pt x="142" y="193"/>
                    <a:pt x="143" y="195"/>
                  </a:cubicBezTo>
                  <a:cubicBezTo>
                    <a:pt x="146" y="204"/>
                    <a:pt x="148" y="214"/>
                    <a:pt x="150" y="223"/>
                  </a:cubicBezTo>
                  <a:cubicBezTo>
                    <a:pt x="152" y="229"/>
                    <a:pt x="155" y="235"/>
                    <a:pt x="159" y="240"/>
                  </a:cubicBezTo>
                  <a:cubicBezTo>
                    <a:pt x="163" y="231"/>
                    <a:pt x="164" y="221"/>
                    <a:pt x="162" y="212"/>
                  </a:cubicBezTo>
                  <a:cubicBezTo>
                    <a:pt x="160" y="195"/>
                    <a:pt x="156" y="179"/>
                    <a:pt x="145" y="166"/>
                  </a:cubicBezTo>
                  <a:cubicBezTo>
                    <a:pt x="144" y="164"/>
                    <a:pt x="143" y="162"/>
                    <a:pt x="143" y="160"/>
                  </a:cubicBezTo>
                  <a:cubicBezTo>
                    <a:pt x="141" y="154"/>
                    <a:pt x="140" y="148"/>
                    <a:pt x="139" y="142"/>
                  </a:cubicBezTo>
                  <a:cubicBezTo>
                    <a:pt x="136" y="142"/>
                    <a:pt x="134" y="142"/>
                    <a:pt x="132" y="143"/>
                  </a:cubicBezTo>
                  <a:close/>
                  <a:moveTo>
                    <a:pt x="206" y="16"/>
                  </a:moveTo>
                  <a:cubicBezTo>
                    <a:pt x="200" y="18"/>
                    <a:pt x="194" y="19"/>
                    <a:pt x="190" y="22"/>
                  </a:cubicBezTo>
                  <a:cubicBezTo>
                    <a:pt x="178" y="29"/>
                    <a:pt x="171" y="39"/>
                    <a:pt x="168" y="52"/>
                  </a:cubicBezTo>
                  <a:cubicBezTo>
                    <a:pt x="166" y="59"/>
                    <a:pt x="165" y="66"/>
                    <a:pt x="164" y="73"/>
                  </a:cubicBezTo>
                  <a:cubicBezTo>
                    <a:pt x="168" y="71"/>
                    <a:pt x="171" y="70"/>
                    <a:pt x="175" y="68"/>
                  </a:cubicBezTo>
                  <a:cubicBezTo>
                    <a:pt x="182" y="66"/>
                    <a:pt x="188" y="63"/>
                    <a:pt x="191" y="56"/>
                  </a:cubicBezTo>
                  <a:cubicBezTo>
                    <a:pt x="193" y="52"/>
                    <a:pt x="196" y="48"/>
                    <a:pt x="197" y="43"/>
                  </a:cubicBezTo>
                  <a:cubicBezTo>
                    <a:pt x="198" y="39"/>
                    <a:pt x="199" y="35"/>
                    <a:pt x="200" y="32"/>
                  </a:cubicBezTo>
                  <a:cubicBezTo>
                    <a:pt x="202" y="27"/>
                    <a:pt x="204" y="22"/>
                    <a:pt x="206" y="16"/>
                  </a:cubicBezTo>
                  <a:close/>
                  <a:moveTo>
                    <a:pt x="72" y="4"/>
                  </a:moveTo>
                  <a:cubicBezTo>
                    <a:pt x="68" y="4"/>
                    <a:pt x="65" y="4"/>
                    <a:pt x="61" y="4"/>
                  </a:cubicBezTo>
                  <a:cubicBezTo>
                    <a:pt x="58" y="4"/>
                    <a:pt x="57" y="5"/>
                    <a:pt x="56" y="7"/>
                  </a:cubicBezTo>
                  <a:cubicBezTo>
                    <a:pt x="54" y="11"/>
                    <a:pt x="52" y="14"/>
                    <a:pt x="50" y="17"/>
                  </a:cubicBezTo>
                  <a:cubicBezTo>
                    <a:pt x="48" y="21"/>
                    <a:pt x="45" y="23"/>
                    <a:pt x="42" y="27"/>
                  </a:cubicBezTo>
                  <a:cubicBezTo>
                    <a:pt x="47" y="30"/>
                    <a:pt x="51" y="34"/>
                    <a:pt x="55" y="36"/>
                  </a:cubicBezTo>
                  <a:cubicBezTo>
                    <a:pt x="66" y="42"/>
                    <a:pt x="77" y="46"/>
                    <a:pt x="88" y="50"/>
                  </a:cubicBezTo>
                  <a:cubicBezTo>
                    <a:pt x="91" y="52"/>
                    <a:pt x="94" y="53"/>
                    <a:pt x="98" y="55"/>
                  </a:cubicBezTo>
                  <a:cubicBezTo>
                    <a:pt x="93" y="48"/>
                    <a:pt x="89" y="42"/>
                    <a:pt x="84" y="37"/>
                  </a:cubicBezTo>
                  <a:cubicBezTo>
                    <a:pt x="76" y="28"/>
                    <a:pt x="73" y="17"/>
                    <a:pt x="72" y="4"/>
                  </a:cubicBezTo>
                  <a:close/>
                  <a:moveTo>
                    <a:pt x="137" y="188"/>
                  </a:moveTo>
                  <a:cubicBezTo>
                    <a:pt x="137" y="188"/>
                    <a:pt x="136" y="188"/>
                    <a:pt x="136" y="189"/>
                  </a:cubicBezTo>
                  <a:cubicBezTo>
                    <a:pt x="135" y="192"/>
                    <a:pt x="134" y="196"/>
                    <a:pt x="134" y="200"/>
                  </a:cubicBezTo>
                  <a:cubicBezTo>
                    <a:pt x="130" y="221"/>
                    <a:pt x="131" y="241"/>
                    <a:pt x="143" y="260"/>
                  </a:cubicBezTo>
                  <a:cubicBezTo>
                    <a:pt x="145" y="262"/>
                    <a:pt x="146" y="262"/>
                    <a:pt x="148" y="262"/>
                  </a:cubicBezTo>
                  <a:cubicBezTo>
                    <a:pt x="151" y="261"/>
                    <a:pt x="152" y="259"/>
                    <a:pt x="153" y="257"/>
                  </a:cubicBezTo>
                  <a:cubicBezTo>
                    <a:pt x="155" y="254"/>
                    <a:pt x="156" y="250"/>
                    <a:pt x="158" y="246"/>
                  </a:cubicBezTo>
                  <a:cubicBezTo>
                    <a:pt x="158" y="245"/>
                    <a:pt x="158" y="243"/>
                    <a:pt x="157" y="242"/>
                  </a:cubicBezTo>
                  <a:cubicBezTo>
                    <a:pt x="155" y="239"/>
                    <a:pt x="152" y="236"/>
                    <a:pt x="151" y="232"/>
                  </a:cubicBezTo>
                  <a:cubicBezTo>
                    <a:pt x="148" y="224"/>
                    <a:pt x="146" y="216"/>
                    <a:pt x="144" y="208"/>
                  </a:cubicBezTo>
                  <a:cubicBezTo>
                    <a:pt x="142" y="201"/>
                    <a:pt x="140" y="195"/>
                    <a:pt x="137" y="188"/>
                  </a:cubicBezTo>
                  <a:close/>
                  <a:moveTo>
                    <a:pt x="227" y="101"/>
                  </a:moveTo>
                  <a:cubicBezTo>
                    <a:pt x="218" y="102"/>
                    <a:pt x="209" y="104"/>
                    <a:pt x="200" y="105"/>
                  </a:cubicBezTo>
                  <a:cubicBezTo>
                    <a:pt x="193" y="106"/>
                    <a:pt x="185" y="107"/>
                    <a:pt x="177" y="108"/>
                  </a:cubicBezTo>
                  <a:cubicBezTo>
                    <a:pt x="166" y="109"/>
                    <a:pt x="155" y="114"/>
                    <a:pt x="145" y="119"/>
                  </a:cubicBezTo>
                  <a:cubicBezTo>
                    <a:pt x="146" y="122"/>
                    <a:pt x="147" y="125"/>
                    <a:pt x="148" y="128"/>
                  </a:cubicBezTo>
                  <a:cubicBezTo>
                    <a:pt x="148" y="128"/>
                    <a:pt x="149" y="128"/>
                    <a:pt x="149" y="128"/>
                  </a:cubicBezTo>
                  <a:cubicBezTo>
                    <a:pt x="161" y="125"/>
                    <a:pt x="173" y="123"/>
                    <a:pt x="185" y="124"/>
                  </a:cubicBezTo>
                  <a:cubicBezTo>
                    <a:pt x="187" y="124"/>
                    <a:pt x="190" y="124"/>
                    <a:pt x="192" y="123"/>
                  </a:cubicBezTo>
                  <a:cubicBezTo>
                    <a:pt x="199" y="119"/>
                    <a:pt x="207" y="116"/>
                    <a:pt x="214" y="111"/>
                  </a:cubicBezTo>
                  <a:cubicBezTo>
                    <a:pt x="218" y="108"/>
                    <a:pt x="223" y="104"/>
                    <a:pt x="227" y="101"/>
                  </a:cubicBezTo>
                  <a:close/>
                  <a:moveTo>
                    <a:pt x="185" y="167"/>
                  </a:moveTo>
                  <a:cubicBezTo>
                    <a:pt x="185" y="171"/>
                    <a:pt x="185" y="175"/>
                    <a:pt x="185" y="178"/>
                  </a:cubicBezTo>
                  <a:cubicBezTo>
                    <a:pt x="185" y="187"/>
                    <a:pt x="186" y="196"/>
                    <a:pt x="190" y="204"/>
                  </a:cubicBezTo>
                  <a:cubicBezTo>
                    <a:pt x="191" y="207"/>
                    <a:pt x="192" y="211"/>
                    <a:pt x="196" y="212"/>
                  </a:cubicBezTo>
                  <a:cubicBezTo>
                    <a:pt x="205" y="216"/>
                    <a:pt x="214" y="218"/>
                    <a:pt x="224" y="218"/>
                  </a:cubicBezTo>
                  <a:cubicBezTo>
                    <a:pt x="228" y="218"/>
                    <a:pt x="233" y="216"/>
                    <a:pt x="238" y="215"/>
                  </a:cubicBezTo>
                  <a:cubicBezTo>
                    <a:pt x="236" y="214"/>
                    <a:pt x="236" y="213"/>
                    <a:pt x="235" y="213"/>
                  </a:cubicBezTo>
                  <a:cubicBezTo>
                    <a:pt x="229" y="210"/>
                    <a:pt x="223" y="207"/>
                    <a:pt x="217" y="204"/>
                  </a:cubicBezTo>
                  <a:cubicBezTo>
                    <a:pt x="207" y="196"/>
                    <a:pt x="198" y="186"/>
                    <a:pt x="190" y="175"/>
                  </a:cubicBezTo>
                  <a:cubicBezTo>
                    <a:pt x="188" y="172"/>
                    <a:pt x="187" y="170"/>
                    <a:pt x="185" y="167"/>
                  </a:cubicBezTo>
                  <a:close/>
                  <a:moveTo>
                    <a:pt x="68" y="175"/>
                  </a:moveTo>
                  <a:cubicBezTo>
                    <a:pt x="50" y="187"/>
                    <a:pt x="35" y="201"/>
                    <a:pt x="18" y="215"/>
                  </a:cubicBezTo>
                  <a:cubicBezTo>
                    <a:pt x="26" y="216"/>
                    <a:pt x="33" y="218"/>
                    <a:pt x="40" y="218"/>
                  </a:cubicBezTo>
                  <a:cubicBezTo>
                    <a:pt x="48" y="219"/>
                    <a:pt x="54" y="215"/>
                    <a:pt x="59" y="209"/>
                  </a:cubicBezTo>
                  <a:cubicBezTo>
                    <a:pt x="66" y="199"/>
                    <a:pt x="68" y="188"/>
                    <a:pt x="68" y="175"/>
                  </a:cubicBezTo>
                  <a:close/>
                  <a:moveTo>
                    <a:pt x="192" y="60"/>
                  </a:moveTo>
                  <a:cubicBezTo>
                    <a:pt x="192" y="61"/>
                    <a:pt x="192" y="61"/>
                    <a:pt x="192" y="61"/>
                  </a:cubicBezTo>
                  <a:cubicBezTo>
                    <a:pt x="196" y="60"/>
                    <a:pt x="199" y="58"/>
                    <a:pt x="202" y="58"/>
                  </a:cubicBezTo>
                  <a:cubicBezTo>
                    <a:pt x="214" y="55"/>
                    <a:pt x="223" y="49"/>
                    <a:pt x="231" y="40"/>
                  </a:cubicBezTo>
                  <a:cubicBezTo>
                    <a:pt x="233" y="39"/>
                    <a:pt x="233" y="37"/>
                    <a:pt x="232" y="35"/>
                  </a:cubicBezTo>
                  <a:cubicBezTo>
                    <a:pt x="230" y="33"/>
                    <a:pt x="228" y="30"/>
                    <a:pt x="226" y="27"/>
                  </a:cubicBezTo>
                  <a:cubicBezTo>
                    <a:pt x="223" y="23"/>
                    <a:pt x="220" y="20"/>
                    <a:pt x="215" y="18"/>
                  </a:cubicBezTo>
                  <a:cubicBezTo>
                    <a:pt x="212" y="16"/>
                    <a:pt x="210" y="16"/>
                    <a:pt x="208" y="20"/>
                  </a:cubicBezTo>
                  <a:cubicBezTo>
                    <a:pt x="206" y="27"/>
                    <a:pt x="203" y="33"/>
                    <a:pt x="201" y="40"/>
                  </a:cubicBezTo>
                  <a:cubicBezTo>
                    <a:pt x="199" y="45"/>
                    <a:pt x="198" y="50"/>
                    <a:pt x="196" y="54"/>
                  </a:cubicBezTo>
                  <a:cubicBezTo>
                    <a:pt x="195" y="57"/>
                    <a:pt x="193" y="58"/>
                    <a:pt x="192" y="60"/>
                  </a:cubicBezTo>
                  <a:close/>
                  <a:moveTo>
                    <a:pt x="138" y="139"/>
                  </a:moveTo>
                  <a:cubicBezTo>
                    <a:pt x="141" y="139"/>
                    <a:pt x="143" y="137"/>
                    <a:pt x="144" y="133"/>
                  </a:cubicBezTo>
                  <a:cubicBezTo>
                    <a:pt x="145" y="131"/>
                    <a:pt x="144" y="130"/>
                    <a:pt x="144" y="128"/>
                  </a:cubicBezTo>
                  <a:cubicBezTo>
                    <a:pt x="143" y="116"/>
                    <a:pt x="133" y="109"/>
                    <a:pt x="121" y="112"/>
                  </a:cubicBezTo>
                  <a:cubicBezTo>
                    <a:pt x="120" y="113"/>
                    <a:pt x="119" y="113"/>
                    <a:pt x="119" y="114"/>
                  </a:cubicBezTo>
                  <a:cubicBezTo>
                    <a:pt x="117" y="117"/>
                    <a:pt x="116" y="121"/>
                    <a:pt x="115" y="124"/>
                  </a:cubicBezTo>
                  <a:cubicBezTo>
                    <a:pt x="113" y="127"/>
                    <a:pt x="114" y="131"/>
                    <a:pt x="116" y="134"/>
                  </a:cubicBezTo>
                  <a:cubicBezTo>
                    <a:pt x="122" y="141"/>
                    <a:pt x="129" y="141"/>
                    <a:pt x="138" y="139"/>
                  </a:cubicBezTo>
                  <a:close/>
                  <a:moveTo>
                    <a:pt x="231" y="137"/>
                  </a:moveTo>
                  <a:cubicBezTo>
                    <a:pt x="231" y="137"/>
                    <a:pt x="231" y="137"/>
                    <a:pt x="231" y="136"/>
                  </a:cubicBezTo>
                  <a:cubicBezTo>
                    <a:pt x="230" y="136"/>
                    <a:pt x="230" y="136"/>
                    <a:pt x="229" y="136"/>
                  </a:cubicBezTo>
                  <a:cubicBezTo>
                    <a:pt x="219" y="133"/>
                    <a:pt x="210" y="131"/>
                    <a:pt x="200" y="129"/>
                  </a:cubicBezTo>
                  <a:cubicBezTo>
                    <a:pt x="193" y="127"/>
                    <a:pt x="186" y="127"/>
                    <a:pt x="179" y="126"/>
                  </a:cubicBezTo>
                  <a:cubicBezTo>
                    <a:pt x="169" y="125"/>
                    <a:pt x="159" y="128"/>
                    <a:pt x="149" y="129"/>
                  </a:cubicBezTo>
                  <a:cubicBezTo>
                    <a:pt x="149" y="130"/>
                    <a:pt x="148" y="130"/>
                    <a:pt x="148" y="131"/>
                  </a:cubicBezTo>
                  <a:cubicBezTo>
                    <a:pt x="148" y="131"/>
                    <a:pt x="149" y="132"/>
                    <a:pt x="150" y="132"/>
                  </a:cubicBezTo>
                  <a:cubicBezTo>
                    <a:pt x="157" y="133"/>
                    <a:pt x="164" y="135"/>
                    <a:pt x="171" y="136"/>
                  </a:cubicBezTo>
                  <a:cubicBezTo>
                    <a:pt x="177" y="137"/>
                    <a:pt x="183" y="139"/>
                    <a:pt x="189" y="139"/>
                  </a:cubicBezTo>
                  <a:cubicBezTo>
                    <a:pt x="198" y="139"/>
                    <a:pt x="207" y="138"/>
                    <a:pt x="216" y="138"/>
                  </a:cubicBezTo>
                  <a:cubicBezTo>
                    <a:pt x="221" y="138"/>
                    <a:pt x="226" y="137"/>
                    <a:pt x="231" y="137"/>
                  </a:cubicBezTo>
                  <a:close/>
                  <a:moveTo>
                    <a:pt x="35" y="65"/>
                  </a:moveTo>
                  <a:cubicBezTo>
                    <a:pt x="35" y="65"/>
                    <a:pt x="35" y="65"/>
                    <a:pt x="35" y="65"/>
                  </a:cubicBezTo>
                  <a:cubicBezTo>
                    <a:pt x="35" y="66"/>
                    <a:pt x="35" y="67"/>
                    <a:pt x="36" y="68"/>
                  </a:cubicBezTo>
                  <a:cubicBezTo>
                    <a:pt x="39" y="74"/>
                    <a:pt x="43" y="79"/>
                    <a:pt x="46" y="84"/>
                  </a:cubicBezTo>
                  <a:cubicBezTo>
                    <a:pt x="50" y="91"/>
                    <a:pt x="56" y="92"/>
                    <a:pt x="63" y="92"/>
                  </a:cubicBezTo>
                  <a:cubicBezTo>
                    <a:pt x="70" y="91"/>
                    <a:pt x="77" y="89"/>
                    <a:pt x="85" y="87"/>
                  </a:cubicBezTo>
                  <a:cubicBezTo>
                    <a:pt x="79" y="85"/>
                    <a:pt x="74" y="82"/>
                    <a:pt x="68" y="80"/>
                  </a:cubicBezTo>
                  <a:cubicBezTo>
                    <a:pt x="61" y="77"/>
                    <a:pt x="54" y="77"/>
                    <a:pt x="47" y="72"/>
                  </a:cubicBezTo>
                  <a:cubicBezTo>
                    <a:pt x="43" y="70"/>
                    <a:pt x="39" y="67"/>
                    <a:pt x="35" y="65"/>
                  </a:cubicBezTo>
                  <a:close/>
                  <a:moveTo>
                    <a:pt x="111" y="129"/>
                  </a:moveTo>
                  <a:cubicBezTo>
                    <a:pt x="111" y="127"/>
                    <a:pt x="111" y="125"/>
                    <a:pt x="111" y="123"/>
                  </a:cubicBezTo>
                  <a:cubicBezTo>
                    <a:pt x="108" y="123"/>
                    <a:pt x="105" y="123"/>
                    <a:pt x="102" y="123"/>
                  </a:cubicBezTo>
                  <a:cubicBezTo>
                    <a:pt x="92" y="123"/>
                    <a:pt x="83" y="122"/>
                    <a:pt x="74" y="121"/>
                  </a:cubicBezTo>
                  <a:cubicBezTo>
                    <a:pt x="67" y="121"/>
                    <a:pt x="61" y="123"/>
                    <a:pt x="55" y="126"/>
                  </a:cubicBezTo>
                  <a:cubicBezTo>
                    <a:pt x="68" y="125"/>
                    <a:pt x="80" y="127"/>
                    <a:pt x="92" y="130"/>
                  </a:cubicBezTo>
                  <a:cubicBezTo>
                    <a:pt x="98" y="131"/>
                    <a:pt x="104" y="133"/>
                    <a:pt x="111" y="12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4" name="Freeform 357"/>
            <p:cNvSpPr/>
            <p:nvPr/>
          </p:nvSpPr>
          <p:spPr bwMode="auto">
            <a:xfrm>
              <a:off x="3712" y="1117"/>
              <a:ext cx="94" cy="91"/>
            </a:xfrm>
            <a:custGeom>
              <a:avLst/>
              <a:gdLst>
                <a:gd name="T0" fmla="*/ 6 w 45"/>
                <a:gd name="T1" fmla="*/ 29 h 43"/>
                <a:gd name="T2" fmla="*/ 3 w 45"/>
                <a:gd name="T3" fmla="*/ 29 h 43"/>
                <a:gd name="T4" fmla="*/ 6 w 45"/>
                <a:gd name="T5" fmla="*/ 19 h 43"/>
                <a:gd name="T6" fmla="*/ 9 w 45"/>
                <a:gd name="T7" fmla="*/ 15 h 43"/>
                <a:gd name="T8" fmla="*/ 11 w 45"/>
                <a:gd name="T9" fmla="*/ 4 h 43"/>
                <a:gd name="T10" fmla="*/ 11 w 45"/>
                <a:gd name="T11" fmla="*/ 4 h 43"/>
                <a:gd name="T12" fmla="*/ 19 w 45"/>
                <a:gd name="T13" fmla="*/ 2 h 43"/>
                <a:gd name="T14" fmla="*/ 19 w 45"/>
                <a:gd name="T15" fmla="*/ 2 h 43"/>
                <a:gd name="T16" fmla="*/ 21 w 45"/>
                <a:gd name="T17" fmla="*/ 6 h 43"/>
                <a:gd name="T18" fmla="*/ 26 w 45"/>
                <a:gd name="T19" fmla="*/ 8 h 43"/>
                <a:gd name="T20" fmla="*/ 33 w 45"/>
                <a:gd name="T21" fmla="*/ 6 h 43"/>
                <a:gd name="T22" fmla="*/ 33 w 45"/>
                <a:gd name="T23" fmla="*/ 6 h 43"/>
                <a:gd name="T24" fmla="*/ 40 w 45"/>
                <a:gd name="T25" fmla="*/ 13 h 43"/>
                <a:gd name="T26" fmla="*/ 34 w 45"/>
                <a:gd name="T27" fmla="*/ 19 h 43"/>
                <a:gd name="T28" fmla="*/ 35 w 45"/>
                <a:gd name="T29" fmla="*/ 25 h 43"/>
                <a:gd name="T30" fmla="*/ 43 w 45"/>
                <a:gd name="T31" fmla="*/ 26 h 43"/>
                <a:gd name="T32" fmla="*/ 45 w 45"/>
                <a:gd name="T33" fmla="*/ 31 h 43"/>
                <a:gd name="T34" fmla="*/ 39 w 45"/>
                <a:gd name="T35" fmla="*/ 34 h 43"/>
                <a:gd name="T36" fmla="*/ 24 w 45"/>
                <a:gd name="T37" fmla="*/ 42 h 43"/>
                <a:gd name="T38" fmla="*/ 21 w 45"/>
                <a:gd name="T39" fmla="*/ 42 h 43"/>
                <a:gd name="T40" fmla="*/ 19 w 45"/>
                <a:gd name="T41" fmla="*/ 41 h 43"/>
                <a:gd name="T42" fmla="*/ 16 w 45"/>
                <a:gd name="T43" fmla="*/ 36 h 43"/>
                <a:gd name="T44" fmla="*/ 17 w 45"/>
                <a:gd name="T45" fmla="*/ 30 h 43"/>
                <a:gd name="T46" fmla="*/ 6 w 45"/>
                <a:gd name="T4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43">
                  <a:moveTo>
                    <a:pt x="6" y="29"/>
                  </a:moveTo>
                  <a:cubicBezTo>
                    <a:pt x="6" y="28"/>
                    <a:pt x="4" y="28"/>
                    <a:pt x="3" y="29"/>
                  </a:cubicBezTo>
                  <a:cubicBezTo>
                    <a:pt x="1" y="24"/>
                    <a:pt x="0" y="21"/>
                    <a:pt x="6" y="19"/>
                  </a:cubicBezTo>
                  <a:cubicBezTo>
                    <a:pt x="9" y="19"/>
                    <a:pt x="9" y="17"/>
                    <a:pt x="9" y="15"/>
                  </a:cubicBezTo>
                  <a:cubicBezTo>
                    <a:pt x="9" y="11"/>
                    <a:pt x="8" y="7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2"/>
                    <a:pt x="16" y="0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3"/>
                    <a:pt x="20" y="5"/>
                    <a:pt x="21" y="6"/>
                  </a:cubicBezTo>
                  <a:cubicBezTo>
                    <a:pt x="21" y="9"/>
                    <a:pt x="23" y="10"/>
                    <a:pt x="26" y="8"/>
                  </a:cubicBezTo>
                  <a:cubicBezTo>
                    <a:pt x="28" y="6"/>
                    <a:pt x="30" y="6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1" y="7"/>
                    <a:pt x="41" y="7"/>
                    <a:pt x="40" y="13"/>
                  </a:cubicBezTo>
                  <a:cubicBezTo>
                    <a:pt x="38" y="15"/>
                    <a:pt x="36" y="17"/>
                    <a:pt x="34" y="19"/>
                  </a:cubicBezTo>
                  <a:cubicBezTo>
                    <a:pt x="32" y="21"/>
                    <a:pt x="33" y="23"/>
                    <a:pt x="35" y="25"/>
                  </a:cubicBezTo>
                  <a:cubicBezTo>
                    <a:pt x="38" y="26"/>
                    <a:pt x="40" y="25"/>
                    <a:pt x="43" y="26"/>
                  </a:cubicBezTo>
                  <a:cubicBezTo>
                    <a:pt x="45" y="27"/>
                    <a:pt x="45" y="29"/>
                    <a:pt x="45" y="31"/>
                  </a:cubicBezTo>
                  <a:cubicBezTo>
                    <a:pt x="44" y="33"/>
                    <a:pt x="42" y="33"/>
                    <a:pt x="39" y="34"/>
                  </a:cubicBezTo>
                  <a:cubicBezTo>
                    <a:pt x="34" y="36"/>
                    <a:pt x="28" y="36"/>
                    <a:pt x="24" y="42"/>
                  </a:cubicBezTo>
                  <a:cubicBezTo>
                    <a:pt x="23" y="42"/>
                    <a:pt x="22" y="43"/>
                    <a:pt x="21" y="42"/>
                  </a:cubicBezTo>
                  <a:cubicBezTo>
                    <a:pt x="20" y="42"/>
                    <a:pt x="20" y="41"/>
                    <a:pt x="19" y="41"/>
                  </a:cubicBezTo>
                  <a:cubicBezTo>
                    <a:pt x="18" y="39"/>
                    <a:pt x="15" y="38"/>
                    <a:pt x="16" y="36"/>
                  </a:cubicBezTo>
                  <a:cubicBezTo>
                    <a:pt x="16" y="34"/>
                    <a:pt x="16" y="32"/>
                    <a:pt x="17" y="30"/>
                  </a:cubicBezTo>
                  <a:cubicBezTo>
                    <a:pt x="13" y="26"/>
                    <a:pt x="10" y="31"/>
                    <a:pt x="6" y="29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5" name="Freeform 358"/>
            <p:cNvSpPr/>
            <p:nvPr/>
          </p:nvSpPr>
          <p:spPr bwMode="auto">
            <a:xfrm>
              <a:off x="3752" y="1122"/>
              <a:ext cx="29" cy="25"/>
            </a:xfrm>
            <a:custGeom>
              <a:avLst/>
              <a:gdLst>
                <a:gd name="T0" fmla="*/ 14 w 14"/>
                <a:gd name="T1" fmla="*/ 4 h 12"/>
                <a:gd name="T2" fmla="*/ 9 w 14"/>
                <a:gd name="T3" fmla="*/ 5 h 12"/>
                <a:gd name="T4" fmla="*/ 0 w 14"/>
                <a:gd name="T5" fmla="*/ 0 h 12"/>
                <a:gd name="T6" fmla="*/ 10 w 14"/>
                <a:gd name="T7" fmla="*/ 4 h 12"/>
                <a:gd name="T8" fmla="*/ 14 w 14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4"/>
                  </a:moveTo>
                  <a:cubicBezTo>
                    <a:pt x="12" y="5"/>
                    <a:pt x="10" y="5"/>
                    <a:pt x="9" y="5"/>
                  </a:cubicBezTo>
                  <a:cubicBezTo>
                    <a:pt x="1" y="12"/>
                    <a:pt x="1" y="5"/>
                    <a:pt x="0" y="0"/>
                  </a:cubicBezTo>
                  <a:cubicBezTo>
                    <a:pt x="2" y="5"/>
                    <a:pt x="5" y="7"/>
                    <a:pt x="10" y="4"/>
                  </a:cubicBezTo>
                  <a:cubicBezTo>
                    <a:pt x="11" y="3"/>
                    <a:pt x="13" y="3"/>
                    <a:pt x="1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6" name="Freeform 359"/>
            <p:cNvSpPr/>
            <p:nvPr/>
          </p:nvSpPr>
          <p:spPr bwMode="auto">
            <a:xfrm>
              <a:off x="3781" y="1128"/>
              <a:ext cx="21" cy="17"/>
            </a:xfrm>
            <a:custGeom>
              <a:avLst/>
              <a:gdLst>
                <a:gd name="T0" fmla="*/ 7 w 10"/>
                <a:gd name="T1" fmla="*/ 8 h 8"/>
                <a:gd name="T2" fmla="*/ 0 w 10"/>
                <a:gd name="T3" fmla="*/ 1 h 8"/>
                <a:gd name="T4" fmla="*/ 8 w 10"/>
                <a:gd name="T5" fmla="*/ 3 h 8"/>
                <a:gd name="T6" fmla="*/ 7 w 1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7" y="8"/>
                  </a:moveTo>
                  <a:cubicBezTo>
                    <a:pt x="8" y="2"/>
                    <a:pt x="3" y="3"/>
                    <a:pt x="0" y="1"/>
                  </a:cubicBezTo>
                  <a:cubicBezTo>
                    <a:pt x="3" y="0"/>
                    <a:pt x="6" y="0"/>
                    <a:pt x="8" y="3"/>
                  </a:cubicBezTo>
                  <a:cubicBezTo>
                    <a:pt x="10" y="5"/>
                    <a:pt x="9" y="7"/>
                    <a:pt x="7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7" name="Freeform 360"/>
            <p:cNvSpPr/>
            <p:nvPr/>
          </p:nvSpPr>
          <p:spPr bwMode="auto">
            <a:xfrm>
              <a:off x="3735" y="1113"/>
              <a:ext cx="17" cy="13"/>
            </a:xfrm>
            <a:custGeom>
              <a:avLst/>
              <a:gdLst>
                <a:gd name="T0" fmla="*/ 8 w 8"/>
                <a:gd name="T1" fmla="*/ 4 h 6"/>
                <a:gd name="T2" fmla="*/ 0 w 8"/>
                <a:gd name="T3" fmla="*/ 6 h 6"/>
                <a:gd name="T4" fmla="*/ 8 w 8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8" y="4"/>
                  </a:moveTo>
                  <a:cubicBezTo>
                    <a:pt x="5" y="4"/>
                    <a:pt x="3" y="5"/>
                    <a:pt x="0" y="6"/>
                  </a:cubicBezTo>
                  <a:cubicBezTo>
                    <a:pt x="2" y="3"/>
                    <a:pt x="4" y="0"/>
                    <a:pt x="8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" name="Freeform 361"/>
            <p:cNvSpPr/>
            <p:nvPr/>
          </p:nvSpPr>
          <p:spPr bwMode="auto">
            <a:xfrm>
              <a:off x="3725" y="1170"/>
              <a:ext cx="23" cy="13"/>
            </a:xfrm>
            <a:custGeom>
              <a:avLst/>
              <a:gdLst>
                <a:gd name="T0" fmla="*/ 0 w 11"/>
                <a:gd name="T1" fmla="*/ 4 h 6"/>
                <a:gd name="T2" fmla="*/ 11 w 11"/>
                <a:gd name="T3" fmla="*/ 5 h 6"/>
                <a:gd name="T4" fmla="*/ 0 w 11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4"/>
                  </a:moveTo>
                  <a:cubicBezTo>
                    <a:pt x="4" y="5"/>
                    <a:pt x="7" y="0"/>
                    <a:pt x="11" y="5"/>
                  </a:cubicBezTo>
                  <a:cubicBezTo>
                    <a:pt x="7" y="3"/>
                    <a:pt x="4" y="6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9" name="Freeform 362"/>
            <p:cNvSpPr>
              <a:spLocks noEditPoints="1"/>
            </p:cNvSpPr>
            <p:nvPr/>
          </p:nvSpPr>
          <p:spPr bwMode="auto">
            <a:xfrm>
              <a:off x="3716" y="1109"/>
              <a:ext cx="97" cy="95"/>
            </a:xfrm>
            <a:custGeom>
              <a:avLst/>
              <a:gdLst>
                <a:gd name="T0" fmla="*/ 16 w 46"/>
                <a:gd name="T1" fmla="*/ 31 h 45"/>
                <a:gd name="T2" fmla="*/ 4 w 46"/>
                <a:gd name="T3" fmla="*/ 29 h 45"/>
                <a:gd name="T4" fmla="*/ 6 w 46"/>
                <a:gd name="T5" fmla="*/ 19 h 45"/>
                <a:gd name="T6" fmla="*/ 14 w 46"/>
                <a:gd name="T7" fmla="*/ 18 h 45"/>
                <a:gd name="T8" fmla="*/ 9 w 46"/>
                <a:gd name="T9" fmla="*/ 9 h 45"/>
                <a:gd name="T10" fmla="*/ 14 w 46"/>
                <a:gd name="T11" fmla="*/ 1 h 45"/>
                <a:gd name="T12" fmla="*/ 22 w 46"/>
                <a:gd name="T13" fmla="*/ 6 h 45"/>
                <a:gd name="T14" fmla="*/ 23 w 46"/>
                <a:gd name="T15" fmla="*/ 10 h 45"/>
                <a:gd name="T16" fmla="*/ 24 w 46"/>
                <a:gd name="T17" fmla="*/ 10 h 45"/>
                <a:gd name="T18" fmla="*/ 38 w 46"/>
                <a:gd name="T19" fmla="*/ 2 h 45"/>
                <a:gd name="T20" fmla="*/ 42 w 46"/>
                <a:gd name="T21" fmla="*/ 11 h 45"/>
                <a:gd name="T22" fmla="*/ 32 w 46"/>
                <a:gd name="T23" fmla="*/ 21 h 45"/>
                <a:gd name="T24" fmla="*/ 30 w 46"/>
                <a:gd name="T25" fmla="*/ 23 h 45"/>
                <a:gd name="T26" fmla="*/ 38 w 46"/>
                <a:gd name="T27" fmla="*/ 22 h 45"/>
                <a:gd name="T28" fmla="*/ 46 w 46"/>
                <a:gd name="T29" fmla="*/ 28 h 45"/>
                <a:gd name="T30" fmla="*/ 44 w 46"/>
                <a:gd name="T31" fmla="*/ 31 h 45"/>
                <a:gd name="T32" fmla="*/ 30 w 46"/>
                <a:gd name="T33" fmla="*/ 32 h 45"/>
                <a:gd name="T34" fmla="*/ 30 w 46"/>
                <a:gd name="T35" fmla="*/ 38 h 45"/>
                <a:gd name="T36" fmla="*/ 23 w 46"/>
                <a:gd name="T37" fmla="*/ 44 h 45"/>
                <a:gd name="T38" fmla="*/ 17 w 46"/>
                <a:gd name="T39" fmla="*/ 39 h 45"/>
                <a:gd name="T40" fmla="*/ 16 w 46"/>
                <a:gd name="T41" fmla="*/ 31 h 45"/>
                <a:gd name="T42" fmla="*/ 26 w 46"/>
                <a:gd name="T43" fmla="*/ 22 h 45"/>
                <a:gd name="T44" fmla="*/ 39 w 46"/>
                <a:gd name="T45" fmla="*/ 10 h 45"/>
                <a:gd name="T46" fmla="*/ 38 w 46"/>
                <a:gd name="T47" fmla="*/ 5 h 45"/>
                <a:gd name="T48" fmla="*/ 27 w 46"/>
                <a:gd name="T49" fmla="*/ 8 h 45"/>
                <a:gd name="T50" fmla="*/ 26 w 46"/>
                <a:gd name="T51" fmla="*/ 22 h 45"/>
                <a:gd name="T52" fmla="*/ 23 w 46"/>
                <a:gd name="T53" fmla="*/ 23 h 45"/>
                <a:gd name="T54" fmla="*/ 7 w 46"/>
                <a:gd name="T55" fmla="*/ 21 h 45"/>
                <a:gd name="T56" fmla="*/ 5 w 46"/>
                <a:gd name="T57" fmla="*/ 27 h 45"/>
                <a:gd name="T58" fmla="*/ 18 w 46"/>
                <a:gd name="T59" fmla="*/ 28 h 45"/>
                <a:gd name="T60" fmla="*/ 23 w 46"/>
                <a:gd name="T61" fmla="*/ 23 h 45"/>
                <a:gd name="T62" fmla="*/ 26 w 46"/>
                <a:gd name="T63" fmla="*/ 24 h 45"/>
                <a:gd name="T64" fmla="*/ 19 w 46"/>
                <a:gd name="T65" fmla="*/ 34 h 45"/>
                <a:gd name="T66" fmla="*/ 19 w 46"/>
                <a:gd name="T67" fmla="*/ 39 h 45"/>
                <a:gd name="T68" fmla="*/ 23 w 46"/>
                <a:gd name="T69" fmla="*/ 42 h 45"/>
                <a:gd name="T70" fmla="*/ 27 w 46"/>
                <a:gd name="T71" fmla="*/ 40 h 45"/>
                <a:gd name="T72" fmla="*/ 26 w 46"/>
                <a:gd name="T73" fmla="*/ 24 h 45"/>
                <a:gd name="T74" fmla="*/ 22 w 46"/>
                <a:gd name="T75" fmla="*/ 19 h 45"/>
                <a:gd name="T76" fmla="*/ 22 w 46"/>
                <a:gd name="T77" fmla="*/ 17 h 45"/>
                <a:gd name="T78" fmla="*/ 20 w 46"/>
                <a:gd name="T79" fmla="*/ 7 h 45"/>
                <a:gd name="T80" fmla="*/ 16 w 46"/>
                <a:gd name="T81" fmla="*/ 3 h 45"/>
                <a:gd name="T82" fmla="*/ 12 w 46"/>
                <a:gd name="T83" fmla="*/ 5 h 45"/>
                <a:gd name="T84" fmla="*/ 11 w 46"/>
                <a:gd name="T85" fmla="*/ 10 h 45"/>
                <a:gd name="T86" fmla="*/ 18 w 46"/>
                <a:gd name="T87" fmla="*/ 17 h 45"/>
                <a:gd name="T88" fmla="*/ 22 w 46"/>
                <a:gd name="T89" fmla="*/ 19 h 45"/>
                <a:gd name="T90" fmla="*/ 29 w 46"/>
                <a:gd name="T91" fmla="*/ 25 h 45"/>
                <a:gd name="T92" fmla="*/ 40 w 46"/>
                <a:gd name="T93" fmla="*/ 31 h 45"/>
                <a:gd name="T94" fmla="*/ 44 w 46"/>
                <a:gd name="T95" fmla="*/ 28 h 45"/>
                <a:gd name="T96" fmla="*/ 40 w 46"/>
                <a:gd name="T97" fmla="*/ 25 h 45"/>
                <a:gd name="T98" fmla="*/ 29 w 46"/>
                <a:gd name="T9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" h="45">
                  <a:moveTo>
                    <a:pt x="16" y="31"/>
                  </a:moveTo>
                  <a:cubicBezTo>
                    <a:pt x="12" y="33"/>
                    <a:pt x="7" y="32"/>
                    <a:pt x="4" y="29"/>
                  </a:cubicBezTo>
                  <a:cubicBezTo>
                    <a:pt x="0" y="25"/>
                    <a:pt x="1" y="20"/>
                    <a:pt x="6" y="19"/>
                  </a:cubicBezTo>
                  <a:cubicBezTo>
                    <a:pt x="9" y="19"/>
                    <a:pt x="11" y="18"/>
                    <a:pt x="14" y="18"/>
                  </a:cubicBezTo>
                  <a:cubicBezTo>
                    <a:pt x="12" y="14"/>
                    <a:pt x="10" y="12"/>
                    <a:pt x="9" y="9"/>
                  </a:cubicBezTo>
                  <a:cubicBezTo>
                    <a:pt x="8" y="5"/>
                    <a:pt x="10" y="2"/>
                    <a:pt x="14" y="1"/>
                  </a:cubicBezTo>
                  <a:cubicBezTo>
                    <a:pt x="18" y="0"/>
                    <a:pt x="21" y="2"/>
                    <a:pt x="22" y="6"/>
                  </a:cubicBezTo>
                  <a:cubicBezTo>
                    <a:pt x="22" y="7"/>
                    <a:pt x="23" y="9"/>
                    <a:pt x="23" y="10"/>
                  </a:cubicBezTo>
                  <a:cubicBezTo>
                    <a:pt x="23" y="10"/>
                    <a:pt x="24" y="10"/>
                    <a:pt x="24" y="10"/>
                  </a:cubicBezTo>
                  <a:cubicBezTo>
                    <a:pt x="27" y="1"/>
                    <a:pt x="32" y="2"/>
                    <a:pt x="38" y="2"/>
                  </a:cubicBezTo>
                  <a:cubicBezTo>
                    <a:pt x="43" y="2"/>
                    <a:pt x="44" y="7"/>
                    <a:pt x="42" y="11"/>
                  </a:cubicBezTo>
                  <a:cubicBezTo>
                    <a:pt x="40" y="15"/>
                    <a:pt x="36" y="19"/>
                    <a:pt x="32" y="21"/>
                  </a:cubicBezTo>
                  <a:cubicBezTo>
                    <a:pt x="31" y="22"/>
                    <a:pt x="31" y="22"/>
                    <a:pt x="30" y="23"/>
                  </a:cubicBezTo>
                  <a:cubicBezTo>
                    <a:pt x="33" y="23"/>
                    <a:pt x="36" y="22"/>
                    <a:pt x="38" y="22"/>
                  </a:cubicBezTo>
                  <a:cubicBezTo>
                    <a:pt x="42" y="22"/>
                    <a:pt x="45" y="24"/>
                    <a:pt x="46" y="28"/>
                  </a:cubicBezTo>
                  <a:cubicBezTo>
                    <a:pt x="46" y="29"/>
                    <a:pt x="45" y="31"/>
                    <a:pt x="44" y="31"/>
                  </a:cubicBezTo>
                  <a:cubicBezTo>
                    <a:pt x="40" y="34"/>
                    <a:pt x="36" y="34"/>
                    <a:pt x="30" y="32"/>
                  </a:cubicBezTo>
                  <a:cubicBezTo>
                    <a:pt x="30" y="34"/>
                    <a:pt x="30" y="36"/>
                    <a:pt x="30" y="38"/>
                  </a:cubicBezTo>
                  <a:cubicBezTo>
                    <a:pt x="30" y="42"/>
                    <a:pt x="28" y="44"/>
                    <a:pt x="23" y="44"/>
                  </a:cubicBezTo>
                  <a:cubicBezTo>
                    <a:pt x="20" y="45"/>
                    <a:pt x="17" y="42"/>
                    <a:pt x="17" y="39"/>
                  </a:cubicBezTo>
                  <a:cubicBezTo>
                    <a:pt x="16" y="37"/>
                    <a:pt x="17" y="34"/>
                    <a:pt x="16" y="31"/>
                  </a:cubicBezTo>
                  <a:close/>
                  <a:moveTo>
                    <a:pt x="26" y="22"/>
                  </a:moveTo>
                  <a:cubicBezTo>
                    <a:pt x="32" y="19"/>
                    <a:pt x="37" y="15"/>
                    <a:pt x="39" y="10"/>
                  </a:cubicBezTo>
                  <a:cubicBezTo>
                    <a:pt x="40" y="8"/>
                    <a:pt x="41" y="6"/>
                    <a:pt x="38" y="5"/>
                  </a:cubicBezTo>
                  <a:cubicBezTo>
                    <a:pt x="35" y="3"/>
                    <a:pt x="29" y="4"/>
                    <a:pt x="27" y="8"/>
                  </a:cubicBezTo>
                  <a:cubicBezTo>
                    <a:pt x="25" y="12"/>
                    <a:pt x="24" y="17"/>
                    <a:pt x="26" y="22"/>
                  </a:cubicBezTo>
                  <a:close/>
                  <a:moveTo>
                    <a:pt x="23" y="23"/>
                  </a:moveTo>
                  <a:cubicBezTo>
                    <a:pt x="18" y="20"/>
                    <a:pt x="12" y="19"/>
                    <a:pt x="7" y="21"/>
                  </a:cubicBezTo>
                  <a:cubicBezTo>
                    <a:pt x="4" y="22"/>
                    <a:pt x="3" y="25"/>
                    <a:pt x="5" y="27"/>
                  </a:cubicBezTo>
                  <a:cubicBezTo>
                    <a:pt x="9" y="30"/>
                    <a:pt x="14" y="31"/>
                    <a:pt x="18" y="28"/>
                  </a:cubicBezTo>
                  <a:cubicBezTo>
                    <a:pt x="20" y="26"/>
                    <a:pt x="21" y="25"/>
                    <a:pt x="23" y="23"/>
                  </a:cubicBezTo>
                  <a:close/>
                  <a:moveTo>
                    <a:pt x="26" y="24"/>
                  </a:moveTo>
                  <a:cubicBezTo>
                    <a:pt x="23" y="28"/>
                    <a:pt x="21" y="31"/>
                    <a:pt x="19" y="34"/>
                  </a:cubicBezTo>
                  <a:cubicBezTo>
                    <a:pt x="18" y="36"/>
                    <a:pt x="18" y="38"/>
                    <a:pt x="19" y="39"/>
                  </a:cubicBezTo>
                  <a:cubicBezTo>
                    <a:pt x="20" y="41"/>
                    <a:pt x="22" y="42"/>
                    <a:pt x="23" y="42"/>
                  </a:cubicBezTo>
                  <a:cubicBezTo>
                    <a:pt x="25" y="42"/>
                    <a:pt x="27" y="41"/>
                    <a:pt x="27" y="40"/>
                  </a:cubicBezTo>
                  <a:cubicBezTo>
                    <a:pt x="28" y="35"/>
                    <a:pt x="28" y="30"/>
                    <a:pt x="26" y="24"/>
                  </a:cubicBezTo>
                  <a:close/>
                  <a:moveTo>
                    <a:pt x="22" y="19"/>
                  </a:moveTo>
                  <a:cubicBezTo>
                    <a:pt x="22" y="18"/>
                    <a:pt x="22" y="17"/>
                    <a:pt x="22" y="17"/>
                  </a:cubicBezTo>
                  <a:cubicBezTo>
                    <a:pt x="21" y="13"/>
                    <a:pt x="21" y="10"/>
                    <a:pt x="20" y="7"/>
                  </a:cubicBezTo>
                  <a:cubicBezTo>
                    <a:pt x="19" y="5"/>
                    <a:pt x="18" y="4"/>
                    <a:pt x="16" y="3"/>
                  </a:cubicBezTo>
                  <a:cubicBezTo>
                    <a:pt x="15" y="3"/>
                    <a:pt x="12" y="4"/>
                    <a:pt x="12" y="5"/>
                  </a:cubicBezTo>
                  <a:cubicBezTo>
                    <a:pt x="11" y="6"/>
                    <a:pt x="11" y="9"/>
                    <a:pt x="11" y="10"/>
                  </a:cubicBezTo>
                  <a:cubicBezTo>
                    <a:pt x="13" y="13"/>
                    <a:pt x="16" y="15"/>
                    <a:pt x="18" y="17"/>
                  </a:cubicBezTo>
                  <a:cubicBezTo>
                    <a:pt x="19" y="18"/>
                    <a:pt x="21" y="18"/>
                    <a:pt x="22" y="19"/>
                  </a:cubicBezTo>
                  <a:close/>
                  <a:moveTo>
                    <a:pt x="29" y="25"/>
                  </a:moveTo>
                  <a:cubicBezTo>
                    <a:pt x="32" y="31"/>
                    <a:pt x="36" y="33"/>
                    <a:pt x="40" y="31"/>
                  </a:cubicBezTo>
                  <a:cubicBezTo>
                    <a:pt x="42" y="30"/>
                    <a:pt x="43" y="29"/>
                    <a:pt x="44" y="28"/>
                  </a:cubicBezTo>
                  <a:cubicBezTo>
                    <a:pt x="42" y="27"/>
                    <a:pt x="41" y="25"/>
                    <a:pt x="40" y="25"/>
                  </a:cubicBezTo>
                  <a:cubicBezTo>
                    <a:pt x="37" y="25"/>
                    <a:pt x="33" y="25"/>
                    <a:pt x="29" y="2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84" name="稻壳儿春秋广告/盗版必究"/>
          <p:cNvSpPr txBox="1"/>
          <p:nvPr/>
        </p:nvSpPr>
        <p:spPr>
          <a:xfrm>
            <a:off x="4753846" y="3279893"/>
            <a:ext cx="2603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751013" y="2147093"/>
            <a:ext cx="3013075" cy="2620963"/>
            <a:chOff x="1085" y="1198"/>
            <a:chExt cx="1898" cy="1651"/>
          </a:xfrm>
        </p:grpSpPr>
        <p:sp>
          <p:nvSpPr>
            <p:cNvPr id="5" name="Freeform 5"/>
            <p:cNvSpPr/>
            <p:nvPr/>
          </p:nvSpPr>
          <p:spPr bwMode="auto">
            <a:xfrm>
              <a:off x="1255" y="1234"/>
              <a:ext cx="1728" cy="1537"/>
            </a:xfrm>
            <a:custGeom>
              <a:avLst/>
              <a:gdLst>
                <a:gd name="T0" fmla="*/ 824 w 824"/>
                <a:gd name="T1" fmla="*/ 358 h 732"/>
                <a:gd name="T2" fmla="*/ 811 w 824"/>
                <a:gd name="T3" fmla="*/ 271 h 732"/>
                <a:gd name="T4" fmla="*/ 759 w 824"/>
                <a:gd name="T5" fmla="*/ 226 h 732"/>
                <a:gd name="T6" fmla="*/ 722 w 824"/>
                <a:gd name="T7" fmla="*/ 150 h 732"/>
                <a:gd name="T8" fmla="*/ 714 w 824"/>
                <a:gd name="T9" fmla="*/ 131 h 732"/>
                <a:gd name="T10" fmla="*/ 644 w 824"/>
                <a:gd name="T11" fmla="*/ 89 h 732"/>
                <a:gd name="T12" fmla="*/ 592 w 824"/>
                <a:gd name="T13" fmla="*/ 40 h 732"/>
                <a:gd name="T14" fmla="*/ 508 w 824"/>
                <a:gd name="T15" fmla="*/ 13 h 732"/>
                <a:gd name="T16" fmla="*/ 415 w 824"/>
                <a:gd name="T17" fmla="*/ 0 h 732"/>
                <a:gd name="T18" fmla="*/ 315 w 824"/>
                <a:gd name="T19" fmla="*/ 0 h 732"/>
                <a:gd name="T20" fmla="*/ 265 w 824"/>
                <a:gd name="T21" fmla="*/ 55 h 732"/>
                <a:gd name="T22" fmla="*/ 181 w 824"/>
                <a:gd name="T23" fmla="*/ 90 h 732"/>
                <a:gd name="T24" fmla="*/ 161 w 824"/>
                <a:gd name="T25" fmla="*/ 90 h 732"/>
                <a:gd name="T26" fmla="*/ 120 w 824"/>
                <a:gd name="T27" fmla="*/ 162 h 732"/>
                <a:gd name="T28" fmla="*/ 52 w 824"/>
                <a:gd name="T29" fmla="*/ 205 h 732"/>
                <a:gd name="T30" fmla="*/ 63 w 824"/>
                <a:gd name="T31" fmla="*/ 240 h 732"/>
                <a:gd name="T32" fmla="*/ 35 w 824"/>
                <a:gd name="T33" fmla="*/ 323 h 732"/>
                <a:gd name="T34" fmla="*/ 39 w 824"/>
                <a:gd name="T35" fmla="*/ 410 h 732"/>
                <a:gd name="T36" fmla="*/ 64 w 824"/>
                <a:gd name="T37" fmla="*/ 494 h 732"/>
                <a:gd name="T38" fmla="*/ 52 w 824"/>
                <a:gd name="T39" fmla="*/ 528 h 732"/>
                <a:gd name="T40" fmla="*/ 118 w 824"/>
                <a:gd name="T41" fmla="*/ 572 h 732"/>
                <a:gd name="T42" fmla="*/ 161 w 824"/>
                <a:gd name="T43" fmla="*/ 642 h 732"/>
                <a:gd name="T44" fmla="*/ 190 w 824"/>
                <a:gd name="T45" fmla="*/ 648 h 732"/>
                <a:gd name="T46" fmla="*/ 284 w 824"/>
                <a:gd name="T47" fmla="*/ 673 h 732"/>
                <a:gd name="T48" fmla="*/ 335 w 824"/>
                <a:gd name="T49" fmla="*/ 722 h 732"/>
                <a:gd name="T50" fmla="*/ 428 w 824"/>
                <a:gd name="T51" fmla="*/ 732 h 732"/>
                <a:gd name="T52" fmla="*/ 522 w 824"/>
                <a:gd name="T53" fmla="*/ 718 h 732"/>
                <a:gd name="T54" fmla="*/ 573 w 824"/>
                <a:gd name="T55" fmla="*/ 665 h 732"/>
                <a:gd name="T56" fmla="*/ 663 w 824"/>
                <a:gd name="T57" fmla="*/ 636 h 732"/>
                <a:gd name="T58" fmla="*/ 684 w 824"/>
                <a:gd name="T59" fmla="*/ 627 h 732"/>
                <a:gd name="T60" fmla="*/ 732 w 824"/>
                <a:gd name="T61" fmla="*/ 565 h 732"/>
                <a:gd name="T62" fmla="*/ 787 w 824"/>
                <a:gd name="T63" fmla="*/ 520 h 732"/>
                <a:gd name="T64" fmla="*/ 817 w 824"/>
                <a:gd name="T65" fmla="*/ 44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4" h="732">
                  <a:moveTo>
                    <a:pt x="788" y="401"/>
                  </a:moveTo>
                  <a:cubicBezTo>
                    <a:pt x="809" y="396"/>
                    <a:pt x="824" y="379"/>
                    <a:pt x="824" y="358"/>
                  </a:cubicBezTo>
                  <a:cubicBezTo>
                    <a:pt x="824" y="335"/>
                    <a:pt x="804" y="316"/>
                    <a:pt x="779" y="313"/>
                  </a:cubicBezTo>
                  <a:cubicBezTo>
                    <a:pt x="798" y="307"/>
                    <a:pt x="811" y="290"/>
                    <a:pt x="811" y="271"/>
                  </a:cubicBezTo>
                  <a:cubicBezTo>
                    <a:pt x="811" y="246"/>
                    <a:pt x="788" y="226"/>
                    <a:pt x="759" y="226"/>
                  </a:cubicBezTo>
                  <a:cubicBezTo>
                    <a:pt x="759" y="226"/>
                    <a:pt x="759" y="226"/>
                    <a:pt x="759" y="226"/>
                  </a:cubicBezTo>
                  <a:cubicBezTo>
                    <a:pt x="767" y="218"/>
                    <a:pt x="773" y="207"/>
                    <a:pt x="773" y="195"/>
                  </a:cubicBezTo>
                  <a:cubicBezTo>
                    <a:pt x="773" y="170"/>
                    <a:pt x="750" y="150"/>
                    <a:pt x="722" y="150"/>
                  </a:cubicBezTo>
                  <a:cubicBezTo>
                    <a:pt x="717" y="150"/>
                    <a:pt x="713" y="150"/>
                    <a:pt x="709" y="151"/>
                  </a:cubicBezTo>
                  <a:cubicBezTo>
                    <a:pt x="712" y="145"/>
                    <a:pt x="714" y="138"/>
                    <a:pt x="714" y="131"/>
                  </a:cubicBezTo>
                  <a:cubicBezTo>
                    <a:pt x="714" y="106"/>
                    <a:pt x="691" y="86"/>
                    <a:pt x="663" y="86"/>
                  </a:cubicBezTo>
                  <a:cubicBezTo>
                    <a:pt x="656" y="86"/>
                    <a:pt x="650" y="87"/>
                    <a:pt x="644" y="89"/>
                  </a:cubicBezTo>
                  <a:cubicBezTo>
                    <a:pt x="644" y="88"/>
                    <a:pt x="644" y="87"/>
                    <a:pt x="644" y="86"/>
                  </a:cubicBezTo>
                  <a:cubicBezTo>
                    <a:pt x="644" y="61"/>
                    <a:pt x="621" y="40"/>
                    <a:pt x="592" y="40"/>
                  </a:cubicBezTo>
                  <a:cubicBezTo>
                    <a:pt x="579" y="40"/>
                    <a:pt x="568" y="45"/>
                    <a:pt x="559" y="52"/>
                  </a:cubicBezTo>
                  <a:cubicBezTo>
                    <a:pt x="555" y="30"/>
                    <a:pt x="534" y="13"/>
                    <a:pt x="508" y="13"/>
                  </a:cubicBezTo>
                  <a:cubicBezTo>
                    <a:pt x="490" y="13"/>
                    <a:pt x="474" y="21"/>
                    <a:pt x="465" y="34"/>
                  </a:cubicBezTo>
                  <a:cubicBezTo>
                    <a:pt x="459" y="14"/>
                    <a:pt x="439" y="0"/>
                    <a:pt x="415" y="0"/>
                  </a:cubicBezTo>
                  <a:cubicBezTo>
                    <a:pt x="390" y="0"/>
                    <a:pt x="370" y="15"/>
                    <a:pt x="365" y="36"/>
                  </a:cubicBezTo>
                  <a:cubicBezTo>
                    <a:pt x="360" y="15"/>
                    <a:pt x="339" y="0"/>
                    <a:pt x="315" y="0"/>
                  </a:cubicBezTo>
                  <a:cubicBezTo>
                    <a:pt x="286" y="0"/>
                    <a:pt x="263" y="20"/>
                    <a:pt x="263" y="45"/>
                  </a:cubicBezTo>
                  <a:cubicBezTo>
                    <a:pt x="263" y="49"/>
                    <a:pt x="264" y="52"/>
                    <a:pt x="265" y="55"/>
                  </a:cubicBezTo>
                  <a:cubicBezTo>
                    <a:pt x="256" y="49"/>
                    <a:pt x="245" y="45"/>
                    <a:pt x="233" y="45"/>
                  </a:cubicBezTo>
                  <a:cubicBezTo>
                    <a:pt x="204" y="45"/>
                    <a:pt x="181" y="65"/>
                    <a:pt x="181" y="90"/>
                  </a:cubicBezTo>
                  <a:cubicBezTo>
                    <a:pt x="181" y="92"/>
                    <a:pt x="181" y="93"/>
                    <a:pt x="181" y="94"/>
                  </a:cubicBezTo>
                  <a:cubicBezTo>
                    <a:pt x="175" y="92"/>
                    <a:pt x="169" y="90"/>
                    <a:pt x="161" y="90"/>
                  </a:cubicBezTo>
                  <a:cubicBezTo>
                    <a:pt x="133" y="90"/>
                    <a:pt x="110" y="111"/>
                    <a:pt x="110" y="136"/>
                  </a:cubicBezTo>
                  <a:cubicBezTo>
                    <a:pt x="110" y="146"/>
                    <a:pt x="114" y="155"/>
                    <a:pt x="120" y="162"/>
                  </a:cubicBezTo>
                  <a:cubicBezTo>
                    <a:pt x="115" y="161"/>
                    <a:pt x="109" y="160"/>
                    <a:pt x="103" y="160"/>
                  </a:cubicBezTo>
                  <a:cubicBezTo>
                    <a:pt x="75" y="160"/>
                    <a:pt x="52" y="180"/>
                    <a:pt x="52" y="205"/>
                  </a:cubicBezTo>
                  <a:cubicBezTo>
                    <a:pt x="52" y="220"/>
                    <a:pt x="60" y="233"/>
                    <a:pt x="72" y="241"/>
                  </a:cubicBezTo>
                  <a:cubicBezTo>
                    <a:pt x="69" y="240"/>
                    <a:pt x="66" y="240"/>
                    <a:pt x="63" y="240"/>
                  </a:cubicBezTo>
                  <a:cubicBezTo>
                    <a:pt x="35" y="240"/>
                    <a:pt x="12" y="260"/>
                    <a:pt x="12" y="285"/>
                  </a:cubicBezTo>
                  <a:cubicBezTo>
                    <a:pt x="12" y="301"/>
                    <a:pt x="21" y="315"/>
                    <a:pt x="35" y="323"/>
                  </a:cubicBezTo>
                  <a:cubicBezTo>
                    <a:pt x="15" y="329"/>
                    <a:pt x="0" y="346"/>
                    <a:pt x="0" y="366"/>
                  </a:cubicBezTo>
                  <a:cubicBezTo>
                    <a:pt x="0" y="387"/>
                    <a:pt x="17" y="404"/>
                    <a:pt x="39" y="410"/>
                  </a:cubicBezTo>
                  <a:cubicBezTo>
                    <a:pt x="23" y="417"/>
                    <a:pt x="13" y="432"/>
                    <a:pt x="13" y="449"/>
                  </a:cubicBezTo>
                  <a:cubicBezTo>
                    <a:pt x="13" y="474"/>
                    <a:pt x="36" y="494"/>
                    <a:pt x="64" y="494"/>
                  </a:cubicBezTo>
                  <a:cubicBezTo>
                    <a:pt x="66" y="494"/>
                    <a:pt x="68" y="494"/>
                    <a:pt x="70" y="494"/>
                  </a:cubicBezTo>
                  <a:cubicBezTo>
                    <a:pt x="59" y="502"/>
                    <a:pt x="52" y="514"/>
                    <a:pt x="52" y="528"/>
                  </a:cubicBezTo>
                  <a:cubicBezTo>
                    <a:pt x="52" y="553"/>
                    <a:pt x="75" y="574"/>
                    <a:pt x="103" y="574"/>
                  </a:cubicBezTo>
                  <a:cubicBezTo>
                    <a:pt x="108" y="574"/>
                    <a:pt x="114" y="573"/>
                    <a:pt x="118" y="572"/>
                  </a:cubicBezTo>
                  <a:cubicBezTo>
                    <a:pt x="113" y="579"/>
                    <a:pt x="110" y="587"/>
                    <a:pt x="110" y="596"/>
                  </a:cubicBezTo>
                  <a:cubicBezTo>
                    <a:pt x="110" y="621"/>
                    <a:pt x="133" y="642"/>
                    <a:pt x="161" y="642"/>
                  </a:cubicBezTo>
                  <a:cubicBezTo>
                    <a:pt x="174" y="642"/>
                    <a:pt x="185" y="638"/>
                    <a:pt x="193" y="632"/>
                  </a:cubicBezTo>
                  <a:cubicBezTo>
                    <a:pt x="191" y="637"/>
                    <a:pt x="190" y="642"/>
                    <a:pt x="190" y="648"/>
                  </a:cubicBezTo>
                  <a:cubicBezTo>
                    <a:pt x="190" y="673"/>
                    <a:pt x="213" y="694"/>
                    <a:pt x="241" y="694"/>
                  </a:cubicBezTo>
                  <a:cubicBezTo>
                    <a:pt x="259" y="694"/>
                    <a:pt x="275" y="685"/>
                    <a:pt x="284" y="673"/>
                  </a:cubicBezTo>
                  <a:cubicBezTo>
                    <a:pt x="284" y="674"/>
                    <a:pt x="284" y="675"/>
                    <a:pt x="284" y="677"/>
                  </a:cubicBezTo>
                  <a:cubicBezTo>
                    <a:pt x="284" y="702"/>
                    <a:pt x="307" y="722"/>
                    <a:pt x="335" y="722"/>
                  </a:cubicBezTo>
                  <a:cubicBezTo>
                    <a:pt x="354" y="722"/>
                    <a:pt x="370" y="713"/>
                    <a:pt x="379" y="700"/>
                  </a:cubicBezTo>
                  <a:cubicBezTo>
                    <a:pt x="385" y="719"/>
                    <a:pt x="405" y="732"/>
                    <a:pt x="428" y="732"/>
                  </a:cubicBezTo>
                  <a:cubicBezTo>
                    <a:pt x="453" y="732"/>
                    <a:pt x="473" y="716"/>
                    <a:pt x="478" y="695"/>
                  </a:cubicBezTo>
                  <a:cubicBezTo>
                    <a:pt x="487" y="709"/>
                    <a:pt x="503" y="718"/>
                    <a:pt x="522" y="718"/>
                  </a:cubicBezTo>
                  <a:cubicBezTo>
                    <a:pt x="551" y="718"/>
                    <a:pt x="574" y="697"/>
                    <a:pt x="574" y="672"/>
                  </a:cubicBezTo>
                  <a:cubicBezTo>
                    <a:pt x="574" y="670"/>
                    <a:pt x="573" y="667"/>
                    <a:pt x="573" y="665"/>
                  </a:cubicBezTo>
                  <a:cubicBezTo>
                    <a:pt x="582" y="675"/>
                    <a:pt x="596" y="681"/>
                    <a:pt x="612" y="681"/>
                  </a:cubicBezTo>
                  <a:cubicBezTo>
                    <a:pt x="640" y="681"/>
                    <a:pt x="663" y="661"/>
                    <a:pt x="663" y="636"/>
                  </a:cubicBezTo>
                  <a:cubicBezTo>
                    <a:pt x="663" y="631"/>
                    <a:pt x="662" y="626"/>
                    <a:pt x="661" y="622"/>
                  </a:cubicBezTo>
                  <a:cubicBezTo>
                    <a:pt x="668" y="625"/>
                    <a:pt x="676" y="627"/>
                    <a:pt x="684" y="627"/>
                  </a:cubicBezTo>
                  <a:cubicBezTo>
                    <a:pt x="713" y="627"/>
                    <a:pt x="736" y="607"/>
                    <a:pt x="736" y="582"/>
                  </a:cubicBezTo>
                  <a:cubicBezTo>
                    <a:pt x="736" y="576"/>
                    <a:pt x="734" y="570"/>
                    <a:pt x="732" y="565"/>
                  </a:cubicBezTo>
                  <a:cubicBezTo>
                    <a:pt x="733" y="565"/>
                    <a:pt x="734" y="565"/>
                    <a:pt x="736" y="565"/>
                  </a:cubicBezTo>
                  <a:cubicBezTo>
                    <a:pt x="764" y="565"/>
                    <a:pt x="787" y="545"/>
                    <a:pt x="787" y="520"/>
                  </a:cubicBezTo>
                  <a:cubicBezTo>
                    <a:pt x="787" y="507"/>
                    <a:pt x="781" y="495"/>
                    <a:pt x="771" y="487"/>
                  </a:cubicBezTo>
                  <a:cubicBezTo>
                    <a:pt x="797" y="485"/>
                    <a:pt x="817" y="466"/>
                    <a:pt x="817" y="442"/>
                  </a:cubicBezTo>
                  <a:cubicBezTo>
                    <a:pt x="817" y="424"/>
                    <a:pt x="805" y="409"/>
                    <a:pt x="788" y="401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1249" y="1198"/>
              <a:ext cx="1715" cy="1527"/>
            </a:xfrm>
            <a:custGeom>
              <a:avLst/>
              <a:gdLst>
                <a:gd name="T0" fmla="*/ 798 w 818"/>
                <a:gd name="T1" fmla="*/ 300 h 727"/>
                <a:gd name="T2" fmla="*/ 782 w 818"/>
                <a:gd name="T3" fmla="*/ 239 h 727"/>
                <a:gd name="T4" fmla="*/ 706 w 818"/>
                <a:gd name="T5" fmla="*/ 151 h 727"/>
                <a:gd name="T6" fmla="*/ 637 w 818"/>
                <a:gd name="T7" fmla="*/ 91 h 727"/>
                <a:gd name="T8" fmla="*/ 551 w 818"/>
                <a:gd name="T9" fmla="*/ 48 h 727"/>
                <a:gd name="T10" fmla="*/ 517 w 818"/>
                <a:gd name="T11" fmla="*/ 18 h 727"/>
                <a:gd name="T12" fmla="*/ 457 w 818"/>
                <a:gd name="T13" fmla="*/ 31 h 727"/>
                <a:gd name="T14" fmla="*/ 427 w 818"/>
                <a:gd name="T15" fmla="*/ 4 h 727"/>
                <a:gd name="T16" fmla="*/ 388 w 818"/>
                <a:gd name="T17" fmla="*/ 3 h 727"/>
                <a:gd name="T18" fmla="*/ 335 w 818"/>
                <a:gd name="T19" fmla="*/ 8 h 727"/>
                <a:gd name="T20" fmla="*/ 295 w 818"/>
                <a:gd name="T21" fmla="*/ 1 h 727"/>
                <a:gd name="T22" fmla="*/ 215 w 818"/>
                <a:gd name="T23" fmla="*/ 48 h 727"/>
                <a:gd name="T24" fmla="*/ 141 w 818"/>
                <a:gd name="T25" fmla="*/ 95 h 727"/>
                <a:gd name="T26" fmla="*/ 94 w 818"/>
                <a:gd name="T27" fmla="*/ 161 h 727"/>
                <a:gd name="T28" fmla="*/ 61 w 818"/>
                <a:gd name="T29" fmla="*/ 245 h 727"/>
                <a:gd name="T30" fmla="*/ 1 w 818"/>
                <a:gd name="T31" fmla="*/ 295 h 727"/>
                <a:gd name="T32" fmla="*/ 32 w 818"/>
                <a:gd name="T33" fmla="*/ 252 h 727"/>
                <a:gd name="T34" fmla="*/ 44 w 818"/>
                <a:gd name="T35" fmla="*/ 202 h 727"/>
                <a:gd name="T36" fmla="*/ 114 w 818"/>
                <a:gd name="T37" fmla="*/ 170 h 727"/>
                <a:gd name="T38" fmla="*/ 108 w 818"/>
                <a:gd name="T39" fmla="*/ 125 h 727"/>
                <a:gd name="T40" fmla="*/ 173 w 818"/>
                <a:gd name="T41" fmla="*/ 95 h 727"/>
                <a:gd name="T42" fmla="*/ 229 w 818"/>
                <a:gd name="T43" fmla="*/ 54 h 727"/>
                <a:gd name="T44" fmla="*/ 267 w 818"/>
                <a:gd name="T45" fmla="*/ 27 h 727"/>
                <a:gd name="T46" fmla="*/ 323 w 818"/>
                <a:gd name="T47" fmla="*/ 12 h 727"/>
                <a:gd name="T48" fmla="*/ 355 w 818"/>
                <a:gd name="T49" fmla="*/ 45 h 727"/>
                <a:gd name="T50" fmla="*/ 377 w 818"/>
                <a:gd name="T51" fmla="*/ 18 h 727"/>
                <a:gd name="T52" fmla="*/ 420 w 818"/>
                <a:gd name="T53" fmla="*/ 11 h 727"/>
                <a:gd name="T54" fmla="*/ 449 w 818"/>
                <a:gd name="T55" fmla="*/ 33 h 727"/>
                <a:gd name="T56" fmla="*/ 468 w 818"/>
                <a:gd name="T57" fmla="*/ 31 h 727"/>
                <a:gd name="T58" fmla="*/ 515 w 818"/>
                <a:gd name="T59" fmla="*/ 23 h 727"/>
                <a:gd name="T60" fmla="*/ 544 w 818"/>
                <a:gd name="T61" fmla="*/ 51 h 727"/>
                <a:gd name="T62" fmla="*/ 576 w 818"/>
                <a:gd name="T63" fmla="*/ 49 h 727"/>
                <a:gd name="T64" fmla="*/ 635 w 818"/>
                <a:gd name="T65" fmla="*/ 96 h 727"/>
                <a:gd name="T66" fmla="*/ 696 w 818"/>
                <a:gd name="T67" fmla="*/ 154 h 727"/>
                <a:gd name="T68" fmla="*/ 761 w 818"/>
                <a:gd name="T69" fmla="*/ 204 h 727"/>
                <a:gd name="T70" fmla="*/ 780 w 818"/>
                <a:gd name="T71" fmla="*/ 241 h 727"/>
                <a:gd name="T72" fmla="*/ 793 w 818"/>
                <a:gd name="T73" fmla="*/ 296 h 727"/>
                <a:gd name="T74" fmla="*/ 770 w 818"/>
                <a:gd name="T75" fmla="*/ 322 h 727"/>
                <a:gd name="T76" fmla="*/ 811 w 818"/>
                <a:gd name="T77" fmla="*/ 374 h 727"/>
                <a:gd name="T78" fmla="*/ 777 w 818"/>
                <a:gd name="T79" fmla="*/ 406 h 727"/>
                <a:gd name="T80" fmla="*/ 803 w 818"/>
                <a:gd name="T81" fmla="*/ 434 h 727"/>
                <a:gd name="T82" fmla="*/ 805 w 818"/>
                <a:gd name="T83" fmla="*/ 448 h 727"/>
                <a:gd name="T84" fmla="*/ 759 w 818"/>
                <a:gd name="T85" fmla="*/ 495 h 727"/>
                <a:gd name="T86" fmla="*/ 723 w 818"/>
                <a:gd name="T87" fmla="*/ 570 h 727"/>
                <a:gd name="T88" fmla="*/ 666 w 818"/>
                <a:gd name="T89" fmla="*/ 628 h 727"/>
                <a:gd name="T90" fmla="*/ 609 w 818"/>
                <a:gd name="T91" fmla="*/ 681 h 727"/>
                <a:gd name="T92" fmla="*/ 567 w 818"/>
                <a:gd name="T93" fmla="*/ 667 h 727"/>
                <a:gd name="T94" fmla="*/ 520 w 818"/>
                <a:gd name="T95" fmla="*/ 718 h 727"/>
                <a:gd name="T96" fmla="*/ 492 w 818"/>
                <a:gd name="T97" fmla="*/ 714 h 727"/>
                <a:gd name="T98" fmla="*/ 521 w 818"/>
                <a:gd name="T99" fmla="*/ 727 h 727"/>
                <a:gd name="T100" fmla="*/ 602 w 818"/>
                <a:gd name="T101" fmla="*/ 690 h 727"/>
                <a:gd name="T102" fmla="*/ 657 w 818"/>
                <a:gd name="T103" fmla="*/ 633 h 727"/>
                <a:gd name="T104" fmla="*/ 724 w 818"/>
                <a:gd name="T105" fmla="*/ 571 h 727"/>
                <a:gd name="T106" fmla="*/ 779 w 818"/>
                <a:gd name="T107" fmla="*/ 516 h 727"/>
                <a:gd name="T108" fmla="*/ 810 w 818"/>
                <a:gd name="T109" fmla="*/ 446 h 727"/>
                <a:gd name="T110" fmla="*/ 787 w 818"/>
                <a:gd name="T111" fmla="*/ 408 h 727"/>
                <a:gd name="T112" fmla="*/ 817 w 818"/>
                <a:gd name="T113" fmla="*/ 37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18" h="727">
                  <a:moveTo>
                    <a:pt x="818" y="358"/>
                  </a:moveTo>
                  <a:cubicBezTo>
                    <a:pt x="817" y="353"/>
                    <a:pt x="815" y="347"/>
                    <a:pt x="813" y="342"/>
                  </a:cubicBezTo>
                  <a:cubicBezTo>
                    <a:pt x="810" y="337"/>
                    <a:pt x="806" y="332"/>
                    <a:pt x="802" y="328"/>
                  </a:cubicBezTo>
                  <a:cubicBezTo>
                    <a:pt x="796" y="323"/>
                    <a:pt x="789" y="319"/>
                    <a:pt x="782" y="317"/>
                  </a:cubicBezTo>
                  <a:cubicBezTo>
                    <a:pt x="783" y="316"/>
                    <a:pt x="785" y="314"/>
                    <a:pt x="787" y="313"/>
                  </a:cubicBezTo>
                  <a:cubicBezTo>
                    <a:pt x="789" y="311"/>
                    <a:pt x="791" y="309"/>
                    <a:pt x="793" y="307"/>
                  </a:cubicBezTo>
                  <a:cubicBezTo>
                    <a:pt x="795" y="305"/>
                    <a:pt x="797" y="302"/>
                    <a:pt x="798" y="300"/>
                  </a:cubicBezTo>
                  <a:cubicBezTo>
                    <a:pt x="800" y="297"/>
                    <a:pt x="801" y="294"/>
                    <a:pt x="802" y="292"/>
                  </a:cubicBezTo>
                  <a:cubicBezTo>
                    <a:pt x="803" y="289"/>
                    <a:pt x="804" y="286"/>
                    <a:pt x="804" y="283"/>
                  </a:cubicBezTo>
                  <a:cubicBezTo>
                    <a:pt x="804" y="282"/>
                    <a:pt x="804" y="280"/>
                    <a:pt x="804" y="279"/>
                  </a:cubicBezTo>
                  <a:cubicBezTo>
                    <a:pt x="804" y="276"/>
                    <a:pt x="804" y="276"/>
                    <a:pt x="804" y="276"/>
                  </a:cubicBezTo>
                  <a:cubicBezTo>
                    <a:pt x="804" y="274"/>
                    <a:pt x="804" y="274"/>
                    <a:pt x="804" y="274"/>
                  </a:cubicBezTo>
                  <a:cubicBezTo>
                    <a:pt x="804" y="271"/>
                    <a:pt x="804" y="268"/>
                    <a:pt x="803" y="266"/>
                  </a:cubicBezTo>
                  <a:cubicBezTo>
                    <a:pt x="799" y="254"/>
                    <a:pt x="792" y="245"/>
                    <a:pt x="782" y="239"/>
                  </a:cubicBezTo>
                  <a:cubicBezTo>
                    <a:pt x="773" y="233"/>
                    <a:pt x="762" y="230"/>
                    <a:pt x="752" y="230"/>
                  </a:cubicBezTo>
                  <a:cubicBezTo>
                    <a:pt x="755" y="227"/>
                    <a:pt x="758" y="224"/>
                    <a:pt x="760" y="220"/>
                  </a:cubicBezTo>
                  <a:cubicBezTo>
                    <a:pt x="763" y="215"/>
                    <a:pt x="765" y="210"/>
                    <a:pt x="766" y="205"/>
                  </a:cubicBezTo>
                  <a:cubicBezTo>
                    <a:pt x="767" y="199"/>
                    <a:pt x="766" y="194"/>
                    <a:pt x="765" y="188"/>
                  </a:cubicBezTo>
                  <a:cubicBezTo>
                    <a:pt x="764" y="183"/>
                    <a:pt x="761" y="178"/>
                    <a:pt x="758" y="173"/>
                  </a:cubicBezTo>
                  <a:cubicBezTo>
                    <a:pt x="752" y="164"/>
                    <a:pt x="742" y="158"/>
                    <a:pt x="732" y="154"/>
                  </a:cubicBezTo>
                  <a:cubicBezTo>
                    <a:pt x="724" y="151"/>
                    <a:pt x="715" y="150"/>
                    <a:pt x="706" y="151"/>
                  </a:cubicBezTo>
                  <a:cubicBezTo>
                    <a:pt x="707" y="148"/>
                    <a:pt x="708" y="146"/>
                    <a:pt x="709" y="143"/>
                  </a:cubicBezTo>
                  <a:cubicBezTo>
                    <a:pt x="709" y="140"/>
                    <a:pt x="709" y="138"/>
                    <a:pt x="709" y="135"/>
                  </a:cubicBezTo>
                  <a:cubicBezTo>
                    <a:pt x="709" y="134"/>
                    <a:pt x="709" y="133"/>
                    <a:pt x="709" y="131"/>
                  </a:cubicBezTo>
                  <a:cubicBezTo>
                    <a:pt x="709" y="130"/>
                    <a:pt x="708" y="129"/>
                    <a:pt x="708" y="127"/>
                  </a:cubicBezTo>
                  <a:cubicBezTo>
                    <a:pt x="706" y="117"/>
                    <a:pt x="700" y="108"/>
                    <a:pt x="692" y="101"/>
                  </a:cubicBezTo>
                  <a:cubicBezTo>
                    <a:pt x="683" y="95"/>
                    <a:pt x="674" y="91"/>
                    <a:pt x="664" y="89"/>
                  </a:cubicBezTo>
                  <a:cubicBezTo>
                    <a:pt x="655" y="88"/>
                    <a:pt x="645" y="89"/>
                    <a:pt x="637" y="91"/>
                  </a:cubicBezTo>
                  <a:cubicBezTo>
                    <a:pt x="637" y="82"/>
                    <a:pt x="634" y="73"/>
                    <a:pt x="629" y="65"/>
                  </a:cubicBezTo>
                  <a:cubicBezTo>
                    <a:pt x="623" y="57"/>
                    <a:pt x="615" y="51"/>
                    <a:pt x="605" y="47"/>
                  </a:cubicBezTo>
                  <a:cubicBezTo>
                    <a:pt x="601" y="45"/>
                    <a:pt x="596" y="44"/>
                    <a:pt x="591" y="43"/>
                  </a:cubicBezTo>
                  <a:cubicBezTo>
                    <a:pt x="588" y="43"/>
                    <a:pt x="586" y="43"/>
                    <a:pt x="583" y="43"/>
                  </a:cubicBezTo>
                  <a:cubicBezTo>
                    <a:pt x="581" y="42"/>
                    <a:pt x="578" y="43"/>
                    <a:pt x="576" y="43"/>
                  </a:cubicBezTo>
                  <a:cubicBezTo>
                    <a:pt x="567" y="44"/>
                    <a:pt x="559" y="46"/>
                    <a:pt x="552" y="51"/>
                  </a:cubicBezTo>
                  <a:cubicBezTo>
                    <a:pt x="552" y="50"/>
                    <a:pt x="551" y="49"/>
                    <a:pt x="551" y="48"/>
                  </a:cubicBezTo>
                  <a:cubicBezTo>
                    <a:pt x="550" y="46"/>
                    <a:pt x="549" y="43"/>
                    <a:pt x="547" y="41"/>
                  </a:cubicBezTo>
                  <a:cubicBezTo>
                    <a:pt x="547" y="40"/>
                    <a:pt x="546" y="39"/>
                    <a:pt x="545" y="38"/>
                  </a:cubicBezTo>
                  <a:cubicBezTo>
                    <a:pt x="544" y="37"/>
                    <a:pt x="544" y="36"/>
                    <a:pt x="543" y="35"/>
                  </a:cubicBezTo>
                  <a:cubicBezTo>
                    <a:pt x="541" y="33"/>
                    <a:pt x="539" y="31"/>
                    <a:pt x="537" y="29"/>
                  </a:cubicBezTo>
                  <a:cubicBezTo>
                    <a:pt x="535" y="27"/>
                    <a:pt x="533" y="26"/>
                    <a:pt x="531" y="24"/>
                  </a:cubicBezTo>
                  <a:cubicBezTo>
                    <a:pt x="529" y="23"/>
                    <a:pt x="526" y="22"/>
                    <a:pt x="524" y="21"/>
                  </a:cubicBezTo>
                  <a:cubicBezTo>
                    <a:pt x="522" y="20"/>
                    <a:pt x="519" y="19"/>
                    <a:pt x="517" y="18"/>
                  </a:cubicBezTo>
                  <a:cubicBezTo>
                    <a:pt x="514" y="17"/>
                    <a:pt x="512" y="17"/>
                    <a:pt x="509" y="16"/>
                  </a:cubicBezTo>
                  <a:cubicBezTo>
                    <a:pt x="506" y="16"/>
                    <a:pt x="504" y="15"/>
                    <a:pt x="501" y="15"/>
                  </a:cubicBezTo>
                  <a:cubicBezTo>
                    <a:pt x="500" y="15"/>
                    <a:pt x="499" y="15"/>
                    <a:pt x="497" y="15"/>
                  </a:cubicBezTo>
                  <a:cubicBezTo>
                    <a:pt x="496" y="15"/>
                    <a:pt x="495" y="15"/>
                    <a:pt x="494" y="16"/>
                  </a:cubicBezTo>
                  <a:cubicBezTo>
                    <a:pt x="491" y="16"/>
                    <a:pt x="488" y="16"/>
                    <a:pt x="486" y="17"/>
                  </a:cubicBezTo>
                  <a:cubicBezTo>
                    <a:pt x="483" y="17"/>
                    <a:pt x="481" y="18"/>
                    <a:pt x="478" y="19"/>
                  </a:cubicBezTo>
                  <a:cubicBezTo>
                    <a:pt x="471" y="21"/>
                    <a:pt x="463" y="26"/>
                    <a:pt x="457" y="31"/>
                  </a:cubicBezTo>
                  <a:cubicBezTo>
                    <a:pt x="457" y="31"/>
                    <a:pt x="457" y="30"/>
                    <a:pt x="456" y="29"/>
                  </a:cubicBezTo>
                  <a:cubicBezTo>
                    <a:pt x="455" y="27"/>
                    <a:pt x="453" y="24"/>
                    <a:pt x="452" y="22"/>
                  </a:cubicBezTo>
                  <a:cubicBezTo>
                    <a:pt x="450" y="19"/>
                    <a:pt x="448" y="17"/>
                    <a:pt x="446" y="15"/>
                  </a:cubicBezTo>
                  <a:cubicBezTo>
                    <a:pt x="443" y="13"/>
                    <a:pt x="441" y="11"/>
                    <a:pt x="439" y="10"/>
                  </a:cubicBezTo>
                  <a:cubicBezTo>
                    <a:pt x="437" y="9"/>
                    <a:pt x="436" y="8"/>
                    <a:pt x="435" y="8"/>
                  </a:cubicBezTo>
                  <a:cubicBezTo>
                    <a:pt x="433" y="7"/>
                    <a:pt x="432" y="6"/>
                    <a:pt x="431" y="6"/>
                  </a:cubicBezTo>
                  <a:cubicBezTo>
                    <a:pt x="429" y="5"/>
                    <a:pt x="428" y="4"/>
                    <a:pt x="427" y="4"/>
                  </a:cubicBezTo>
                  <a:cubicBezTo>
                    <a:pt x="425" y="3"/>
                    <a:pt x="424" y="3"/>
                    <a:pt x="422" y="3"/>
                  </a:cubicBezTo>
                  <a:cubicBezTo>
                    <a:pt x="420" y="2"/>
                    <a:pt x="417" y="1"/>
                    <a:pt x="414" y="1"/>
                  </a:cubicBezTo>
                  <a:cubicBezTo>
                    <a:pt x="411" y="0"/>
                    <a:pt x="408" y="0"/>
                    <a:pt x="405" y="0"/>
                  </a:cubicBezTo>
                  <a:cubicBezTo>
                    <a:pt x="403" y="0"/>
                    <a:pt x="402" y="0"/>
                    <a:pt x="401" y="1"/>
                  </a:cubicBezTo>
                  <a:cubicBezTo>
                    <a:pt x="396" y="1"/>
                    <a:pt x="396" y="1"/>
                    <a:pt x="396" y="1"/>
                  </a:cubicBezTo>
                  <a:cubicBezTo>
                    <a:pt x="392" y="2"/>
                    <a:pt x="392" y="2"/>
                    <a:pt x="392" y="2"/>
                  </a:cubicBezTo>
                  <a:cubicBezTo>
                    <a:pt x="388" y="3"/>
                    <a:pt x="388" y="3"/>
                    <a:pt x="388" y="3"/>
                  </a:cubicBezTo>
                  <a:cubicBezTo>
                    <a:pt x="382" y="5"/>
                    <a:pt x="377" y="8"/>
                    <a:pt x="372" y="11"/>
                  </a:cubicBezTo>
                  <a:cubicBezTo>
                    <a:pt x="367" y="14"/>
                    <a:pt x="363" y="19"/>
                    <a:pt x="359" y="24"/>
                  </a:cubicBezTo>
                  <a:cubicBezTo>
                    <a:pt x="358" y="25"/>
                    <a:pt x="357" y="27"/>
                    <a:pt x="356" y="29"/>
                  </a:cubicBezTo>
                  <a:cubicBezTo>
                    <a:pt x="354" y="26"/>
                    <a:pt x="353" y="24"/>
                    <a:pt x="351" y="21"/>
                  </a:cubicBezTo>
                  <a:cubicBezTo>
                    <a:pt x="350" y="20"/>
                    <a:pt x="348" y="19"/>
                    <a:pt x="347" y="17"/>
                  </a:cubicBezTo>
                  <a:cubicBezTo>
                    <a:pt x="346" y="16"/>
                    <a:pt x="345" y="15"/>
                    <a:pt x="343" y="14"/>
                  </a:cubicBezTo>
                  <a:cubicBezTo>
                    <a:pt x="341" y="12"/>
                    <a:pt x="338" y="10"/>
                    <a:pt x="335" y="8"/>
                  </a:cubicBezTo>
                  <a:cubicBezTo>
                    <a:pt x="332" y="6"/>
                    <a:pt x="329" y="5"/>
                    <a:pt x="326" y="4"/>
                  </a:cubicBezTo>
                  <a:cubicBezTo>
                    <a:pt x="322" y="3"/>
                    <a:pt x="319" y="2"/>
                    <a:pt x="316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0" y="1"/>
                    <a:pt x="300" y="1"/>
                    <a:pt x="300" y="1"/>
                  </a:cubicBezTo>
                  <a:cubicBezTo>
                    <a:pt x="299" y="1"/>
                    <a:pt x="297" y="1"/>
                    <a:pt x="295" y="1"/>
                  </a:cubicBezTo>
                  <a:cubicBezTo>
                    <a:pt x="282" y="4"/>
                    <a:pt x="269" y="10"/>
                    <a:pt x="260" y="21"/>
                  </a:cubicBezTo>
                  <a:cubicBezTo>
                    <a:pt x="256" y="27"/>
                    <a:pt x="253" y="33"/>
                    <a:pt x="251" y="40"/>
                  </a:cubicBezTo>
                  <a:cubicBezTo>
                    <a:pt x="250" y="44"/>
                    <a:pt x="250" y="47"/>
                    <a:pt x="250" y="51"/>
                  </a:cubicBezTo>
                  <a:cubicBezTo>
                    <a:pt x="250" y="51"/>
                    <a:pt x="250" y="52"/>
                    <a:pt x="250" y="52"/>
                  </a:cubicBezTo>
                  <a:cubicBezTo>
                    <a:pt x="244" y="49"/>
                    <a:pt x="237" y="47"/>
                    <a:pt x="230" y="47"/>
                  </a:cubicBezTo>
                  <a:cubicBezTo>
                    <a:pt x="227" y="47"/>
                    <a:pt x="225" y="47"/>
                    <a:pt x="222" y="47"/>
                  </a:cubicBezTo>
                  <a:cubicBezTo>
                    <a:pt x="220" y="47"/>
                    <a:pt x="217" y="47"/>
                    <a:pt x="215" y="48"/>
                  </a:cubicBezTo>
                  <a:cubicBezTo>
                    <a:pt x="210" y="49"/>
                    <a:pt x="205" y="50"/>
                    <a:pt x="200" y="52"/>
                  </a:cubicBezTo>
                  <a:cubicBezTo>
                    <a:pt x="191" y="56"/>
                    <a:pt x="183" y="63"/>
                    <a:pt x="178" y="71"/>
                  </a:cubicBezTo>
                  <a:cubicBezTo>
                    <a:pt x="176" y="75"/>
                    <a:pt x="174" y="80"/>
                    <a:pt x="173" y="85"/>
                  </a:cubicBezTo>
                  <a:cubicBezTo>
                    <a:pt x="172" y="87"/>
                    <a:pt x="172" y="89"/>
                    <a:pt x="172" y="92"/>
                  </a:cubicBezTo>
                  <a:cubicBezTo>
                    <a:pt x="172" y="94"/>
                    <a:pt x="172" y="96"/>
                    <a:pt x="172" y="98"/>
                  </a:cubicBezTo>
                  <a:cubicBezTo>
                    <a:pt x="167" y="97"/>
                    <a:pt x="162" y="96"/>
                    <a:pt x="157" y="95"/>
                  </a:cubicBezTo>
                  <a:cubicBezTo>
                    <a:pt x="152" y="94"/>
                    <a:pt x="147" y="94"/>
                    <a:pt x="141" y="95"/>
                  </a:cubicBezTo>
                  <a:cubicBezTo>
                    <a:pt x="131" y="96"/>
                    <a:pt x="120" y="101"/>
                    <a:pt x="112" y="109"/>
                  </a:cubicBezTo>
                  <a:cubicBezTo>
                    <a:pt x="104" y="116"/>
                    <a:pt x="98" y="127"/>
                    <a:pt x="97" y="138"/>
                  </a:cubicBezTo>
                  <a:cubicBezTo>
                    <a:pt x="97" y="140"/>
                    <a:pt x="97" y="141"/>
                    <a:pt x="97" y="142"/>
                  </a:cubicBezTo>
                  <a:cubicBezTo>
                    <a:pt x="97" y="144"/>
                    <a:pt x="97" y="145"/>
                    <a:pt x="98" y="147"/>
                  </a:cubicBezTo>
                  <a:cubicBezTo>
                    <a:pt x="98" y="150"/>
                    <a:pt x="99" y="152"/>
                    <a:pt x="100" y="155"/>
                  </a:cubicBezTo>
                  <a:cubicBezTo>
                    <a:pt x="100" y="157"/>
                    <a:pt x="101" y="160"/>
                    <a:pt x="102" y="162"/>
                  </a:cubicBezTo>
                  <a:cubicBezTo>
                    <a:pt x="100" y="161"/>
                    <a:pt x="97" y="161"/>
                    <a:pt x="94" y="161"/>
                  </a:cubicBezTo>
                  <a:cubicBezTo>
                    <a:pt x="91" y="161"/>
                    <a:pt x="88" y="162"/>
                    <a:pt x="85" y="163"/>
                  </a:cubicBezTo>
                  <a:cubicBezTo>
                    <a:pt x="83" y="163"/>
                    <a:pt x="80" y="164"/>
                    <a:pt x="77" y="165"/>
                  </a:cubicBezTo>
                  <a:cubicBezTo>
                    <a:pt x="71" y="167"/>
                    <a:pt x="66" y="170"/>
                    <a:pt x="62" y="174"/>
                  </a:cubicBezTo>
                  <a:cubicBezTo>
                    <a:pt x="57" y="177"/>
                    <a:pt x="53" y="181"/>
                    <a:pt x="50" y="186"/>
                  </a:cubicBezTo>
                  <a:cubicBezTo>
                    <a:pt x="47" y="191"/>
                    <a:pt x="44" y="196"/>
                    <a:pt x="43" y="202"/>
                  </a:cubicBezTo>
                  <a:cubicBezTo>
                    <a:pt x="42" y="207"/>
                    <a:pt x="42" y="213"/>
                    <a:pt x="43" y="219"/>
                  </a:cubicBezTo>
                  <a:cubicBezTo>
                    <a:pt x="46" y="229"/>
                    <a:pt x="52" y="239"/>
                    <a:pt x="61" y="245"/>
                  </a:cubicBezTo>
                  <a:cubicBezTo>
                    <a:pt x="51" y="244"/>
                    <a:pt x="40" y="245"/>
                    <a:pt x="30" y="249"/>
                  </a:cubicBezTo>
                  <a:cubicBezTo>
                    <a:pt x="20" y="253"/>
                    <a:pt x="11" y="261"/>
                    <a:pt x="6" y="271"/>
                  </a:cubicBezTo>
                  <a:cubicBezTo>
                    <a:pt x="3" y="276"/>
                    <a:pt x="1" y="282"/>
                    <a:pt x="1" y="287"/>
                  </a:cubicBezTo>
                  <a:cubicBezTo>
                    <a:pt x="1" y="288"/>
                    <a:pt x="1" y="289"/>
                    <a:pt x="0" y="290"/>
                  </a:cubicBezTo>
                  <a:cubicBezTo>
                    <a:pt x="0" y="290"/>
                    <a:pt x="0" y="290"/>
                    <a:pt x="0" y="291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3"/>
                    <a:pt x="0" y="294"/>
                    <a:pt x="1" y="295"/>
                  </a:cubicBezTo>
                  <a:cubicBezTo>
                    <a:pt x="2" y="294"/>
                    <a:pt x="4" y="294"/>
                    <a:pt x="6" y="293"/>
                  </a:cubicBezTo>
                  <a:cubicBezTo>
                    <a:pt x="6" y="293"/>
                    <a:pt x="6" y="292"/>
                    <a:pt x="6" y="292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6" y="289"/>
                    <a:pt x="6" y="288"/>
                    <a:pt x="6" y="288"/>
                  </a:cubicBezTo>
                  <a:cubicBezTo>
                    <a:pt x="6" y="283"/>
                    <a:pt x="8" y="278"/>
                    <a:pt x="10" y="273"/>
                  </a:cubicBezTo>
                  <a:cubicBezTo>
                    <a:pt x="14" y="264"/>
                    <a:pt x="22" y="256"/>
                    <a:pt x="32" y="252"/>
                  </a:cubicBezTo>
                  <a:cubicBezTo>
                    <a:pt x="41" y="247"/>
                    <a:pt x="52" y="245"/>
                    <a:pt x="63" y="246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3" y="246"/>
                    <a:pt x="63" y="246"/>
                    <a:pt x="63" y="245"/>
                  </a:cubicBezTo>
                  <a:cubicBezTo>
                    <a:pt x="63" y="245"/>
                    <a:pt x="63" y="245"/>
                    <a:pt x="63" y="245"/>
                  </a:cubicBezTo>
                  <a:cubicBezTo>
                    <a:pt x="58" y="242"/>
                    <a:pt x="54" y="238"/>
                    <a:pt x="51" y="234"/>
                  </a:cubicBezTo>
                  <a:cubicBezTo>
                    <a:pt x="48" y="229"/>
                    <a:pt x="45" y="224"/>
                    <a:pt x="44" y="219"/>
                  </a:cubicBezTo>
                  <a:cubicBezTo>
                    <a:pt x="43" y="213"/>
                    <a:pt x="43" y="207"/>
                    <a:pt x="44" y="202"/>
                  </a:cubicBezTo>
                  <a:cubicBezTo>
                    <a:pt x="45" y="196"/>
                    <a:pt x="48" y="191"/>
                    <a:pt x="51" y="187"/>
                  </a:cubicBezTo>
                  <a:cubicBezTo>
                    <a:pt x="54" y="182"/>
                    <a:pt x="58" y="178"/>
                    <a:pt x="63" y="175"/>
                  </a:cubicBezTo>
                  <a:cubicBezTo>
                    <a:pt x="68" y="172"/>
                    <a:pt x="73" y="171"/>
                    <a:pt x="78" y="169"/>
                  </a:cubicBezTo>
                  <a:cubicBezTo>
                    <a:pt x="81" y="169"/>
                    <a:pt x="84" y="168"/>
                    <a:pt x="86" y="168"/>
                  </a:cubicBezTo>
                  <a:cubicBezTo>
                    <a:pt x="89" y="168"/>
                    <a:pt x="92" y="168"/>
                    <a:pt x="94" y="168"/>
                  </a:cubicBezTo>
                  <a:cubicBezTo>
                    <a:pt x="100" y="169"/>
                    <a:pt x="105" y="170"/>
                    <a:pt x="110" y="171"/>
                  </a:cubicBezTo>
                  <a:cubicBezTo>
                    <a:pt x="111" y="172"/>
                    <a:pt x="113" y="171"/>
                    <a:pt x="114" y="170"/>
                  </a:cubicBezTo>
                  <a:cubicBezTo>
                    <a:pt x="115" y="169"/>
                    <a:pt x="116" y="167"/>
                    <a:pt x="114" y="165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11" y="161"/>
                    <a:pt x="109" y="157"/>
                    <a:pt x="107" y="152"/>
                  </a:cubicBezTo>
                  <a:cubicBezTo>
                    <a:pt x="106" y="150"/>
                    <a:pt x="106" y="148"/>
                    <a:pt x="105" y="146"/>
                  </a:cubicBezTo>
                  <a:cubicBezTo>
                    <a:pt x="105" y="144"/>
                    <a:pt x="105" y="143"/>
                    <a:pt x="105" y="142"/>
                  </a:cubicBezTo>
                  <a:cubicBezTo>
                    <a:pt x="105" y="141"/>
                    <a:pt x="105" y="140"/>
                    <a:pt x="105" y="139"/>
                  </a:cubicBezTo>
                  <a:cubicBezTo>
                    <a:pt x="105" y="134"/>
                    <a:pt x="106" y="129"/>
                    <a:pt x="108" y="125"/>
                  </a:cubicBezTo>
                  <a:cubicBezTo>
                    <a:pt x="110" y="120"/>
                    <a:pt x="113" y="116"/>
                    <a:pt x="116" y="112"/>
                  </a:cubicBezTo>
                  <a:cubicBezTo>
                    <a:pt x="123" y="105"/>
                    <a:pt x="132" y="100"/>
                    <a:pt x="142" y="98"/>
                  </a:cubicBezTo>
                  <a:cubicBezTo>
                    <a:pt x="147" y="96"/>
                    <a:pt x="152" y="96"/>
                    <a:pt x="157" y="96"/>
                  </a:cubicBezTo>
                  <a:cubicBezTo>
                    <a:pt x="162" y="96"/>
                    <a:pt x="167" y="97"/>
                    <a:pt x="172" y="99"/>
                  </a:cubicBezTo>
                  <a:cubicBezTo>
                    <a:pt x="172" y="99"/>
                    <a:pt x="172" y="99"/>
                    <a:pt x="172" y="99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3"/>
                    <a:pt x="173" y="92"/>
                  </a:cubicBezTo>
                  <a:cubicBezTo>
                    <a:pt x="173" y="90"/>
                    <a:pt x="174" y="87"/>
                    <a:pt x="174" y="85"/>
                  </a:cubicBezTo>
                  <a:cubicBezTo>
                    <a:pt x="176" y="81"/>
                    <a:pt x="178" y="77"/>
                    <a:pt x="181" y="73"/>
                  </a:cubicBezTo>
                  <a:cubicBezTo>
                    <a:pt x="187" y="66"/>
                    <a:pt x="194" y="60"/>
                    <a:pt x="203" y="57"/>
                  </a:cubicBezTo>
                  <a:cubicBezTo>
                    <a:pt x="207" y="55"/>
                    <a:pt x="211" y="54"/>
                    <a:pt x="216" y="54"/>
                  </a:cubicBezTo>
                  <a:cubicBezTo>
                    <a:pt x="218" y="54"/>
                    <a:pt x="220" y="53"/>
                    <a:pt x="222" y="53"/>
                  </a:cubicBezTo>
                  <a:cubicBezTo>
                    <a:pt x="225" y="53"/>
                    <a:pt x="227" y="54"/>
                    <a:pt x="229" y="54"/>
                  </a:cubicBezTo>
                  <a:cubicBezTo>
                    <a:pt x="238" y="55"/>
                    <a:pt x="246" y="58"/>
                    <a:pt x="253" y="63"/>
                  </a:cubicBezTo>
                  <a:cubicBezTo>
                    <a:pt x="254" y="64"/>
                    <a:pt x="255" y="64"/>
                    <a:pt x="257" y="64"/>
                  </a:cubicBezTo>
                  <a:cubicBezTo>
                    <a:pt x="259" y="64"/>
                    <a:pt x="260" y="62"/>
                    <a:pt x="260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58" y="53"/>
                    <a:pt x="258" y="48"/>
                    <a:pt x="260" y="42"/>
                  </a:cubicBezTo>
                  <a:cubicBezTo>
                    <a:pt x="261" y="37"/>
                    <a:pt x="264" y="32"/>
                    <a:pt x="267" y="27"/>
                  </a:cubicBezTo>
                  <a:cubicBezTo>
                    <a:pt x="274" y="18"/>
                    <a:pt x="285" y="12"/>
                    <a:pt x="297" y="10"/>
                  </a:cubicBezTo>
                  <a:cubicBezTo>
                    <a:pt x="298" y="10"/>
                    <a:pt x="300" y="10"/>
                    <a:pt x="301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7" y="10"/>
                    <a:pt x="320" y="11"/>
                    <a:pt x="323" y="12"/>
                  </a:cubicBezTo>
                  <a:cubicBezTo>
                    <a:pt x="326" y="13"/>
                    <a:pt x="328" y="14"/>
                    <a:pt x="331" y="16"/>
                  </a:cubicBezTo>
                  <a:cubicBezTo>
                    <a:pt x="333" y="17"/>
                    <a:pt x="336" y="19"/>
                    <a:pt x="338" y="20"/>
                  </a:cubicBezTo>
                  <a:cubicBezTo>
                    <a:pt x="339" y="21"/>
                    <a:pt x="340" y="22"/>
                    <a:pt x="341" y="23"/>
                  </a:cubicBezTo>
                  <a:cubicBezTo>
                    <a:pt x="342" y="24"/>
                    <a:pt x="343" y="25"/>
                    <a:pt x="344" y="27"/>
                  </a:cubicBezTo>
                  <a:cubicBezTo>
                    <a:pt x="346" y="29"/>
                    <a:pt x="348" y="31"/>
                    <a:pt x="349" y="34"/>
                  </a:cubicBezTo>
                  <a:cubicBezTo>
                    <a:pt x="350" y="36"/>
                    <a:pt x="351" y="39"/>
                    <a:pt x="352" y="42"/>
                  </a:cubicBezTo>
                  <a:cubicBezTo>
                    <a:pt x="352" y="43"/>
                    <a:pt x="353" y="44"/>
                    <a:pt x="355" y="45"/>
                  </a:cubicBezTo>
                  <a:cubicBezTo>
                    <a:pt x="357" y="45"/>
                    <a:pt x="359" y="44"/>
                    <a:pt x="360" y="42"/>
                  </a:cubicBezTo>
                  <a:cubicBezTo>
                    <a:pt x="360" y="42"/>
                    <a:pt x="360" y="42"/>
                    <a:pt x="360" y="42"/>
                  </a:cubicBezTo>
                  <a:cubicBezTo>
                    <a:pt x="360" y="42"/>
                    <a:pt x="360" y="42"/>
                    <a:pt x="360" y="42"/>
                  </a:cubicBezTo>
                  <a:cubicBezTo>
                    <a:pt x="361" y="38"/>
                    <a:pt x="361" y="38"/>
                    <a:pt x="361" y="38"/>
                  </a:cubicBezTo>
                  <a:cubicBezTo>
                    <a:pt x="361" y="37"/>
                    <a:pt x="362" y="36"/>
                    <a:pt x="362" y="35"/>
                  </a:cubicBezTo>
                  <a:cubicBezTo>
                    <a:pt x="363" y="33"/>
                    <a:pt x="365" y="30"/>
                    <a:pt x="366" y="28"/>
                  </a:cubicBezTo>
                  <a:cubicBezTo>
                    <a:pt x="369" y="25"/>
                    <a:pt x="373" y="21"/>
                    <a:pt x="377" y="18"/>
                  </a:cubicBezTo>
                  <a:cubicBezTo>
                    <a:pt x="381" y="15"/>
                    <a:pt x="385" y="13"/>
                    <a:pt x="390" y="12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8" y="10"/>
                    <a:pt x="398" y="10"/>
                    <a:pt x="398" y="10"/>
                  </a:cubicBezTo>
                  <a:cubicBezTo>
                    <a:pt x="401" y="10"/>
                    <a:pt x="401" y="10"/>
                    <a:pt x="401" y="10"/>
                  </a:cubicBezTo>
                  <a:cubicBezTo>
                    <a:pt x="402" y="9"/>
                    <a:pt x="404" y="9"/>
                    <a:pt x="405" y="9"/>
                  </a:cubicBezTo>
                  <a:cubicBezTo>
                    <a:pt x="408" y="9"/>
                    <a:pt x="410" y="9"/>
                    <a:pt x="413" y="10"/>
                  </a:cubicBezTo>
                  <a:cubicBezTo>
                    <a:pt x="415" y="10"/>
                    <a:pt x="418" y="11"/>
                    <a:pt x="420" y="11"/>
                  </a:cubicBezTo>
                  <a:cubicBezTo>
                    <a:pt x="421" y="12"/>
                    <a:pt x="422" y="12"/>
                    <a:pt x="424" y="12"/>
                  </a:cubicBezTo>
                  <a:cubicBezTo>
                    <a:pt x="425" y="13"/>
                    <a:pt x="426" y="13"/>
                    <a:pt x="427" y="14"/>
                  </a:cubicBezTo>
                  <a:cubicBezTo>
                    <a:pt x="428" y="14"/>
                    <a:pt x="429" y="15"/>
                    <a:pt x="431" y="15"/>
                  </a:cubicBezTo>
                  <a:cubicBezTo>
                    <a:pt x="432" y="16"/>
                    <a:pt x="433" y="17"/>
                    <a:pt x="434" y="17"/>
                  </a:cubicBezTo>
                  <a:cubicBezTo>
                    <a:pt x="436" y="19"/>
                    <a:pt x="438" y="20"/>
                    <a:pt x="440" y="22"/>
                  </a:cubicBezTo>
                  <a:cubicBezTo>
                    <a:pt x="442" y="23"/>
                    <a:pt x="443" y="25"/>
                    <a:pt x="445" y="27"/>
                  </a:cubicBezTo>
                  <a:cubicBezTo>
                    <a:pt x="446" y="29"/>
                    <a:pt x="448" y="31"/>
                    <a:pt x="449" y="33"/>
                  </a:cubicBezTo>
                  <a:cubicBezTo>
                    <a:pt x="450" y="34"/>
                    <a:pt x="450" y="35"/>
                    <a:pt x="451" y="37"/>
                  </a:cubicBezTo>
                  <a:cubicBezTo>
                    <a:pt x="452" y="40"/>
                    <a:pt x="452" y="40"/>
                    <a:pt x="452" y="40"/>
                  </a:cubicBezTo>
                  <a:cubicBezTo>
                    <a:pt x="452" y="40"/>
                    <a:pt x="452" y="40"/>
                    <a:pt x="452" y="40"/>
                  </a:cubicBezTo>
                  <a:cubicBezTo>
                    <a:pt x="452" y="41"/>
                    <a:pt x="453" y="42"/>
                    <a:pt x="453" y="42"/>
                  </a:cubicBezTo>
                  <a:cubicBezTo>
                    <a:pt x="455" y="43"/>
                    <a:pt x="458" y="43"/>
                    <a:pt x="459" y="41"/>
                  </a:cubicBezTo>
                  <a:cubicBezTo>
                    <a:pt x="459" y="41"/>
                    <a:pt x="459" y="41"/>
                    <a:pt x="459" y="41"/>
                  </a:cubicBezTo>
                  <a:cubicBezTo>
                    <a:pt x="461" y="37"/>
                    <a:pt x="465" y="34"/>
                    <a:pt x="468" y="31"/>
                  </a:cubicBezTo>
                  <a:cubicBezTo>
                    <a:pt x="472" y="28"/>
                    <a:pt x="476" y="26"/>
                    <a:pt x="480" y="24"/>
                  </a:cubicBezTo>
                  <a:cubicBezTo>
                    <a:pt x="482" y="23"/>
                    <a:pt x="485" y="23"/>
                    <a:pt x="487" y="22"/>
                  </a:cubicBezTo>
                  <a:cubicBezTo>
                    <a:pt x="489" y="22"/>
                    <a:pt x="492" y="21"/>
                    <a:pt x="494" y="21"/>
                  </a:cubicBezTo>
                  <a:cubicBezTo>
                    <a:pt x="495" y="21"/>
                    <a:pt x="496" y="21"/>
                    <a:pt x="498" y="21"/>
                  </a:cubicBezTo>
                  <a:cubicBezTo>
                    <a:pt x="499" y="21"/>
                    <a:pt x="500" y="21"/>
                    <a:pt x="501" y="21"/>
                  </a:cubicBezTo>
                  <a:cubicBezTo>
                    <a:pt x="503" y="21"/>
                    <a:pt x="506" y="21"/>
                    <a:pt x="508" y="21"/>
                  </a:cubicBezTo>
                  <a:cubicBezTo>
                    <a:pt x="510" y="22"/>
                    <a:pt x="513" y="22"/>
                    <a:pt x="515" y="23"/>
                  </a:cubicBezTo>
                  <a:cubicBezTo>
                    <a:pt x="517" y="24"/>
                    <a:pt x="519" y="25"/>
                    <a:pt x="522" y="26"/>
                  </a:cubicBezTo>
                  <a:cubicBezTo>
                    <a:pt x="524" y="27"/>
                    <a:pt x="526" y="28"/>
                    <a:pt x="528" y="29"/>
                  </a:cubicBezTo>
                  <a:cubicBezTo>
                    <a:pt x="530" y="31"/>
                    <a:pt x="531" y="32"/>
                    <a:pt x="533" y="34"/>
                  </a:cubicBezTo>
                  <a:cubicBezTo>
                    <a:pt x="535" y="35"/>
                    <a:pt x="536" y="37"/>
                    <a:pt x="538" y="39"/>
                  </a:cubicBezTo>
                  <a:cubicBezTo>
                    <a:pt x="539" y="40"/>
                    <a:pt x="539" y="41"/>
                    <a:pt x="540" y="42"/>
                  </a:cubicBezTo>
                  <a:cubicBezTo>
                    <a:pt x="540" y="42"/>
                    <a:pt x="541" y="43"/>
                    <a:pt x="542" y="44"/>
                  </a:cubicBezTo>
                  <a:cubicBezTo>
                    <a:pt x="543" y="46"/>
                    <a:pt x="543" y="49"/>
                    <a:pt x="544" y="51"/>
                  </a:cubicBezTo>
                  <a:cubicBezTo>
                    <a:pt x="544" y="52"/>
                    <a:pt x="545" y="53"/>
                    <a:pt x="545" y="54"/>
                  </a:cubicBezTo>
                  <a:cubicBezTo>
                    <a:pt x="546" y="57"/>
                    <a:pt x="546" y="57"/>
                    <a:pt x="546" y="57"/>
                  </a:cubicBezTo>
                  <a:cubicBezTo>
                    <a:pt x="546" y="58"/>
                    <a:pt x="546" y="59"/>
                    <a:pt x="546" y="59"/>
                  </a:cubicBezTo>
                  <a:cubicBezTo>
                    <a:pt x="548" y="61"/>
                    <a:pt x="550" y="61"/>
                    <a:pt x="552" y="60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9" y="54"/>
                    <a:pt x="567" y="50"/>
                    <a:pt x="576" y="49"/>
                  </a:cubicBezTo>
                  <a:cubicBezTo>
                    <a:pt x="579" y="48"/>
                    <a:pt x="581" y="48"/>
                    <a:pt x="583" y="48"/>
                  </a:cubicBezTo>
                  <a:cubicBezTo>
                    <a:pt x="585" y="48"/>
                    <a:pt x="588" y="48"/>
                    <a:pt x="590" y="48"/>
                  </a:cubicBezTo>
                  <a:cubicBezTo>
                    <a:pt x="595" y="49"/>
                    <a:pt x="599" y="50"/>
                    <a:pt x="604" y="52"/>
                  </a:cubicBezTo>
                  <a:cubicBezTo>
                    <a:pt x="612" y="55"/>
                    <a:pt x="620" y="60"/>
                    <a:pt x="625" y="68"/>
                  </a:cubicBezTo>
                  <a:cubicBezTo>
                    <a:pt x="631" y="75"/>
                    <a:pt x="633" y="85"/>
                    <a:pt x="633" y="94"/>
                  </a:cubicBezTo>
                  <a:cubicBezTo>
                    <a:pt x="633" y="94"/>
                    <a:pt x="633" y="94"/>
                    <a:pt x="633" y="95"/>
                  </a:cubicBezTo>
                  <a:cubicBezTo>
                    <a:pt x="633" y="96"/>
                    <a:pt x="634" y="96"/>
                    <a:pt x="635" y="96"/>
                  </a:cubicBezTo>
                  <a:cubicBezTo>
                    <a:pt x="644" y="93"/>
                    <a:pt x="654" y="92"/>
                    <a:pt x="663" y="94"/>
                  </a:cubicBezTo>
                  <a:cubicBezTo>
                    <a:pt x="672" y="95"/>
                    <a:pt x="681" y="100"/>
                    <a:pt x="688" y="106"/>
                  </a:cubicBezTo>
                  <a:cubicBezTo>
                    <a:pt x="694" y="112"/>
                    <a:pt x="699" y="120"/>
                    <a:pt x="701" y="129"/>
                  </a:cubicBezTo>
                  <a:cubicBezTo>
                    <a:pt x="701" y="130"/>
                    <a:pt x="701" y="131"/>
                    <a:pt x="701" y="132"/>
                  </a:cubicBezTo>
                  <a:cubicBezTo>
                    <a:pt x="701" y="133"/>
                    <a:pt x="701" y="134"/>
                    <a:pt x="701" y="135"/>
                  </a:cubicBezTo>
                  <a:cubicBezTo>
                    <a:pt x="701" y="137"/>
                    <a:pt x="701" y="140"/>
                    <a:pt x="701" y="142"/>
                  </a:cubicBezTo>
                  <a:cubicBezTo>
                    <a:pt x="700" y="146"/>
                    <a:pt x="698" y="150"/>
                    <a:pt x="696" y="154"/>
                  </a:cubicBezTo>
                  <a:cubicBezTo>
                    <a:pt x="696" y="154"/>
                    <a:pt x="696" y="154"/>
                    <a:pt x="696" y="154"/>
                  </a:cubicBezTo>
                  <a:cubicBezTo>
                    <a:pt x="696" y="155"/>
                    <a:pt x="696" y="156"/>
                    <a:pt x="696" y="157"/>
                  </a:cubicBezTo>
                  <a:cubicBezTo>
                    <a:pt x="696" y="159"/>
                    <a:pt x="698" y="161"/>
                    <a:pt x="701" y="160"/>
                  </a:cubicBezTo>
                  <a:cubicBezTo>
                    <a:pt x="710" y="158"/>
                    <a:pt x="720" y="158"/>
                    <a:pt x="729" y="161"/>
                  </a:cubicBezTo>
                  <a:cubicBezTo>
                    <a:pt x="738" y="164"/>
                    <a:pt x="747" y="169"/>
                    <a:pt x="753" y="177"/>
                  </a:cubicBezTo>
                  <a:cubicBezTo>
                    <a:pt x="756" y="181"/>
                    <a:pt x="758" y="185"/>
                    <a:pt x="760" y="190"/>
                  </a:cubicBezTo>
                  <a:cubicBezTo>
                    <a:pt x="761" y="194"/>
                    <a:pt x="762" y="199"/>
                    <a:pt x="761" y="204"/>
                  </a:cubicBezTo>
                  <a:cubicBezTo>
                    <a:pt x="761" y="209"/>
                    <a:pt x="760" y="214"/>
                    <a:pt x="758" y="218"/>
                  </a:cubicBezTo>
                  <a:cubicBezTo>
                    <a:pt x="755" y="223"/>
                    <a:pt x="753" y="227"/>
                    <a:pt x="749" y="231"/>
                  </a:cubicBezTo>
                  <a:cubicBezTo>
                    <a:pt x="749" y="231"/>
                    <a:pt x="749" y="231"/>
                    <a:pt x="749" y="231"/>
                  </a:cubicBezTo>
                  <a:cubicBezTo>
                    <a:pt x="749" y="231"/>
                    <a:pt x="749" y="231"/>
                    <a:pt x="749" y="231"/>
                  </a:cubicBezTo>
                  <a:cubicBezTo>
                    <a:pt x="749" y="232"/>
                    <a:pt x="749" y="232"/>
                    <a:pt x="750" y="232"/>
                  </a:cubicBezTo>
                  <a:cubicBezTo>
                    <a:pt x="750" y="232"/>
                    <a:pt x="750" y="232"/>
                    <a:pt x="750" y="232"/>
                  </a:cubicBezTo>
                  <a:cubicBezTo>
                    <a:pt x="760" y="232"/>
                    <a:pt x="771" y="235"/>
                    <a:pt x="780" y="241"/>
                  </a:cubicBezTo>
                  <a:cubicBezTo>
                    <a:pt x="789" y="248"/>
                    <a:pt x="796" y="257"/>
                    <a:pt x="798" y="267"/>
                  </a:cubicBezTo>
                  <a:cubicBezTo>
                    <a:pt x="799" y="269"/>
                    <a:pt x="799" y="272"/>
                    <a:pt x="799" y="274"/>
                  </a:cubicBezTo>
                  <a:cubicBezTo>
                    <a:pt x="799" y="276"/>
                    <a:pt x="799" y="276"/>
                    <a:pt x="799" y="276"/>
                  </a:cubicBezTo>
                  <a:cubicBezTo>
                    <a:pt x="799" y="278"/>
                    <a:pt x="799" y="278"/>
                    <a:pt x="799" y="278"/>
                  </a:cubicBezTo>
                  <a:cubicBezTo>
                    <a:pt x="799" y="280"/>
                    <a:pt x="799" y="281"/>
                    <a:pt x="799" y="282"/>
                  </a:cubicBezTo>
                  <a:cubicBezTo>
                    <a:pt x="798" y="285"/>
                    <a:pt x="797" y="287"/>
                    <a:pt x="796" y="290"/>
                  </a:cubicBezTo>
                  <a:cubicBezTo>
                    <a:pt x="795" y="292"/>
                    <a:pt x="794" y="294"/>
                    <a:pt x="793" y="296"/>
                  </a:cubicBezTo>
                  <a:cubicBezTo>
                    <a:pt x="791" y="299"/>
                    <a:pt x="790" y="300"/>
                    <a:pt x="788" y="302"/>
                  </a:cubicBezTo>
                  <a:cubicBezTo>
                    <a:pt x="786" y="304"/>
                    <a:pt x="784" y="306"/>
                    <a:pt x="782" y="307"/>
                  </a:cubicBezTo>
                  <a:cubicBezTo>
                    <a:pt x="780" y="309"/>
                    <a:pt x="778" y="310"/>
                    <a:pt x="776" y="312"/>
                  </a:cubicBezTo>
                  <a:cubicBezTo>
                    <a:pt x="774" y="313"/>
                    <a:pt x="771" y="314"/>
                    <a:pt x="769" y="315"/>
                  </a:cubicBezTo>
                  <a:cubicBezTo>
                    <a:pt x="767" y="315"/>
                    <a:pt x="766" y="316"/>
                    <a:pt x="766" y="318"/>
                  </a:cubicBezTo>
                  <a:cubicBezTo>
                    <a:pt x="766" y="320"/>
                    <a:pt x="767" y="322"/>
                    <a:pt x="770" y="322"/>
                  </a:cubicBezTo>
                  <a:cubicBezTo>
                    <a:pt x="770" y="322"/>
                    <a:pt x="770" y="322"/>
                    <a:pt x="770" y="322"/>
                  </a:cubicBezTo>
                  <a:cubicBezTo>
                    <a:pt x="770" y="322"/>
                    <a:pt x="770" y="322"/>
                    <a:pt x="770" y="322"/>
                  </a:cubicBezTo>
                  <a:cubicBezTo>
                    <a:pt x="780" y="323"/>
                    <a:pt x="790" y="327"/>
                    <a:pt x="797" y="333"/>
                  </a:cubicBezTo>
                  <a:cubicBezTo>
                    <a:pt x="805" y="340"/>
                    <a:pt x="811" y="349"/>
                    <a:pt x="812" y="359"/>
                  </a:cubicBezTo>
                  <a:cubicBezTo>
                    <a:pt x="812" y="360"/>
                    <a:pt x="812" y="361"/>
                    <a:pt x="812" y="363"/>
                  </a:cubicBezTo>
                  <a:cubicBezTo>
                    <a:pt x="812" y="364"/>
                    <a:pt x="812" y="365"/>
                    <a:pt x="812" y="367"/>
                  </a:cubicBezTo>
                  <a:cubicBezTo>
                    <a:pt x="812" y="370"/>
                    <a:pt x="812" y="370"/>
                    <a:pt x="812" y="370"/>
                  </a:cubicBezTo>
                  <a:cubicBezTo>
                    <a:pt x="812" y="372"/>
                    <a:pt x="811" y="373"/>
                    <a:pt x="811" y="374"/>
                  </a:cubicBezTo>
                  <a:cubicBezTo>
                    <a:pt x="810" y="377"/>
                    <a:pt x="809" y="379"/>
                    <a:pt x="808" y="381"/>
                  </a:cubicBezTo>
                  <a:cubicBezTo>
                    <a:pt x="807" y="383"/>
                    <a:pt x="806" y="386"/>
                    <a:pt x="804" y="388"/>
                  </a:cubicBezTo>
                  <a:cubicBezTo>
                    <a:pt x="801" y="392"/>
                    <a:pt x="797" y="395"/>
                    <a:pt x="793" y="398"/>
                  </a:cubicBezTo>
                  <a:cubicBezTo>
                    <a:pt x="791" y="400"/>
                    <a:pt x="788" y="401"/>
                    <a:pt x="786" y="402"/>
                  </a:cubicBezTo>
                  <a:cubicBezTo>
                    <a:pt x="782" y="404"/>
                    <a:pt x="782" y="404"/>
                    <a:pt x="782" y="404"/>
                  </a:cubicBezTo>
                  <a:cubicBezTo>
                    <a:pt x="778" y="405"/>
                    <a:pt x="778" y="405"/>
                    <a:pt x="778" y="405"/>
                  </a:cubicBezTo>
                  <a:cubicBezTo>
                    <a:pt x="778" y="405"/>
                    <a:pt x="778" y="405"/>
                    <a:pt x="777" y="406"/>
                  </a:cubicBezTo>
                  <a:cubicBezTo>
                    <a:pt x="777" y="407"/>
                    <a:pt x="777" y="408"/>
                    <a:pt x="778" y="408"/>
                  </a:cubicBezTo>
                  <a:cubicBezTo>
                    <a:pt x="778" y="408"/>
                    <a:pt x="778" y="408"/>
                    <a:pt x="778" y="408"/>
                  </a:cubicBezTo>
                  <a:cubicBezTo>
                    <a:pt x="781" y="409"/>
                    <a:pt x="783" y="410"/>
                    <a:pt x="785" y="412"/>
                  </a:cubicBezTo>
                  <a:cubicBezTo>
                    <a:pt x="787" y="413"/>
                    <a:pt x="789" y="414"/>
                    <a:pt x="791" y="416"/>
                  </a:cubicBezTo>
                  <a:cubicBezTo>
                    <a:pt x="793" y="418"/>
                    <a:pt x="794" y="420"/>
                    <a:pt x="796" y="421"/>
                  </a:cubicBezTo>
                  <a:cubicBezTo>
                    <a:pt x="797" y="423"/>
                    <a:pt x="799" y="425"/>
                    <a:pt x="800" y="427"/>
                  </a:cubicBezTo>
                  <a:cubicBezTo>
                    <a:pt x="801" y="430"/>
                    <a:pt x="802" y="432"/>
                    <a:pt x="803" y="434"/>
                  </a:cubicBezTo>
                  <a:cubicBezTo>
                    <a:pt x="804" y="436"/>
                    <a:pt x="804" y="439"/>
                    <a:pt x="805" y="441"/>
                  </a:cubicBezTo>
                  <a:cubicBezTo>
                    <a:pt x="805" y="442"/>
                    <a:pt x="805" y="443"/>
                    <a:pt x="805" y="445"/>
                  </a:cubicBezTo>
                  <a:cubicBezTo>
                    <a:pt x="805" y="447"/>
                    <a:pt x="805" y="447"/>
                    <a:pt x="805" y="447"/>
                  </a:cubicBezTo>
                  <a:cubicBezTo>
                    <a:pt x="805" y="447"/>
                    <a:pt x="805" y="447"/>
                    <a:pt x="805" y="447"/>
                  </a:cubicBezTo>
                  <a:cubicBezTo>
                    <a:pt x="805" y="447"/>
                    <a:pt x="805" y="447"/>
                    <a:pt x="805" y="447"/>
                  </a:cubicBezTo>
                  <a:cubicBezTo>
                    <a:pt x="805" y="447"/>
                    <a:pt x="805" y="447"/>
                    <a:pt x="805" y="447"/>
                  </a:cubicBezTo>
                  <a:cubicBezTo>
                    <a:pt x="805" y="448"/>
                    <a:pt x="805" y="448"/>
                    <a:pt x="805" y="448"/>
                  </a:cubicBezTo>
                  <a:cubicBezTo>
                    <a:pt x="805" y="451"/>
                    <a:pt x="805" y="453"/>
                    <a:pt x="804" y="455"/>
                  </a:cubicBezTo>
                  <a:cubicBezTo>
                    <a:pt x="802" y="465"/>
                    <a:pt x="796" y="473"/>
                    <a:pt x="788" y="479"/>
                  </a:cubicBezTo>
                  <a:cubicBezTo>
                    <a:pt x="780" y="484"/>
                    <a:pt x="771" y="487"/>
                    <a:pt x="761" y="488"/>
                  </a:cubicBezTo>
                  <a:cubicBezTo>
                    <a:pt x="761" y="488"/>
                    <a:pt x="761" y="488"/>
                    <a:pt x="761" y="488"/>
                  </a:cubicBezTo>
                  <a:cubicBezTo>
                    <a:pt x="760" y="488"/>
                    <a:pt x="759" y="489"/>
                    <a:pt x="758" y="490"/>
                  </a:cubicBezTo>
                  <a:cubicBezTo>
                    <a:pt x="757" y="491"/>
                    <a:pt x="757" y="494"/>
                    <a:pt x="759" y="495"/>
                  </a:cubicBezTo>
                  <a:cubicBezTo>
                    <a:pt x="759" y="495"/>
                    <a:pt x="759" y="495"/>
                    <a:pt x="759" y="495"/>
                  </a:cubicBezTo>
                  <a:cubicBezTo>
                    <a:pt x="767" y="500"/>
                    <a:pt x="772" y="508"/>
                    <a:pt x="775" y="517"/>
                  </a:cubicBezTo>
                  <a:cubicBezTo>
                    <a:pt x="775" y="519"/>
                    <a:pt x="776" y="522"/>
                    <a:pt x="776" y="524"/>
                  </a:cubicBezTo>
                  <a:cubicBezTo>
                    <a:pt x="776" y="526"/>
                    <a:pt x="776" y="529"/>
                    <a:pt x="776" y="531"/>
                  </a:cubicBezTo>
                  <a:cubicBezTo>
                    <a:pt x="775" y="536"/>
                    <a:pt x="774" y="540"/>
                    <a:pt x="771" y="544"/>
                  </a:cubicBezTo>
                  <a:cubicBezTo>
                    <a:pt x="767" y="553"/>
                    <a:pt x="760" y="560"/>
                    <a:pt x="751" y="564"/>
                  </a:cubicBezTo>
                  <a:cubicBezTo>
                    <a:pt x="742" y="568"/>
                    <a:pt x="733" y="570"/>
                    <a:pt x="723" y="570"/>
                  </a:cubicBezTo>
                  <a:cubicBezTo>
                    <a:pt x="723" y="570"/>
                    <a:pt x="723" y="570"/>
                    <a:pt x="723" y="570"/>
                  </a:cubicBezTo>
                  <a:cubicBezTo>
                    <a:pt x="722" y="570"/>
                    <a:pt x="722" y="570"/>
                    <a:pt x="722" y="570"/>
                  </a:cubicBezTo>
                  <a:cubicBezTo>
                    <a:pt x="724" y="575"/>
                    <a:pt x="726" y="580"/>
                    <a:pt x="726" y="584"/>
                  </a:cubicBezTo>
                  <a:cubicBezTo>
                    <a:pt x="726" y="589"/>
                    <a:pt x="725" y="594"/>
                    <a:pt x="724" y="599"/>
                  </a:cubicBezTo>
                  <a:cubicBezTo>
                    <a:pt x="721" y="608"/>
                    <a:pt x="714" y="615"/>
                    <a:pt x="706" y="620"/>
                  </a:cubicBezTo>
                  <a:cubicBezTo>
                    <a:pt x="698" y="625"/>
                    <a:pt x="689" y="628"/>
                    <a:pt x="680" y="629"/>
                  </a:cubicBezTo>
                  <a:cubicBezTo>
                    <a:pt x="678" y="629"/>
                    <a:pt x="675" y="629"/>
                    <a:pt x="673" y="628"/>
                  </a:cubicBezTo>
                  <a:cubicBezTo>
                    <a:pt x="671" y="628"/>
                    <a:pt x="668" y="628"/>
                    <a:pt x="666" y="628"/>
                  </a:cubicBezTo>
                  <a:cubicBezTo>
                    <a:pt x="662" y="627"/>
                    <a:pt x="657" y="625"/>
                    <a:pt x="653" y="623"/>
                  </a:cubicBezTo>
                  <a:cubicBezTo>
                    <a:pt x="652" y="623"/>
                    <a:pt x="651" y="623"/>
                    <a:pt x="650" y="623"/>
                  </a:cubicBezTo>
                  <a:cubicBezTo>
                    <a:pt x="648" y="624"/>
                    <a:pt x="647" y="626"/>
                    <a:pt x="648" y="628"/>
                  </a:cubicBezTo>
                  <a:cubicBezTo>
                    <a:pt x="648" y="628"/>
                    <a:pt x="648" y="628"/>
                    <a:pt x="648" y="628"/>
                  </a:cubicBezTo>
                  <a:cubicBezTo>
                    <a:pt x="651" y="638"/>
                    <a:pt x="650" y="648"/>
                    <a:pt x="646" y="657"/>
                  </a:cubicBezTo>
                  <a:cubicBezTo>
                    <a:pt x="641" y="666"/>
                    <a:pt x="633" y="673"/>
                    <a:pt x="624" y="677"/>
                  </a:cubicBezTo>
                  <a:cubicBezTo>
                    <a:pt x="619" y="679"/>
                    <a:pt x="614" y="680"/>
                    <a:pt x="609" y="681"/>
                  </a:cubicBezTo>
                  <a:cubicBezTo>
                    <a:pt x="608" y="681"/>
                    <a:pt x="606" y="681"/>
                    <a:pt x="605" y="681"/>
                  </a:cubicBezTo>
                  <a:cubicBezTo>
                    <a:pt x="603" y="681"/>
                    <a:pt x="603" y="681"/>
                    <a:pt x="603" y="681"/>
                  </a:cubicBezTo>
                  <a:cubicBezTo>
                    <a:pt x="603" y="681"/>
                    <a:pt x="603" y="681"/>
                    <a:pt x="603" y="681"/>
                  </a:cubicBezTo>
                  <a:cubicBezTo>
                    <a:pt x="603" y="681"/>
                    <a:pt x="602" y="681"/>
                    <a:pt x="602" y="681"/>
                  </a:cubicBezTo>
                  <a:cubicBezTo>
                    <a:pt x="601" y="681"/>
                    <a:pt x="601" y="681"/>
                    <a:pt x="601" y="681"/>
                  </a:cubicBezTo>
                  <a:cubicBezTo>
                    <a:pt x="599" y="681"/>
                    <a:pt x="596" y="681"/>
                    <a:pt x="594" y="680"/>
                  </a:cubicBezTo>
                  <a:cubicBezTo>
                    <a:pt x="584" y="679"/>
                    <a:pt x="574" y="674"/>
                    <a:pt x="567" y="667"/>
                  </a:cubicBezTo>
                  <a:cubicBezTo>
                    <a:pt x="567" y="667"/>
                    <a:pt x="567" y="667"/>
                    <a:pt x="567" y="667"/>
                  </a:cubicBezTo>
                  <a:cubicBezTo>
                    <a:pt x="566" y="666"/>
                    <a:pt x="564" y="665"/>
                    <a:pt x="563" y="665"/>
                  </a:cubicBezTo>
                  <a:cubicBezTo>
                    <a:pt x="560" y="666"/>
                    <a:pt x="559" y="668"/>
                    <a:pt x="559" y="671"/>
                  </a:cubicBezTo>
                  <a:cubicBezTo>
                    <a:pt x="560" y="676"/>
                    <a:pt x="560" y="681"/>
                    <a:pt x="559" y="686"/>
                  </a:cubicBezTo>
                  <a:cubicBezTo>
                    <a:pt x="558" y="691"/>
                    <a:pt x="556" y="695"/>
                    <a:pt x="553" y="699"/>
                  </a:cubicBezTo>
                  <a:cubicBezTo>
                    <a:pt x="547" y="707"/>
                    <a:pt x="537" y="713"/>
                    <a:pt x="528" y="716"/>
                  </a:cubicBezTo>
                  <a:cubicBezTo>
                    <a:pt x="525" y="717"/>
                    <a:pt x="522" y="717"/>
                    <a:pt x="520" y="718"/>
                  </a:cubicBezTo>
                  <a:cubicBezTo>
                    <a:pt x="519" y="718"/>
                    <a:pt x="517" y="718"/>
                    <a:pt x="516" y="718"/>
                  </a:cubicBezTo>
                  <a:cubicBezTo>
                    <a:pt x="515" y="718"/>
                    <a:pt x="515" y="718"/>
                    <a:pt x="514" y="718"/>
                  </a:cubicBezTo>
                  <a:cubicBezTo>
                    <a:pt x="513" y="718"/>
                    <a:pt x="513" y="718"/>
                    <a:pt x="513" y="718"/>
                  </a:cubicBezTo>
                  <a:cubicBezTo>
                    <a:pt x="512" y="718"/>
                    <a:pt x="512" y="718"/>
                    <a:pt x="512" y="718"/>
                  </a:cubicBezTo>
                  <a:cubicBezTo>
                    <a:pt x="510" y="718"/>
                    <a:pt x="507" y="718"/>
                    <a:pt x="504" y="718"/>
                  </a:cubicBezTo>
                  <a:cubicBezTo>
                    <a:pt x="502" y="717"/>
                    <a:pt x="499" y="717"/>
                    <a:pt x="497" y="716"/>
                  </a:cubicBezTo>
                  <a:cubicBezTo>
                    <a:pt x="495" y="715"/>
                    <a:pt x="494" y="715"/>
                    <a:pt x="492" y="714"/>
                  </a:cubicBezTo>
                  <a:cubicBezTo>
                    <a:pt x="494" y="716"/>
                    <a:pt x="495" y="718"/>
                    <a:pt x="495" y="721"/>
                  </a:cubicBezTo>
                  <a:cubicBezTo>
                    <a:pt x="500" y="721"/>
                    <a:pt x="503" y="724"/>
                    <a:pt x="506" y="727"/>
                  </a:cubicBezTo>
                  <a:cubicBezTo>
                    <a:pt x="508" y="727"/>
                    <a:pt x="510" y="727"/>
                    <a:pt x="512" y="727"/>
                  </a:cubicBezTo>
                  <a:cubicBezTo>
                    <a:pt x="513" y="727"/>
                    <a:pt x="513" y="727"/>
                    <a:pt x="513" y="727"/>
                  </a:cubicBezTo>
                  <a:cubicBezTo>
                    <a:pt x="514" y="727"/>
                    <a:pt x="514" y="727"/>
                    <a:pt x="514" y="727"/>
                  </a:cubicBezTo>
                  <a:cubicBezTo>
                    <a:pt x="516" y="727"/>
                    <a:pt x="516" y="727"/>
                    <a:pt x="516" y="727"/>
                  </a:cubicBezTo>
                  <a:cubicBezTo>
                    <a:pt x="518" y="727"/>
                    <a:pt x="520" y="727"/>
                    <a:pt x="521" y="727"/>
                  </a:cubicBezTo>
                  <a:cubicBezTo>
                    <a:pt x="524" y="726"/>
                    <a:pt x="527" y="726"/>
                    <a:pt x="530" y="725"/>
                  </a:cubicBezTo>
                  <a:cubicBezTo>
                    <a:pt x="542" y="722"/>
                    <a:pt x="553" y="715"/>
                    <a:pt x="560" y="705"/>
                  </a:cubicBezTo>
                  <a:cubicBezTo>
                    <a:pt x="564" y="700"/>
                    <a:pt x="566" y="694"/>
                    <a:pt x="568" y="688"/>
                  </a:cubicBezTo>
                  <a:cubicBezTo>
                    <a:pt x="569" y="685"/>
                    <a:pt x="569" y="683"/>
                    <a:pt x="569" y="680"/>
                  </a:cubicBezTo>
                  <a:cubicBezTo>
                    <a:pt x="576" y="685"/>
                    <a:pt x="584" y="688"/>
                    <a:pt x="592" y="689"/>
                  </a:cubicBezTo>
                  <a:cubicBezTo>
                    <a:pt x="595" y="690"/>
                    <a:pt x="598" y="690"/>
                    <a:pt x="601" y="690"/>
                  </a:cubicBezTo>
                  <a:cubicBezTo>
                    <a:pt x="602" y="690"/>
                    <a:pt x="602" y="690"/>
                    <a:pt x="602" y="690"/>
                  </a:cubicBezTo>
                  <a:cubicBezTo>
                    <a:pt x="603" y="690"/>
                    <a:pt x="603" y="690"/>
                    <a:pt x="603" y="690"/>
                  </a:cubicBezTo>
                  <a:cubicBezTo>
                    <a:pt x="603" y="690"/>
                    <a:pt x="603" y="690"/>
                    <a:pt x="603" y="690"/>
                  </a:cubicBezTo>
                  <a:cubicBezTo>
                    <a:pt x="605" y="690"/>
                    <a:pt x="605" y="690"/>
                    <a:pt x="605" y="690"/>
                  </a:cubicBezTo>
                  <a:cubicBezTo>
                    <a:pt x="607" y="690"/>
                    <a:pt x="608" y="690"/>
                    <a:pt x="610" y="690"/>
                  </a:cubicBezTo>
                  <a:cubicBezTo>
                    <a:pt x="616" y="689"/>
                    <a:pt x="622" y="688"/>
                    <a:pt x="627" y="685"/>
                  </a:cubicBezTo>
                  <a:cubicBezTo>
                    <a:pt x="638" y="680"/>
                    <a:pt x="648" y="672"/>
                    <a:pt x="653" y="661"/>
                  </a:cubicBezTo>
                  <a:cubicBezTo>
                    <a:pt x="657" y="653"/>
                    <a:pt x="659" y="643"/>
                    <a:pt x="657" y="633"/>
                  </a:cubicBezTo>
                  <a:cubicBezTo>
                    <a:pt x="660" y="634"/>
                    <a:pt x="662" y="635"/>
                    <a:pt x="665" y="635"/>
                  </a:cubicBezTo>
                  <a:cubicBezTo>
                    <a:pt x="668" y="635"/>
                    <a:pt x="670" y="636"/>
                    <a:pt x="673" y="636"/>
                  </a:cubicBezTo>
                  <a:cubicBezTo>
                    <a:pt x="674" y="636"/>
                    <a:pt x="675" y="636"/>
                    <a:pt x="677" y="636"/>
                  </a:cubicBezTo>
                  <a:cubicBezTo>
                    <a:pt x="678" y="636"/>
                    <a:pt x="679" y="635"/>
                    <a:pt x="681" y="635"/>
                  </a:cubicBezTo>
                  <a:cubicBezTo>
                    <a:pt x="691" y="634"/>
                    <a:pt x="701" y="630"/>
                    <a:pt x="709" y="624"/>
                  </a:cubicBezTo>
                  <a:cubicBezTo>
                    <a:pt x="717" y="618"/>
                    <a:pt x="723" y="609"/>
                    <a:pt x="726" y="599"/>
                  </a:cubicBezTo>
                  <a:cubicBezTo>
                    <a:pt x="728" y="590"/>
                    <a:pt x="728" y="579"/>
                    <a:pt x="724" y="571"/>
                  </a:cubicBezTo>
                  <a:cubicBezTo>
                    <a:pt x="726" y="571"/>
                    <a:pt x="728" y="571"/>
                    <a:pt x="730" y="571"/>
                  </a:cubicBezTo>
                  <a:cubicBezTo>
                    <a:pt x="733" y="571"/>
                    <a:pt x="735" y="570"/>
                    <a:pt x="738" y="570"/>
                  </a:cubicBezTo>
                  <a:cubicBezTo>
                    <a:pt x="742" y="569"/>
                    <a:pt x="747" y="567"/>
                    <a:pt x="752" y="565"/>
                  </a:cubicBezTo>
                  <a:cubicBezTo>
                    <a:pt x="761" y="561"/>
                    <a:pt x="768" y="554"/>
                    <a:pt x="774" y="546"/>
                  </a:cubicBezTo>
                  <a:cubicBezTo>
                    <a:pt x="776" y="541"/>
                    <a:pt x="778" y="537"/>
                    <a:pt x="779" y="532"/>
                  </a:cubicBezTo>
                  <a:cubicBezTo>
                    <a:pt x="779" y="529"/>
                    <a:pt x="780" y="526"/>
                    <a:pt x="780" y="524"/>
                  </a:cubicBezTo>
                  <a:cubicBezTo>
                    <a:pt x="780" y="521"/>
                    <a:pt x="780" y="519"/>
                    <a:pt x="779" y="516"/>
                  </a:cubicBezTo>
                  <a:cubicBezTo>
                    <a:pt x="778" y="508"/>
                    <a:pt x="774" y="501"/>
                    <a:pt x="770" y="495"/>
                  </a:cubicBezTo>
                  <a:cubicBezTo>
                    <a:pt x="778" y="493"/>
                    <a:pt x="786" y="489"/>
                    <a:pt x="792" y="484"/>
                  </a:cubicBezTo>
                  <a:cubicBezTo>
                    <a:pt x="801" y="477"/>
                    <a:pt x="807" y="467"/>
                    <a:pt x="810" y="457"/>
                  </a:cubicBezTo>
                  <a:cubicBezTo>
                    <a:pt x="810" y="454"/>
                    <a:pt x="810" y="451"/>
                    <a:pt x="810" y="448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810" y="446"/>
                    <a:pt x="810" y="446"/>
                    <a:pt x="810" y="446"/>
                  </a:cubicBezTo>
                  <a:cubicBezTo>
                    <a:pt x="810" y="444"/>
                    <a:pt x="810" y="444"/>
                    <a:pt x="810" y="444"/>
                  </a:cubicBezTo>
                  <a:cubicBezTo>
                    <a:pt x="810" y="443"/>
                    <a:pt x="810" y="442"/>
                    <a:pt x="810" y="440"/>
                  </a:cubicBezTo>
                  <a:cubicBezTo>
                    <a:pt x="809" y="438"/>
                    <a:pt x="809" y="435"/>
                    <a:pt x="808" y="432"/>
                  </a:cubicBezTo>
                  <a:cubicBezTo>
                    <a:pt x="807" y="430"/>
                    <a:pt x="805" y="427"/>
                    <a:pt x="804" y="425"/>
                  </a:cubicBezTo>
                  <a:cubicBezTo>
                    <a:pt x="803" y="423"/>
                    <a:pt x="801" y="421"/>
                    <a:pt x="799" y="419"/>
                  </a:cubicBezTo>
                  <a:cubicBezTo>
                    <a:pt x="797" y="417"/>
                    <a:pt x="795" y="415"/>
                    <a:pt x="793" y="413"/>
                  </a:cubicBezTo>
                  <a:cubicBezTo>
                    <a:pt x="791" y="411"/>
                    <a:pt x="789" y="410"/>
                    <a:pt x="787" y="408"/>
                  </a:cubicBezTo>
                  <a:cubicBezTo>
                    <a:pt x="786" y="408"/>
                    <a:pt x="785" y="407"/>
                    <a:pt x="784" y="407"/>
                  </a:cubicBezTo>
                  <a:cubicBezTo>
                    <a:pt x="787" y="405"/>
                    <a:pt x="787" y="405"/>
                    <a:pt x="787" y="405"/>
                  </a:cubicBezTo>
                  <a:cubicBezTo>
                    <a:pt x="790" y="404"/>
                    <a:pt x="792" y="403"/>
                    <a:pt x="795" y="402"/>
                  </a:cubicBezTo>
                  <a:cubicBezTo>
                    <a:pt x="800" y="399"/>
                    <a:pt x="804" y="395"/>
                    <a:pt x="808" y="391"/>
                  </a:cubicBezTo>
                  <a:cubicBezTo>
                    <a:pt x="809" y="388"/>
                    <a:pt x="811" y="386"/>
                    <a:pt x="812" y="383"/>
                  </a:cubicBezTo>
                  <a:cubicBezTo>
                    <a:pt x="814" y="381"/>
                    <a:pt x="815" y="378"/>
                    <a:pt x="816" y="376"/>
                  </a:cubicBezTo>
                  <a:cubicBezTo>
                    <a:pt x="816" y="374"/>
                    <a:pt x="817" y="373"/>
                    <a:pt x="817" y="371"/>
                  </a:cubicBezTo>
                  <a:cubicBezTo>
                    <a:pt x="817" y="370"/>
                    <a:pt x="817" y="369"/>
                    <a:pt x="818" y="367"/>
                  </a:cubicBezTo>
                  <a:cubicBezTo>
                    <a:pt x="818" y="366"/>
                    <a:pt x="818" y="364"/>
                    <a:pt x="818" y="363"/>
                  </a:cubicBezTo>
                  <a:cubicBezTo>
                    <a:pt x="818" y="361"/>
                    <a:pt x="818" y="360"/>
                    <a:pt x="818" y="35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115" y="2700"/>
              <a:ext cx="210" cy="149"/>
            </a:xfrm>
            <a:custGeom>
              <a:avLst/>
              <a:gdLst>
                <a:gd name="T0" fmla="*/ 17 w 100"/>
                <a:gd name="T1" fmla="*/ 2 h 71"/>
                <a:gd name="T2" fmla="*/ 56 w 100"/>
                <a:gd name="T3" fmla="*/ 10 h 71"/>
                <a:gd name="T4" fmla="*/ 65 w 100"/>
                <a:gd name="T5" fmla="*/ 13 h 71"/>
                <a:gd name="T6" fmla="*/ 77 w 100"/>
                <a:gd name="T7" fmla="*/ 21 h 71"/>
                <a:gd name="T8" fmla="*/ 94 w 100"/>
                <a:gd name="T9" fmla="*/ 43 h 71"/>
                <a:gd name="T10" fmla="*/ 94 w 100"/>
                <a:gd name="T11" fmla="*/ 43 h 71"/>
                <a:gd name="T12" fmla="*/ 85 w 100"/>
                <a:gd name="T13" fmla="*/ 65 h 71"/>
                <a:gd name="T14" fmla="*/ 63 w 100"/>
                <a:gd name="T15" fmla="*/ 70 h 71"/>
                <a:gd name="T16" fmla="*/ 63 w 100"/>
                <a:gd name="T17" fmla="*/ 70 h 71"/>
                <a:gd name="T18" fmla="*/ 49 w 100"/>
                <a:gd name="T19" fmla="*/ 70 h 71"/>
                <a:gd name="T20" fmla="*/ 49 w 100"/>
                <a:gd name="T21" fmla="*/ 70 h 71"/>
                <a:gd name="T22" fmla="*/ 33 w 100"/>
                <a:gd name="T23" fmla="*/ 67 h 71"/>
                <a:gd name="T24" fmla="*/ 12 w 100"/>
                <a:gd name="T25" fmla="*/ 49 h 71"/>
                <a:gd name="T26" fmla="*/ 5 w 100"/>
                <a:gd name="T27" fmla="*/ 38 h 71"/>
                <a:gd name="T28" fmla="*/ 4 w 100"/>
                <a:gd name="T29" fmla="*/ 26 h 71"/>
                <a:gd name="T30" fmla="*/ 16 w 100"/>
                <a:gd name="T31" fmla="*/ 27 h 71"/>
                <a:gd name="T32" fmla="*/ 11 w 100"/>
                <a:gd name="T33" fmla="*/ 8 h 71"/>
                <a:gd name="T34" fmla="*/ 17 w 100"/>
                <a:gd name="T35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71">
                  <a:moveTo>
                    <a:pt x="17" y="2"/>
                  </a:moveTo>
                  <a:cubicBezTo>
                    <a:pt x="29" y="7"/>
                    <a:pt x="44" y="3"/>
                    <a:pt x="56" y="10"/>
                  </a:cubicBezTo>
                  <a:cubicBezTo>
                    <a:pt x="59" y="10"/>
                    <a:pt x="62" y="12"/>
                    <a:pt x="65" y="13"/>
                  </a:cubicBezTo>
                  <a:cubicBezTo>
                    <a:pt x="70" y="14"/>
                    <a:pt x="73" y="18"/>
                    <a:pt x="77" y="21"/>
                  </a:cubicBezTo>
                  <a:cubicBezTo>
                    <a:pt x="82" y="29"/>
                    <a:pt x="88" y="36"/>
                    <a:pt x="94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100" y="55"/>
                    <a:pt x="97" y="63"/>
                    <a:pt x="85" y="65"/>
                  </a:cubicBezTo>
                  <a:cubicBezTo>
                    <a:pt x="78" y="67"/>
                    <a:pt x="71" y="68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59" y="70"/>
                    <a:pt x="54" y="71"/>
                    <a:pt x="49" y="70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4" y="69"/>
                    <a:pt x="38" y="69"/>
                    <a:pt x="33" y="67"/>
                  </a:cubicBezTo>
                  <a:cubicBezTo>
                    <a:pt x="25" y="62"/>
                    <a:pt x="16" y="59"/>
                    <a:pt x="12" y="49"/>
                  </a:cubicBezTo>
                  <a:cubicBezTo>
                    <a:pt x="9" y="46"/>
                    <a:pt x="6" y="42"/>
                    <a:pt x="5" y="38"/>
                  </a:cubicBezTo>
                  <a:cubicBezTo>
                    <a:pt x="4" y="34"/>
                    <a:pt x="0" y="30"/>
                    <a:pt x="4" y="26"/>
                  </a:cubicBezTo>
                  <a:cubicBezTo>
                    <a:pt x="7" y="22"/>
                    <a:pt x="11" y="27"/>
                    <a:pt x="16" y="27"/>
                  </a:cubicBezTo>
                  <a:cubicBezTo>
                    <a:pt x="11" y="21"/>
                    <a:pt x="12" y="14"/>
                    <a:pt x="11" y="8"/>
                  </a:cubicBezTo>
                  <a:cubicBezTo>
                    <a:pt x="10" y="3"/>
                    <a:pt x="11" y="0"/>
                    <a:pt x="17" y="2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1674" y="2511"/>
              <a:ext cx="164" cy="199"/>
            </a:xfrm>
            <a:custGeom>
              <a:avLst/>
              <a:gdLst>
                <a:gd name="T0" fmla="*/ 30 w 78"/>
                <a:gd name="T1" fmla="*/ 45 h 95"/>
                <a:gd name="T2" fmla="*/ 29 w 78"/>
                <a:gd name="T3" fmla="*/ 48 h 95"/>
                <a:gd name="T4" fmla="*/ 34 w 78"/>
                <a:gd name="T5" fmla="*/ 63 h 95"/>
                <a:gd name="T6" fmla="*/ 46 w 78"/>
                <a:gd name="T7" fmla="*/ 91 h 95"/>
                <a:gd name="T8" fmla="*/ 28 w 78"/>
                <a:gd name="T9" fmla="*/ 89 h 95"/>
                <a:gd name="T10" fmla="*/ 5 w 78"/>
                <a:gd name="T11" fmla="*/ 71 h 95"/>
                <a:gd name="T12" fmla="*/ 4 w 78"/>
                <a:gd name="T13" fmla="*/ 61 h 95"/>
                <a:gd name="T14" fmla="*/ 5 w 78"/>
                <a:gd name="T15" fmla="*/ 47 h 95"/>
                <a:gd name="T16" fmla="*/ 18 w 78"/>
                <a:gd name="T17" fmla="*/ 22 h 95"/>
                <a:gd name="T18" fmla="*/ 71 w 78"/>
                <a:gd name="T19" fmla="*/ 0 h 95"/>
                <a:gd name="T20" fmla="*/ 78 w 78"/>
                <a:gd name="T21" fmla="*/ 3 h 95"/>
                <a:gd name="T22" fmla="*/ 46 w 78"/>
                <a:gd name="T23" fmla="*/ 36 h 95"/>
                <a:gd name="T24" fmla="*/ 30 w 78"/>
                <a:gd name="T25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5">
                  <a:moveTo>
                    <a:pt x="30" y="45"/>
                  </a:moveTo>
                  <a:cubicBezTo>
                    <a:pt x="30" y="46"/>
                    <a:pt x="29" y="47"/>
                    <a:pt x="29" y="48"/>
                  </a:cubicBezTo>
                  <a:cubicBezTo>
                    <a:pt x="27" y="54"/>
                    <a:pt x="29" y="58"/>
                    <a:pt x="34" y="63"/>
                  </a:cubicBezTo>
                  <a:cubicBezTo>
                    <a:pt x="43" y="70"/>
                    <a:pt x="47" y="80"/>
                    <a:pt x="46" y="91"/>
                  </a:cubicBezTo>
                  <a:cubicBezTo>
                    <a:pt x="39" y="95"/>
                    <a:pt x="34" y="94"/>
                    <a:pt x="28" y="89"/>
                  </a:cubicBezTo>
                  <a:cubicBezTo>
                    <a:pt x="21" y="82"/>
                    <a:pt x="13" y="77"/>
                    <a:pt x="5" y="71"/>
                  </a:cubicBezTo>
                  <a:cubicBezTo>
                    <a:pt x="0" y="68"/>
                    <a:pt x="0" y="65"/>
                    <a:pt x="4" y="61"/>
                  </a:cubicBezTo>
                  <a:cubicBezTo>
                    <a:pt x="7" y="56"/>
                    <a:pt x="7" y="53"/>
                    <a:pt x="5" y="47"/>
                  </a:cubicBezTo>
                  <a:cubicBezTo>
                    <a:pt x="2" y="36"/>
                    <a:pt x="11" y="28"/>
                    <a:pt x="18" y="22"/>
                  </a:cubicBezTo>
                  <a:cubicBezTo>
                    <a:pt x="32" y="9"/>
                    <a:pt x="50" y="0"/>
                    <a:pt x="71" y="0"/>
                  </a:cubicBezTo>
                  <a:cubicBezTo>
                    <a:pt x="73" y="0"/>
                    <a:pt x="75" y="0"/>
                    <a:pt x="78" y="3"/>
                  </a:cubicBezTo>
                  <a:cubicBezTo>
                    <a:pt x="68" y="15"/>
                    <a:pt x="58" y="26"/>
                    <a:pt x="46" y="36"/>
                  </a:cubicBezTo>
                  <a:cubicBezTo>
                    <a:pt x="42" y="41"/>
                    <a:pt x="34" y="40"/>
                    <a:pt x="30" y="45"/>
                  </a:cubicBezTo>
                  <a:close/>
                </a:path>
              </a:pathLst>
            </a:custGeom>
            <a:solidFill>
              <a:srgbClr val="C2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1863" y="2565"/>
              <a:ext cx="214" cy="122"/>
            </a:xfrm>
            <a:custGeom>
              <a:avLst/>
              <a:gdLst>
                <a:gd name="T0" fmla="*/ 97 w 102"/>
                <a:gd name="T1" fmla="*/ 9 h 58"/>
                <a:gd name="T2" fmla="*/ 87 w 102"/>
                <a:gd name="T3" fmla="*/ 20 h 58"/>
                <a:gd name="T4" fmla="*/ 71 w 102"/>
                <a:gd name="T5" fmla="*/ 39 h 58"/>
                <a:gd name="T6" fmla="*/ 71 w 102"/>
                <a:gd name="T7" fmla="*/ 39 h 58"/>
                <a:gd name="T8" fmla="*/ 46 w 102"/>
                <a:gd name="T9" fmla="*/ 49 h 58"/>
                <a:gd name="T10" fmla="*/ 18 w 102"/>
                <a:gd name="T11" fmla="*/ 55 h 58"/>
                <a:gd name="T12" fmla="*/ 0 w 102"/>
                <a:gd name="T13" fmla="*/ 48 h 58"/>
                <a:gd name="T14" fmla="*/ 2 w 102"/>
                <a:gd name="T15" fmla="*/ 47 h 58"/>
                <a:gd name="T16" fmla="*/ 12 w 102"/>
                <a:gd name="T17" fmla="*/ 44 h 58"/>
                <a:gd name="T18" fmla="*/ 31 w 102"/>
                <a:gd name="T19" fmla="*/ 40 h 58"/>
                <a:gd name="T20" fmla="*/ 39 w 102"/>
                <a:gd name="T21" fmla="*/ 33 h 58"/>
                <a:gd name="T22" fmla="*/ 32 w 102"/>
                <a:gd name="T23" fmla="*/ 27 h 58"/>
                <a:gd name="T24" fmla="*/ 30 w 102"/>
                <a:gd name="T25" fmla="*/ 21 h 58"/>
                <a:gd name="T26" fmla="*/ 35 w 102"/>
                <a:gd name="T27" fmla="*/ 15 h 58"/>
                <a:gd name="T28" fmla="*/ 52 w 102"/>
                <a:gd name="T29" fmla="*/ 8 h 58"/>
                <a:gd name="T30" fmla="*/ 74 w 102"/>
                <a:gd name="T31" fmla="*/ 6 h 58"/>
                <a:gd name="T32" fmla="*/ 85 w 102"/>
                <a:gd name="T33" fmla="*/ 4 h 58"/>
                <a:gd name="T34" fmla="*/ 99 w 102"/>
                <a:gd name="T35" fmla="*/ 1 h 58"/>
                <a:gd name="T36" fmla="*/ 99 w 102"/>
                <a:gd name="T37" fmla="*/ 1 h 58"/>
                <a:gd name="T38" fmla="*/ 97 w 102"/>
                <a:gd name="T3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58">
                  <a:moveTo>
                    <a:pt x="97" y="9"/>
                  </a:moveTo>
                  <a:cubicBezTo>
                    <a:pt x="93" y="12"/>
                    <a:pt x="90" y="15"/>
                    <a:pt x="87" y="20"/>
                  </a:cubicBezTo>
                  <a:cubicBezTo>
                    <a:pt x="84" y="28"/>
                    <a:pt x="78" y="34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3" y="44"/>
                    <a:pt x="55" y="47"/>
                    <a:pt x="46" y="49"/>
                  </a:cubicBezTo>
                  <a:cubicBezTo>
                    <a:pt x="36" y="51"/>
                    <a:pt x="27" y="52"/>
                    <a:pt x="18" y="55"/>
                  </a:cubicBezTo>
                  <a:cubicBezTo>
                    <a:pt x="11" y="58"/>
                    <a:pt x="3" y="57"/>
                    <a:pt x="0" y="48"/>
                  </a:cubicBezTo>
                  <a:cubicBezTo>
                    <a:pt x="1" y="48"/>
                    <a:pt x="1" y="47"/>
                    <a:pt x="2" y="47"/>
                  </a:cubicBezTo>
                  <a:cubicBezTo>
                    <a:pt x="5" y="44"/>
                    <a:pt x="8" y="42"/>
                    <a:pt x="12" y="44"/>
                  </a:cubicBezTo>
                  <a:cubicBezTo>
                    <a:pt x="19" y="46"/>
                    <a:pt x="25" y="42"/>
                    <a:pt x="31" y="40"/>
                  </a:cubicBezTo>
                  <a:cubicBezTo>
                    <a:pt x="34" y="39"/>
                    <a:pt x="38" y="36"/>
                    <a:pt x="39" y="33"/>
                  </a:cubicBezTo>
                  <a:cubicBezTo>
                    <a:pt x="40" y="28"/>
                    <a:pt x="34" y="29"/>
                    <a:pt x="32" y="27"/>
                  </a:cubicBezTo>
                  <a:cubicBezTo>
                    <a:pt x="29" y="26"/>
                    <a:pt x="28" y="24"/>
                    <a:pt x="30" y="21"/>
                  </a:cubicBezTo>
                  <a:cubicBezTo>
                    <a:pt x="31" y="18"/>
                    <a:pt x="32" y="16"/>
                    <a:pt x="35" y="15"/>
                  </a:cubicBezTo>
                  <a:cubicBezTo>
                    <a:pt x="42" y="15"/>
                    <a:pt x="46" y="10"/>
                    <a:pt x="52" y="8"/>
                  </a:cubicBezTo>
                  <a:cubicBezTo>
                    <a:pt x="59" y="6"/>
                    <a:pt x="65" y="0"/>
                    <a:pt x="74" y="6"/>
                  </a:cubicBezTo>
                  <a:cubicBezTo>
                    <a:pt x="76" y="8"/>
                    <a:pt x="81" y="6"/>
                    <a:pt x="85" y="4"/>
                  </a:cubicBezTo>
                  <a:cubicBezTo>
                    <a:pt x="89" y="2"/>
                    <a:pt x="94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5"/>
                    <a:pt x="98" y="6"/>
                    <a:pt x="97" y="9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1880" y="2681"/>
              <a:ext cx="122" cy="116"/>
            </a:xfrm>
            <a:custGeom>
              <a:avLst/>
              <a:gdLst>
                <a:gd name="T0" fmla="*/ 25 w 58"/>
                <a:gd name="T1" fmla="*/ 9 h 55"/>
                <a:gd name="T2" fmla="*/ 34 w 58"/>
                <a:gd name="T3" fmla="*/ 15 h 55"/>
                <a:gd name="T4" fmla="*/ 44 w 58"/>
                <a:gd name="T5" fmla="*/ 20 h 55"/>
                <a:gd name="T6" fmla="*/ 50 w 58"/>
                <a:gd name="T7" fmla="*/ 25 h 55"/>
                <a:gd name="T8" fmla="*/ 56 w 58"/>
                <a:gd name="T9" fmla="*/ 39 h 55"/>
                <a:gd name="T10" fmla="*/ 54 w 58"/>
                <a:gd name="T11" fmla="*/ 45 h 55"/>
                <a:gd name="T12" fmla="*/ 40 w 58"/>
                <a:gd name="T13" fmla="*/ 48 h 55"/>
                <a:gd name="T14" fmla="*/ 27 w 58"/>
                <a:gd name="T15" fmla="*/ 39 h 55"/>
                <a:gd name="T16" fmla="*/ 4 w 58"/>
                <a:gd name="T17" fmla="*/ 17 h 55"/>
                <a:gd name="T18" fmla="*/ 4 w 58"/>
                <a:gd name="T19" fmla="*/ 4 h 55"/>
                <a:gd name="T20" fmla="*/ 17 w 58"/>
                <a:gd name="T21" fmla="*/ 3 h 55"/>
                <a:gd name="T22" fmla="*/ 25 w 58"/>
                <a:gd name="T2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5">
                  <a:moveTo>
                    <a:pt x="25" y="9"/>
                  </a:moveTo>
                  <a:cubicBezTo>
                    <a:pt x="28" y="11"/>
                    <a:pt x="31" y="13"/>
                    <a:pt x="34" y="15"/>
                  </a:cubicBezTo>
                  <a:cubicBezTo>
                    <a:pt x="37" y="17"/>
                    <a:pt x="41" y="18"/>
                    <a:pt x="44" y="20"/>
                  </a:cubicBezTo>
                  <a:cubicBezTo>
                    <a:pt x="46" y="22"/>
                    <a:pt x="48" y="23"/>
                    <a:pt x="50" y="25"/>
                  </a:cubicBezTo>
                  <a:cubicBezTo>
                    <a:pt x="53" y="29"/>
                    <a:pt x="58" y="33"/>
                    <a:pt x="56" y="39"/>
                  </a:cubicBezTo>
                  <a:cubicBezTo>
                    <a:pt x="55" y="41"/>
                    <a:pt x="54" y="43"/>
                    <a:pt x="54" y="45"/>
                  </a:cubicBezTo>
                  <a:cubicBezTo>
                    <a:pt x="49" y="55"/>
                    <a:pt x="48" y="55"/>
                    <a:pt x="40" y="48"/>
                  </a:cubicBezTo>
                  <a:cubicBezTo>
                    <a:pt x="36" y="45"/>
                    <a:pt x="32" y="42"/>
                    <a:pt x="27" y="39"/>
                  </a:cubicBezTo>
                  <a:cubicBezTo>
                    <a:pt x="19" y="33"/>
                    <a:pt x="11" y="25"/>
                    <a:pt x="4" y="17"/>
                  </a:cubicBezTo>
                  <a:cubicBezTo>
                    <a:pt x="0" y="12"/>
                    <a:pt x="0" y="8"/>
                    <a:pt x="4" y="4"/>
                  </a:cubicBezTo>
                  <a:cubicBezTo>
                    <a:pt x="7" y="0"/>
                    <a:pt x="12" y="0"/>
                    <a:pt x="17" y="3"/>
                  </a:cubicBezTo>
                  <a:cubicBezTo>
                    <a:pt x="19" y="5"/>
                    <a:pt x="22" y="7"/>
                    <a:pt x="25" y="9"/>
                  </a:cubicBezTo>
                  <a:close/>
                </a:path>
              </a:pathLst>
            </a:custGeom>
            <a:solidFill>
              <a:srgbClr val="C7E5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094" y="2689"/>
              <a:ext cx="71" cy="114"/>
            </a:xfrm>
            <a:custGeom>
              <a:avLst/>
              <a:gdLst>
                <a:gd name="T0" fmla="*/ 27 w 34"/>
                <a:gd name="T1" fmla="*/ 7 h 54"/>
                <a:gd name="T2" fmla="*/ 28 w 34"/>
                <a:gd name="T3" fmla="*/ 30 h 54"/>
                <a:gd name="T4" fmla="*/ 31 w 34"/>
                <a:gd name="T5" fmla="*/ 37 h 54"/>
                <a:gd name="T6" fmla="*/ 24 w 34"/>
                <a:gd name="T7" fmla="*/ 35 h 54"/>
                <a:gd name="T8" fmla="*/ 15 w 34"/>
                <a:gd name="T9" fmla="*/ 32 h 54"/>
                <a:gd name="T10" fmla="*/ 17 w 34"/>
                <a:gd name="T11" fmla="*/ 42 h 54"/>
                <a:gd name="T12" fmla="*/ 22 w 34"/>
                <a:gd name="T13" fmla="*/ 54 h 54"/>
                <a:gd name="T14" fmla="*/ 18 w 34"/>
                <a:gd name="T15" fmla="*/ 51 h 54"/>
                <a:gd name="T16" fmla="*/ 0 w 34"/>
                <a:gd name="T17" fmla="*/ 5 h 54"/>
                <a:gd name="T18" fmla="*/ 27 w 34"/>
                <a:gd name="T1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27" y="7"/>
                  </a:moveTo>
                  <a:cubicBezTo>
                    <a:pt x="23" y="10"/>
                    <a:pt x="23" y="25"/>
                    <a:pt x="28" y="30"/>
                  </a:cubicBezTo>
                  <a:cubicBezTo>
                    <a:pt x="30" y="32"/>
                    <a:pt x="34" y="33"/>
                    <a:pt x="31" y="37"/>
                  </a:cubicBezTo>
                  <a:cubicBezTo>
                    <a:pt x="29" y="41"/>
                    <a:pt x="26" y="36"/>
                    <a:pt x="24" y="35"/>
                  </a:cubicBezTo>
                  <a:cubicBezTo>
                    <a:pt x="21" y="34"/>
                    <a:pt x="18" y="29"/>
                    <a:pt x="15" y="32"/>
                  </a:cubicBezTo>
                  <a:cubicBezTo>
                    <a:pt x="12" y="35"/>
                    <a:pt x="16" y="38"/>
                    <a:pt x="17" y="42"/>
                  </a:cubicBezTo>
                  <a:cubicBezTo>
                    <a:pt x="18" y="46"/>
                    <a:pt x="20" y="50"/>
                    <a:pt x="22" y="54"/>
                  </a:cubicBezTo>
                  <a:cubicBezTo>
                    <a:pt x="20" y="54"/>
                    <a:pt x="19" y="52"/>
                    <a:pt x="18" y="51"/>
                  </a:cubicBezTo>
                  <a:cubicBezTo>
                    <a:pt x="10" y="36"/>
                    <a:pt x="4" y="21"/>
                    <a:pt x="0" y="5"/>
                  </a:cubicBezTo>
                  <a:cubicBezTo>
                    <a:pt x="9" y="0"/>
                    <a:pt x="18" y="3"/>
                    <a:pt x="27" y="7"/>
                  </a:cubicBezTo>
                  <a:close/>
                </a:path>
              </a:pathLst>
            </a:custGeom>
            <a:solidFill>
              <a:srgbClr val="C9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1867" y="2610"/>
              <a:ext cx="95" cy="61"/>
            </a:xfrm>
            <a:custGeom>
              <a:avLst/>
              <a:gdLst>
                <a:gd name="T0" fmla="*/ 28 w 45"/>
                <a:gd name="T1" fmla="*/ 0 h 29"/>
                <a:gd name="T2" fmla="*/ 36 w 45"/>
                <a:gd name="T3" fmla="*/ 5 h 29"/>
                <a:gd name="T4" fmla="*/ 39 w 45"/>
                <a:gd name="T5" fmla="*/ 15 h 29"/>
                <a:gd name="T6" fmla="*/ 7 w 45"/>
                <a:gd name="T7" fmla="*/ 24 h 29"/>
                <a:gd name="T8" fmla="*/ 0 w 45"/>
                <a:gd name="T9" fmla="*/ 26 h 29"/>
                <a:gd name="T10" fmla="*/ 28 w 45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29">
                  <a:moveTo>
                    <a:pt x="28" y="0"/>
                  </a:moveTo>
                  <a:cubicBezTo>
                    <a:pt x="28" y="7"/>
                    <a:pt x="34" y="4"/>
                    <a:pt x="36" y="5"/>
                  </a:cubicBezTo>
                  <a:cubicBezTo>
                    <a:pt x="43" y="8"/>
                    <a:pt x="45" y="10"/>
                    <a:pt x="39" y="15"/>
                  </a:cubicBezTo>
                  <a:cubicBezTo>
                    <a:pt x="30" y="23"/>
                    <a:pt x="20" y="29"/>
                    <a:pt x="7" y="24"/>
                  </a:cubicBezTo>
                  <a:cubicBezTo>
                    <a:pt x="5" y="24"/>
                    <a:pt x="2" y="25"/>
                    <a:pt x="0" y="26"/>
                  </a:cubicBezTo>
                  <a:cubicBezTo>
                    <a:pt x="8" y="16"/>
                    <a:pt x="20" y="10"/>
                    <a:pt x="28" y="0"/>
                  </a:cubicBezTo>
                  <a:close/>
                </a:path>
              </a:pathLst>
            </a:custGeom>
            <a:solidFill>
              <a:srgbClr val="C8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1937" y="2561"/>
              <a:ext cx="134" cy="36"/>
            </a:xfrm>
            <a:custGeom>
              <a:avLst/>
              <a:gdLst>
                <a:gd name="T0" fmla="*/ 64 w 64"/>
                <a:gd name="T1" fmla="*/ 3 h 17"/>
                <a:gd name="T2" fmla="*/ 42 w 64"/>
                <a:gd name="T3" fmla="*/ 11 h 17"/>
                <a:gd name="T4" fmla="*/ 33 w 64"/>
                <a:gd name="T5" fmla="*/ 8 h 17"/>
                <a:gd name="T6" fmla="*/ 26 w 64"/>
                <a:gd name="T7" fmla="*/ 9 h 17"/>
                <a:gd name="T8" fmla="*/ 0 w 64"/>
                <a:gd name="T9" fmla="*/ 17 h 17"/>
                <a:gd name="T10" fmla="*/ 8 w 64"/>
                <a:gd name="T11" fmla="*/ 13 h 17"/>
                <a:gd name="T12" fmla="*/ 33 w 64"/>
                <a:gd name="T13" fmla="*/ 3 h 17"/>
                <a:gd name="T14" fmla="*/ 64 w 64"/>
                <a:gd name="T15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7">
                  <a:moveTo>
                    <a:pt x="64" y="3"/>
                  </a:moveTo>
                  <a:cubicBezTo>
                    <a:pt x="56" y="4"/>
                    <a:pt x="50" y="13"/>
                    <a:pt x="42" y="11"/>
                  </a:cubicBezTo>
                  <a:cubicBezTo>
                    <a:pt x="38" y="11"/>
                    <a:pt x="34" y="15"/>
                    <a:pt x="33" y="8"/>
                  </a:cubicBezTo>
                  <a:cubicBezTo>
                    <a:pt x="32" y="5"/>
                    <a:pt x="28" y="8"/>
                    <a:pt x="26" y="9"/>
                  </a:cubicBezTo>
                  <a:cubicBezTo>
                    <a:pt x="17" y="11"/>
                    <a:pt x="10" y="17"/>
                    <a:pt x="0" y="17"/>
                  </a:cubicBezTo>
                  <a:cubicBezTo>
                    <a:pt x="3" y="16"/>
                    <a:pt x="5" y="15"/>
                    <a:pt x="8" y="13"/>
                  </a:cubicBezTo>
                  <a:cubicBezTo>
                    <a:pt x="16" y="8"/>
                    <a:pt x="24" y="5"/>
                    <a:pt x="33" y="3"/>
                  </a:cubicBezTo>
                  <a:cubicBezTo>
                    <a:pt x="43" y="0"/>
                    <a:pt x="54" y="0"/>
                    <a:pt x="64" y="3"/>
                  </a:cubicBezTo>
                  <a:close/>
                </a:path>
              </a:pathLst>
            </a:custGeom>
            <a:solidFill>
              <a:srgbClr val="CAE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2012" y="2608"/>
              <a:ext cx="34" cy="39"/>
            </a:xfrm>
            <a:custGeom>
              <a:avLst/>
              <a:gdLst>
                <a:gd name="T0" fmla="*/ 0 w 16"/>
                <a:gd name="T1" fmla="*/ 19 h 19"/>
                <a:gd name="T2" fmla="*/ 16 w 16"/>
                <a:gd name="T3" fmla="*/ 0 h 19"/>
                <a:gd name="T4" fmla="*/ 0 w 1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9">
                  <a:moveTo>
                    <a:pt x="0" y="19"/>
                  </a:moveTo>
                  <a:cubicBezTo>
                    <a:pt x="5" y="13"/>
                    <a:pt x="11" y="6"/>
                    <a:pt x="16" y="0"/>
                  </a:cubicBezTo>
                  <a:cubicBezTo>
                    <a:pt x="15" y="10"/>
                    <a:pt x="9" y="15"/>
                    <a:pt x="0" y="1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1737" y="2586"/>
              <a:ext cx="34" cy="19"/>
            </a:xfrm>
            <a:custGeom>
              <a:avLst/>
              <a:gdLst>
                <a:gd name="T0" fmla="*/ 0 w 16"/>
                <a:gd name="T1" fmla="*/ 9 h 9"/>
                <a:gd name="T2" fmla="*/ 16 w 16"/>
                <a:gd name="T3" fmla="*/ 0 h 9"/>
                <a:gd name="T4" fmla="*/ 0 w 16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9">
                  <a:moveTo>
                    <a:pt x="0" y="9"/>
                  </a:moveTo>
                  <a:cubicBezTo>
                    <a:pt x="3" y="3"/>
                    <a:pt x="11" y="3"/>
                    <a:pt x="16" y="0"/>
                  </a:cubicBezTo>
                  <a:cubicBezTo>
                    <a:pt x="12" y="6"/>
                    <a:pt x="5" y="6"/>
                    <a:pt x="0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2067" y="2568"/>
              <a:ext cx="16" cy="16"/>
            </a:xfrm>
            <a:custGeom>
              <a:avLst/>
              <a:gdLst>
                <a:gd name="T0" fmla="*/ 0 w 8"/>
                <a:gd name="T1" fmla="*/ 8 h 8"/>
                <a:gd name="T2" fmla="*/ 2 w 8"/>
                <a:gd name="T3" fmla="*/ 0 h 8"/>
                <a:gd name="T4" fmla="*/ 0 w 8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1" y="5"/>
                    <a:pt x="2" y="3"/>
                    <a:pt x="2" y="0"/>
                  </a:cubicBezTo>
                  <a:cubicBezTo>
                    <a:pt x="8" y="4"/>
                    <a:pt x="3" y="6"/>
                    <a:pt x="0" y="8"/>
                  </a:cubicBezTo>
                  <a:close/>
                </a:path>
              </a:pathLst>
            </a:custGeom>
            <a:solidFill>
              <a:srgbClr val="E3F3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2174" y="2742"/>
              <a:ext cx="117" cy="92"/>
            </a:xfrm>
            <a:custGeom>
              <a:avLst/>
              <a:gdLst>
                <a:gd name="T0" fmla="*/ 15 w 56"/>
                <a:gd name="T1" fmla="*/ 27 h 44"/>
                <a:gd name="T2" fmla="*/ 5 w 56"/>
                <a:gd name="T3" fmla="*/ 11 h 44"/>
                <a:gd name="T4" fmla="*/ 2 w 56"/>
                <a:gd name="T5" fmla="*/ 4 h 44"/>
                <a:gd name="T6" fmla="*/ 13 w 56"/>
                <a:gd name="T7" fmla="*/ 3 h 44"/>
                <a:gd name="T8" fmla="*/ 49 w 56"/>
                <a:gd name="T9" fmla="*/ 22 h 44"/>
                <a:gd name="T10" fmla="*/ 55 w 56"/>
                <a:gd name="T11" fmla="*/ 32 h 44"/>
                <a:gd name="T12" fmla="*/ 46 w 56"/>
                <a:gd name="T13" fmla="*/ 35 h 44"/>
                <a:gd name="T14" fmla="*/ 40 w 56"/>
                <a:gd name="T15" fmla="*/ 36 h 44"/>
                <a:gd name="T16" fmla="*/ 29 w 56"/>
                <a:gd name="T17" fmla="*/ 41 h 44"/>
                <a:gd name="T18" fmla="*/ 15 w 56"/>
                <a:gd name="T19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4">
                  <a:moveTo>
                    <a:pt x="15" y="27"/>
                  </a:moveTo>
                  <a:cubicBezTo>
                    <a:pt x="15" y="19"/>
                    <a:pt x="13" y="13"/>
                    <a:pt x="5" y="11"/>
                  </a:cubicBezTo>
                  <a:cubicBezTo>
                    <a:pt x="2" y="10"/>
                    <a:pt x="0" y="6"/>
                    <a:pt x="2" y="4"/>
                  </a:cubicBezTo>
                  <a:cubicBezTo>
                    <a:pt x="5" y="0"/>
                    <a:pt x="12" y="2"/>
                    <a:pt x="13" y="3"/>
                  </a:cubicBezTo>
                  <a:cubicBezTo>
                    <a:pt x="23" y="13"/>
                    <a:pt x="38" y="15"/>
                    <a:pt x="49" y="22"/>
                  </a:cubicBezTo>
                  <a:cubicBezTo>
                    <a:pt x="52" y="24"/>
                    <a:pt x="56" y="26"/>
                    <a:pt x="55" y="32"/>
                  </a:cubicBezTo>
                  <a:cubicBezTo>
                    <a:pt x="53" y="37"/>
                    <a:pt x="49" y="34"/>
                    <a:pt x="46" y="35"/>
                  </a:cubicBezTo>
                  <a:cubicBezTo>
                    <a:pt x="44" y="35"/>
                    <a:pt x="42" y="35"/>
                    <a:pt x="40" y="36"/>
                  </a:cubicBezTo>
                  <a:cubicBezTo>
                    <a:pt x="36" y="38"/>
                    <a:pt x="33" y="44"/>
                    <a:pt x="29" y="41"/>
                  </a:cubicBezTo>
                  <a:cubicBezTo>
                    <a:pt x="23" y="38"/>
                    <a:pt x="19" y="32"/>
                    <a:pt x="15" y="27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1626" y="2496"/>
              <a:ext cx="717" cy="349"/>
            </a:xfrm>
            <a:custGeom>
              <a:avLst/>
              <a:gdLst>
                <a:gd name="T0" fmla="*/ 192 w 342"/>
                <a:gd name="T1" fmla="*/ 83 h 166"/>
                <a:gd name="T2" fmla="*/ 230 w 342"/>
                <a:gd name="T3" fmla="*/ 88 h 166"/>
                <a:gd name="T4" fmla="*/ 335 w 342"/>
                <a:gd name="T5" fmla="*/ 140 h 166"/>
                <a:gd name="T6" fmla="*/ 326 w 342"/>
                <a:gd name="T7" fmla="*/ 156 h 166"/>
                <a:gd name="T8" fmla="*/ 228 w 342"/>
                <a:gd name="T9" fmla="*/ 114 h 166"/>
                <a:gd name="T10" fmla="*/ 185 w 342"/>
                <a:gd name="T11" fmla="*/ 88 h 166"/>
                <a:gd name="T12" fmla="*/ 161 w 342"/>
                <a:gd name="T13" fmla="*/ 96 h 166"/>
                <a:gd name="T14" fmla="*/ 187 w 342"/>
                <a:gd name="T15" fmla="*/ 137 h 166"/>
                <a:gd name="T16" fmla="*/ 129 w 342"/>
                <a:gd name="T17" fmla="*/ 98 h 166"/>
                <a:gd name="T18" fmla="*/ 86 w 342"/>
                <a:gd name="T19" fmla="*/ 61 h 166"/>
                <a:gd name="T20" fmla="*/ 81 w 342"/>
                <a:gd name="T21" fmla="*/ 101 h 166"/>
                <a:gd name="T22" fmla="*/ 26 w 342"/>
                <a:gd name="T23" fmla="*/ 62 h 166"/>
                <a:gd name="T24" fmla="*/ 1 w 342"/>
                <a:gd name="T25" fmla="*/ 34 h 166"/>
                <a:gd name="T26" fmla="*/ 26 w 342"/>
                <a:gd name="T27" fmla="*/ 49 h 166"/>
                <a:gd name="T28" fmla="*/ 68 w 342"/>
                <a:gd name="T29" fmla="*/ 4 h 166"/>
                <a:gd name="T30" fmla="*/ 119 w 342"/>
                <a:gd name="T31" fmla="*/ 7 h 166"/>
                <a:gd name="T32" fmla="*/ 82 w 342"/>
                <a:gd name="T33" fmla="*/ 38 h 166"/>
                <a:gd name="T34" fmla="*/ 48 w 342"/>
                <a:gd name="T35" fmla="*/ 56 h 166"/>
                <a:gd name="T36" fmla="*/ 119 w 342"/>
                <a:gd name="T37" fmla="*/ 69 h 166"/>
                <a:gd name="T38" fmla="*/ 193 w 342"/>
                <a:gd name="T39" fmla="*/ 17 h 166"/>
                <a:gd name="T40" fmla="*/ 226 w 342"/>
                <a:gd name="T41" fmla="*/ 25 h 166"/>
                <a:gd name="T42" fmla="*/ 133 w 342"/>
                <a:gd name="T43" fmla="*/ 79 h 166"/>
                <a:gd name="T44" fmla="*/ 232 w 342"/>
                <a:gd name="T45" fmla="*/ 113 h 166"/>
                <a:gd name="T46" fmla="*/ 335 w 342"/>
                <a:gd name="T47" fmla="*/ 149 h 166"/>
                <a:gd name="T48" fmla="*/ 284 w 342"/>
                <a:gd name="T49" fmla="*/ 90 h 166"/>
                <a:gd name="T50" fmla="*/ 226 w 342"/>
                <a:gd name="T51" fmla="*/ 92 h 166"/>
                <a:gd name="T52" fmla="*/ 303 w 342"/>
                <a:gd name="T53" fmla="*/ 131 h 166"/>
                <a:gd name="T54" fmla="*/ 271 w 342"/>
                <a:gd name="T55" fmla="*/ 120 h 166"/>
                <a:gd name="T56" fmla="*/ 126 w 342"/>
                <a:gd name="T57" fmla="*/ 76 h 166"/>
                <a:gd name="T58" fmla="*/ 218 w 342"/>
                <a:gd name="T59" fmla="*/ 25 h 166"/>
                <a:gd name="T60" fmla="*/ 146 w 342"/>
                <a:gd name="T61" fmla="*/ 47 h 166"/>
                <a:gd name="T62" fmla="*/ 163 w 342"/>
                <a:gd name="T63" fmla="*/ 47 h 166"/>
                <a:gd name="T64" fmla="*/ 195 w 342"/>
                <a:gd name="T65" fmla="*/ 32 h 166"/>
                <a:gd name="T66" fmla="*/ 149 w 342"/>
                <a:gd name="T67" fmla="*/ 63 h 166"/>
                <a:gd name="T68" fmla="*/ 40 w 342"/>
                <a:gd name="T69" fmla="*/ 50 h 166"/>
                <a:gd name="T70" fmla="*/ 110 w 342"/>
                <a:gd name="T71" fmla="*/ 7 h 166"/>
                <a:gd name="T72" fmla="*/ 48 w 342"/>
                <a:gd name="T73" fmla="*/ 21 h 166"/>
                <a:gd name="T74" fmla="*/ 62 w 342"/>
                <a:gd name="T75" fmla="*/ 27 h 166"/>
                <a:gd name="T76" fmla="*/ 91 w 342"/>
                <a:gd name="T77" fmla="*/ 12 h 166"/>
                <a:gd name="T78" fmla="*/ 50 w 342"/>
                <a:gd name="T79" fmla="*/ 42 h 166"/>
                <a:gd name="T80" fmla="*/ 168 w 342"/>
                <a:gd name="T81" fmla="*/ 119 h 166"/>
                <a:gd name="T82" fmla="*/ 165 w 342"/>
                <a:gd name="T83" fmla="*/ 102 h 166"/>
                <a:gd name="T84" fmla="*/ 169 w 342"/>
                <a:gd name="T85" fmla="*/ 118 h 166"/>
                <a:gd name="T86" fmla="*/ 61 w 342"/>
                <a:gd name="T87" fmla="*/ 82 h 166"/>
                <a:gd name="T88" fmla="*/ 30 w 342"/>
                <a:gd name="T89" fmla="*/ 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2" h="166">
                  <a:moveTo>
                    <a:pt x="133" y="79"/>
                  </a:moveTo>
                  <a:cubicBezTo>
                    <a:pt x="142" y="86"/>
                    <a:pt x="151" y="86"/>
                    <a:pt x="162" y="87"/>
                  </a:cubicBezTo>
                  <a:cubicBezTo>
                    <a:pt x="172" y="87"/>
                    <a:pt x="182" y="86"/>
                    <a:pt x="192" y="83"/>
                  </a:cubicBezTo>
                  <a:cubicBezTo>
                    <a:pt x="193" y="82"/>
                    <a:pt x="195" y="83"/>
                    <a:pt x="196" y="83"/>
                  </a:cubicBezTo>
                  <a:cubicBezTo>
                    <a:pt x="197" y="83"/>
                    <a:pt x="200" y="83"/>
                    <a:pt x="200" y="83"/>
                  </a:cubicBezTo>
                  <a:cubicBezTo>
                    <a:pt x="200" y="82"/>
                    <a:pt x="221" y="90"/>
                    <a:pt x="230" y="88"/>
                  </a:cubicBezTo>
                  <a:cubicBezTo>
                    <a:pt x="247" y="87"/>
                    <a:pt x="264" y="86"/>
                    <a:pt x="281" y="86"/>
                  </a:cubicBezTo>
                  <a:cubicBezTo>
                    <a:pt x="293" y="85"/>
                    <a:pt x="301" y="93"/>
                    <a:pt x="309" y="100"/>
                  </a:cubicBezTo>
                  <a:cubicBezTo>
                    <a:pt x="321" y="111"/>
                    <a:pt x="328" y="125"/>
                    <a:pt x="335" y="140"/>
                  </a:cubicBezTo>
                  <a:cubicBezTo>
                    <a:pt x="336" y="143"/>
                    <a:pt x="338" y="146"/>
                    <a:pt x="340" y="149"/>
                  </a:cubicBezTo>
                  <a:cubicBezTo>
                    <a:pt x="342" y="152"/>
                    <a:pt x="341" y="153"/>
                    <a:pt x="337" y="154"/>
                  </a:cubicBezTo>
                  <a:cubicBezTo>
                    <a:pt x="333" y="154"/>
                    <a:pt x="330" y="155"/>
                    <a:pt x="326" y="156"/>
                  </a:cubicBezTo>
                  <a:cubicBezTo>
                    <a:pt x="315" y="158"/>
                    <a:pt x="303" y="162"/>
                    <a:pt x="292" y="163"/>
                  </a:cubicBezTo>
                  <a:cubicBezTo>
                    <a:pt x="280" y="166"/>
                    <a:pt x="268" y="161"/>
                    <a:pt x="258" y="154"/>
                  </a:cubicBezTo>
                  <a:cubicBezTo>
                    <a:pt x="244" y="144"/>
                    <a:pt x="235" y="130"/>
                    <a:pt x="228" y="114"/>
                  </a:cubicBezTo>
                  <a:cubicBezTo>
                    <a:pt x="225" y="109"/>
                    <a:pt x="222" y="103"/>
                    <a:pt x="219" y="97"/>
                  </a:cubicBezTo>
                  <a:cubicBezTo>
                    <a:pt x="215" y="90"/>
                    <a:pt x="208" y="88"/>
                    <a:pt x="201" y="87"/>
                  </a:cubicBezTo>
                  <a:cubicBezTo>
                    <a:pt x="196" y="87"/>
                    <a:pt x="190" y="87"/>
                    <a:pt x="185" y="88"/>
                  </a:cubicBezTo>
                  <a:cubicBezTo>
                    <a:pt x="176" y="91"/>
                    <a:pt x="167" y="91"/>
                    <a:pt x="158" y="90"/>
                  </a:cubicBezTo>
                  <a:cubicBezTo>
                    <a:pt x="156" y="90"/>
                    <a:pt x="154" y="90"/>
                    <a:pt x="152" y="91"/>
                  </a:cubicBezTo>
                  <a:cubicBezTo>
                    <a:pt x="155" y="93"/>
                    <a:pt x="158" y="95"/>
                    <a:pt x="161" y="96"/>
                  </a:cubicBezTo>
                  <a:cubicBezTo>
                    <a:pt x="174" y="101"/>
                    <a:pt x="182" y="110"/>
                    <a:pt x="184" y="124"/>
                  </a:cubicBezTo>
                  <a:cubicBezTo>
                    <a:pt x="184" y="127"/>
                    <a:pt x="186" y="130"/>
                    <a:pt x="187" y="133"/>
                  </a:cubicBezTo>
                  <a:cubicBezTo>
                    <a:pt x="187" y="134"/>
                    <a:pt x="187" y="136"/>
                    <a:pt x="187" y="137"/>
                  </a:cubicBezTo>
                  <a:cubicBezTo>
                    <a:pt x="186" y="137"/>
                    <a:pt x="185" y="137"/>
                    <a:pt x="183" y="137"/>
                  </a:cubicBezTo>
                  <a:cubicBezTo>
                    <a:pt x="168" y="132"/>
                    <a:pt x="157" y="121"/>
                    <a:pt x="144" y="112"/>
                  </a:cubicBezTo>
                  <a:cubicBezTo>
                    <a:pt x="138" y="109"/>
                    <a:pt x="134" y="103"/>
                    <a:pt x="129" y="98"/>
                  </a:cubicBezTo>
                  <a:cubicBezTo>
                    <a:pt x="126" y="93"/>
                    <a:pt x="122" y="88"/>
                    <a:pt x="118" y="83"/>
                  </a:cubicBezTo>
                  <a:cubicBezTo>
                    <a:pt x="113" y="78"/>
                    <a:pt x="108" y="73"/>
                    <a:pt x="102" y="68"/>
                  </a:cubicBezTo>
                  <a:cubicBezTo>
                    <a:pt x="98" y="64"/>
                    <a:pt x="92" y="62"/>
                    <a:pt x="86" y="61"/>
                  </a:cubicBezTo>
                  <a:cubicBezTo>
                    <a:pt x="77" y="59"/>
                    <a:pt x="69" y="58"/>
                    <a:pt x="59" y="60"/>
                  </a:cubicBezTo>
                  <a:cubicBezTo>
                    <a:pt x="73" y="69"/>
                    <a:pt x="76" y="84"/>
                    <a:pt x="82" y="97"/>
                  </a:cubicBezTo>
                  <a:cubicBezTo>
                    <a:pt x="82" y="98"/>
                    <a:pt x="82" y="100"/>
                    <a:pt x="81" y="101"/>
                  </a:cubicBezTo>
                  <a:cubicBezTo>
                    <a:pt x="80" y="101"/>
                    <a:pt x="78" y="102"/>
                    <a:pt x="77" y="101"/>
                  </a:cubicBezTo>
                  <a:cubicBezTo>
                    <a:pt x="69" y="98"/>
                    <a:pt x="62" y="94"/>
                    <a:pt x="55" y="90"/>
                  </a:cubicBezTo>
                  <a:cubicBezTo>
                    <a:pt x="42" y="84"/>
                    <a:pt x="34" y="73"/>
                    <a:pt x="26" y="62"/>
                  </a:cubicBezTo>
                  <a:cubicBezTo>
                    <a:pt x="21" y="55"/>
                    <a:pt x="13" y="49"/>
                    <a:pt x="7" y="42"/>
                  </a:cubicBezTo>
                  <a:cubicBezTo>
                    <a:pt x="4" y="40"/>
                    <a:pt x="2" y="37"/>
                    <a:pt x="0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4" y="35"/>
                    <a:pt x="5" y="36"/>
                  </a:cubicBezTo>
                  <a:cubicBezTo>
                    <a:pt x="9" y="40"/>
                    <a:pt x="14" y="44"/>
                    <a:pt x="19" y="47"/>
                  </a:cubicBezTo>
                  <a:cubicBezTo>
                    <a:pt x="21" y="48"/>
                    <a:pt x="24" y="48"/>
                    <a:pt x="26" y="49"/>
                  </a:cubicBezTo>
                  <a:cubicBezTo>
                    <a:pt x="34" y="40"/>
                    <a:pt x="40" y="31"/>
                    <a:pt x="44" y="20"/>
                  </a:cubicBezTo>
                  <a:cubicBezTo>
                    <a:pt x="45" y="18"/>
                    <a:pt x="46" y="17"/>
                    <a:pt x="47" y="16"/>
                  </a:cubicBezTo>
                  <a:cubicBezTo>
                    <a:pt x="54" y="12"/>
                    <a:pt x="61" y="8"/>
                    <a:pt x="68" y="4"/>
                  </a:cubicBezTo>
                  <a:cubicBezTo>
                    <a:pt x="79" y="0"/>
                    <a:pt x="90" y="0"/>
                    <a:pt x="102" y="1"/>
                  </a:cubicBezTo>
                  <a:cubicBezTo>
                    <a:pt x="106" y="2"/>
                    <a:pt x="111" y="3"/>
                    <a:pt x="115" y="4"/>
                  </a:cubicBezTo>
                  <a:cubicBezTo>
                    <a:pt x="117" y="4"/>
                    <a:pt x="118" y="6"/>
                    <a:pt x="119" y="7"/>
                  </a:cubicBezTo>
                  <a:cubicBezTo>
                    <a:pt x="118" y="8"/>
                    <a:pt x="117" y="9"/>
                    <a:pt x="116" y="10"/>
                  </a:cubicBezTo>
                  <a:cubicBezTo>
                    <a:pt x="112" y="13"/>
                    <a:pt x="108" y="15"/>
                    <a:pt x="104" y="18"/>
                  </a:cubicBezTo>
                  <a:cubicBezTo>
                    <a:pt x="97" y="25"/>
                    <a:pt x="90" y="32"/>
                    <a:pt x="82" y="38"/>
                  </a:cubicBezTo>
                  <a:cubicBezTo>
                    <a:pt x="76" y="42"/>
                    <a:pt x="69" y="45"/>
                    <a:pt x="61" y="47"/>
                  </a:cubicBezTo>
                  <a:cubicBezTo>
                    <a:pt x="54" y="50"/>
                    <a:pt x="47" y="52"/>
                    <a:pt x="39" y="55"/>
                  </a:cubicBezTo>
                  <a:cubicBezTo>
                    <a:pt x="43" y="55"/>
                    <a:pt x="45" y="56"/>
                    <a:pt x="48" y="56"/>
                  </a:cubicBezTo>
                  <a:cubicBezTo>
                    <a:pt x="55" y="56"/>
                    <a:pt x="62" y="55"/>
                    <a:pt x="69" y="55"/>
                  </a:cubicBezTo>
                  <a:cubicBezTo>
                    <a:pt x="85" y="56"/>
                    <a:pt x="99" y="58"/>
                    <a:pt x="110" y="70"/>
                  </a:cubicBezTo>
                  <a:cubicBezTo>
                    <a:pt x="114" y="74"/>
                    <a:pt x="115" y="73"/>
                    <a:pt x="119" y="69"/>
                  </a:cubicBezTo>
                  <a:cubicBezTo>
                    <a:pt x="124" y="64"/>
                    <a:pt x="129" y="60"/>
                    <a:pt x="134" y="56"/>
                  </a:cubicBezTo>
                  <a:cubicBezTo>
                    <a:pt x="135" y="54"/>
                    <a:pt x="137" y="53"/>
                    <a:pt x="138" y="51"/>
                  </a:cubicBezTo>
                  <a:cubicBezTo>
                    <a:pt x="153" y="33"/>
                    <a:pt x="170" y="20"/>
                    <a:pt x="193" y="17"/>
                  </a:cubicBezTo>
                  <a:cubicBezTo>
                    <a:pt x="203" y="15"/>
                    <a:pt x="213" y="17"/>
                    <a:pt x="222" y="18"/>
                  </a:cubicBezTo>
                  <a:cubicBezTo>
                    <a:pt x="224" y="19"/>
                    <a:pt x="225" y="20"/>
                    <a:pt x="227" y="21"/>
                  </a:cubicBezTo>
                  <a:cubicBezTo>
                    <a:pt x="229" y="23"/>
                    <a:pt x="229" y="25"/>
                    <a:pt x="226" y="25"/>
                  </a:cubicBezTo>
                  <a:cubicBezTo>
                    <a:pt x="216" y="29"/>
                    <a:pt x="212" y="38"/>
                    <a:pt x="207" y="46"/>
                  </a:cubicBezTo>
                  <a:cubicBezTo>
                    <a:pt x="195" y="68"/>
                    <a:pt x="177" y="80"/>
                    <a:pt x="151" y="80"/>
                  </a:cubicBezTo>
                  <a:cubicBezTo>
                    <a:pt x="145" y="80"/>
                    <a:pt x="139" y="80"/>
                    <a:pt x="133" y="79"/>
                  </a:cubicBezTo>
                  <a:close/>
                  <a:moveTo>
                    <a:pt x="225" y="97"/>
                  </a:moveTo>
                  <a:cubicBezTo>
                    <a:pt x="225" y="97"/>
                    <a:pt x="224" y="97"/>
                    <a:pt x="224" y="98"/>
                  </a:cubicBezTo>
                  <a:cubicBezTo>
                    <a:pt x="227" y="103"/>
                    <a:pt x="229" y="108"/>
                    <a:pt x="232" y="113"/>
                  </a:cubicBezTo>
                  <a:cubicBezTo>
                    <a:pt x="238" y="127"/>
                    <a:pt x="247" y="140"/>
                    <a:pt x="259" y="150"/>
                  </a:cubicBezTo>
                  <a:cubicBezTo>
                    <a:pt x="270" y="158"/>
                    <a:pt x="282" y="162"/>
                    <a:pt x="295" y="159"/>
                  </a:cubicBezTo>
                  <a:cubicBezTo>
                    <a:pt x="309" y="156"/>
                    <a:pt x="322" y="152"/>
                    <a:pt x="335" y="149"/>
                  </a:cubicBezTo>
                  <a:cubicBezTo>
                    <a:pt x="334" y="146"/>
                    <a:pt x="332" y="144"/>
                    <a:pt x="331" y="141"/>
                  </a:cubicBezTo>
                  <a:cubicBezTo>
                    <a:pt x="325" y="127"/>
                    <a:pt x="318" y="114"/>
                    <a:pt x="307" y="103"/>
                  </a:cubicBezTo>
                  <a:cubicBezTo>
                    <a:pt x="300" y="97"/>
                    <a:pt x="294" y="91"/>
                    <a:pt x="284" y="90"/>
                  </a:cubicBezTo>
                  <a:cubicBezTo>
                    <a:pt x="277" y="89"/>
                    <a:pt x="269" y="89"/>
                    <a:pt x="262" y="89"/>
                  </a:cubicBezTo>
                  <a:cubicBezTo>
                    <a:pt x="252" y="90"/>
                    <a:pt x="243" y="90"/>
                    <a:pt x="233" y="91"/>
                  </a:cubicBezTo>
                  <a:cubicBezTo>
                    <a:pt x="231" y="91"/>
                    <a:pt x="228" y="92"/>
                    <a:pt x="226" y="92"/>
                  </a:cubicBezTo>
                  <a:cubicBezTo>
                    <a:pt x="230" y="95"/>
                    <a:pt x="234" y="97"/>
                    <a:pt x="239" y="99"/>
                  </a:cubicBezTo>
                  <a:cubicBezTo>
                    <a:pt x="252" y="106"/>
                    <a:pt x="266" y="112"/>
                    <a:pt x="279" y="119"/>
                  </a:cubicBezTo>
                  <a:cubicBezTo>
                    <a:pt x="287" y="123"/>
                    <a:pt x="295" y="127"/>
                    <a:pt x="303" y="131"/>
                  </a:cubicBezTo>
                  <a:cubicBezTo>
                    <a:pt x="305" y="131"/>
                    <a:pt x="305" y="133"/>
                    <a:pt x="306" y="134"/>
                  </a:cubicBezTo>
                  <a:cubicBezTo>
                    <a:pt x="305" y="134"/>
                    <a:pt x="303" y="134"/>
                    <a:pt x="302" y="134"/>
                  </a:cubicBezTo>
                  <a:cubicBezTo>
                    <a:pt x="291" y="129"/>
                    <a:pt x="281" y="125"/>
                    <a:pt x="271" y="120"/>
                  </a:cubicBezTo>
                  <a:cubicBezTo>
                    <a:pt x="264" y="117"/>
                    <a:pt x="257" y="113"/>
                    <a:pt x="250" y="110"/>
                  </a:cubicBezTo>
                  <a:cubicBezTo>
                    <a:pt x="241" y="105"/>
                    <a:pt x="233" y="101"/>
                    <a:pt x="225" y="97"/>
                  </a:cubicBezTo>
                  <a:close/>
                  <a:moveTo>
                    <a:pt x="126" y="76"/>
                  </a:moveTo>
                  <a:cubicBezTo>
                    <a:pt x="136" y="76"/>
                    <a:pt x="144" y="77"/>
                    <a:pt x="153" y="76"/>
                  </a:cubicBezTo>
                  <a:cubicBezTo>
                    <a:pt x="176" y="76"/>
                    <a:pt x="193" y="65"/>
                    <a:pt x="204" y="44"/>
                  </a:cubicBezTo>
                  <a:cubicBezTo>
                    <a:pt x="208" y="37"/>
                    <a:pt x="212" y="30"/>
                    <a:pt x="218" y="25"/>
                  </a:cubicBezTo>
                  <a:cubicBezTo>
                    <a:pt x="219" y="25"/>
                    <a:pt x="220" y="24"/>
                    <a:pt x="222" y="22"/>
                  </a:cubicBezTo>
                  <a:cubicBezTo>
                    <a:pt x="215" y="21"/>
                    <a:pt x="209" y="20"/>
                    <a:pt x="202" y="20"/>
                  </a:cubicBezTo>
                  <a:cubicBezTo>
                    <a:pt x="179" y="20"/>
                    <a:pt x="161" y="31"/>
                    <a:pt x="146" y="47"/>
                  </a:cubicBezTo>
                  <a:cubicBezTo>
                    <a:pt x="142" y="52"/>
                    <a:pt x="137" y="57"/>
                    <a:pt x="132" y="61"/>
                  </a:cubicBezTo>
                  <a:cubicBezTo>
                    <a:pt x="129" y="65"/>
                    <a:pt x="125" y="68"/>
                    <a:pt x="122" y="71"/>
                  </a:cubicBezTo>
                  <a:cubicBezTo>
                    <a:pt x="137" y="66"/>
                    <a:pt x="151" y="58"/>
                    <a:pt x="163" y="47"/>
                  </a:cubicBezTo>
                  <a:cubicBezTo>
                    <a:pt x="171" y="40"/>
                    <a:pt x="179" y="34"/>
                    <a:pt x="189" y="31"/>
                  </a:cubicBezTo>
                  <a:cubicBezTo>
                    <a:pt x="191" y="30"/>
                    <a:pt x="193" y="30"/>
                    <a:pt x="195" y="30"/>
                  </a:cubicBezTo>
                  <a:cubicBezTo>
                    <a:pt x="195" y="31"/>
                    <a:pt x="195" y="31"/>
                    <a:pt x="195" y="32"/>
                  </a:cubicBezTo>
                  <a:cubicBezTo>
                    <a:pt x="193" y="33"/>
                    <a:pt x="190" y="34"/>
                    <a:pt x="188" y="36"/>
                  </a:cubicBezTo>
                  <a:cubicBezTo>
                    <a:pt x="181" y="40"/>
                    <a:pt x="174" y="44"/>
                    <a:pt x="167" y="49"/>
                  </a:cubicBezTo>
                  <a:cubicBezTo>
                    <a:pt x="161" y="53"/>
                    <a:pt x="156" y="58"/>
                    <a:pt x="149" y="63"/>
                  </a:cubicBezTo>
                  <a:cubicBezTo>
                    <a:pt x="142" y="67"/>
                    <a:pt x="135" y="71"/>
                    <a:pt x="126" y="76"/>
                  </a:cubicBezTo>
                  <a:close/>
                  <a:moveTo>
                    <a:pt x="40" y="49"/>
                  </a:moveTo>
                  <a:cubicBezTo>
                    <a:pt x="40" y="49"/>
                    <a:pt x="40" y="50"/>
                    <a:pt x="40" y="50"/>
                  </a:cubicBezTo>
                  <a:cubicBezTo>
                    <a:pt x="53" y="45"/>
                    <a:pt x="68" y="44"/>
                    <a:pt x="79" y="36"/>
                  </a:cubicBezTo>
                  <a:cubicBezTo>
                    <a:pt x="91" y="28"/>
                    <a:pt x="101" y="17"/>
                    <a:pt x="111" y="8"/>
                  </a:cubicBezTo>
                  <a:cubicBezTo>
                    <a:pt x="111" y="7"/>
                    <a:pt x="111" y="7"/>
                    <a:pt x="110" y="7"/>
                  </a:cubicBezTo>
                  <a:cubicBezTo>
                    <a:pt x="107" y="6"/>
                    <a:pt x="104" y="6"/>
                    <a:pt x="101" y="5"/>
                  </a:cubicBezTo>
                  <a:cubicBezTo>
                    <a:pt x="82" y="2"/>
                    <a:pt x="65" y="8"/>
                    <a:pt x="50" y="19"/>
                  </a:cubicBezTo>
                  <a:cubicBezTo>
                    <a:pt x="49" y="20"/>
                    <a:pt x="48" y="20"/>
                    <a:pt x="48" y="21"/>
                  </a:cubicBezTo>
                  <a:cubicBezTo>
                    <a:pt x="45" y="26"/>
                    <a:pt x="42" y="32"/>
                    <a:pt x="39" y="37"/>
                  </a:cubicBezTo>
                  <a:cubicBezTo>
                    <a:pt x="38" y="40"/>
                    <a:pt x="36" y="43"/>
                    <a:pt x="34" y="47"/>
                  </a:cubicBezTo>
                  <a:cubicBezTo>
                    <a:pt x="46" y="42"/>
                    <a:pt x="55" y="36"/>
                    <a:pt x="62" y="27"/>
                  </a:cubicBezTo>
                  <a:cubicBezTo>
                    <a:pt x="68" y="19"/>
                    <a:pt x="77" y="14"/>
                    <a:pt x="87" y="10"/>
                  </a:cubicBezTo>
                  <a:cubicBezTo>
                    <a:pt x="88" y="10"/>
                    <a:pt x="89" y="10"/>
                    <a:pt x="90" y="10"/>
                  </a:cubicBezTo>
                  <a:cubicBezTo>
                    <a:pt x="90" y="11"/>
                    <a:pt x="90" y="12"/>
                    <a:pt x="91" y="12"/>
                  </a:cubicBezTo>
                  <a:cubicBezTo>
                    <a:pt x="88" y="14"/>
                    <a:pt x="85" y="15"/>
                    <a:pt x="83" y="16"/>
                  </a:cubicBezTo>
                  <a:cubicBezTo>
                    <a:pt x="76" y="19"/>
                    <a:pt x="71" y="23"/>
                    <a:pt x="66" y="28"/>
                  </a:cubicBezTo>
                  <a:cubicBezTo>
                    <a:pt x="61" y="33"/>
                    <a:pt x="56" y="38"/>
                    <a:pt x="50" y="42"/>
                  </a:cubicBezTo>
                  <a:cubicBezTo>
                    <a:pt x="47" y="45"/>
                    <a:pt x="43" y="47"/>
                    <a:pt x="40" y="49"/>
                  </a:cubicBezTo>
                  <a:close/>
                  <a:moveTo>
                    <a:pt x="169" y="118"/>
                  </a:moveTo>
                  <a:cubicBezTo>
                    <a:pt x="168" y="118"/>
                    <a:pt x="168" y="119"/>
                    <a:pt x="168" y="119"/>
                  </a:cubicBezTo>
                  <a:cubicBezTo>
                    <a:pt x="154" y="107"/>
                    <a:pt x="143" y="93"/>
                    <a:pt x="125" y="85"/>
                  </a:cubicBezTo>
                  <a:cubicBezTo>
                    <a:pt x="139" y="106"/>
                    <a:pt x="169" y="130"/>
                    <a:pt x="181" y="131"/>
                  </a:cubicBezTo>
                  <a:cubicBezTo>
                    <a:pt x="180" y="115"/>
                    <a:pt x="176" y="108"/>
                    <a:pt x="165" y="102"/>
                  </a:cubicBezTo>
                  <a:cubicBezTo>
                    <a:pt x="157" y="98"/>
                    <a:pt x="150" y="94"/>
                    <a:pt x="142" y="91"/>
                  </a:cubicBezTo>
                  <a:cubicBezTo>
                    <a:pt x="147" y="95"/>
                    <a:pt x="152" y="99"/>
                    <a:pt x="156" y="103"/>
                  </a:cubicBezTo>
                  <a:cubicBezTo>
                    <a:pt x="161" y="108"/>
                    <a:pt x="165" y="113"/>
                    <a:pt x="169" y="118"/>
                  </a:cubicBezTo>
                  <a:close/>
                  <a:moveTo>
                    <a:pt x="77" y="97"/>
                  </a:moveTo>
                  <a:cubicBezTo>
                    <a:pt x="74" y="76"/>
                    <a:pt x="59" y="60"/>
                    <a:pt x="42" y="60"/>
                  </a:cubicBezTo>
                  <a:cubicBezTo>
                    <a:pt x="48" y="68"/>
                    <a:pt x="55" y="75"/>
                    <a:pt x="61" y="82"/>
                  </a:cubicBezTo>
                  <a:cubicBezTo>
                    <a:pt x="61" y="83"/>
                    <a:pt x="61" y="83"/>
                    <a:pt x="60" y="83"/>
                  </a:cubicBezTo>
                  <a:cubicBezTo>
                    <a:pt x="54" y="81"/>
                    <a:pt x="51" y="74"/>
                    <a:pt x="46" y="70"/>
                  </a:cubicBezTo>
                  <a:cubicBezTo>
                    <a:pt x="41" y="65"/>
                    <a:pt x="35" y="61"/>
                    <a:pt x="30" y="57"/>
                  </a:cubicBezTo>
                  <a:cubicBezTo>
                    <a:pt x="30" y="58"/>
                    <a:pt x="29" y="58"/>
                    <a:pt x="29" y="58"/>
                  </a:cubicBezTo>
                  <a:cubicBezTo>
                    <a:pt x="39" y="79"/>
                    <a:pt x="57" y="89"/>
                    <a:pt x="77" y="9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1095" y="1811"/>
              <a:ext cx="397" cy="318"/>
            </a:xfrm>
            <a:custGeom>
              <a:avLst/>
              <a:gdLst>
                <a:gd name="T0" fmla="*/ 34 w 189"/>
                <a:gd name="T1" fmla="*/ 57 h 151"/>
                <a:gd name="T2" fmla="*/ 72 w 189"/>
                <a:gd name="T3" fmla="*/ 9 h 151"/>
                <a:gd name="T4" fmla="*/ 111 w 189"/>
                <a:gd name="T5" fmla="*/ 27 h 151"/>
                <a:gd name="T6" fmla="*/ 121 w 189"/>
                <a:gd name="T7" fmla="*/ 60 h 151"/>
                <a:gd name="T8" fmla="*/ 129 w 189"/>
                <a:gd name="T9" fmla="*/ 38 h 151"/>
                <a:gd name="T10" fmla="*/ 157 w 189"/>
                <a:gd name="T11" fmla="*/ 14 h 151"/>
                <a:gd name="T12" fmla="*/ 162 w 189"/>
                <a:gd name="T13" fmla="*/ 58 h 151"/>
                <a:gd name="T14" fmla="*/ 137 w 189"/>
                <a:gd name="T15" fmla="*/ 94 h 151"/>
                <a:gd name="T16" fmla="*/ 140 w 189"/>
                <a:gd name="T17" fmla="*/ 83 h 151"/>
                <a:gd name="T18" fmla="*/ 149 w 189"/>
                <a:gd name="T19" fmla="*/ 64 h 151"/>
                <a:gd name="T20" fmla="*/ 158 w 189"/>
                <a:gd name="T21" fmla="*/ 32 h 151"/>
                <a:gd name="T22" fmla="*/ 147 w 189"/>
                <a:gd name="T23" fmla="*/ 27 h 151"/>
                <a:gd name="T24" fmla="*/ 144 w 189"/>
                <a:gd name="T25" fmla="*/ 38 h 151"/>
                <a:gd name="T26" fmla="*/ 131 w 189"/>
                <a:gd name="T27" fmla="*/ 79 h 151"/>
                <a:gd name="T28" fmla="*/ 121 w 189"/>
                <a:gd name="T29" fmla="*/ 85 h 151"/>
                <a:gd name="T30" fmla="*/ 118 w 189"/>
                <a:gd name="T31" fmla="*/ 92 h 151"/>
                <a:gd name="T32" fmla="*/ 102 w 189"/>
                <a:gd name="T33" fmla="*/ 28 h 151"/>
                <a:gd name="T34" fmla="*/ 83 w 189"/>
                <a:gd name="T35" fmla="*/ 14 h 151"/>
                <a:gd name="T36" fmla="*/ 60 w 189"/>
                <a:gd name="T37" fmla="*/ 30 h 151"/>
                <a:gd name="T38" fmla="*/ 53 w 189"/>
                <a:gd name="T39" fmla="*/ 34 h 151"/>
                <a:gd name="T40" fmla="*/ 45 w 189"/>
                <a:gd name="T41" fmla="*/ 59 h 151"/>
                <a:gd name="T42" fmla="*/ 61 w 189"/>
                <a:gd name="T43" fmla="*/ 77 h 151"/>
                <a:gd name="T44" fmla="*/ 90 w 189"/>
                <a:gd name="T45" fmla="*/ 97 h 151"/>
                <a:gd name="T46" fmla="*/ 116 w 189"/>
                <a:gd name="T47" fmla="*/ 101 h 151"/>
                <a:gd name="T48" fmla="*/ 124 w 189"/>
                <a:gd name="T49" fmla="*/ 104 h 151"/>
                <a:gd name="T50" fmla="*/ 136 w 189"/>
                <a:gd name="T51" fmla="*/ 94 h 151"/>
                <a:gd name="T52" fmla="*/ 146 w 189"/>
                <a:gd name="T53" fmla="*/ 92 h 151"/>
                <a:gd name="T54" fmla="*/ 157 w 189"/>
                <a:gd name="T55" fmla="*/ 87 h 151"/>
                <a:gd name="T56" fmla="*/ 179 w 189"/>
                <a:gd name="T57" fmla="*/ 65 h 151"/>
                <a:gd name="T58" fmla="*/ 169 w 189"/>
                <a:gd name="T59" fmla="*/ 69 h 151"/>
                <a:gd name="T60" fmla="*/ 147 w 189"/>
                <a:gd name="T61" fmla="*/ 85 h 151"/>
                <a:gd name="T62" fmla="*/ 162 w 189"/>
                <a:gd name="T63" fmla="*/ 66 h 151"/>
                <a:gd name="T64" fmla="*/ 183 w 189"/>
                <a:gd name="T65" fmla="*/ 54 h 151"/>
                <a:gd name="T66" fmla="*/ 159 w 189"/>
                <a:gd name="T67" fmla="*/ 96 h 151"/>
                <a:gd name="T68" fmla="*/ 137 w 189"/>
                <a:gd name="T69" fmla="*/ 103 h 151"/>
                <a:gd name="T70" fmla="*/ 121 w 189"/>
                <a:gd name="T71" fmla="*/ 112 h 151"/>
                <a:gd name="T72" fmla="*/ 105 w 189"/>
                <a:gd name="T73" fmla="*/ 122 h 151"/>
                <a:gd name="T74" fmla="*/ 34 w 189"/>
                <a:gd name="T75" fmla="*/ 143 h 151"/>
                <a:gd name="T76" fmla="*/ 1 w 189"/>
                <a:gd name="T77" fmla="*/ 102 h 151"/>
                <a:gd name="T78" fmla="*/ 30 w 189"/>
                <a:gd name="T79" fmla="*/ 98 h 151"/>
                <a:gd name="T80" fmla="*/ 78 w 189"/>
                <a:gd name="T81" fmla="*/ 10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51">
                  <a:moveTo>
                    <a:pt x="68" y="101"/>
                  </a:moveTo>
                  <a:cubicBezTo>
                    <a:pt x="49" y="92"/>
                    <a:pt x="37" y="78"/>
                    <a:pt x="34" y="57"/>
                  </a:cubicBezTo>
                  <a:cubicBezTo>
                    <a:pt x="33" y="42"/>
                    <a:pt x="40" y="31"/>
                    <a:pt x="52" y="23"/>
                  </a:cubicBezTo>
                  <a:cubicBezTo>
                    <a:pt x="59" y="18"/>
                    <a:pt x="65" y="14"/>
                    <a:pt x="72" y="9"/>
                  </a:cubicBezTo>
                  <a:cubicBezTo>
                    <a:pt x="83" y="1"/>
                    <a:pt x="91" y="0"/>
                    <a:pt x="100" y="7"/>
                  </a:cubicBezTo>
                  <a:cubicBezTo>
                    <a:pt x="106" y="12"/>
                    <a:pt x="108" y="19"/>
                    <a:pt x="111" y="27"/>
                  </a:cubicBezTo>
                  <a:cubicBezTo>
                    <a:pt x="111" y="29"/>
                    <a:pt x="111" y="32"/>
                    <a:pt x="113" y="34"/>
                  </a:cubicBezTo>
                  <a:cubicBezTo>
                    <a:pt x="116" y="43"/>
                    <a:pt x="115" y="52"/>
                    <a:pt x="121" y="60"/>
                  </a:cubicBezTo>
                  <a:cubicBezTo>
                    <a:pt x="122" y="62"/>
                    <a:pt x="122" y="65"/>
                    <a:pt x="123" y="68"/>
                  </a:cubicBezTo>
                  <a:cubicBezTo>
                    <a:pt x="122" y="57"/>
                    <a:pt x="128" y="48"/>
                    <a:pt x="129" y="38"/>
                  </a:cubicBezTo>
                  <a:cubicBezTo>
                    <a:pt x="130" y="31"/>
                    <a:pt x="135" y="25"/>
                    <a:pt x="139" y="20"/>
                  </a:cubicBezTo>
                  <a:cubicBezTo>
                    <a:pt x="144" y="15"/>
                    <a:pt x="150" y="12"/>
                    <a:pt x="157" y="14"/>
                  </a:cubicBezTo>
                  <a:cubicBezTo>
                    <a:pt x="164" y="16"/>
                    <a:pt x="168" y="21"/>
                    <a:pt x="169" y="28"/>
                  </a:cubicBezTo>
                  <a:cubicBezTo>
                    <a:pt x="168" y="38"/>
                    <a:pt x="167" y="49"/>
                    <a:pt x="162" y="58"/>
                  </a:cubicBezTo>
                  <a:cubicBezTo>
                    <a:pt x="160" y="65"/>
                    <a:pt x="155" y="70"/>
                    <a:pt x="152" y="76"/>
                  </a:cubicBezTo>
                  <a:cubicBezTo>
                    <a:pt x="146" y="81"/>
                    <a:pt x="144" y="89"/>
                    <a:pt x="137" y="94"/>
                  </a:cubicBezTo>
                  <a:cubicBezTo>
                    <a:pt x="134" y="93"/>
                    <a:pt x="136" y="91"/>
                    <a:pt x="136" y="89"/>
                  </a:cubicBezTo>
                  <a:cubicBezTo>
                    <a:pt x="137" y="87"/>
                    <a:pt x="139" y="85"/>
                    <a:pt x="140" y="83"/>
                  </a:cubicBezTo>
                  <a:cubicBezTo>
                    <a:pt x="141" y="82"/>
                    <a:pt x="141" y="80"/>
                    <a:pt x="141" y="79"/>
                  </a:cubicBezTo>
                  <a:cubicBezTo>
                    <a:pt x="145" y="75"/>
                    <a:pt x="147" y="69"/>
                    <a:pt x="149" y="64"/>
                  </a:cubicBezTo>
                  <a:cubicBezTo>
                    <a:pt x="149" y="63"/>
                    <a:pt x="149" y="63"/>
                    <a:pt x="149" y="62"/>
                  </a:cubicBezTo>
                  <a:cubicBezTo>
                    <a:pt x="153" y="53"/>
                    <a:pt x="157" y="43"/>
                    <a:pt x="158" y="32"/>
                  </a:cubicBezTo>
                  <a:cubicBezTo>
                    <a:pt x="160" y="29"/>
                    <a:pt x="159" y="26"/>
                    <a:pt x="155" y="24"/>
                  </a:cubicBezTo>
                  <a:cubicBezTo>
                    <a:pt x="151" y="22"/>
                    <a:pt x="149" y="24"/>
                    <a:pt x="147" y="27"/>
                  </a:cubicBezTo>
                  <a:cubicBezTo>
                    <a:pt x="145" y="30"/>
                    <a:pt x="144" y="32"/>
                    <a:pt x="145" y="36"/>
                  </a:cubicBezTo>
                  <a:cubicBezTo>
                    <a:pt x="145" y="36"/>
                    <a:pt x="145" y="38"/>
                    <a:pt x="144" y="38"/>
                  </a:cubicBezTo>
                  <a:cubicBezTo>
                    <a:pt x="137" y="44"/>
                    <a:pt x="139" y="53"/>
                    <a:pt x="135" y="60"/>
                  </a:cubicBezTo>
                  <a:cubicBezTo>
                    <a:pt x="132" y="66"/>
                    <a:pt x="132" y="72"/>
                    <a:pt x="131" y="79"/>
                  </a:cubicBezTo>
                  <a:cubicBezTo>
                    <a:pt x="131" y="84"/>
                    <a:pt x="128" y="89"/>
                    <a:pt x="123" y="93"/>
                  </a:cubicBezTo>
                  <a:cubicBezTo>
                    <a:pt x="119" y="91"/>
                    <a:pt x="122" y="88"/>
                    <a:pt x="121" y="8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88"/>
                    <a:pt x="121" y="91"/>
                    <a:pt x="118" y="92"/>
                  </a:cubicBezTo>
                  <a:cubicBezTo>
                    <a:pt x="112" y="86"/>
                    <a:pt x="111" y="79"/>
                    <a:pt x="111" y="71"/>
                  </a:cubicBezTo>
                  <a:cubicBezTo>
                    <a:pt x="111" y="56"/>
                    <a:pt x="107" y="42"/>
                    <a:pt x="102" y="28"/>
                  </a:cubicBezTo>
                  <a:cubicBezTo>
                    <a:pt x="99" y="22"/>
                    <a:pt x="97" y="14"/>
                    <a:pt x="88" y="14"/>
                  </a:cubicBezTo>
                  <a:cubicBezTo>
                    <a:pt x="86" y="13"/>
                    <a:pt x="84" y="13"/>
                    <a:pt x="83" y="14"/>
                  </a:cubicBezTo>
                  <a:cubicBezTo>
                    <a:pt x="77" y="18"/>
                    <a:pt x="70" y="20"/>
                    <a:pt x="66" y="27"/>
                  </a:cubicBezTo>
                  <a:cubicBezTo>
                    <a:pt x="65" y="29"/>
                    <a:pt x="63" y="30"/>
                    <a:pt x="60" y="30"/>
                  </a:cubicBezTo>
                  <a:cubicBezTo>
                    <a:pt x="58" y="30"/>
                    <a:pt x="56" y="30"/>
                    <a:pt x="55" y="32"/>
                  </a:cubicBezTo>
                  <a:cubicBezTo>
                    <a:pt x="54" y="32"/>
                    <a:pt x="54" y="33"/>
                    <a:pt x="53" y="34"/>
                  </a:cubicBezTo>
                  <a:cubicBezTo>
                    <a:pt x="47" y="40"/>
                    <a:pt x="47" y="41"/>
                    <a:pt x="53" y="50"/>
                  </a:cubicBezTo>
                  <a:cubicBezTo>
                    <a:pt x="52" y="59"/>
                    <a:pt x="51" y="61"/>
                    <a:pt x="45" y="59"/>
                  </a:cubicBezTo>
                  <a:cubicBezTo>
                    <a:pt x="46" y="62"/>
                    <a:pt x="46" y="65"/>
                    <a:pt x="47" y="67"/>
                  </a:cubicBezTo>
                  <a:cubicBezTo>
                    <a:pt x="50" y="75"/>
                    <a:pt x="53" y="77"/>
                    <a:pt x="61" y="77"/>
                  </a:cubicBezTo>
                  <a:cubicBezTo>
                    <a:pt x="67" y="77"/>
                    <a:pt x="70" y="81"/>
                    <a:pt x="73" y="85"/>
                  </a:cubicBezTo>
                  <a:cubicBezTo>
                    <a:pt x="78" y="91"/>
                    <a:pt x="82" y="96"/>
                    <a:pt x="90" y="97"/>
                  </a:cubicBezTo>
                  <a:cubicBezTo>
                    <a:pt x="95" y="98"/>
                    <a:pt x="100" y="102"/>
                    <a:pt x="104" y="104"/>
                  </a:cubicBezTo>
                  <a:cubicBezTo>
                    <a:pt x="112" y="108"/>
                    <a:pt x="112" y="108"/>
                    <a:pt x="116" y="101"/>
                  </a:cubicBezTo>
                  <a:cubicBezTo>
                    <a:pt x="118" y="100"/>
                    <a:pt x="119" y="102"/>
                    <a:pt x="120" y="103"/>
                  </a:cubicBezTo>
                  <a:cubicBezTo>
                    <a:pt x="121" y="105"/>
                    <a:pt x="122" y="104"/>
                    <a:pt x="124" y="104"/>
                  </a:cubicBezTo>
                  <a:cubicBezTo>
                    <a:pt x="128" y="105"/>
                    <a:pt x="131" y="103"/>
                    <a:pt x="133" y="99"/>
                  </a:cubicBezTo>
                  <a:cubicBezTo>
                    <a:pt x="133" y="97"/>
                    <a:pt x="134" y="95"/>
                    <a:pt x="136" y="94"/>
                  </a:cubicBezTo>
                  <a:cubicBezTo>
                    <a:pt x="140" y="95"/>
                    <a:pt x="141" y="90"/>
                    <a:pt x="145" y="89"/>
                  </a:cubicBezTo>
                  <a:cubicBezTo>
                    <a:pt x="146" y="90"/>
                    <a:pt x="146" y="91"/>
                    <a:pt x="146" y="92"/>
                  </a:cubicBezTo>
                  <a:cubicBezTo>
                    <a:pt x="146" y="97"/>
                    <a:pt x="149" y="96"/>
                    <a:pt x="151" y="94"/>
                  </a:cubicBezTo>
                  <a:cubicBezTo>
                    <a:pt x="153" y="92"/>
                    <a:pt x="156" y="90"/>
                    <a:pt x="157" y="87"/>
                  </a:cubicBezTo>
                  <a:cubicBezTo>
                    <a:pt x="161" y="81"/>
                    <a:pt x="167" y="78"/>
                    <a:pt x="172" y="74"/>
                  </a:cubicBezTo>
                  <a:cubicBezTo>
                    <a:pt x="175" y="72"/>
                    <a:pt x="178" y="70"/>
                    <a:pt x="179" y="65"/>
                  </a:cubicBezTo>
                  <a:cubicBezTo>
                    <a:pt x="179" y="65"/>
                    <a:pt x="178" y="64"/>
                    <a:pt x="177" y="64"/>
                  </a:cubicBezTo>
                  <a:cubicBezTo>
                    <a:pt x="173" y="64"/>
                    <a:pt x="171" y="67"/>
                    <a:pt x="169" y="69"/>
                  </a:cubicBezTo>
                  <a:cubicBezTo>
                    <a:pt x="164" y="75"/>
                    <a:pt x="160" y="81"/>
                    <a:pt x="154" y="85"/>
                  </a:cubicBezTo>
                  <a:cubicBezTo>
                    <a:pt x="152" y="86"/>
                    <a:pt x="149" y="89"/>
                    <a:pt x="147" y="85"/>
                  </a:cubicBezTo>
                  <a:cubicBezTo>
                    <a:pt x="146" y="81"/>
                    <a:pt x="151" y="80"/>
                    <a:pt x="152" y="76"/>
                  </a:cubicBezTo>
                  <a:cubicBezTo>
                    <a:pt x="154" y="71"/>
                    <a:pt x="157" y="68"/>
                    <a:pt x="162" y="66"/>
                  </a:cubicBezTo>
                  <a:cubicBezTo>
                    <a:pt x="165" y="64"/>
                    <a:pt x="168" y="61"/>
                    <a:pt x="171" y="58"/>
                  </a:cubicBezTo>
                  <a:cubicBezTo>
                    <a:pt x="174" y="54"/>
                    <a:pt x="177" y="51"/>
                    <a:pt x="183" y="54"/>
                  </a:cubicBezTo>
                  <a:cubicBezTo>
                    <a:pt x="187" y="56"/>
                    <a:pt x="189" y="64"/>
                    <a:pt x="186" y="69"/>
                  </a:cubicBezTo>
                  <a:cubicBezTo>
                    <a:pt x="180" y="80"/>
                    <a:pt x="171" y="90"/>
                    <a:pt x="159" y="96"/>
                  </a:cubicBezTo>
                  <a:cubicBezTo>
                    <a:pt x="153" y="99"/>
                    <a:pt x="148" y="105"/>
                    <a:pt x="139" y="101"/>
                  </a:cubicBezTo>
                  <a:cubicBezTo>
                    <a:pt x="138" y="101"/>
                    <a:pt x="137" y="101"/>
                    <a:pt x="137" y="103"/>
                  </a:cubicBezTo>
                  <a:cubicBezTo>
                    <a:pt x="135" y="110"/>
                    <a:pt x="129" y="110"/>
                    <a:pt x="123" y="110"/>
                  </a:cubicBezTo>
                  <a:cubicBezTo>
                    <a:pt x="123" y="110"/>
                    <a:pt x="122" y="111"/>
                    <a:pt x="121" y="112"/>
                  </a:cubicBezTo>
                  <a:cubicBezTo>
                    <a:pt x="120" y="113"/>
                    <a:pt x="118" y="115"/>
                    <a:pt x="117" y="115"/>
                  </a:cubicBezTo>
                  <a:cubicBezTo>
                    <a:pt x="111" y="115"/>
                    <a:pt x="108" y="118"/>
                    <a:pt x="105" y="122"/>
                  </a:cubicBezTo>
                  <a:cubicBezTo>
                    <a:pt x="96" y="129"/>
                    <a:pt x="88" y="137"/>
                    <a:pt x="77" y="143"/>
                  </a:cubicBezTo>
                  <a:cubicBezTo>
                    <a:pt x="63" y="151"/>
                    <a:pt x="48" y="149"/>
                    <a:pt x="34" y="143"/>
                  </a:cubicBezTo>
                  <a:cubicBezTo>
                    <a:pt x="31" y="141"/>
                    <a:pt x="27" y="139"/>
                    <a:pt x="24" y="138"/>
                  </a:cubicBezTo>
                  <a:cubicBezTo>
                    <a:pt x="8" y="132"/>
                    <a:pt x="0" y="119"/>
                    <a:pt x="1" y="102"/>
                  </a:cubicBezTo>
                  <a:cubicBezTo>
                    <a:pt x="2" y="95"/>
                    <a:pt x="6" y="91"/>
                    <a:pt x="14" y="91"/>
                  </a:cubicBezTo>
                  <a:cubicBezTo>
                    <a:pt x="20" y="92"/>
                    <a:pt x="25" y="95"/>
                    <a:pt x="30" y="98"/>
                  </a:cubicBezTo>
                  <a:cubicBezTo>
                    <a:pt x="43" y="105"/>
                    <a:pt x="57" y="108"/>
                    <a:pt x="71" y="105"/>
                  </a:cubicBezTo>
                  <a:cubicBezTo>
                    <a:pt x="74" y="104"/>
                    <a:pt x="76" y="103"/>
                    <a:pt x="78" y="104"/>
                  </a:cubicBezTo>
                  <a:cubicBezTo>
                    <a:pt x="74" y="103"/>
                    <a:pt x="71" y="101"/>
                    <a:pt x="68" y="101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1387" y="2049"/>
              <a:ext cx="82" cy="185"/>
            </a:xfrm>
            <a:custGeom>
              <a:avLst/>
              <a:gdLst>
                <a:gd name="T0" fmla="*/ 7 w 39"/>
                <a:gd name="T1" fmla="*/ 71 h 88"/>
                <a:gd name="T2" fmla="*/ 7 w 39"/>
                <a:gd name="T3" fmla="*/ 31 h 88"/>
                <a:gd name="T4" fmla="*/ 23 w 39"/>
                <a:gd name="T5" fmla="*/ 3 h 88"/>
                <a:gd name="T6" fmla="*/ 28 w 39"/>
                <a:gd name="T7" fmla="*/ 2 h 88"/>
                <a:gd name="T8" fmla="*/ 33 w 39"/>
                <a:gd name="T9" fmla="*/ 13 h 88"/>
                <a:gd name="T10" fmla="*/ 26 w 39"/>
                <a:gd name="T11" fmla="*/ 72 h 88"/>
                <a:gd name="T12" fmla="*/ 19 w 39"/>
                <a:gd name="T13" fmla="*/ 85 h 88"/>
                <a:gd name="T14" fmla="*/ 13 w 39"/>
                <a:gd name="T15" fmla="*/ 88 h 88"/>
                <a:gd name="T16" fmla="*/ 11 w 39"/>
                <a:gd name="T17" fmla="*/ 82 h 88"/>
                <a:gd name="T18" fmla="*/ 22 w 39"/>
                <a:gd name="T19" fmla="*/ 61 h 88"/>
                <a:gd name="T20" fmla="*/ 27 w 39"/>
                <a:gd name="T21" fmla="*/ 43 h 88"/>
                <a:gd name="T22" fmla="*/ 28 w 39"/>
                <a:gd name="T23" fmla="*/ 35 h 88"/>
                <a:gd name="T24" fmla="*/ 25 w 39"/>
                <a:gd name="T25" fmla="*/ 40 h 88"/>
                <a:gd name="T26" fmla="*/ 15 w 39"/>
                <a:gd name="T27" fmla="*/ 59 h 88"/>
                <a:gd name="T28" fmla="*/ 11 w 39"/>
                <a:gd name="T29" fmla="*/ 68 h 88"/>
                <a:gd name="T30" fmla="*/ 7 w 39"/>
                <a:gd name="T31" fmla="*/ 7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9" h="88">
                  <a:moveTo>
                    <a:pt x="7" y="71"/>
                  </a:moveTo>
                  <a:cubicBezTo>
                    <a:pt x="0" y="57"/>
                    <a:pt x="1" y="44"/>
                    <a:pt x="7" y="31"/>
                  </a:cubicBezTo>
                  <a:cubicBezTo>
                    <a:pt x="12" y="21"/>
                    <a:pt x="19" y="13"/>
                    <a:pt x="23" y="3"/>
                  </a:cubicBezTo>
                  <a:cubicBezTo>
                    <a:pt x="25" y="0"/>
                    <a:pt x="26" y="0"/>
                    <a:pt x="28" y="2"/>
                  </a:cubicBezTo>
                  <a:cubicBezTo>
                    <a:pt x="31" y="5"/>
                    <a:pt x="32" y="9"/>
                    <a:pt x="33" y="13"/>
                  </a:cubicBezTo>
                  <a:cubicBezTo>
                    <a:pt x="39" y="33"/>
                    <a:pt x="38" y="53"/>
                    <a:pt x="26" y="72"/>
                  </a:cubicBezTo>
                  <a:cubicBezTo>
                    <a:pt x="23" y="76"/>
                    <a:pt x="22" y="81"/>
                    <a:pt x="19" y="85"/>
                  </a:cubicBezTo>
                  <a:cubicBezTo>
                    <a:pt x="17" y="87"/>
                    <a:pt x="15" y="88"/>
                    <a:pt x="13" y="88"/>
                  </a:cubicBezTo>
                  <a:cubicBezTo>
                    <a:pt x="11" y="87"/>
                    <a:pt x="11" y="84"/>
                    <a:pt x="11" y="82"/>
                  </a:cubicBezTo>
                  <a:cubicBezTo>
                    <a:pt x="19" y="78"/>
                    <a:pt x="21" y="70"/>
                    <a:pt x="22" y="61"/>
                  </a:cubicBezTo>
                  <a:cubicBezTo>
                    <a:pt x="23" y="55"/>
                    <a:pt x="24" y="49"/>
                    <a:pt x="27" y="43"/>
                  </a:cubicBezTo>
                  <a:cubicBezTo>
                    <a:pt x="29" y="41"/>
                    <a:pt x="29" y="38"/>
                    <a:pt x="28" y="35"/>
                  </a:cubicBezTo>
                  <a:cubicBezTo>
                    <a:pt x="25" y="36"/>
                    <a:pt x="26" y="38"/>
                    <a:pt x="25" y="40"/>
                  </a:cubicBezTo>
                  <a:cubicBezTo>
                    <a:pt x="25" y="48"/>
                    <a:pt x="24" y="55"/>
                    <a:pt x="15" y="59"/>
                  </a:cubicBezTo>
                  <a:cubicBezTo>
                    <a:pt x="11" y="61"/>
                    <a:pt x="12" y="65"/>
                    <a:pt x="11" y="68"/>
                  </a:cubicBezTo>
                  <a:cubicBezTo>
                    <a:pt x="11" y="73"/>
                    <a:pt x="11" y="73"/>
                    <a:pt x="7" y="71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1200" y="2145"/>
              <a:ext cx="139" cy="137"/>
            </a:xfrm>
            <a:custGeom>
              <a:avLst/>
              <a:gdLst>
                <a:gd name="T0" fmla="*/ 64 w 66"/>
                <a:gd name="T1" fmla="*/ 65 h 65"/>
                <a:gd name="T2" fmla="*/ 15 w 66"/>
                <a:gd name="T3" fmla="*/ 33 h 65"/>
                <a:gd name="T4" fmla="*/ 2 w 66"/>
                <a:gd name="T5" fmla="*/ 11 h 65"/>
                <a:gd name="T6" fmla="*/ 2 w 66"/>
                <a:gd name="T7" fmla="*/ 3 h 65"/>
                <a:gd name="T8" fmla="*/ 10 w 66"/>
                <a:gd name="T9" fmla="*/ 0 h 65"/>
                <a:gd name="T10" fmla="*/ 46 w 66"/>
                <a:gd name="T11" fmla="*/ 21 h 65"/>
                <a:gd name="T12" fmla="*/ 62 w 66"/>
                <a:gd name="T13" fmla="*/ 42 h 65"/>
                <a:gd name="T14" fmla="*/ 56 w 66"/>
                <a:gd name="T15" fmla="*/ 41 h 65"/>
                <a:gd name="T16" fmla="*/ 30 w 66"/>
                <a:gd name="T17" fmla="*/ 18 h 65"/>
                <a:gd name="T18" fmla="*/ 18 w 66"/>
                <a:gd name="T19" fmla="*/ 9 h 65"/>
                <a:gd name="T20" fmla="*/ 11 w 66"/>
                <a:gd name="T21" fmla="*/ 9 h 65"/>
                <a:gd name="T22" fmla="*/ 13 w 66"/>
                <a:gd name="T23" fmla="*/ 15 h 65"/>
                <a:gd name="T24" fmla="*/ 20 w 66"/>
                <a:gd name="T25" fmla="*/ 22 h 65"/>
                <a:gd name="T26" fmla="*/ 26 w 66"/>
                <a:gd name="T27" fmla="*/ 23 h 65"/>
                <a:gd name="T28" fmla="*/ 33 w 66"/>
                <a:gd name="T29" fmla="*/ 25 h 65"/>
                <a:gd name="T30" fmla="*/ 51 w 66"/>
                <a:gd name="T31" fmla="*/ 48 h 65"/>
                <a:gd name="T32" fmla="*/ 61 w 66"/>
                <a:gd name="T33" fmla="*/ 58 h 65"/>
                <a:gd name="T34" fmla="*/ 64 w 66"/>
                <a:gd name="T3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65">
                  <a:moveTo>
                    <a:pt x="64" y="65"/>
                  </a:moveTo>
                  <a:cubicBezTo>
                    <a:pt x="42" y="63"/>
                    <a:pt x="25" y="52"/>
                    <a:pt x="15" y="33"/>
                  </a:cubicBezTo>
                  <a:cubicBezTo>
                    <a:pt x="11" y="26"/>
                    <a:pt x="6" y="19"/>
                    <a:pt x="2" y="11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25" y="3"/>
                    <a:pt x="35" y="12"/>
                    <a:pt x="46" y="21"/>
                  </a:cubicBezTo>
                  <a:cubicBezTo>
                    <a:pt x="53" y="27"/>
                    <a:pt x="57" y="34"/>
                    <a:pt x="62" y="42"/>
                  </a:cubicBezTo>
                  <a:cubicBezTo>
                    <a:pt x="59" y="45"/>
                    <a:pt x="58" y="42"/>
                    <a:pt x="56" y="41"/>
                  </a:cubicBezTo>
                  <a:cubicBezTo>
                    <a:pt x="46" y="35"/>
                    <a:pt x="39" y="26"/>
                    <a:pt x="30" y="18"/>
                  </a:cubicBezTo>
                  <a:cubicBezTo>
                    <a:pt x="26" y="15"/>
                    <a:pt x="22" y="12"/>
                    <a:pt x="18" y="9"/>
                  </a:cubicBezTo>
                  <a:cubicBezTo>
                    <a:pt x="16" y="7"/>
                    <a:pt x="13" y="6"/>
                    <a:pt x="11" y="9"/>
                  </a:cubicBezTo>
                  <a:cubicBezTo>
                    <a:pt x="9" y="11"/>
                    <a:pt x="11" y="13"/>
                    <a:pt x="13" y="15"/>
                  </a:cubicBezTo>
                  <a:cubicBezTo>
                    <a:pt x="15" y="18"/>
                    <a:pt x="18" y="20"/>
                    <a:pt x="20" y="22"/>
                  </a:cubicBezTo>
                  <a:cubicBezTo>
                    <a:pt x="22" y="24"/>
                    <a:pt x="23" y="25"/>
                    <a:pt x="26" y="23"/>
                  </a:cubicBezTo>
                  <a:cubicBezTo>
                    <a:pt x="28" y="22"/>
                    <a:pt x="31" y="23"/>
                    <a:pt x="33" y="25"/>
                  </a:cubicBezTo>
                  <a:cubicBezTo>
                    <a:pt x="40" y="32"/>
                    <a:pt x="48" y="38"/>
                    <a:pt x="51" y="48"/>
                  </a:cubicBezTo>
                  <a:cubicBezTo>
                    <a:pt x="53" y="52"/>
                    <a:pt x="57" y="55"/>
                    <a:pt x="61" y="58"/>
                  </a:cubicBezTo>
                  <a:cubicBezTo>
                    <a:pt x="63" y="60"/>
                    <a:pt x="66" y="61"/>
                    <a:pt x="64" y="65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1213" y="2156"/>
              <a:ext cx="157" cy="130"/>
            </a:xfrm>
            <a:custGeom>
              <a:avLst/>
              <a:gdLst>
                <a:gd name="T0" fmla="*/ 58 w 75"/>
                <a:gd name="T1" fmla="*/ 60 h 62"/>
                <a:gd name="T2" fmla="*/ 45 w 75"/>
                <a:gd name="T3" fmla="*/ 46 h 62"/>
                <a:gd name="T4" fmla="*/ 43 w 75"/>
                <a:gd name="T5" fmla="*/ 45 h 62"/>
                <a:gd name="T6" fmla="*/ 25 w 75"/>
                <a:gd name="T7" fmla="*/ 20 h 62"/>
                <a:gd name="T8" fmla="*/ 20 w 75"/>
                <a:gd name="T9" fmla="*/ 21 h 62"/>
                <a:gd name="T10" fmla="*/ 16 w 75"/>
                <a:gd name="T11" fmla="*/ 21 h 62"/>
                <a:gd name="T12" fmla="*/ 4 w 75"/>
                <a:gd name="T13" fmla="*/ 10 h 62"/>
                <a:gd name="T14" fmla="*/ 4 w 75"/>
                <a:gd name="T15" fmla="*/ 2 h 62"/>
                <a:gd name="T16" fmla="*/ 14 w 75"/>
                <a:gd name="T17" fmla="*/ 2 h 62"/>
                <a:gd name="T18" fmla="*/ 36 w 75"/>
                <a:gd name="T19" fmla="*/ 21 h 62"/>
                <a:gd name="T20" fmla="*/ 51 w 75"/>
                <a:gd name="T21" fmla="*/ 35 h 62"/>
                <a:gd name="T22" fmla="*/ 56 w 75"/>
                <a:gd name="T23" fmla="*/ 37 h 62"/>
                <a:gd name="T24" fmla="*/ 64 w 75"/>
                <a:gd name="T25" fmla="*/ 47 h 62"/>
                <a:gd name="T26" fmla="*/ 71 w 75"/>
                <a:gd name="T27" fmla="*/ 53 h 62"/>
                <a:gd name="T28" fmla="*/ 75 w 75"/>
                <a:gd name="T29" fmla="*/ 56 h 62"/>
                <a:gd name="T30" fmla="*/ 71 w 75"/>
                <a:gd name="T31" fmla="*/ 59 h 62"/>
                <a:gd name="T32" fmla="*/ 58 w 75"/>
                <a:gd name="T33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62">
                  <a:moveTo>
                    <a:pt x="58" y="60"/>
                  </a:moveTo>
                  <a:cubicBezTo>
                    <a:pt x="56" y="53"/>
                    <a:pt x="48" y="52"/>
                    <a:pt x="45" y="46"/>
                  </a:cubicBezTo>
                  <a:cubicBezTo>
                    <a:pt x="45" y="46"/>
                    <a:pt x="43" y="46"/>
                    <a:pt x="43" y="45"/>
                  </a:cubicBezTo>
                  <a:cubicBezTo>
                    <a:pt x="43" y="33"/>
                    <a:pt x="31" y="29"/>
                    <a:pt x="25" y="20"/>
                  </a:cubicBezTo>
                  <a:cubicBezTo>
                    <a:pt x="24" y="18"/>
                    <a:pt x="22" y="19"/>
                    <a:pt x="20" y="21"/>
                  </a:cubicBezTo>
                  <a:cubicBezTo>
                    <a:pt x="18" y="23"/>
                    <a:pt x="17" y="22"/>
                    <a:pt x="16" y="21"/>
                  </a:cubicBezTo>
                  <a:cubicBezTo>
                    <a:pt x="12" y="18"/>
                    <a:pt x="8" y="14"/>
                    <a:pt x="4" y="10"/>
                  </a:cubicBezTo>
                  <a:cubicBezTo>
                    <a:pt x="2" y="8"/>
                    <a:pt x="0" y="4"/>
                    <a:pt x="4" y="2"/>
                  </a:cubicBezTo>
                  <a:cubicBezTo>
                    <a:pt x="7" y="0"/>
                    <a:pt x="11" y="0"/>
                    <a:pt x="14" y="2"/>
                  </a:cubicBezTo>
                  <a:cubicBezTo>
                    <a:pt x="21" y="9"/>
                    <a:pt x="29" y="15"/>
                    <a:pt x="36" y="21"/>
                  </a:cubicBezTo>
                  <a:cubicBezTo>
                    <a:pt x="41" y="26"/>
                    <a:pt x="45" y="31"/>
                    <a:pt x="51" y="35"/>
                  </a:cubicBezTo>
                  <a:cubicBezTo>
                    <a:pt x="52" y="36"/>
                    <a:pt x="53" y="38"/>
                    <a:pt x="56" y="37"/>
                  </a:cubicBezTo>
                  <a:cubicBezTo>
                    <a:pt x="59" y="40"/>
                    <a:pt x="61" y="43"/>
                    <a:pt x="64" y="47"/>
                  </a:cubicBezTo>
                  <a:cubicBezTo>
                    <a:pt x="66" y="50"/>
                    <a:pt x="68" y="53"/>
                    <a:pt x="71" y="53"/>
                  </a:cubicBezTo>
                  <a:cubicBezTo>
                    <a:pt x="73" y="53"/>
                    <a:pt x="75" y="54"/>
                    <a:pt x="75" y="56"/>
                  </a:cubicBezTo>
                  <a:cubicBezTo>
                    <a:pt x="75" y="58"/>
                    <a:pt x="73" y="58"/>
                    <a:pt x="71" y="59"/>
                  </a:cubicBezTo>
                  <a:cubicBezTo>
                    <a:pt x="67" y="61"/>
                    <a:pt x="63" y="62"/>
                    <a:pt x="58" y="60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402" y="2116"/>
              <a:ext cx="50" cy="107"/>
            </a:xfrm>
            <a:custGeom>
              <a:avLst/>
              <a:gdLst>
                <a:gd name="T0" fmla="*/ 0 w 24"/>
                <a:gd name="T1" fmla="*/ 39 h 51"/>
                <a:gd name="T2" fmla="*/ 3 w 24"/>
                <a:gd name="T3" fmla="*/ 37 h 51"/>
                <a:gd name="T4" fmla="*/ 4 w 24"/>
                <a:gd name="T5" fmla="*/ 29 h 51"/>
                <a:gd name="T6" fmla="*/ 7 w 24"/>
                <a:gd name="T7" fmla="*/ 25 h 51"/>
                <a:gd name="T8" fmla="*/ 17 w 24"/>
                <a:gd name="T9" fmla="*/ 7 h 51"/>
                <a:gd name="T10" fmla="*/ 19 w 24"/>
                <a:gd name="T11" fmla="*/ 0 h 51"/>
                <a:gd name="T12" fmla="*/ 23 w 24"/>
                <a:gd name="T13" fmla="*/ 7 h 51"/>
                <a:gd name="T14" fmla="*/ 19 w 24"/>
                <a:gd name="T15" fmla="*/ 18 h 51"/>
                <a:gd name="T16" fmla="*/ 15 w 24"/>
                <a:gd name="T17" fmla="*/ 42 h 51"/>
                <a:gd name="T18" fmla="*/ 4 w 24"/>
                <a:gd name="T19" fmla="*/ 50 h 51"/>
                <a:gd name="T20" fmla="*/ 0 w 24"/>
                <a:gd name="T21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51">
                  <a:moveTo>
                    <a:pt x="0" y="39"/>
                  </a:moveTo>
                  <a:cubicBezTo>
                    <a:pt x="1" y="40"/>
                    <a:pt x="3" y="40"/>
                    <a:pt x="3" y="37"/>
                  </a:cubicBezTo>
                  <a:cubicBezTo>
                    <a:pt x="3" y="34"/>
                    <a:pt x="3" y="32"/>
                    <a:pt x="4" y="29"/>
                  </a:cubicBezTo>
                  <a:cubicBezTo>
                    <a:pt x="5" y="27"/>
                    <a:pt x="5" y="25"/>
                    <a:pt x="7" y="25"/>
                  </a:cubicBezTo>
                  <a:cubicBezTo>
                    <a:pt x="17" y="23"/>
                    <a:pt x="16" y="14"/>
                    <a:pt x="17" y="7"/>
                  </a:cubicBezTo>
                  <a:cubicBezTo>
                    <a:pt x="17" y="4"/>
                    <a:pt x="16" y="0"/>
                    <a:pt x="19" y="0"/>
                  </a:cubicBezTo>
                  <a:cubicBezTo>
                    <a:pt x="24" y="0"/>
                    <a:pt x="23" y="4"/>
                    <a:pt x="23" y="7"/>
                  </a:cubicBezTo>
                  <a:cubicBezTo>
                    <a:pt x="23" y="11"/>
                    <a:pt x="20" y="14"/>
                    <a:pt x="19" y="18"/>
                  </a:cubicBezTo>
                  <a:cubicBezTo>
                    <a:pt x="18" y="26"/>
                    <a:pt x="17" y="34"/>
                    <a:pt x="15" y="42"/>
                  </a:cubicBezTo>
                  <a:cubicBezTo>
                    <a:pt x="14" y="45"/>
                    <a:pt x="10" y="51"/>
                    <a:pt x="4" y="50"/>
                  </a:cubicBezTo>
                  <a:cubicBezTo>
                    <a:pt x="2" y="46"/>
                    <a:pt x="1" y="43"/>
                    <a:pt x="0" y="39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1158" y="1807"/>
              <a:ext cx="177" cy="124"/>
            </a:xfrm>
            <a:custGeom>
              <a:avLst/>
              <a:gdLst>
                <a:gd name="T0" fmla="*/ 83 w 84"/>
                <a:gd name="T1" fmla="*/ 38 h 59"/>
                <a:gd name="T2" fmla="*/ 74 w 84"/>
                <a:gd name="T3" fmla="*/ 15 h 59"/>
                <a:gd name="T4" fmla="*/ 50 w 84"/>
                <a:gd name="T5" fmla="*/ 7 h 59"/>
                <a:gd name="T6" fmla="*/ 14 w 84"/>
                <a:gd name="T7" fmla="*/ 33 h 59"/>
                <a:gd name="T8" fmla="*/ 4 w 84"/>
                <a:gd name="T9" fmla="*/ 59 h 59"/>
                <a:gd name="T10" fmla="*/ 16 w 84"/>
                <a:gd name="T11" fmla="*/ 28 h 59"/>
                <a:gd name="T12" fmla="*/ 48 w 84"/>
                <a:gd name="T13" fmla="*/ 6 h 59"/>
                <a:gd name="T14" fmla="*/ 76 w 84"/>
                <a:gd name="T15" fmla="*/ 14 h 59"/>
                <a:gd name="T16" fmla="*/ 84 w 84"/>
                <a:gd name="T17" fmla="*/ 36 h 59"/>
                <a:gd name="T18" fmla="*/ 83 w 84"/>
                <a:gd name="T1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59">
                  <a:moveTo>
                    <a:pt x="83" y="38"/>
                  </a:moveTo>
                  <a:cubicBezTo>
                    <a:pt x="79" y="30"/>
                    <a:pt x="78" y="22"/>
                    <a:pt x="74" y="15"/>
                  </a:cubicBezTo>
                  <a:cubicBezTo>
                    <a:pt x="68" y="7"/>
                    <a:pt x="59" y="2"/>
                    <a:pt x="50" y="7"/>
                  </a:cubicBezTo>
                  <a:cubicBezTo>
                    <a:pt x="37" y="14"/>
                    <a:pt x="25" y="23"/>
                    <a:pt x="14" y="33"/>
                  </a:cubicBezTo>
                  <a:cubicBezTo>
                    <a:pt x="7" y="40"/>
                    <a:pt x="5" y="50"/>
                    <a:pt x="4" y="59"/>
                  </a:cubicBezTo>
                  <a:cubicBezTo>
                    <a:pt x="0" y="46"/>
                    <a:pt x="8" y="36"/>
                    <a:pt x="16" y="28"/>
                  </a:cubicBezTo>
                  <a:cubicBezTo>
                    <a:pt x="25" y="19"/>
                    <a:pt x="37" y="13"/>
                    <a:pt x="48" y="6"/>
                  </a:cubicBezTo>
                  <a:cubicBezTo>
                    <a:pt x="58" y="0"/>
                    <a:pt x="70" y="4"/>
                    <a:pt x="76" y="14"/>
                  </a:cubicBezTo>
                  <a:cubicBezTo>
                    <a:pt x="80" y="21"/>
                    <a:pt x="82" y="29"/>
                    <a:pt x="84" y="36"/>
                  </a:cubicBezTo>
                  <a:cubicBezTo>
                    <a:pt x="84" y="37"/>
                    <a:pt x="84" y="37"/>
                    <a:pt x="83" y="3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1345" y="1832"/>
              <a:ext cx="105" cy="137"/>
            </a:xfrm>
            <a:custGeom>
              <a:avLst/>
              <a:gdLst>
                <a:gd name="T0" fmla="*/ 50 w 50"/>
                <a:gd name="T1" fmla="*/ 18 h 65"/>
                <a:gd name="T2" fmla="*/ 36 w 50"/>
                <a:gd name="T3" fmla="*/ 5 h 65"/>
                <a:gd name="T4" fmla="*/ 17 w 50"/>
                <a:gd name="T5" fmla="*/ 16 h 65"/>
                <a:gd name="T6" fmla="*/ 6 w 50"/>
                <a:gd name="T7" fmla="*/ 50 h 65"/>
                <a:gd name="T8" fmla="*/ 4 w 50"/>
                <a:gd name="T9" fmla="*/ 65 h 65"/>
                <a:gd name="T10" fmla="*/ 0 w 50"/>
                <a:gd name="T11" fmla="*/ 50 h 65"/>
                <a:gd name="T12" fmla="*/ 4 w 50"/>
                <a:gd name="T13" fmla="*/ 47 h 65"/>
                <a:gd name="T14" fmla="*/ 18 w 50"/>
                <a:gd name="T15" fmla="*/ 11 h 65"/>
                <a:gd name="T16" fmla="*/ 44 w 50"/>
                <a:gd name="T17" fmla="*/ 6 h 65"/>
                <a:gd name="T18" fmla="*/ 50 w 50"/>
                <a:gd name="T19" fmla="*/ 1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65">
                  <a:moveTo>
                    <a:pt x="50" y="18"/>
                  </a:moveTo>
                  <a:cubicBezTo>
                    <a:pt x="47" y="12"/>
                    <a:pt x="43" y="6"/>
                    <a:pt x="36" y="5"/>
                  </a:cubicBezTo>
                  <a:cubicBezTo>
                    <a:pt x="27" y="4"/>
                    <a:pt x="21" y="9"/>
                    <a:pt x="17" y="16"/>
                  </a:cubicBezTo>
                  <a:cubicBezTo>
                    <a:pt x="10" y="26"/>
                    <a:pt x="9" y="39"/>
                    <a:pt x="6" y="50"/>
                  </a:cubicBezTo>
                  <a:cubicBezTo>
                    <a:pt x="5" y="55"/>
                    <a:pt x="5" y="59"/>
                    <a:pt x="4" y="65"/>
                  </a:cubicBezTo>
                  <a:cubicBezTo>
                    <a:pt x="1" y="59"/>
                    <a:pt x="1" y="54"/>
                    <a:pt x="0" y="50"/>
                  </a:cubicBezTo>
                  <a:cubicBezTo>
                    <a:pt x="2" y="49"/>
                    <a:pt x="3" y="48"/>
                    <a:pt x="4" y="47"/>
                  </a:cubicBezTo>
                  <a:cubicBezTo>
                    <a:pt x="8" y="35"/>
                    <a:pt x="9" y="21"/>
                    <a:pt x="18" y="11"/>
                  </a:cubicBezTo>
                  <a:cubicBezTo>
                    <a:pt x="25" y="2"/>
                    <a:pt x="36" y="0"/>
                    <a:pt x="44" y="6"/>
                  </a:cubicBezTo>
                  <a:cubicBezTo>
                    <a:pt x="49" y="9"/>
                    <a:pt x="50" y="13"/>
                    <a:pt x="50" y="1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1316" y="2047"/>
              <a:ext cx="42" cy="35"/>
            </a:xfrm>
            <a:custGeom>
              <a:avLst/>
              <a:gdLst>
                <a:gd name="T0" fmla="*/ 0 w 20"/>
                <a:gd name="T1" fmla="*/ 10 h 17"/>
                <a:gd name="T2" fmla="*/ 10 w 20"/>
                <a:gd name="T3" fmla="*/ 2 h 17"/>
                <a:gd name="T4" fmla="*/ 16 w 20"/>
                <a:gd name="T5" fmla="*/ 0 h 17"/>
                <a:gd name="T6" fmla="*/ 15 w 20"/>
                <a:gd name="T7" fmla="*/ 13 h 17"/>
                <a:gd name="T8" fmla="*/ 5 w 20"/>
                <a:gd name="T9" fmla="*/ 12 h 17"/>
                <a:gd name="T10" fmla="*/ 0 w 20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7">
                  <a:moveTo>
                    <a:pt x="0" y="10"/>
                  </a:moveTo>
                  <a:cubicBezTo>
                    <a:pt x="1" y="4"/>
                    <a:pt x="4" y="2"/>
                    <a:pt x="10" y="2"/>
                  </a:cubicBezTo>
                  <a:cubicBezTo>
                    <a:pt x="12" y="2"/>
                    <a:pt x="14" y="1"/>
                    <a:pt x="16" y="0"/>
                  </a:cubicBezTo>
                  <a:cubicBezTo>
                    <a:pt x="20" y="5"/>
                    <a:pt x="18" y="10"/>
                    <a:pt x="15" y="13"/>
                  </a:cubicBezTo>
                  <a:cubicBezTo>
                    <a:pt x="12" y="17"/>
                    <a:pt x="8" y="14"/>
                    <a:pt x="5" y="12"/>
                  </a:cubicBezTo>
                  <a:cubicBezTo>
                    <a:pt x="3" y="11"/>
                    <a:pt x="2" y="11"/>
                    <a:pt x="0" y="10"/>
                  </a:cubicBezTo>
                  <a:close/>
                </a:path>
              </a:pathLst>
            </a:custGeom>
            <a:solidFill>
              <a:srgbClr val="B6D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1332" y="1883"/>
              <a:ext cx="21" cy="56"/>
            </a:xfrm>
            <a:custGeom>
              <a:avLst/>
              <a:gdLst>
                <a:gd name="T0" fmla="*/ 10 w 10"/>
                <a:gd name="T1" fmla="*/ 23 h 27"/>
                <a:gd name="T2" fmla="*/ 7 w 10"/>
                <a:gd name="T3" fmla="*/ 26 h 27"/>
                <a:gd name="T4" fmla="*/ 0 w 10"/>
                <a:gd name="T5" fmla="*/ 2 h 27"/>
                <a:gd name="T6" fmla="*/ 1 w 10"/>
                <a:gd name="T7" fmla="*/ 0 h 27"/>
                <a:gd name="T8" fmla="*/ 6 w 10"/>
                <a:gd name="T9" fmla="*/ 19 h 27"/>
                <a:gd name="T10" fmla="*/ 10 w 10"/>
                <a:gd name="T11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7">
                  <a:moveTo>
                    <a:pt x="10" y="23"/>
                  </a:moveTo>
                  <a:cubicBezTo>
                    <a:pt x="10" y="25"/>
                    <a:pt x="10" y="27"/>
                    <a:pt x="7" y="26"/>
                  </a:cubicBezTo>
                  <a:cubicBezTo>
                    <a:pt x="2" y="18"/>
                    <a:pt x="1" y="10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3" y="6"/>
                    <a:pt x="3" y="13"/>
                    <a:pt x="6" y="19"/>
                  </a:cubicBezTo>
                  <a:cubicBezTo>
                    <a:pt x="7" y="21"/>
                    <a:pt x="7" y="23"/>
                    <a:pt x="10" y="2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1414" y="1933"/>
              <a:ext cx="23" cy="38"/>
            </a:xfrm>
            <a:custGeom>
              <a:avLst/>
              <a:gdLst>
                <a:gd name="T0" fmla="*/ 0 w 11"/>
                <a:gd name="T1" fmla="*/ 18 h 18"/>
                <a:gd name="T2" fmla="*/ 10 w 11"/>
                <a:gd name="T3" fmla="*/ 0 h 18"/>
                <a:gd name="T4" fmla="*/ 8 w 11"/>
                <a:gd name="T5" fmla="*/ 6 h 18"/>
                <a:gd name="T6" fmla="*/ 10 w 11"/>
                <a:gd name="T7" fmla="*/ 8 h 18"/>
                <a:gd name="T8" fmla="*/ 0 w 1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cubicBezTo>
                    <a:pt x="1" y="11"/>
                    <a:pt x="7" y="6"/>
                    <a:pt x="10" y="0"/>
                  </a:cubicBezTo>
                  <a:cubicBezTo>
                    <a:pt x="11" y="2"/>
                    <a:pt x="9" y="4"/>
                    <a:pt x="8" y="6"/>
                  </a:cubicBezTo>
                  <a:cubicBezTo>
                    <a:pt x="7" y="8"/>
                    <a:pt x="8" y="8"/>
                    <a:pt x="10" y="8"/>
                  </a:cubicBezTo>
                  <a:cubicBezTo>
                    <a:pt x="6" y="11"/>
                    <a:pt x="3" y="15"/>
                    <a:pt x="0" y="18"/>
                  </a:cubicBezTo>
                  <a:close/>
                </a:path>
              </a:pathLst>
            </a:custGeom>
            <a:solidFill>
              <a:srgbClr val="FCAC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1238" y="2021"/>
              <a:ext cx="34" cy="13"/>
            </a:xfrm>
            <a:custGeom>
              <a:avLst/>
              <a:gdLst>
                <a:gd name="T0" fmla="*/ 0 w 16"/>
                <a:gd name="T1" fmla="*/ 1 h 6"/>
                <a:gd name="T2" fmla="*/ 16 w 16"/>
                <a:gd name="T3" fmla="*/ 3 h 6"/>
                <a:gd name="T4" fmla="*/ 3 w 16"/>
                <a:gd name="T5" fmla="*/ 5 h 6"/>
                <a:gd name="T6" fmla="*/ 0 w 16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6">
                  <a:moveTo>
                    <a:pt x="0" y="1"/>
                  </a:moveTo>
                  <a:cubicBezTo>
                    <a:pt x="5" y="0"/>
                    <a:pt x="10" y="2"/>
                    <a:pt x="16" y="3"/>
                  </a:cubicBezTo>
                  <a:cubicBezTo>
                    <a:pt x="11" y="6"/>
                    <a:pt x="7" y="5"/>
                    <a:pt x="3" y="5"/>
                  </a:cubicBezTo>
                  <a:cubicBezTo>
                    <a:pt x="5" y="1"/>
                    <a:pt x="0" y="3"/>
                    <a:pt x="0" y="1"/>
                  </a:cubicBezTo>
                  <a:close/>
                </a:path>
              </a:pathLst>
            </a:custGeom>
            <a:solidFill>
              <a:srgbClr val="FECD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1184" y="1868"/>
              <a:ext cx="163" cy="177"/>
            </a:xfrm>
            <a:custGeom>
              <a:avLst/>
              <a:gdLst>
                <a:gd name="T0" fmla="*/ 10 w 78"/>
                <a:gd name="T1" fmla="*/ 6 h 84"/>
                <a:gd name="T2" fmla="*/ 12 w 78"/>
                <a:gd name="T3" fmla="*/ 3 h 84"/>
                <a:gd name="T4" fmla="*/ 22 w 78"/>
                <a:gd name="T5" fmla="*/ 2 h 84"/>
                <a:gd name="T6" fmla="*/ 25 w 78"/>
                <a:gd name="T7" fmla="*/ 16 h 84"/>
                <a:gd name="T8" fmla="*/ 23 w 78"/>
                <a:gd name="T9" fmla="*/ 26 h 84"/>
                <a:gd name="T10" fmla="*/ 25 w 78"/>
                <a:gd name="T11" fmla="*/ 37 h 84"/>
                <a:gd name="T12" fmla="*/ 38 w 78"/>
                <a:gd name="T13" fmla="*/ 50 h 84"/>
                <a:gd name="T14" fmla="*/ 37 w 78"/>
                <a:gd name="T15" fmla="*/ 45 h 84"/>
                <a:gd name="T16" fmla="*/ 32 w 78"/>
                <a:gd name="T17" fmla="*/ 37 h 84"/>
                <a:gd name="T18" fmla="*/ 31 w 78"/>
                <a:gd name="T19" fmla="*/ 32 h 84"/>
                <a:gd name="T20" fmla="*/ 36 w 78"/>
                <a:gd name="T21" fmla="*/ 31 h 84"/>
                <a:gd name="T22" fmla="*/ 52 w 78"/>
                <a:gd name="T23" fmla="*/ 45 h 84"/>
                <a:gd name="T24" fmla="*/ 65 w 78"/>
                <a:gd name="T25" fmla="*/ 49 h 84"/>
                <a:gd name="T26" fmla="*/ 60 w 78"/>
                <a:gd name="T27" fmla="*/ 26 h 84"/>
                <a:gd name="T28" fmla="*/ 56 w 78"/>
                <a:gd name="T29" fmla="*/ 13 h 84"/>
                <a:gd name="T30" fmla="*/ 58 w 78"/>
                <a:gd name="T31" fmla="*/ 4 h 84"/>
                <a:gd name="T32" fmla="*/ 58 w 78"/>
                <a:gd name="T33" fmla="*/ 3 h 84"/>
                <a:gd name="T34" fmla="*/ 61 w 78"/>
                <a:gd name="T35" fmla="*/ 0 h 84"/>
                <a:gd name="T36" fmla="*/ 71 w 78"/>
                <a:gd name="T37" fmla="*/ 44 h 84"/>
                <a:gd name="T38" fmla="*/ 76 w 78"/>
                <a:gd name="T39" fmla="*/ 65 h 84"/>
                <a:gd name="T40" fmla="*/ 75 w 78"/>
                <a:gd name="T41" fmla="*/ 74 h 84"/>
                <a:gd name="T42" fmla="*/ 62 w 78"/>
                <a:gd name="T43" fmla="*/ 79 h 84"/>
                <a:gd name="T44" fmla="*/ 43 w 78"/>
                <a:gd name="T45" fmla="*/ 71 h 84"/>
                <a:gd name="T46" fmla="*/ 31 w 78"/>
                <a:gd name="T47" fmla="*/ 61 h 84"/>
                <a:gd name="T48" fmla="*/ 16 w 78"/>
                <a:gd name="T49" fmla="*/ 52 h 84"/>
                <a:gd name="T50" fmla="*/ 5 w 78"/>
                <a:gd name="T51" fmla="*/ 44 h 84"/>
                <a:gd name="T52" fmla="*/ 0 w 78"/>
                <a:gd name="T53" fmla="*/ 29 h 84"/>
                <a:gd name="T54" fmla="*/ 10 w 78"/>
                <a:gd name="T55" fmla="*/ 22 h 84"/>
                <a:gd name="T56" fmla="*/ 10 w 78"/>
                <a:gd name="T57" fmla="*/ 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8" h="84">
                  <a:moveTo>
                    <a:pt x="10" y="6"/>
                  </a:moveTo>
                  <a:cubicBezTo>
                    <a:pt x="11" y="5"/>
                    <a:pt x="11" y="4"/>
                    <a:pt x="12" y="3"/>
                  </a:cubicBezTo>
                  <a:cubicBezTo>
                    <a:pt x="15" y="2"/>
                    <a:pt x="19" y="3"/>
                    <a:pt x="22" y="2"/>
                  </a:cubicBezTo>
                  <a:cubicBezTo>
                    <a:pt x="23" y="7"/>
                    <a:pt x="27" y="11"/>
                    <a:pt x="25" y="16"/>
                  </a:cubicBezTo>
                  <a:cubicBezTo>
                    <a:pt x="23" y="19"/>
                    <a:pt x="22" y="23"/>
                    <a:pt x="23" y="26"/>
                  </a:cubicBezTo>
                  <a:cubicBezTo>
                    <a:pt x="23" y="30"/>
                    <a:pt x="23" y="34"/>
                    <a:pt x="25" y="37"/>
                  </a:cubicBezTo>
                  <a:cubicBezTo>
                    <a:pt x="27" y="43"/>
                    <a:pt x="31" y="48"/>
                    <a:pt x="38" y="50"/>
                  </a:cubicBezTo>
                  <a:cubicBezTo>
                    <a:pt x="38" y="48"/>
                    <a:pt x="37" y="47"/>
                    <a:pt x="37" y="45"/>
                  </a:cubicBezTo>
                  <a:cubicBezTo>
                    <a:pt x="36" y="42"/>
                    <a:pt x="34" y="40"/>
                    <a:pt x="32" y="37"/>
                  </a:cubicBezTo>
                  <a:cubicBezTo>
                    <a:pt x="31" y="35"/>
                    <a:pt x="30" y="34"/>
                    <a:pt x="31" y="32"/>
                  </a:cubicBezTo>
                  <a:cubicBezTo>
                    <a:pt x="33" y="30"/>
                    <a:pt x="35" y="30"/>
                    <a:pt x="36" y="31"/>
                  </a:cubicBezTo>
                  <a:cubicBezTo>
                    <a:pt x="42" y="34"/>
                    <a:pt x="48" y="38"/>
                    <a:pt x="52" y="45"/>
                  </a:cubicBezTo>
                  <a:cubicBezTo>
                    <a:pt x="57" y="39"/>
                    <a:pt x="58" y="39"/>
                    <a:pt x="65" y="49"/>
                  </a:cubicBezTo>
                  <a:cubicBezTo>
                    <a:pt x="65" y="42"/>
                    <a:pt x="63" y="34"/>
                    <a:pt x="60" y="26"/>
                  </a:cubicBezTo>
                  <a:cubicBezTo>
                    <a:pt x="59" y="22"/>
                    <a:pt x="58" y="17"/>
                    <a:pt x="56" y="13"/>
                  </a:cubicBezTo>
                  <a:cubicBezTo>
                    <a:pt x="55" y="9"/>
                    <a:pt x="56" y="7"/>
                    <a:pt x="58" y="4"/>
                  </a:cubicBezTo>
                  <a:cubicBezTo>
                    <a:pt x="58" y="4"/>
                    <a:pt x="58" y="3"/>
                    <a:pt x="58" y="3"/>
                  </a:cubicBezTo>
                  <a:cubicBezTo>
                    <a:pt x="59" y="1"/>
                    <a:pt x="60" y="0"/>
                    <a:pt x="61" y="0"/>
                  </a:cubicBezTo>
                  <a:cubicBezTo>
                    <a:pt x="67" y="14"/>
                    <a:pt x="71" y="29"/>
                    <a:pt x="71" y="44"/>
                  </a:cubicBezTo>
                  <a:cubicBezTo>
                    <a:pt x="70" y="51"/>
                    <a:pt x="74" y="58"/>
                    <a:pt x="76" y="65"/>
                  </a:cubicBezTo>
                  <a:cubicBezTo>
                    <a:pt x="78" y="68"/>
                    <a:pt x="78" y="71"/>
                    <a:pt x="75" y="74"/>
                  </a:cubicBezTo>
                  <a:cubicBezTo>
                    <a:pt x="72" y="84"/>
                    <a:pt x="72" y="84"/>
                    <a:pt x="62" y="79"/>
                  </a:cubicBezTo>
                  <a:cubicBezTo>
                    <a:pt x="56" y="76"/>
                    <a:pt x="50" y="72"/>
                    <a:pt x="43" y="71"/>
                  </a:cubicBezTo>
                  <a:cubicBezTo>
                    <a:pt x="38" y="70"/>
                    <a:pt x="34" y="65"/>
                    <a:pt x="31" y="61"/>
                  </a:cubicBezTo>
                  <a:cubicBezTo>
                    <a:pt x="27" y="56"/>
                    <a:pt x="24" y="50"/>
                    <a:pt x="16" y="52"/>
                  </a:cubicBezTo>
                  <a:cubicBezTo>
                    <a:pt x="10" y="54"/>
                    <a:pt x="7" y="49"/>
                    <a:pt x="5" y="44"/>
                  </a:cubicBezTo>
                  <a:cubicBezTo>
                    <a:pt x="3" y="40"/>
                    <a:pt x="2" y="34"/>
                    <a:pt x="0" y="29"/>
                  </a:cubicBezTo>
                  <a:cubicBezTo>
                    <a:pt x="8" y="33"/>
                    <a:pt x="8" y="33"/>
                    <a:pt x="10" y="22"/>
                  </a:cubicBezTo>
                  <a:cubicBezTo>
                    <a:pt x="10" y="17"/>
                    <a:pt x="7" y="11"/>
                    <a:pt x="10" y="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1209" y="1830"/>
              <a:ext cx="121" cy="152"/>
            </a:xfrm>
            <a:custGeom>
              <a:avLst/>
              <a:gdLst>
                <a:gd name="T0" fmla="*/ 9 w 58"/>
                <a:gd name="T1" fmla="*/ 44 h 72"/>
                <a:gd name="T2" fmla="*/ 10 w 58"/>
                <a:gd name="T3" fmla="*/ 36 h 72"/>
                <a:gd name="T4" fmla="*/ 9 w 58"/>
                <a:gd name="T5" fmla="*/ 22 h 72"/>
                <a:gd name="T6" fmla="*/ 8 w 58"/>
                <a:gd name="T7" fmla="*/ 22 h 72"/>
                <a:gd name="T8" fmla="*/ 0 w 58"/>
                <a:gd name="T9" fmla="*/ 21 h 72"/>
                <a:gd name="T10" fmla="*/ 5 w 58"/>
                <a:gd name="T11" fmla="*/ 19 h 72"/>
                <a:gd name="T12" fmla="*/ 11 w 58"/>
                <a:gd name="T13" fmla="*/ 17 h 72"/>
                <a:gd name="T14" fmla="*/ 30 w 58"/>
                <a:gd name="T15" fmla="*/ 3 h 72"/>
                <a:gd name="T16" fmla="*/ 47 w 58"/>
                <a:gd name="T17" fmla="*/ 12 h 72"/>
                <a:gd name="T18" fmla="*/ 49 w 58"/>
                <a:gd name="T19" fmla="*/ 18 h 72"/>
                <a:gd name="T20" fmla="*/ 47 w 58"/>
                <a:gd name="T21" fmla="*/ 22 h 72"/>
                <a:gd name="T22" fmla="*/ 46 w 58"/>
                <a:gd name="T23" fmla="*/ 21 h 72"/>
                <a:gd name="T24" fmla="*/ 47 w 58"/>
                <a:gd name="T25" fmla="*/ 22 h 72"/>
                <a:gd name="T26" fmla="*/ 46 w 58"/>
                <a:gd name="T27" fmla="*/ 32 h 72"/>
                <a:gd name="T28" fmla="*/ 54 w 58"/>
                <a:gd name="T29" fmla="*/ 57 h 72"/>
                <a:gd name="T30" fmla="*/ 57 w 58"/>
                <a:gd name="T31" fmla="*/ 69 h 72"/>
                <a:gd name="T32" fmla="*/ 55 w 58"/>
                <a:gd name="T33" fmla="*/ 71 h 72"/>
                <a:gd name="T34" fmla="*/ 52 w 58"/>
                <a:gd name="T35" fmla="*/ 69 h 72"/>
                <a:gd name="T36" fmla="*/ 49 w 58"/>
                <a:gd name="T37" fmla="*/ 64 h 72"/>
                <a:gd name="T38" fmla="*/ 44 w 58"/>
                <a:gd name="T39" fmla="*/ 60 h 72"/>
                <a:gd name="T40" fmla="*/ 42 w 58"/>
                <a:gd name="T41" fmla="*/ 66 h 72"/>
                <a:gd name="T42" fmla="*/ 37 w 58"/>
                <a:gd name="T43" fmla="*/ 61 h 72"/>
                <a:gd name="T44" fmla="*/ 31 w 58"/>
                <a:gd name="T45" fmla="*/ 57 h 72"/>
                <a:gd name="T46" fmla="*/ 29 w 58"/>
                <a:gd name="T47" fmla="*/ 56 h 72"/>
                <a:gd name="T48" fmla="*/ 23 w 58"/>
                <a:gd name="T49" fmla="*/ 50 h 72"/>
                <a:gd name="T50" fmla="*/ 20 w 58"/>
                <a:gd name="T51" fmla="*/ 51 h 72"/>
                <a:gd name="T52" fmla="*/ 21 w 58"/>
                <a:gd name="T53" fmla="*/ 54 h 72"/>
                <a:gd name="T54" fmla="*/ 26 w 58"/>
                <a:gd name="T55" fmla="*/ 60 h 72"/>
                <a:gd name="T56" fmla="*/ 26 w 58"/>
                <a:gd name="T57" fmla="*/ 64 h 72"/>
                <a:gd name="T58" fmla="*/ 13 w 58"/>
                <a:gd name="T59" fmla="*/ 46 h 72"/>
                <a:gd name="T60" fmla="*/ 9 w 58"/>
                <a:gd name="T6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72">
                  <a:moveTo>
                    <a:pt x="9" y="44"/>
                  </a:moveTo>
                  <a:cubicBezTo>
                    <a:pt x="8" y="42"/>
                    <a:pt x="8" y="38"/>
                    <a:pt x="10" y="36"/>
                  </a:cubicBezTo>
                  <a:cubicBezTo>
                    <a:pt x="14" y="31"/>
                    <a:pt x="10" y="27"/>
                    <a:pt x="9" y="22"/>
                  </a:cubicBezTo>
                  <a:cubicBezTo>
                    <a:pt x="9" y="20"/>
                    <a:pt x="8" y="21"/>
                    <a:pt x="8" y="22"/>
                  </a:cubicBezTo>
                  <a:cubicBezTo>
                    <a:pt x="5" y="23"/>
                    <a:pt x="2" y="21"/>
                    <a:pt x="0" y="21"/>
                  </a:cubicBezTo>
                  <a:cubicBezTo>
                    <a:pt x="1" y="20"/>
                    <a:pt x="3" y="18"/>
                    <a:pt x="5" y="19"/>
                  </a:cubicBezTo>
                  <a:cubicBezTo>
                    <a:pt x="8" y="21"/>
                    <a:pt x="10" y="19"/>
                    <a:pt x="11" y="17"/>
                  </a:cubicBezTo>
                  <a:cubicBezTo>
                    <a:pt x="14" y="8"/>
                    <a:pt x="23" y="7"/>
                    <a:pt x="30" y="3"/>
                  </a:cubicBezTo>
                  <a:cubicBezTo>
                    <a:pt x="35" y="0"/>
                    <a:pt x="44" y="5"/>
                    <a:pt x="47" y="12"/>
                  </a:cubicBezTo>
                  <a:cubicBezTo>
                    <a:pt x="47" y="14"/>
                    <a:pt x="48" y="16"/>
                    <a:pt x="49" y="18"/>
                  </a:cubicBezTo>
                  <a:cubicBezTo>
                    <a:pt x="49" y="19"/>
                    <a:pt x="48" y="21"/>
                    <a:pt x="47" y="22"/>
                  </a:cubicBezTo>
                  <a:cubicBezTo>
                    <a:pt x="46" y="22"/>
                    <a:pt x="46" y="21"/>
                    <a:pt x="46" y="21"/>
                  </a:cubicBezTo>
                  <a:cubicBezTo>
                    <a:pt x="46" y="21"/>
                    <a:pt x="46" y="22"/>
                    <a:pt x="47" y="22"/>
                  </a:cubicBezTo>
                  <a:cubicBezTo>
                    <a:pt x="46" y="25"/>
                    <a:pt x="45" y="28"/>
                    <a:pt x="46" y="32"/>
                  </a:cubicBezTo>
                  <a:cubicBezTo>
                    <a:pt x="49" y="40"/>
                    <a:pt x="51" y="49"/>
                    <a:pt x="54" y="57"/>
                  </a:cubicBezTo>
                  <a:cubicBezTo>
                    <a:pt x="55" y="61"/>
                    <a:pt x="53" y="65"/>
                    <a:pt x="57" y="69"/>
                  </a:cubicBezTo>
                  <a:cubicBezTo>
                    <a:pt x="58" y="69"/>
                    <a:pt x="57" y="71"/>
                    <a:pt x="55" y="71"/>
                  </a:cubicBezTo>
                  <a:cubicBezTo>
                    <a:pt x="54" y="71"/>
                    <a:pt x="51" y="72"/>
                    <a:pt x="52" y="69"/>
                  </a:cubicBezTo>
                  <a:cubicBezTo>
                    <a:pt x="53" y="66"/>
                    <a:pt x="50" y="66"/>
                    <a:pt x="49" y="64"/>
                  </a:cubicBezTo>
                  <a:cubicBezTo>
                    <a:pt x="48" y="63"/>
                    <a:pt x="47" y="60"/>
                    <a:pt x="44" y="60"/>
                  </a:cubicBezTo>
                  <a:cubicBezTo>
                    <a:pt x="41" y="61"/>
                    <a:pt x="43" y="64"/>
                    <a:pt x="42" y="66"/>
                  </a:cubicBezTo>
                  <a:cubicBezTo>
                    <a:pt x="38" y="66"/>
                    <a:pt x="38" y="63"/>
                    <a:pt x="37" y="61"/>
                  </a:cubicBezTo>
                  <a:cubicBezTo>
                    <a:pt x="35" y="59"/>
                    <a:pt x="35" y="55"/>
                    <a:pt x="31" y="57"/>
                  </a:cubicBezTo>
                  <a:cubicBezTo>
                    <a:pt x="30" y="58"/>
                    <a:pt x="29" y="57"/>
                    <a:pt x="29" y="56"/>
                  </a:cubicBezTo>
                  <a:cubicBezTo>
                    <a:pt x="30" y="51"/>
                    <a:pt x="26" y="52"/>
                    <a:pt x="23" y="50"/>
                  </a:cubicBezTo>
                  <a:cubicBezTo>
                    <a:pt x="22" y="50"/>
                    <a:pt x="21" y="49"/>
                    <a:pt x="20" y="51"/>
                  </a:cubicBezTo>
                  <a:cubicBezTo>
                    <a:pt x="19" y="52"/>
                    <a:pt x="20" y="53"/>
                    <a:pt x="21" y="54"/>
                  </a:cubicBezTo>
                  <a:cubicBezTo>
                    <a:pt x="24" y="55"/>
                    <a:pt x="23" y="59"/>
                    <a:pt x="26" y="60"/>
                  </a:cubicBezTo>
                  <a:cubicBezTo>
                    <a:pt x="28" y="60"/>
                    <a:pt x="26" y="62"/>
                    <a:pt x="26" y="64"/>
                  </a:cubicBezTo>
                  <a:cubicBezTo>
                    <a:pt x="18" y="60"/>
                    <a:pt x="16" y="52"/>
                    <a:pt x="13" y="46"/>
                  </a:cubicBezTo>
                  <a:cubicBezTo>
                    <a:pt x="12" y="43"/>
                    <a:pt x="11" y="44"/>
                    <a:pt x="9" y="44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/>
            <p:cNvSpPr/>
            <p:nvPr/>
          </p:nvSpPr>
          <p:spPr bwMode="auto">
            <a:xfrm>
              <a:off x="1345" y="1855"/>
              <a:ext cx="92" cy="183"/>
            </a:xfrm>
            <a:custGeom>
              <a:avLst/>
              <a:gdLst>
                <a:gd name="T0" fmla="*/ 19 w 44"/>
                <a:gd name="T1" fmla="*/ 69 h 87"/>
                <a:gd name="T2" fmla="*/ 18 w 44"/>
                <a:gd name="T3" fmla="*/ 73 h 87"/>
                <a:gd name="T4" fmla="*/ 18 w 44"/>
                <a:gd name="T5" fmla="*/ 73 h 87"/>
                <a:gd name="T6" fmla="*/ 15 w 44"/>
                <a:gd name="T7" fmla="*/ 79 h 87"/>
                <a:gd name="T8" fmla="*/ 4 w 44"/>
                <a:gd name="T9" fmla="*/ 84 h 87"/>
                <a:gd name="T10" fmla="*/ 4 w 44"/>
                <a:gd name="T11" fmla="*/ 72 h 87"/>
                <a:gd name="T12" fmla="*/ 11 w 44"/>
                <a:gd name="T13" fmla="*/ 58 h 87"/>
                <a:gd name="T14" fmla="*/ 10 w 44"/>
                <a:gd name="T15" fmla="*/ 51 h 87"/>
                <a:gd name="T16" fmla="*/ 19 w 44"/>
                <a:gd name="T17" fmla="*/ 24 h 87"/>
                <a:gd name="T18" fmla="*/ 20 w 44"/>
                <a:gd name="T19" fmla="*/ 20 h 87"/>
                <a:gd name="T20" fmla="*/ 24 w 44"/>
                <a:gd name="T21" fmla="*/ 17 h 87"/>
                <a:gd name="T22" fmla="*/ 31 w 44"/>
                <a:gd name="T23" fmla="*/ 1 h 87"/>
                <a:gd name="T24" fmla="*/ 44 w 44"/>
                <a:gd name="T25" fmla="*/ 7 h 87"/>
                <a:gd name="T26" fmla="*/ 40 w 44"/>
                <a:gd name="T27" fmla="*/ 12 h 87"/>
                <a:gd name="T28" fmla="*/ 32 w 44"/>
                <a:gd name="T29" fmla="*/ 26 h 87"/>
                <a:gd name="T30" fmla="*/ 31 w 44"/>
                <a:gd name="T31" fmla="*/ 42 h 87"/>
                <a:gd name="T32" fmla="*/ 31 w 44"/>
                <a:gd name="T33" fmla="*/ 42 h 87"/>
                <a:gd name="T34" fmla="*/ 24 w 44"/>
                <a:gd name="T35" fmla="*/ 59 h 87"/>
                <a:gd name="T36" fmla="*/ 23 w 44"/>
                <a:gd name="T37" fmla="*/ 62 h 87"/>
                <a:gd name="T38" fmla="*/ 19 w 44"/>
                <a:gd name="T39" fmla="*/ 6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87">
                  <a:moveTo>
                    <a:pt x="19" y="69"/>
                  </a:moveTo>
                  <a:cubicBezTo>
                    <a:pt x="18" y="70"/>
                    <a:pt x="17" y="71"/>
                    <a:pt x="18" y="73"/>
                  </a:cubicBezTo>
                  <a:cubicBezTo>
                    <a:pt x="18" y="73"/>
                    <a:pt x="18" y="73"/>
                    <a:pt x="18" y="73"/>
                  </a:cubicBezTo>
                  <a:cubicBezTo>
                    <a:pt x="17" y="75"/>
                    <a:pt x="16" y="77"/>
                    <a:pt x="15" y="79"/>
                  </a:cubicBezTo>
                  <a:cubicBezTo>
                    <a:pt x="13" y="84"/>
                    <a:pt x="9" y="87"/>
                    <a:pt x="4" y="84"/>
                  </a:cubicBezTo>
                  <a:cubicBezTo>
                    <a:pt x="0" y="80"/>
                    <a:pt x="1" y="76"/>
                    <a:pt x="4" y="72"/>
                  </a:cubicBezTo>
                  <a:cubicBezTo>
                    <a:pt x="7" y="68"/>
                    <a:pt x="7" y="62"/>
                    <a:pt x="11" y="58"/>
                  </a:cubicBezTo>
                  <a:cubicBezTo>
                    <a:pt x="14" y="56"/>
                    <a:pt x="10" y="54"/>
                    <a:pt x="10" y="51"/>
                  </a:cubicBezTo>
                  <a:cubicBezTo>
                    <a:pt x="12" y="41"/>
                    <a:pt x="19" y="33"/>
                    <a:pt x="19" y="24"/>
                  </a:cubicBezTo>
                  <a:cubicBezTo>
                    <a:pt x="19" y="22"/>
                    <a:pt x="20" y="21"/>
                    <a:pt x="20" y="20"/>
                  </a:cubicBezTo>
                  <a:cubicBezTo>
                    <a:pt x="18" y="14"/>
                    <a:pt x="22" y="17"/>
                    <a:pt x="24" y="17"/>
                  </a:cubicBezTo>
                  <a:cubicBezTo>
                    <a:pt x="22" y="10"/>
                    <a:pt x="25" y="3"/>
                    <a:pt x="31" y="1"/>
                  </a:cubicBezTo>
                  <a:cubicBezTo>
                    <a:pt x="34" y="0"/>
                    <a:pt x="43" y="4"/>
                    <a:pt x="44" y="7"/>
                  </a:cubicBezTo>
                  <a:cubicBezTo>
                    <a:pt x="44" y="10"/>
                    <a:pt x="39" y="9"/>
                    <a:pt x="40" y="12"/>
                  </a:cubicBezTo>
                  <a:cubicBezTo>
                    <a:pt x="38" y="17"/>
                    <a:pt x="35" y="21"/>
                    <a:pt x="32" y="26"/>
                  </a:cubicBezTo>
                  <a:cubicBezTo>
                    <a:pt x="28" y="32"/>
                    <a:pt x="29" y="37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8" y="48"/>
                    <a:pt x="26" y="53"/>
                    <a:pt x="24" y="59"/>
                  </a:cubicBezTo>
                  <a:cubicBezTo>
                    <a:pt x="24" y="60"/>
                    <a:pt x="23" y="61"/>
                    <a:pt x="23" y="62"/>
                  </a:cubicBezTo>
                  <a:cubicBezTo>
                    <a:pt x="21" y="64"/>
                    <a:pt x="19" y="66"/>
                    <a:pt x="19" y="69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/>
            <p:cNvSpPr/>
            <p:nvPr/>
          </p:nvSpPr>
          <p:spPr bwMode="auto">
            <a:xfrm>
              <a:off x="1110" y="2013"/>
              <a:ext cx="134" cy="97"/>
            </a:xfrm>
            <a:custGeom>
              <a:avLst/>
              <a:gdLst>
                <a:gd name="T0" fmla="*/ 8 w 64"/>
                <a:gd name="T1" fmla="*/ 0 h 46"/>
                <a:gd name="T2" fmla="*/ 8 w 64"/>
                <a:gd name="T3" fmla="*/ 6 h 46"/>
                <a:gd name="T4" fmla="*/ 9 w 64"/>
                <a:gd name="T5" fmla="*/ 13 h 46"/>
                <a:gd name="T6" fmla="*/ 44 w 64"/>
                <a:gd name="T7" fmla="*/ 27 h 46"/>
                <a:gd name="T8" fmla="*/ 59 w 64"/>
                <a:gd name="T9" fmla="*/ 30 h 46"/>
                <a:gd name="T10" fmla="*/ 64 w 64"/>
                <a:gd name="T11" fmla="*/ 31 h 46"/>
                <a:gd name="T12" fmla="*/ 63 w 64"/>
                <a:gd name="T13" fmla="*/ 38 h 46"/>
                <a:gd name="T14" fmla="*/ 48 w 64"/>
                <a:gd name="T15" fmla="*/ 42 h 46"/>
                <a:gd name="T16" fmla="*/ 39 w 64"/>
                <a:gd name="T17" fmla="*/ 42 h 46"/>
                <a:gd name="T18" fmla="*/ 36 w 64"/>
                <a:gd name="T19" fmla="*/ 41 h 46"/>
                <a:gd name="T20" fmla="*/ 27 w 64"/>
                <a:gd name="T21" fmla="*/ 35 h 46"/>
                <a:gd name="T22" fmla="*/ 22 w 64"/>
                <a:gd name="T23" fmla="*/ 32 h 46"/>
                <a:gd name="T24" fmla="*/ 18 w 64"/>
                <a:gd name="T25" fmla="*/ 31 h 46"/>
                <a:gd name="T26" fmla="*/ 16 w 64"/>
                <a:gd name="T27" fmla="*/ 29 h 46"/>
                <a:gd name="T28" fmla="*/ 12 w 64"/>
                <a:gd name="T29" fmla="*/ 27 h 46"/>
                <a:gd name="T30" fmla="*/ 2 w 64"/>
                <a:gd name="T31" fmla="*/ 10 h 46"/>
                <a:gd name="T32" fmla="*/ 8 w 64"/>
                <a:gd name="T3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46">
                  <a:moveTo>
                    <a:pt x="8" y="0"/>
                  </a:moveTo>
                  <a:cubicBezTo>
                    <a:pt x="9" y="2"/>
                    <a:pt x="10" y="4"/>
                    <a:pt x="8" y="6"/>
                  </a:cubicBezTo>
                  <a:cubicBezTo>
                    <a:pt x="5" y="9"/>
                    <a:pt x="5" y="11"/>
                    <a:pt x="9" y="13"/>
                  </a:cubicBezTo>
                  <a:cubicBezTo>
                    <a:pt x="20" y="19"/>
                    <a:pt x="32" y="24"/>
                    <a:pt x="44" y="27"/>
                  </a:cubicBezTo>
                  <a:cubicBezTo>
                    <a:pt x="49" y="28"/>
                    <a:pt x="54" y="31"/>
                    <a:pt x="59" y="30"/>
                  </a:cubicBezTo>
                  <a:cubicBezTo>
                    <a:pt x="60" y="30"/>
                    <a:pt x="64" y="29"/>
                    <a:pt x="64" y="31"/>
                  </a:cubicBezTo>
                  <a:cubicBezTo>
                    <a:pt x="63" y="33"/>
                    <a:pt x="64" y="35"/>
                    <a:pt x="63" y="38"/>
                  </a:cubicBezTo>
                  <a:cubicBezTo>
                    <a:pt x="59" y="46"/>
                    <a:pt x="54" y="43"/>
                    <a:pt x="48" y="42"/>
                  </a:cubicBezTo>
                  <a:cubicBezTo>
                    <a:pt x="45" y="40"/>
                    <a:pt x="42" y="39"/>
                    <a:pt x="39" y="42"/>
                  </a:cubicBezTo>
                  <a:cubicBezTo>
                    <a:pt x="37" y="44"/>
                    <a:pt x="36" y="42"/>
                    <a:pt x="36" y="41"/>
                  </a:cubicBezTo>
                  <a:cubicBezTo>
                    <a:pt x="34" y="37"/>
                    <a:pt x="31" y="35"/>
                    <a:pt x="27" y="35"/>
                  </a:cubicBezTo>
                  <a:cubicBezTo>
                    <a:pt x="24" y="36"/>
                    <a:pt x="23" y="34"/>
                    <a:pt x="22" y="32"/>
                  </a:cubicBezTo>
                  <a:cubicBezTo>
                    <a:pt x="21" y="31"/>
                    <a:pt x="19" y="29"/>
                    <a:pt x="18" y="31"/>
                  </a:cubicBezTo>
                  <a:cubicBezTo>
                    <a:pt x="15" y="33"/>
                    <a:pt x="15" y="33"/>
                    <a:pt x="16" y="29"/>
                  </a:cubicBezTo>
                  <a:cubicBezTo>
                    <a:pt x="16" y="27"/>
                    <a:pt x="13" y="28"/>
                    <a:pt x="12" y="27"/>
                  </a:cubicBezTo>
                  <a:cubicBezTo>
                    <a:pt x="1" y="24"/>
                    <a:pt x="0" y="21"/>
                    <a:pt x="2" y="10"/>
                  </a:cubicBezTo>
                  <a:cubicBezTo>
                    <a:pt x="3" y="5"/>
                    <a:pt x="7" y="4"/>
                    <a:pt x="8" y="0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/>
            <p:cNvSpPr/>
            <p:nvPr/>
          </p:nvSpPr>
          <p:spPr bwMode="auto">
            <a:xfrm>
              <a:off x="1389" y="1937"/>
              <a:ext cx="88" cy="82"/>
            </a:xfrm>
            <a:custGeom>
              <a:avLst/>
              <a:gdLst>
                <a:gd name="T0" fmla="*/ 7 w 42"/>
                <a:gd name="T1" fmla="*/ 26 h 39"/>
                <a:gd name="T2" fmla="*/ 23 w 42"/>
                <a:gd name="T3" fmla="*/ 14 h 39"/>
                <a:gd name="T4" fmla="*/ 35 w 42"/>
                <a:gd name="T5" fmla="*/ 2 h 39"/>
                <a:gd name="T6" fmla="*/ 40 w 42"/>
                <a:gd name="T7" fmla="*/ 2 h 39"/>
                <a:gd name="T8" fmla="*/ 40 w 42"/>
                <a:gd name="T9" fmla="*/ 8 h 39"/>
                <a:gd name="T10" fmla="*/ 32 w 42"/>
                <a:gd name="T11" fmla="*/ 16 h 39"/>
                <a:gd name="T12" fmla="*/ 14 w 42"/>
                <a:gd name="T13" fmla="*/ 33 h 39"/>
                <a:gd name="T14" fmla="*/ 6 w 42"/>
                <a:gd name="T15" fmla="*/ 37 h 39"/>
                <a:gd name="T16" fmla="*/ 5 w 42"/>
                <a:gd name="T17" fmla="*/ 29 h 39"/>
                <a:gd name="T18" fmla="*/ 7 w 42"/>
                <a:gd name="T1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9">
                  <a:moveTo>
                    <a:pt x="7" y="26"/>
                  </a:moveTo>
                  <a:cubicBezTo>
                    <a:pt x="13" y="23"/>
                    <a:pt x="19" y="20"/>
                    <a:pt x="23" y="14"/>
                  </a:cubicBezTo>
                  <a:cubicBezTo>
                    <a:pt x="26" y="9"/>
                    <a:pt x="30" y="5"/>
                    <a:pt x="35" y="2"/>
                  </a:cubicBezTo>
                  <a:cubicBezTo>
                    <a:pt x="37" y="1"/>
                    <a:pt x="38" y="0"/>
                    <a:pt x="40" y="2"/>
                  </a:cubicBezTo>
                  <a:cubicBezTo>
                    <a:pt x="42" y="4"/>
                    <a:pt x="41" y="6"/>
                    <a:pt x="40" y="8"/>
                  </a:cubicBezTo>
                  <a:cubicBezTo>
                    <a:pt x="38" y="11"/>
                    <a:pt x="36" y="15"/>
                    <a:pt x="32" y="16"/>
                  </a:cubicBezTo>
                  <a:cubicBezTo>
                    <a:pt x="24" y="20"/>
                    <a:pt x="20" y="27"/>
                    <a:pt x="14" y="33"/>
                  </a:cubicBezTo>
                  <a:cubicBezTo>
                    <a:pt x="12" y="36"/>
                    <a:pt x="10" y="39"/>
                    <a:pt x="6" y="37"/>
                  </a:cubicBezTo>
                  <a:cubicBezTo>
                    <a:pt x="0" y="36"/>
                    <a:pt x="6" y="32"/>
                    <a:pt x="5" y="29"/>
                  </a:cubicBezTo>
                  <a:cubicBezTo>
                    <a:pt x="4" y="28"/>
                    <a:pt x="5" y="26"/>
                    <a:pt x="7" y="26"/>
                  </a:cubicBezTo>
                  <a:close/>
                </a:path>
              </a:pathLst>
            </a:custGeom>
            <a:solidFill>
              <a:srgbClr val="FB9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/>
            <p:cNvSpPr/>
            <p:nvPr/>
          </p:nvSpPr>
          <p:spPr bwMode="auto">
            <a:xfrm>
              <a:off x="1257" y="2040"/>
              <a:ext cx="54" cy="44"/>
            </a:xfrm>
            <a:custGeom>
              <a:avLst/>
              <a:gdLst>
                <a:gd name="T0" fmla="*/ 0 w 26"/>
                <a:gd name="T1" fmla="*/ 8 h 21"/>
                <a:gd name="T2" fmla="*/ 14 w 26"/>
                <a:gd name="T3" fmla="*/ 0 h 21"/>
                <a:gd name="T4" fmla="*/ 24 w 26"/>
                <a:gd name="T5" fmla="*/ 6 h 21"/>
                <a:gd name="T6" fmla="*/ 20 w 26"/>
                <a:gd name="T7" fmla="*/ 13 h 21"/>
                <a:gd name="T8" fmla="*/ 14 w 26"/>
                <a:gd name="T9" fmla="*/ 17 h 21"/>
                <a:gd name="T10" fmla="*/ 7 w 26"/>
                <a:gd name="T11" fmla="*/ 19 h 21"/>
                <a:gd name="T12" fmla="*/ 5 w 26"/>
                <a:gd name="T13" fmla="*/ 14 h 21"/>
                <a:gd name="T14" fmla="*/ 11 w 26"/>
                <a:gd name="T15" fmla="*/ 11 h 21"/>
                <a:gd name="T16" fmla="*/ 0 w 26"/>
                <a:gd name="T17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1">
                  <a:moveTo>
                    <a:pt x="0" y="8"/>
                  </a:moveTo>
                  <a:cubicBezTo>
                    <a:pt x="4" y="5"/>
                    <a:pt x="9" y="1"/>
                    <a:pt x="14" y="0"/>
                  </a:cubicBezTo>
                  <a:cubicBezTo>
                    <a:pt x="17" y="0"/>
                    <a:pt x="21" y="2"/>
                    <a:pt x="24" y="6"/>
                  </a:cubicBezTo>
                  <a:cubicBezTo>
                    <a:pt x="26" y="11"/>
                    <a:pt x="23" y="11"/>
                    <a:pt x="20" y="13"/>
                  </a:cubicBezTo>
                  <a:cubicBezTo>
                    <a:pt x="18" y="14"/>
                    <a:pt x="16" y="15"/>
                    <a:pt x="14" y="17"/>
                  </a:cubicBezTo>
                  <a:cubicBezTo>
                    <a:pt x="12" y="18"/>
                    <a:pt x="10" y="21"/>
                    <a:pt x="7" y="19"/>
                  </a:cubicBezTo>
                  <a:cubicBezTo>
                    <a:pt x="6" y="18"/>
                    <a:pt x="5" y="16"/>
                    <a:pt x="5" y="14"/>
                  </a:cubicBezTo>
                  <a:cubicBezTo>
                    <a:pt x="5" y="9"/>
                    <a:pt x="9" y="12"/>
                    <a:pt x="11" y="11"/>
                  </a:cubicBezTo>
                  <a:cubicBezTo>
                    <a:pt x="8" y="6"/>
                    <a:pt x="3" y="10"/>
                    <a:pt x="0" y="8"/>
                  </a:cubicBezTo>
                  <a:close/>
                </a:path>
              </a:pathLst>
            </a:custGeom>
            <a:solidFill>
              <a:srgbClr val="FB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/>
            <p:cNvSpPr/>
            <p:nvPr/>
          </p:nvSpPr>
          <p:spPr bwMode="auto">
            <a:xfrm>
              <a:off x="1400" y="1881"/>
              <a:ext cx="29" cy="63"/>
            </a:xfrm>
            <a:custGeom>
              <a:avLst/>
              <a:gdLst>
                <a:gd name="T0" fmla="*/ 5 w 14"/>
                <a:gd name="T1" fmla="*/ 30 h 30"/>
                <a:gd name="T2" fmla="*/ 1 w 14"/>
                <a:gd name="T3" fmla="*/ 21 h 30"/>
                <a:gd name="T4" fmla="*/ 11 w 14"/>
                <a:gd name="T5" fmla="*/ 2 h 30"/>
                <a:gd name="T6" fmla="*/ 14 w 14"/>
                <a:gd name="T7" fmla="*/ 0 h 30"/>
                <a:gd name="T8" fmla="*/ 5 w 14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0">
                  <a:moveTo>
                    <a:pt x="5" y="30"/>
                  </a:moveTo>
                  <a:cubicBezTo>
                    <a:pt x="2" y="29"/>
                    <a:pt x="0" y="24"/>
                    <a:pt x="1" y="21"/>
                  </a:cubicBezTo>
                  <a:cubicBezTo>
                    <a:pt x="4" y="15"/>
                    <a:pt x="6" y="8"/>
                    <a:pt x="11" y="2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14" y="11"/>
                    <a:pt x="10" y="21"/>
                    <a:pt x="5" y="30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/>
            <p:cNvSpPr/>
            <p:nvPr/>
          </p:nvSpPr>
          <p:spPr bwMode="auto">
            <a:xfrm>
              <a:off x="1341" y="1982"/>
              <a:ext cx="17" cy="58"/>
            </a:xfrm>
            <a:custGeom>
              <a:avLst/>
              <a:gdLst>
                <a:gd name="T0" fmla="*/ 6 w 8"/>
                <a:gd name="T1" fmla="*/ 12 h 28"/>
                <a:gd name="T2" fmla="*/ 6 w 8"/>
                <a:gd name="T3" fmla="*/ 24 h 28"/>
                <a:gd name="T4" fmla="*/ 2 w 8"/>
                <a:gd name="T5" fmla="*/ 25 h 28"/>
                <a:gd name="T6" fmla="*/ 0 w 8"/>
                <a:gd name="T7" fmla="*/ 20 h 28"/>
                <a:gd name="T8" fmla="*/ 1 w 8"/>
                <a:gd name="T9" fmla="*/ 11 h 28"/>
                <a:gd name="T10" fmla="*/ 4 w 8"/>
                <a:gd name="T11" fmla="*/ 0 h 28"/>
                <a:gd name="T12" fmla="*/ 6 w 8"/>
                <a:gd name="T13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6" y="12"/>
                  </a:moveTo>
                  <a:cubicBezTo>
                    <a:pt x="5" y="16"/>
                    <a:pt x="4" y="20"/>
                    <a:pt x="6" y="24"/>
                  </a:cubicBezTo>
                  <a:cubicBezTo>
                    <a:pt x="5" y="27"/>
                    <a:pt x="4" y="28"/>
                    <a:pt x="2" y="25"/>
                  </a:cubicBezTo>
                  <a:cubicBezTo>
                    <a:pt x="1" y="23"/>
                    <a:pt x="1" y="21"/>
                    <a:pt x="0" y="20"/>
                  </a:cubicBezTo>
                  <a:cubicBezTo>
                    <a:pt x="1" y="17"/>
                    <a:pt x="1" y="14"/>
                    <a:pt x="1" y="11"/>
                  </a:cubicBezTo>
                  <a:cubicBezTo>
                    <a:pt x="2" y="7"/>
                    <a:pt x="3" y="4"/>
                    <a:pt x="4" y="0"/>
                  </a:cubicBezTo>
                  <a:cubicBezTo>
                    <a:pt x="8" y="4"/>
                    <a:pt x="4" y="8"/>
                    <a:pt x="6" y="12"/>
                  </a:cubicBezTo>
                  <a:close/>
                </a:path>
              </a:pathLst>
            </a:custGeom>
            <a:solidFill>
              <a:srgbClr val="F975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/>
            <p:cNvSpPr/>
            <p:nvPr/>
          </p:nvSpPr>
          <p:spPr bwMode="auto">
            <a:xfrm>
              <a:off x="1383" y="1971"/>
              <a:ext cx="31" cy="46"/>
            </a:xfrm>
            <a:custGeom>
              <a:avLst/>
              <a:gdLst>
                <a:gd name="T0" fmla="*/ 10 w 15"/>
                <a:gd name="T1" fmla="*/ 10 h 22"/>
                <a:gd name="T2" fmla="*/ 8 w 15"/>
                <a:gd name="T3" fmla="*/ 13 h 22"/>
                <a:gd name="T4" fmla="*/ 5 w 15"/>
                <a:gd name="T5" fmla="*/ 18 h 22"/>
                <a:gd name="T6" fmla="*/ 0 w 15"/>
                <a:gd name="T7" fmla="*/ 18 h 22"/>
                <a:gd name="T8" fmla="*/ 0 w 15"/>
                <a:gd name="T9" fmla="*/ 18 h 22"/>
                <a:gd name="T10" fmla="*/ 15 w 15"/>
                <a:gd name="T11" fmla="*/ 0 h 22"/>
                <a:gd name="T12" fmla="*/ 15 w 15"/>
                <a:gd name="T13" fmla="*/ 0 h 22"/>
                <a:gd name="T14" fmla="*/ 10 w 15"/>
                <a:gd name="T15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2">
                  <a:moveTo>
                    <a:pt x="10" y="10"/>
                  </a:moveTo>
                  <a:cubicBezTo>
                    <a:pt x="9" y="11"/>
                    <a:pt x="8" y="12"/>
                    <a:pt x="8" y="13"/>
                  </a:cubicBezTo>
                  <a:cubicBezTo>
                    <a:pt x="7" y="15"/>
                    <a:pt x="6" y="16"/>
                    <a:pt x="5" y="18"/>
                  </a:cubicBezTo>
                  <a:cubicBezTo>
                    <a:pt x="3" y="22"/>
                    <a:pt x="1" y="20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12"/>
                    <a:pt x="7" y="4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4"/>
                    <a:pt x="11" y="7"/>
                    <a:pt x="10" y="10"/>
                  </a:cubicBezTo>
                  <a:close/>
                </a:path>
              </a:pathLst>
            </a:custGeom>
            <a:solidFill>
              <a:srgbClr val="F97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/>
            <p:cNvSpPr/>
            <p:nvPr/>
          </p:nvSpPr>
          <p:spPr bwMode="auto">
            <a:xfrm>
              <a:off x="1188" y="1881"/>
              <a:ext cx="23" cy="33"/>
            </a:xfrm>
            <a:custGeom>
              <a:avLst/>
              <a:gdLst>
                <a:gd name="T0" fmla="*/ 8 w 11"/>
                <a:gd name="T1" fmla="*/ 0 h 16"/>
                <a:gd name="T2" fmla="*/ 8 w 11"/>
                <a:gd name="T3" fmla="*/ 16 h 16"/>
                <a:gd name="T4" fmla="*/ 8 w 1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6">
                  <a:moveTo>
                    <a:pt x="8" y="0"/>
                  </a:moveTo>
                  <a:cubicBezTo>
                    <a:pt x="7" y="5"/>
                    <a:pt x="11" y="11"/>
                    <a:pt x="8" y="16"/>
                  </a:cubicBezTo>
                  <a:cubicBezTo>
                    <a:pt x="0" y="11"/>
                    <a:pt x="0" y="6"/>
                    <a:pt x="8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/>
            <p:cNvSpPr/>
            <p:nvPr/>
          </p:nvSpPr>
          <p:spPr bwMode="auto">
            <a:xfrm>
              <a:off x="1286" y="2026"/>
              <a:ext cx="38" cy="27"/>
            </a:xfrm>
            <a:custGeom>
              <a:avLst/>
              <a:gdLst>
                <a:gd name="T0" fmla="*/ 0 w 18"/>
                <a:gd name="T1" fmla="*/ 4 h 13"/>
                <a:gd name="T2" fmla="*/ 8 w 18"/>
                <a:gd name="T3" fmla="*/ 3 h 13"/>
                <a:gd name="T4" fmla="*/ 14 w 18"/>
                <a:gd name="T5" fmla="*/ 7 h 13"/>
                <a:gd name="T6" fmla="*/ 16 w 18"/>
                <a:gd name="T7" fmla="*/ 9 h 13"/>
                <a:gd name="T8" fmla="*/ 11 w 18"/>
                <a:gd name="T9" fmla="*/ 11 h 13"/>
                <a:gd name="T10" fmla="*/ 0 w 18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3">
                  <a:moveTo>
                    <a:pt x="0" y="4"/>
                  </a:moveTo>
                  <a:cubicBezTo>
                    <a:pt x="3" y="0"/>
                    <a:pt x="5" y="2"/>
                    <a:pt x="8" y="3"/>
                  </a:cubicBezTo>
                  <a:cubicBezTo>
                    <a:pt x="10" y="4"/>
                    <a:pt x="12" y="5"/>
                    <a:pt x="14" y="7"/>
                  </a:cubicBezTo>
                  <a:cubicBezTo>
                    <a:pt x="16" y="7"/>
                    <a:pt x="18" y="7"/>
                    <a:pt x="16" y="9"/>
                  </a:cubicBezTo>
                  <a:cubicBezTo>
                    <a:pt x="15" y="11"/>
                    <a:pt x="14" y="13"/>
                    <a:pt x="11" y="11"/>
                  </a:cubicBezTo>
                  <a:cubicBezTo>
                    <a:pt x="8" y="7"/>
                    <a:pt x="5" y="5"/>
                    <a:pt x="0" y="4"/>
                  </a:cubicBezTo>
                  <a:close/>
                </a:path>
              </a:pathLst>
            </a:custGeom>
            <a:solidFill>
              <a:srgbClr val="F97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/>
            <p:cNvSpPr/>
            <p:nvPr/>
          </p:nvSpPr>
          <p:spPr bwMode="auto">
            <a:xfrm>
              <a:off x="1395" y="1944"/>
              <a:ext cx="15" cy="35"/>
            </a:xfrm>
            <a:custGeom>
              <a:avLst/>
              <a:gdLst>
                <a:gd name="T0" fmla="*/ 0 w 7"/>
                <a:gd name="T1" fmla="*/ 17 h 17"/>
                <a:gd name="T2" fmla="*/ 7 w 7"/>
                <a:gd name="T3" fmla="*/ 0 h 17"/>
                <a:gd name="T4" fmla="*/ 0 w 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cubicBezTo>
                    <a:pt x="0" y="10"/>
                    <a:pt x="3" y="5"/>
                    <a:pt x="7" y="0"/>
                  </a:cubicBezTo>
                  <a:cubicBezTo>
                    <a:pt x="7" y="7"/>
                    <a:pt x="3" y="12"/>
                    <a:pt x="0" y="17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/>
            <p:cNvSpPr/>
            <p:nvPr/>
          </p:nvSpPr>
          <p:spPr bwMode="auto">
            <a:xfrm>
              <a:off x="1385" y="1986"/>
              <a:ext cx="8" cy="14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0 h 7"/>
                <a:gd name="T4" fmla="*/ 0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0" y="7"/>
                  </a:moveTo>
                  <a:cubicBezTo>
                    <a:pt x="0" y="3"/>
                    <a:pt x="1" y="1"/>
                    <a:pt x="4" y="0"/>
                  </a:cubicBezTo>
                  <a:cubicBezTo>
                    <a:pt x="3" y="2"/>
                    <a:pt x="1" y="4"/>
                    <a:pt x="0" y="7"/>
                  </a:cubicBezTo>
                  <a:close/>
                </a:path>
              </a:pathLst>
            </a:custGeom>
            <a:solidFill>
              <a:srgbClr val="FB9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/>
            <p:cNvSpPr/>
            <p:nvPr/>
          </p:nvSpPr>
          <p:spPr bwMode="auto">
            <a:xfrm>
              <a:off x="1228" y="1910"/>
              <a:ext cx="44" cy="67"/>
            </a:xfrm>
            <a:custGeom>
              <a:avLst/>
              <a:gdLst>
                <a:gd name="T0" fmla="*/ 0 w 21"/>
                <a:gd name="T1" fmla="*/ 6 h 32"/>
                <a:gd name="T2" fmla="*/ 5 w 21"/>
                <a:gd name="T3" fmla="*/ 6 h 32"/>
                <a:gd name="T4" fmla="*/ 17 w 21"/>
                <a:gd name="T5" fmla="*/ 26 h 32"/>
                <a:gd name="T6" fmla="*/ 18 w 21"/>
                <a:gd name="T7" fmla="*/ 29 h 32"/>
                <a:gd name="T8" fmla="*/ 19 w 21"/>
                <a:gd name="T9" fmla="*/ 32 h 32"/>
                <a:gd name="T10" fmla="*/ 15 w 21"/>
                <a:gd name="T11" fmla="*/ 32 h 32"/>
                <a:gd name="T12" fmla="*/ 0 w 21"/>
                <a:gd name="T13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2">
                  <a:moveTo>
                    <a:pt x="0" y="6"/>
                  </a:moveTo>
                  <a:cubicBezTo>
                    <a:pt x="2" y="5"/>
                    <a:pt x="2" y="0"/>
                    <a:pt x="5" y="6"/>
                  </a:cubicBezTo>
                  <a:cubicBezTo>
                    <a:pt x="8" y="13"/>
                    <a:pt x="11" y="20"/>
                    <a:pt x="17" y="26"/>
                  </a:cubicBezTo>
                  <a:cubicBezTo>
                    <a:pt x="17" y="27"/>
                    <a:pt x="18" y="28"/>
                    <a:pt x="18" y="29"/>
                  </a:cubicBezTo>
                  <a:cubicBezTo>
                    <a:pt x="19" y="30"/>
                    <a:pt x="21" y="30"/>
                    <a:pt x="19" y="32"/>
                  </a:cubicBezTo>
                  <a:cubicBezTo>
                    <a:pt x="17" y="32"/>
                    <a:pt x="17" y="32"/>
                    <a:pt x="15" y="32"/>
                  </a:cubicBezTo>
                  <a:cubicBezTo>
                    <a:pt x="4" y="27"/>
                    <a:pt x="1" y="17"/>
                    <a:pt x="0" y="6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/>
            <p:cNvSpPr/>
            <p:nvPr/>
          </p:nvSpPr>
          <p:spPr bwMode="auto">
            <a:xfrm>
              <a:off x="1236" y="1853"/>
              <a:ext cx="36" cy="51"/>
            </a:xfrm>
            <a:custGeom>
              <a:avLst/>
              <a:gdLst>
                <a:gd name="T0" fmla="*/ 10 w 17"/>
                <a:gd name="T1" fmla="*/ 0 h 24"/>
                <a:gd name="T2" fmla="*/ 11 w 17"/>
                <a:gd name="T3" fmla="*/ 24 h 24"/>
                <a:gd name="T4" fmla="*/ 1 w 17"/>
                <a:gd name="T5" fmla="*/ 10 h 24"/>
                <a:gd name="T6" fmla="*/ 10 w 17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4">
                  <a:moveTo>
                    <a:pt x="10" y="0"/>
                  </a:moveTo>
                  <a:cubicBezTo>
                    <a:pt x="17" y="7"/>
                    <a:pt x="14" y="15"/>
                    <a:pt x="11" y="24"/>
                  </a:cubicBezTo>
                  <a:cubicBezTo>
                    <a:pt x="10" y="18"/>
                    <a:pt x="2" y="17"/>
                    <a:pt x="1" y="10"/>
                  </a:cubicBezTo>
                  <a:cubicBezTo>
                    <a:pt x="0" y="1"/>
                    <a:pt x="9" y="4"/>
                    <a:pt x="10" y="0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/>
            <p:cNvSpPr/>
            <p:nvPr/>
          </p:nvSpPr>
          <p:spPr bwMode="auto">
            <a:xfrm>
              <a:off x="1276" y="1902"/>
              <a:ext cx="25" cy="48"/>
            </a:xfrm>
            <a:custGeom>
              <a:avLst/>
              <a:gdLst>
                <a:gd name="T0" fmla="*/ 2 w 12"/>
                <a:gd name="T1" fmla="*/ 0 h 23"/>
                <a:gd name="T2" fmla="*/ 10 w 12"/>
                <a:gd name="T3" fmla="*/ 18 h 23"/>
                <a:gd name="T4" fmla="*/ 8 w 12"/>
                <a:gd name="T5" fmla="*/ 23 h 23"/>
                <a:gd name="T6" fmla="*/ 5 w 12"/>
                <a:gd name="T7" fmla="*/ 18 h 23"/>
                <a:gd name="T8" fmla="*/ 2 w 12"/>
                <a:gd name="T9" fmla="*/ 6 h 23"/>
                <a:gd name="T10" fmla="*/ 2 w 12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3">
                  <a:moveTo>
                    <a:pt x="2" y="0"/>
                  </a:moveTo>
                  <a:cubicBezTo>
                    <a:pt x="6" y="6"/>
                    <a:pt x="11" y="11"/>
                    <a:pt x="10" y="18"/>
                  </a:cubicBezTo>
                  <a:cubicBezTo>
                    <a:pt x="10" y="20"/>
                    <a:pt x="12" y="23"/>
                    <a:pt x="8" y="23"/>
                  </a:cubicBezTo>
                  <a:cubicBezTo>
                    <a:pt x="5" y="23"/>
                    <a:pt x="5" y="20"/>
                    <a:pt x="5" y="18"/>
                  </a:cubicBezTo>
                  <a:cubicBezTo>
                    <a:pt x="4" y="14"/>
                    <a:pt x="3" y="10"/>
                    <a:pt x="2" y="6"/>
                  </a:cubicBezTo>
                  <a:cubicBezTo>
                    <a:pt x="1" y="4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/>
            <p:cNvSpPr/>
            <p:nvPr/>
          </p:nvSpPr>
          <p:spPr bwMode="auto">
            <a:xfrm>
              <a:off x="1299" y="1864"/>
              <a:ext cx="10" cy="12"/>
            </a:xfrm>
            <a:custGeom>
              <a:avLst/>
              <a:gdLst>
                <a:gd name="T0" fmla="*/ 4 w 5"/>
                <a:gd name="T1" fmla="*/ 6 h 6"/>
                <a:gd name="T2" fmla="*/ 0 w 5"/>
                <a:gd name="T3" fmla="*/ 3 h 6"/>
                <a:gd name="T4" fmla="*/ 2 w 5"/>
                <a:gd name="T5" fmla="*/ 0 h 6"/>
                <a:gd name="T6" fmla="*/ 4 w 5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4" y="6"/>
                  </a:move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" y="1"/>
                    <a:pt x="3" y="4"/>
                    <a:pt x="4" y="6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/>
            <p:cNvSpPr/>
            <p:nvPr/>
          </p:nvSpPr>
          <p:spPr bwMode="auto">
            <a:xfrm>
              <a:off x="1198" y="2087"/>
              <a:ext cx="25" cy="12"/>
            </a:xfrm>
            <a:custGeom>
              <a:avLst/>
              <a:gdLst>
                <a:gd name="T0" fmla="*/ 0 w 12"/>
                <a:gd name="T1" fmla="*/ 3 h 6"/>
                <a:gd name="T2" fmla="*/ 12 w 12"/>
                <a:gd name="T3" fmla="*/ 4 h 6"/>
                <a:gd name="T4" fmla="*/ 0 w 12"/>
                <a:gd name="T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6">
                  <a:moveTo>
                    <a:pt x="0" y="3"/>
                  </a:moveTo>
                  <a:cubicBezTo>
                    <a:pt x="4" y="0"/>
                    <a:pt x="8" y="0"/>
                    <a:pt x="12" y="4"/>
                  </a:cubicBezTo>
                  <a:cubicBezTo>
                    <a:pt x="7" y="6"/>
                    <a:pt x="4" y="2"/>
                    <a:pt x="0" y="3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/>
            <p:cNvSpPr>
              <a:spLocks noEditPoints="1"/>
            </p:cNvSpPr>
            <p:nvPr/>
          </p:nvSpPr>
          <p:spPr bwMode="auto">
            <a:xfrm>
              <a:off x="1085" y="1818"/>
              <a:ext cx="419" cy="699"/>
            </a:xfrm>
            <a:custGeom>
              <a:avLst/>
              <a:gdLst>
                <a:gd name="T0" fmla="*/ 131 w 200"/>
                <a:gd name="T1" fmla="*/ 26 h 333"/>
                <a:gd name="T2" fmla="*/ 149 w 200"/>
                <a:gd name="T3" fmla="*/ 10 h 333"/>
                <a:gd name="T4" fmla="*/ 165 w 200"/>
                <a:gd name="T5" fmla="*/ 16 h 333"/>
                <a:gd name="T6" fmla="*/ 164 w 200"/>
                <a:gd name="T7" fmla="*/ 58 h 333"/>
                <a:gd name="T8" fmla="*/ 163 w 200"/>
                <a:gd name="T9" fmla="*/ 61 h 333"/>
                <a:gd name="T10" fmla="*/ 180 w 200"/>
                <a:gd name="T11" fmla="*/ 48 h 333"/>
                <a:gd name="T12" fmla="*/ 187 w 200"/>
                <a:gd name="T13" fmla="*/ 52 h 333"/>
                <a:gd name="T14" fmla="*/ 165 w 200"/>
                <a:gd name="T15" fmla="*/ 90 h 333"/>
                <a:gd name="T16" fmla="*/ 123 w 200"/>
                <a:gd name="T17" fmla="*/ 123 h 333"/>
                <a:gd name="T18" fmla="*/ 134 w 200"/>
                <a:gd name="T19" fmla="*/ 198 h 333"/>
                <a:gd name="T20" fmla="*/ 138 w 200"/>
                <a:gd name="T21" fmla="*/ 238 h 333"/>
                <a:gd name="T22" fmla="*/ 163 w 200"/>
                <a:gd name="T23" fmla="*/ 291 h 333"/>
                <a:gd name="T24" fmla="*/ 200 w 200"/>
                <a:gd name="T25" fmla="*/ 331 h 333"/>
                <a:gd name="T26" fmla="*/ 195 w 200"/>
                <a:gd name="T27" fmla="*/ 330 h 333"/>
                <a:gd name="T28" fmla="*/ 167 w 200"/>
                <a:gd name="T29" fmla="*/ 303 h 333"/>
                <a:gd name="T30" fmla="*/ 141 w 200"/>
                <a:gd name="T31" fmla="*/ 257 h 333"/>
                <a:gd name="T32" fmla="*/ 133 w 200"/>
                <a:gd name="T33" fmla="*/ 215 h 333"/>
                <a:gd name="T34" fmla="*/ 124 w 200"/>
                <a:gd name="T35" fmla="*/ 149 h 333"/>
                <a:gd name="T36" fmla="*/ 112 w 200"/>
                <a:gd name="T37" fmla="*/ 123 h 333"/>
                <a:gd name="T38" fmla="*/ 108 w 200"/>
                <a:gd name="T39" fmla="*/ 118 h 333"/>
                <a:gd name="T40" fmla="*/ 124 w 200"/>
                <a:gd name="T41" fmla="*/ 110 h 333"/>
                <a:gd name="T42" fmla="*/ 83 w 200"/>
                <a:gd name="T43" fmla="*/ 135 h 333"/>
                <a:gd name="T44" fmla="*/ 42 w 200"/>
                <a:gd name="T45" fmla="*/ 141 h 333"/>
                <a:gd name="T46" fmla="*/ 1 w 200"/>
                <a:gd name="T47" fmla="*/ 103 h 333"/>
                <a:gd name="T48" fmla="*/ 23 w 200"/>
                <a:gd name="T49" fmla="*/ 88 h 333"/>
                <a:gd name="T50" fmla="*/ 88 w 200"/>
                <a:gd name="T51" fmla="*/ 107 h 333"/>
                <a:gd name="T52" fmla="*/ 96 w 200"/>
                <a:gd name="T53" fmla="*/ 106 h 333"/>
                <a:gd name="T54" fmla="*/ 65 w 200"/>
                <a:gd name="T55" fmla="*/ 96 h 333"/>
                <a:gd name="T56" fmla="*/ 36 w 200"/>
                <a:gd name="T57" fmla="*/ 57 h 333"/>
                <a:gd name="T58" fmla="*/ 80 w 200"/>
                <a:gd name="T59" fmla="*/ 3 h 333"/>
                <a:gd name="T60" fmla="*/ 116 w 200"/>
                <a:gd name="T61" fmla="*/ 33 h 333"/>
                <a:gd name="T62" fmla="*/ 122 w 200"/>
                <a:gd name="T63" fmla="*/ 56 h 333"/>
                <a:gd name="T64" fmla="*/ 125 w 200"/>
                <a:gd name="T65" fmla="*/ 108 h 333"/>
                <a:gd name="T66" fmla="*/ 158 w 200"/>
                <a:gd name="T67" fmla="*/ 61 h 333"/>
                <a:gd name="T68" fmla="*/ 157 w 200"/>
                <a:gd name="T69" fmla="*/ 12 h 333"/>
                <a:gd name="T70" fmla="*/ 139 w 200"/>
                <a:gd name="T71" fmla="*/ 21 h 333"/>
                <a:gd name="T72" fmla="*/ 124 w 200"/>
                <a:gd name="T73" fmla="*/ 67 h 333"/>
                <a:gd name="T74" fmla="*/ 120 w 200"/>
                <a:gd name="T75" fmla="*/ 103 h 333"/>
                <a:gd name="T76" fmla="*/ 118 w 200"/>
                <a:gd name="T77" fmla="*/ 96 h 333"/>
                <a:gd name="T78" fmla="*/ 118 w 200"/>
                <a:gd name="T79" fmla="*/ 53 h 333"/>
                <a:gd name="T80" fmla="*/ 92 w 200"/>
                <a:gd name="T81" fmla="*/ 6 h 333"/>
                <a:gd name="T82" fmla="*/ 59 w 200"/>
                <a:gd name="T83" fmla="*/ 19 h 333"/>
                <a:gd name="T84" fmla="*/ 47 w 200"/>
                <a:gd name="T85" fmla="*/ 76 h 333"/>
                <a:gd name="T86" fmla="*/ 106 w 200"/>
                <a:gd name="T87" fmla="*/ 108 h 333"/>
                <a:gd name="T88" fmla="*/ 96 w 200"/>
                <a:gd name="T89" fmla="*/ 110 h 333"/>
                <a:gd name="T90" fmla="*/ 49 w 200"/>
                <a:gd name="T91" fmla="*/ 104 h 333"/>
                <a:gd name="T92" fmla="*/ 16 w 200"/>
                <a:gd name="T93" fmla="*/ 89 h 333"/>
                <a:gd name="T94" fmla="*/ 21 w 200"/>
                <a:gd name="T95" fmla="*/ 130 h 333"/>
                <a:gd name="T96" fmla="*/ 82 w 200"/>
                <a:gd name="T97" fmla="*/ 132 h 333"/>
                <a:gd name="T98" fmla="*/ 108 w 200"/>
                <a:gd name="T99" fmla="*/ 112 h 333"/>
                <a:gd name="T100" fmla="*/ 182 w 200"/>
                <a:gd name="T101" fmla="*/ 49 h 333"/>
                <a:gd name="T102" fmla="*/ 162 w 200"/>
                <a:gd name="T103" fmla="*/ 65 h 333"/>
                <a:gd name="T104" fmla="*/ 143 w 200"/>
                <a:gd name="T105" fmla="*/ 88 h 333"/>
                <a:gd name="T106" fmla="*/ 136 w 200"/>
                <a:gd name="T107" fmla="*/ 101 h 333"/>
                <a:gd name="T108" fmla="*/ 179 w 200"/>
                <a:gd name="T109" fmla="*/ 74 h 333"/>
                <a:gd name="T110" fmla="*/ 184 w 200"/>
                <a:gd name="T111" fmla="*/ 4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0" h="333">
                  <a:moveTo>
                    <a:pt x="122" y="56"/>
                  </a:moveTo>
                  <a:cubicBezTo>
                    <a:pt x="125" y="46"/>
                    <a:pt x="128" y="36"/>
                    <a:pt x="131" y="26"/>
                  </a:cubicBezTo>
                  <a:cubicBezTo>
                    <a:pt x="132" y="23"/>
                    <a:pt x="135" y="21"/>
                    <a:pt x="137" y="19"/>
                  </a:cubicBezTo>
                  <a:cubicBezTo>
                    <a:pt x="141" y="16"/>
                    <a:pt x="145" y="13"/>
                    <a:pt x="149" y="10"/>
                  </a:cubicBezTo>
                  <a:cubicBezTo>
                    <a:pt x="151" y="8"/>
                    <a:pt x="153" y="7"/>
                    <a:pt x="156" y="8"/>
                  </a:cubicBezTo>
                  <a:cubicBezTo>
                    <a:pt x="159" y="10"/>
                    <a:pt x="163" y="13"/>
                    <a:pt x="165" y="16"/>
                  </a:cubicBezTo>
                  <a:cubicBezTo>
                    <a:pt x="170" y="23"/>
                    <a:pt x="173" y="32"/>
                    <a:pt x="171" y="41"/>
                  </a:cubicBezTo>
                  <a:cubicBezTo>
                    <a:pt x="170" y="47"/>
                    <a:pt x="166" y="52"/>
                    <a:pt x="164" y="58"/>
                  </a:cubicBezTo>
                  <a:cubicBezTo>
                    <a:pt x="164" y="59"/>
                    <a:pt x="163" y="60"/>
                    <a:pt x="162" y="61"/>
                  </a:cubicBezTo>
                  <a:cubicBezTo>
                    <a:pt x="162" y="61"/>
                    <a:pt x="163" y="61"/>
                    <a:pt x="163" y="61"/>
                  </a:cubicBezTo>
                  <a:cubicBezTo>
                    <a:pt x="167" y="58"/>
                    <a:pt x="171" y="55"/>
                    <a:pt x="176" y="51"/>
                  </a:cubicBezTo>
                  <a:cubicBezTo>
                    <a:pt x="177" y="50"/>
                    <a:pt x="178" y="49"/>
                    <a:pt x="180" y="48"/>
                  </a:cubicBezTo>
                  <a:cubicBezTo>
                    <a:pt x="181" y="47"/>
                    <a:pt x="184" y="46"/>
                    <a:pt x="184" y="46"/>
                  </a:cubicBezTo>
                  <a:cubicBezTo>
                    <a:pt x="186" y="48"/>
                    <a:pt x="187" y="50"/>
                    <a:pt x="187" y="52"/>
                  </a:cubicBezTo>
                  <a:cubicBezTo>
                    <a:pt x="187" y="61"/>
                    <a:pt x="185" y="70"/>
                    <a:pt x="180" y="77"/>
                  </a:cubicBezTo>
                  <a:cubicBezTo>
                    <a:pt x="176" y="82"/>
                    <a:pt x="170" y="86"/>
                    <a:pt x="165" y="90"/>
                  </a:cubicBezTo>
                  <a:cubicBezTo>
                    <a:pt x="157" y="96"/>
                    <a:pt x="148" y="99"/>
                    <a:pt x="139" y="103"/>
                  </a:cubicBezTo>
                  <a:cubicBezTo>
                    <a:pt x="129" y="106"/>
                    <a:pt x="125" y="113"/>
                    <a:pt x="123" y="123"/>
                  </a:cubicBezTo>
                  <a:cubicBezTo>
                    <a:pt x="122" y="130"/>
                    <a:pt x="124" y="138"/>
                    <a:pt x="126" y="145"/>
                  </a:cubicBezTo>
                  <a:cubicBezTo>
                    <a:pt x="131" y="162"/>
                    <a:pt x="134" y="180"/>
                    <a:pt x="134" y="198"/>
                  </a:cubicBezTo>
                  <a:cubicBezTo>
                    <a:pt x="135" y="204"/>
                    <a:pt x="136" y="210"/>
                    <a:pt x="136" y="216"/>
                  </a:cubicBezTo>
                  <a:cubicBezTo>
                    <a:pt x="137" y="223"/>
                    <a:pt x="137" y="231"/>
                    <a:pt x="138" y="238"/>
                  </a:cubicBezTo>
                  <a:cubicBezTo>
                    <a:pt x="139" y="244"/>
                    <a:pt x="141" y="250"/>
                    <a:pt x="143" y="255"/>
                  </a:cubicBezTo>
                  <a:cubicBezTo>
                    <a:pt x="149" y="267"/>
                    <a:pt x="156" y="279"/>
                    <a:pt x="163" y="291"/>
                  </a:cubicBezTo>
                  <a:cubicBezTo>
                    <a:pt x="167" y="299"/>
                    <a:pt x="173" y="306"/>
                    <a:pt x="180" y="312"/>
                  </a:cubicBezTo>
                  <a:cubicBezTo>
                    <a:pt x="187" y="318"/>
                    <a:pt x="193" y="325"/>
                    <a:pt x="200" y="331"/>
                  </a:cubicBezTo>
                  <a:cubicBezTo>
                    <a:pt x="200" y="331"/>
                    <a:pt x="200" y="332"/>
                    <a:pt x="200" y="333"/>
                  </a:cubicBezTo>
                  <a:cubicBezTo>
                    <a:pt x="198" y="332"/>
                    <a:pt x="196" y="331"/>
                    <a:pt x="195" y="330"/>
                  </a:cubicBezTo>
                  <a:cubicBezTo>
                    <a:pt x="193" y="328"/>
                    <a:pt x="191" y="326"/>
                    <a:pt x="189" y="324"/>
                  </a:cubicBezTo>
                  <a:cubicBezTo>
                    <a:pt x="182" y="317"/>
                    <a:pt x="174" y="311"/>
                    <a:pt x="167" y="303"/>
                  </a:cubicBezTo>
                  <a:cubicBezTo>
                    <a:pt x="163" y="299"/>
                    <a:pt x="161" y="293"/>
                    <a:pt x="158" y="288"/>
                  </a:cubicBezTo>
                  <a:cubicBezTo>
                    <a:pt x="152" y="277"/>
                    <a:pt x="147" y="267"/>
                    <a:pt x="141" y="257"/>
                  </a:cubicBezTo>
                  <a:cubicBezTo>
                    <a:pt x="136" y="248"/>
                    <a:pt x="134" y="240"/>
                    <a:pt x="134" y="230"/>
                  </a:cubicBezTo>
                  <a:cubicBezTo>
                    <a:pt x="134" y="225"/>
                    <a:pt x="134" y="220"/>
                    <a:pt x="133" y="215"/>
                  </a:cubicBezTo>
                  <a:cubicBezTo>
                    <a:pt x="132" y="204"/>
                    <a:pt x="132" y="193"/>
                    <a:pt x="130" y="182"/>
                  </a:cubicBezTo>
                  <a:cubicBezTo>
                    <a:pt x="129" y="171"/>
                    <a:pt x="126" y="160"/>
                    <a:pt x="124" y="149"/>
                  </a:cubicBezTo>
                  <a:cubicBezTo>
                    <a:pt x="123" y="143"/>
                    <a:pt x="121" y="138"/>
                    <a:pt x="120" y="132"/>
                  </a:cubicBezTo>
                  <a:cubicBezTo>
                    <a:pt x="119" y="127"/>
                    <a:pt x="117" y="124"/>
                    <a:pt x="112" y="123"/>
                  </a:cubicBezTo>
                  <a:cubicBezTo>
                    <a:pt x="110" y="122"/>
                    <a:pt x="109" y="120"/>
                    <a:pt x="107" y="119"/>
                  </a:cubicBezTo>
                  <a:cubicBezTo>
                    <a:pt x="107" y="118"/>
                    <a:pt x="107" y="118"/>
                    <a:pt x="108" y="118"/>
                  </a:cubicBezTo>
                  <a:cubicBezTo>
                    <a:pt x="112" y="120"/>
                    <a:pt x="116" y="122"/>
                    <a:pt x="120" y="124"/>
                  </a:cubicBezTo>
                  <a:cubicBezTo>
                    <a:pt x="121" y="119"/>
                    <a:pt x="122" y="115"/>
                    <a:pt x="124" y="110"/>
                  </a:cubicBezTo>
                  <a:cubicBezTo>
                    <a:pt x="119" y="109"/>
                    <a:pt x="114" y="111"/>
                    <a:pt x="111" y="114"/>
                  </a:cubicBezTo>
                  <a:cubicBezTo>
                    <a:pt x="101" y="121"/>
                    <a:pt x="92" y="128"/>
                    <a:pt x="83" y="135"/>
                  </a:cubicBezTo>
                  <a:cubicBezTo>
                    <a:pt x="76" y="140"/>
                    <a:pt x="69" y="142"/>
                    <a:pt x="62" y="142"/>
                  </a:cubicBezTo>
                  <a:cubicBezTo>
                    <a:pt x="55" y="142"/>
                    <a:pt x="48" y="142"/>
                    <a:pt x="42" y="141"/>
                  </a:cubicBezTo>
                  <a:cubicBezTo>
                    <a:pt x="31" y="139"/>
                    <a:pt x="21" y="135"/>
                    <a:pt x="13" y="127"/>
                  </a:cubicBezTo>
                  <a:cubicBezTo>
                    <a:pt x="6" y="121"/>
                    <a:pt x="1" y="113"/>
                    <a:pt x="1" y="103"/>
                  </a:cubicBezTo>
                  <a:cubicBezTo>
                    <a:pt x="0" y="98"/>
                    <a:pt x="0" y="93"/>
                    <a:pt x="5" y="90"/>
                  </a:cubicBezTo>
                  <a:cubicBezTo>
                    <a:pt x="11" y="87"/>
                    <a:pt x="16" y="84"/>
                    <a:pt x="23" y="88"/>
                  </a:cubicBezTo>
                  <a:cubicBezTo>
                    <a:pt x="29" y="92"/>
                    <a:pt x="35" y="95"/>
                    <a:pt x="42" y="98"/>
                  </a:cubicBezTo>
                  <a:cubicBezTo>
                    <a:pt x="57" y="104"/>
                    <a:pt x="71" y="109"/>
                    <a:pt x="88" y="107"/>
                  </a:cubicBezTo>
                  <a:cubicBezTo>
                    <a:pt x="91" y="107"/>
                    <a:pt x="93" y="107"/>
                    <a:pt x="96" y="107"/>
                  </a:cubicBezTo>
                  <a:cubicBezTo>
                    <a:pt x="96" y="106"/>
                    <a:pt x="96" y="106"/>
                    <a:pt x="96" y="106"/>
                  </a:cubicBezTo>
                  <a:cubicBezTo>
                    <a:pt x="92" y="104"/>
                    <a:pt x="87" y="102"/>
                    <a:pt x="82" y="101"/>
                  </a:cubicBezTo>
                  <a:cubicBezTo>
                    <a:pt x="77" y="99"/>
                    <a:pt x="71" y="98"/>
                    <a:pt x="65" y="96"/>
                  </a:cubicBezTo>
                  <a:cubicBezTo>
                    <a:pt x="55" y="92"/>
                    <a:pt x="49" y="83"/>
                    <a:pt x="42" y="75"/>
                  </a:cubicBezTo>
                  <a:cubicBezTo>
                    <a:pt x="38" y="70"/>
                    <a:pt x="36" y="64"/>
                    <a:pt x="36" y="57"/>
                  </a:cubicBezTo>
                  <a:cubicBezTo>
                    <a:pt x="36" y="41"/>
                    <a:pt x="39" y="26"/>
                    <a:pt x="55" y="18"/>
                  </a:cubicBezTo>
                  <a:cubicBezTo>
                    <a:pt x="63" y="13"/>
                    <a:pt x="72" y="8"/>
                    <a:pt x="80" y="3"/>
                  </a:cubicBezTo>
                  <a:cubicBezTo>
                    <a:pt x="85" y="0"/>
                    <a:pt x="89" y="1"/>
                    <a:pt x="94" y="4"/>
                  </a:cubicBezTo>
                  <a:cubicBezTo>
                    <a:pt x="104" y="11"/>
                    <a:pt x="110" y="22"/>
                    <a:pt x="116" y="33"/>
                  </a:cubicBezTo>
                  <a:cubicBezTo>
                    <a:pt x="118" y="37"/>
                    <a:pt x="118" y="42"/>
                    <a:pt x="119" y="47"/>
                  </a:cubicBezTo>
                  <a:cubicBezTo>
                    <a:pt x="120" y="50"/>
                    <a:pt x="121" y="53"/>
                    <a:pt x="122" y="56"/>
                  </a:cubicBezTo>
                  <a:close/>
                  <a:moveTo>
                    <a:pt x="108" y="112"/>
                  </a:moveTo>
                  <a:cubicBezTo>
                    <a:pt x="113" y="109"/>
                    <a:pt x="118" y="105"/>
                    <a:pt x="125" y="108"/>
                  </a:cubicBezTo>
                  <a:cubicBezTo>
                    <a:pt x="130" y="100"/>
                    <a:pt x="136" y="92"/>
                    <a:pt x="141" y="83"/>
                  </a:cubicBezTo>
                  <a:cubicBezTo>
                    <a:pt x="145" y="74"/>
                    <a:pt x="151" y="68"/>
                    <a:pt x="158" y="61"/>
                  </a:cubicBezTo>
                  <a:cubicBezTo>
                    <a:pt x="166" y="53"/>
                    <a:pt x="170" y="43"/>
                    <a:pt x="168" y="32"/>
                  </a:cubicBezTo>
                  <a:cubicBezTo>
                    <a:pt x="167" y="24"/>
                    <a:pt x="164" y="16"/>
                    <a:pt x="157" y="12"/>
                  </a:cubicBezTo>
                  <a:cubicBezTo>
                    <a:pt x="154" y="10"/>
                    <a:pt x="152" y="10"/>
                    <a:pt x="150" y="12"/>
                  </a:cubicBezTo>
                  <a:cubicBezTo>
                    <a:pt x="147" y="16"/>
                    <a:pt x="143" y="18"/>
                    <a:pt x="139" y="21"/>
                  </a:cubicBezTo>
                  <a:cubicBezTo>
                    <a:pt x="137" y="23"/>
                    <a:pt x="135" y="24"/>
                    <a:pt x="134" y="26"/>
                  </a:cubicBezTo>
                  <a:cubicBezTo>
                    <a:pt x="128" y="39"/>
                    <a:pt x="125" y="53"/>
                    <a:pt x="124" y="67"/>
                  </a:cubicBezTo>
                  <a:cubicBezTo>
                    <a:pt x="123" y="79"/>
                    <a:pt x="122" y="90"/>
                    <a:pt x="121" y="102"/>
                  </a:cubicBezTo>
                  <a:cubicBezTo>
                    <a:pt x="121" y="102"/>
                    <a:pt x="121" y="103"/>
                    <a:pt x="120" y="103"/>
                  </a:cubicBezTo>
                  <a:cubicBezTo>
                    <a:pt x="120" y="103"/>
                    <a:pt x="119" y="103"/>
                    <a:pt x="118" y="102"/>
                  </a:cubicBezTo>
                  <a:cubicBezTo>
                    <a:pt x="118" y="100"/>
                    <a:pt x="118" y="98"/>
                    <a:pt x="118" y="96"/>
                  </a:cubicBezTo>
                  <a:cubicBezTo>
                    <a:pt x="119" y="90"/>
                    <a:pt x="120" y="83"/>
                    <a:pt x="121" y="76"/>
                  </a:cubicBezTo>
                  <a:cubicBezTo>
                    <a:pt x="121" y="68"/>
                    <a:pt x="121" y="60"/>
                    <a:pt x="118" y="53"/>
                  </a:cubicBezTo>
                  <a:cubicBezTo>
                    <a:pt x="117" y="52"/>
                    <a:pt x="116" y="50"/>
                    <a:pt x="116" y="48"/>
                  </a:cubicBezTo>
                  <a:cubicBezTo>
                    <a:pt x="114" y="31"/>
                    <a:pt x="105" y="17"/>
                    <a:pt x="92" y="6"/>
                  </a:cubicBezTo>
                  <a:cubicBezTo>
                    <a:pt x="88" y="3"/>
                    <a:pt x="85" y="3"/>
                    <a:pt x="81" y="6"/>
                  </a:cubicBezTo>
                  <a:cubicBezTo>
                    <a:pt x="74" y="10"/>
                    <a:pt x="67" y="15"/>
                    <a:pt x="59" y="19"/>
                  </a:cubicBezTo>
                  <a:cubicBezTo>
                    <a:pt x="42" y="27"/>
                    <a:pt x="38" y="42"/>
                    <a:pt x="39" y="59"/>
                  </a:cubicBezTo>
                  <a:cubicBezTo>
                    <a:pt x="39" y="66"/>
                    <a:pt x="43" y="71"/>
                    <a:pt x="47" y="76"/>
                  </a:cubicBezTo>
                  <a:cubicBezTo>
                    <a:pt x="56" y="89"/>
                    <a:pt x="67" y="96"/>
                    <a:pt x="83" y="98"/>
                  </a:cubicBezTo>
                  <a:cubicBezTo>
                    <a:pt x="91" y="100"/>
                    <a:pt x="98" y="104"/>
                    <a:pt x="106" y="108"/>
                  </a:cubicBezTo>
                  <a:cubicBezTo>
                    <a:pt x="107" y="108"/>
                    <a:pt x="107" y="111"/>
                    <a:pt x="108" y="112"/>
                  </a:cubicBezTo>
                  <a:cubicBezTo>
                    <a:pt x="104" y="111"/>
                    <a:pt x="100" y="110"/>
                    <a:pt x="96" y="110"/>
                  </a:cubicBezTo>
                  <a:cubicBezTo>
                    <a:pt x="88" y="110"/>
                    <a:pt x="80" y="111"/>
                    <a:pt x="73" y="110"/>
                  </a:cubicBezTo>
                  <a:cubicBezTo>
                    <a:pt x="65" y="109"/>
                    <a:pt x="57" y="107"/>
                    <a:pt x="49" y="104"/>
                  </a:cubicBezTo>
                  <a:cubicBezTo>
                    <a:pt x="42" y="102"/>
                    <a:pt x="36" y="98"/>
                    <a:pt x="29" y="94"/>
                  </a:cubicBezTo>
                  <a:cubicBezTo>
                    <a:pt x="25" y="93"/>
                    <a:pt x="21" y="89"/>
                    <a:pt x="16" y="89"/>
                  </a:cubicBezTo>
                  <a:cubicBezTo>
                    <a:pt x="7" y="88"/>
                    <a:pt x="2" y="96"/>
                    <a:pt x="3" y="105"/>
                  </a:cubicBezTo>
                  <a:cubicBezTo>
                    <a:pt x="5" y="116"/>
                    <a:pt x="12" y="124"/>
                    <a:pt x="21" y="130"/>
                  </a:cubicBezTo>
                  <a:cubicBezTo>
                    <a:pt x="30" y="135"/>
                    <a:pt x="41" y="139"/>
                    <a:pt x="52" y="139"/>
                  </a:cubicBezTo>
                  <a:cubicBezTo>
                    <a:pt x="63" y="139"/>
                    <a:pt x="73" y="139"/>
                    <a:pt x="82" y="132"/>
                  </a:cubicBezTo>
                  <a:cubicBezTo>
                    <a:pt x="85" y="129"/>
                    <a:pt x="87" y="127"/>
                    <a:pt x="90" y="125"/>
                  </a:cubicBezTo>
                  <a:cubicBezTo>
                    <a:pt x="96" y="120"/>
                    <a:pt x="102" y="116"/>
                    <a:pt x="108" y="112"/>
                  </a:cubicBezTo>
                  <a:close/>
                  <a:moveTo>
                    <a:pt x="184" y="49"/>
                  </a:moveTo>
                  <a:cubicBezTo>
                    <a:pt x="183" y="49"/>
                    <a:pt x="183" y="49"/>
                    <a:pt x="182" y="49"/>
                  </a:cubicBezTo>
                  <a:cubicBezTo>
                    <a:pt x="181" y="50"/>
                    <a:pt x="180" y="51"/>
                    <a:pt x="178" y="52"/>
                  </a:cubicBezTo>
                  <a:cubicBezTo>
                    <a:pt x="173" y="57"/>
                    <a:pt x="167" y="61"/>
                    <a:pt x="162" y="65"/>
                  </a:cubicBezTo>
                  <a:cubicBezTo>
                    <a:pt x="157" y="68"/>
                    <a:pt x="153" y="71"/>
                    <a:pt x="151" y="76"/>
                  </a:cubicBezTo>
                  <a:cubicBezTo>
                    <a:pt x="149" y="80"/>
                    <a:pt x="146" y="84"/>
                    <a:pt x="143" y="88"/>
                  </a:cubicBezTo>
                  <a:cubicBezTo>
                    <a:pt x="140" y="92"/>
                    <a:pt x="137" y="96"/>
                    <a:pt x="134" y="101"/>
                  </a:cubicBezTo>
                  <a:cubicBezTo>
                    <a:pt x="135" y="101"/>
                    <a:pt x="136" y="101"/>
                    <a:pt x="136" y="101"/>
                  </a:cubicBezTo>
                  <a:cubicBezTo>
                    <a:pt x="146" y="97"/>
                    <a:pt x="155" y="93"/>
                    <a:pt x="164" y="87"/>
                  </a:cubicBezTo>
                  <a:cubicBezTo>
                    <a:pt x="170" y="83"/>
                    <a:pt x="175" y="80"/>
                    <a:pt x="179" y="74"/>
                  </a:cubicBezTo>
                  <a:cubicBezTo>
                    <a:pt x="182" y="67"/>
                    <a:pt x="184" y="61"/>
                    <a:pt x="185" y="54"/>
                  </a:cubicBezTo>
                  <a:cubicBezTo>
                    <a:pt x="185" y="52"/>
                    <a:pt x="184" y="51"/>
                    <a:pt x="184" y="4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/>
            <p:cNvSpPr>
              <a:spLocks noEditPoints="1"/>
            </p:cNvSpPr>
            <p:nvPr/>
          </p:nvSpPr>
          <p:spPr bwMode="auto">
            <a:xfrm>
              <a:off x="1186" y="2143"/>
              <a:ext cx="184" cy="141"/>
            </a:xfrm>
            <a:custGeom>
              <a:avLst/>
              <a:gdLst>
                <a:gd name="T0" fmla="*/ 9 w 88"/>
                <a:gd name="T1" fmla="*/ 0 h 67"/>
                <a:gd name="T2" fmla="*/ 33 w 88"/>
                <a:gd name="T3" fmla="*/ 9 h 67"/>
                <a:gd name="T4" fmla="*/ 47 w 88"/>
                <a:gd name="T5" fmla="*/ 18 h 67"/>
                <a:gd name="T6" fmla="*/ 61 w 88"/>
                <a:gd name="T7" fmla="*/ 36 h 67"/>
                <a:gd name="T8" fmla="*/ 82 w 88"/>
                <a:gd name="T9" fmla="*/ 60 h 67"/>
                <a:gd name="T10" fmla="*/ 87 w 88"/>
                <a:gd name="T11" fmla="*/ 63 h 67"/>
                <a:gd name="T12" fmla="*/ 88 w 88"/>
                <a:gd name="T13" fmla="*/ 66 h 67"/>
                <a:gd name="T14" fmla="*/ 85 w 88"/>
                <a:gd name="T15" fmla="*/ 67 h 67"/>
                <a:gd name="T16" fmla="*/ 62 w 88"/>
                <a:gd name="T17" fmla="*/ 64 h 67"/>
                <a:gd name="T18" fmla="*/ 46 w 88"/>
                <a:gd name="T19" fmla="*/ 60 h 67"/>
                <a:gd name="T20" fmla="*/ 15 w 88"/>
                <a:gd name="T21" fmla="*/ 38 h 67"/>
                <a:gd name="T22" fmla="*/ 7 w 88"/>
                <a:gd name="T23" fmla="*/ 21 h 67"/>
                <a:gd name="T24" fmla="*/ 4 w 88"/>
                <a:gd name="T25" fmla="*/ 8 h 67"/>
                <a:gd name="T26" fmla="*/ 3 w 88"/>
                <a:gd name="T27" fmla="*/ 4 h 67"/>
                <a:gd name="T28" fmla="*/ 0 w 88"/>
                <a:gd name="T29" fmla="*/ 0 h 67"/>
                <a:gd name="T30" fmla="*/ 6 w 88"/>
                <a:gd name="T31" fmla="*/ 0 h 67"/>
                <a:gd name="T32" fmla="*/ 9 w 88"/>
                <a:gd name="T33" fmla="*/ 0 h 67"/>
                <a:gd name="T34" fmla="*/ 76 w 88"/>
                <a:gd name="T35" fmla="*/ 60 h 67"/>
                <a:gd name="T36" fmla="*/ 64 w 88"/>
                <a:gd name="T37" fmla="*/ 45 h 67"/>
                <a:gd name="T38" fmla="*/ 51 w 88"/>
                <a:gd name="T39" fmla="*/ 26 h 67"/>
                <a:gd name="T40" fmla="*/ 16 w 88"/>
                <a:gd name="T41" fmla="*/ 4 h 67"/>
                <a:gd name="T42" fmla="*/ 5 w 88"/>
                <a:gd name="T43" fmla="*/ 2 h 67"/>
                <a:gd name="T44" fmla="*/ 9 w 88"/>
                <a:gd name="T45" fmla="*/ 17 h 67"/>
                <a:gd name="T46" fmla="*/ 20 w 88"/>
                <a:gd name="T47" fmla="*/ 40 h 67"/>
                <a:gd name="T48" fmla="*/ 55 w 88"/>
                <a:gd name="T49" fmla="*/ 60 h 67"/>
                <a:gd name="T50" fmla="*/ 65 w 88"/>
                <a:gd name="T51" fmla="*/ 62 h 67"/>
                <a:gd name="T52" fmla="*/ 81 w 88"/>
                <a:gd name="T53" fmla="*/ 65 h 67"/>
                <a:gd name="T54" fmla="*/ 81 w 88"/>
                <a:gd name="T55" fmla="*/ 63 h 67"/>
                <a:gd name="T56" fmla="*/ 77 w 88"/>
                <a:gd name="T57" fmla="*/ 63 h 67"/>
                <a:gd name="T58" fmla="*/ 45 w 88"/>
                <a:gd name="T59" fmla="*/ 49 h 67"/>
                <a:gd name="T60" fmla="*/ 27 w 88"/>
                <a:gd name="T61" fmla="*/ 31 h 67"/>
                <a:gd name="T62" fmla="*/ 26 w 88"/>
                <a:gd name="T63" fmla="*/ 29 h 67"/>
                <a:gd name="T64" fmla="*/ 27 w 88"/>
                <a:gd name="T65" fmla="*/ 28 h 67"/>
                <a:gd name="T66" fmla="*/ 32 w 88"/>
                <a:gd name="T67" fmla="*/ 31 h 67"/>
                <a:gd name="T68" fmla="*/ 60 w 88"/>
                <a:gd name="T69" fmla="*/ 55 h 67"/>
                <a:gd name="T70" fmla="*/ 76 w 88"/>
                <a:gd name="T71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67">
                  <a:moveTo>
                    <a:pt x="9" y="0"/>
                  </a:moveTo>
                  <a:cubicBezTo>
                    <a:pt x="17" y="0"/>
                    <a:pt x="25" y="4"/>
                    <a:pt x="33" y="9"/>
                  </a:cubicBezTo>
                  <a:cubicBezTo>
                    <a:pt x="37" y="12"/>
                    <a:pt x="42" y="15"/>
                    <a:pt x="47" y="18"/>
                  </a:cubicBezTo>
                  <a:cubicBezTo>
                    <a:pt x="53" y="23"/>
                    <a:pt x="57" y="29"/>
                    <a:pt x="61" y="36"/>
                  </a:cubicBezTo>
                  <a:cubicBezTo>
                    <a:pt x="67" y="45"/>
                    <a:pt x="73" y="54"/>
                    <a:pt x="82" y="60"/>
                  </a:cubicBezTo>
                  <a:cubicBezTo>
                    <a:pt x="83" y="61"/>
                    <a:pt x="85" y="62"/>
                    <a:pt x="87" y="63"/>
                  </a:cubicBezTo>
                  <a:cubicBezTo>
                    <a:pt x="87" y="64"/>
                    <a:pt x="88" y="65"/>
                    <a:pt x="88" y="66"/>
                  </a:cubicBezTo>
                  <a:cubicBezTo>
                    <a:pt x="87" y="67"/>
                    <a:pt x="86" y="67"/>
                    <a:pt x="85" y="67"/>
                  </a:cubicBezTo>
                  <a:cubicBezTo>
                    <a:pt x="77" y="66"/>
                    <a:pt x="70" y="66"/>
                    <a:pt x="62" y="64"/>
                  </a:cubicBezTo>
                  <a:cubicBezTo>
                    <a:pt x="56" y="63"/>
                    <a:pt x="51" y="63"/>
                    <a:pt x="46" y="60"/>
                  </a:cubicBezTo>
                  <a:cubicBezTo>
                    <a:pt x="34" y="54"/>
                    <a:pt x="23" y="49"/>
                    <a:pt x="15" y="38"/>
                  </a:cubicBezTo>
                  <a:cubicBezTo>
                    <a:pt x="12" y="33"/>
                    <a:pt x="9" y="26"/>
                    <a:pt x="7" y="21"/>
                  </a:cubicBezTo>
                  <a:cubicBezTo>
                    <a:pt x="6" y="17"/>
                    <a:pt x="5" y="12"/>
                    <a:pt x="4" y="8"/>
                  </a:cubicBezTo>
                  <a:cubicBezTo>
                    <a:pt x="4" y="7"/>
                    <a:pt x="3" y="6"/>
                    <a:pt x="3" y="4"/>
                  </a:cubicBezTo>
                  <a:cubicBezTo>
                    <a:pt x="2" y="3"/>
                    <a:pt x="1" y="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8" y="0"/>
                    <a:pt x="9" y="0"/>
                  </a:cubicBezTo>
                  <a:close/>
                  <a:moveTo>
                    <a:pt x="76" y="60"/>
                  </a:moveTo>
                  <a:cubicBezTo>
                    <a:pt x="72" y="55"/>
                    <a:pt x="68" y="50"/>
                    <a:pt x="64" y="45"/>
                  </a:cubicBezTo>
                  <a:cubicBezTo>
                    <a:pt x="60" y="39"/>
                    <a:pt x="56" y="32"/>
                    <a:pt x="51" y="26"/>
                  </a:cubicBezTo>
                  <a:cubicBezTo>
                    <a:pt x="42" y="15"/>
                    <a:pt x="29" y="10"/>
                    <a:pt x="16" y="4"/>
                  </a:cubicBezTo>
                  <a:cubicBezTo>
                    <a:pt x="13" y="3"/>
                    <a:pt x="9" y="3"/>
                    <a:pt x="5" y="2"/>
                  </a:cubicBezTo>
                  <a:cubicBezTo>
                    <a:pt x="7" y="7"/>
                    <a:pt x="8" y="12"/>
                    <a:pt x="9" y="17"/>
                  </a:cubicBezTo>
                  <a:cubicBezTo>
                    <a:pt x="11" y="25"/>
                    <a:pt x="14" y="33"/>
                    <a:pt x="20" y="40"/>
                  </a:cubicBezTo>
                  <a:cubicBezTo>
                    <a:pt x="30" y="49"/>
                    <a:pt x="42" y="57"/>
                    <a:pt x="55" y="60"/>
                  </a:cubicBezTo>
                  <a:cubicBezTo>
                    <a:pt x="59" y="61"/>
                    <a:pt x="62" y="62"/>
                    <a:pt x="65" y="62"/>
                  </a:cubicBezTo>
                  <a:cubicBezTo>
                    <a:pt x="70" y="63"/>
                    <a:pt x="76" y="64"/>
                    <a:pt x="81" y="65"/>
                  </a:cubicBezTo>
                  <a:cubicBezTo>
                    <a:pt x="81" y="64"/>
                    <a:pt x="81" y="64"/>
                    <a:pt x="81" y="63"/>
                  </a:cubicBezTo>
                  <a:cubicBezTo>
                    <a:pt x="80" y="63"/>
                    <a:pt x="78" y="63"/>
                    <a:pt x="77" y="63"/>
                  </a:cubicBezTo>
                  <a:cubicBezTo>
                    <a:pt x="64" y="63"/>
                    <a:pt x="54" y="56"/>
                    <a:pt x="45" y="49"/>
                  </a:cubicBezTo>
                  <a:cubicBezTo>
                    <a:pt x="39" y="43"/>
                    <a:pt x="33" y="37"/>
                    <a:pt x="27" y="31"/>
                  </a:cubicBezTo>
                  <a:cubicBezTo>
                    <a:pt x="26" y="30"/>
                    <a:pt x="26" y="30"/>
                    <a:pt x="26" y="29"/>
                  </a:cubicBezTo>
                  <a:cubicBezTo>
                    <a:pt x="26" y="29"/>
                    <a:pt x="27" y="29"/>
                    <a:pt x="27" y="28"/>
                  </a:cubicBezTo>
                  <a:cubicBezTo>
                    <a:pt x="29" y="29"/>
                    <a:pt x="30" y="30"/>
                    <a:pt x="32" y="31"/>
                  </a:cubicBezTo>
                  <a:cubicBezTo>
                    <a:pt x="41" y="39"/>
                    <a:pt x="49" y="49"/>
                    <a:pt x="60" y="55"/>
                  </a:cubicBezTo>
                  <a:cubicBezTo>
                    <a:pt x="65" y="58"/>
                    <a:pt x="70" y="59"/>
                    <a:pt x="76" y="6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/>
            <p:cNvSpPr>
              <a:spLocks noEditPoints="1"/>
            </p:cNvSpPr>
            <p:nvPr/>
          </p:nvSpPr>
          <p:spPr bwMode="auto">
            <a:xfrm>
              <a:off x="1377" y="2026"/>
              <a:ext cx="83" cy="239"/>
            </a:xfrm>
            <a:custGeom>
              <a:avLst/>
              <a:gdLst>
                <a:gd name="T0" fmla="*/ 25 w 40"/>
                <a:gd name="T1" fmla="*/ 0 h 114"/>
                <a:gd name="T2" fmla="*/ 26 w 40"/>
                <a:gd name="T3" fmla="*/ 2 h 114"/>
                <a:gd name="T4" fmla="*/ 35 w 40"/>
                <a:gd name="T5" fmla="*/ 26 h 114"/>
                <a:gd name="T6" fmla="*/ 39 w 40"/>
                <a:gd name="T7" fmla="*/ 52 h 114"/>
                <a:gd name="T8" fmla="*/ 39 w 40"/>
                <a:gd name="T9" fmla="*/ 58 h 114"/>
                <a:gd name="T10" fmla="*/ 31 w 40"/>
                <a:gd name="T11" fmla="*/ 76 h 114"/>
                <a:gd name="T12" fmla="*/ 13 w 40"/>
                <a:gd name="T13" fmla="*/ 108 h 114"/>
                <a:gd name="T14" fmla="*/ 13 w 40"/>
                <a:gd name="T15" fmla="*/ 110 h 114"/>
                <a:gd name="T16" fmla="*/ 11 w 40"/>
                <a:gd name="T17" fmla="*/ 114 h 114"/>
                <a:gd name="T18" fmla="*/ 8 w 40"/>
                <a:gd name="T19" fmla="*/ 109 h 114"/>
                <a:gd name="T20" fmla="*/ 6 w 40"/>
                <a:gd name="T21" fmla="*/ 91 h 114"/>
                <a:gd name="T22" fmla="*/ 2 w 40"/>
                <a:gd name="T23" fmla="*/ 79 h 114"/>
                <a:gd name="T24" fmla="*/ 0 w 40"/>
                <a:gd name="T25" fmla="*/ 61 h 114"/>
                <a:gd name="T26" fmla="*/ 11 w 40"/>
                <a:gd name="T27" fmla="*/ 27 h 114"/>
                <a:gd name="T28" fmla="*/ 23 w 40"/>
                <a:gd name="T29" fmla="*/ 3 h 114"/>
                <a:gd name="T30" fmla="*/ 24 w 40"/>
                <a:gd name="T31" fmla="*/ 0 h 114"/>
                <a:gd name="T32" fmla="*/ 25 w 40"/>
                <a:gd name="T33" fmla="*/ 0 h 114"/>
                <a:gd name="T34" fmla="*/ 24 w 40"/>
                <a:gd name="T35" fmla="*/ 9 h 114"/>
                <a:gd name="T36" fmla="*/ 22 w 40"/>
                <a:gd name="T37" fmla="*/ 12 h 114"/>
                <a:gd name="T38" fmla="*/ 14 w 40"/>
                <a:gd name="T39" fmla="*/ 30 h 114"/>
                <a:gd name="T40" fmla="*/ 3 w 40"/>
                <a:gd name="T41" fmla="*/ 61 h 114"/>
                <a:gd name="T42" fmla="*/ 4 w 40"/>
                <a:gd name="T43" fmla="*/ 77 h 114"/>
                <a:gd name="T44" fmla="*/ 10 w 40"/>
                <a:gd name="T45" fmla="*/ 101 h 114"/>
                <a:gd name="T46" fmla="*/ 11 w 40"/>
                <a:gd name="T47" fmla="*/ 105 h 114"/>
                <a:gd name="T48" fmla="*/ 12 w 40"/>
                <a:gd name="T49" fmla="*/ 105 h 114"/>
                <a:gd name="T50" fmla="*/ 21 w 40"/>
                <a:gd name="T51" fmla="*/ 38 h 114"/>
                <a:gd name="T52" fmla="*/ 21 w 40"/>
                <a:gd name="T53" fmla="*/ 45 h 114"/>
                <a:gd name="T54" fmla="*/ 14 w 40"/>
                <a:gd name="T55" fmla="*/ 82 h 114"/>
                <a:gd name="T56" fmla="*/ 14 w 40"/>
                <a:gd name="T57" fmla="*/ 98 h 114"/>
                <a:gd name="T58" fmla="*/ 30 w 40"/>
                <a:gd name="T59" fmla="*/ 71 h 114"/>
                <a:gd name="T60" fmla="*/ 35 w 40"/>
                <a:gd name="T61" fmla="*/ 64 h 114"/>
                <a:gd name="T62" fmla="*/ 37 w 40"/>
                <a:gd name="T63" fmla="*/ 46 h 114"/>
                <a:gd name="T64" fmla="*/ 24 w 40"/>
                <a:gd name="T65" fmla="*/ 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114">
                  <a:moveTo>
                    <a:pt x="25" y="0"/>
                  </a:moveTo>
                  <a:cubicBezTo>
                    <a:pt x="25" y="1"/>
                    <a:pt x="26" y="1"/>
                    <a:pt x="26" y="2"/>
                  </a:cubicBezTo>
                  <a:cubicBezTo>
                    <a:pt x="29" y="10"/>
                    <a:pt x="32" y="18"/>
                    <a:pt x="35" y="26"/>
                  </a:cubicBezTo>
                  <a:cubicBezTo>
                    <a:pt x="38" y="34"/>
                    <a:pt x="40" y="43"/>
                    <a:pt x="39" y="52"/>
                  </a:cubicBezTo>
                  <a:cubicBezTo>
                    <a:pt x="39" y="54"/>
                    <a:pt x="39" y="56"/>
                    <a:pt x="39" y="58"/>
                  </a:cubicBezTo>
                  <a:cubicBezTo>
                    <a:pt x="39" y="65"/>
                    <a:pt x="34" y="71"/>
                    <a:pt x="31" y="76"/>
                  </a:cubicBezTo>
                  <a:cubicBezTo>
                    <a:pt x="23" y="86"/>
                    <a:pt x="17" y="97"/>
                    <a:pt x="13" y="108"/>
                  </a:cubicBezTo>
                  <a:cubicBezTo>
                    <a:pt x="13" y="109"/>
                    <a:pt x="13" y="109"/>
                    <a:pt x="13" y="110"/>
                  </a:cubicBezTo>
                  <a:cubicBezTo>
                    <a:pt x="12" y="111"/>
                    <a:pt x="11" y="113"/>
                    <a:pt x="11" y="114"/>
                  </a:cubicBezTo>
                  <a:cubicBezTo>
                    <a:pt x="10" y="112"/>
                    <a:pt x="9" y="111"/>
                    <a:pt x="8" y="109"/>
                  </a:cubicBezTo>
                  <a:cubicBezTo>
                    <a:pt x="7" y="103"/>
                    <a:pt x="7" y="97"/>
                    <a:pt x="6" y="91"/>
                  </a:cubicBezTo>
                  <a:cubicBezTo>
                    <a:pt x="5" y="87"/>
                    <a:pt x="2" y="83"/>
                    <a:pt x="2" y="79"/>
                  </a:cubicBezTo>
                  <a:cubicBezTo>
                    <a:pt x="1" y="73"/>
                    <a:pt x="0" y="67"/>
                    <a:pt x="0" y="61"/>
                  </a:cubicBezTo>
                  <a:cubicBezTo>
                    <a:pt x="1" y="49"/>
                    <a:pt x="5" y="38"/>
                    <a:pt x="11" y="27"/>
                  </a:cubicBezTo>
                  <a:cubicBezTo>
                    <a:pt x="16" y="20"/>
                    <a:pt x="19" y="11"/>
                    <a:pt x="23" y="3"/>
                  </a:cubicBezTo>
                  <a:cubicBezTo>
                    <a:pt x="23" y="2"/>
                    <a:pt x="24" y="1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4" y="9"/>
                  </a:moveTo>
                  <a:cubicBezTo>
                    <a:pt x="23" y="10"/>
                    <a:pt x="23" y="11"/>
                    <a:pt x="22" y="12"/>
                  </a:cubicBezTo>
                  <a:cubicBezTo>
                    <a:pt x="19" y="18"/>
                    <a:pt x="17" y="24"/>
                    <a:pt x="14" y="30"/>
                  </a:cubicBezTo>
                  <a:cubicBezTo>
                    <a:pt x="8" y="39"/>
                    <a:pt x="3" y="49"/>
                    <a:pt x="3" y="61"/>
                  </a:cubicBezTo>
                  <a:cubicBezTo>
                    <a:pt x="3" y="66"/>
                    <a:pt x="2" y="72"/>
                    <a:pt x="4" y="77"/>
                  </a:cubicBezTo>
                  <a:cubicBezTo>
                    <a:pt x="8" y="85"/>
                    <a:pt x="9" y="93"/>
                    <a:pt x="10" y="101"/>
                  </a:cubicBezTo>
                  <a:cubicBezTo>
                    <a:pt x="10" y="102"/>
                    <a:pt x="10" y="103"/>
                    <a:pt x="11" y="105"/>
                  </a:cubicBezTo>
                  <a:cubicBezTo>
                    <a:pt x="11" y="105"/>
                    <a:pt x="12" y="105"/>
                    <a:pt x="12" y="105"/>
                  </a:cubicBezTo>
                  <a:cubicBezTo>
                    <a:pt x="9" y="81"/>
                    <a:pt x="16" y="60"/>
                    <a:pt x="21" y="38"/>
                  </a:cubicBezTo>
                  <a:cubicBezTo>
                    <a:pt x="22" y="40"/>
                    <a:pt x="22" y="42"/>
                    <a:pt x="21" y="45"/>
                  </a:cubicBezTo>
                  <a:cubicBezTo>
                    <a:pt x="19" y="57"/>
                    <a:pt x="16" y="69"/>
                    <a:pt x="14" y="82"/>
                  </a:cubicBezTo>
                  <a:cubicBezTo>
                    <a:pt x="13" y="87"/>
                    <a:pt x="12" y="93"/>
                    <a:pt x="14" y="98"/>
                  </a:cubicBezTo>
                  <a:cubicBezTo>
                    <a:pt x="19" y="89"/>
                    <a:pt x="25" y="80"/>
                    <a:pt x="30" y="71"/>
                  </a:cubicBezTo>
                  <a:cubicBezTo>
                    <a:pt x="32" y="69"/>
                    <a:pt x="34" y="66"/>
                    <a:pt x="35" y="64"/>
                  </a:cubicBezTo>
                  <a:cubicBezTo>
                    <a:pt x="36" y="58"/>
                    <a:pt x="37" y="52"/>
                    <a:pt x="37" y="46"/>
                  </a:cubicBezTo>
                  <a:cubicBezTo>
                    <a:pt x="36" y="33"/>
                    <a:pt x="30" y="21"/>
                    <a:pt x="24" y="9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/>
            <p:cNvSpPr/>
            <p:nvPr/>
          </p:nvSpPr>
          <p:spPr bwMode="auto">
            <a:xfrm>
              <a:off x="1502" y="2076"/>
              <a:ext cx="13" cy="11"/>
            </a:xfrm>
            <a:custGeom>
              <a:avLst/>
              <a:gdLst>
                <a:gd name="T0" fmla="*/ 6 w 6"/>
                <a:gd name="T1" fmla="*/ 5 h 5"/>
                <a:gd name="T2" fmla="*/ 0 w 6"/>
                <a:gd name="T3" fmla="*/ 5 h 5"/>
                <a:gd name="T4" fmla="*/ 6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cubicBezTo>
                    <a:pt x="4" y="5"/>
                    <a:pt x="2" y="4"/>
                    <a:pt x="0" y="5"/>
                  </a:cubicBezTo>
                  <a:cubicBezTo>
                    <a:pt x="2" y="0"/>
                    <a:pt x="4" y="1"/>
                    <a:pt x="6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/>
            <p:cNvSpPr/>
            <p:nvPr/>
          </p:nvSpPr>
          <p:spPr bwMode="auto">
            <a:xfrm>
              <a:off x="1366" y="2305"/>
              <a:ext cx="248" cy="418"/>
            </a:xfrm>
            <a:custGeom>
              <a:avLst/>
              <a:gdLst>
                <a:gd name="T0" fmla="*/ 103 w 118"/>
                <a:gd name="T1" fmla="*/ 29 h 199"/>
                <a:gd name="T2" fmla="*/ 111 w 118"/>
                <a:gd name="T3" fmla="*/ 18 h 199"/>
                <a:gd name="T4" fmla="*/ 112 w 118"/>
                <a:gd name="T5" fmla="*/ 11 h 199"/>
                <a:gd name="T6" fmla="*/ 116 w 118"/>
                <a:gd name="T7" fmla="*/ 11 h 199"/>
                <a:gd name="T8" fmla="*/ 102 w 118"/>
                <a:gd name="T9" fmla="*/ 52 h 199"/>
                <a:gd name="T10" fmla="*/ 85 w 118"/>
                <a:gd name="T11" fmla="*/ 56 h 199"/>
                <a:gd name="T12" fmla="*/ 87 w 118"/>
                <a:gd name="T13" fmla="*/ 80 h 199"/>
                <a:gd name="T14" fmla="*/ 71 w 118"/>
                <a:gd name="T15" fmla="*/ 80 h 199"/>
                <a:gd name="T16" fmla="*/ 79 w 118"/>
                <a:gd name="T17" fmla="*/ 103 h 199"/>
                <a:gd name="T18" fmla="*/ 70 w 118"/>
                <a:gd name="T19" fmla="*/ 111 h 199"/>
                <a:gd name="T20" fmla="*/ 59 w 118"/>
                <a:gd name="T21" fmla="*/ 134 h 199"/>
                <a:gd name="T22" fmla="*/ 22 w 118"/>
                <a:gd name="T23" fmla="*/ 160 h 199"/>
                <a:gd name="T24" fmla="*/ 17 w 118"/>
                <a:gd name="T25" fmla="*/ 176 h 199"/>
                <a:gd name="T26" fmla="*/ 56 w 118"/>
                <a:gd name="T27" fmla="*/ 178 h 199"/>
                <a:gd name="T28" fmla="*/ 68 w 118"/>
                <a:gd name="T29" fmla="*/ 182 h 199"/>
                <a:gd name="T30" fmla="*/ 57 w 118"/>
                <a:gd name="T31" fmla="*/ 192 h 199"/>
                <a:gd name="T32" fmla="*/ 41 w 118"/>
                <a:gd name="T33" fmla="*/ 198 h 199"/>
                <a:gd name="T34" fmla="*/ 29 w 118"/>
                <a:gd name="T35" fmla="*/ 194 h 199"/>
                <a:gd name="T36" fmla="*/ 8 w 118"/>
                <a:gd name="T37" fmla="*/ 188 h 199"/>
                <a:gd name="T38" fmla="*/ 5 w 118"/>
                <a:gd name="T39" fmla="*/ 177 h 199"/>
                <a:gd name="T40" fmla="*/ 7 w 118"/>
                <a:gd name="T41" fmla="*/ 156 h 199"/>
                <a:gd name="T42" fmla="*/ 22 w 118"/>
                <a:gd name="T43" fmla="*/ 132 h 199"/>
                <a:gd name="T44" fmla="*/ 41 w 118"/>
                <a:gd name="T45" fmla="*/ 118 h 199"/>
                <a:gd name="T46" fmla="*/ 56 w 118"/>
                <a:gd name="T47" fmla="*/ 111 h 199"/>
                <a:gd name="T48" fmla="*/ 49 w 118"/>
                <a:gd name="T49" fmla="*/ 100 h 199"/>
                <a:gd name="T50" fmla="*/ 33 w 118"/>
                <a:gd name="T51" fmla="*/ 89 h 199"/>
                <a:gd name="T52" fmla="*/ 25 w 118"/>
                <a:gd name="T53" fmla="*/ 85 h 199"/>
                <a:gd name="T54" fmla="*/ 7 w 118"/>
                <a:gd name="T55" fmla="*/ 59 h 199"/>
                <a:gd name="T56" fmla="*/ 4 w 118"/>
                <a:gd name="T57" fmla="*/ 29 h 199"/>
                <a:gd name="T58" fmla="*/ 11 w 118"/>
                <a:gd name="T59" fmla="*/ 20 h 199"/>
                <a:gd name="T60" fmla="*/ 24 w 118"/>
                <a:gd name="T61" fmla="*/ 5 h 199"/>
                <a:gd name="T62" fmla="*/ 42 w 118"/>
                <a:gd name="T63" fmla="*/ 5 h 199"/>
                <a:gd name="T64" fmla="*/ 68 w 118"/>
                <a:gd name="T65" fmla="*/ 13 h 199"/>
                <a:gd name="T66" fmla="*/ 75 w 118"/>
                <a:gd name="T67" fmla="*/ 8 h 199"/>
                <a:gd name="T68" fmla="*/ 102 w 118"/>
                <a:gd name="T69" fmla="*/ 3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" h="199">
                  <a:moveTo>
                    <a:pt x="102" y="35"/>
                  </a:moveTo>
                  <a:cubicBezTo>
                    <a:pt x="103" y="33"/>
                    <a:pt x="105" y="31"/>
                    <a:pt x="103" y="29"/>
                  </a:cubicBezTo>
                  <a:cubicBezTo>
                    <a:pt x="104" y="28"/>
                    <a:pt x="104" y="28"/>
                    <a:pt x="105" y="27"/>
                  </a:cubicBezTo>
                  <a:cubicBezTo>
                    <a:pt x="109" y="25"/>
                    <a:pt x="111" y="22"/>
                    <a:pt x="111" y="18"/>
                  </a:cubicBezTo>
                  <a:cubicBezTo>
                    <a:pt x="111" y="17"/>
                    <a:pt x="111" y="16"/>
                    <a:pt x="111" y="16"/>
                  </a:cubicBezTo>
                  <a:cubicBezTo>
                    <a:pt x="112" y="14"/>
                    <a:pt x="111" y="12"/>
                    <a:pt x="112" y="11"/>
                  </a:cubicBezTo>
                  <a:cubicBezTo>
                    <a:pt x="113" y="10"/>
                    <a:pt x="113" y="10"/>
                    <a:pt x="114" y="10"/>
                  </a:cubicBezTo>
                  <a:cubicBezTo>
                    <a:pt x="115" y="10"/>
                    <a:pt x="116" y="10"/>
                    <a:pt x="116" y="11"/>
                  </a:cubicBezTo>
                  <a:cubicBezTo>
                    <a:pt x="118" y="21"/>
                    <a:pt x="117" y="31"/>
                    <a:pt x="109" y="39"/>
                  </a:cubicBezTo>
                  <a:cubicBezTo>
                    <a:pt x="105" y="42"/>
                    <a:pt x="103" y="47"/>
                    <a:pt x="102" y="52"/>
                  </a:cubicBezTo>
                  <a:cubicBezTo>
                    <a:pt x="101" y="61"/>
                    <a:pt x="97" y="63"/>
                    <a:pt x="89" y="58"/>
                  </a:cubicBezTo>
                  <a:cubicBezTo>
                    <a:pt x="88" y="57"/>
                    <a:pt x="87" y="56"/>
                    <a:pt x="85" y="56"/>
                  </a:cubicBezTo>
                  <a:cubicBezTo>
                    <a:pt x="84" y="60"/>
                    <a:pt x="85" y="64"/>
                    <a:pt x="87" y="68"/>
                  </a:cubicBezTo>
                  <a:cubicBezTo>
                    <a:pt x="89" y="72"/>
                    <a:pt x="90" y="76"/>
                    <a:pt x="87" y="80"/>
                  </a:cubicBezTo>
                  <a:cubicBezTo>
                    <a:pt x="83" y="83"/>
                    <a:pt x="80" y="82"/>
                    <a:pt x="76" y="80"/>
                  </a:cubicBezTo>
                  <a:cubicBezTo>
                    <a:pt x="75" y="79"/>
                    <a:pt x="73" y="79"/>
                    <a:pt x="71" y="80"/>
                  </a:cubicBezTo>
                  <a:cubicBezTo>
                    <a:pt x="74" y="86"/>
                    <a:pt x="78" y="89"/>
                    <a:pt x="82" y="93"/>
                  </a:cubicBezTo>
                  <a:cubicBezTo>
                    <a:pt x="87" y="100"/>
                    <a:pt x="87" y="100"/>
                    <a:pt x="79" y="103"/>
                  </a:cubicBezTo>
                  <a:cubicBezTo>
                    <a:pt x="75" y="105"/>
                    <a:pt x="71" y="105"/>
                    <a:pt x="68" y="109"/>
                  </a:cubicBezTo>
                  <a:cubicBezTo>
                    <a:pt x="68" y="110"/>
                    <a:pt x="69" y="111"/>
                    <a:pt x="70" y="111"/>
                  </a:cubicBezTo>
                  <a:cubicBezTo>
                    <a:pt x="77" y="116"/>
                    <a:pt x="78" y="121"/>
                    <a:pt x="70" y="127"/>
                  </a:cubicBezTo>
                  <a:cubicBezTo>
                    <a:pt x="67" y="129"/>
                    <a:pt x="63" y="132"/>
                    <a:pt x="59" y="134"/>
                  </a:cubicBezTo>
                  <a:cubicBezTo>
                    <a:pt x="49" y="139"/>
                    <a:pt x="41" y="146"/>
                    <a:pt x="33" y="154"/>
                  </a:cubicBezTo>
                  <a:cubicBezTo>
                    <a:pt x="30" y="157"/>
                    <a:pt x="26" y="159"/>
                    <a:pt x="22" y="160"/>
                  </a:cubicBezTo>
                  <a:cubicBezTo>
                    <a:pt x="14" y="164"/>
                    <a:pt x="12" y="168"/>
                    <a:pt x="15" y="174"/>
                  </a:cubicBezTo>
                  <a:cubicBezTo>
                    <a:pt x="16" y="174"/>
                    <a:pt x="16" y="176"/>
                    <a:pt x="17" y="176"/>
                  </a:cubicBezTo>
                  <a:cubicBezTo>
                    <a:pt x="27" y="177"/>
                    <a:pt x="34" y="185"/>
                    <a:pt x="45" y="184"/>
                  </a:cubicBezTo>
                  <a:cubicBezTo>
                    <a:pt x="49" y="183"/>
                    <a:pt x="53" y="181"/>
                    <a:pt x="56" y="178"/>
                  </a:cubicBezTo>
                  <a:cubicBezTo>
                    <a:pt x="61" y="175"/>
                    <a:pt x="64" y="169"/>
                    <a:pt x="71" y="173"/>
                  </a:cubicBezTo>
                  <a:cubicBezTo>
                    <a:pt x="74" y="178"/>
                    <a:pt x="73" y="180"/>
                    <a:pt x="68" y="182"/>
                  </a:cubicBezTo>
                  <a:cubicBezTo>
                    <a:pt x="63" y="184"/>
                    <a:pt x="58" y="185"/>
                    <a:pt x="52" y="187"/>
                  </a:cubicBezTo>
                  <a:cubicBezTo>
                    <a:pt x="57" y="187"/>
                    <a:pt x="58" y="189"/>
                    <a:pt x="57" y="192"/>
                  </a:cubicBezTo>
                  <a:cubicBezTo>
                    <a:pt x="56" y="194"/>
                    <a:pt x="56" y="199"/>
                    <a:pt x="52" y="198"/>
                  </a:cubicBezTo>
                  <a:cubicBezTo>
                    <a:pt x="48" y="198"/>
                    <a:pt x="45" y="197"/>
                    <a:pt x="41" y="198"/>
                  </a:cubicBezTo>
                  <a:cubicBezTo>
                    <a:pt x="41" y="198"/>
                    <a:pt x="40" y="198"/>
                    <a:pt x="39" y="198"/>
                  </a:cubicBezTo>
                  <a:cubicBezTo>
                    <a:pt x="37" y="191"/>
                    <a:pt x="33" y="194"/>
                    <a:pt x="29" y="194"/>
                  </a:cubicBezTo>
                  <a:cubicBezTo>
                    <a:pt x="25" y="195"/>
                    <a:pt x="21" y="195"/>
                    <a:pt x="18" y="190"/>
                  </a:cubicBezTo>
                  <a:cubicBezTo>
                    <a:pt x="16" y="187"/>
                    <a:pt x="12" y="189"/>
                    <a:pt x="8" y="188"/>
                  </a:cubicBezTo>
                  <a:cubicBezTo>
                    <a:pt x="5" y="186"/>
                    <a:pt x="2" y="185"/>
                    <a:pt x="5" y="180"/>
                  </a:cubicBezTo>
                  <a:cubicBezTo>
                    <a:pt x="6" y="179"/>
                    <a:pt x="7" y="178"/>
                    <a:pt x="5" y="177"/>
                  </a:cubicBezTo>
                  <a:cubicBezTo>
                    <a:pt x="0" y="172"/>
                    <a:pt x="4" y="168"/>
                    <a:pt x="6" y="164"/>
                  </a:cubicBezTo>
                  <a:cubicBezTo>
                    <a:pt x="7" y="161"/>
                    <a:pt x="8" y="159"/>
                    <a:pt x="7" y="156"/>
                  </a:cubicBezTo>
                  <a:cubicBezTo>
                    <a:pt x="6" y="151"/>
                    <a:pt x="11" y="149"/>
                    <a:pt x="13" y="146"/>
                  </a:cubicBezTo>
                  <a:cubicBezTo>
                    <a:pt x="16" y="141"/>
                    <a:pt x="17" y="135"/>
                    <a:pt x="22" y="132"/>
                  </a:cubicBezTo>
                  <a:cubicBezTo>
                    <a:pt x="27" y="129"/>
                    <a:pt x="30" y="123"/>
                    <a:pt x="36" y="122"/>
                  </a:cubicBezTo>
                  <a:cubicBezTo>
                    <a:pt x="39" y="121"/>
                    <a:pt x="40" y="120"/>
                    <a:pt x="41" y="118"/>
                  </a:cubicBezTo>
                  <a:cubicBezTo>
                    <a:pt x="44" y="116"/>
                    <a:pt x="46" y="113"/>
                    <a:pt x="51" y="115"/>
                  </a:cubicBezTo>
                  <a:cubicBezTo>
                    <a:pt x="53" y="116"/>
                    <a:pt x="55" y="113"/>
                    <a:pt x="56" y="111"/>
                  </a:cubicBezTo>
                  <a:cubicBezTo>
                    <a:pt x="56" y="110"/>
                    <a:pt x="56" y="111"/>
                    <a:pt x="56" y="111"/>
                  </a:cubicBezTo>
                  <a:cubicBezTo>
                    <a:pt x="58" y="102"/>
                    <a:pt x="57" y="101"/>
                    <a:pt x="49" y="100"/>
                  </a:cubicBezTo>
                  <a:cubicBezTo>
                    <a:pt x="45" y="99"/>
                    <a:pt x="44" y="97"/>
                    <a:pt x="43" y="94"/>
                  </a:cubicBezTo>
                  <a:cubicBezTo>
                    <a:pt x="41" y="91"/>
                    <a:pt x="37" y="90"/>
                    <a:pt x="33" y="89"/>
                  </a:cubicBezTo>
                  <a:cubicBezTo>
                    <a:pt x="31" y="89"/>
                    <a:pt x="28" y="89"/>
                    <a:pt x="26" y="87"/>
                  </a:cubicBezTo>
                  <a:cubicBezTo>
                    <a:pt x="26" y="87"/>
                    <a:pt x="25" y="86"/>
                    <a:pt x="25" y="85"/>
                  </a:cubicBezTo>
                  <a:cubicBezTo>
                    <a:pt x="28" y="81"/>
                    <a:pt x="28" y="79"/>
                    <a:pt x="21" y="77"/>
                  </a:cubicBezTo>
                  <a:cubicBezTo>
                    <a:pt x="13" y="75"/>
                    <a:pt x="7" y="70"/>
                    <a:pt x="7" y="59"/>
                  </a:cubicBezTo>
                  <a:cubicBezTo>
                    <a:pt x="7" y="52"/>
                    <a:pt x="2" y="45"/>
                    <a:pt x="3" y="38"/>
                  </a:cubicBezTo>
                  <a:cubicBezTo>
                    <a:pt x="3" y="35"/>
                    <a:pt x="3" y="32"/>
                    <a:pt x="4" y="29"/>
                  </a:cubicBezTo>
                  <a:cubicBezTo>
                    <a:pt x="5" y="27"/>
                    <a:pt x="5" y="23"/>
                    <a:pt x="10" y="24"/>
                  </a:cubicBezTo>
                  <a:cubicBezTo>
                    <a:pt x="13" y="24"/>
                    <a:pt x="11" y="21"/>
                    <a:pt x="11" y="20"/>
                  </a:cubicBezTo>
                  <a:cubicBezTo>
                    <a:pt x="10" y="16"/>
                    <a:pt x="10" y="14"/>
                    <a:pt x="14" y="13"/>
                  </a:cubicBezTo>
                  <a:cubicBezTo>
                    <a:pt x="18" y="12"/>
                    <a:pt x="22" y="9"/>
                    <a:pt x="24" y="5"/>
                  </a:cubicBezTo>
                  <a:cubicBezTo>
                    <a:pt x="28" y="0"/>
                    <a:pt x="33" y="3"/>
                    <a:pt x="36" y="5"/>
                  </a:cubicBezTo>
                  <a:cubicBezTo>
                    <a:pt x="39" y="7"/>
                    <a:pt x="39" y="8"/>
                    <a:pt x="42" y="5"/>
                  </a:cubicBezTo>
                  <a:cubicBezTo>
                    <a:pt x="43" y="4"/>
                    <a:pt x="45" y="4"/>
                    <a:pt x="47" y="5"/>
                  </a:cubicBezTo>
                  <a:cubicBezTo>
                    <a:pt x="53" y="10"/>
                    <a:pt x="62" y="7"/>
                    <a:pt x="68" y="13"/>
                  </a:cubicBezTo>
                  <a:cubicBezTo>
                    <a:pt x="70" y="14"/>
                    <a:pt x="72" y="12"/>
                    <a:pt x="74" y="10"/>
                  </a:cubicBezTo>
                  <a:cubicBezTo>
                    <a:pt x="74" y="9"/>
                    <a:pt x="74" y="9"/>
                    <a:pt x="75" y="8"/>
                  </a:cubicBezTo>
                  <a:cubicBezTo>
                    <a:pt x="82" y="18"/>
                    <a:pt x="93" y="24"/>
                    <a:pt x="100" y="34"/>
                  </a:cubicBezTo>
                  <a:cubicBezTo>
                    <a:pt x="100" y="35"/>
                    <a:pt x="101" y="37"/>
                    <a:pt x="102" y="35"/>
                  </a:cubicBezTo>
                  <a:close/>
                </a:path>
              </a:pathLst>
            </a:custGeom>
            <a:solidFill>
              <a:srgbClr val="FBA0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/>
            <p:cNvSpPr/>
            <p:nvPr/>
          </p:nvSpPr>
          <p:spPr bwMode="auto">
            <a:xfrm>
              <a:off x="1683" y="2242"/>
              <a:ext cx="226" cy="489"/>
            </a:xfrm>
            <a:custGeom>
              <a:avLst/>
              <a:gdLst>
                <a:gd name="T0" fmla="*/ 18 w 108"/>
                <a:gd name="T1" fmla="*/ 4 h 233"/>
                <a:gd name="T2" fmla="*/ 19 w 108"/>
                <a:gd name="T3" fmla="*/ 4 h 233"/>
                <a:gd name="T4" fmla="*/ 40 w 108"/>
                <a:gd name="T5" fmla="*/ 24 h 233"/>
                <a:gd name="T6" fmla="*/ 40 w 108"/>
                <a:gd name="T7" fmla="*/ 24 h 233"/>
                <a:gd name="T8" fmla="*/ 44 w 108"/>
                <a:gd name="T9" fmla="*/ 64 h 233"/>
                <a:gd name="T10" fmla="*/ 44 w 108"/>
                <a:gd name="T11" fmla="*/ 64 h 233"/>
                <a:gd name="T12" fmla="*/ 33 w 108"/>
                <a:gd name="T13" fmla="*/ 86 h 233"/>
                <a:gd name="T14" fmla="*/ 31 w 108"/>
                <a:gd name="T15" fmla="*/ 91 h 233"/>
                <a:gd name="T16" fmla="*/ 36 w 108"/>
                <a:gd name="T17" fmla="*/ 92 h 233"/>
                <a:gd name="T18" fmla="*/ 43 w 108"/>
                <a:gd name="T19" fmla="*/ 92 h 233"/>
                <a:gd name="T20" fmla="*/ 56 w 108"/>
                <a:gd name="T21" fmla="*/ 94 h 233"/>
                <a:gd name="T22" fmla="*/ 56 w 108"/>
                <a:gd name="T23" fmla="*/ 94 h 233"/>
                <a:gd name="T24" fmla="*/ 64 w 108"/>
                <a:gd name="T25" fmla="*/ 96 h 233"/>
                <a:gd name="T26" fmla="*/ 67 w 108"/>
                <a:gd name="T27" fmla="*/ 97 h 233"/>
                <a:gd name="T28" fmla="*/ 89 w 108"/>
                <a:gd name="T29" fmla="*/ 105 h 233"/>
                <a:gd name="T30" fmla="*/ 92 w 108"/>
                <a:gd name="T31" fmla="*/ 108 h 233"/>
                <a:gd name="T32" fmla="*/ 104 w 108"/>
                <a:gd name="T33" fmla="*/ 146 h 233"/>
                <a:gd name="T34" fmla="*/ 85 w 108"/>
                <a:gd name="T35" fmla="*/ 166 h 233"/>
                <a:gd name="T36" fmla="*/ 85 w 108"/>
                <a:gd name="T37" fmla="*/ 166 h 233"/>
                <a:gd name="T38" fmla="*/ 56 w 108"/>
                <a:gd name="T39" fmla="*/ 171 h 233"/>
                <a:gd name="T40" fmla="*/ 57 w 108"/>
                <a:gd name="T41" fmla="*/ 172 h 233"/>
                <a:gd name="T42" fmla="*/ 48 w 108"/>
                <a:gd name="T43" fmla="*/ 171 h 233"/>
                <a:gd name="T44" fmla="*/ 48 w 108"/>
                <a:gd name="T45" fmla="*/ 171 h 233"/>
                <a:gd name="T46" fmla="*/ 40 w 108"/>
                <a:gd name="T47" fmla="*/ 171 h 233"/>
                <a:gd name="T48" fmla="*/ 35 w 108"/>
                <a:gd name="T49" fmla="*/ 171 h 233"/>
                <a:gd name="T50" fmla="*/ 33 w 108"/>
                <a:gd name="T51" fmla="*/ 175 h 233"/>
                <a:gd name="T52" fmla="*/ 36 w 108"/>
                <a:gd name="T53" fmla="*/ 178 h 233"/>
                <a:gd name="T54" fmla="*/ 36 w 108"/>
                <a:gd name="T55" fmla="*/ 178 h 233"/>
                <a:gd name="T56" fmla="*/ 43 w 108"/>
                <a:gd name="T57" fmla="*/ 185 h 233"/>
                <a:gd name="T58" fmla="*/ 47 w 108"/>
                <a:gd name="T59" fmla="*/ 191 h 233"/>
                <a:gd name="T60" fmla="*/ 59 w 108"/>
                <a:gd name="T61" fmla="*/ 216 h 233"/>
                <a:gd name="T62" fmla="*/ 59 w 108"/>
                <a:gd name="T63" fmla="*/ 230 h 233"/>
                <a:gd name="T64" fmla="*/ 54 w 108"/>
                <a:gd name="T65" fmla="*/ 229 h 233"/>
                <a:gd name="T66" fmla="*/ 54 w 108"/>
                <a:gd name="T67" fmla="*/ 227 h 233"/>
                <a:gd name="T68" fmla="*/ 52 w 108"/>
                <a:gd name="T69" fmla="*/ 216 h 233"/>
                <a:gd name="T70" fmla="*/ 51 w 108"/>
                <a:gd name="T71" fmla="*/ 213 h 233"/>
                <a:gd name="T72" fmla="*/ 40 w 108"/>
                <a:gd name="T73" fmla="*/ 191 h 233"/>
                <a:gd name="T74" fmla="*/ 21 w 108"/>
                <a:gd name="T75" fmla="*/ 173 h 233"/>
                <a:gd name="T76" fmla="*/ 23 w 108"/>
                <a:gd name="T77" fmla="*/ 166 h 233"/>
                <a:gd name="T78" fmla="*/ 30 w 108"/>
                <a:gd name="T79" fmla="*/ 165 h 233"/>
                <a:gd name="T80" fmla="*/ 58 w 108"/>
                <a:gd name="T81" fmla="*/ 165 h 233"/>
                <a:gd name="T82" fmla="*/ 66 w 108"/>
                <a:gd name="T83" fmla="*/ 164 h 233"/>
                <a:gd name="T84" fmla="*/ 68 w 108"/>
                <a:gd name="T85" fmla="*/ 164 h 233"/>
                <a:gd name="T86" fmla="*/ 98 w 108"/>
                <a:gd name="T87" fmla="*/ 135 h 233"/>
                <a:gd name="T88" fmla="*/ 79 w 108"/>
                <a:gd name="T89" fmla="*/ 108 h 233"/>
                <a:gd name="T90" fmla="*/ 77 w 108"/>
                <a:gd name="T91" fmla="*/ 108 h 233"/>
                <a:gd name="T92" fmla="*/ 63 w 108"/>
                <a:gd name="T93" fmla="*/ 102 h 233"/>
                <a:gd name="T94" fmla="*/ 26 w 108"/>
                <a:gd name="T95" fmla="*/ 98 h 233"/>
                <a:gd name="T96" fmla="*/ 23 w 108"/>
                <a:gd name="T97" fmla="*/ 97 h 233"/>
                <a:gd name="T98" fmla="*/ 22 w 108"/>
                <a:gd name="T99" fmla="*/ 95 h 233"/>
                <a:gd name="T100" fmla="*/ 24 w 108"/>
                <a:gd name="T101" fmla="*/ 88 h 233"/>
                <a:gd name="T102" fmla="*/ 34 w 108"/>
                <a:gd name="T103" fmla="*/ 68 h 233"/>
                <a:gd name="T104" fmla="*/ 38 w 108"/>
                <a:gd name="T105" fmla="*/ 55 h 233"/>
                <a:gd name="T106" fmla="*/ 39 w 108"/>
                <a:gd name="T107" fmla="*/ 53 h 233"/>
                <a:gd name="T108" fmla="*/ 39 w 108"/>
                <a:gd name="T109" fmla="*/ 37 h 233"/>
                <a:gd name="T110" fmla="*/ 38 w 108"/>
                <a:gd name="T111" fmla="*/ 35 h 233"/>
                <a:gd name="T112" fmla="*/ 22 w 108"/>
                <a:gd name="T113" fmla="*/ 13 h 233"/>
                <a:gd name="T114" fmla="*/ 19 w 108"/>
                <a:gd name="T115" fmla="*/ 12 h 233"/>
                <a:gd name="T116" fmla="*/ 11 w 108"/>
                <a:gd name="T117" fmla="*/ 8 h 233"/>
                <a:gd name="T118" fmla="*/ 9 w 108"/>
                <a:gd name="T119" fmla="*/ 8 h 233"/>
                <a:gd name="T120" fmla="*/ 1 w 108"/>
                <a:gd name="T121" fmla="*/ 4 h 233"/>
                <a:gd name="T122" fmla="*/ 3 w 108"/>
                <a:gd name="T123" fmla="*/ 0 h 233"/>
                <a:gd name="T124" fmla="*/ 18 w 108"/>
                <a:gd name="T125" fmla="*/ 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8" h="233">
                  <a:moveTo>
                    <a:pt x="18" y="4"/>
                  </a:moveTo>
                  <a:cubicBezTo>
                    <a:pt x="18" y="4"/>
                    <a:pt x="18" y="4"/>
                    <a:pt x="19" y="4"/>
                  </a:cubicBezTo>
                  <a:cubicBezTo>
                    <a:pt x="30" y="7"/>
                    <a:pt x="35" y="16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6" y="37"/>
                    <a:pt x="50" y="50"/>
                    <a:pt x="44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1" y="72"/>
                    <a:pt x="38" y="79"/>
                    <a:pt x="33" y="86"/>
                  </a:cubicBezTo>
                  <a:cubicBezTo>
                    <a:pt x="32" y="87"/>
                    <a:pt x="30" y="89"/>
                    <a:pt x="31" y="91"/>
                  </a:cubicBezTo>
                  <a:cubicBezTo>
                    <a:pt x="32" y="93"/>
                    <a:pt x="35" y="90"/>
                    <a:pt x="36" y="92"/>
                  </a:cubicBezTo>
                  <a:cubicBezTo>
                    <a:pt x="38" y="92"/>
                    <a:pt x="41" y="93"/>
                    <a:pt x="43" y="92"/>
                  </a:cubicBezTo>
                  <a:cubicBezTo>
                    <a:pt x="48" y="92"/>
                    <a:pt x="52" y="93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8" y="95"/>
                    <a:pt x="61" y="95"/>
                    <a:pt x="64" y="96"/>
                  </a:cubicBezTo>
                  <a:cubicBezTo>
                    <a:pt x="65" y="97"/>
                    <a:pt x="66" y="97"/>
                    <a:pt x="67" y="97"/>
                  </a:cubicBezTo>
                  <a:cubicBezTo>
                    <a:pt x="74" y="98"/>
                    <a:pt x="83" y="99"/>
                    <a:pt x="89" y="105"/>
                  </a:cubicBezTo>
                  <a:cubicBezTo>
                    <a:pt x="90" y="106"/>
                    <a:pt x="91" y="107"/>
                    <a:pt x="92" y="108"/>
                  </a:cubicBezTo>
                  <a:cubicBezTo>
                    <a:pt x="103" y="119"/>
                    <a:pt x="108" y="131"/>
                    <a:pt x="104" y="146"/>
                  </a:cubicBezTo>
                  <a:cubicBezTo>
                    <a:pt x="101" y="156"/>
                    <a:pt x="93" y="161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76" y="170"/>
                    <a:pt x="67" y="172"/>
                    <a:pt x="56" y="171"/>
                  </a:cubicBezTo>
                  <a:cubicBezTo>
                    <a:pt x="57" y="172"/>
                    <a:pt x="57" y="172"/>
                    <a:pt x="57" y="172"/>
                  </a:cubicBezTo>
                  <a:cubicBezTo>
                    <a:pt x="54" y="171"/>
                    <a:pt x="51" y="172"/>
                    <a:pt x="48" y="171"/>
                  </a:cubicBezTo>
                  <a:cubicBezTo>
                    <a:pt x="48" y="171"/>
                    <a:pt x="48" y="171"/>
                    <a:pt x="48" y="171"/>
                  </a:cubicBezTo>
                  <a:cubicBezTo>
                    <a:pt x="45" y="171"/>
                    <a:pt x="43" y="171"/>
                    <a:pt x="40" y="171"/>
                  </a:cubicBezTo>
                  <a:cubicBezTo>
                    <a:pt x="39" y="171"/>
                    <a:pt x="37" y="172"/>
                    <a:pt x="35" y="171"/>
                  </a:cubicBezTo>
                  <a:cubicBezTo>
                    <a:pt x="33" y="171"/>
                    <a:pt x="29" y="170"/>
                    <a:pt x="33" y="175"/>
                  </a:cubicBezTo>
                  <a:cubicBezTo>
                    <a:pt x="34" y="176"/>
                    <a:pt x="35" y="177"/>
                    <a:pt x="36" y="178"/>
                  </a:cubicBezTo>
                  <a:cubicBezTo>
                    <a:pt x="36" y="178"/>
                    <a:pt x="36" y="178"/>
                    <a:pt x="36" y="178"/>
                  </a:cubicBezTo>
                  <a:cubicBezTo>
                    <a:pt x="39" y="180"/>
                    <a:pt x="41" y="182"/>
                    <a:pt x="43" y="185"/>
                  </a:cubicBezTo>
                  <a:cubicBezTo>
                    <a:pt x="44" y="187"/>
                    <a:pt x="46" y="189"/>
                    <a:pt x="47" y="191"/>
                  </a:cubicBezTo>
                  <a:cubicBezTo>
                    <a:pt x="54" y="197"/>
                    <a:pt x="57" y="206"/>
                    <a:pt x="59" y="216"/>
                  </a:cubicBezTo>
                  <a:cubicBezTo>
                    <a:pt x="59" y="220"/>
                    <a:pt x="60" y="225"/>
                    <a:pt x="59" y="230"/>
                  </a:cubicBezTo>
                  <a:cubicBezTo>
                    <a:pt x="57" y="233"/>
                    <a:pt x="56" y="231"/>
                    <a:pt x="54" y="229"/>
                  </a:cubicBezTo>
                  <a:cubicBezTo>
                    <a:pt x="54" y="229"/>
                    <a:pt x="54" y="228"/>
                    <a:pt x="54" y="227"/>
                  </a:cubicBezTo>
                  <a:cubicBezTo>
                    <a:pt x="54" y="224"/>
                    <a:pt x="55" y="220"/>
                    <a:pt x="52" y="216"/>
                  </a:cubicBezTo>
                  <a:cubicBezTo>
                    <a:pt x="50" y="216"/>
                    <a:pt x="51" y="214"/>
                    <a:pt x="51" y="213"/>
                  </a:cubicBezTo>
                  <a:cubicBezTo>
                    <a:pt x="51" y="204"/>
                    <a:pt x="45" y="197"/>
                    <a:pt x="40" y="191"/>
                  </a:cubicBezTo>
                  <a:cubicBezTo>
                    <a:pt x="33" y="185"/>
                    <a:pt x="27" y="180"/>
                    <a:pt x="21" y="173"/>
                  </a:cubicBezTo>
                  <a:cubicBezTo>
                    <a:pt x="18" y="169"/>
                    <a:pt x="19" y="167"/>
                    <a:pt x="23" y="166"/>
                  </a:cubicBezTo>
                  <a:cubicBezTo>
                    <a:pt x="25" y="165"/>
                    <a:pt x="27" y="165"/>
                    <a:pt x="30" y="165"/>
                  </a:cubicBezTo>
                  <a:cubicBezTo>
                    <a:pt x="39" y="165"/>
                    <a:pt x="48" y="165"/>
                    <a:pt x="58" y="165"/>
                  </a:cubicBezTo>
                  <a:cubicBezTo>
                    <a:pt x="61" y="166"/>
                    <a:pt x="63" y="165"/>
                    <a:pt x="66" y="164"/>
                  </a:cubicBezTo>
                  <a:cubicBezTo>
                    <a:pt x="67" y="164"/>
                    <a:pt x="68" y="164"/>
                    <a:pt x="68" y="164"/>
                  </a:cubicBezTo>
                  <a:cubicBezTo>
                    <a:pt x="84" y="163"/>
                    <a:pt x="98" y="150"/>
                    <a:pt x="98" y="135"/>
                  </a:cubicBezTo>
                  <a:cubicBezTo>
                    <a:pt x="98" y="123"/>
                    <a:pt x="89" y="110"/>
                    <a:pt x="79" y="108"/>
                  </a:cubicBezTo>
                  <a:cubicBezTo>
                    <a:pt x="78" y="108"/>
                    <a:pt x="78" y="108"/>
                    <a:pt x="77" y="108"/>
                  </a:cubicBezTo>
                  <a:cubicBezTo>
                    <a:pt x="73" y="105"/>
                    <a:pt x="69" y="102"/>
                    <a:pt x="63" y="102"/>
                  </a:cubicBezTo>
                  <a:cubicBezTo>
                    <a:pt x="51" y="99"/>
                    <a:pt x="39" y="96"/>
                    <a:pt x="26" y="98"/>
                  </a:cubicBezTo>
                  <a:cubicBezTo>
                    <a:pt x="25" y="98"/>
                    <a:pt x="24" y="97"/>
                    <a:pt x="23" y="97"/>
                  </a:cubicBezTo>
                  <a:cubicBezTo>
                    <a:pt x="23" y="96"/>
                    <a:pt x="22" y="96"/>
                    <a:pt x="22" y="95"/>
                  </a:cubicBezTo>
                  <a:cubicBezTo>
                    <a:pt x="20" y="92"/>
                    <a:pt x="22" y="90"/>
                    <a:pt x="24" y="88"/>
                  </a:cubicBezTo>
                  <a:cubicBezTo>
                    <a:pt x="28" y="82"/>
                    <a:pt x="33" y="76"/>
                    <a:pt x="34" y="68"/>
                  </a:cubicBezTo>
                  <a:cubicBezTo>
                    <a:pt x="38" y="65"/>
                    <a:pt x="39" y="60"/>
                    <a:pt x="38" y="55"/>
                  </a:cubicBezTo>
                  <a:cubicBezTo>
                    <a:pt x="38" y="54"/>
                    <a:pt x="38" y="54"/>
                    <a:pt x="39" y="53"/>
                  </a:cubicBezTo>
                  <a:cubicBezTo>
                    <a:pt x="41" y="48"/>
                    <a:pt x="40" y="42"/>
                    <a:pt x="39" y="37"/>
                  </a:cubicBezTo>
                  <a:cubicBezTo>
                    <a:pt x="39" y="36"/>
                    <a:pt x="38" y="36"/>
                    <a:pt x="38" y="35"/>
                  </a:cubicBezTo>
                  <a:cubicBezTo>
                    <a:pt x="36" y="25"/>
                    <a:pt x="29" y="19"/>
                    <a:pt x="22" y="13"/>
                  </a:cubicBezTo>
                  <a:cubicBezTo>
                    <a:pt x="21" y="13"/>
                    <a:pt x="20" y="12"/>
                    <a:pt x="19" y="12"/>
                  </a:cubicBezTo>
                  <a:cubicBezTo>
                    <a:pt x="17" y="10"/>
                    <a:pt x="14" y="8"/>
                    <a:pt x="11" y="8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6" y="6"/>
                    <a:pt x="3" y="7"/>
                    <a:pt x="1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8" y="0"/>
                    <a:pt x="13" y="1"/>
                    <a:pt x="18" y="4"/>
                  </a:cubicBezTo>
                  <a:close/>
                </a:path>
              </a:pathLst>
            </a:custGeom>
            <a:solidFill>
              <a:srgbClr val="FA8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/>
            <p:cNvSpPr/>
            <p:nvPr/>
          </p:nvSpPr>
          <p:spPr bwMode="auto">
            <a:xfrm>
              <a:off x="1345" y="2286"/>
              <a:ext cx="180" cy="435"/>
            </a:xfrm>
            <a:custGeom>
              <a:avLst/>
              <a:gdLst>
                <a:gd name="T0" fmla="*/ 85 w 86"/>
                <a:gd name="T1" fmla="*/ 17 h 207"/>
                <a:gd name="T2" fmla="*/ 86 w 86"/>
                <a:gd name="T3" fmla="*/ 20 h 207"/>
                <a:gd name="T4" fmla="*/ 82 w 86"/>
                <a:gd name="T5" fmla="*/ 21 h 207"/>
                <a:gd name="T6" fmla="*/ 60 w 86"/>
                <a:gd name="T7" fmla="*/ 15 h 207"/>
                <a:gd name="T8" fmla="*/ 32 w 86"/>
                <a:gd name="T9" fmla="*/ 14 h 207"/>
                <a:gd name="T10" fmla="*/ 17 w 86"/>
                <a:gd name="T11" fmla="*/ 27 h 207"/>
                <a:gd name="T12" fmla="*/ 9 w 86"/>
                <a:gd name="T13" fmla="*/ 48 h 207"/>
                <a:gd name="T14" fmla="*/ 13 w 86"/>
                <a:gd name="T15" fmla="*/ 65 h 207"/>
                <a:gd name="T16" fmla="*/ 32 w 86"/>
                <a:gd name="T17" fmla="*/ 92 h 207"/>
                <a:gd name="T18" fmla="*/ 36 w 86"/>
                <a:gd name="T19" fmla="*/ 95 h 207"/>
                <a:gd name="T20" fmla="*/ 36 w 86"/>
                <a:gd name="T21" fmla="*/ 95 h 207"/>
                <a:gd name="T22" fmla="*/ 41 w 86"/>
                <a:gd name="T23" fmla="*/ 98 h 207"/>
                <a:gd name="T24" fmla="*/ 65 w 86"/>
                <a:gd name="T25" fmla="*/ 111 h 207"/>
                <a:gd name="T26" fmla="*/ 67 w 86"/>
                <a:gd name="T27" fmla="*/ 119 h 207"/>
                <a:gd name="T28" fmla="*/ 37 w 86"/>
                <a:gd name="T29" fmla="*/ 136 h 207"/>
                <a:gd name="T30" fmla="*/ 18 w 86"/>
                <a:gd name="T31" fmla="*/ 155 h 207"/>
                <a:gd name="T32" fmla="*/ 8 w 86"/>
                <a:gd name="T33" fmla="*/ 169 h 207"/>
                <a:gd name="T34" fmla="*/ 9 w 86"/>
                <a:gd name="T35" fmla="*/ 188 h 207"/>
                <a:gd name="T36" fmla="*/ 9 w 86"/>
                <a:gd name="T37" fmla="*/ 190 h 207"/>
                <a:gd name="T38" fmla="*/ 13 w 86"/>
                <a:gd name="T39" fmla="*/ 198 h 207"/>
                <a:gd name="T40" fmla="*/ 16 w 86"/>
                <a:gd name="T41" fmla="*/ 203 h 207"/>
                <a:gd name="T42" fmla="*/ 14 w 86"/>
                <a:gd name="T43" fmla="*/ 207 h 207"/>
                <a:gd name="T44" fmla="*/ 5 w 86"/>
                <a:gd name="T45" fmla="*/ 196 h 207"/>
                <a:gd name="T46" fmla="*/ 1 w 86"/>
                <a:gd name="T47" fmla="*/ 182 h 207"/>
                <a:gd name="T48" fmla="*/ 10 w 86"/>
                <a:gd name="T49" fmla="*/ 154 h 207"/>
                <a:gd name="T50" fmla="*/ 61 w 86"/>
                <a:gd name="T51" fmla="*/ 116 h 207"/>
                <a:gd name="T52" fmla="*/ 19 w 86"/>
                <a:gd name="T53" fmla="*/ 89 h 207"/>
                <a:gd name="T54" fmla="*/ 8 w 86"/>
                <a:gd name="T55" fmla="*/ 71 h 207"/>
                <a:gd name="T56" fmla="*/ 8 w 86"/>
                <a:gd name="T57" fmla="*/ 72 h 207"/>
                <a:gd name="T58" fmla="*/ 5 w 86"/>
                <a:gd name="T59" fmla="*/ 36 h 207"/>
                <a:gd name="T60" fmla="*/ 4 w 86"/>
                <a:gd name="T61" fmla="*/ 36 h 207"/>
                <a:gd name="T62" fmla="*/ 12 w 86"/>
                <a:gd name="T63" fmla="*/ 22 h 207"/>
                <a:gd name="T64" fmla="*/ 15 w 86"/>
                <a:gd name="T65" fmla="*/ 18 h 207"/>
                <a:gd name="T66" fmla="*/ 60 w 86"/>
                <a:gd name="T67" fmla="*/ 7 h 207"/>
                <a:gd name="T68" fmla="*/ 66 w 86"/>
                <a:gd name="T69" fmla="*/ 10 h 207"/>
                <a:gd name="T70" fmla="*/ 83 w 86"/>
                <a:gd name="T71" fmla="*/ 15 h 207"/>
                <a:gd name="T72" fmla="*/ 85 w 86"/>
                <a:gd name="T73" fmla="*/ 1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6" h="207">
                  <a:moveTo>
                    <a:pt x="85" y="17"/>
                  </a:moveTo>
                  <a:cubicBezTo>
                    <a:pt x="85" y="18"/>
                    <a:pt x="86" y="19"/>
                    <a:pt x="86" y="20"/>
                  </a:cubicBezTo>
                  <a:cubicBezTo>
                    <a:pt x="85" y="21"/>
                    <a:pt x="83" y="21"/>
                    <a:pt x="82" y="21"/>
                  </a:cubicBezTo>
                  <a:cubicBezTo>
                    <a:pt x="75" y="18"/>
                    <a:pt x="67" y="17"/>
                    <a:pt x="60" y="15"/>
                  </a:cubicBezTo>
                  <a:cubicBezTo>
                    <a:pt x="51" y="12"/>
                    <a:pt x="42" y="10"/>
                    <a:pt x="32" y="14"/>
                  </a:cubicBezTo>
                  <a:cubicBezTo>
                    <a:pt x="25" y="17"/>
                    <a:pt x="21" y="22"/>
                    <a:pt x="17" y="27"/>
                  </a:cubicBezTo>
                  <a:cubicBezTo>
                    <a:pt x="14" y="34"/>
                    <a:pt x="10" y="40"/>
                    <a:pt x="9" y="48"/>
                  </a:cubicBezTo>
                  <a:cubicBezTo>
                    <a:pt x="9" y="54"/>
                    <a:pt x="11" y="59"/>
                    <a:pt x="13" y="65"/>
                  </a:cubicBezTo>
                  <a:cubicBezTo>
                    <a:pt x="16" y="76"/>
                    <a:pt x="23" y="85"/>
                    <a:pt x="32" y="92"/>
                  </a:cubicBezTo>
                  <a:cubicBezTo>
                    <a:pt x="34" y="93"/>
                    <a:pt x="35" y="94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7" y="97"/>
                    <a:pt x="39" y="98"/>
                    <a:pt x="41" y="98"/>
                  </a:cubicBezTo>
                  <a:cubicBezTo>
                    <a:pt x="50" y="101"/>
                    <a:pt x="55" y="111"/>
                    <a:pt x="65" y="111"/>
                  </a:cubicBezTo>
                  <a:cubicBezTo>
                    <a:pt x="67" y="111"/>
                    <a:pt x="67" y="116"/>
                    <a:pt x="67" y="119"/>
                  </a:cubicBezTo>
                  <a:cubicBezTo>
                    <a:pt x="56" y="123"/>
                    <a:pt x="46" y="129"/>
                    <a:pt x="37" y="136"/>
                  </a:cubicBezTo>
                  <a:cubicBezTo>
                    <a:pt x="30" y="141"/>
                    <a:pt x="24" y="149"/>
                    <a:pt x="18" y="155"/>
                  </a:cubicBezTo>
                  <a:cubicBezTo>
                    <a:pt x="13" y="158"/>
                    <a:pt x="12" y="164"/>
                    <a:pt x="8" y="169"/>
                  </a:cubicBezTo>
                  <a:cubicBezTo>
                    <a:pt x="3" y="175"/>
                    <a:pt x="7" y="182"/>
                    <a:pt x="9" y="188"/>
                  </a:cubicBezTo>
                  <a:cubicBezTo>
                    <a:pt x="9" y="189"/>
                    <a:pt x="9" y="189"/>
                    <a:pt x="9" y="190"/>
                  </a:cubicBezTo>
                  <a:cubicBezTo>
                    <a:pt x="9" y="194"/>
                    <a:pt x="11" y="196"/>
                    <a:pt x="13" y="198"/>
                  </a:cubicBezTo>
                  <a:cubicBezTo>
                    <a:pt x="14" y="200"/>
                    <a:pt x="16" y="201"/>
                    <a:pt x="16" y="203"/>
                  </a:cubicBezTo>
                  <a:cubicBezTo>
                    <a:pt x="16" y="205"/>
                    <a:pt x="16" y="207"/>
                    <a:pt x="14" y="207"/>
                  </a:cubicBezTo>
                  <a:cubicBezTo>
                    <a:pt x="10" y="204"/>
                    <a:pt x="7" y="200"/>
                    <a:pt x="5" y="196"/>
                  </a:cubicBezTo>
                  <a:cubicBezTo>
                    <a:pt x="3" y="192"/>
                    <a:pt x="2" y="187"/>
                    <a:pt x="1" y="182"/>
                  </a:cubicBezTo>
                  <a:cubicBezTo>
                    <a:pt x="0" y="172"/>
                    <a:pt x="3" y="162"/>
                    <a:pt x="10" y="154"/>
                  </a:cubicBezTo>
                  <a:cubicBezTo>
                    <a:pt x="24" y="139"/>
                    <a:pt x="39" y="124"/>
                    <a:pt x="61" y="116"/>
                  </a:cubicBezTo>
                  <a:cubicBezTo>
                    <a:pt x="44" y="110"/>
                    <a:pt x="32" y="98"/>
                    <a:pt x="19" y="89"/>
                  </a:cubicBezTo>
                  <a:cubicBezTo>
                    <a:pt x="14" y="84"/>
                    <a:pt x="11" y="78"/>
                    <a:pt x="8" y="71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2" y="60"/>
                    <a:pt x="1" y="48"/>
                    <a:pt x="5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6" y="31"/>
                    <a:pt x="8" y="26"/>
                    <a:pt x="12" y="22"/>
                  </a:cubicBezTo>
                  <a:cubicBezTo>
                    <a:pt x="13" y="21"/>
                    <a:pt x="14" y="19"/>
                    <a:pt x="15" y="18"/>
                  </a:cubicBezTo>
                  <a:cubicBezTo>
                    <a:pt x="26" y="4"/>
                    <a:pt x="45" y="0"/>
                    <a:pt x="60" y="7"/>
                  </a:cubicBezTo>
                  <a:cubicBezTo>
                    <a:pt x="62" y="8"/>
                    <a:pt x="64" y="9"/>
                    <a:pt x="66" y="10"/>
                  </a:cubicBezTo>
                  <a:cubicBezTo>
                    <a:pt x="72" y="11"/>
                    <a:pt x="78" y="12"/>
                    <a:pt x="83" y="15"/>
                  </a:cubicBezTo>
                  <a:cubicBezTo>
                    <a:pt x="84" y="16"/>
                    <a:pt x="84" y="16"/>
                    <a:pt x="85" y="17"/>
                  </a:cubicBezTo>
                  <a:close/>
                </a:path>
              </a:pathLst>
            </a:custGeom>
            <a:solidFill>
              <a:srgbClr val="FA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/>
            <p:cNvSpPr/>
            <p:nvPr/>
          </p:nvSpPr>
          <p:spPr bwMode="auto">
            <a:xfrm>
              <a:off x="1439" y="2629"/>
              <a:ext cx="370" cy="163"/>
            </a:xfrm>
            <a:custGeom>
              <a:avLst/>
              <a:gdLst>
                <a:gd name="T0" fmla="*/ 171 w 176"/>
                <a:gd name="T1" fmla="*/ 44 h 78"/>
                <a:gd name="T2" fmla="*/ 175 w 176"/>
                <a:gd name="T3" fmla="*/ 47 h 78"/>
                <a:gd name="T4" fmla="*/ 171 w 176"/>
                <a:gd name="T5" fmla="*/ 60 h 78"/>
                <a:gd name="T6" fmla="*/ 171 w 176"/>
                <a:gd name="T7" fmla="*/ 60 h 78"/>
                <a:gd name="T8" fmla="*/ 129 w 176"/>
                <a:gd name="T9" fmla="*/ 77 h 78"/>
                <a:gd name="T10" fmla="*/ 122 w 176"/>
                <a:gd name="T11" fmla="*/ 75 h 78"/>
                <a:gd name="T12" fmla="*/ 117 w 176"/>
                <a:gd name="T13" fmla="*/ 74 h 78"/>
                <a:gd name="T14" fmla="*/ 87 w 176"/>
                <a:gd name="T15" fmla="*/ 48 h 78"/>
                <a:gd name="T16" fmla="*/ 87 w 176"/>
                <a:gd name="T17" fmla="*/ 48 h 78"/>
                <a:gd name="T18" fmla="*/ 84 w 176"/>
                <a:gd name="T19" fmla="*/ 42 h 78"/>
                <a:gd name="T20" fmla="*/ 84 w 176"/>
                <a:gd name="T21" fmla="*/ 42 h 78"/>
                <a:gd name="T22" fmla="*/ 76 w 176"/>
                <a:gd name="T23" fmla="*/ 23 h 78"/>
                <a:gd name="T24" fmla="*/ 76 w 176"/>
                <a:gd name="T25" fmla="*/ 23 h 78"/>
                <a:gd name="T26" fmla="*/ 71 w 176"/>
                <a:gd name="T27" fmla="*/ 11 h 78"/>
                <a:gd name="T28" fmla="*/ 68 w 176"/>
                <a:gd name="T29" fmla="*/ 11 h 78"/>
                <a:gd name="T30" fmla="*/ 62 w 176"/>
                <a:gd name="T31" fmla="*/ 19 h 78"/>
                <a:gd name="T32" fmla="*/ 52 w 176"/>
                <a:gd name="T33" fmla="*/ 31 h 78"/>
                <a:gd name="T34" fmla="*/ 29 w 176"/>
                <a:gd name="T35" fmla="*/ 49 h 78"/>
                <a:gd name="T36" fmla="*/ 22 w 176"/>
                <a:gd name="T37" fmla="*/ 52 h 78"/>
                <a:gd name="T38" fmla="*/ 20 w 176"/>
                <a:gd name="T39" fmla="*/ 53 h 78"/>
                <a:gd name="T40" fmla="*/ 10 w 176"/>
                <a:gd name="T41" fmla="*/ 56 h 78"/>
                <a:gd name="T42" fmla="*/ 1 w 176"/>
                <a:gd name="T43" fmla="*/ 56 h 78"/>
                <a:gd name="T44" fmla="*/ 1 w 176"/>
                <a:gd name="T45" fmla="*/ 53 h 78"/>
                <a:gd name="T46" fmla="*/ 6 w 176"/>
                <a:gd name="T47" fmla="*/ 50 h 78"/>
                <a:gd name="T48" fmla="*/ 20 w 176"/>
                <a:gd name="T49" fmla="*/ 46 h 78"/>
                <a:gd name="T50" fmla="*/ 23 w 176"/>
                <a:gd name="T51" fmla="*/ 45 h 78"/>
                <a:gd name="T52" fmla="*/ 44 w 176"/>
                <a:gd name="T53" fmla="*/ 31 h 78"/>
                <a:gd name="T54" fmla="*/ 64 w 176"/>
                <a:gd name="T55" fmla="*/ 5 h 78"/>
                <a:gd name="T56" fmla="*/ 72 w 176"/>
                <a:gd name="T57" fmla="*/ 1 h 78"/>
                <a:gd name="T58" fmla="*/ 78 w 176"/>
                <a:gd name="T59" fmla="*/ 8 h 78"/>
                <a:gd name="T60" fmla="*/ 94 w 176"/>
                <a:gd name="T61" fmla="*/ 45 h 78"/>
                <a:gd name="T62" fmla="*/ 111 w 176"/>
                <a:gd name="T63" fmla="*/ 61 h 78"/>
                <a:gd name="T64" fmla="*/ 114 w 176"/>
                <a:gd name="T65" fmla="*/ 65 h 78"/>
                <a:gd name="T66" fmla="*/ 130 w 176"/>
                <a:gd name="T67" fmla="*/ 71 h 78"/>
                <a:gd name="T68" fmla="*/ 141 w 176"/>
                <a:gd name="T69" fmla="*/ 71 h 78"/>
                <a:gd name="T70" fmla="*/ 143 w 176"/>
                <a:gd name="T71" fmla="*/ 71 h 78"/>
                <a:gd name="T72" fmla="*/ 157 w 176"/>
                <a:gd name="T73" fmla="*/ 63 h 78"/>
                <a:gd name="T74" fmla="*/ 159 w 176"/>
                <a:gd name="T75" fmla="*/ 62 h 78"/>
                <a:gd name="T76" fmla="*/ 163 w 176"/>
                <a:gd name="T77" fmla="*/ 55 h 78"/>
                <a:gd name="T78" fmla="*/ 166 w 176"/>
                <a:gd name="T79" fmla="*/ 52 h 78"/>
                <a:gd name="T80" fmla="*/ 169 w 176"/>
                <a:gd name="T81" fmla="*/ 46 h 78"/>
                <a:gd name="T82" fmla="*/ 171 w 176"/>
                <a:gd name="T83" fmla="*/ 4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6" h="78">
                  <a:moveTo>
                    <a:pt x="171" y="44"/>
                  </a:moveTo>
                  <a:cubicBezTo>
                    <a:pt x="172" y="45"/>
                    <a:pt x="173" y="46"/>
                    <a:pt x="175" y="47"/>
                  </a:cubicBezTo>
                  <a:cubicBezTo>
                    <a:pt x="176" y="52"/>
                    <a:pt x="174" y="56"/>
                    <a:pt x="171" y="60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61" y="75"/>
                    <a:pt x="146" y="78"/>
                    <a:pt x="129" y="77"/>
                  </a:cubicBezTo>
                  <a:cubicBezTo>
                    <a:pt x="126" y="77"/>
                    <a:pt x="124" y="76"/>
                    <a:pt x="122" y="75"/>
                  </a:cubicBezTo>
                  <a:cubicBezTo>
                    <a:pt x="120" y="75"/>
                    <a:pt x="119" y="74"/>
                    <a:pt x="117" y="74"/>
                  </a:cubicBezTo>
                  <a:cubicBezTo>
                    <a:pt x="104" y="69"/>
                    <a:pt x="93" y="61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5" y="46"/>
                    <a:pt x="86" y="43"/>
                    <a:pt x="84" y="4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0" y="36"/>
                    <a:pt x="80" y="29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3" y="20"/>
                    <a:pt x="74" y="15"/>
                    <a:pt x="71" y="11"/>
                  </a:cubicBezTo>
                  <a:cubicBezTo>
                    <a:pt x="70" y="10"/>
                    <a:pt x="69" y="11"/>
                    <a:pt x="68" y="11"/>
                  </a:cubicBezTo>
                  <a:cubicBezTo>
                    <a:pt x="66" y="14"/>
                    <a:pt x="64" y="17"/>
                    <a:pt x="62" y="19"/>
                  </a:cubicBezTo>
                  <a:cubicBezTo>
                    <a:pt x="58" y="23"/>
                    <a:pt x="55" y="27"/>
                    <a:pt x="52" y="31"/>
                  </a:cubicBezTo>
                  <a:cubicBezTo>
                    <a:pt x="46" y="38"/>
                    <a:pt x="38" y="44"/>
                    <a:pt x="29" y="49"/>
                  </a:cubicBezTo>
                  <a:cubicBezTo>
                    <a:pt x="27" y="51"/>
                    <a:pt x="24" y="51"/>
                    <a:pt x="22" y="52"/>
                  </a:cubicBezTo>
                  <a:cubicBezTo>
                    <a:pt x="22" y="53"/>
                    <a:pt x="21" y="53"/>
                    <a:pt x="20" y="53"/>
                  </a:cubicBezTo>
                  <a:cubicBezTo>
                    <a:pt x="17" y="53"/>
                    <a:pt x="13" y="55"/>
                    <a:pt x="10" y="56"/>
                  </a:cubicBezTo>
                  <a:cubicBezTo>
                    <a:pt x="7" y="55"/>
                    <a:pt x="4" y="58"/>
                    <a:pt x="1" y="56"/>
                  </a:cubicBezTo>
                  <a:cubicBezTo>
                    <a:pt x="0" y="55"/>
                    <a:pt x="1" y="54"/>
                    <a:pt x="1" y="53"/>
                  </a:cubicBezTo>
                  <a:cubicBezTo>
                    <a:pt x="2" y="51"/>
                    <a:pt x="4" y="50"/>
                    <a:pt x="6" y="50"/>
                  </a:cubicBezTo>
                  <a:cubicBezTo>
                    <a:pt x="11" y="51"/>
                    <a:pt x="16" y="49"/>
                    <a:pt x="20" y="46"/>
                  </a:cubicBezTo>
                  <a:cubicBezTo>
                    <a:pt x="21" y="46"/>
                    <a:pt x="22" y="46"/>
                    <a:pt x="23" y="45"/>
                  </a:cubicBezTo>
                  <a:cubicBezTo>
                    <a:pt x="32" y="44"/>
                    <a:pt x="37" y="36"/>
                    <a:pt x="44" y="31"/>
                  </a:cubicBezTo>
                  <a:cubicBezTo>
                    <a:pt x="51" y="23"/>
                    <a:pt x="58" y="14"/>
                    <a:pt x="64" y="5"/>
                  </a:cubicBezTo>
                  <a:cubicBezTo>
                    <a:pt x="66" y="3"/>
                    <a:pt x="68" y="0"/>
                    <a:pt x="72" y="1"/>
                  </a:cubicBezTo>
                  <a:cubicBezTo>
                    <a:pt x="76" y="2"/>
                    <a:pt x="77" y="5"/>
                    <a:pt x="78" y="8"/>
                  </a:cubicBezTo>
                  <a:cubicBezTo>
                    <a:pt x="81" y="21"/>
                    <a:pt x="87" y="33"/>
                    <a:pt x="94" y="45"/>
                  </a:cubicBezTo>
                  <a:cubicBezTo>
                    <a:pt x="98" y="53"/>
                    <a:pt x="105" y="56"/>
                    <a:pt x="111" y="61"/>
                  </a:cubicBezTo>
                  <a:cubicBezTo>
                    <a:pt x="112" y="62"/>
                    <a:pt x="113" y="63"/>
                    <a:pt x="114" y="65"/>
                  </a:cubicBezTo>
                  <a:cubicBezTo>
                    <a:pt x="118" y="71"/>
                    <a:pt x="125" y="70"/>
                    <a:pt x="130" y="71"/>
                  </a:cubicBezTo>
                  <a:cubicBezTo>
                    <a:pt x="134" y="71"/>
                    <a:pt x="138" y="71"/>
                    <a:pt x="141" y="71"/>
                  </a:cubicBezTo>
                  <a:cubicBezTo>
                    <a:pt x="142" y="71"/>
                    <a:pt x="143" y="71"/>
                    <a:pt x="143" y="71"/>
                  </a:cubicBezTo>
                  <a:cubicBezTo>
                    <a:pt x="149" y="71"/>
                    <a:pt x="154" y="68"/>
                    <a:pt x="157" y="63"/>
                  </a:cubicBezTo>
                  <a:cubicBezTo>
                    <a:pt x="158" y="63"/>
                    <a:pt x="158" y="63"/>
                    <a:pt x="159" y="62"/>
                  </a:cubicBezTo>
                  <a:cubicBezTo>
                    <a:pt x="162" y="61"/>
                    <a:pt x="165" y="59"/>
                    <a:pt x="163" y="55"/>
                  </a:cubicBezTo>
                  <a:cubicBezTo>
                    <a:pt x="163" y="53"/>
                    <a:pt x="164" y="53"/>
                    <a:pt x="166" y="52"/>
                  </a:cubicBezTo>
                  <a:cubicBezTo>
                    <a:pt x="170" y="52"/>
                    <a:pt x="167" y="47"/>
                    <a:pt x="169" y="46"/>
                  </a:cubicBezTo>
                  <a:cubicBezTo>
                    <a:pt x="169" y="45"/>
                    <a:pt x="170" y="44"/>
                    <a:pt x="171" y="44"/>
                  </a:cubicBezTo>
                  <a:close/>
                </a:path>
              </a:pathLst>
            </a:custGeom>
            <a:solidFill>
              <a:srgbClr val="FA8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/>
            <p:cNvSpPr/>
            <p:nvPr/>
          </p:nvSpPr>
          <p:spPr bwMode="auto">
            <a:xfrm>
              <a:off x="1578" y="2238"/>
              <a:ext cx="113" cy="128"/>
            </a:xfrm>
            <a:custGeom>
              <a:avLst/>
              <a:gdLst>
                <a:gd name="T0" fmla="*/ 54 w 54"/>
                <a:gd name="T1" fmla="*/ 3 h 61"/>
                <a:gd name="T2" fmla="*/ 52 w 54"/>
                <a:gd name="T3" fmla="*/ 7 h 61"/>
                <a:gd name="T4" fmla="*/ 37 w 54"/>
                <a:gd name="T5" fmla="*/ 11 h 61"/>
                <a:gd name="T6" fmla="*/ 18 w 54"/>
                <a:gd name="T7" fmla="*/ 28 h 61"/>
                <a:gd name="T8" fmla="*/ 12 w 54"/>
                <a:gd name="T9" fmla="*/ 43 h 61"/>
                <a:gd name="T10" fmla="*/ 12 w 54"/>
                <a:gd name="T11" fmla="*/ 43 h 61"/>
                <a:gd name="T12" fmla="*/ 10 w 54"/>
                <a:gd name="T13" fmla="*/ 48 h 61"/>
                <a:gd name="T14" fmla="*/ 10 w 54"/>
                <a:gd name="T15" fmla="*/ 48 h 61"/>
                <a:gd name="T16" fmla="*/ 4 w 54"/>
                <a:gd name="T17" fmla="*/ 60 h 61"/>
                <a:gd name="T18" fmla="*/ 2 w 54"/>
                <a:gd name="T19" fmla="*/ 61 h 61"/>
                <a:gd name="T20" fmla="*/ 0 w 54"/>
                <a:gd name="T21" fmla="*/ 57 h 61"/>
                <a:gd name="T22" fmla="*/ 2 w 54"/>
                <a:gd name="T23" fmla="*/ 51 h 61"/>
                <a:gd name="T24" fmla="*/ 4 w 54"/>
                <a:gd name="T25" fmla="*/ 37 h 61"/>
                <a:gd name="T26" fmla="*/ 4 w 54"/>
                <a:gd name="T27" fmla="*/ 37 h 61"/>
                <a:gd name="T28" fmla="*/ 14 w 54"/>
                <a:gd name="T29" fmla="*/ 16 h 61"/>
                <a:gd name="T30" fmla="*/ 16 w 54"/>
                <a:gd name="T31" fmla="*/ 14 h 61"/>
                <a:gd name="T32" fmla="*/ 50 w 54"/>
                <a:gd name="T33" fmla="*/ 2 h 61"/>
                <a:gd name="T34" fmla="*/ 50 w 54"/>
                <a:gd name="T35" fmla="*/ 2 h 61"/>
                <a:gd name="T36" fmla="*/ 54 w 54"/>
                <a:gd name="T37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61">
                  <a:moveTo>
                    <a:pt x="54" y="3"/>
                  </a:moveTo>
                  <a:cubicBezTo>
                    <a:pt x="52" y="4"/>
                    <a:pt x="51" y="5"/>
                    <a:pt x="52" y="7"/>
                  </a:cubicBezTo>
                  <a:cubicBezTo>
                    <a:pt x="48" y="10"/>
                    <a:pt x="42" y="10"/>
                    <a:pt x="37" y="11"/>
                  </a:cubicBezTo>
                  <a:cubicBezTo>
                    <a:pt x="29" y="15"/>
                    <a:pt x="21" y="19"/>
                    <a:pt x="18" y="28"/>
                  </a:cubicBezTo>
                  <a:cubicBezTo>
                    <a:pt x="12" y="31"/>
                    <a:pt x="11" y="33"/>
                    <a:pt x="12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0" y="44"/>
                    <a:pt x="11" y="46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2"/>
                    <a:pt x="10" y="58"/>
                    <a:pt x="4" y="60"/>
                  </a:cubicBezTo>
                  <a:cubicBezTo>
                    <a:pt x="3" y="60"/>
                    <a:pt x="3" y="60"/>
                    <a:pt x="2" y="61"/>
                  </a:cubicBezTo>
                  <a:cubicBezTo>
                    <a:pt x="0" y="60"/>
                    <a:pt x="0" y="58"/>
                    <a:pt x="0" y="57"/>
                  </a:cubicBezTo>
                  <a:cubicBezTo>
                    <a:pt x="2" y="55"/>
                    <a:pt x="1" y="53"/>
                    <a:pt x="2" y="51"/>
                  </a:cubicBezTo>
                  <a:cubicBezTo>
                    <a:pt x="3" y="46"/>
                    <a:pt x="2" y="41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29"/>
                    <a:pt x="8" y="21"/>
                    <a:pt x="14" y="16"/>
                  </a:cubicBezTo>
                  <a:cubicBezTo>
                    <a:pt x="15" y="15"/>
                    <a:pt x="15" y="14"/>
                    <a:pt x="16" y="14"/>
                  </a:cubicBezTo>
                  <a:cubicBezTo>
                    <a:pt x="26" y="5"/>
                    <a:pt x="37" y="0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1" y="2"/>
                    <a:pt x="53" y="1"/>
                    <a:pt x="54" y="3"/>
                  </a:cubicBezTo>
                  <a:close/>
                </a:path>
              </a:pathLst>
            </a:custGeom>
            <a:solidFill>
              <a:srgbClr val="FB93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/>
            <p:cNvSpPr/>
            <p:nvPr/>
          </p:nvSpPr>
          <p:spPr bwMode="auto">
            <a:xfrm>
              <a:off x="1374" y="2708"/>
              <a:ext cx="70" cy="40"/>
            </a:xfrm>
            <a:custGeom>
              <a:avLst/>
              <a:gdLst>
                <a:gd name="T0" fmla="*/ 33 w 33"/>
                <a:gd name="T1" fmla="*/ 16 h 19"/>
                <a:gd name="T2" fmla="*/ 32 w 33"/>
                <a:gd name="T3" fmla="*/ 18 h 19"/>
                <a:gd name="T4" fmla="*/ 22 w 33"/>
                <a:gd name="T5" fmla="*/ 17 h 19"/>
                <a:gd name="T6" fmla="*/ 0 w 33"/>
                <a:gd name="T7" fmla="*/ 6 h 19"/>
                <a:gd name="T8" fmla="*/ 1 w 33"/>
                <a:gd name="T9" fmla="*/ 2 h 19"/>
                <a:gd name="T10" fmla="*/ 14 w 33"/>
                <a:gd name="T11" fmla="*/ 7 h 19"/>
                <a:gd name="T12" fmla="*/ 18 w 33"/>
                <a:gd name="T13" fmla="*/ 10 h 19"/>
                <a:gd name="T14" fmla="*/ 23 w 33"/>
                <a:gd name="T15" fmla="*/ 11 h 19"/>
                <a:gd name="T16" fmla="*/ 26 w 33"/>
                <a:gd name="T17" fmla="*/ 12 h 19"/>
                <a:gd name="T18" fmla="*/ 33 w 33"/>
                <a:gd name="T1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9">
                  <a:moveTo>
                    <a:pt x="33" y="16"/>
                  </a:moveTo>
                  <a:cubicBezTo>
                    <a:pt x="33" y="16"/>
                    <a:pt x="32" y="17"/>
                    <a:pt x="32" y="18"/>
                  </a:cubicBezTo>
                  <a:cubicBezTo>
                    <a:pt x="29" y="19"/>
                    <a:pt x="25" y="18"/>
                    <a:pt x="22" y="17"/>
                  </a:cubicBezTo>
                  <a:cubicBezTo>
                    <a:pt x="14" y="15"/>
                    <a:pt x="6" y="12"/>
                    <a:pt x="0" y="6"/>
                  </a:cubicBezTo>
                  <a:cubicBezTo>
                    <a:pt x="1" y="5"/>
                    <a:pt x="1" y="3"/>
                    <a:pt x="1" y="2"/>
                  </a:cubicBezTo>
                  <a:cubicBezTo>
                    <a:pt x="6" y="0"/>
                    <a:pt x="10" y="5"/>
                    <a:pt x="14" y="7"/>
                  </a:cubicBezTo>
                  <a:cubicBezTo>
                    <a:pt x="15" y="7"/>
                    <a:pt x="16" y="9"/>
                    <a:pt x="18" y="10"/>
                  </a:cubicBezTo>
                  <a:cubicBezTo>
                    <a:pt x="20" y="11"/>
                    <a:pt x="21" y="11"/>
                    <a:pt x="23" y="11"/>
                  </a:cubicBezTo>
                  <a:cubicBezTo>
                    <a:pt x="24" y="11"/>
                    <a:pt x="25" y="11"/>
                    <a:pt x="26" y="12"/>
                  </a:cubicBezTo>
                  <a:cubicBezTo>
                    <a:pt x="28" y="13"/>
                    <a:pt x="33" y="10"/>
                    <a:pt x="33" y="16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1861" y="2469"/>
              <a:ext cx="46" cy="122"/>
            </a:xfrm>
            <a:custGeom>
              <a:avLst/>
              <a:gdLst>
                <a:gd name="T0" fmla="*/ 0 w 22"/>
                <a:gd name="T1" fmla="*/ 58 h 58"/>
                <a:gd name="T2" fmla="*/ 16 w 22"/>
                <a:gd name="T3" fmla="*/ 42 h 58"/>
                <a:gd name="T4" fmla="*/ 12 w 22"/>
                <a:gd name="T5" fmla="*/ 7 h 58"/>
                <a:gd name="T6" fmla="*/ 7 w 22"/>
                <a:gd name="T7" fmla="*/ 0 h 58"/>
                <a:gd name="T8" fmla="*/ 21 w 22"/>
                <a:gd name="T9" fmla="*/ 33 h 58"/>
                <a:gd name="T10" fmla="*/ 0 w 22"/>
                <a:gd name="T11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8">
                  <a:moveTo>
                    <a:pt x="0" y="58"/>
                  </a:moveTo>
                  <a:cubicBezTo>
                    <a:pt x="6" y="53"/>
                    <a:pt x="12" y="49"/>
                    <a:pt x="16" y="42"/>
                  </a:cubicBezTo>
                  <a:cubicBezTo>
                    <a:pt x="22" y="30"/>
                    <a:pt x="19" y="18"/>
                    <a:pt x="12" y="7"/>
                  </a:cubicBezTo>
                  <a:cubicBezTo>
                    <a:pt x="11" y="5"/>
                    <a:pt x="9" y="2"/>
                    <a:pt x="7" y="0"/>
                  </a:cubicBezTo>
                  <a:cubicBezTo>
                    <a:pt x="19" y="8"/>
                    <a:pt x="22" y="20"/>
                    <a:pt x="21" y="33"/>
                  </a:cubicBezTo>
                  <a:cubicBezTo>
                    <a:pt x="20" y="46"/>
                    <a:pt x="11" y="53"/>
                    <a:pt x="0" y="5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/>
            <p:cNvSpPr/>
            <p:nvPr/>
          </p:nvSpPr>
          <p:spPr bwMode="auto">
            <a:xfrm>
              <a:off x="1781" y="2643"/>
              <a:ext cx="36" cy="112"/>
            </a:xfrm>
            <a:custGeom>
              <a:avLst/>
              <a:gdLst>
                <a:gd name="T0" fmla="*/ 8 w 17"/>
                <a:gd name="T1" fmla="*/ 53 h 53"/>
                <a:gd name="T2" fmla="*/ 12 w 17"/>
                <a:gd name="T3" fmla="*/ 40 h 53"/>
                <a:gd name="T4" fmla="*/ 0 w 17"/>
                <a:gd name="T5" fmla="*/ 0 h 53"/>
                <a:gd name="T6" fmla="*/ 6 w 17"/>
                <a:gd name="T7" fmla="*/ 7 h 53"/>
                <a:gd name="T8" fmla="*/ 12 w 17"/>
                <a:gd name="T9" fmla="*/ 48 h 53"/>
                <a:gd name="T10" fmla="*/ 8 w 17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53">
                  <a:moveTo>
                    <a:pt x="8" y="53"/>
                  </a:moveTo>
                  <a:cubicBezTo>
                    <a:pt x="9" y="49"/>
                    <a:pt x="12" y="45"/>
                    <a:pt x="12" y="40"/>
                  </a:cubicBezTo>
                  <a:cubicBezTo>
                    <a:pt x="12" y="26"/>
                    <a:pt x="9" y="12"/>
                    <a:pt x="0" y="0"/>
                  </a:cubicBezTo>
                  <a:cubicBezTo>
                    <a:pt x="4" y="0"/>
                    <a:pt x="5" y="4"/>
                    <a:pt x="6" y="7"/>
                  </a:cubicBezTo>
                  <a:cubicBezTo>
                    <a:pt x="12" y="20"/>
                    <a:pt x="17" y="34"/>
                    <a:pt x="12" y="48"/>
                  </a:cubicBezTo>
                  <a:cubicBezTo>
                    <a:pt x="11" y="50"/>
                    <a:pt x="11" y="52"/>
                    <a:pt x="8" y="5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/>
            <p:cNvSpPr/>
            <p:nvPr/>
          </p:nvSpPr>
          <p:spPr bwMode="auto">
            <a:xfrm>
              <a:off x="1695" y="2755"/>
              <a:ext cx="103" cy="42"/>
            </a:xfrm>
            <a:custGeom>
              <a:avLst/>
              <a:gdLst>
                <a:gd name="T0" fmla="*/ 0 w 49"/>
                <a:gd name="T1" fmla="*/ 15 h 20"/>
                <a:gd name="T2" fmla="*/ 25 w 49"/>
                <a:gd name="T3" fmla="*/ 15 h 20"/>
                <a:gd name="T4" fmla="*/ 49 w 49"/>
                <a:gd name="T5" fmla="*/ 0 h 20"/>
                <a:gd name="T6" fmla="*/ 34 w 49"/>
                <a:gd name="T7" fmla="*/ 14 h 20"/>
                <a:gd name="T8" fmla="*/ 0 w 49"/>
                <a:gd name="T9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20">
                  <a:moveTo>
                    <a:pt x="0" y="15"/>
                  </a:moveTo>
                  <a:cubicBezTo>
                    <a:pt x="8" y="16"/>
                    <a:pt x="16" y="17"/>
                    <a:pt x="25" y="15"/>
                  </a:cubicBezTo>
                  <a:cubicBezTo>
                    <a:pt x="35" y="13"/>
                    <a:pt x="42" y="7"/>
                    <a:pt x="49" y="0"/>
                  </a:cubicBezTo>
                  <a:cubicBezTo>
                    <a:pt x="47" y="8"/>
                    <a:pt x="40" y="12"/>
                    <a:pt x="34" y="14"/>
                  </a:cubicBezTo>
                  <a:cubicBezTo>
                    <a:pt x="23" y="18"/>
                    <a:pt x="11" y="20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/>
            <p:cNvSpPr/>
            <p:nvPr/>
          </p:nvSpPr>
          <p:spPr bwMode="auto">
            <a:xfrm>
              <a:off x="1377" y="2282"/>
              <a:ext cx="94" cy="42"/>
            </a:xfrm>
            <a:custGeom>
              <a:avLst/>
              <a:gdLst>
                <a:gd name="T0" fmla="*/ 45 w 45"/>
                <a:gd name="T1" fmla="*/ 9 h 20"/>
                <a:gd name="T2" fmla="*/ 0 w 45"/>
                <a:gd name="T3" fmla="*/ 20 h 20"/>
                <a:gd name="T4" fmla="*/ 45 w 45"/>
                <a:gd name="T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0">
                  <a:moveTo>
                    <a:pt x="45" y="9"/>
                  </a:moveTo>
                  <a:cubicBezTo>
                    <a:pt x="28" y="3"/>
                    <a:pt x="13" y="7"/>
                    <a:pt x="0" y="20"/>
                  </a:cubicBezTo>
                  <a:cubicBezTo>
                    <a:pt x="5" y="7"/>
                    <a:pt x="34" y="0"/>
                    <a:pt x="45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/>
            <p:cNvSpPr/>
            <p:nvPr/>
          </p:nvSpPr>
          <p:spPr bwMode="auto">
            <a:xfrm>
              <a:off x="1622" y="2729"/>
              <a:ext cx="63" cy="55"/>
            </a:xfrm>
            <a:custGeom>
              <a:avLst/>
              <a:gdLst>
                <a:gd name="T0" fmla="*/ 0 w 30"/>
                <a:gd name="T1" fmla="*/ 0 h 26"/>
                <a:gd name="T2" fmla="*/ 30 w 30"/>
                <a:gd name="T3" fmla="*/ 26 h 26"/>
                <a:gd name="T4" fmla="*/ 0 w 3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6">
                  <a:moveTo>
                    <a:pt x="0" y="0"/>
                  </a:moveTo>
                  <a:cubicBezTo>
                    <a:pt x="7" y="12"/>
                    <a:pt x="18" y="20"/>
                    <a:pt x="30" y="26"/>
                  </a:cubicBezTo>
                  <a:cubicBezTo>
                    <a:pt x="15" y="22"/>
                    <a:pt x="5" y="14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/>
            <p:cNvSpPr/>
            <p:nvPr/>
          </p:nvSpPr>
          <p:spPr bwMode="auto">
            <a:xfrm>
              <a:off x="1739" y="2376"/>
              <a:ext cx="36" cy="61"/>
            </a:xfrm>
            <a:custGeom>
              <a:avLst/>
              <a:gdLst>
                <a:gd name="T0" fmla="*/ 9 w 17"/>
                <a:gd name="T1" fmla="*/ 28 h 29"/>
                <a:gd name="T2" fmla="*/ 0 w 17"/>
                <a:gd name="T3" fmla="*/ 27 h 29"/>
                <a:gd name="T4" fmla="*/ 17 w 17"/>
                <a:gd name="T5" fmla="*/ 0 h 29"/>
                <a:gd name="T6" fmla="*/ 7 w 17"/>
                <a:gd name="T7" fmla="*/ 22 h 29"/>
                <a:gd name="T8" fmla="*/ 9 w 17"/>
                <a:gd name="T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9" y="28"/>
                  </a:moveTo>
                  <a:cubicBezTo>
                    <a:pt x="7" y="28"/>
                    <a:pt x="4" y="29"/>
                    <a:pt x="0" y="27"/>
                  </a:cubicBezTo>
                  <a:cubicBezTo>
                    <a:pt x="9" y="20"/>
                    <a:pt x="12" y="9"/>
                    <a:pt x="17" y="0"/>
                  </a:cubicBezTo>
                  <a:cubicBezTo>
                    <a:pt x="16" y="8"/>
                    <a:pt x="12" y="16"/>
                    <a:pt x="7" y="22"/>
                  </a:cubicBezTo>
                  <a:cubicBezTo>
                    <a:pt x="4" y="26"/>
                    <a:pt x="7" y="27"/>
                    <a:pt x="9" y="2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/>
            <p:cNvSpPr/>
            <p:nvPr/>
          </p:nvSpPr>
          <p:spPr bwMode="auto">
            <a:xfrm>
              <a:off x="1767" y="2292"/>
              <a:ext cx="23" cy="84"/>
            </a:xfrm>
            <a:custGeom>
              <a:avLst/>
              <a:gdLst>
                <a:gd name="T0" fmla="*/ 4 w 11"/>
                <a:gd name="T1" fmla="*/ 40 h 40"/>
                <a:gd name="T2" fmla="*/ 0 w 11"/>
                <a:gd name="T3" fmla="*/ 0 h 40"/>
                <a:gd name="T4" fmla="*/ 4 w 1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0">
                  <a:moveTo>
                    <a:pt x="4" y="40"/>
                  </a:moveTo>
                  <a:cubicBezTo>
                    <a:pt x="8" y="26"/>
                    <a:pt x="6" y="13"/>
                    <a:pt x="0" y="0"/>
                  </a:cubicBezTo>
                  <a:cubicBezTo>
                    <a:pt x="8" y="13"/>
                    <a:pt x="11" y="30"/>
                    <a:pt x="4" y="4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/>
            <p:cNvSpPr/>
            <p:nvPr/>
          </p:nvSpPr>
          <p:spPr bwMode="auto">
            <a:xfrm>
              <a:off x="1343" y="2362"/>
              <a:ext cx="19" cy="75"/>
            </a:xfrm>
            <a:custGeom>
              <a:avLst/>
              <a:gdLst>
                <a:gd name="T0" fmla="*/ 6 w 9"/>
                <a:gd name="T1" fmla="*/ 0 h 36"/>
                <a:gd name="T2" fmla="*/ 9 w 9"/>
                <a:gd name="T3" fmla="*/ 36 h 36"/>
                <a:gd name="T4" fmla="*/ 6 w 9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6">
                  <a:moveTo>
                    <a:pt x="6" y="0"/>
                  </a:moveTo>
                  <a:cubicBezTo>
                    <a:pt x="3" y="12"/>
                    <a:pt x="5" y="24"/>
                    <a:pt x="9" y="36"/>
                  </a:cubicBezTo>
                  <a:cubicBezTo>
                    <a:pt x="2" y="27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/>
            <p:cNvSpPr/>
            <p:nvPr/>
          </p:nvSpPr>
          <p:spPr bwMode="auto">
            <a:xfrm>
              <a:off x="1611" y="2234"/>
              <a:ext cx="72" cy="33"/>
            </a:xfrm>
            <a:custGeom>
              <a:avLst/>
              <a:gdLst>
                <a:gd name="T0" fmla="*/ 34 w 34"/>
                <a:gd name="T1" fmla="*/ 4 h 16"/>
                <a:gd name="T2" fmla="*/ 0 w 34"/>
                <a:gd name="T3" fmla="*/ 16 h 16"/>
                <a:gd name="T4" fmla="*/ 34 w 34"/>
                <a:gd name="T5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6">
                  <a:moveTo>
                    <a:pt x="34" y="4"/>
                  </a:moveTo>
                  <a:cubicBezTo>
                    <a:pt x="21" y="3"/>
                    <a:pt x="10" y="9"/>
                    <a:pt x="0" y="16"/>
                  </a:cubicBezTo>
                  <a:cubicBezTo>
                    <a:pt x="8" y="6"/>
                    <a:pt x="23" y="0"/>
                    <a:pt x="34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/>
            <p:cNvSpPr/>
            <p:nvPr/>
          </p:nvSpPr>
          <p:spPr bwMode="auto">
            <a:xfrm>
              <a:off x="1421" y="2731"/>
              <a:ext cx="79" cy="24"/>
            </a:xfrm>
            <a:custGeom>
              <a:avLst/>
              <a:gdLst>
                <a:gd name="T0" fmla="*/ 0 w 38"/>
                <a:gd name="T1" fmla="*/ 6 h 11"/>
                <a:gd name="T2" fmla="*/ 10 w 38"/>
                <a:gd name="T3" fmla="*/ 6 h 11"/>
                <a:gd name="T4" fmla="*/ 18 w 38"/>
                <a:gd name="T5" fmla="*/ 6 h 11"/>
                <a:gd name="T6" fmla="*/ 30 w 38"/>
                <a:gd name="T7" fmla="*/ 3 h 11"/>
                <a:gd name="T8" fmla="*/ 31 w 38"/>
                <a:gd name="T9" fmla="*/ 3 h 11"/>
                <a:gd name="T10" fmla="*/ 37 w 38"/>
                <a:gd name="T11" fmla="*/ 0 h 11"/>
                <a:gd name="T12" fmla="*/ 38 w 38"/>
                <a:gd name="T13" fmla="*/ 1 h 11"/>
                <a:gd name="T14" fmla="*/ 0 w 3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1">
                  <a:moveTo>
                    <a:pt x="0" y="6"/>
                  </a:moveTo>
                  <a:cubicBezTo>
                    <a:pt x="3" y="6"/>
                    <a:pt x="7" y="6"/>
                    <a:pt x="10" y="6"/>
                  </a:cubicBezTo>
                  <a:cubicBezTo>
                    <a:pt x="13" y="8"/>
                    <a:pt x="16" y="6"/>
                    <a:pt x="18" y="6"/>
                  </a:cubicBezTo>
                  <a:cubicBezTo>
                    <a:pt x="22" y="6"/>
                    <a:pt x="26" y="3"/>
                    <a:pt x="30" y="3"/>
                  </a:cubicBezTo>
                  <a:cubicBezTo>
                    <a:pt x="30" y="3"/>
                    <a:pt x="31" y="3"/>
                    <a:pt x="31" y="3"/>
                  </a:cubicBezTo>
                  <a:cubicBezTo>
                    <a:pt x="33" y="1"/>
                    <a:pt x="35" y="1"/>
                    <a:pt x="37" y="0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26" y="7"/>
                    <a:pt x="13" y="11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/>
            <p:cNvSpPr/>
            <p:nvPr/>
          </p:nvSpPr>
          <p:spPr bwMode="auto">
            <a:xfrm>
              <a:off x="1498" y="2694"/>
              <a:ext cx="51" cy="40"/>
            </a:xfrm>
            <a:custGeom>
              <a:avLst/>
              <a:gdLst>
                <a:gd name="T0" fmla="*/ 1 w 24"/>
                <a:gd name="T1" fmla="*/ 17 h 19"/>
                <a:gd name="T2" fmla="*/ 24 w 24"/>
                <a:gd name="T3" fmla="*/ 0 h 19"/>
                <a:gd name="T4" fmla="*/ 1 w 24"/>
                <a:gd name="T5" fmla="*/ 19 h 19"/>
                <a:gd name="T6" fmla="*/ 0 w 24"/>
                <a:gd name="T7" fmla="*/ 19 h 19"/>
                <a:gd name="T8" fmla="*/ 1 w 24"/>
                <a:gd name="T9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9">
                  <a:moveTo>
                    <a:pt x="1" y="17"/>
                  </a:moveTo>
                  <a:cubicBezTo>
                    <a:pt x="10" y="13"/>
                    <a:pt x="16" y="6"/>
                    <a:pt x="24" y="0"/>
                  </a:cubicBezTo>
                  <a:cubicBezTo>
                    <a:pt x="19" y="9"/>
                    <a:pt x="10" y="14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8"/>
                    <a:pt x="1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/>
            <p:cNvSpPr/>
            <p:nvPr/>
          </p:nvSpPr>
          <p:spPr bwMode="auto">
            <a:xfrm>
              <a:off x="1723" y="2248"/>
              <a:ext cx="44" cy="44"/>
            </a:xfrm>
            <a:custGeom>
              <a:avLst/>
              <a:gdLst>
                <a:gd name="T0" fmla="*/ 21 w 21"/>
                <a:gd name="T1" fmla="*/ 21 h 21"/>
                <a:gd name="T2" fmla="*/ 0 w 21"/>
                <a:gd name="T3" fmla="*/ 1 h 21"/>
                <a:gd name="T4" fmla="*/ 12 w 21"/>
                <a:gd name="T5" fmla="*/ 7 h 21"/>
                <a:gd name="T6" fmla="*/ 21 w 2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21" y="21"/>
                  </a:moveTo>
                  <a:cubicBezTo>
                    <a:pt x="15" y="13"/>
                    <a:pt x="9" y="5"/>
                    <a:pt x="0" y="1"/>
                  </a:cubicBezTo>
                  <a:cubicBezTo>
                    <a:pt x="6" y="0"/>
                    <a:pt x="9" y="5"/>
                    <a:pt x="12" y="7"/>
                  </a:cubicBezTo>
                  <a:cubicBezTo>
                    <a:pt x="16" y="11"/>
                    <a:pt x="20" y="16"/>
                    <a:pt x="21" y="2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/>
            <p:cNvSpPr/>
            <p:nvPr/>
          </p:nvSpPr>
          <p:spPr bwMode="auto">
            <a:xfrm>
              <a:off x="1800" y="2591"/>
              <a:ext cx="61" cy="17"/>
            </a:xfrm>
            <a:custGeom>
              <a:avLst/>
              <a:gdLst>
                <a:gd name="T0" fmla="*/ 0 w 29"/>
                <a:gd name="T1" fmla="*/ 5 h 8"/>
                <a:gd name="T2" fmla="*/ 29 w 29"/>
                <a:gd name="T3" fmla="*/ 0 h 8"/>
                <a:gd name="T4" fmla="*/ 0 w 29"/>
                <a:gd name="T5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8">
                  <a:moveTo>
                    <a:pt x="0" y="5"/>
                  </a:moveTo>
                  <a:cubicBezTo>
                    <a:pt x="10" y="5"/>
                    <a:pt x="20" y="3"/>
                    <a:pt x="29" y="0"/>
                  </a:cubicBezTo>
                  <a:cubicBezTo>
                    <a:pt x="21" y="5"/>
                    <a:pt x="11" y="8"/>
                    <a:pt x="0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/>
            <p:cNvSpPr/>
            <p:nvPr/>
          </p:nvSpPr>
          <p:spPr bwMode="auto">
            <a:xfrm>
              <a:off x="1584" y="2271"/>
              <a:ext cx="23" cy="45"/>
            </a:xfrm>
            <a:custGeom>
              <a:avLst/>
              <a:gdLst>
                <a:gd name="T0" fmla="*/ 11 w 11"/>
                <a:gd name="T1" fmla="*/ 0 h 21"/>
                <a:gd name="T2" fmla="*/ 1 w 11"/>
                <a:gd name="T3" fmla="*/ 21 h 21"/>
                <a:gd name="T4" fmla="*/ 11 w 1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1">
                  <a:moveTo>
                    <a:pt x="11" y="0"/>
                  </a:moveTo>
                  <a:cubicBezTo>
                    <a:pt x="6" y="6"/>
                    <a:pt x="4" y="13"/>
                    <a:pt x="1" y="21"/>
                  </a:cubicBezTo>
                  <a:cubicBezTo>
                    <a:pt x="0" y="12"/>
                    <a:pt x="4" y="5"/>
                    <a:pt x="1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/>
            <p:cNvSpPr/>
            <p:nvPr/>
          </p:nvSpPr>
          <p:spPr bwMode="auto">
            <a:xfrm>
              <a:off x="1823" y="2446"/>
              <a:ext cx="46" cy="17"/>
            </a:xfrm>
            <a:custGeom>
              <a:avLst/>
              <a:gdLst>
                <a:gd name="T0" fmla="*/ 22 w 22"/>
                <a:gd name="T1" fmla="*/ 8 h 8"/>
                <a:gd name="T2" fmla="*/ 0 w 22"/>
                <a:gd name="T3" fmla="*/ 0 h 8"/>
                <a:gd name="T4" fmla="*/ 22 w 22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22" y="8"/>
                  </a:moveTo>
                  <a:cubicBezTo>
                    <a:pt x="15" y="4"/>
                    <a:pt x="7" y="2"/>
                    <a:pt x="0" y="0"/>
                  </a:cubicBezTo>
                  <a:cubicBezTo>
                    <a:pt x="8" y="0"/>
                    <a:pt x="16" y="0"/>
                    <a:pt x="22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/>
            <p:cNvSpPr/>
            <p:nvPr/>
          </p:nvSpPr>
          <p:spPr bwMode="auto">
            <a:xfrm>
              <a:off x="1362" y="2435"/>
              <a:ext cx="23" cy="38"/>
            </a:xfrm>
            <a:custGeom>
              <a:avLst/>
              <a:gdLst>
                <a:gd name="T0" fmla="*/ 0 w 11"/>
                <a:gd name="T1" fmla="*/ 0 h 18"/>
                <a:gd name="T2" fmla="*/ 11 w 11"/>
                <a:gd name="T3" fmla="*/ 18 h 18"/>
                <a:gd name="T4" fmla="*/ 0 w 11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8">
                  <a:moveTo>
                    <a:pt x="0" y="0"/>
                  </a:moveTo>
                  <a:cubicBezTo>
                    <a:pt x="4" y="6"/>
                    <a:pt x="8" y="12"/>
                    <a:pt x="11" y="18"/>
                  </a:cubicBezTo>
                  <a:cubicBezTo>
                    <a:pt x="5" y="14"/>
                    <a:pt x="2" y="7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74"/>
            <p:cNvSpPr/>
            <p:nvPr/>
          </p:nvSpPr>
          <p:spPr bwMode="auto">
            <a:xfrm>
              <a:off x="1683" y="2240"/>
              <a:ext cx="38" cy="10"/>
            </a:xfrm>
            <a:custGeom>
              <a:avLst/>
              <a:gdLst>
                <a:gd name="T0" fmla="*/ 4 w 18"/>
                <a:gd name="T1" fmla="*/ 2 h 5"/>
                <a:gd name="T2" fmla="*/ 0 w 18"/>
                <a:gd name="T3" fmla="*/ 1 h 5"/>
                <a:gd name="T4" fmla="*/ 18 w 18"/>
                <a:gd name="T5" fmla="*/ 5 h 5"/>
                <a:gd name="T6" fmla="*/ 4 w 18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5">
                  <a:moveTo>
                    <a:pt x="4" y="2"/>
                  </a:moveTo>
                  <a:cubicBezTo>
                    <a:pt x="3" y="2"/>
                    <a:pt x="2" y="1"/>
                    <a:pt x="0" y="1"/>
                  </a:cubicBezTo>
                  <a:cubicBezTo>
                    <a:pt x="6" y="0"/>
                    <a:pt x="13" y="0"/>
                    <a:pt x="18" y="5"/>
                  </a:cubicBezTo>
                  <a:cubicBezTo>
                    <a:pt x="13" y="4"/>
                    <a:pt x="9" y="3"/>
                    <a:pt x="4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75"/>
            <p:cNvSpPr/>
            <p:nvPr/>
          </p:nvSpPr>
          <p:spPr bwMode="auto">
            <a:xfrm>
              <a:off x="1578" y="2316"/>
              <a:ext cx="8" cy="33"/>
            </a:xfrm>
            <a:custGeom>
              <a:avLst/>
              <a:gdLst>
                <a:gd name="T0" fmla="*/ 4 w 4"/>
                <a:gd name="T1" fmla="*/ 0 h 16"/>
                <a:gd name="T2" fmla="*/ 3 w 4"/>
                <a:gd name="T3" fmla="*/ 15 h 16"/>
                <a:gd name="T4" fmla="*/ 0 w 4"/>
                <a:gd name="T5" fmla="*/ 16 h 16"/>
                <a:gd name="T6" fmla="*/ 4 w 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cubicBezTo>
                    <a:pt x="4" y="5"/>
                    <a:pt x="3" y="10"/>
                    <a:pt x="3" y="15"/>
                  </a:cubicBezTo>
                  <a:cubicBezTo>
                    <a:pt x="2" y="16"/>
                    <a:pt x="1" y="16"/>
                    <a:pt x="0" y="16"/>
                  </a:cubicBezTo>
                  <a:cubicBezTo>
                    <a:pt x="3" y="11"/>
                    <a:pt x="0" y="4"/>
                    <a:pt x="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76"/>
            <p:cNvSpPr/>
            <p:nvPr/>
          </p:nvSpPr>
          <p:spPr bwMode="auto">
            <a:xfrm>
              <a:off x="1483" y="2305"/>
              <a:ext cx="36" cy="13"/>
            </a:xfrm>
            <a:custGeom>
              <a:avLst/>
              <a:gdLst>
                <a:gd name="T0" fmla="*/ 17 w 17"/>
                <a:gd name="T1" fmla="*/ 6 h 6"/>
                <a:gd name="T2" fmla="*/ 0 w 17"/>
                <a:gd name="T3" fmla="*/ 1 h 6"/>
                <a:gd name="T4" fmla="*/ 17 w 1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6">
                  <a:moveTo>
                    <a:pt x="17" y="6"/>
                  </a:moveTo>
                  <a:cubicBezTo>
                    <a:pt x="11" y="4"/>
                    <a:pt x="6" y="2"/>
                    <a:pt x="0" y="1"/>
                  </a:cubicBezTo>
                  <a:cubicBezTo>
                    <a:pt x="7" y="0"/>
                    <a:pt x="12" y="2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77"/>
            <p:cNvSpPr/>
            <p:nvPr/>
          </p:nvSpPr>
          <p:spPr bwMode="auto">
            <a:xfrm>
              <a:off x="1737" y="2599"/>
              <a:ext cx="23" cy="17"/>
            </a:xfrm>
            <a:custGeom>
              <a:avLst/>
              <a:gdLst>
                <a:gd name="T0" fmla="*/ 10 w 11"/>
                <a:gd name="T1" fmla="*/ 8 h 8"/>
                <a:gd name="T2" fmla="*/ 0 w 11"/>
                <a:gd name="T3" fmla="*/ 1 h 8"/>
                <a:gd name="T4" fmla="*/ 9 w 11"/>
                <a:gd name="T5" fmla="*/ 1 h 8"/>
                <a:gd name="T6" fmla="*/ 10 w 11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8">
                  <a:moveTo>
                    <a:pt x="10" y="8"/>
                  </a:moveTo>
                  <a:cubicBezTo>
                    <a:pt x="6" y="7"/>
                    <a:pt x="5" y="3"/>
                    <a:pt x="0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3" y="4"/>
                    <a:pt x="11" y="5"/>
                    <a:pt x="1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78"/>
            <p:cNvSpPr/>
            <p:nvPr/>
          </p:nvSpPr>
          <p:spPr bwMode="auto">
            <a:xfrm>
              <a:off x="1353" y="2332"/>
              <a:ext cx="17" cy="30"/>
            </a:xfrm>
            <a:custGeom>
              <a:avLst/>
              <a:gdLst>
                <a:gd name="T0" fmla="*/ 8 w 8"/>
                <a:gd name="T1" fmla="*/ 0 h 14"/>
                <a:gd name="T2" fmla="*/ 0 w 8"/>
                <a:gd name="T3" fmla="*/ 14 h 14"/>
                <a:gd name="T4" fmla="*/ 8 w 8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8" y="0"/>
                  </a:moveTo>
                  <a:cubicBezTo>
                    <a:pt x="6" y="5"/>
                    <a:pt x="3" y="9"/>
                    <a:pt x="0" y="14"/>
                  </a:cubicBezTo>
                  <a:cubicBezTo>
                    <a:pt x="1" y="8"/>
                    <a:pt x="3" y="3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79"/>
            <p:cNvSpPr/>
            <p:nvPr/>
          </p:nvSpPr>
          <p:spPr bwMode="auto">
            <a:xfrm>
              <a:off x="1599" y="2677"/>
              <a:ext cx="17" cy="40"/>
            </a:xfrm>
            <a:custGeom>
              <a:avLst/>
              <a:gdLst>
                <a:gd name="T0" fmla="*/ 0 w 8"/>
                <a:gd name="T1" fmla="*/ 0 h 19"/>
                <a:gd name="T2" fmla="*/ 8 w 8"/>
                <a:gd name="T3" fmla="*/ 19 h 19"/>
                <a:gd name="T4" fmla="*/ 0 w 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4" y="6"/>
                    <a:pt x="5" y="13"/>
                    <a:pt x="8" y="19"/>
                  </a:cubicBezTo>
                  <a:cubicBezTo>
                    <a:pt x="3" y="13"/>
                    <a:pt x="3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80"/>
            <p:cNvSpPr/>
            <p:nvPr/>
          </p:nvSpPr>
          <p:spPr bwMode="auto">
            <a:xfrm>
              <a:off x="1773" y="2433"/>
              <a:ext cx="27" cy="6"/>
            </a:xfrm>
            <a:custGeom>
              <a:avLst/>
              <a:gdLst>
                <a:gd name="T0" fmla="*/ 13 w 13"/>
                <a:gd name="T1" fmla="*/ 3 h 3"/>
                <a:gd name="T2" fmla="*/ 0 w 13"/>
                <a:gd name="T3" fmla="*/ 1 h 3"/>
                <a:gd name="T4" fmla="*/ 13 w 1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3" y="3"/>
                  </a:moveTo>
                  <a:cubicBezTo>
                    <a:pt x="9" y="3"/>
                    <a:pt x="4" y="3"/>
                    <a:pt x="0" y="1"/>
                  </a:cubicBezTo>
                  <a:cubicBezTo>
                    <a:pt x="5" y="0"/>
                    <a:pt x="9" y="0"/>
                    <a:pt x="13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81"/>
            <p:cNvSpPr/>
            <p:nvPr/>
          </p:nvSpPr>
          <p:spPr bwMode="auto">
            <a:xfrm>
              <a:off x="1347" y="2668"/>
              <a:ext cx="9" cy="30"/>
            </a:xfrm>
            <a:custGeom>
              <a:avLst/>
              <a:gdLst>
                <a:gd name="T0" fmla="*/ 0 w 4"/>
                <a:gd name="T1" fmla="*/ 0 h 14"/>
                <a:gd name="T2" fmla="*/ 4 w 4"/>
                <a:gd name="T3" fmla="*/ 14 h 14"/>
                <a:gd name="T4" fmla="*/ 0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0" y="0"/>
                  </a:moveTo>
                  <a:cubicBezTo>
                    <a:pt x="1" y="5"/>
                    <a:pt x="3" y="9"/>
                    <a:pt x="4" y="14"/>
                  </a:cubicBezTo>
                  <a:cubicBezTo>
                    <a:pt x="1" y="10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82"/>
            <p:cNvSpPr/>
            <p:nvPr/>
          </p:nvSpPr>
          <p:spPr bwMode="auto">
            <a:xfrm>
              <a:off x="1569" y="2652"/>
              <a:ext cx="13" cy="16"/>
            </a:xfrm>
            <a:custGeom>
              <a:avLst/>
              <a:gdLst>
                <a:gd name="T0" fmla="*/ 0 w 6"/>
                <a:gd name="T1" fmla="*/ 8 h 8"/>
                <a:gd name="T2" fmla="*/ 6 w 6"/>
                <a:gd name="T3" fmla="*/ 0 h 8"/>
                <a:gd name="T4" fmla="*/ 0 w 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cubicBezTo>
                    <a:pt x="1" y="5"/>
                    <a:pt x="3" y="2"/>
                    <a:pt x="6" y="0"/>
                  </a:cubicBezTo>
                  <a:cubicBezTo>
                    <a:pt x="5" y="4"/>
                    <a:pt x="3" y="7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83"/>
            <p:cNvSpPr/>
            <p:nvPr/>
          </p:nvSpPr>
          <p:spPr bwMode="auto">
            <a:xfrm>
              <a:off x="1588" y="2652"/>
              <a:ext cx="11" cy="25"/>
            </a:xfrm>
            <a:custGeom>
              <a:avLst/>
              <a:gdLst>
                <a:gd name="T0" fmla="*/ 0 w 5"/>
                <a:gd name="T1" fmla="*/ 0 h 12"/>
                <a:gd name="T2" fmla="*/ 5 w 5"/>
                <a:gd name="T3" fmla="*/ 12 h 12"/>
                <a:gd name="T4" fmla="*/ 0 w 5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2">
                  <a:moveTo>
                    <a:pt x="0" y="0"/>
                  </a:moveTo>
                  <a:cubicBezTo>
                    <a:pt x="3" y="4"/>
                    <a:pt x="4" y="8"/>
                    <a:pt x="5" y="12"/>
                  </a:cubicBezTo>
                  <a:cubicBezTo>
                    <a:pt x="1" y="9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84"/>
            <p:cNvSpPr/>
            <p:nvPr/>
          </p:nvSpPr>
          <p:spPr bwMode="auto">
            <a:xfrm>
              <a:off x="1758" y="2616"/>
              <a:ext cx="15" cy="15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4" y="5"/>
                    <a:pt x="2" y="3"/>
                    <a:pt x="0" y="0"/>
                  </a:cubicBezTo>
                  <a:cubicBezTo>
                    <a:pt x="4" y="1"/>
                    <a:pt x="6" y="4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85"/>
            <p:cNvSpPr/>
            <p:nvPr/>
          </p:nvSpPr>
          <p:spPr bwMode="auto">
            <a:xfrm>
              <a:off x="1800" y="2437"/>
              <a:ext cx="17" cy="7"/>
            </a:xfrm>
            <a:custGeom>
              <a:avLst/>
              <a:gdLst>
                <a:gd name="T0" fmla="*/ 8 w 8"/>
                <a:gd name="T1" fmla="*/ 3 h 3"/>
                <a:gd name="T2" fmla="*/ 0 w 8"/>
                <a:gd name="T3" fmla="*/ 1 h 3"/>
                <a:gd name="T4" fmla="*/ 8 w 8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5" y="3"/>
                    <a:pt x="2" y="3"/>
                    <a:pt x="0" y="1"/>
                  </a:cubicBezTo>
                  <a:cubicBezTo>
                    <a:pt x="3" y="1"/>
                    <a:pt x="6" y="0"/>
                    <a:pt x="8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86"/>
            <p:cNvSpPr/>
            <p:nvPr/>
          </p:nvSpPr>
          <p:spPr bwMode="auto">
            <a:xfrm>
              <a:off x="1783" y="2599"/>
              <a:ext cx="19" cy="6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3" y="0"/>
                    <a:pt x="6" y="0"/>
                    <a:pt x="9" y="2"/>
                  </a:cubicBezTo>
                  <a:cubicBezTo>
                    <a:pt x="6" y="3"/>
                    <a:pt x="3" y="3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87"/>
            <p:cNvSpPr/>
            <p:nvPr/>
          </p:nvSpPr>
          <p:spPr bwMode="auto">
            <a:xfrm>
              <a:off x="1572" y="2376"/>
              <a:ext cx="8" cy="11"/>
            </a:xfrm>
            <a:custGeom>
              <a:avLst/>
              <a:gdLst>
                <a:gd name="T0" fmla="*/ 4 w 4"/>
                <a:gd name="T1" fmla="*/ 1 h 5"/>
                <a:gd name="T2" fmla="*/ 3 w 4"/>
                <a:gd name="T3" fmla="*/ 5 h 5"/>
                <a:gd name="T4" fmla="*/ 2 w 4"/>
                <a:gd name="T5" fmla="*/ 0 h 5"/>
                <a:gd name="T6" fmla="*/ 4 w 4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1"/>
                  </a:moveTo>
                  <a:cubicBezTo>
                    <a:pt x="4" y="2"/>
                    <a:pt x="4" y="5"/>
                    <a:pt x="3" y="5"/>
                  </a:cubicBezTo>
                  <a:cubicBezTo>
                    <a:pt x="0" y="4"/>
                    <a:pt x="3" y="2"/>
                    <a:pt x="2" y="0"/>
                  </a:cubicBezTo>
                  <a:cubicBezTo>
                    <a:pt x="2" y="0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88"/>
            <p:cNvSpPr/>
            <p:nvPr/>
          </p:nvSpPr>
          <p:spPr bwMode="auto">
            <a:xfrm>
              <a:off x="1578" y="2347"/>
              <a:ext cx="6" cy="11"/>
            </a:xfrm>
            <a:custGeom>
              <a:avLst/>
              <a:gdLst>
                <a:gd name="T0" fmla="*/ 0 w 3"/>
                <a:gd name="T1" fmla="*/ 1 h 5"/>
                <a:gd name="T2" fmla="*/ 3 w 3"/>
                <a:gd name="T3" fmla="*/ 0 h 5"/>
                <a:gd name="T4" fmla="*/ 0 w 3"/>
                <a:gd name="T5" fmla="*/ 5 h 5"/>
                <a:gd name="T6" fmla="*/ 0 w 3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0" y="1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2"/>
                    <a:pt x="2" y="4"/>
                    <a:pt x="0" y="5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DCF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89"/>
            <p:cNvSpPr/>
            <p:nvPr/>
          </p:nvSpPr>
          <p:spPr bwMode="auto">
            <a:xfrm>
              <a:off x="1767" y="2599"/>
              <a:ext cx="16" cy="4"/>
            </a:xfrm>
            <a:custGeom>
              <a:avLst/>
              <a:gdLst>
                <a:gd name="T0" fmla="*/ 0 w 8"/>
                <a:gd name="T1" fmla="*/ 1 h 2"/>
                <a:gd name="T2" fmla="*/ 8 w 8"/>
                <a:gd name="T3" fmla="*/ 1 h 2"/>
                <a:gd name="T4" fmla="*/ 0 w 8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3" y="0"/>
                    <a:pt x="5" y="0"/>
                    <a:pt x="8" y="1"/>
                  </a:cubicBezTo>
                  <a:cubicBezTo>
                    <a:pt x="5" y="2"/>
                    <a:pt x="3" y="2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90"/>
            <p:cNvSpPr/>
            <p:nvPr/>
          </p:nvSpPr>
          <p:spPr bwMode="auto">
            <a:xfrm>
              <a:off x="1616" y="2717"/>
              <a:ext cx="6" cy="12"/>
            </a:xfrm>
            <a:custGeom>
              <a:avLst/>
              <a:gdLst>
                <a:gd name="T0" fmla="*/ 0 w 3"/>
                <a:gd name="T1" fmla="*/ 0 h 6"/>
                <a:gd name="T2" fmla="*/ 3 w 3"/>
                <a:gd name="T3" fmla="*/ 6 h 6"/>
                <a:gd name="T4" fmla="*/ 0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0"/>
                  </a:moveTo>
                  <a:cubicBezTo>
                    <a:pt x="2" y="1"/>
                    <a:pt x="2" y="4"/>
                    <a:pt x="3" y="6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91"/>
            <p:cNvSpPr/>
            <p:nvPr/>
          </p:nvSpPr>
          <p:spPr bwMode="auto">
            <a:xfrm>
              <a:off x="1383" y="2263"/>
              <a:ext cx="495" cy="506"/>
            </a:xfrm>
            <a:custGeom>
              <a:avLst/>
              <a:gdLst>
                <a:gd name="T0" fmla="*/ 50 w 236"/>
                <a:gd name="T1" fmla="*/ 199 h 241"/>
                <a:gd name="T2" fmla="*/ 22 w 236"/>
                <a:gd name="T3" fmla="*/ 202 h 241"/>
                <a:gd name="T4" fmla="*/ 12 w 236"/>
                <a:gd name="T5" fmla="*/ 198 h 241"/>
                <a:gd name="T6" fmla="*/ 4 w 236"/>
                <a:gd name="T7" fmla="*/ 185 h 241"/>
                <a:gd name="T8" fmla="*/ 31 w 236"/>
                <a:gd name="T9" fmla="*/ 165 h 241"/>
                <a:gd name="T10" fmla="*/ 64 w 236"/>
                <a:gd name="T11" fmla="*/ 143 h 241"/>
                <a:gd name="T12" fmla="*/ 56 w 236"/>
                <a:gd name="T13" fmla="*/ 128 h 241"/>
                <a:gd name="T14" fmla="*/ 68 w 236"/>
                <a:gd name="T15" fmla="*/ 123 h 241"/>
                <a:gd name="T16" fmla="*/ 71 w 236"/>
                <a:gd name="T17" fmla="*/ 113 h 241"/>
                <a:gd name="T18" fmla="*/ 61 w 236"/>
                <a:gd name="T19" fmla="*/ 98 h 241"/>
                <a:gd name="T20" fmla="*/ 78 w 236"/>
                <a:gd name="T21" fmla="*/ 99 h 241"/>
                <a:gd name="T22" fmla="*/ 74 w 236"/>
                <a:gd name="T23" fmla="*/ 75 h 241"/>
                <a:gd name="T24" fmla="*/ 84 w 236"/>
                <a:gd name="T25" fmla="*/ 78 h 241"/>
                <a:gd name="T26" fmla="*/ 99 w 236"/>
                <a:gd name="T27" fmla="*/ 58 h 241"/>
                <a:gd name="T28" fmla="*/ 107 w 236"/>
                <a:gd name="T29" fmla="*/ 30 h 241"/>
                <a:gd name="T30" fmla="*/ 111 w 236"/>
                <a:gd name="T31" fmla="*/ 19 h 241"/>
                <a:gd name="T32" fmla="*/ 119 w 236"/>
                <a:gd name="T33" fmla="*/ 13 h 241"/>
                <a:gd name="T34" fmla="*/ 138 w 236"/>
                <a:gd name="T35" fmla="*/ 6 h 241"/>
                <a:gd name="T36" fmla="*/ 147 w 236"/>
                <a:gd name="T37" fmla="*/ 3 h 241"/>
                <a:gd name="T38" fmla="*/ 167 w 236"/>
                <a:gd name="T39" fmla="*/ 24 h 241"/>
                <a:gd name="T40" fmla="*/ 175 w 236"/>
                <a:gd name="T41" fmla="*/ 31 h 241"/>
                <a:gd name="T42" fmla="*/ 168 w 236"/>
                <a:gd name="T43" fmla="*/ 57 h 241"/>
                <a:gd name="T44" fmla="*/ 164 w 236"/>
                <a:gd name="T45" fmla="*/ 67 h 241"/>
                <a:gd name="T46" fmla="*/ 161 w 236"/>
                <a:gd name="T47" fmla="*/ 94 h 241"/>
                <a:gd name="T48" fmla="*/ 168 w 236"/>
                <a:gd name="T49" fmla="*/ 102 h 241"/>
                <a:gd name="T50" fmla="*/ 171 w 236"/>
                <a:gd name="T51" fmla="*/ 102 h 241"/>
                <a:gd name="T52" fmla="*/ 189 w 236"/>
                <a:gd name="T53" fmla="*/ 99 h 241"/>
                <a:gd name="T54" fmla="*/ 195 w 236"/>
                <a:gd name="T55" fmla="*/ 103 h 241"/>
                <a:gd name="T56" fmla="*/ 195 w 236"/>
                <a:gd name="T57" fmla="*/ 118 h 241"/>
                <a:gd name="T58" fmla="*/ 191 w 236"/>
                <a:gd name="T59" fmla="*/ 122 h 241"/>
                <a:gd name="T60" fmla="*/ 207 w 236"/>
                <a:gd name="T61" fmla="*/ 124 h 241"/>
                <a:gd name="T62" fmla="*/ 208 w 236"/>
                <a:gd name="T63" fmla="*/ 113 h 241"/>
                <a:gd name="T64" fmla="*/ 206 w 236"/>
                <a:gd name="T65" fmla="*/ 102 h 241"/>
                <a:gd name="T66" fmla="*/ 223 w 236"/>
                <a:gd name="T67" fmla="*/ 102 h 241"/>
                <a:gd name="T68" fmla="*/ 230 w 236"/>
                <a:gd name="T69" fmla="*/ 134 h 241"/>
                <a:gd name="T70" fmla="*/ 224 w 236"/>
                <a:gd name="T71" fmla="*/ 134 h 241"/>
                <a:gd name="T72" fmla="*/ 228 w 236"/>
                <a:gd name="T73" fmla="*/ 138 h 241"/>
                <a:gd name="T74" fmla="*/ 203 w 236"/>
                <a:gd name="T75" fmla="*/ 147 h 241"/>
                <a:gd name="T76" fmla="*/ 171 w 236"/>
                <a:gd name="T77" fmla="*/ 150 h 241"/>
                <a:gd name="T78" fmla="*/ 161 w 236"/>
                <a:gd name="T79" fmla="*/ 165 h 241"/>
                <a:gd name="T80" fmla="*/ 176 w 236"/>
                <a:gd name="T81" fmla="*/ 186 h 241"/>
                <a:gd name="T82" fmla="*/ 185 w 236"/>
                <a:gd name="T83" fmla="*/ 207 h 241"/>
                <a:gd name="T84" fmla="*/ 185 w 236"/>
                <a:gd name="T85" fmla="*/ 228 h 241"/>
                <a:gd name="T86" fmla="*/ 173 w 236"/>
                <a:gd name="T87" fmla="*/ 241 h 241"/>
                <a:gd name="T88" fmla="*/ 156 w 236"/>
                <a:gd name="T89" fmla="*/ 236 h 241"/>
                <a:gd name="T90" fmla="*/ 143 w 236"/>
                <a:gd name="T91" fmla="*/ 232 h 241"/>
                <a:gd name="T92" fmla="*/ 131 w 236"/>
                <a:gd name="T93" fmla="*/ 222 h 241"/>
                <a:gd name="T94" fmla="*/ 115 w 236"/>
                <a:gd name="T95" fmla="*/ 200 h 241"/>
                <a:gd name="T96" fmla="*/ 111 w 236"/>
                <a:gd name="T97" fmla="*/ 187 h 241"/>
                <a:gd name="T98" fmla="*/ 102 w 236"/>
                <a:gd name="T99" fmla="*/ 174 h 241"/>
                <a:gd name="T100" fmla="*/ 71 w 236"/>
                <a:gd name="T101" fmla="*/ 19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6" h="241">
                  <a:moveTo>
                    <a:pt x="63" y="194"/>
                  </a:moveTo>
                  <a:cubicBezTo>
                    <a:pt x="57" y="191"/>
                    <a:pt x="53" y="197"/>
                    <a:pt x="50" y="199"/>
                  </a:cubicBezTo>
                  <a:cubicBezTo>
                    <a:pt x="45" y="203"/>
                    <a:pt x="41" y="206"/>
                    <a:pt x="34" y="205"/>
                  </a:cubicBezTo>
                  <a:cubicBezTo>
                    <a:pt x="30" y="204"/>
                    <a:pt x="26" y="205"/>
                    <a:pt x="22" y="202"/>
                  </a:cubicBezTo>
                  <a:cubicBezTo>
                    <a:pt x="20" y="201"/>
                    <a:pt x="16" y="205"/>
                    <a:pt x="16" y="199"/>
                  </a:cubicBezTo>
                  <a:cubicBezTo>
                    <a:pt x="16" y="197"/>
                    <a:pt x="13" y="197"/>
                    <a:pt x="12" y="198"/>
                  </a:cubicBezTo>
                  <a:cubicBezTo>
                    <a:pt x="9" y="198"/>
                    <a:pt x="5" y="198"/>
                    <a:pt x="6" y="197"/>
                  </a:cubicBezTo>
                  <a:cubicBezTo>
                    <a:pt x="7" y="192"/>
                    <a:pt x="0" y="189"/>
                    <a:pt x="4" y="185"/>
                  </a:cubicBezTo>
                  <a:cubicBezTo>
                    <a:pt x="6" y="183"/>
                    <a:pt x="9" y="180"/>
                    <a:pt x="12" y="179"/>
                  </a:cubicBezTo>
                  <a:cubicBezTo>
                    <a:pt x="21" y="177"/>
                    <a:pt x="25" y="170"/>
                    <a:pt x="31" y="165"/>
                  </a:cubicBezTo>
                  <a:cubicBezTo>
                    <a:pt x="36" y="162"/>
                    <a:pt x="40" y="157"/>
                    <a:pt x="46" y="155"/>
                  </a:cubicBezTo>
                  <a:cubicBezTo>
                    <a:pt x="52" y="152"/>
                    <a:pt x="58" y="147"/>
                    <a:pt x="64" y="143"/>
                  </a:cubicBezTo>
                  <a:cubicBezTo>
                    <a:pt x="68" y="140"/>
                    <a:pt x="66" y="134"/>
                    <a:pt x="62" y="133"/>
                  </a:cubicBezTo>
                  <a:cubicBezTo>
                    <a:pt x="59" y="132"/>
                    <a:pt x="57" y="131"/>
                    <a:pt x="56" y="128"/>
                  </a:cubicBezTo>
                  <a:cubicBezTo>
                    <a:pt x="56" y="126"/>
                    <a:pt x="60" y="127"/>
                    <a:pt x="61" y="126"/>
                  </a:cubicBezTo>
                  <a:cubicBezTo>
                    <a:pt x="63" y="124"/>
                    <a:pt x="66" y="124"/>
                    <a:pt x="68" y="123"/>
                  </a:cubicBezTo>
                  <a:cubicBezTo>
                    <a:pt x="71" y="121"/>
                    <a:pt x="75" y="122"/>
                    <a:pt x="76" y="119"/>
                  </a:cubicBezTo>
                  <a:cubicBezTo>
                    <a:pt x="77" y="116"/>
                    <a:pt x="72" y="116"/>
                    <a:pt x="71" y="113"/>
                  </a:cubicBezTo>
                  <a:cubicBezTo>
                    <a:pt x="69" y="109"/>
                    <a:pt x="66" y="107"/>
                    <a:pt x="63" y="104"/>
                  </a:cubicBezTo>
                  <a:cubicBezTo>
                    <a:pt x="61" y="102"/>
                    <a:pt x="60" y="101"/>
                    <a:pt x="61" y="98"/>
                  </a:cubicBezTo>
                  <a:cubicBezTo>
                    <a:pt x="63" y="96"/>
                    <a:pt x="65" y="96"/>
                    <a:pt x="67" y="97"/>
                  </a:cubicBezTo>
                  <a:cubicBezTo>
                    <a:pt x="70" y="100"/>
                    <a:pt x="74" y="103"/>
                    <a:pt x="78" y="99"/>
                  </a:cubicBezTo>
                  <a:cubicBezTo>
                    <a:pt x="81" y="95"/>
                    <a:pt x="79" y="90"/>
                    <a:pt x="76" y="87"/>
                  </a:cubicBezTo>
                  <a:cubicBezTo>
                    <a:pt x="73" y="83"/>
                    <a:pt x="76" y="79"/>
                    <a:pt x="74" y="75"/>
                  </a:cubicBezTo>
                  <a:cubicBezTo>
                    <a:pt x="74" y="73"/>
                    <a:pt x="76" y="72"/>
                    <a:pt x="78" y="73"/>
                  </a:cubicBezTo>
                  <a:cubicBezTo>
                    <a:pt x="80" y="75"/>
                    <a:pt x="82" y="77"/>
                    <a:pt x="84" y="78"/>
                  </a:cubicBezTo>
                  <a:cubicBezTo>
                    <a:pt x="89" y="80"/>
                    <a:pt x="93" y="78"/>
                    <a:pt x="92" y="73"/>
                  </a:cubicBezTo>
                  <a:cubicBezTo>
                    <a:pt x="91" y="66"/>
                    <a:pt x="96" y="61"/>
                    <a:pt x="99" y="58"/>
                  </a:cubicBezTo>
                  <a:cubicBezTo>
                    <a:pt x="107" y="51"/>
                    <a:pt x="106" y="43"/>
                    <a:pt x="107" y="35"/>
                  </a:cubicBezTo>
                  <a:cubicBezTo>
                    <a:pt x="108" y="33"/>
                    <a:pt x="107" y="32"/>
                    <a:pt x="107" y="30"/>
                  </a:cubicBezTo>
                  <a:cubicBezTo>
                    <a:pt x="107" y="29"/>
                    <a:pt x="107" y="28"/>
                    <a:pt x="107" y="27"/>
                  </a:cubicBezTo>
                  <a:cubicBezTo>
                    <a:pt x="109" y="25"/>
                    <a:pt x="111" y="22"/>
                    <a:pt x="111" y="19"/>
                  </a:cubicBezTo>
                  <a:cubicBezTo>
                    <a:pt x="111" y="17"/>
                    <a:pt x="113" y="15"/>
                    <a:pt x="115" y="15"/>
                  </a:cubicBezTo>
                  <a:cubicBezTo>
                    <a:pt x="117" y="15"/>
                    <a:pt x="119" y="15"/>
                    <a:pt x="119" y="13"/>
                  </a:cubicBezTo>
                  <a:cubicBezTo>
                    <a:pt x="122" y="6"/>
                    <a:pt x="126" y="7"/>
                    <a:pt x="131" y="9"/>
                  </a:cubicBezTo>
                  <a:cubicBezTo>
                    <a:pt x="134" y="10"/>
                    <a:pt x="137" y="10"/>
                    <a:pt x="138" y="6"/>
                  </a:cubicBezTo>
                  <a:cubicBezTo>
                    <a:pt x="138" y="4"/>
                    <a:pt x="140" y="2"/>
                    <a:pt x="142" y="1"/>
                  </a:cubicBezTo>
                  <a:cubicBezTo>
                    <a:pt x="144" y="0"/>
                    <a:pt x="147" y="0"/>
                    <a:pt x="147" y="3"/>
                  </a:cubicBezTo>
                  <a:cubicBezTo>
                    <a:pt x="146" y="13"/>
                    <a:pt x="155" y="13"/>
                    <a:pt x="160" y="16"/>
                  </a:cubicBezTo>
                  <a:cubicBezTo>
                    <a:pt x="163" y="18"/>
                    <a:pt x="166" y="20"/>
                    <a:pt x="167" y="24"/>
                  </a:cubicBezTo>
                  <a:cubicBezTo>
                    <a:pt x="167" y="26"/>
                    <a:pt x="168" y="27"/>
                    <a:pt x="171" y="27"/>
                  </a:cubicBezTo>
                  <a:cubicBezTo>
                    <a:pt x="174" y="26"/>
                    <a:pt x="176" y="28"/>
                    <a:pt x="175" y="31"/>
                  </a:cubicBezTo>
                  <a:cubicBezTo>
                    <a:pt x="173" y="35"/>
                    <a:pt x="174" y="39"/>
                    <a:pt x="173" y="43"/>
                  </a:cubicBezTo>
                  <a:cubicBezTo>
                    <a:pt x="171" y="47"/>
                    <a:pt x="170" y="52"/>
                    <a:pt x="168" y="57"/>
                  </a:cubicBezTo>
                  <a:cubicBezTo>
                    <a:pt x="166" y="59"/>
                    <a:pt x="165" y="62"/>
                    <a:pt x="165" y="65"/>
                  </a:cubicBezTo>
                  <a:cubicBezTo>
                    <a:pt x="165" y="66"/>
                    <a:pt x="165" y="67"/>
                    <a:pt x="164" y="67"/>
                  </a:cubicBezTo>
                  <a:cubicBezTo>
                    <a:pt x="156" y="71"/>
                    <a:pt x="157" y="79"/>
                    <a:pt x="154" y="85"/>
                  </a:cubicBezTo>
                  <a:cubicBezTo>
                    <a:pt x="157" y="87"/>
                    <a:pt x="162" y="88"/>
                    <a:pt x="161" y="94"/>
                  </a:cubicBezTo>
                  <a:cubicBezTo>
                    <a:pt x="161" y="95"/>
                    <a:pt x="162" y="96"/>
                    <a:pt x="163" y="96"/>
                  </a:cubicBezTo>
                  <a:cubicBezTo>
                    <a:pt x="167" y="97"/>
                    <a:pt x="169" y="98"/>
                    <a:pt x="168" y="102"/>
                  </a:cubicBezTo>
                  <a:cubicBezTo>
                    <a:pt x="168" y="104"/>
                    <a:pt x="169" y="104"/>
                    <a:pt x="170" y="104"/>
                  </a:cubicBezTo>
                  <a:cubicBezTo>
                    <a:pt x="173" y="105"/>
                    <a:pt x="171" y="103"/>
                    <a:pt x="171" y="102"/>
                  </a:cubicBezTo>
                  <a:cubicBezTo>
                    <a:pt x="172" y="97"/>
                    <a:pt x="175" y="96"/>
                    <a:pt x="178" y="99"/>
                  </a:cubicBezTo>
                  <a:cubicBezTo>
                    <a:pt x="182" y="102"/>
                    <a:pt x="185" y="102"/>
                    <a:pt x="189" y="99"/>
                  </a:cubicBezTo>
                  <a:cubicBezTo>
                    <a:pt x="190" y="99"/>
                    <a:pt x="189" y="99"/>
                    <a:pt x="190" y="99"/>
                  </a:cubicBezTo>
                  <a:cubicBezTo>
                    <a:pt x="193" y="99"/>
                    <a:pt x="196" y="101"/>
                    <a:pt x="195" y="103"/>
                  </a:cubicBezTo>
                  <a:cubicBezTo>
                    <a:pt x="194" y="109"/>
                    <a:pt x="201" y="104"/>
                    <a:pt x="201" y="109"/>
                  </a:cubicBezTo>
                  <a:cubicBezTo>
                    <a:pt x="201" y="113"/>
                    <a:pt x="199" y="116"/>
                    <a:pt x="195" y="118"/>
                  </a:cubicBezTo>
                  <a:cubicBezTo>
                    <a:pt x="193" y="119"/>
                    <a:pt x="191" y="119"/>
                    <a:pt x="190" y="120"/>
                  </a:cubicBezTo>
                  <a:cubicBezTo>
                    <a:pt x="188" y="122"/>
                    <a:pt x="190" y="122"/>
                    <a:pt x="191" y="122"/>
                  </a:cubicBezTo>
                  <a:cubicBezTo>
                    <a:pt x="194" y="123"/>
                    <a:pt x="197" y="125"/>
                    <a:pt x="201" y="125"/>
                  </a:cubicBezTo>
                  <a:cubicBezTo>
                    <a:pt x="203" y="125"/>
                    <a:pt x="206" y="127"/>
                    <a:pt x="207" y="124"/>
                  </a:cubicBezTo>
                  <a:cubicBezTo>
                    <a:pt x="208" y="120"/>
                    <a:pt x="210" y="117"/>
                    <a:pt x="212" y="114"/>
                  </a:cubicBezTo>
                  <a:cubicBezTo>
                    <a:pt x="211" y="111"/>
                    <a:pt x="209" y="113"/>
                    <a:pt x="208" y="113"/>
                  </a:cubicBezTo>
                  <a:cubicBezTo>
                    <a:pt x="203" y="114"/>
                    <a:pt x="202" y="112"/>
                    <a:pt x="201" y="108"/>
                  </a:cubicBezTo>
                  <a:cubicBezTo>
                    <a:pt x="200" y="104"/>
                    <a:pt x="203" y="103"/>
                    <a:pt x="206" y="102"/>
                  </a:cubicBezTo>
                  <a:cubicBezTo>
                    <a:pt x="211" y="102"/>
                    <a:pt x="216" y="104"/>
                    <a:pt x="220" y="100"/>
                  </a:cubicBezTo>
                  <a:cubicBezTo>
                    <a:pt x="221" y="99"/>
                    <a:pt x="222" y="101"/>
                    <a:pt x="223" y="102"/>
                  </a:cubicBezTo>
                  <a:cubicBezTo>
                    <a:pt x="228" y="110"/>
                    <a:pt x="231" y="119"/>
                    <a:pt x="234" y="128"/>
                  </a:cubicBezTo>
                  <a:cubicBezTo>
                    <a:pt x="236" y="131"/>
                    <a:pt x="234" y="133"/>
                    <a:pt x="230" y="134"/>
                  </a:cubicBezTo>
                  <a:cubicBezTo>
                    <a:pt x="228" y="134"/>
                    <a:pt x="226" y="133"/>
                    <a:pt x="225" y="134"/>
                  </a:cubicBezTo>
                  <a:cubicBezTo>
                    <a:pt x="224" y="134"/>
                    <a:pt x="224" y="135"/>
                    <a:pt x="224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8" y="134"/>
                    <a:pt x="228" y="136"/>
                    <a:pt x="228" y="138"/>
                  </a:cubicBezTo>
                  <a:cubicBezTo>
                    <a:pt x="223" y="143"/>
                    <a:pt x="216" y="145"/>
                    <a:pt x="210" y="149"/>
                  </a:cubicBezTo>
                  <a:cubicBezTo>
                    <a:pt x="209" y="150"/>
                    <a:pt x="203" y="154"/>
                    <a:pt x="203" y="147"/>
                  </a:cubicBezTo>
                  <a:cubicBezTo>
                    <a:pt x="202" y="145"/>
                    <a:pt x="200" y="145"/>
                    <a:pt x="198" y="146"/>
                  </a:cubicBezTo>
                  <a:cubicBezTo>
                    <a:pt x="190" y="155"/>
                    <a:pt x="180" y="151"/>
                    <a:pt x="171" y="150"/>
                  </a:cubicBezTo>
                  <a:cubicBezTo>
                    <a:pt x="168" y="149"/>
                    <a:pt x="164" y="148"/>
                    <a:pt x="163" y="152"/>
                  </a:cubicBezTo>
                  <a:cubicBezTo>
                    <a:pt x="162" y="156"/>
                    <a:pt x="155" y="159"/>
                    <a:pt x="161" y="165"/>
                  </a:cubicBezTo>
                  <a:cubicBezTo>
                    <a:pt x="167" y="170"/>
                    <a:pt x="173" y="176"/>
                    <a:pt x="174" y="184"/>
                  </a:cubicBezTo>
                  <a:cubicBezTo>
                    <a:pt x="175" y="185"/>
                    <a:pt x="175" y="186"/>
                    <a:pt x="176" y="186"/>
                  </a:cubicBezTo>
                  <a:cubicBezTo>
                    <a:pt x="183" y="189"/>
                    <a:pt x="183" y="194"/>
                    <a:pt x="180" y="199"/>
                  </a:cubicBezTo>
                  <a:cubicBezTo>
                    <a:pt x="184" y="201"/>
                    <a:pt x="191" y="200"/>
                    <a:pt x="185" y="207"/>
                  </a:cubicBezTo>
                  <a:cubicBezTo>
                    <a:pt x="185" y="207"/>
                    <a:pt x="184" y="207"/>
                    <a:pt x="185" y="208"/>
                  </a:cubicBezTo>
                  <a:cubicBezTo>
                    <a:pt x="192" y="214"/>
                    <a:pt x="187" y="221"/>
                    <a:pt x="185" y="228"/>
                  </a:cubicBezTo>
                  <a:cubicBezTo>
                    <a:pt x="185" y="231"/>
                    <a:pt x="185" y="234"/>
                    <a:pt x="182" y="234"/>
                  </a:cubicBezTo>
                  <a:cubicBezTo>
                    <a:pt x="177" y="234"/>
                    <a:pt x="176" y="239"/>
                    <a:pt x="173" y="241"/>
                  </a:cubicBezTo>
                  <a:cubicBezTo>
                    <a:pt x="172" y="241"/>
                    <a:pt x="172" y="241"/>
                    <a:pt x="171" y="241"/>
                  </a:cubicBezTo>
                  <a:cubicBezTo>
                    <a:pt x="167" y="236"/>
                    <a:pt x="162" y="233"/>
                    <a:pt x="156" y="236"/>
                  </a:cubicBezTo>
                  <a:cubicBezTo>
                    <a:pt x="153" y="237"/>
                    <a:pt x="151" y="236"/>
                    <a:pt x="148" y="234"/>
                  </a:cubicBezTo>
                  <a:cubicBezTo>
                    <a:pt x="147" y="233"/>
                    <a:pt x="145" y="232"/>
                    <a:pt x="143" y="232"/>
                  </a:cubicBezTo>
                  <a:cubicBezTo>
                    <a:pt x="140" y="233"/>
                    <a:pt x="138" y="232"/>
                    <a:pt x="137" y="229"/>
                  </a:cubicBezTo>
                  <a:cubicBezTo>
                    <a:pt x="136" y="225"/>
                    <a:pt x="133" y="224"/>
                    <a:pt x="131" y="222"/>
                  </a:cubicBezTo>
                  <a:cubicBezTo>
                    <a:pt x="124" y="218"/>
                    <a:pt x="119" y="212"/>
                    <a:pt x="115" y="205"/>
                  </a:cubicBezTo>
                  <a:cubicBezTo>
                    <a:pt x="114" y="203"/>
                    <a:pt x="113" y="201"/>
                    <a:pt x="115" y="200"/>
                  </a:cubicBezTo>
                  <a:cubicBezTo>
                    <a:pt x="119" y="195"/>
                    <a:pt x="117" y="194"/>
                    <a:pt x="112" y="193"/>
                  </a:cubicBezTo>
                  <a:cubicBezTo>
                    <a:pt x="110" y="192"/>
                    <a:pt x="104" y="190"/>
                    <a:pt x="111" y="187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1" y="185"/>
                    <a:pt x="103" y="174"/>
                    <a:pt x="102" y="174"/>
                  </a:cubicBezTo>
                  <a:cubicBezTo>
                    <a:pt x="98" y="172"/>
                    <a:pt x="91" y="175"/>
                    <a:pt x="88" y="179"/>
                  </a:cubicBezTo>
                  <a:cubicBezTo>
                    <a:pt x="83" y="185"/>
                    <a:pt x="77" y="190"/>
                    <a:pt x="71" y="195"/>
                  </a:cubicBezTo>
                  <a:cubicBezTo>
                    <a:pt x="68" y="197"/>
                    <a:pt x="65" y="195"/>
                    <a:pt x="63" y="194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92"/>
            <p:cNvSpPr/>
            <p:nvPr/>
          </p:nvSpPr>
          <p:spPr bwMode="auto">
            <a:xfrm>
              <a:off x="1353" y="2605"/>
              <a:ext cx="388" cy="175"/>
            </a:xfrm>
            <a:custGeom>
              <a:avLst/>
              <a:gdLst>
                <a:gd name="T0" fmla="*/ 77 w 185"/>
                <a:gd name="T1" fmla="*/ 31 h 83"/>
                <a:gd name="T2" fmla="*/ 92 w 185"/>
                <a:gd name="T3" fmla="*/ 22 h 83"/>
                <a:gd name="T4" fmla="*/ 92 w 185"/>
                <a:gd name="T5" fmla="*/ 20 h 83"/>
                <a:gd name="T6" fmla="*/ 113 w 185"/>
                <a:gd name="T7" fmla="*/ 9 h 83"/>
                <a:gd name="T8" fmla="*/ 121 w 185"/>
                <a:gd name="T9" fmla="*/ 13 h 83"/>
                <a:gd name="T10" fmla="*/ 125 w 185"/>
                <a:gd name="T11" fmla="*/ 20 h 83"/>
                <a:gd name="T12" fmla="*/ 129 w 185"/>
                <a:gd name="T13" fmla="*/ 24 h 83"/>
                <a:gd name="T14" fmla="*/ 123 w 185"/>
                <a:gd name="T15" fmla="*/ 26 h 83"/>
                <a:gd name="T16" fmla="*/ 131 w 185"/>
                <a:gd name="T17" fmla="*/ 29 h 83"/>
                <a:gd name="T18" fmla="*/ 132 w 185"/>
                <a:gd name="T19" fmla="*/ 36 h 83"/>
                <a:gd name="T20" fmla="*/ 131 w 185"/>
                <a:gd name="T21" fmla="*/ 41 h 83"/>
                <a:gd name="T22" fmla="*/ 152 w 185"/>
                <a:gd name="T23" fmla="*/ 62 h 83"/>
                <a:gd name="T24" fmla="*/ 153 w 185"/>
                <a:gd name="T25" fmla="*/ 65 h 83"/>
                <a:gd name="T26" fmla="*/ 155 w 185"/>
                <a:gd name="T27" fmla="*/ 68 h 83"/>
                <a:gd name="T28" fmla="*/ 164 w 185"/>
                <a:gd name="T29" fmla="*/ 70 h 83"/>
                <a:gd name="T30" fmla="*/ 170 w 185"/>
                <a:gd name="T31" fmla="*/ 71 h 83"/>
                <a:gd name="T32" fmla="*/ 184 w 185"/>
                <a:gd name="T33" fmla="*/ 73 h 83"/>
                <a:gd name="T34" fmla="*/ 185 w 185"/>
                <a:gd name="T35" fmla="*/ 78 h 83"/>
                <a:gd name="T36" fmla="*/ 170 w 185"/>
                <a:gd name="T37" fmla="*/ 81 h 83"/>
                <a:gd name="T38" fmla="*/ 154 w 185"/>
                <a:gd name="T39" fmla="*/ 77 h 83"/>
                <a:gd name="T40" fmla="*/ 144 w 185"/>
                <a:gd name="T41" fmla="*/ 69 h 83"/>
                <a:gd name="T42" fmla="*/ 136 w 185"/>
                <a:gd name="T43" fmla="*/ 62 h 83"/>
                <a:gd name="T44" fmla="*/ 124 w 185"/>
                <a:gd name="T45" fmla="*/ 39 h 83"/>
                <a:gd name="T46" fmla="*/ 116 w 185"/>
                <a:gd name="T47" fmla="*/ 16 h 83"/>
                <a:gd name="T48" fmla="*/ 107 w 185"/>
                <a:gd name="T49" fmla="*/ 17 h 83"/>
                <a:gd name="T50" fmla="*/ 89 w 185"/>
                <a:gd name="T51" fmla="*/ 40 h 83"/>
                <a:gd name="T52" fmla="*/ 86 w 185"/>
                <a:gd name="T53" fmla="*/ 43 h 83"/>
                <a:gd name="T54" fmla="*/ 64 w 185"/>
                <a:gd name="T55" fmla="*/ 58 h 83"/>
                <a:gd name="T56" fmla="*/ 62 w 185"/>
                <a:gd name="T57" fmla="*/ 59 h 83"/>
                <a:gd name="T58" fmla="*/ 35 w 185"/>
                <a:gd name="T59" fmla="*/ 61 h 83"/>
                <a:gd name="T60" fmla="*/ 33 w 185"/>
                <a:gd name="T61" fmla="*/ 60 h 83"/>
                <a:gd name="T62" fmla="*/ 28 w 185"/>
                <a:gd name="T63" fmla="*/ 60 h 83"/>
                <a:gd name="T64" fmla="*/ 11 w 185"/>
                <a:gd name="T65" fmla="*/ 51 h 83"/>
                <a:gd name="T66" fmla="*/ 8 w 185"/>
                <a:gd name="T67" fmla="*/ 46 h 83"/>
                <a:gd name="T68" fmla="*/ 4 w 185"/>
                <a:gd name="T69" fmla="*/ 39 h 83"/>
                <a:gd name="T70" fmla="*/ 4 w 185"/>
                <a:gd name="T71" fmla="*/ 37 h 83"/>
                <a:gd name="T72" fmla="*/ 3 w 185"/>
                <a:gd name="T73" fmla="*/ 15 h 83"/>
                <a:gd name="T74" fmla="*/ 13 w 185"/>
                <a:gd name="T75" fmla="*/ 2 h 83"/>
                <a:gd name="T76" fmla="*/ 20 w 185"/>
                <a:gd name="T77" fmla="*/ 3 h 83"/>
                <a:gd name="T78" fmla="*/ 16 w 185"/>
                <a:gd name="T79" fmla="*/ 9 h 83"/>
                <a:gd name="T80" fmla="*/ 14 w 185"/>
                <a:gd name="T81" fmla="*/ 11 h 83"/>
                <a:gd name="T82" fmla="*/ 12 w 185"/>
                <a:gd name="T83" fmla="*/ 24 h 83"/>
                <a:gd name="T84" fmla="*/ 14 w 185"/>
                <a:gd name="T85" fmla="*/ 33 h 83"/>
                <a:gd name="T86" fmla="*/ 10 w 185"/>
                <a:gd name="T87" fmla="*/ 42 h 83"/>
                <a:gd name="T88" fmla="*/ 24 w 185"/>
                <a:gd name="T89" fmla="*/ 43 h 83"/>
                <a:gd name="T90" fmla="*/ 25 w 185"/>
                <a:gd name="T91" fmla="*/ 44 h 83"/>
                <a:gd name="T92" fmla="*/ 41 w 185"/>
                <a:gd name="T93" fmla="*/ 47 h 83"/>
                <a:gd name="T94" fmla="*/ 45 w 185"/>
                <a:gd name="T95" fmla="*/ 51 h 83"/>
                <a:gd name="T96" fmla="*/ 49 w 185"/>
                <a:gd name="T97" fmla="*/ 52 h 83"/>
                <a:gd name="T98" fmla="*/ 55 w 185"/>
                <a:gd name="T99" fmla="*/ 53 h 83"/>
                <a:gd name="T100" fmla="*/ 60 w 185"/>
                <a:gd name="T101" fmla="*/ 50 h 83"/>
                <a:gd name="T102" fmla="*/ 62 w 185"/>
                <a:gd name="T103" fmla="*/ 46 h 83"/>
                <a:gd name="T104" fmla="*/ 55 w 185"/>
                <a:gd name="T105" fmla="*/ 47 h 83"/>
                <a:gd name="T106" fmla="*/ 73 w 185"/>
                <a:gd name="T107" fmla="*/ 38 h 83"/>
                <a:gd name="T108" fmla="*/ 77 w 185"/>
                <a:gd name="T109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5" h="83">
                  <a:moveTo>
                    <a:pt x="77" y="31"/>
                  </a:moveTo>
                  <a:cubicBezTo>
                    <a:pt x="84" y="32"/>
                    <a:pt x="89" y="28"/>
                    <a:pt x="92" y="22"/>
                  </a:cubicBezTo>
                  <a:cubicBezTo>
                    <a:pt x="92" y="21"/>
                    <a:pt x="92" y="20"/>
                    <a:pt x="92" y="20"/>
                  </a:cubicBezTo>
                  <a:cubicBezTo>
                    <a:pt x="101" y="19"/>
                    <a:pt x="103" y="7"/>
                    <a:pt x="113" y="9"/>
                  </a:cubicBezTo>
                  <a:cubicBezTo>
                    <a:pt x="116" y="9"/>
                    <a:pt x="119" y="9"/>
                    <a:pt x="121" y="13"/>
                  </a:cubicBezTo>
                  <a:cubicBezTo>
                    <a:pt x="122" y="15"/>
                    <a:pt x="124" y="17"/>
                    <a:pt x="125" y="20"/>
                  </a:cubicBezTo>
                  <a:cubicBezTo>
                    <a:pt x="126" y="21"/>
                    <a:pt x="130" y="21"/>
                    <a:pt x="129" y="24"/>
                  </a:cubicBezTo>
                  <a:cubicBezTo>
                    <a:pt x="128" y="27"/>
                    <a:pt x="125" y="25"/>
                    <a:pt x="123" y="26"/>
                  </a:cubicBezTo>
                  <a:cubicBezTo>
                    <a:pt x="125" y="29"/>
                    <a:pt x="128" y="28"/>
                    <a:pt x="131" y="29"/>
                  </a:cubicBezTo>
                  <a:cubicBezTo>
                    <a:pt x="134" y="31"/>
                    <a:pt x="137" y="33"/>
                    <a:pt x="132" y="36"/>
                  </a:cubicBezTo>
                  <a:cubicBezTo>
                    <a:pt x="129" y="37"/>
                    <a:pt x="129" y="38"/>
                    <a:pt x="131" y="41"/>
                  </a:cubicBezTo>
                  <a:cubicBezTo>
                    <a:pt x="136" y="50"/>
                    <a:pt x="143" y="57"/>
                    <a:pt x="152" y="62"/>
                  </a:cubicBezTo>
                  <a:cubicBezTo>
                    <a:pt x="154" y="63"/>
                    <a:pt x="153" y="64"/>
                    <a:pt x="153" y="65"/>
                  </a:cubicBezTo>
                  <a:cubicBezTo>
                    <a:pt x="152" y="67"/>
                    <a:pt x="153" y="69"/>
                    <a:pt x="155" y="68"/>
                  </a:cubicBezTo>
                  <a:cubicBezTo>
                    <a:pt x="159" y="65"/>
                    <a:pt x="162" y="69"/>
                    <a:pt x="164" y="70"/>
                  </a:cubicBezTo>
                  <a:cubicBezTo>
                    <a:pt x="166" y="72"/>
                    <a:pt x="168" y="72"/>
                    <a:pt x="170" y="71"/>
                  </a:cubicBezTo>
                  <a:cubicBezTo>
                    <a:pt x="176" y="66"/>
                    <a:pt x="179" y="73"/>
                    <a:pt x="184" y="73"/>
                  </a:cubicBezTo>
                  <a:cubicBezTo>
                    <a:pt x="185" y="73"/>
                    <a:pt x="185" y="76"/>
                    <a:pt x="185" y="78"/>
                  </a:cubicBezTo>
                  <a:cubicBezTo>
                    <a:pt x="180" y="77"/>
                    <a:pt x="176" y="83"/>
                    <a:pt x="170" y="81"/>
                  </a:cubicBezTo>
                  <a:cubicBezTo>
                    <a:pt x="165" y="79"/>
                    <a:pt x="159" y="81"/>
                    <a:pt x="154" y="77"/>
                  </a:cubicBezTo>
                  <a:cubicBezTo>
                    <a:pt x="151" y="74"/>
                    <a:pt x="148" y="71"/>
                    <a:pt x="144" y="69"/>
                  </a:cubicBezTo>
                  <a:cubicBezTo>
                    <a:pt x="141" y="68"/>
                    <a:pt x="137" y="65"/>
                    <a:pt x="136" y="62"/>
                  </a:cubicBezTo>
                  <a:cubicBezTo>
                    <a:pt x="133" y="54"/>
                    <a:pt x="126" y="48"/>
                    <a:pt x="124" y="39"/>
                  </a:cubicBezTo>
                  <a:cubicBezTo>
                    <a:pt x="122" y="31"/>
                    <a:pt x="118" y="24"/>
                    <a:pt x="116" y="16"/>
                  </a:cubicBezTo>
                  <a:cubicBezTo>
                    <a:pt x="115" y="12"/>
                    <a:pt x="110" y="12"/>
                    <a:pt x="107" y="17"/>
                  </a:cubicBezTo>
                  <a:cubicBezTo>
                    <a:pt x="101" y="25"/>
                    <a:pt x="95" y="32"/>
                    <a:pt x="89" y="40"/>
                  </a:cubicBezTo>
                  <a:cubicBezTo>
                    <a:pt x="89" y="41"/>
                    <a:pt x="87" y="42"/>
                    <a:pt x="86" y="43"/>
                  </a:cubicBezTo>
                  <a:cubicBezTo>
                    <a:pt x="79" y="48"/>
                    <a:pt x="72" y="53"/>
                    <a:pt x="64" y="58"/>
                  </a:cubicBezTo>
                  <a:cubicBezTo>
                    <a:pt x="64" y="58"/>
                    <a:pt x="63" y="59"/>
                    <a:pt x="62" y="59"/>
                  </a:cubicBezTo>
                  <a:cubicBezTo>
                    <a:pt x="53" y="62"/>
                    <a:pt x="44" y="62"/>
                    <a:pt x="35" y="61"/>
                  </a:cubicBezTo>
                  <a:cubicBezTo>
                    <a:pt x="34" y="61"/>
                    <a:pt x="33" y="61"/>
                    <a:pt x="33" y="60"/>
                  </a:cubicBezTo>
                  <a:cubicBezTo>
                    <a:pt x="31" y="60"/>
                    <a:pt x="30" y="61"/>
                    <a:pt x="28" y="60"/>
                  </a:cubicBezTo>
                  <a:cubicBezTo>
                    <a:pt x="22" y="58"/>
                    <a:pt x="18" y="52"/>
                    <a:pt x="11" y="51"/>
                  </a:cubicBezTo>
                  <a:cubicBezTo>
                    <a:pt x="9" y="50"/>
                    <a:pt x="8" y="48"/>
                    <a:pt x="8" y="46"/>
                  </a:cubicBezTo>
                  <a:cubicBezTo>
                    <a:pt x="7" y="43"/>
                    <a:pt x="3" y="42"/>
                    <a:pt x="4" y="39"/>
                  </a:cubicBezTo>
                  <a:cubicBezTo>
                    <a:pt x="4" y="38"/>
                    <a:pt x="4" y="38"/>
                    <a:pt x="4" y="37"/>
                  </a:cubicBezTo>
                  <a:cubicBezTo>
                    <a:pt x="0" y="30"/>
                    <a:pt x="1" y="23"/>
                    <a:pt x="3" y="15"/>
                  </a:cubicBezTo>
                  <a:cubicBezTo>
                    <a:pt x="7" y="12"/>
                    <a:pt x="7" y="4"/>
                    <a:pt x="13" y="2"/>
                  </a:cubicBezTo>
                  <a:cubicBezTo>
                    <a:pt x="16" y="0"/>
                    <a:pt x="18" y="0"/>
                    <a:pt x="20" y="3"/>
                  </a:cubicBezTo>
                  <a:cubicBezTo>
                    <a:pt x="21" y="6"/>
                    <a:pt x="17" y="6"/>
                    <a:pt x="16" y="9"/>
                  </a:cubicBezTo>
                  <a:cubicBezTo>
                    <a:pt x="16" y="10"/>
                    <a:pt x="14" y="11"/>
                    <a:pt x="14" y="11"/>
                  </a:cubicBezTo>
                  <a:cubicBezTo>
                    <a:pt x="19" y="16"/>
                    <a:pt x="14" y="20"/>
                    <a:pt x="12" y="24"/>
                  </a:cubicBezTo>
                  <a:cubicBezTo>
                    <a:pt x="11" y="27"/>
                    <a:pt x="7" y="30"/>
                    <a:pt x="14" y="33"/>
                  </a:cubicBezTo>
                  <a:cubicBezTo>
                    <a:pt x="16" y="34"/>
                    <a:pt x="12" y="38"/>
                    <a:pt x="10" y="42"/>
                  </a:cubicBezTo>
                  <a:cubicBezTo>
                    <a:pt x="15" y="41"/>
                    <a:pt x="19" y="47"/>
                    <a:pt x="24" y="43"/>
                  </a:cubicBezTo>
                  <a:cubicBezTo>
                    <a:pt x="24" y="43"/>
                    <a:pt x="25" y="44"/>
                    <a:pt x="25" y="44"/>
                  </a:cubicBezTo>
                  <a:cubicBezTo>
                    <a:pt x="29" y="54"/>
                    <a:pt x="34" y="51"/>
                    <a:pt x="41" y="47"/>
                  </a:cubicBezTo>
                  <a:cubicBezTo>
                    <a:pt x="44" y="45"/>
                    <a:pt x="44" y="50"/>
                    <a:pt x="45" y="51"/>
                  </a:cubicBezTo>
                  <a:cubicBezTo>
                    <a:pt x="46" y="54"/>
                    <a:pt x="46" y="56"/>
                    <a:pt x="49" y="52"/>
                  </a:cubicBezTo>
                  <a:cubicBezTo>
                    <a:pt x="51" y="50"/>
                    <a:pt x="53" y="52"/>
                    <a:pt x="55" y="53"/>
                  </a:cubicBezTo>
                  <a:cubicBezTo>
                    <a:pt x="58" y="55"/>
                    <a:pt x="60" y="55"/>
                    <a:pt x="60" y="50"/>
                  </a:cubicBezTo>
                  <a:cubicBezTo>
                    <a:pt x="60" y="49"/>
                    <a:pt x="63" y="48"/>
                    <a:pt x="62" y="46"/>
                  </a:cubicBezTo>
                  <a:cubicBezTo>
                    <a:pt x="60" y="43"/>
                    <a:pt x="58" y="47"/>
                    <a:pt x="55" y="47"/>
                  </a:cubicBezTo>
                  <a:cubicBezTo>
                    <a:pt x="60" y="40"/>
                    <a:pt x="67" y="40"/>
                    <a:pt x="73" y="38"/>
                  </a:cubicBezTo>
                  <a:cubicBezTo>
                    <a:pt x="77" y="36"/>
                    <a:pt x="78" y="35"/>
                    <a:pt x="77" y="31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93"/>
            <p:cNvSpPr/>
            <p:nvPr/>
          </p:nvSpPr>
          <p:spPr bwMode="auto">
            <a:xfrm>
              <a:off x="1358" y="2343"/>
              <a:ext cx="75" cy="143"/>
            </a:xfrm>
            <a:custGeom>
              <a:avLst/>
              <a:gdLst>
                <a:gd name="T0" fmla="*/ 30 w 36"/>
                <a:gd name="T1" fmla="*/ 68 h 68"/>
                <a:gd name="T2" fmla="*/ 10 w 36"/>
                <a:gd name="T3" fmla="*/ 48 h 68"/>
                <a:gd name="T4" fmla="*/ 1 w 36"/>
                <a:gd name="T5" fmla="*/ 24 h 68"/>
                <a:gd name="T6" fmla="*/ 4 w 36"/>
                <a:gd name="T7" fmla="*/ 11 h 68"/>
                <a:gd name="T8" fmla="*/ 7 w 36"/>
                <a:gd name="T9" fmla="*/ 2 h 68"/>
                <a:gd name="T10" fmla="*/ 10 w 36"/>
                <a:gd name="T11" fmla="*/ 0 h 68"/>
                <a:gd name="T12" fmla="*/ 11 w 36"/>
                <a:gd name="T13" fmla="*/ 6 h 68"/>
                <a:gd name="T14" fmla="*/ 9 w 36"/>
                <a:gd name="T15" fmla="*/ 11 h 68"/>
                <a:gd name="T16" fmla="*/ 12 w 36"/>
                <a:gd name="T17" fmla="*/ 35 h 68"/>
                <a:gd name="T18" fmla="*/ 13 w 36"/>
                <a:gd name="T19" fmla="*/ 40 h 68"/>
                <a:gd name="T20" fmla="*/ 17 w 36"/>
                <a:gd name="T21" fmla="*/ 53 h 68"/>
                <a:gd name="T22" fmla="*/ 30 w 36"/>
                <a:gd name="T23" fmla="*/ 58 h 68"/>
                <a:gd name="T24" fmla="*/ 32 w 36"/>
                <a:gd name="T25" fmla="*/ 64 h 68"/>
                <a:gd name="T26" fmla="*/ 30 w 36"/>
                <a:gd name="T2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68">
                  <a:moveTo>
                    <a:pt x="30" y="68"/>
                  </a:moveTo>
                  <a:cubicBezTo>
                    <a:pt x="20" y="64"/>
                    <a:pt x="15" y="56"/>
                    <a:pt x="10" y="48"/>
                  </a:cubicBezTo>
                  <a:cubicBezTo>
                    <a:pt x="4" y="41"/>
                    <a:pt x="5" y="32"/>
                    <a:pt x="1" y="24"/>
                  </a:cubicBezTo>
                  <a:cubicBezTo>
                    <a:pt x="0" y="21"/>
                    <a:pt x="1" y="15"/>
                    <a:pt x="4" y="11"/>
                  </a:cubicBezTo>
                  <a:cubicBezTo>
                    <a:pt x="6" y="8"/>
                    <a:pt x="8" y="6"/>
                    <a:pt x="7" y="2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3" y="1"/>
                    <a:pt x="12" y="3"/>
                    <a:pt x="11" y="6"/>
                  </a:cubicBezTo>
                  <a:cubicBezTo>
                    <a:pt x="10" y="7"/>
                    <a:pt x="10" y="9"/>
                    <a:pt x="9" y="11"/>
                  </a:cubicBezTo>
                  <a:cubicBezTo>
                    <a:pt x="9" y="19"/>
                    <a:pt x="8" y="27"/>
                    <a:pt x="12" y="35"/>
                  </a:cubicBezTo>
                  <a:cubicBezTo>
                    <a:pt x="13" y="36"/>
                    <a:pt x="12" y="38"/>
                    <a:pt x="13" y="40"/>
                  </a:cubicBezTo>
                  <a:cubicBezTo>
                    <a:pt x="13" y="44"/>
                    <a:pt x="13" y="49"/>
                    <a:pt x="17" y="53"/>
                  </a:cubicBezTo>
                  <a:cubicBezTo>
                    <a:pt x="21" y="56"/>
                    <a:pt x="25" y="58"/>
                    <a:pt x="30" y="58"/>
                  </a:cubicBezTo>
                  <a:cubicBezTo>
                    <a:pt x="34" y="59"/>
                    <a:pt x="36" y="61"/>
                    <a:pt x="32" y="64"/>
                  </a:cubicBezTo>
                  <a:cubicBezTo>
                    <a:pt x="31" y="66"/>
                    <a:pt x="30" y="67"/>
                    <a:pt x="30" y="6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94"/>
            <p:cNvSpPr/>
            <p:nvPr/>
          </p:nvSpPr>
          <p:spPr bwMode="auto">
            <a:xfrm>
              <a:off x="1372" y="2305"/>
              <a:ext cx="153" cy="61"/>
            </a:xfrm>
            <a:custGeom>
              <a:avLst/>
              <a:gdLst>
                <a:gd name="T0" fmla="*/ 2 w 73"/>
                <a:gd name="T1" fmla="*/ 29 h 29"/>
                <a:gd name="T2" fmla="*/ 3 w 73"/>
                <a:gd name="T3" fmla="*/ 18 h 29"/>
                <a:gd name="T4" fmla="*/ 33 w 73"/>
                <a:gd name="T5" fmla="*/ 1 h 29"/>
                <a:gd name="T6" fmla="*/ 73 w 73"/>
                <a:gd name="T7" fmla="*/ 11 h 29"/>
                <a:gd name="T8" fmla="*/ 61 w 73"/>
                <a:gd name="T9" fmla="*/ 13 h 29"/>
                <a:gd name="T10" fmla="*/ 51 w 73"/>
                <a:gd name="T11" fmla="*/ 10 h 29"/>
                <a:gd name="T12" fmla="*/ 43 w 73"/>
                <a:gd name="T13" fmla="*/ 6 h 29"/>
                <a:gd name="T14" fmla="*/ 38 w 73"/>
                <a:gd name="T15" fmla="*/ 8 h 29"/>
                <a:gd name="T16" fmla="*/ 32 w 73"/>
                <a:gd name="T17" fmla="*/ 8 h 29"/>
                <a:gd name="T18" fmla="*/ 29 w 73"/>
                <a:gd name="T19" fmla="*/ 6 h 29"/>
                <a:gd name="T20" fmla="*/ 15 w 73"/>
                <a:gd name="T21" fmla="*/ 13 h 29"/>
                <a:gd name="T22" fmla="*/ 15 w 73"/>
                <a:gd name="T23" fmla="*/ 14 h 29"/>
                <a:gd name="T24" fmla="*/ 10 w 73"/>
                <a:gd name="T25" fmla="*/ 23 h 29"/>
                <a:gd name="T26" fmla="*/ 6 w 73"/>
                <a:gd name="T27" fmla="*/ 25 h 29"/>
                <a:gd name="T28" fmla="*/ 2 w 73"/>
                <a:gd name="T2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29">
                  <a:moveTo>
                    <a:pt x="2" y="29"/>
                  </a:moveTo>
                  <a:cubicBezTo>
                    <a:pt x="0" y="25"/>
                    <a:pt x="5" y="22"/>
                    <a:pt x="3" y="18"/>
                  </a:cubicBezTo>
                  <a:cubicBezTo>
                    <a:pt x="8" y="7"/>
                    <a:pt x="22" y="0"/>
                    <a:pt x="33" y="1"/>
                  </a:cubicBezTo>
                  <a:cubicBezTo>
                    <a:pt x="47" y="2"/>
                    <a:pt x="59" y="9"/>
                    <a:pt x="73" y="11"/>
                  </a:cubicBezTo>
                  <a:cubicBezTo>
                    <a:pt x="70" y="16"/>
                    <a:pt x="65" y="18"/>
                    <a:pt x="61" y="13"/>
                  </a:cubicBezTo>
                  <a:cubicBezTo>
                    <a:pt x="58" y="9"/>
                    <a:pt x="54" y="11"/>
                    <a:pt x="51" y="10"/>
                  </a:cubicBezTo>
                  <a:cubicBezTo>
                    <a:pt x="48" y="9"/>
                    <a:pt x="45" y="10"/>
                    <a:pt x="43" y="6"/>
                  </a:cubicBezTo>
                  <a:cubicBezTo>
                    <a:pt x="42" y="5"/>
                    <a:pt x="39" y="6"/>
                    <a:pt x="38" y="8"/>
                  </a:cubicBezTo>
                  <a:cubicBezTo>
                    <a:pt x="36" y="12"/>
                    <a:pt x="32" y="8"/>
                    <a:pt x="32" y="8"/>
                  </a:cubicBezTo>
                  <a:cubicBezTo>
                    <a:pt x="33" y="3"/>
                    <a:pt x="32" y="6"/>
                    <a:pt x="29" y="6"/>
                  </a:cubicBezTo>
                  <a:cubicBezTo>
                    <a:pt x="24" y="7"/>
                    <a:pt x="19" y="9"/>
                    <a:pt x="15" y="13"/>
                  </a:cubicBezTo>
                  <a:cubicBezTo>
                    <a:pt x="15" y="13"/>
                    <a:pt x="15" y="14"/>
                    <a:pt x="15" y="14"/>
                  </a:cubicBezTo>
                  <a:cubicBezTo>
                    <a:pt x="6" y="14"/>
                    <a:pt x="9" y="19"/>
                    <a:pt x="10" y="23"/>
                  </a:cubicBezTo>
                  <a:cubicBezTo>
                    <a:pt x="11" y="26"/>
                    <a:pt x="9" y="27"/>
                    <a:pt x="6" y="25"/>
                  </a:cubicBezTo>
                  <a:cubicBezTo>
                    <a:pt x="5" y="25"/>
                    <a:pt x="5" y="25"/>
                    <a:pt x="2" y="29"/>
                  </a:cubicBezTo>
                  <a:close/>
                </a:path>
              </a:pathLst>
            </a:custGeom>
            <a:solidFill>
              <a:srgbClr val="FB9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95"/>
            <p:cNvSpPr/>
            <p:nvPr/>
          </p:nvSpPr>
          <p:spPr bwMode="auto">
            <a:xfrm>
              <a:off x="1381" y="2534"/>
              <a:ext cx="105" cy="78"/>
            </a:xfrm>
            <a:custGeom>
              <a:avLst/>
              <a:gdLst>
                <a:gd name="T0" fmla="*/ 7 w 50"/>
                <a:gd name="T1" fmla="*/ 37 h 37"/>
                <a:gd name="T2" fmla="*/ 0 w 50"/>
                <a:gd name="T3" fmla="*/ 36 h 37"/>
                <a:gd name="T4" fmla="*/ 27 w 50"/>
                <a:gd name="T5" fmla="*/ 11 h 37"/>
                <a:gd name="T6" fmla="*/ 47 w 50"/>
                <a:gd name="T7" fmla="*/ 0 h 37"/>
                <a:gd name="T8" fmla="*/ 50 w 50"/>
                <a:gd name="T9" fmla="*/ 1 h 37"/>
                <a:gd name="T10" fmla="*/ 50 w 50"/>
                <a:gd name="T11" fmla="*/ 2 h 37"/>
                <a:gd name="T12" fmla="*/ 50 w 50"/>
                <a:gd name="T13" fmla="*/ 3 h 37"/>
                <a:gd name="T14" fmla="*/ 42 w 50"/>
                <a:gd name="T15" fmla="*/ 7 h 37"/>
                <a:gd name="T16" fmla="*/ 39 w 50"/>
                <a:gd name="T17" fmla="*/ 7 h 37"/>
                <a:gd name="T18" fmla="*/ 24 w 50"/>
                <a:gd name="T19" fmla="*/ 18 h 37"/>
                <a:gd name="T20" fmla="*/ 13 w 50"/>
                <a:gd name="T21" fmla="*/ 27 h 37"/>
                <a:gd name="T22" fmla="*/ 7 w 50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37">
                  <a:moveTo>
                    <a:pt x="7" y="37"/>
                  </a:moveTo>
                  <a:cubicBezTo>
                    <a:pt x="5" y="36"/>
                    <a:pt x="3" y="35"/>
                    <a:pt x="0" y="36"/>
                  </a:cubicBezTo>
                  <a:cubicBezTo>
                    <a:pt x="7" y="25"/>
                    <a:pt x="17" y="18"/>
                    <a:pt x="27" y="11"/>
                  </a:cubicBezTo>
                  <a:cubicBezTo>
                    <a:pt x="33" y="6"/>
                    <a:pt x="41" y="5"/>
                    <a:pt x="47" y="0"/>
                  </a:cubicBezTo>
                  <a:cubicBezTo>
                    <a:pt x="47" y="0"/>
                    <a:pt x="49" y="1"/>
                    <a:pt x="50" y="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7"/>
                    <a:pt x="47" y="10"/>
                    <a:pt x="42" y="7"/>
                  </a:cubicBezTo>
                  <a:cubicBezTo>
                    <a:pt x="41" y="7"/>
                    <a:pt x="40" y="7"/>
                    <a:pt x="39" y="7"/>
                  </a:cubicBezTo>
                  <a:cubicBezTo>
                    <a:pt x="36" y="13"/>
                    <a:pt x="29" y="14"/>
                    <a:pt x="24" y="18"/>
                  </a:cubicBezTo>
                  <a:cubicBezTo>
                    <a:pt x="21" y="21"/>
                    <a:pt x="17" y="24"/>
                    <a:pt x="13" y="27"/>
                  </a:cubicBezTo>
                  <a:cubicBezTo>
                    <a:pt x="10" y="29"/>
                    <a:pt x="12" y="36"/>
                    <a:pt x="7" y="37"/>
                  </a:cubicBezTo>
                  <a:close/>
                </a:path>
              </a:pathLst>
            </a:custGeom>
            <a:solidFill>
              <a:srgbClr val="FB9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96"/>
            <p:cNvSpPr/>
            <p:nvPr/>
          </p:nvSpPr>
          <p:spPr bwMode="auto">
            <a:xfrm>
              <a:off x="1421" y="2481"/>
              <a:ext cx="71" cy="59"/>
            </a:xfrm>
            <a:custGeom>
              <a:avLst/>
              <a:gdLst>
                <a:gd name="T0" fmla="*/ 31 w 34"/>
                <a:gd name="T1" fmla="*/ 28 h 28"/>
                <a:gd name="T2" fmla="*/ 31 w 34"/>
                <a:gd name="T3" fmla="*/ 26 h 28"/>
                <a:gd name="T4" fmla="*/ 22 w 34"/>
                <a:gd name="T5" fmla="*/ 18 h 28"/>
                <a:gd name="T6" fmla="*/ 0 w 34"/>
                <a:gd name="T7" fmla="*/ 4 h 28"/>
                <a:gd name="T8" fmla="*/ 0 w 34"/>
                <a:gd name="T9" fmla="*/ 2 h 28"/>
                <a:gd name="T10" fmla="*/ 13 w 34"/>
                <a:gd name="T11" fmla="*/ 7 h 28"/>
                <a:gd name="T12" fmla="*/ 14 w 34"/>
                <a:gd name="T13" fmla="*/ 7 h 28"/>
                <a:gd name="T14" fmla="*/ 18 w 34"/>
                <a:gd name="T15" fmla="*/ 6 h 28"/>
                <a:gd name="T16" fmla="*/ 19 w 34"/>
                <a:gd name="T17" fmla="*/ 12 h 28"/>
                <a:gd name="T18" fmla="*/ 20 w 34"/>
                <a:gd name="T19" fmla="*/ 14 h 28"/>
                <a:gd name="T20" fmla="*/ 34 w 34"/>
                <a:gd name="T21" fmla="*/ 16 h 28"/>
                <a:gd name="T22" fmla="*/ 31 w 34"/>
                <a:gd name="T2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28">
                  <a:moveTo>
                    <a:pt x="31" y="28"/>
                  </a:moveTo>
                  <a:cubicBezTo>
                    <a:pt x="31" y="27"/>
                    <a:pt x="31" y="27"/>
                    <a:pt x="31" y="26"/>
                  </a:cubicBezTo>
                  <a:cubicBezTo>
                    <a:pt x="30" y="21"/>
                    <a:pt x="27" y="20"/>
                    <a:pt x="22" y="18"/>
                  </a:cubicBezTo>
                  <a:cubicBezTo>
                    <a:pt x="15" y="14"/>
                    <a:pt x="7" y="9"/>
                    <a:pt x="0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4" y="5"/>
                    <a:pt x="11" y="0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9"/>
                    <a:pt x="15" y="1"/>
                    <a:pt x="18" y="6"/>
                  </a:cubicBezTo>
                  <a:cubicBezTo>
                    <a:pt x="19" y="7"/>
                    <a:pt x="18" y="10"/>
                    <a:pt x="19" y="12"/>
                  </a:cubicBezTo>
                  <a:cubicBezTo>
                    <a:pt x="19" y="13"/>
                    <a:pt x="20" y="14"/>
                    <a:pt x="20" y="14"/>
                  </a:cubicBezTo>
                  <a:cubicBezTo>
                    <a:pt x="25" y="11"/>
                    <a:pt x="29" y="19"/>
                    <a:pt x="34" y="16"/>
                  </a:cubicBezTo>
                  <a:cubicBezTo>
                    <a:pt x="30" y="19"/>
                    <a:pt x="34" y="24"/>
                    <a:pt x="31" y="28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97"/>
            <p:cNvSpPr/>
            <p:nvPr/>
          </p:nvSpPr>
          <p:spPr bwMode="auto">
            <a:xfrm>
              <a:off x="1593" y="2295"/>
              <a:ext cx="25" cy="33"/>
            </a:xfrm>
            <a:custGeom>
              <a:avLst/>
              <a:gdLst>
                <a:gd name="T0" fmla="*/ 8 w 12"/>
                <a:gd name="T1" fmla="*/ 13 h 16"/>
                <a:gd name="T2" fmla="*/ 7 w 12"/>
                <a:gd name="T3" fmla="*/ 15 h 16"/>
                <a:gd name="T4" fmla="*/ 5 w 12"/>
                <a:gd name="T5" fmla="*/ 16 h 16"/>
                <a:gd name="T6" fmla="*/ 4 w 12"/>
                <a:gd name="T7" fmla="*/ 3 h 16"/>
                <a:gd name="T8" fmla="*/ 10 w 12"/>
                <a:gd name="T9" fmla="*/ 1 h 16"/>
                <a:gd name="T10" fmla="*/ 9 w 12"/>
                <a:gd name="T11" fmla="*/ 7 h 16"/>
                <a:gd name="T12" fmla="*/ 8 w 12"/>
                <a:gd name="T13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6">
                  <a:moveTo>
                    <a:pt x="8" y="13"/>
                  </a:moveTo>
                  <a:cubicBezTo>
                    <a:pt x="8" y="14"/>
                    <a:pt x="8" y="15"/>
                    <a:pt x="7" y="15"/>
                  </a:cubicBezTo>
                  <a:cubicBezTo>
                    <a:pt x="6" y="15"/>
                    <a:pt x="6" y="16"/>
                    <a:pt x="5" y="16"/>
                  </a:cubicBezTo>
                  <a:cubicBezTo>
                    <a:pt x="0" y="12"/>
                    <a:pt x="3" y="8"/>
                    <a:pt x="4" y="3"/>
                  </a:cubicBezTo>
                  <a:cubicBezTo>
                    <a:pt x="5" y="0"/>
                    <a:pt x="8" y="0"/>
                    <a:pt x="10" y="1"/>
                  </a:cubicBezTo>
                  <a:cubicBezTo>
                    <a:pt x="12" y="3"/>
                    <a:pt x="10" y="5"/>
                    <a:pt x="9" y="7"/>
                  </a:cubicBezTo>
                  <a:cubicBezTo>
                    <a:pt x="8" y="9"/>
                    <a:pt x="6" y="11"/>
                    <a:pt x="8" y="13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98"/>
            <p:cNvSpPr/>
            <p:nvPr/>
          </p:nvSpPr>
          <p:spPr bwMode="auto">
            <a:xfrm>
              <a:off x="1586" y="2339"/>
              <a:ext cx="19" cy="25"/>
            </a:xfrm>
            <a:custGeom>
              <a:avLst/>
              <a:gdLst>
                <a:gd name="T0" fmla="*/ 0 w 9"/>
                <a:gd name="T1" fmla="*/ 12 h 12"/>
                <a:gd name="T2" fmla="*/ 3 w 9"/>
                <a:gd name="T3" fmla="*/ 4 h 12"/>
                <a:gd name="T4" fmla="*/ 6 w 9"/>
                <a:gd name="T5" fmla="*/ 0 h 12"/>
                <a:gd name="T6" fmla="*/ 0 w 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cubicBezTo>
                    <a:pt x="2" y="10"/>
                    <a:pt x="4" y="7"/>
                    <a:pt x="3" y="4"/>
                  </a:cubicBezTo>
                  <a:cubicBezTo>
                    <a:pt x="3" y="2"/>
                    <a:pt x="4" y="0"/>
                    <a:pt x="6" y="0"/>
                  </a:cubicBezTo>
                  <a:cubicBezTo>
                    <a:pt x="9" y="5"/>
                    <a:pt x="7" y="10"/>
                    <a:pt x="0" y="12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99"/>
            <p:cNvSpPr/>
            <p:nvPr/>
          </p:nvSpPr>
          <p:spPr bwMode="auto">
            <a:xfrm>
              <a:off x="1597" y="2328"/>
              <a:ext cx="8" cy="11"/>
            </a:xfrm>
            <a:custGeom>
              <a:avLst/>
              <a:gdLst>
                <a:gd name="T0" fmla="*/ 1 w 4"/>
                <a:gd name="T1" fmla="*/ 5 h 5"/>
                <a:gd name="T2" fmla="*/ 3 w 4"/>
                <a:gd name="T3" fmla="*/ 0 h 5"/>
                <a:gd name="T4" fmla="*/ 1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2" y="1"/>
                    <a:pt x="4" y="4"/>
                    <a:pt x="1" y="5"/>
                  </a:cubicBezTo>
                  <a:close/>
                </a:path>
              </a:pathLst>
            </a:custGeom>
            <a:solidFill>
              <a:srgbClr val="FB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00"/>
            <p:cNvSpPr/>
            <p:nvPr/>
          </p:nvSpPr>
          <p:spPr bwMode="auto">
            <a:xfrm>
              <a:off x="1599" y="2255"/>
              <a:ext cx="294" cy="304"/>
            </a:xfrm>
            <a:custGeom>
              <a:avLst/>
              <a:gdLst>
                <a:gd name="T0" fmla="*/ 7 w 140"/>
                <a:gd name="T1" fmla="*/ 20 h 145"/>
                <a:gd name="T2" fmla="*/ 26 w 140"/>
                <a:gd name="T3" fmla="*/ 1 h 145"/>
                <a:gd name="T4" fmla="*/ 50 w 140"/>
                <a:gd name="T5" fmla="*/ 1 h 145"/>
                <a:gd name="T6" fmla="*/ 60 w 140"/>
                <a:gd name="T7" fmla="*/ 5 h 145"/>
                <a:gd name="T8" fmla="*/ 71 w 140"/>
                <a:gd name="T9" fmla="*/ 17 h 145"/>
                <a:gd name="T10" fmla="*/ 79 w 140"/>
                <a:gd name="T11" fmla="*/ 30 h 145"/>
                <a:gd name="T12" fmla="*/ 80 w 140"/>
                <a:gd name="T13" fmla="*/ 34 h 145"/>
                <a:gd name="T14" fmla="*/ 79 w 140"/>
                <a:gd name="T15" fmla="*/ 48 h 145"/>
                <a:gd name="T16" fmla="*/ 69 w 140"/>
                <a:gd name="T17" fmla="*/ 78 h 145"/>
                <a:gd name="T18" fmla="*/ 63 w 140"/>
                <a:gd name="T19" fmla="*/ 90 h 145"/>
                <a:gd name="T20" fmla="*/ 73 w 140"/>
                <a:gd name="T21" fmla="*/ 93 h 145"/>
                <a:gd name="T22" fmla="*/ 104 w 140"/>
                <a:gd name="T23" fmla="*/ 96 h 145"/>
                <a:gd name="T24" fmla="*/ 118 w 140"/>
                <a:gd name="T25" fmla="*/ 102 h 145"/>
                <a:gd name="T26" fmla="*/ 138 w 140"/>
                <a:gd name="T27" fmla="*/ 127 h 145"/>
                <a:gd name="T28" fmla="*/ 125 w 140"/>
                <a:gd name="T29" fmla="*/ 142 h 145"/>
                <a:gd name="T30" fmla="*/ 126 w 140"/>
                <a:gd name="T31" fmla="*/ 136 h 145"/>
                <a:gd name="T32" fmla="*/ 120 w 140"/>
                <a:gd name="T33" fmla="*/ 108 h 145"/>
                <a:gd name="T34" fmla="*/ 108 w 140"/>
                <a:gd name="T35" fmla="*/ 108 h 145"/>
                <a:gd name="T36" fmla="*/ 99 w 140"/>
                <a:gd name="T37" fmla="*/ 113 h 145"/>
                <a:gd name="T38" fmla="*/ 111 w 140"/>
                <a:gd name="T39" fmla="*/ 116 h 145"/>
                <a:gd name="T40" fmla="*/ 106 w 140"/>
                <a:gd name="T41" fmla="*/ 129 h 145"/>
                <a:gd name="T42" fmla="*/ 88 w 140"/>
                <a:gd name="T43" fmla="*/ 127 h 145"/>
                <a:gd name="T44" fmla="*/ 87 w 140"/>
                <a:gd name="T45" fmla="*/ 123 h 145"/>
                <a:gd name="T46" fmla="*/ 96 w 140"/>
                <a:gd name="T47" fmla="*/ 113 h 145"/>
                <a:gd name="T48" fmla="*/ 91 w 140"/>
                <a:gd name="T49" fmla="*/ 106 h 145"/>
                <a:gd name="T50" fmla="*/ 75 w 140"/>
                <a:gd name="T51" fmla="*/ 104 h 145"/>
                <a:gd name="T52" fmla="*/ 69 w 140"/>
                <a:gd name="T53" fmla="*/ 106 h 145"/>
                <a:gd name="T54" fmla="*/ 63 w 140"/>
                <a:gd name="T55" fmla="*/ 109 h 145"/>
                <a:gd name="T56" fmla="*/ 64 w 140"/>
                <a:gd name="T57" fmla="*/ 103 h 145"/>
                <a:gd name="T58" fmla="*/ 52 w 140"/>
                <a:gd name="T59" fmla="*/ 92 h 145"/>
                <a:gd name="T60" fmla="*/ 51 w 140"/>
                <a:gd name="T61" fmla="*/ 86 h 145"/>
                <a:gd name="T62" fmla="*/ 56 w 140"/>
                <a:gd name="T63" fmla="*/ 73 h 145"/>
                <a:gd name="T64" fmla="*/ 68 w 140"/>
                <a:gd name="T65" fmla="*/ 48 h 145"/>
                <a:gd name="T66" fmla="*/ 67 w 140"/>
                <a:gd name="T67" fmla="*/ 40 h 145"/>
                <a:gd name="T68" fmla="*/ 70 w 140"/>
                <a:gd name="T69" fmla="*/ 32 h 145"/>
                <a:gd name="T70" fmla="*/ 64 w 140"/>
                <a:gd name="T71" fmla="*/ 32 h 145"/>
                <a:gd name="T72" fmla="*/ 43 w 140"/>
                <a:gd name="T73" fmla="*/ 10 h 145"/>
                <a:gd name="T74" fmla="*/ 39 w 140"/>
                <a:gd name="T75" fmla="*/ 7 h 145"/>
                <a:gd name="T76" fmla="*/ 22 w 140"/>
                <a:gd name="T77" fmla="*/ 13 h 145"/>
                <a:gd name="T78" fmla="*/ 5 w 140"/>
                <a:gd name="T79" fmla="*/ 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145">
                  <a:moveTo>
                    <a:pt x="5" y="32"/>
                  </a:moveTo>
                  <a:cubicBezTo>
                    <a:pt x="0" y="27"/>
                    <a:pt x="6" y="24"/>
                    <a:pt x="7" y="20"/>
                  </a:cubicBezTo>
                  <a:cubicBezTo>
                    <a:pt x="8" y="13"/>
                    <a:pt x="11" y="9"/>
                    <a:pt x="18" y="6"/>
                  </a:cubicBezTo>
                  <a:cubicBezTo>
                    <a:pt x="21" y="5"/>
                    <a:pt x="23" y="3"/>
                    <a:pt x="26" y="1"/>
                  </a:cubicBezTo>
                  <a:cubicBezTo>
                    <a:pt x="29" y="4"/>
                    <a:pt x="33" y="4"/>
                    <a:pt x="35" y="3"/>
                  </a:cubicBezTo>
                  <a:cubicBezTo>
                    <a:pt x="40" y="0"/>
                    <a:pt x="45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4" y="1"/>
                    <a:pt x="56" y="5"/>
                    <a:pt x="60" y="5"/>
                  </a:cubicBezTo>
                  <a:cubicBezTo>
                    <a:pt x="61" y="5"/>
                    <a:pt x="61" y="6"/>
                    <a:pt x="62" y="6"/>
                  </a:cubicBezTo>
                  <a:cubicBezTo>
                    <a:pt x="64" y="11"/>
                    <a:pt x="67" y="15"/>
                    <a:pt x="71" y="17"/>
                  </a:cubicBezTo>
                  <a:cubicBezTo>
                    <a:pt x="74" y="19"/>
                    <a:pt x="77" y="23"/>
                    <a:pt x="76" y="27"/>
                  </a:cubicBezTo>
                  <a:cubicBezTo>
                    <a:pt x="75" y="31"/>
                    <a:pt x="78" y="29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81" y="31"/>
                    <a:pt x="80" y="33"/>
                    <a:pt x="80" y="34"/>
                  </a:cubicBezTo>
                  <a:cubicBezTo>
                    <a:pt x="76" y="38"/>
                    <a:pt x="79" y="43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7" y="52"/>
                    <a:pt x="78" y="58"/>
                    <a:pt x="75" y="62"/>
                  </a:cubicBezTo>
                  <a:cubicBezTo>
                    <a:pt x="77" y="69"/>
                    <a:pt x="72" y="73"/>
                    <a:pt x="69" y="78"/>
                  </a:cubicBezTo>
                  <a:cubicBezTo>
                    <a:pt x="68" y="80"/>
                    <a:pt x="66" y="81"/>
                    <a:pt x="65" y="83"/>
                  </a:cubicBezTo>
                  <a:cubicBezTo>
                    <a:pt x="63" y="85"/>
                    <a:pt x="59" y="86"/>
                    <a:pt x="63" y="90"/>
                  </a:cubicBezTo>
                  <a:cubicBezTo>
                    <a:pt x="64" y="91"/>
                    <a:pt x="63" y="93"/>
                    <a:pt x="63" y="95"/>
                  </a:cubicBezTo>
                  <a:cubicBezTo>
                    <a:pt x="66" y="92"/>
                    <a:pt x="69" y="92"/>
                    <a:pt x="73" y="93"/>
                  </a:cubicBezTo>
                  <a:cubicBezTo>
                    <a:pt x="80" y="94"/>
                    <a:pt x="87" y="95"/>
                    <a:pt x="94" y="94"/>
                  </a:cubicBezTo>
                  <a:cubicBezTo>
                    <a:pt x="97" y="93"/>
                    <a:pt x="101" y="93"/>
                    <a:pt x="104" y="96"/>
                  </a:cubicBezTo>
                  <a:cubicBezTo>
                    <a:pt x="107" y="101"/>
                    <a:pt x="113" y="100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28" y="105"/>
                    <a:pt x="132" y="113"/>
                    <a:pt x="136" y="121"/>
                  </a:cubicBezTo>
                  <a:cubicBezTo>
                    <a:pt x="136" y="123"/>
                    <a:pt x="140" y="125"/>
                    <a:pt x="138" y="127"/>
                  </a:cubicBezTo>
                  <a:cubicBezTo>
                    <a:pt x="133" y="132"/>
                    <a:pt x="136" y="142"/>
                    <a:pt x="127" y="145"/>
                  </a:cubicBezTo>
                  <a:cubicBezTo>
                    <a:pt x="126" y="145"/>
                    <a:pt x="124" y="144"/>
                    <a:pt x="125" y="142"/>
                  </a:cubicBezTo>
                  <a:cubicBezTo>
                    <a:pt x="123" y="137"/>
                    <a:pt x="121" y="139"/>
                    <a:pt x="118" y="141"/>
                  </a:cubicBezTo>
                  <a:cubicBezTo>
                    <a:pt x="120" y="138"/>
                    <a:pt x="122" y="135"/>
                    <a:pt x="126" y="136"/>
                  </a:cubicBezTo>
                  <a:cubicBezTo>
                    <a:pt x="131" y="137"/>
                    <a:pt x="131" y="134"/>
                    <a:pt x="130" y="131"/>
                  </a:cubicBezTo>
                  <a:cubicBezTo>
                    <a:pt x="125" y="124"/>
                    <a:pt x="125" y="116"/>
                    <a:pt x="120" y="108"/>
                  </a:cubicBezTo>
                  <a:cubicBezTo>
                    <a:pt x="117" y="105"/>
                    <a:pt x="117" y="105"/>
                    <a:pt x="115" y="107"/>
                  </a:cubicBezTo>
                  <a:cubicBezTo>
                    <a:pt x="112" y="111"/>
                    <a:pt x="110" y="110"/>
                    <a:pt x="108" y="108"/>
                  </a:cubicBezTo>
                  <a:cubicBezTo>
                    <a:pt x="105" y="106"/>
                    <a:pt x="102" y="108"/>
                    <a:pt x="100" y="109"/>
                  </a:cubicBezTo>
                  <a:cubicBezTo>
                    <a:pt x="98" y="110"/>
                    <a:pt x="99" y="112"/>
                    <a:pt x="99" y="113"/>
                  </a:cubicBezTo>
                  <a:cubicBezTo>
                    <a:pt x="101" y="116"/>
                    <a:pt x="103" y="118"/>
                    <a:pt x="105" y="115"/>
                  </a:cubicBezTo>
                  <a:cubicBezTo>
                    <a:pt x="108" y="111"/>
                    <a:pt x="110" y="115"/>
                    <a:pt x="111" y="116"/>
                  </a:cubicBezTo>
                  <a:cubicBezTo>
                    <a:pt x="114" y="118"/>
                    <a:pt x="112" y="119"/>
                    <a:pt x="110" y="121"/>
                  </a:cubicBezTo>
                  <a:cubicBezTo>
                    <a:pt x="106" y="122"/>
                    <a:pt x="108" y="127"/>
                    <a:pt x="106" y="129"/>
                  </a:cubicBezTo>
                  <a:cubicBezTo>
                    <a:pt x="101" y="126"/>
                    <a:pt x="101" y="126"/>
                    <a:pt x="93" y="126"/>
                  </a:cubicBezTo>
                  <a:cubicBezTo>
                    <a:pt x="91" y="127"/>
                    <a:pt x="89" y="127"/>
                    <a:pt x="88" y="127"/>
                  </a:cubicBezTo>
                  <a:cubicBezTo>
                    <a:pt x="86" y="127"/>
                    <a:pt x="82" y="128"/>
                    <a:pt x="82" y="125"/>
                  </a:cubicBezTo>
                  <a:cubicBezTo>
                    <a:pt x="82" y="122"/>
                    <a:pt x="85" y="124"/>
                    <a:pt x="87" y="123"/>
                  </a:cubicBezTo>
                  <a:cubicBezTo>
                    <a:pt x="88" y="121"/>
                    <a:pt x="90" y="121"/>
                    <a:pt x="92" y="121"/>
                  </a:cubicBezTo>
                  <a:cubicBezTo>
                    <a:pt x="95" y="119"/>
                    <a:pt x="97" y="116"/>
                    <a:pt x="96" y="113"/>
                  </a:cubicBezTo>
                  <a:cubicBezTo>
                    <a:pt x="95" y="109"/>
                    <a:pt x="92" y="112"/>
                    <a:pt x="89" y="112"/>
                  </a:cubicBezTo>
                  <a:cubicBezTo>
                    <a:pt x="90" y="110"/>
                    <a:pt x="93" y="109"/>
                    <a:pt x="91" y="106"/>
                  </a:cubicBezTo>
                  <a:cubicBezTo>
                    <a:pt x="89" y="104"/>
                    <a:pt x="87" y="105"/>
                    <a:pt x="85" y="106"/>
                  </a:cubicBezTo>
                  <a:cubicBezTo>
                    <a:pt x="81" y="108"/>
                    <a:pt x="77" y="109"/>
                    <a:pt x="75" y="104"/>
                  </a:cubicBezTo>
                  <a:cubicBezTo>
                    <a:pt x="74" y="103"/>
                    <a:pt x="72" y="103"/>
                    <a:pt x="70" y="104"/>
                  </a:cubicBezTo>
                  <a:cubicBezTo>
                    <a:pt x="69" y="104"/>
                    <a:pt x="69" y="105"/>
                    <a:pt x="69" y="106"/>
                  </a:cubicBezTo>
                  <a:cubicBezTo>
                    <a:pt x="72" y="108"/>
                    <a:pt x="71" y="109"/>
                    <a:pt x="69" y="111"/>
                  </a:cubicBezTo>
                  <a:cubicBezTo>
                    <a:pt x="66" y="112"/>
                    <a:pt x="65" y="110"/>
                    <a:pt x="63" y="109"/>
                  </a:cubicBezTo>
                  <a:cubicBezTo>
                    <a:pt x="60" y="107"/>
                    <a:pt x="63" y="106"/>
                    <a:pt x="64" y="104"/>
                  </a:cubicBezTo>
                  <a:cubicBezTo>
                    <a:pt x="64" y="104"/>
                    <a:pt x="64" y="103"/>
                    <a:pt x="64" y="103"/>
                  </a:cubicBezTo>
                  <a:cubicBezTo>
                    <a:pt x="59" y="103"/>
                    <a:pt x="54" y="103"/>
                    <a:pt x="56" y="95"/>
                  </a:cubicBezTo>
                  <a:cubicBezTo>
                    <a:pt x="57" y="92"/>
                    <a:pt x="54" y="93"/>
                    <a:pt x="52" y="92"/>
                  </a:cubicBezTo>
                  <a:cubicBezTo>
                    <a:pt x="50" y="92"/>
                    <a:pt x="48" y="91"/>
                    <a:pt x="47" y="89"/>
                  </a:cubicBezTo>
                  <a:cubicBezTo>
                    <a:pt x="46" y="86"/>
                    <a:pt x="49" y="87"/>
                    <a:pt x="51" y="86"/>
                  </a:cubicBezTo>
                  <a:cubicBezTo>
                    <a:pt x="52" y="85"/>
                    <a:pt x="54" y="83"/>
                    <a:pt x="52" y="81"/>
                  </a:cubicBezTo>
                  <a:cubicBezTo>
                    <a:pt x="48" y="75"/>
                    <a:pt x="53" y="74"/>
                    <a:pt x="56" y="73"/>
                  </a:cubicBezTo>
                  <a:cubicBezTo>
                    <a:pt x="60" y="73"/>
                    <a:pt x="60" y="70"/>
                    <a:pt x="60" y="68"/>
                  </a:cubicBezTo>
                  <a:cubicBezTo>
                    <a:pt x="62" y="61"/>
                    <a:pt x="64" y="54"/>
                    <a:pt x="68" y="48"/>
                  </a:cubicBezTo>
                  <a:cubicBezTo>
                    <a:pt x="69" y="46"/>
                    <a:pt x="71" y="44"/>
                    <a:pt x="67" y="43"/>
                  </a:cubicBezTo>
                  <a:cubicBezTo>
                    <a:pt x="64" y="42"/>
                    <a:pt x="66" y="41"/>
                    <a:pt x="67" y="40"/>
                  </a:cubicBezTo>
                  <a:cubicBezTo>
                    <a:pt x="68" y="39"/>
                    <a:pt x="69" y="37"/>
                    <a:pt x="70" y="36"/>
                  </a:cubicBezTo>
                  <a:cubicBezTo>
                    <a:pt x="71" y="35"/>
                    <a:pt x="71" y="33"/>
                    <a:pt x="70" y="32"/>
                  </a:cubicBezTo>
                  <a:cubicBezTo>
                    <a:pt x="69" y="31"/>
                    <a:pt x="67" y="31"/>
                    <a:pt x="66" y="33"/>
                  </a:cubicBezTo>
                  <a:cubicBezTo>
                    <a:pt x="65" y="34"/>
                    <a:pt x="64" y="33"/>
                    <a:pt x="64" y="32"/>
                  </a:cubicBezTo>
                  <a:cubicBezTo>
                    <a:pt x="62" y="21"/>
                    <a:pt x="51" y="20"/>
                    <a:pt x="44" y="15"/>
                  </a:cubicBezTo>
                  <a:cubicBezTo>
                    <a:pt x="42" y="13"/>
                    <a:pt x="39" y="13"/>
                    <a:pt x="43" y="10"/>
                  </a:cubicBezTo>
                  <a:cubicBezTo>
                    <a:pt x="44" y="9"/>
                    <a:pt x="43" y="7"/>
                    <a:pt x="42" y="6"/>
                  </a:cubicBezTo>
                  <a:cubicBezTo>
                    <a:pt x="40" y="5"/>
                    <a:pt x="39" y="6"/>
                    <a:pt x="39" y="7"/>
                  </a:cubicBezTo>
                  <a:cubicBezTo>
                    <a:pt x="36" y="16"/>
                    <a:pt x="30" y="16"/>
                    <a:pt x="23" y="13"/>
                  </a:cubicBezTo>
                  <a:cubicBezTo>
                    <a:pt x="23" y="13"/>
                    <a:pt x="22" y="13"/>
                    <a:pt x="22" y="13"/>
                  </a:cubicBezTo>
                  <a:cubicBezTo>
                    <a:pt x="19" y="18"/>
                    <a:pt x="14" y="20"/>
                    <a:pt x="10" y="23"/>
                  </a:cubicBezTo>
                  <a:cubicBezTo>
                    <a:pt x="9" y="25"/>
                    <a:pt x="7" y="29"/>
                    <a:pt x="5" y="32"/>
                  </a:cubicBezTo>
                  <a:close/>
                </a:path>
              </a:pathLst>
            </a:custGeom>
            <a:solidFill>
              <a:srgbClr val="FB9E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01"/>
            <p:cNvSpPr/>
            <p:nvPr/>
          </p:nvSpPr>
          <p:spPr bwMode="auto">
            <a:xfrm>
              <a:off x="1708" y="2553"/>
              <a:ext cx="168" cy="227"/>
            </a:xfrm>
            <a:custGeom>
              <a:avLst/>
              <a:gdLst>
                <a:gd name="T0" fmla="*/ 73 w 80"/>
                <a:gd name="T1" fmla="*/ 0 h 108"/>
                <a:gd name="T2" fmla="*/ 75 w 80"/>
                <a:gd name="T3" fmla="*/ 3 h 108"/>
                <a:gd name="T4" fmla="*/ 74 w 80"/>
                <a:gd name="T5" fmla="*/ 8 h 108"/>
                <a:gd name="T6" fmla="*/ 56 w 80"/>
                <a:gd name="T7" fmla="*/ 17 h 108"/>
                <a:gd name="T8" fmla="*/ 46 w 80"/>
                <a:gd name="T9" fmla="*/ 19 h 108"/>
                <a:gd name="T10" fmla="*/ 7 w 80"/>
                <a:gd name="T11" fmla="*/ 20 h 108"/>
                <a:gd name="T12" fmla="*/ 29 w 80"/>
                <a:gd name="T13" fmla="*/ 42 h 108"/>
                <a:gd name="T14" fmla="*/ 40 w 80"/>
                <a:gd name="T15" fmla="*/ 63 h 108"/>
                <a:gd name="T16" fmla="*/ 40 w 80"/>
                <a:gd name="T17" fmla="*/ 66 h 108"/>
                <a:gd name="T18" fmla="*/ 40 w 80"/>
                <a:gd name="T19" fmla="*/ 68 h 108"/>
                <a:gd name="T20" fmla="*/ 42 w 80"/>
                <a:gd name="T21" fmla="*/ 79 h 108"/>
                <a:gd name="T22" fmla="*/ 43 w 80"/>
                <a:gd name="T23" fmla="*/ 80 h 108"/>
                <a:gd name="T24" fmla="*/ 42 w 80"/>
                <a:gd name="T25" fmla="*/ 82 h 108"/>
                <a:gd name="T26" fmla="*/ 38 w 80"/>
                <a:gd name="T27" fmla="*/ 89 h 108"/>
                <a:gd name="T28" fmla="*/ 36 w 80"/>
                <a:gd name="T29" fmla="*/ 91 h 108"/>
                <a:gd name="T30" fmla="*/ 31 w 80"/>
                <a:gd name="T31" fmla="*/ 100 h 108"/>
                <a:gd name="T32" fmla="*/ 30 w 80"/>
                <a:gd name="T33" fmla="*/ 100 h 108"/>
                <a:gd name="T34" fmla="*/ 15 w 80"/>
                <a:gd name="T35" fmla="*/ 108 h 108"/>
                <a:gd name="T36" fmla="*/ 15 w 80"/>
                <a:gd name="T37" fmla="*/ 108 h 108"/>
                <a:gd name="T38" fmla="*/ 18 w 80"/>
                <a:gd name="T39" fmla="*/ 103 h 108"/>
                <a:gd name="T40" fmla="*/ 26 w 80"/>
                <a:gd name="T41" fmla="*/ 95 h 108"/>
                <a:gd name="T42" fmla="*/ 29 w 80"/>
                <a:gd name="T43" fmla="*/ 91 h 108"/>
                <a:gd name="T44" fmla="*/ 32 w 80"/>
                <a:gd name="T45" fmla="*/ 82 h 108"/>
                <a:gd name="T46" fmla="*/ 28 w 80"/>
                <a:gd name="T47" fmla="*/ 72 h 108"/>
                <a:gd name="T48" fmla="*/ 31 w 80"/>
                <a:gd name="T49" fmla="*/ 66 h 108"/>
                <a:gd name="T50" fmla="*/ 23 w 80"/>
                <a:gd name="T51" fmla="*/ 64 h 108"/>
                <a:gd name="T52" fmla="*/ 25 w 80"/>
                <a:gd name="T53" fmla="*/ 57 h 108"/>
                <a:gd name="T54" fmla="*/ 22 w 80"/>
                <a:gd name="T55" fmla="*/ 51 h 108"/>
                <a:gd name="T56" fmla="*/ 16 w 80"/>
                <a:gd name="T57" fmla="*/ 42 h 108"/>
                <a:gd name="T58" fmla="*/ 4 w 80"/>
                <a:gd name="T59" fmla="*/ 27 h 108"/>
                <a:gd name="T60" fmla="*/ 3 w 80"/>
                <a:gd name="T61" fmla="*/ 19 h 108"/>
                <a:gd name="T62" fmla="*/ 5 w 80"/>
                <a:gd name="T63" fmla="*/ 16 h 108"/>
                <a:gd name="T64" fmla="*/ 10 w 80"/>
                <a:gd name="T65" fmla="*/ 9 h 108"/>
                <a:gd name="T66" fmla="*/ 19 w 80"/>
                <a:gd name="T67" fmla="*/ 11 h 108"/>
                <a:gd name="T68" fmla="*/ 31 w 80"/>
                <a:gd name="T69" fmla="*/ 11 h 108"/>
                <a:gd name="T70" fmla="*/ 40 w 80"/>
                <a:gd name="T71" fmla="*/ 7 h 108"/>
                <a:gd name="T72" fmla="*/ 50 w 80"/>
                <a:gd name="T73" fmla="*/ 5 h 108"/>
                <a:gd name="T74" fmla="*/ 49 w 80"/>
                <a:gd name="T75" fmla="*/ 11 h 108"/>
                <a:gd name="T76" fmla="*/ 73 w 80"/>
                <a:gd name="T7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0" h="108">
                  <a:moveTo>
                    <a:pt x="73" y="0"/>
                  </a:moveTo>
                  <a:cubicBezTo>
                    <a:pt x="73" y="1"/>
                    <a:pt x="74" y="2"/>
                    <a:pt x="75" y="3"/>
                  </a:cubicBezTo>
                  <a:cubicBezTo>
                    <a:pt x="80" y="5"/>
                    <a:pt x="76" y="8"/>
                    <a:pt x="74" y="8"/>
                  </a:cubicBezTo>
                  <a:cubicBezTo>
                    <a:pt x="68" y="12"/>
                    <a:pt x="62" y="15"/>
                    <a:pt x="56" y="17"/>
                  </a:cubicBezTo>
                  <a:cubicBezTo>
                    <a:pt x="52" y="17"/>
                    <a:pt x="49" y="18"/>
                    <a:pt x="46" y="19"/>
                  </a:cubicBezTo>
                  <a:cubicBezTo>
                    <a:pt x="33" y="20"/>
                    <a:pt x="21" y="17"/>
                    <a:pt x="7" y="20"/>
                  </a:cubicBezTo>
                  <a:cubicBezTo>
                    <a:pt x="15" y="28"/>
                    <a:pt x="21" y="36"/>
                    <a:pt x="29" y="42"/>
                  </a:cubicBezTo>
                  <a:cubicBezTo>
                    <a:pt x="33" y="49"/>
                    <a:pt x="38" y="56"/>
                    <a:pt x="40" y="63"/>
                  </a:cubicBezTo>
                  <a:cubicBezTo>
                    <a:pt x="40" y="64"/>
                    <a:pt x="40" y="65"/>
                    <a:pt x="40" y="66"/>
                  </a:cubicBezTo>
                  <a:cubicBezTo>
                    <a:pt x="39" y="67"/>
                    <a:pt x="39" y="67"/>
                    <a:pt x="40" y="68"/>
                  </a:cubicBezTo>
                  <a:cubicBezTo>
                    <a:pt x="43" y="71"/>
                    <a:pt x="41" y="75"/>
                    <a:pt x="42" y="79"/>
                  </a:cubicBezTo>
                  <a:cubicBezTo>
                    <a:pt x="43" y="79"/>
                    <a:pt x="43" y="80"/>
                    <a:pt x="43" y="80"/>
                  </a:cubicBezTo>
                  <a:cubicBezTo>
                    <a:pt x="43" y="81"/>
                    <a:pt x="42" y="81"/>
                    <a:pt x="42" y="82"/>
                  </a:cubicBezTo>
                  <a:cubicBezTo>
                    <a:pt x="39" y="83"/>
                    <a:pt x="40" y="87"/>
                    <a:pt x="38" y="89"/>
                  </a:cubicBezTo>
                  <a:cubicBezTo>
                    <a:pt x="37" y="89"/>
                    <a:pt x="36" y="90"/>
                    <a:pt x="36" y="91"/>
                  </a:cubicBezTo>
                  <a:cubicBezTo>
                    <a:pt x="38" y="96"/>
                    <a:pt x="32" y="96"/>
                    <a:pt x="31" y="100"/>
                  </a:cubicBezTo>
                  <a:cubicBezTo>
                    <a:pt x="31" y="100"/>
                    <a:pt x="30" y="100"/>
                    <a:pt x="30" y="100"/>
                  </a:cubicBezTo>
                  <a:cubicBezTo>
                    <a:pt x="24" y="102"/>
                    <a:pt x="21" y="108"/>
                    <a:pt x="15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3" y="105"/>
                    <a:pt x="17" y="105"/>
                    <a:pt x="18" y="103"/>
                  </a:cubicBezTo>
                  <a:cubicBezTo>
                    <a:pt x="20" y="100"/>
                    <a:pt x="19" y="93"/>
                    <a:pt x="26" y="95"/>
                  </a:cubicBezTo>
                  <a:cubicBezTo>
                    <a:pt x="28" y="96"/>
                    <a:pt x="29" y="93"/>
                    <a:pt x="29" y="91"/>
                  </a:cubicBezTo>
                  <a:cubicBezTo>
                    <a:pt x="29" y="87"/>
                    <a:pt x="26" y="84"/>
                    <a:pt x="32" y="82"/>
                  </a:cubicBezTo>
                  <a:cubicBezTo>
                    <a:pt x="34" y="81"/>
                    <a:pt x="31" y="75"/>
                    <a:pt x="28" y="72"/>
                  </a:cubicBezTo>
                  <a:cubicBezTo>
                    <a:pt x="24" y="68"/>
                    <a:pt x="26" y="66"/>
                    <a:pt x="31" y="66"/>
                  </a:cubicBezTo>
                  <a:cubicBezTo>
                    <a:pt x="29" y="62"/>
                    <a:pt x="26" y="64"/>
                    <a:pt x="23" y="64"/>
                  </a:cubicBezTo>
                  <a:cubicBezTo>
                    <a:pt x="22" y="61"/>
                    <a:pt x="25" y="59"/>
                    <a:pt x="25" y="57"/>
                  </a:cubicBezTo>
                  <a:cubicBezTo>
                    <a:pt x="25" y="54"/>
                    <a:pt x="27" y="51"/>
                    <a:pt x="22" y="51"/>
                  </a:cubicBezTo>
                  <a:cubicBezTo>
                    <a:pt x="17" y="51"/>
                    <a:pt x="17" y="45"/>
                    <a:pt x="16" y="42"/>
                  </a:cubicBezTo>
                  <a:cubicBezTo>
                    <a:pt x="14" y="36"/>
                    <a:pt x="8" y="32"/>
                    <a:pt x="4" y="27"/>
                  </a:cubicBezTo>
                  <a:cubicBezTo>
                    <a:pt x="0" y="24"/>
                    <a:pt x="0" y="22"/>
                    <a:pt x="3" y="19"/>
                  </a:cubicBezTo>
                  <a:cubicBezTo>
                    <a:pt x="4" y="18"/>
                    <a:pt x="5" y="17"/>
                    <a:pt x="5" y="16"/>
                  </a:cubicBezTo>
                  <a:cubicBezTo>
                    <a:pt x="7" y="14"/>
                    <a:pt x="3" y="8"/>
                    <a:pt x="10" y="9"/>
                  </a:cubicBezTo>
                  <a:cubicBezTo>
                    <a:pt x="13" y="10"/>
                    <a:pt x="16" y="8"/>
                    <a:pt x="19" y="11"/>
                  </a:cubicBezTo>
                  <a:cubicBezTo>
                    <a:pt x="22" y="14"/>
                    <a:pt x="27" y="10"/>
                    <a:pt x="31" y="11"/>
                  </a:cubicBezTo>
                  <a:cubicBezTo>
                    <a:pt x="35" y="12"/>
                    <a:pt x="38" y="11"/>
                    <a:pt x="40" y="7"/>
                  </a:cubicBezTo>
                  <a:cubicBezTo>
                    <a:pt x="43" y="4"/>
                    <a:pt x="47" y="4"/>
                    <a:pt x="50" y="5"/>
                  </a:cubicBezTo>
                  <a:cubicBezTo>
                    <a:pt x="56" y="8"/>
                    <a:pt x="47" y="8"/>
                    <a:pt x="49" y="11"/>
                  </a:cubicBezTo>
                  <a:cubicBezTo>
                    <a:pt x="57" y="9"/>
                    <a:pt x="64" y="2"/>
                    <a:pt x="73" y="0"/>
                  </a:cubicBezTo>
                  <a:close/>
                </a:path>
              </a:pathLst>
            </a:custGeom>
            <a:solidFill>
              <a:srgbClr val="FB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102"/>
            <p:cNvSpPr/>
            <p:nvPr/>
          </p:nvSpPr>
          <p:spPr bwMode="auto">
            <a:xfrm>
              <a:off x="1825" y="2463"/>
              <a:ext cx="76" cy="132"/>
            </a:xfrm>
            <a:custGeom>
              <a:avLst/>
              <a:gdLst>
                <a:gd name="T0" fmla="*/ 0 w 36"/>
                <a:gd name="T1" fmla="*/ 60 h 63"/>
                <a:gd name="T2" fmla="*/ 14 w 36"/>
                <a:gd name="T3" fmla="*/ 52 h 63"/>
                <a:gd name="T4" fmla="*/ 19 w 36"/>
                <a:gd name="T5" fmla="*/ 46 h 63"/>
                <a:gd name="T6" fmla="*/ 25 w 36"/>
                <a:gd name="T7" fmla="*/ 35 h 63"/>
                <a:gd name="T8" fmla="*/ 29 w 36"/>
                <a:gd name="T9" fmla="*/ 28 h 63"/>
                <a:gd name="T10" fmla="*/ 10 w 36"/>
                <a:gd name="T11" fmla="*/ 3 h 63"/>
                <a:gd name="T12" fmla="*/ 23 w 36"/>
                <a:gd name="T13" fmla="*/ 7 h 63"/>
                <a:gd name="T14" fmla="*/ 20 w 36"/>
                <a:gd name="T15" fmla="*/ 53 h 63"/>
                <a:gd name="T16" fmla="*/ 4 w 36"/>
                <a:gd name="T17" fmla="*/ 62 h 63"/>
                <a:gd name="T18" fmla="*/ 0 w 36"/>
                <a:gd name="T19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63">
                  <a:moveTo>
                    <a:pt x="0" y="60"/>
                  </a:moveTo>
                  <a:cubicBezTo>
                    <a:pt x="3" y="56"/>
                    <a:pt x="9" y="54"/>
                    <a:pt x="14" y="52"/>
                  </a:cubicBezTo>
                  <a:cubicBezTo>
                    <a:pt x="17" y="51"/>
                    <a:pt x="21" y="50"/>
                    <a:pt x="19" y="46"/>
                  </a:cubicBezTo>
                  <a:cubicBezTo>
                    <a:pt x="23" y="43"/>
                    <a:pt x="25" y="39"/>
                    <a:pt x="25" y="35"/>
                  </a:cubicBezTo>
                  <a:cubicBezTo>
                    <a:pt x="25" y="31"/>
                    <a:pt x="27" y="29"/>
                    <a:pt x="29" y="28"/>
                  </a:cubicBezTo>
                  <a:cubicBezTo>
                    <a:pt x="24" y="18"/>
                    <a:pt x="18" y="9"/>
                    <a:pt x="10" y="3"/>
                  </a:cubicBezTo>
                  <a:cubicBezTo>
                    <a:pt x="15" y="0"/>
                    <a:pt x="19" y="4"/>
                    <a:pt x="23" y="7"/>
                  </a:cubicBezTo>
                  <a:cubicBezTo>
                    <a:pt x="36" y="19"/>
                    <a:pt x="34" y="41"/>
                    <a:pt x="20" y="53"/>
                  </a:cubicBezTo>
                  <a:cubicBezTo>
                    <a:pt x="15" y="57"/>
                    <a:pt x="8" y="56"/>
                    <a:pt x="4" y="62"/>
                  </a:cubicBezTo>
                  <a:cubicBezTo>
                    <a:pt x="3" y="63"/>
                    <a:pt x="1" y="62"/>
                    <a:pt x="0" y="60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03"/>
            <p:cNvSpPr/>
            <p:nvPr/>
          </p:nvSpPr>
          <p:spPr bwMode="auto">
            <a:xfrm>
              <a:off x="1723" y="2442"/>
              <a:ext cx="98" cy="21"/>
            </a:xfrm>
            <a:custGeom>
              <a:avLst/>
              <a:gdLst>
                <a:gd name="T0" fmla="*/ 44 w 47"/>
                <a:gd name="T1" fmla="*/ 8 h 10"/>
                <a:gd name="T2" fmla="*/ 38 w 47"/>
                <a:gd name="T3" fmla="*/ 6 h 10"/>
                <a:gd name="T4" fmla="*/ 10 w 47"/>
                <a:gd name="T5" fmla="*/ 4 h 10"/>
                <a:gd name="T6" fmla="*/ 8 w 47"/>
                <a:gd name="T7" fmla="*/ 5 h 10"/>
                <a:gd name="T8" fmla="*/ 3 w 47"/>
                <a:gd name="T9" fmla="*/ 8 h 10"/>
                <a:gd name="T10" fmla="*/ 4 w 47"/>
                <a:gd name="T11" fmla="*/ 1 h 10"/>
                <a:gd name="T12" fmla="*/ 27 w 47"/>
                <a:gd name="T13" fmla="*/ 2 h 10"/>
                <a:gd name="T14" fmla="*/ 45 w 47"/>
                <a:gd name="T15" fmla="*/ 5 h 10"/>
                <a:gd name="T16" fmla="*/ 44 w 4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0">
                  <a:moveTo>
                    <a:pt x="44" y="8"/>
                  </a:moveTo>
                  <a:cubicBezTo>
                    <a:pt x="43" y="5"/>
                    <a:pt x="40" y="6"/>
                    <a:pt x="38" y="6"/>
                  </a:cubicBezTo>
                  <a:cubicBezTo>
                    <a:pt x="29" y="8"/>
                    <a:pt x="19" y="7"/>
                    <a:pt x="10" y="4"/>
                  </a:cubicBezTo>
                  <a:cubicBezTo>
                    <a:pt x="10" y="4"/>
                    <a:pt x="8" y="4"/>
                    <a:pt x="8" y="5"/>
                  </a:cubicBezTo>
                  <a:cubicBezTo>
                    <a:pt x="8" y="7"/>
                    <a:pt x="6" y="10"/>
                    <a:pt x="3" y="8"/>
                  </a:cubicBezTo>
                  <a:cubicBezTo>
                    <a:pt x="0" y="6"/>
                    <a:pt x="4" y="3"/>
                    <a:pt x="4" y="1"/>
                  </a:cubicBezTo>
                  <a:cubicBezTo>
                    <a:pt x="11" y="2"/>
                    <a:pt x="19" y="0"/>
                    <a:pt x="27" y="2"/>
                  </a:cubicBezTo>
                  <a:cubicBezTo>
                    <a:pt x="33" y="3"/>
                    <a:pt x="39" y="4"/>
                    <a:pt x="45" y="5"/>
                  </a:cubicBezTo>
                  <a:cubicBezTo>
                    <a:pt x="46" y="7"/>
                    <a:pt x="47" y="8"/>
                    <a:pt x="44" y="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04"/>
            <p:cNvSpPr/>
            <p:nvPr/>
          </p:nvSpPr>
          <p:spPr bwMode="auto">
            <a:xfrm>
              <a:off x="1729" y="2267"/>
              <a:ext cx="38" cy="59"/>
            </a:xfrm>
            <a:custGeom>
              <a:avLst/>
              <a:gdLst>
                <a:gd name="T0" fmla="*/ 17 w 18"/>
                <a:gd name="T1" fmla="*/ 24 h 28"/>
                <a:gd name="T2" fmla="*/ 12 w 18"/>
                <a:gd name="T3" fmla="*/ 25 h 28"/>
                <a:gd name="T4" fmla="*/ 12 w 18"/>
                <a:gd name="T5" fmla="*/ 21 h 28"/>
                <a:gd name="T6" fmla="*/ 6 w 18"/>
                <a:gd name="T7" fmla="*/ 11 h 28"/>
                <a:gd name="T8" fmla="*/ 0 w 18"/>
                <a:gd name="T9" fmla="*/ 0 h 28"/>
                <a:gd name="T10" fmla="*/ 16 w 18"/>
                <a:gd name="T11" fmla="*/ 17 h 28"/>
                <a:gd name="T12" fmla="*/ 17 w 18"/>
                <a:gd name="T13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8">
                  <a:moveTo>
                    <a:pt x="17" y="24"/>
                  </a:moveTo>
                  <a:cubicBezTo>
                    <a:pt x="16" y="23"/>
                    <a:pt x="15" y="28"/>
                    <a:pt x="12" y="25"/>
                  </a:cubicBezTo>
                  <a:cubicBezTo>
                    <a:pt x="10" y="23"/>
                    <a:pt x="11" y="23"/>
                    <a:pt x="12" y="21"/>
                  </a:cubicBezTo>
                  <a:cubicBezTo>
                    <a:pt x="13" y="16"/>
                    <a:pt x="10" y="13"/>
                    <a:pt x="6" y="11"/>
                  </a:cubicBezTo>
                  <a:cubicBezTo>
                    <a:pt x="1" y="9"/>
                    <a:pt x="0" y="5"/>
                    <a:pt x="0" y="0"/>
                  </a:cubicBezTo>
                  <a:cubicBezTo>
                    <a:pt x="7" y="4"/>
                    <a:pt x="13" y="9"/>
                    <a:pt x="16" y="17"/>
                  </a:cubicBezTo>
                  <a:cubicBezTo>
                    <a:pt x="17" y="19"/>
                    <a:pt x="18" y="21"/>
                    <a:pt x="17" y="24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05"/>
            <p:cNvSpPr/>
            <p:nvPr/>
          </p:nvSpPr>
          <p:spPr bwMode="auto">
            <a:xfrm>
              <a:off x="1651" y="2252"/>
              <a:ext cx="53" cy="13"/>
            </a:xfrm>
            <a:custGeom>
              <a:avLst/>
              <a:gdLst>
                <a:gd name="T0" fmla="*/ 25 w 25"/>
                <a:gd name="T1" fmla="*/ 2 h 6"/>
                <a:gd name="T2" fmla="*/ 6 w 25"/>
                <a:gd name="T3" fmla="*/ 5 h 6"/>
                <a:gd name="T4" fmla="*/ 4 w 25"/>
                <a:gd name="T5" fmla="*/ 5 h 6"/>
                <a:gd name="T6" fmla="*/ 1 w 25"/>
                <a:gd name="T7" fmla="*/ 2 h 6"/>
                <a:gd name="T8" fmla="*/ 17 w 25"/>
                <a:gd name="T9" fmla="*/ 0 h 6"/>
                <a:gd name="T10" fmla="*/ 25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5" y="2"/>
                  </a:moveTo>
                  <a:cubicBezTo>
                    <a:pt x="19" y="3"/>
                    <a:pt x="13" y="5"/>
                    <a:pt x="6" y="5"/>
                  </a:cubicBezTo>
                  <a:cubicBezTo>
                    <a:pt x="6" y="5"/>
                    <a:pt x="5" y="5"/>
                    <a:pt x="4" y="5"/>
                  </a:cubicBezTo>
                  <a:cubicBezTo>
                    <a:pt x="0" y="6"/>
                    <a:pt x="0" y="6"/>
                    <a:pt x="1" y="2"/>
                  </a:cubicBezTo>
                  <a:cubicBezTo>
                    <a:pt x="7" y="1"/>
                    <a:pt x="12" y="1"/>
                    <a:pt x="17" y="0"/>
                  </a:cubicBezTo>
                  <a:cubicBezTo>
                    <a:pt x="20" y="0"/>
                    <a:pt x="23" y="0"/>
                    <a:pt x="25" y="2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06"/>
            <p:cNvSpPr/>
            <p:nvPr/>
          </p:nvSpPr>
          <p:spPr bwMode="auto">
            <a:xfrm>
              <a:off x="1815" y="2452"/>
              <a:ext cx="31" cy="19"/>
            </a:xfrm>
            <a:custGeom>
              <a:avLst/>
              <a:gdLst>
                <a:gd name="T0" fmla="*/ 0 w 15"/>
                <a:gd name="T1" fmla="*/ 3 h 9"/>
                <a:gd name="T2" fmla="*/ 1 w 15"/>
                <a:gd name="T3" fmla="*/ 0 h 9"/>
                <a:gd name="T4" fmla="*/ 15 w 15"/>
                <a:gd name="T5" fmla="*/ 8 h 9"/>
                <a:gd name="T6" fmla="*/ 0 w 15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cubicBezTo>
                    <a:pt x="1" y="3"/>
                    <a:pt x="1" y="1"/>
                    <a:pt x="1" y="0"/>
                  </a:cubicBezTo>
                  <a:cubicBezTo>
                    <a:pt x="7" y="1"/>
                    <a:pt x="12" y="2"/>
                    <a:pt x="15" y="8"/>
                  </a:cubicBezTo>
                  <a:cubicBezTo>
                    <a:pt x="9" y="9"/>
                    <a:pt x="4" y="8"/>
                    <a:pt x="0" y="3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07"/>
            <p:cNvSpPr/>
            <p:nvPr/>
          </p:nvSpPr>
          <p:spPr bwMode="auto">
            <a:xfrm>
              <a:off x="1752" y="2318"/>
              <a:ext cx="21" cy="37"/>
            </a:xfrm>
            <a:custGeom>
              <a:avLst/>
              <a:gdLst>
                <a:gd name="T0" fmla="*/ 6 w 10"/>
                <a:gd name="T1" fmla="*/ 18 h 18"/>
                <a:gd name="T2" fmla="*/ 6 w 10"/>
                <a:gd name="T3" fmla="*/ 0 h 18"/>
                <a:gd name="T4" fmla="*/ 6 w 10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8">
                  <a:moveTo>
                    <a:pt x="6" y="18"/>
                  </a:moveTo>
                  <a:cubicBezTo>
                    <a:pt x="0" y="12"/>
                    <a:pt x="4" y="6"/>
                    <a:pt x="6" y="0"/>
                  </a:cubicBezTo>
                  <a:cubicBezTo>
                    <a:pt x="9" y="6"/>
                    <a:pt x="10" y="12"/>
                    <a:pt x="6" y="18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08"/>
            <p:cNvSpPr/>
            <p:nvPr/>
          </p:nvSpPr>
          <p:spPr bwMode="auto">
            <a:xfrm>
              <a:off x="1769" y="2641"/>
              <a:ext cx="29" cy="51"/>
            </a:xfrm>
            <a:custGeom>
              <a:avLst/>
              <a:gdLst>
                <a:gd name="T0" fmla="*/ 11 w 14"/>
                <a:gd name="T1" fmla="*/ 24 h 24"/>
                <a:gd name="T2" fmla="*/ 0 w 14"/>
                <a:gd name="T3" fmla="*/ 0 h 24"/>
                <a:gd name="T4" fmla="*/ 13 w 14"/>
                <a:gd name="T5" fmla="*/ 22 h 24"/>
                <a:gd name="T6" fmla="*/ 11 w 14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4">
                  <a:moveTo>
                    <a:pt x="11" y="24"/>
                  </a:moveTo>
                  <a:cubicBezTo>
                    <a:pt x="8" y="16"/>
                    <a:pt x="2" y="9"/>
                    <a:pt x="0" y="0"/>
                  </a:cubicBezTo>
                  <a:cubicBezTo>
                    <a:pt x="7" y="6"/>
                    <a:pt x="9" y="14"/>
                    <a:pt x="13" y="22"/>
                  </a:cubicBezTo>
                  <a:cubicBezTo>
                    <a:pt x="14" y="23"/>
                    <a:pt x="12" y="24"/>
                    <a:pt x="11" y="24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09"/>
            <p:cNvSpPr/>
            <p:nvPr/>
          </p:nvSpPr>
          <p:spPr bwMode="auto">
            <a:xfrm>
              <a:off x="1754" y="2355"/>
              <a:ext cx="17" cy="30"/>
            </a:xfrm>
            <a:custGeom>
              <a:avLst/>
              <a:gdLst>
                <a:gd name="T0" fmla="*/ 1 w 8"/>
                <a:gd name="T1" fmla="*/ 14 h 14"/>
                <a:gd name="T2" fmla="*/ 5 w 8"/>
                <a:gd name="T3" fmla="*/ 0 h 14"/>
                <a:gd name="T4" fmla="*/ 1 w 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1" y="14"/>
                  </a:moveTo>
                  <a:cubicBezTo>
                    <a:pt x="2" y="9"/>
                    <a:pt x="0" y="3"/>
                    <a:pt x="5" y="0"/>
                  </a:cubicBezTo>
                  <a:cubicBezTo>
                    <a:pt x="7" y="5"/>
                    <a:pt x="8" y="11"/>
                    <a:pt x="1" y="14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10"/>
            <p:cNvSpPr/>
            <p:nvPr/>
          </p:nvSpPr>
          <p:spPr bwMode="auto">
            <a:xfrm>
              <a:off x="1788" y="2696"/>
              <a:ext cx="14" cy="23"/>
            </a:xfrm>
            <a:custGeom>
              <a:avLst/>
              <a:gdLst>
                <a:gd name="T0" fmla="*/ 4 w 7"/>
                <a:gd name="T1" fmla="*/ 11 h 11"/>
                <a:gd name="T2" fmla="*/ 1 w 7"/>
                <a:gd name="T3" fmla="*/ 8 h 11"/>
                <a:gd name="T4" fmla="*/ 2 w 7"/>
                <a:gd name="T5" fmla="*/ 0 h 11"/>
                <a:gd name="T6" fmla="*/ 4 w 7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1">
                  <a:moveTo>
                    <a:pt x="4" y="11"/>
                  </a:moveTo>
                  <a:cubicBezTo>
                    <a:pt x="2" y="11"/>
                    <a:pt x="0" y="10"/>
                    <a:pt x="1" y="8"/>
                  </a:cubicBezTo>
                  <a:cubicBezTo>
                    <a:pt x="3" y="5"/>
                    <a:pt x="2" y="2"/>
                    <a:pt x="2" y="0"/>
                  </a:cubicBezTo>
                  <a:cubicBezTo>
                    <a:pt x="6" y="3"/>
                    <a:pt x="7" y="6"/>
                    <a:pt x="4" y="11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11"/>
            <p:cNvSpPr/>
            <p:nvPr/>
          </p:nvSpPr>
          <p:spPr bwMode="auto">
            <a:xfrm>
              <a:off x="1704" y="2255"/>
              <a:ext cx="21" cy="19"/>
            </a:xfrm>
            <a:custGeom>
              <a:avLst/>
              <a:gdLst>
                <a:gd name="T0" fmla="*/ 10 w 10"/>
                <a:gd name="T1" fmla="*/ 5 h 9"/>
                <a:gd name="T2" fmla="*/ 0 w 10"/>
                <a:gd name="T3" fmla="*/ 1 h 9"/>
                <a:gd name="T4" fmla="*/ 10 w 10"/>
                <a:gd name="T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cubicBezTo>
                    <a:pt x="4" y="9"/>
                    <a:pt x="4" y="2"/>
                    <a:pt x="0" y="1"/>
                  </a:cubicBezTo>
                  <a:cubicBezTo>
                    <a:pt x="4" y="0"/>
                    <a:pt x="7" y="2"/>
                    <a:pt x="10" y="5"/>
                  </a:cubicBezTo>
                  <a:close/>
                </a:path>
              </a:pathLst>
            </a:custGeom>
            <a:solidFill>
              <a:srgbClr val="FB9A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12"/>
            <p:cNvSpPr/>
            <p:nvPr/>
          </p:nvSpPr>
          <p:spPr bwMode="auto">
            <a:xfrm>
              <a:off x="1721" y="2429"/>
              <a:ext cx="14" cy="15"/>
            </a:xfrm>
            <a:custGeom>
              <a:avLst/>
              <a:gdLst>
                <a:gd name="T0" fmla="*/ 5 w 7"/>
                <a:gd name="T1" fmla="*/ 7 h 7"/>
                <a:gd name="T2" fmla="*/ 0 w 7"/>
                <a:gd name="T3" fmla="*/ 3 h 7"/>
                <a:gd name="T4" fmla="*/ 7 w 7"/>
                <a:gd name="T5" fmla="*/ 0 h 7"/>
                <a:gd name="T6" fmla="*/ 5 w 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7">
                  <a:moveTo>
                    <a:pt x="5" y="7"/>
                  </a:moveTo>
                  <a:cubicBezTo>
                    <a:pt x="3" y="5"/>
                    <a:pt x="2" y="4"/>
                    <a:pt x="0" y="3"/>
                  </a:cubicBezTo>
                  <a:cubicBezTo>
                    <a:pt x="1" y="0"/>
                    <a:pt x="4" y="0"/>
                    <a:pt x="7" y="0"/>
                  </a:cubicBezTo>
                  <a:cubicBezTo>
                    <a:pt x="6" y="2"/>
                    <a:pt x="3" y="4"/>
                    <a:pt x="5" y="7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13"/>
            <p:cNvSpPr/>
            <p:nvPr/>
          </p:nvSpPr>
          <p:spPr bwMode="auto">
            <a:xfrm>
              <a:off x="1804" y="2584"/>
              <a:ext cx="21" cy="11"/>
            </a:xfrm>
            <a:custGeom>
              <a:avLst/>
              <a:gdLst>
                <a:gd name="T0" fmla="*/ 0 w 10"/>
                <a:gd name="T1" fmla="*/ 4 h 5"/>
                <a:gd name="T2" fmla="*/ 10 w 10"/>
                <a:gd name="T3" fmla="*/ 2 h 5"/>
                <a:gd name="T4" fmla="*/ 0 w 10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4"/>
                  </a:moveTo>
                  <a:cubicBezTo>
                    <a:pt x="3" y="1"/>
                    <a:pt x="6" y="0"/>
                    <a:pt x="10" y="2"/>
                  </a:cubicBezTo>
                  <a:cubicBezTo>
                    <a:pt x="7" y="3"/>
                    <a:pt x="3" y="5"/>
                    <a:pt x="0" y="4"/>
                  </a:cubicBezTo>
                  <a:close/>
                </a:path>
              </a:pathLst>
            </a:custGeom>
            <a:solidFill>
              <a:srgbClr val="FB9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14"/>
            <p:cNvSpPr/>
            <p:nvPr/>
          </p:nvSpPr>
          <p:spPr bwMode="auto">
            <a:xfrm>
              <a:off x="1351" y="2637"/>
              <a:ext cx="13" cy="46"/>
            </a:xfrm>
            <a:custGeom>
              <a:avLst/>
              <a:gdLst>
                <a:gd name="T0" fmla="*/ 4 w 6"/>
                <a:gd name="T1" fmla="*/ 0 h 22"/>
                <a:gd name="T2" fmla="*/ 5 w 6"/>
                <a:gd name="T3" fmla="*/ 4 h 22"/>
                <a:gd name="T4" fmla="*/ 5 w 6"/>
                <a:gd name="T5" fmla="*/ 22 h 22"/>
                <a:gd name="T6" fmla="*/ 4 w 6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cubicBezTo>
                    <a:pt x="4" y="2"/>
                    <a:pt x="6" y="4"/>
                    <a:pt x="5" y="4"/>
                  </a:cubicBezTo>
                  <a:cubicBezTo>
                    <a:pt x="1" y="10"/>
                    <a:pt x="5" y="16"/>
                    <a:pt x="5" y="22"/>
                  </a:cubicBezTo>
                  <a:cubicBezTo>
                    <a:pt x="0" y="16"/>
                    <a:pt x="0" y="7"/>
                    <a:pt x="4" y="0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15"/>
            <p:cNvSpPr/>
            <p:nvPr/>
          </p:nvSpPr>
          <p:spPr bwMode="auto">
            <a:xfrm>
              <a:off x="1358" y="2687"/>
              <a:ext cx="14" cy="15"/>
            </a:xfrm>
            <a:custGeom>
              <a:avLst/>
              <a:gdLst>
                <a:gd name="T0" fmla="*/ 2 w 7"/>
                <a:gd name="T1" fmla="*/ 0 h 7"/>
                <a:gd name="T2" fmla="*/ 6 w 7"/>
                <a:gd name="T3" fmla="*/ 7 h 7"/>
                <a:gd name="T4" fmla="*/ 2 w 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2" y="0"/>
                  </a:moveTo>
                  <a:cubicBezTo>
                    <a:pt x="2" y="3"/>
                    <a:pt x="7" y="3"/>
                    <a:pt x="6" y="7"/>
                  </a:cubicBezTo>
                  <a:cubicBezTo>
                    <a:pt x="3" y="5"/>
                    <a:pt x="0" y="4"/>
                    <a:pt x="2" y="0"/>
                  </a:cubicBezTo>
                  <a:close/>
                </a:path>
              </a:pathLst>
            </a:custGeom>
            <a:solidFill>
              <a:srgbClr val="FA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16"/>
            <p:cNvSpPr/>
            <p:nvPr/>
          </p:nvSpPr>
          <p:spPr bwMode="auto">
            <a:xfrm>
              <a:off x="1676" y="2755"/>
              <a:ext cx="72" cy="29"/>
            </a:xfrm>
            <a:custGeom>
              <a:avLst/>
              <a:gdLst>
                <a:gd name="T0" fmla="*/ 33 w 34"/>
                <a:gd name="T1" fmla="*/ 7 h 14"/>
                <a:gd name="T2" fmla="*/ 30 w 34"/>
                <a:gd name="T3" fmla="*/ 12 h 14"/>
                <a:gd name="T4" fmla="*/ 0 w 34"/>
                <a:gd name="T5" fmla="*/ 6 h 14"/>
                <a:gd name="T6" fmla="*/ 5 w 34"/>
                <a:gd name="T7" fmla="*/ 7 h 14"/>
                <a:gd name="T8" fmla="*/ 7 w 34"/>
                <a:gd name="T9" fmla="*/ 8 h 14"/>
                <a:gd name="T10" fmla="*/ 19 w 34"/>
                <a:gd name="T11" fmla="*/ 9 h 14"/>
                <a:gd name="T12" fmla="*/ 22 w 34"/>
                <a:gd name="T13" fmla="*/ 9 h 14"/>
                <a:gd name="T14" fmla="*/ 31 w 34"/>
                <a:gd name="T15" fmla="*/ 7 h 14"/>
                <a:gd name="T16" fmla="*/ 33 w 3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4">
                  <a:moveTo>
                    <a:pt x="33" y="7"/>
                  </a:moveTo>
                  <a:cubicBezTo>
                    <a:pt x="34" y="9"/>
                    <a:pt x="30" y="10"/>
                    <a:pt x="30" y="12"/>
                  </a:cubicBezTo>
                  <a:cubicBezTo>
                    <a:pt x="19" y="12"/>
                    <a:pt x="9" y="14"/>
                    <a:pt x="0" y="6"/>
                  </a:cubicBezTo>
                  <a:cubicBezTo>
                    <a:pt x="2" y="7"/>
                    <a:pt x="5" y="0"/>
                    <a:pt x="5" y="7"/>
                  </a:cubicBezTo>
                  <a:cubicBezTo>
                    <a:pt x="5" y="8"/>
                    <a:pt x="7" y="9"/>
                    <a:pt x="7" y="8"/>
                  </a:cubicBezTo>
                  <a:cubicBezTo>
                    <a:pt x="12" y="4"/>
                    <a:pt x="15" y="8"/>
                    <a:pt x="19" y="9"/>
                  </a:cubicBezTo>
                  <a:cubicBezTo>
                    <a:pt x="20" y="9"/>
                    <a:pt x="22" y="10"/>
                    <a:pt x="22" y="9"/>
                  </a:cubicBezTo>
                  <a:cubicBezTo>
                    <a:pt x="24" y="4"/>
                    <a:pt x="28" y="7"/>
                    <a:pt x="31" y="7"/>
                  </a:cubicBezTo>
                  <a:cubicBezTo>
                    <a:pt x="32" y="7"/>
                    <a:pt x="32" y="7"/>
                    <a:pt x="33" y="7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17"/>
            <p:cNvSpPr/>
            <p:nvPr/>
          </p:nvSpPr>
          <p:spPr bwMode="auto">
            <a:xfrm>
              <a:off x="1427" y="2725"/>
              <a:ext cx="56" cy="17"/>
            </a:xfrm>
            <a:custGeom>
              <a:avLst/>
              <a:gdLst>
                <a:gd name="T0" fmla="*/ 0 w 27"/>
                <a:gd name="T1" fmla="*/ 4 h 8"/>
                <a:gd name="T2" fmla="*/ 8 w 27"/>
                <a:gd name="T3" fmla="*/ 3 h 8"/>
                <a:gd name="T4" fmla="*/ 17 w 27"/>
                <a:gd name="T5" fmla="*/ 2 h 8"/>
                <a:gd name="T6" fmla="*/ 27 w 27"/>
                <a:gd name="T7" fmla="*/ 2 h 8"/>
                <a:gd name="T8" fmla="*/ 12 w 27"/>
                <a:gd name="T9" fmla="*/ 6 h 8"/>
                <a:gd name="T10" fmla="*/ 8 w 27"/>
                <a:gd name="T11" fmla="*/ 8 h 8"/>
                <a:gd name="T12" fmla="*/ 0 w 27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8">
                  <a:moveTo>
                    <a:pt x="0" y="4"/>
                  </a:moveTo>
                  <a:cubicBezTo>
                    <a:pt x="2" y="3"/>
                    <a:pt x="5" y="1"/>
                    <a:pt x="8" y="3"/>
                  </a:cubicBezTo>
                  <a:cubicBezTo>
                    <a:pt x="11" y="4"/>
                    <a:pt x="14" y="4"/>
                    <a:pt x="17" y="2"/>
                  </a:cubicBezTo>
                  <a:cubicBezTo>
                    <a:pt x="20" y="0"/>
                    <a:pt x="23" y="1"/>
                    <a:pt x="27" y="2"/>
                  </a:cubicBezTo>
                  <a:cubicBezTo>
                    <a:pt x="22" y="5"/>
                    <a:pt x="18" y="8"/>
                    <a:pt x="12" y="6"/>
                  </a:cubicBezTo>
                  <a:cubicBezTo>
                    <a:pt x="10" y="5"/>
                    <a:pt x="9" y="7"/>
                    <a:pt x="8" y="8"/>
                  </a:cubicBezTo>
                  <a:cubicBezTo>
                    <a:pt x="6" y="4"/>
                    <a:pt x="1" y="8"/>
                    <a:pt x="0" y="4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18"/>
            <p:cNvSpPr/>
            <p:nvPr/>
          </p:nvSpPr>
          <p:spPr bwMode="auto">
            <a:xfrm>
              <a:off x="1483" y="2689"/>
              <a:ext cx="51" cy="38"/>
            </a:xfrm>
            <a:custGeom>
              <a:avLst/>
              <a:gdLst>
                <a:gd name="T0" fmla="*/ 2 w 24"/>
                <a:gd name="T1" fmla="*/ 18 h 18"/>
                <a:gd name="T2" fmla="*/ 6 w 24"/>
                <a:gd name="T3" fmla="*/ 13 h 18"/>
                <a:gd name="T4" fmla="*/ 21 w 24"/>
                <a:gd name="T5" fmla="*/ 2 h 18"/>
                <a:gd name="T6" fmla="*/ 24 w 24"/>
                <a:gd name="T7" fmla="*/ 3 h 18"/>
                <a:gd name="T8" fmla="*/ 2 w 24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8">
                  <a:moveTo>
                    <a:pt x="2" y="18"/>
                  </a:moveTo>
                  <a:cubicBezTo>
                    <a:pt x="0" y="14"/>
                    <a:pt x="4" y="13"/>
                    <a:pt x="6" y="13"/>
                  </a:cubicBezTo>
                  <a:cubicBezTo>
                    <a:pt x="13" y="11"/>
                    <a:pt x="17" y="7"/>
                    <a:pt x="21" y="2"/>
                  </a:cubicBezTo>
                  <a:cubicBezTo>
                    <a:pt x="23" y="0"/>
                    <a:pt x="23" y="1"/>
                    <a:pt x="24" y="3"/>
                  </a:cubicBezTo>
                  <a:cubicBezTo>
                    <a:pt x="18" y="9"/>
                    <a:pt x="12" y="16"/>
                    <a:pt x="2" y="18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19"/>
            <p:cNvSpPr/>
            <p:nvPr/>
          </p:nvSpPr>
          <p:spPr bwMode="auto">
            <a:xfrm>
              <a:off x="1739" y="2761"/>
              <a:ext cx="32" cy="21"/>
            </a:xfrm>
            <a:custGeom>
              <a:avLst/>
              <a:gdLst>
                <a:gd name="T0" fmla="*/ 0 w 15"/>
                <a:gd name="T1" fmla="*/ 9 h 10"/>
                <a:gd name="T2" fmla="*/ 15 w 15"/>
                <a:gd name="T3" fmla="*/ 1 h 10"/>
                <a:gd name="T4" fmla="*/ 0 w 15"/>
                <a:gd name="T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0">
                  <a:moveTo>
                    <a:pt x="0" y="9"/>
                  </a:moveTo>
                  <a:cubicBezTo>
                    <a:pt x="5" y="7"/>
                    <a:pt x="8" y="0"/>
                    <a:pt x="15" y="1"/>
                  </a:cubicBezTo>
                  <a:cubicBezTo>
                    <a:pt x="11" y="6"/>
                    <a:pt x="7" y="10"/>
                    <a:pt x="0" y="9"/>
                  </a:cubicBezTo>
                  <a:close/>
                </a:path>
              </a:pathLst>
            </a:custGeom>
            <a:solidFill>
              <a:srgbClr val="FB97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20"/>
            <p:cNvSpPr/>
            <p:nvPr/>
          </p:nvSpPr>
          <p:spPr bwMode="auto">
            <a:xfrm>
              <a:off x="1771" y="2744"/>
              <a:ext cx="19" cy="19"/>
            </a:xfrm>
            <a:custGeom>
              <a:avLst/>
              <a:gdLst>
                <a:gd name="T0" fmla="*/ 1 w 9"/>
                <a:gd name="T1" fmla="*/ 9 h 9"/>
                <a:gd name="T2" fmla="*/ 6 w 9"/>
                <a:gd name="T3" fmla="*/ 0 h 9"/>
                <a:gd name="T4" fmla="*/ 1 w 9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9">
                  <a:moveTo>
                    <a:pt x="1" y="9"/>
                  </a:moveTo>
                  <a:cubicBezTo>
                    <a:pt x="0" y="4"/>
                    <a:pt x="7" y="4"/>
                    <a:pt x="6" y="0"/>
                  </a:cubicBezTo>
                  <a:cubicBezTo>
                    <a:pt x="9" y="5"/>
                    <a:pt x="8" y="6"/>
                    <a:pt x="1" y="9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21"/>
            <p:cNvSpPr/>
            <p:nvPr/>
          </p:nvSpPr>
          <p:spPr bwMode="auto">
            <a:xfrm>
              <a:off x="1786" y="2725"/>
              <a:ext cx="10" cy="19"/>
            </a:xfrm>
            <a:custGeom>
              <a:avLst/>
              <a:gdLst>
                <a:gd name="T0" fmla="*/ 1 w 5"/>
                <a:gd name="T1" fmla="*/ 7 h 9"/>
                <a:gd name="T2" fmla="*/ 5 w 5"/>
                <a:gd name="T3" fmla="*/ 0 h 9"/>
                <a:gd name="T4" fmla="*/ 4 w 5"/>
                <a:gd name="T5" fmla="*/ 7 h 9"/>
                <a:gd name="T6" fmla="*/ 1 w 5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1" y="7"/>
                  </a:moveTo>
                  <a:cubicBezTo>
                    <a:pt x="0" y="3"/>
                    <a:pt x="1" y="1"/>
                    <a:pt x="5" y="0"/>
                  </a:cubicBezTo>
                  <a:cubicBezTo>
                    <a:pt x="5" y="2"/>
                    <a:pt x="5" y="5"/>
                    <a:pt x="4" y="7"/>
                  </a:cubicBezTo>
                  <a:cubicBezTo>
                    <a:pt x="3" y="9"/>
                    <a:pt x="2" y="9"/>
                    <a:pt x="1" y="7"/>
                  </a:cubicBezTo>
                  <a:close/>
                </a:path>
              </a:pathLst>
            </a:custGeom>
            <a:solidFill>
              <a:srgbClr val="FB9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22"/>
            <p:cNvSpPr/>
            <p:nvPr/>
          </p:nvSpPr>
          <p:spPr bwMode="auto">
            <a:xfrm>
              <a:off x="1458" y="2736"/>
              <a:ext cx="25" cy="8"/>
            </a:xfrm>
            <a:custGeom>
              <a:avLst/>
              <a:gdLst>
                <a:gd name="T0" fmla="*/ 12 w 12"/>
                <a:gd name="T1" fmla="*/ 1 h 4"/>
                <a:gd name="T2" fmla="*/ 0 w 12"/>
                <a:gd name="T3" fmla="*/ 4 h 4"/>
                <a:gd name="T4" fmla="*/ 12 w 12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12" y="1"/>
                  </a:moveTo>
                  <a:cubicBezTo>
                    <a:pt x="8" y="3"/>
                    <a:pt x="4" y="4"/>
                    <a:pt x="0" y="4"/>
                  </a:cubicBezTo>
                  <a:cubicBezTo>
                    <a:pt x="4" y="3"/>
                    <a:pt x="7" y="0"/>
                    <a:pt x="12" y="1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23"/>
            <p:cNvSpPr/>
            <p:nvPr/>
          </p:nvSpPr>
          <p:spPr bwMode="auto">
            <a:xfrm>
              <a:off x="1486" y="2729"/>
              <a:ext cx="14" cy="9"/>
            </a:xfrm>
            <a:custGeom>
              <a:avLst/>
              <a:gdLst>
                <a:gd name="T0" fmla="*/ 7 w 7"/>
                <a:gd name="T1" fmla="*/ 0 h 4"/>
                <a:gd name="T2" fmla="*/ 6 w 7"/>
                <a:gd name="T3" fmla="*/ 2 h 4"/>
                <a:gd name="T4" fmla="*/ 0 w 7"/>
                <a:gd name="T5" fmla="*/ 4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6" y="1"/>
                    <a:pt x="6" y="1"/>
                    <a:pt x="6" y="2"/>
                  </a:cubicBezTo>
                  <a:cubicBezTo>
                    <a:pt x="4" y="2"/>
                    <a:pt x="2" y="3"/>
                    <a:pt x="0" y="4"/>
                  </a:cubicBezTo>
                  <a:cubicBezTo>
                    <a:pt x="1" y="1"/>
                    <a:pt x="4" y="1"/>
                    <a:pt x="7" y="0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24"/>
            <p:cNvSpPr/>
            <p:nvPr/>
          </p:nvSpPr>
          <p:spPr bwMode="auto">
            <a:xfrm>
              <a:off x="1412" y="2729"/>
              <a:ext cx="11" cy="7"/>
            </a:xfrm>
            <a:custGeom>
              <a:avLst/>
              <a:gdLst>
                <a:gd name="T0" fmla="*/ 0 w 5"/>
                <a:gd name="T1" fmla="*/ 1 h 3"/>
                <a:gd name="T2" fmla="*/ 5 w 5"/>
                <a:gd name="T3" fmla="*/ 1 h 3"/>
                <a:gd name="T4" fmla="*/ 0 w 5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2" y="0"/>
                    <a:pt x="3" y="0"/>
                    <a:pt x="5" y="1"/>
                  </a:cubicBezTo>
                  <a:cubicBezTo>
                    <a:pt x="3" y="3"/>
                    <a:pt x="2" y="3"/>
                    <a:pt x="0" y="1"/>
                  </a:cubicBezTo>
                  <a:close/>
                </a:path>
              </a:pathLst>
            </a:custGeom>
            <a:solidFill>
              <a:srgbClr val="FB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25"/>
            <p:cNvSpPr/>
            <p:nvPr/>
          </p:nvSpPr>
          <p:spPr bwMode="auto">
            <a:xfrm>
              <a:off x="1557" y="2494"/>
              <a:ext cx="73" cy="71"/>
            </a:xfrm>
            <a:custGeom>
              <a:avLst/>
              <a:gdLst>
                <a:gd name="T0" fmla="*/ 21 w 35"/>
                <a:gd name="T1" fmla="*/ 31 h 34"/>
                <a:gd name="T2" fmla="*/ 2 w 35"/>
                <a:gd name="T3" fmla="*/ 25 h 34"/>
                <a:gd name="T4" fmla="*/ 13 w 35"/>
                <a:gd name="T5" fmla="*/ 3 h 34"/>
                <a:gd name="T6" fmla="*/ 33 w 35"/>
                <a:gd name="T7" fmla="*/ 13 h 34"/>
                <a:gd name="T8" fmla="*/ 21 w 35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4">
                  <a:moveTo>
                    <a:pt x="21" y="31"/>
                  </a:moveTo>
                  <a:cubicBezTo>
                    <a:pt x="13" y="34"/>
                    <a:pt x="5" y="31"/>
                    <a:pt x="2" y="25"/>
                  </a:cubicBezTo>
                  <a:cubicBezTo>
                    <a:pt x="0" y="16"/>
                    <a:pt x="5" y="6"/>
                    <a:pt x="13" y="3"/>
                  </a:cubicBezTo>
                  <a:cubicBezTo>
                    <a:pt x="21" y="0"/>
                    <a:pt x="31" y="6"/>
                    <a:pt x="33" y="13"/>
                  </a:cubicBezTo>
                  <a:cubicBezTo>
                    <a:pt x="35" y="21"/>
                    <a:pt x="30" y="28"/>
                    <a:pt x="21" y="31"/>
                  </a:cubicBezTo>
                  <a:close/>
                </a:path>
              </a:pathLst>
            </a:custGeom>
            <a:solidFill>
              <a:srgbClr val="FFF6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26"/>
            <p:cNvSpPr/>
            <p:nvPr/>
          </p:nvSpPr>
          <p:spPr bwMode="auto">
            <a:xfrm>
              <a:off x="1783" y="2505"/>
              <a:ext cx="38" cy="29"/>
            </a:xfrm>
            <a:custGeom>
              <a:avLst/>
              <a:gdLst>
                <a:gd name="T0" fmla="*/ 0 w 18"/>
                <a:gd name="T1" fmla="*/ 8 h 14"/>
                <a:gd name="T2" fmla="*/ 10 w 18"/>
                <a:gd name="T3" fmla="*/ 5 h 14"/>
                <a:gd name="T4" fmla="*/ 18 w 18"/>
                <a:gd name="T5" fmla="*/ 10 h 14"/>
                <a:gd name="T6" fmla="*/ 6 w 18"/>
                <a:gd name="T7" fmla="*/ 12 h 14"/>
                <a:gd name="T8" fmla="*/ 0 w 18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0" y="8"/>
                  </a:moveTo>
                  <a:cubicBezTo>
                    <a:pt x="1" y="3"/>
                    <a:pt x="7" y="7"/>
                    <a:pt x="10" y="5"/>
                  </a:cubicBezTo>
                  <a:cubicBezTo>
                    <a:pt x="16" y="0"/>
                    <a:pt x="14" y="9"/>
                    <a:pt x="18" y="10"/>
                  </a:cubicBezTo>
                  <a:cubicBezTo>
                    <a:pt x="14" y="14"/>
                    <a:pt x="10" y="12"/>
                    <a:pt x="6" y="12"/>
                  </a:cubicBezTo>
                  <a:cubicBezTo>
                    <a:pt x="4" y="11"/>
                    <a:pt x="2" y="9"/>
                    <a:pt x="0" y="8"/>
                  </a:cubicBezTo>
                  <a:close/>
                </a:path>
              </a:pathLst>
            </a:custGeom>
            <a:solidFill>
              <a:srgbClr val="FB99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27"/>
            <p:cNvSpPr/>
            <p:nvPr/>
          </p:nvSpPr>
          <p:spPr bwMode="auto">
            <a:xfrm>
              <a:off x="1798" y="2471"/>
              <a:ext cx="6" cy="6"/>
            </a:xfrm>
            <a:custGeom>
              <a:avLst/>
              <a:gdLst>
                <a:gd name="T0" fmla="*/ 3 w 3"/>
                <a:gd name="T1" fmla="*/ 1 h 3"/>
                <a:gd name="T2" fmla="*/ 3 w 3"/>
                <a:gd name="T3" fmla="*/ 3 h 3"/>
                <a:gd name="T4" fmla="*/ 1 w 3"/>
                <a:gd name="T5" fmla="*/ 2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3" y="3"/>
                    <a:pt x="3" y="3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FBA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8" name="Freeform 128"/>
            <p:cNvSpPr>
              <a:spLocks noEditPoints="1"/>
            </p:cNvSpPr>
            <p:nvPr/>
          </p:nvSpPr>
          <p:spPr bwMode="auto">
            <a:xfrm>
              <a:off x="1330" y="2238"/>
              <a:ext cx="567" cy="550"/>
            </a:xfrm>
            <a:custGeom>
              <a:avLst/>
              <a:gdLst>
                <a:gd name="T0" fmla="*/ 262 w 270"/>
                <a:gd name="T1" fmla="*/ 113 h 262"/>
                <a:gd name="T2" fmla="*/ 204 w 270"/>
                <a:gd name="T3" fmla="*/ 168 h 262"/>
                <a:gd name="T4" fmla="*/ 218 w 270"/>
                <a:gd name="T5" fmla="*/ 249 h 262"/>
                <a:gd name="T6" fmla="*/ 115 w 270"/>
                <a:gd name="T7" fmla="*/ 188 h 262"/>
                <a:gd name="T8" fmla="*/ 7 w 270"/>
                <a:gd name="T9" fmla="*/ 222 h 262"/>
                <a:gd name="T10" fmla="*/ 80 w 270"/>
                <a:gd name="T11" fmla="*/ 136 h 262"/>
                <a:gd name="T12" fmla="*/ 23 w 270"/>
                <a:gd name="T13" fmla="*/ 37 h 262"/>
                <a:gd name="T14" fmla="*/ 115 w 270"/>
                <a:gd name="T15" fmla="*/ 69 h 262"/>
                <a:gd name="T16" fmla="*/ 187 w 270"/>
                <a:gd name="T17" fmla="*/ 7 h 262"/>
                <a:gd name="T18" fmla="*/ 174 w 270"/>
                <a:gd name="T19" fmla="*/ 102 h 262"/>
                <a:gd name="T20" fmla="*/ 58 w 270"/>
                <a:gd name="T21" fmla="*/ 30 h 262"/>
                <a:gd name="T22" fmla="*/ 49 w 270"/>
                <a:gd name="T23" fmla="*/ 69 h 262"/>
                <a:gd name="T24" fmla="*/ 156 w 270"/>
                <a:gd name="T25" fmla="*/ 128 h 262"/>
                <a:gd name="T26" fmla="*/ 249 w 270"/>
                <a:gd name="T27" fmla="*/ 157 h 262"/>
                <a:gd name="T28" fmla="*/ 183 w 270"/>
                <a:gd name="T29" fmla="*/ 128 h 262"/>
                <a:gd name="T30" fmla="*/ 154 w 270"/>
                <a:gd name="T31" fmla="*/ 219 h 262"/>
                <a:gd name="T32" fmla="*/ 196 w 270"/>
                <a:gd name="T33" fmla="*/ 219 h 262"/>
                <a:gd name="T34" fmla="*/ 105 w 270"/>
                <a:gd name="T35" fmla="*/ 145 h 262"/>
                <a:gd name="T36" fmla="*/ 54 w 270"/>
                <a:gd name="T37" fmla="*/ 241 h 262"/>
                <a:gd name="T38" fmla="*/ 156 w 270"/>
                <a:gd name="T39" fmla="*/ 4 h 262"/>
                <a:gd name="T40" fmla="*/ 162 w 270"/>
                <a:gd name="T41" fmla="*/ 70 h 262"/>
                <a:gd name="T42" fmla="*/ 175 w 270"/>
                <a:gd name="T43" fmla="*/ 7 h 262"/>
                <a:gd name="T44" fmla="*/ 35 w 270"/>
                <a:gd name="T45" fmla="*/ 155 h 262"/>
                <a:gd name="T46" fmla="*/ 63 w 270"/>
                <a:gd name="T47" fmla="*/ 160 h 262"/>
                <a:gd name="T48" fmla="*/ 46 w 270"/>
                <a:gd name="T49" fmla="*/ 108 h 262"/>
                <a:gd name="T50" fmla="*/ 87 w 270"/>
                <a:gd name="T51" fmla="*/ 133 h 262"/>
                <a:gd name="T52" fmla="*/ 183 w 270"/>
                <a:gd name="T53" fmla="*/ 90 h 262"/>
                <a:gd name="T54" fmla="*/ 136 w 270"/>
                <a:gd name="T55" fmla="*/ 123 h 262"/>
                <a:gd name="T56" fmla="*/ 131 w 270"/>
                <a:gd name="T57" fmla="*/ 85 h 262"/>
                <a:gd name="T58" fmla="*/ 167 w 270"/>
                <a:gd name="T59" fmla="*/ 241 h 262"/>
                <a:gd name="T60" fmla="*/ 130 w 270"/>
                <a:gd name="T61" fmla="*/ 175 h 262"/>
                <a:gd name="T62" fmla="*/ 208 w 270"/>
                <a:gd name="T63" fmla="*/ 164 h 262"/>
                <a:gd name="T64" fmla="*/ 194 w 270"/>
                <a:gd name="T65" fmla="*/ 166 h 262"/>
                <a:gd name="T66" fmla="*/ 144 w 270"/>
                <a:gd name="T67" fmla="*/ 154 h 262"/>
                <a:gd name="T68" fmla="*/ 214 w 270"/>
                <a:gd name="T69" fmla="*/ 198 h 262"/>
                <a:gd name="T70" fmla="*/ 114 w 270"/>
                <a:gd name="T71" fmla="*/ 151 h 262"/>
                <a:gd name="T72" fmla="*/ 147 w 270"/>
                <a:gd name="T73" fmla="*/ 128 h 262"/>
                <a:gd name="T74" fmla="*/ 204 w 270"/>
                <a:gd name="T75" fmla="*/ 96 h 262"/>
                <a:gd name="T76" fmla="*/ 13 w 270"/>
                <a:gd name="T77" fmla="*/ 85 h 262"/>
                <a:gd name="T78" fmla="*/ 21 w 270"/>
                <a:gd name="T79" fmla="*/ 74 h 262"/>
                <a:gd name="T80" fmla="*/ 30 w 270"/>
                <a:gd name="T81" fmla="*/ 231 h 262"/>
                <a:gd name="T82" fmla="*/ 183 w 270"/>
                <a:gd name="T83" fmla="*/ 123 h 262"/>
                <a:gd name="T84" fmla="*/ 238 w 270"/>
                <a:gd name="T85" fmla="*/ 98 h 262"/>
                <a:gd name="T86" fmla="*/ 94 w 270"/>
                <a:gd name="T87" fmla="*/ 67 h 262"/>
                <a:gd name="T88" fmla="*/ 113 w 270"/>
                <a:gd name="T89" fmla="*/ 74 h 262"/>
                <a:gd name="T90" fmla="*/ 202 w 270"/>
                <a:gd name="T91" fmla="*/ 63 h 262"/>
                <a:gd name="T92" fmla="*/ 158 w 270"/>
                <a:gd name="T93" fmla="*/ 78 h 262"/>
                <a:gd name="T94" fmla="*/ 51 w 270"/>
                <a:gd name="T95" fmla="*/ 80 h 262"/>
                <a:gd name="T96" fmla="*/ 6 w 270"/>
                <a:gd name="T97" fmla="*/ 60 h 262"/>
                <a:gd name="T98" fmla="*/ 127 w 270"/>
                <a:gd name="T99" fmla="*/ 121 h 262"/>
                <a:gd name="T100" fmla="*/ 133 w 270"/>
                <a:gd name="T101" fmla="*/ 127 h 262"/>
                <a:gd name="T102" fmla="*/ 123 w 270"/>
                <a:gd name="T103" fmla="*/ 116 h 262"/>
                <a:gd name="T104" fmla="*/ 124 w 270"/>
                <a:gd name="T105" fmla="*/ 34 h 262"/>
                <a:gd name="T106" fmla="*/ 86 w 270"/>
                <a:gd name="T107" fmla="*/ 184 h 262"/>
                <a:gd name="T108" fmla="*/ 121 w 270"/>
                <a:gd name="T109" fmla="*/ 16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0" h="262">
                  <a:moveTo>
                    <a:pt x="174" y="102"/>
                  </a:moveTo>
                  <a:cubicBezTo>
                    <a:pt x="183" y="100"/>
                    <a:pt x="191" y="97"/>
                    <a:pt x="200" y="94"/>
                  </a:cubicBezTo>
                  <a:cubicBezTo>
                    <a:pt x="209" y="92"/>
                    <a:pt x="219" y="91"/>
                    <a:pt x="229" y="93"/>
                  </a:cubicBezTo>
                  <a:cubicBezTo>
                    <a:pt x="236" y="95"/>
                    <a:pt x="243" y="97"/>
                    <a:pt x="250" y="99"/>
                  </a:cubicBezTo>
                  <a:cubicBezTo>
                    <a:pt x="253" y="99"/>
                    <a:pt x="255" y="101"/>
                    <a:pt x="257" y="105"/>
                  </a:cubicBezTo>
                  <a:cubicBezTo>
                    <a:pt x="258" y="108"/>
                    <a:pt x="260" y="110"/>
                    <a:pt x="262" y="113"/>
                  </a:cubicBezTo>
                  <a:cubicBezTo>
                    <a:pt x="266" y="119"/>
                    <a:pt x="270" y="125"/>
                    <a:pt x="267" y="133"/>
                  </a:cubicBezTo>
                  <a:cubicBezTo>
                    <a:pt x="266" y="137"/>
                    <a:pt x="266" y="141"/>
                    <a:pt x="265" y="146"/>
                  </a:cubicBezTo>
                  <a:cubicBezTo>
                    <a:pt x="263" y="152"/>
                    <a:pt x="258" y="156"/>
                    <a:pt x="253" y="158"/>
                  </a:cubicBezTo>
                  <a:cubicBezTo>
                    <a:pt x="248" y="160"/>
                    <a:pt x="242" y="162"/>
                    <a:pt x="237" y="164"/>
                  </a:cubicBezTo>
                  <a:cubicBezTo>
                    <a:pt x="236" y="164"/>
                    <a:pt x="234" y="165"/>
                    <a:pt x="233" y="164"/>
                  </a:cubicBezTo>
                  <a:cubicBezTo>
                    <a:pt x="223" y="163"/>
                    <a:pt x="213" y="167"/>
                    <a:pt x="204" y="168"/>
                  </a:cubicBezTo>
                  <a:cubicBezTo>
                    <a:pt x="200" y="169"/>
                    <a:pt x="196" y="169"/>
                    <a:pt x="193" y="169"/>
                  </a:cubicBezTo>
                  <a:cubicBezTo>
                    <a:pt x="196" y="172"/>
                    <a:pt x="199" y="174"/>
                    <a:pt x="202" y="177"/>
                  </a:cubicBezTo>
                  <a:cubicBezTo>
                    <a:pt x="213" y="188"/>
                    <a:pt x="220" y="200"/>
                    <a:pt x="223" y="215"/>
                  </a:cubicBezTo>
                  <a:cubicBezTo>
                    <a:pt x="224" y="218"/>
                    <a:pt x="224" y="221"/>
                    <a:pt x="224" y="223"/>
                  </a:cubicBezTo>
                  <a:cubicBezTo>
                    <a:pt x="223" y="230"/>
                    <a:pt x="223" y="237"/>
                    <a:pt x="221" y="243"/>
                  </a:cubicBezTo>
                  <a:cubicBezTo>
                    <a:pt x="221" y="245"/>
                    <a:pt x="219" y="248"/>
                    <a:pt x="218" y="249"/>
                  </a:cubicBezTo>
                  <a:cubicBezTo>
                    <a:pt x="205" y="254"/>
                    <a:pt x="193" y="260"/>
                    <a:pt x="180" y="261"/>
                  </a:cubicBezTo>
                  <a:cubicBezTo>
                    <a:pt x="170" y="262"/>
                    <a:pt x="161" y="259"/>
                    <a:pt x="154" y="251"/>
                  </a:cubicBezTo>
                  <a:cubicBezTo>
                    <a:pt x="147" y="242"/>
                    <a:pt x="140" y="234"/>
                    <a:pt x="133" y="225"/>
                  </a:cubicBezTo>
                  <a:cubicBezTo>
                    <a:pt x="123" y="212"/>
                    <a:pt x="116" y="197"/>
                    <a:pt x="119" y="180"/>
                  </a:cubicBezTo>
                  <a:cubicBezTo>
                    <a:pt x="119" y="179"/>
                    <a:pt x="119" y="179"/>
                    <a:pt x="118" y="178"/>
                  </a:cubicBezTo>
                  <a:cubicBezTo>
                    <a:pt x="117" y="182"/>
                    <a:pt x="116" y="185"/>
                    <a:pt x="115" y="188"/>
                  </a:cubicBezTo>
                  <a:cubicBezTo>
                    <a:pt x="112" y="194"/>
                    <a:pt x="107" y="200"/>
                    <a:pt x="105" y="206"/>
                  </a:cubicBezTo>
                  <a:cubicBezTo>
                    <a:pt x="100" y="219"/>
                    <a:pt x="88" y="225"/>
                    <a:pt x="78" y="233"/>
                  </a:cubicBezTo>
                  <a:cubicBezTo>
                    <a:pt x="72" y="237"/>
                    <a:pt x="66" y="241"/>
                    <a:pt x="59" y="243"/>
                  </a:cubicBezTo>
                  <a:cubicBezTo>
                    <a:pt x="55" y="244"/>
                    <a:pt x="52" y="244"/>
                    <a:pt x="48" y="243"/>
                  </a:cubicBezTo>
                  <a:cubicBezTo>
                    <a:pt x="38" y="240"/>
                    <a:pt x="29" y="235"/>
                    <a:pt x="21" y="229"/>
                  </a:cubicBezTo>
                  <a:cubicBezTo>
                    <a:pt x="17" y="226"/>
                    <a:pt x="12" y="224"/>
                    <a:pt x="7" y="222"/>
                  </a:cubicBezTo>
                  <a:cubicBezTo>
                    <a:pt x="5" y="221"/>
                    <a:pt x="4" y="219"/>
                    <a:pt x="3" y="217"/>
                  </a:cubicBezTo>
                  <a:cubicBezTo>
                    <a:pt x="0" y="208"/>
                    <a:pt x="2" y="198"/>
                    <a:pt x="5" y="189"/>
                  </a:cubicBezTo>
                  <a:cubicBezTo>
                    <a:pt x="12" y="168"/>
                    <a:pt x="27" y="154"/>
                    <a:pt x="47" y="145"/>
                  </a:cubicBezTo>
                  <a:cubicBezTo>
                    <a:pt x="50" y="144"/>
                    <a:pt x="53" y="142"/>
                    <a:pt x="56" y="141"/>
                  </a:cubicBezTo>
                  <a:cubicBezTo>
                    <a:pt x="62" y="138"/>
                    <a:pt x="68" y="136"/>
                    <a:pt x="74" y="137"/>
                  </a:cubicBezTo>
                  <a:cubicBezTo>
                    <a:pt x="76" y="137"/>
                    <a:pt x="78" y="137"/>
                    <a:pt x="80" y="136"/>
                  </a:cubicBezTo>
                  <a:cubicBezTo>
                    <a:pt x="76" y="135"/>
                    <a:pt x="72" y="135"/>
                    <a:pt x="69" y="134"/>
                  </a:cubicBezTo>
                  <a:cubicBezTo>
                    <a:pt x="56" y="130"/>
                    <a:pt x="44" y="123"/>
                    <a:pt x="34" y="114"/>
                  </a:cubicBezTo>
                  <a:cubicBezTo>
                    <a:pt x="32" y="112"/>
                    <a:pt x="30" y="111"/>
                    <a:pt x="28" y="109"/>
                  </a:cubicBezTo>
                  <a:cubicBezTo>
                    <a:pt x="13" y="99"/>
                    <a:pt x="4" y="85"/>
                    <a:pt x="2" y="67"/>
                  </a:cubicBezTo>
                  <a:cubicBezTo>
                    <a:pt x="1" y="60"/>
                    <a:pt x="5" y="54"/>
                    <a:pt x="10" y="49"/>
                  </a:cubicBezTo>
                  <a:cubicBezTo>
                    <a:pt x="14" y="45"/>
                    <a:pt x="19" y="41"/>
                    <a:pt x="23" y="37"/>
                  </a:cubicBezTo>
                  <a:cubicBezTo>
                    <a:pt x="25" y="36"/>
                    <a:pt x="25" y="33"/>
                    <a:pt x="26" y="32"/>
                  </a:cubicBezTo>
                  <a:cubicBezTo>
                    <a:pt x="30" y="24"/>
                    <a:pt x="35" y="22"/>
                    <a:pt x="43" y="23"/>
                  </a:cubicBezTo>
                  <a:cubicBezTo>
                    <a:pt x="49" y="23"/>
                    <a:pt x="54" y="25"/>
                    <a:pt x="59" y="28"/>
                  </a:cubicBezTo>
                  <a:cubicBezTo>
                    <a:pt x="65" y="30"/>
                    <a:pt x="72" y="32"/>
                    <a:pt x="80" y="34"/>
                  </a:cubicBezTo>
                  <a:cubicBezTo>
                    <a:pt x="87" y="36"/>
                    <a:pt x="92" y="41"/>
                    <a:pt x="97" y="46"/>
                  </a:cubicBezTo>
                  <a:cubicBezTo>
                    <a:pt x="103" y="54"/>
                    <a:pt x="109" y="61"/>
                    <a:pt x="115" y="69"/>
                  </a:cubicBezTo>
                  <a:cubicBezTo>
                    <a:pt x="115" y="66"/>
                    <a:pt x="116" y="63"/>
                    <a:pt x="116" y="59"/>
                  </a:cubicBezTo>
                  <a:cubicBezTo>
                    <a:pt x="117" y="45"/>
                    <a:pt x="120" y="32"/>
                    <a:pt x="125" y="19"/>
                  </a:cubicBezTo>
                  <a:cubicBezTo>
                    <a:pt x="126" y="18"/>
                    <a:pt x="126" y="16"/>
                    <a:pt x="127" y="15"/>
                  </a:cubicBezTo>
                  <a:cubicBezTo>
                    <a:pt x="131" y="3"/>
                    <a:pt x="136" y="1"/>
                    <a:pt x="148" y="1"/>
                  </a:cubicBezTo>
                  <a:cubicBezTo>
                    <a:pt x="158" y="0"/>
                    <a:pt x="167" y="3"/>
                    <a:pt x="176" y="4"/>
                  </a:cubicBezTo>
                  <a:cubicBezTo>
                    <a:pt x="180" y="5"/>
                    <a:pt x="184" y="6"/>
                    <a:pt x="187" y="7"/>
                  </a:cubicBezTo>
                  <a:cubicBezTo>
                    <a:pt x="189" y="7"/>
                    <a:pt x="190" y="9"/>
                    <a:pt x="192" y="11"/>
                  </a:cubicBezTo>
                  <a:cubicBezTo>
                    <a:pt x="193" y="13"/>
                    <a:pt x="195" y="16"/>
                    <a:pt x="199" y="15"/>
                  </a:cubicBezTo>
                  <a:cubicBezTo>
                    <a:pt x="199" y="15"/>
                    <a:pt x="201" y="16"/>
                    <a:pt x="201" y="16"/>
                  </a:cubicBezTo>
                  <a:cubicBezTo>
                    <a:pt x="208" y="29"/>
                    <a:pt x="209" y="43"/>
                    <a:pt x="206" y="57"/>
                  </a:cubicBezTo>
                  <a:cubicBezTo>
                    <a:pt x="203" y="72"/>
                    <a:pt x="193" y="83"/>
                    <a:pt x="183" y="94"/>
                  </a:cubicBezTo>
                  <a:cubicBezTo>
                    <a:pt x="180" y="97"/>
                    <a:pt x="177" y="100"/>
                    <a:pt x="174" y="102"/>
                  </a:cubicBezTo>
                  <a:close/>
                  <a:moveTo>
                    <a:pt x="106" y="115"/>
                  </a:moveTo>
                  <a:cubicBezTo>
                    <a:pt x="105" y="114"/>
                    <a:pt x="105" y="114"/>
                    <a:pt x="105" y="113"/>
                  </a:cubicBezTo>
                  <a:cubicBezTo>
                    <a:pt x="100" y="105"/>
                    <a:pt x="97" y="96"/>
                    <a:pt x="95" y="86"/>
                  </a:cubicBezTo>
                  <a:cubicBezTo>
                    <a:pt x="93" y="75"/>
                    <a:pt x="91" y="64"/>
                    <a:pt x="88" y="53"/>
                  </a:cubicBezTo>
                  <a:cubicBezTo>
                    <a:pt x="86" y="44"/>
                    <a:pt x="82" y="37"/>
                    <a:pt x="72" y="35"/>
                  </a:cubicBezTo>
                  <a:cubicBezTo>
                    <a:pt x="67" y="34"/>
                    <a:pt x="62" y="32"/>
                    <a:pt x="58" y="30"/>
                  </a:cubicBezTo>
                  <a:cubicBezTo>
                    <a:pt x="53" y="27"/>
                    <a:pt x="47" y="26"/>
                    <a:pt x="41" y="25"/>
                  </a:cubicBezTo>
                  <a:cubicBezTo>
                    <a:pt x="38" y="25"/>
                    <a:pt x="35" y="26"/>
                    <a:pt x="33" y="28"/>
                  </a:cubicBezTo>
                  <a:cubicBezTo>
                    <a:pt x="31" y="30"/>
                    <a:pt x="30" y="32"/>
                    <a:pt x="28" y="34"/>
                  </a:cubicBezTo>
                  <a:cubicBezTo>
                    <a:pt x="26" y="36"/>
                    <a:pt x="27" y="38"/>
                    <a:pt x="29" y="40"/>
                  </a:cubicBezTo>
                  <a:cubicBezTo>
                    <a:pt x="33" y="44"/>
                    <a:pt x="37" y="47"/>
                    <a:pt x="40" y="52"/>
                  </a:cubicBezTo>
                  <a:cubicBezTo>
                    <a:pt x="44" y="57"/>
                    <a:pt x="46" y="63"/>
                    <a:pt x="49" y="69"/>
                  </a:cubicBezTo>
                  <a:cubicBezTo>
                    <a:pt x="53" y="78"/>
                    <a:pt x="58" y="87"/>
                    <a:pt x="62" y="96"/>
                  </a:cubicBezTo>
                  <a:cubicBezTo>
                    <a:pt x="64" y="99"/>
                    <a:pt x="65" y="101"/>
                    <a:pt x="67" y="103"/>
                  </a:cubicBezTo>
                  <a:cubicBezTo>
                    <a:pt x="69" y="105"/>
                    <a:pt x="71" y="106"/>
                    <a:pt x="74" y="106"/>
                  </a:cubicBezTo>
                  <a:cubicBezTo>
                    <a:pt x="80" y="105"/>
                    <a:pt x="86" y="105"/>
                    <a:pt x="92" y="108"/>
                  </a:cubicBezTo>
                  <a:cubicBezTo>
                    <a:pt x="96" y="110"/>
                    <a:pt x="101" y="113"/>
                    <a:pt x="106" y="115"/>
                  </a:cubicBezTo>
                  <a:close/>
                  <a:moveTo>
                    <a:pt x="156" y="128"/>
                  </a:moveTo>
                  <a:cubicBezTo>
                    <a:pt x="156" y="128"/>
                    <a:pt x="156" y="128"/>
                    <a:pt x="156" y="128"/>
                  </a:cubicBezTo>
                  <a:cubicBezTo>
                    <a:pt x="160" y="129"/>
                    <a:pt x="164" y="130"/>
                    <a:pt x="168" y="131"/>
                  </a:cubicBezTo>
                  <a:cubicBezTo>
                    <a:pt x="176" y="135"/>
                    <a:pt x="182" y="141"/>
                    <a:pt x="188" y="147"/>
                  </a:cubicBezTo>
                  <a:cubicBezTo>
                    <a:pt x="194" y="154"/>
                    <a:pt x="201" y="160"/>
                    <a:pt x="211" y="162"/>
                  </a:cubicBezTo>
                  <a:cubicBezTo>
                    <a:pt x="215" y="162"/>
                    <a:pt x="220" y="162"/>
                    <a:pt x="224" y="162"/>
                  </a:cubicBezTo>
                  <a:cubicBezTo>
                    <a:pt x="233" y="163"/>
                    <a:pt x="241" y="160"/>
                    <a:pt x="249" y="157"/>
                  </a:cubicBezTo>
                  <a:cubicBezTo>
                    <a:pt x="257" y="154"/>
                    <a:pt x="263" y="149"/>
                    <a:pt x="264" y="139"/>
                  </a:cubicBezTo>
                  <a:cubicBezTo>
                    <a:pt x="265" y="137"/>
                    <a:pt x="265" y="135"/>
                    <a:pt x="266" y="133"/>
                  </a:cubicBezTo>
                  <a:cubicBezTo>
                    <a:pt x="268" y="126"/>
                    <a:pt x="264" y="120"/>
                    <a:pt x="260" y="115"/>
                  </a:cubicBezTo>
                  <a:cubicBezTo>
                    <a:pt x="258" y="112"/>
                    <a:pt x="256" y="112"/>
                    <a:pt x="254" y="114"/>
                  </a:cubicBezTo>
                  <a:cubicBezTo>
                    <a:pt x="243" y="124"/>
                    <a:pt x="229" y="128"/>
                    <a:pt x="215" y="129"/>
                  </a:cubicBezTo>
                  <a:cubicBezTo>
                    <a:pt x="205" y="130"/>
                    <a:pt x="194" y="128"/>
                    <a:pt x="183" y="128"/>
                  </a:cubicBezTo>
                  <a:cubicBezTo>
                    <a:pt x="174" y="128"/>
                    <a:pt x="165" y="128"/>
                    <a:pt x="156" y="128"/>
                  </a:cubicBezTo>
                  <a:close/>
                  <a:moveTo>
                    <a:pt x="128" y="154"/>
                  </a:moveTo>
                  <a:cubicBezTo>
                    <a:pt x="129" y="155"/>
                    <a:pt x="130" y="157"/>
                    <a:pt x="131" y="158"/>
                  </a:cubicBezTo>
                  <a:cubicBezTo>
                    <a:pt x="134" y="164"/>
                    <a:pt x="137" y="169"/>
                    <a:pt x="140" y="175"/>
                  </a:cubicBezTo>
                  <a:cubicBezTo>
                    <a:pt x="143" y="185"/>
                    <a:pt x="145" y="194"/>
                    <a:pt x="148" y="204"/>
                  </a:cubicBezTo>
                  <a:cubicBezTo>
                    <a:pt x="150" y="209"/>
                    <a:pt x="151" y="215"/>
                    <a:pt x="154" y="219"/>
                  </a:cubicBezTo>
                  <a:cubicBezTo>
                    <a:pt x="163" y="231"/>
                    <a:pt x="172" y="242"/>
                    <a:pt x="181" y="254"/>
                  </a:cubicBezTo>
                  <a:cubicBezTo>
                    <a:pt x="184" y="257"/>
                    <a:pt x="186" y="257"/>
                    <a:pt x="189" y="256"/>
                  </a:cubicBezTo>
                  <a:cubicBezTo>
                    <a:pt x="198" y="253"/>
                    <a:pt x="206" y="250"/>
                    <a:pt x="214" y="247"/>
                  </a:cubicBezTo>
                  <a:cubicBezTo>
                    <a:pt x="219" y="245"/>
                    <a:pt x="219" y="244"/>
                    <a:pt x="216" y="240"/>
                  </a:cubicBezTo>
                  <a:cubicBezTo>
                    <a:pt x="209" y="233"/>
                    <a:pt x="203" y="227"/>
                    <a:pt x="196" y="220"/>
                  </a:cubicBezTo>
                  <a:cubicBezTo>
                    <a:pt x="196" y="220"/>
                    <a:pt x="196" y="220"/>
                    <a:pt x="196" y="219"/>
                  </a:cubicBezTo>
                  <a:cubicBezTo>
                    <a:pt x="190" y="213"/>
                    <a:pt x="183" y="207"/>
                    <a:pt x="178" y="201"/>
                  </a:cubicBezTo>
                  <a:cubicBezTo>
                    <a:pt x="172" y="194"/>
                    <a:pt x="166" y="188"/>
                    <a:pt x="159" y="184"/>
                  </a:cubicBezTo>
                  <a:cubicBezTo>
                    <a:pt x="151" y="177"/>
                    <a:pt x="144" y="170"/>
                    <a:pt x="138" y="161"/>
                  </a:cubicBezTo>
                  <a:cubicBezTo>
                    <a:pt x="136" y="158"/>
                    <a:pt x="134" y="155"/>
                    <a:pt x="132" y="151"/>
                  </a:cubicBezTo>
                  <a:cubicBezTo>
                    <a:pt x="131" y="152"/>
                    <a:pt x="130" y="153"/>
                    <a:pt x="128" y="154"/>
                  </a:cubicBezTo>
                  <a:close/>
                  <a:moveTo>
                    <a:pt x="105" y="145"/>
                  </a:moveTo>
                  <a:cubicBezTo>
                    <a:pt x="100" y="146"/>
                    <a:pt x="95" y="146"/>
                    <a:pt x="90" y="148"/>
                  </a:cubicBezTo>
                  <a:cubicBezTo>
                    <a:pt x="84" y="150"/>
                    <a:pt x="79" y="153"/>
                    <a:pt x="74" y="156"/>
                  </a:cubicBezTo>
                  <a:cubicBezTo>
                    <a:pt x="62" y="161"/>
                    <a:pt x="56" y="171"/>
                    <a:pt x="53" y="183"/>
                  </a:cubicBezTo>
                  <a:cubicBezTo>
                    <a:pt x="50" y="189"/>
                    <a:pt x="49" y="196"/>
                    <a:pt x="47" y="202"/>
                  </a:cubicBezTo>
                  <a:cubicBezTo>
                    <a:pt x="44" y="213"/>
                    <a:pt x="40" y="224"/>
                    <a:pt x="31" y="233"/>
                  </a:cubicBezTo>
                  <a:cubicBezTo>
                    <a:pt x="39" y="237"/>
                    <a:pt x="46" y="240"/>
                    <a:pt x="54" y="241"/>
                  </a:cubicBezTo>
                  <a:cubicBezTo>
                    <a:pt x="58" y="241"/>
                    <a:pt x="62" y="240"/>
                    <a:pt x="64" y="235"/>
                  </a:cubicBezTo>
                  <a:cubicBezTo>
                    <a:pt x="70" y="225"/>
                    <a:pt x="75" y="215"/>
                    <a:pt x="77" y="204"/>
                  </a:cubicBezTo>
                  <a:cubicBezTo>
                    <a:pt x="79" y="194"/>
                    <a:pt x="83" y="185"/>
                    <a:pt x="86" y="175"/>
                  </a:cubicBezTo>
                  <a:cubicBezTo>
                    <a:pt x="88" y="169"/>
                    <a:pt x="90" y="164"/>
                    <a:pt x="94" y="159"/>
                  </a:cubicBezTo>
                  <a:cubicBezTo>
                    <a:pt x="98" y="155"/>
                    <a:pt x="101" y="150"/>
                    <a:pt x="105" y="145"/>
                  </a:cubicBezTo>
                  <a:close/>
                  <a:moveTo>
                    <a:pt x="156" y="4"/>
                  </a:moveTo>
                  <a:cubicBezTo>
                    <a:pt x="156" y="9"/>
                    <a:pt x="155" y="14"/>
                    <a:pt x="155" y="19"/>
                  </a:cubicBezTo>
                  <a:cubicBezTo>
                    <a:pt x="154" y="37"/>
                    <a:pt x="149" y="54"/>
                    <a:pt x="142" y="70"/>
                  </a:cubicBezTo>
                  <a:cubicBezTo>
                    <a:pt x="135" y="85"/>
                    <a:pt x="128" y="100"/>
                    <a:pt x="128" y="118"/>
                  </a:cubicBezTo>
                  <a:cubicBezTo>
                    <a:pt x="129" y="118"/>
                    <a:pt x="130" y="119"/>
                    <a:pt x="131" y="119"/>
                  </a:cubicBezTo>
                  <a:cubicBezTo>
                    <a:pt x="131" y="115"/>
                    <a:pt x="132" y="112"/>
                    <a:pt x="133" y="109"/>
                  </a:cubicBezTo>
                  <a:cubicBezTo>
                    <a:pt x="138" y="93"/>
                    <a:pt x="150" y="81"/>
                    <a:pt x="162" y="70"/>
                  </a:cubicBezTo>
                  <a:cubicBezTo>
                    <a:pt x="176" y="59"/>
                    <a:pt x="188" y="47"/>
                    <a:pt x="194" y="29"/>
                  </a:cubicBezTo>
                  <a:cubicBezTo>
                    <a:pt x="194" y="28"/>
                    <a:pt x="195" y="27"/>
                    <a:pt x="195" y="25"/>
                  </a:cubicBezTo>
                  <a:cubicBezTo>
                    <a:pt x="196" y="23"/>
                    <a:pt x="197" y="20"/>
                    <a:pt x="198" y="17"/>
                  </a:cubicBezTo>
                  <a:cubicBezTo>
                    <a:pt x="194" y="18"/>
                    <a:pt x="192" y="15"/>
                    <a:pt x="190" y="13"/>
                  </a:cubicBezTo>
                  <a:cubicBezTo>
                    <a:pt x="189" y="11"/>
                    <a:pt x="187" y="9"/>
                    <a:pt x="184" y="8"/>
                  </a:cubicBezTo>
                  <a:cubicBezTo>
                    <a:pt x="182" y="7"/>
                    <a:pt x="178" y="7"/>
                    <a:pt x="175" y="7"/>
                  </a:cubicBezTo>
                  <a:cubicBezTo>
                    <a:pt x="169" y="6"/>
                    <a:pt x="162" y="5"/>
                    <a:pt x="156" y="4"/>
                  </a:cubicBezTo>
                  <a:close/>
                  <a:moveTo>
                    <a:pt x="104" y="143"/>
                  </a:moveTo>
                  <a:cubicBezTo>
                    <a:pt x="104" y="140"/>
                    <a:pt x="104" y="139"/>
                    <a:pt x="101" y="139"/>
                  </a:cubicBezTo>
                  <a:cubicBezTo>
                    <a:pt x="94" y="139"/>
                    <a:pt x="86" y="140"/>
                    <a:pt x="78" y="140"/>
                  </a:cubicBezTo>
                  <a:cubicBezTo>
                    <a:pt x="69" y="139"/>
                    <a:pt x="61" y="141"/>
                    <a:pt x="53" y="146"/>
                  </a:cubicBezTo>
                  <a:cubicBezTo>
                    <a:pt x="47" y="149"/>
                    <a:pt x="41" y="151"/>
                    <a:pt x="35" y="155"/>
                  </a:cubicBezTo>
                  <a:cubicBezTo>
                    <a:pt x="25" y="161"/>
                    <a:pt x="17" y="171"/>
                    <a:pt x="11" y="181"/>
                  </a:cubicBezTo>
                  <a:cubicBezTo>
                    <a:pt x="8" y="187"/>
                    <a:pt x="6" y="193"/>
                    <a:pt x="6" y="200"/>
                  </a:cubicBezTo>
                  <a:cubicBezTo>
                    <a:pt x="7" y="200"/>
                    <a:pt x="9" y="200"/>
                    <a:pt x="10" y="200"/>
                  </a:cubicBezTo>
                  <a:cubicBezTo>
                    <a:pt x="16" y="198"/>
                    <a:pt x="21" y="197"/>
                    <a:pt x="26" y="193"/>
                  </a:cubicBezTo>
                  <a:cubicBezTo>
                    <a:pt x="34" y="187"/>
                    <a:pt x="42" y="179"/>
                    <a:pt x="50" y="172"/>
                  </a:cubicBezTo>
                  <a:cubicBezTo>
                    <a:pt x="54" y="168"/>
                    <a:pt x="58" y="163"/>
                    <a:pt x="63" y="160"/>
                  </a:cubicBezTo>
                  <a:cubicBezTo>
                    <a:pt x="69" y="155"/>
                    <a:pt x="77" y="152"/>
                    <a:pt x="83" y="148"/>
                  </a:cubicBezTo>
                  <a:cubicBezTo>
                    <a:pt x="90" y="144"/>
                    <a:pt x="96" y="142"/>
                    <a:pt x="104" y="143"/>
                  </a:cubicBezTo>
                  <a:close/>
                  <a:moveTo>
                    <a:pt x="110" y="122"/>
                  </a:moveTo>
                  <a:cubicBezTo>
                    <a:pt x="107" y="120"/>
                    <a:pt x="104" y="118"/>
                    <a:pt x="101" y="116"/>
                  </a:cubicBezTo>
                  <a:cubicBezTo>
                    <a:pt x="91" y="110"/>
                    <a:pt x="82" y="107"/>
                    <a:pt x="70" y="108"/>
                  </a:cubicBezTo>
                  <a:cubicBezTo>
                    <a:pt x="62" y="109"/>
                    <a:pt x="54" y="109"/>
                    <a:pt x="46" y="108"/>
                  </a:cubicBezTo>
                  <a:cubicBezTo>
                    <a:pt x="38" y="107"/>
                    <a:pt x="30" y="105"/>
                    <a:pt x="24" y="100"/>
                  </a:cubicBezTo>
                  <a:cubicBezTo>
                    <a:pt x="21" y="98"/>
                    <a:pt x="18" y="96"/>
                    <a:pt x="16" y="94"/>
                  </a:cubicBezTo>
                  <a:cubicBezTo>
                    <a:pt x="15" y="94"/>
                    <a:pt x="15" y="95"/>
                    <a:pt x="15" y="95"/>
                  </a:cubicBezTo>
                  <a:cubicBezTo>
                    <a:pt x="24" y="102"/>
                    <a:pt x="33" y="110"/>
                    <a:pt x="42" y="117"/>
                  </a:cubicBezTo>
                  <a:cubicBezTo>
                    <a:pt x="47" y="121"/>
                    <a:pt x="53" y="123"/>
                    <a:pt x="58" y="126"/>
                  </a:cubicBezTo>
                  <a:cubicBezTo>
                    <a:pt x="67" y="131"/>
                    <a:pt x="77" y="133"/>
                    <a:pt x="87" y="133"/>
                  </a:cubicBezTo>
                  <a:cubicBezTo>
                    <a:pt x="93" y="133"/>
                    <a:pt x="99" y="133"/>
                    <a:pt x="103" y="135"/>
                  </a:cubicBezTo>
                  <a:cubicBezTo>
                    <a:pt x="106" y="131"/>
                    <a:pt x="108" y="127"/>
                    <a:pt x="110" y="122"/>
                  </a:cubicBezTo>
                  <a:close/>
                  <a:moveTo>
                    <a:pt x="136" y="123"/>
                  </a:moveTo>
                  <a:cubicBezTo>
                    <a:pt x="141" y="122"/>
                    <a:pt x="146" y="120"/>
                    <a:pt x="152" y="118"/>
                  </a:cubicBezTo>
                  <a:cubicBezTo>
                    <a:pt x="154" y="117"/>
                    <a:pt x="157" y="116"/>
                    <a:pt x="159" y="114"/>
                  </a:cubicBezTo>
                  <a:cubicBezTo>
                    <a:pt x="167" y="106"/>
                    <a:pt x="175" y="98"/>
                    <a:pt x="183" y="90"/>
                  </a:cubicBezTo>
                  <a:cubicBezTo>
                    <a:pt x="188" y="84"/>
                    <a:pt x="193" y="78"/>
                    <a:pt x="197" y="72"/>
                  </a:cubicBezTo>
                  <a:cubicBezTo>
                    <a:pt x="192" y="73"/>
                    <a:pt x="186" y="75"/>
                    <a:pt x="181" y="77"/>
                  </a:cubicBezTo>
                  <a:cubicBezTo>
                    <a:pt x="176" y="78"/>
                    <a:pt x="170" y="78"/>
                    <a:pt x="165" y="79"/>
                  </a:cubicBezTo>
                  <a:cubicBezTo>
                    <a:pt x="161" y="80"/>
                    <a:pt x="156" y="81"/>
                    <a:pt x="152" y="83"/>
                  </a:cubicBezTo>
                  <a:cubicBezTo>
                    <a:pt x="144" y="91"/>
                    <a:pt x="138" y="101"/>
                    <a:pt x="135" y="112"/>
                  </a:cubicBezTo>
                  <a:cubicBezTo>
                    <a:pt x="134" y="116"/>
                    <a:pt x="131" y="120"/>
                    <a:pt x="136" y="123"/>
                  </a:cubicBezTo>
                  <a:close/>
                  <a:moveTo>
                    <a:pt x="153" y="3"/>
                  </a:moveTo>
                  <a:cubicBezTo>
                    <a:pt x="151" y="3"/>
                    <a:pt x="148" y="3"/>
                    <a:pt x="146" y="3"/>
                  </a:cubicBezTo>
                  <a:cubicBezTo>
                    <a:pt x="142" y="4"/>
                    <a:pt x="137" y="3"/>
                    <a:pt x="134" y="7"/>
                  </a:cubicBezTo>
                  <a:cubicBezTo>
                    <a:pt x="129" y="14"/>
                    <a:pt x="125" y="21"/>
                    <a:pt x="126" y="29"/>
                  </a:cubicBezTo>
                  <a:cubicBezTo>
                    <a:pt x="127" y="38"/>
                    <a:pt x="128" y="46"/>
                    <a:pt x="130" y="54"/>
                  </a:cubicBezTo>
                  <a:cubicBezTo>
                    <a:pt x="132" y="64"/>
                    <a:pt x="133" y="75"/>
                    <a:pt x="131" y="85"/>
                  </a:cubicBezTo>
                  <a:cubicBezTo>
                    <a:pt x="131" y="86"/>
                    <a:pt x="131" y="86"/>
                    <a:pt x="131" y="88"/>
                  </a:cubicBezTo>
                  <a:cubicBezTo>
                    <a:pt x="134" y="81"/>
                    <a:pt x="136" y="75"/>
                    <a:pt x="139" y="70"/>
                  </a:cubicBezTo>
                  <a:cubicBezTo>
                    <a:pt x="150" y="49"/>
                    <a:pt x="154" y="27"/>
                    <a:pt x="153" y="3"/>
                  </a:cubicBezTo>
                  <a:close/>
                  <a:moveTo>
                    <a:pt x="181" y="258"/>
                  </a:moveTo>
                  <a:cubicBezTo>
                    <a:pt x="180" y="256"/>
                    <a:pt x="179" y="255"/>
                    <a:pt x="178" y="254"/>
                  </a:cubicBezTo>
                  <a:cubicBezTo>
                    <a:pt x="174" y="250"/>
                    <a:pt x="170" y="246"/>
                    <a:pt x="167" y="241"/>
                  </a:cubicBezTo>
                  <a:cubicBezTo>
                    <a:pt x="163" y="236"/>
                    <a:pt x="159" y="230"/>
                    <a:pt x="155" y="225"/>
                  </a:cubicBezTo>
                  <a:cubicBezTo>
                    <a:pt x="152" y="220"/>
                    <a:pt x="149" y="216"/>
                    <a:pt x="148" y="211"/>
                  </a:cubicBezTo>
                  <a:cubicBezTo>
                    <a:pt x="145" y="200"/>
                    <a:pt x="142" y="189"/>
                    <a:pt x="138" y="179"/>
                  </a:cubicBezTo>
                  <a:cubicBezTo>
                    <a:pt x="137" y="174"/>
                    <a:pt x="134" y="169"/>
                    <a:pt x="132" y="164"/>
                  </a:cubicBezTo>
                  <a:cubicBezTo>
                    <a:pt x="132" y="164"/>
                    <a:pt x="131" y="165"/>
                    <a:pt x="131" y="165"/>
                  </a:cubicBezTo>
                  <a:cubicBezTo>
                    <a:pt x="131" y="168"/>
                    <a:pt x="131" y="172"/>
                    <a:pt x="130" y="175"/>
                  </a:cubicBezTo>
                  <a:cubicBezTo>
                    <a:pt x="129" y="186"/>
                    <a:pt x="129" y="197"/>
                    <a:pt x="130" y="208"/>
                  </a:cubicBezTo>
                  <a:cubicBezTo>
                    <a:pt x="130" y="215"/>
                    <a:pt x="133" y="220"/>
                    <a:pt x="137" y="225"/>
                  </a:cubicBezTo>
                  <a:cubicBezTo>
                    <a:pt x="144" y="233"/>
                    <a:pt x="150" y="242"/>
                    <a:pt x="157" y="250"/>
                  </a:cubicBezTo>
                  <a:cubicBezTo>
                    <a:pt x="161" y="256"/>
                    <a:pt x="173" y="260"/>
                    <a:pt x="181" y="258"/>
                  </a:cubicBezTo>
                  <a:close/>
                  <a:moveTo>
                    <a:pt x="208" y="165"/>
                  </a:moveTo>
                  <a:cubicBezTo>
                    <a:pt x="208" y="165"/>
                    <a:pt x="208" y="165"/>
                    <a:pt x="208" y="164"/>
                  </a:cubicBezTo>
                  <a:cubicBezTo>
                    <a:pt x="197" y="162"/>
                    <a:pt x="190" y="154"/>
                    <a:pt x="183" y="146"/>
                  </a:cubicBezTo>
                  <a:cubicBezTo>
                    <a:pt x="174" y="137"/>
                    <a:pt x="164" y="130"/>
                    <a:pt x="150" y="131"/>
                  </a:cubicBezTo>
                  <a:cubicBezTo>
                    <a:pt x="146" y="131"/>
                    <a:pt x="143" y="133"/>
                    <a:pt x="140" y="135"/>
                  </a:cubicBezTo>
                  <a:cubicBezTo>
                    <a:pt x="137" y="137"/>
                    <a:pt x="137" y="140"/>
                    <a:pt x="138" y="141"/>
                  </a:cubicBezTo>
                  <a:cubicBezTo>
                    <a:pt x="142" y="146"/>
                    <a:pt x="146" y="152"/>
                    <a:pt x="151" y="155"/>
                  </a:cubicBezTo>
                  <a:cubicBezTo>
                    <a:pt x="164" y="163"/>
                    <a:pt x="179" y="166"/>
                    <a:pt x="194" y="166"/>
                  </a:cubicBezTo>
                  <a:cubicBezTo>
                    <a:pt x="199" y="166"/>
                    <a:pt x="203" y="166"/>
                    <a:pt x="208" y="165"/>
                  </a:cubicBezTo>
                  <a:close/>
                  <a:moveTo>
                    <a:pt x="214" y="198"/>
                  </a:moveTo>
                  <a:cubicBezTo>
                    <a:pt x="209" y="189"/>
                    <a:pt x="203" y="180"/>
                    <a:pt x="194" y="175"/>
                  </a:cubicBezTo>
                  <a:cubicBezTo>
                    <a:pt x="191" y="173"/>
                    <a:pt x="188" y="170"/>
                    <a:pt x="184" y="169"/>
                  </a:cubicBezTo>
                  <a:cubicBezTo>
                    <a:pt x="178" y="167"/>
                    <a:pt x="171" y="166"/>
                    <a:pt x="165" y="165"/>
                  </a:cubicBezTo>
                  <a:cubicBezTo>
                    <a:pt x="158" y="162"/>
                    <a:pt x="150" y="160"/>
                    <a:pt x="144" y="154"/>
                  </a:cubicBezTo>
                  <a:cubicBezTo>
                    <a:pt x="142" y="151"/>
                    <a:pt x="139" y="148"/>
                    <a:pt x="137" y="145"/>
                  </a:cubicBezTo>
                  <a:cubicBezTo>
                    <a:pt x="135" y="147"/>
                    <a:pt x="133" y="148"/>
                    <a:pt x="135" y="152"/>
                  </a:cubicBezTo>
                  <a:cubicBezTo>
                    <a:pt x="142" y="164"/>
                    <a:pt x="151" y="174"/>
                    <a:pt x="163" y="183"/>
                  </a:cubicBezTo>
                  <a:cubicBezTo>
                    <a:pt x="170" y="188"/>
                    <a:pt x="177" y="191"/>
                    <a:pt x="186" y="191"/>
                  </a:cubicBezTo>
                  <a:cubicBezTo>
                    <a:pt x="189" y="191"/>
                    <a:pt x="191" y="190"/>
                    <a:pt x="194" y="191"/>
                  </a:cubicBezTo>
                  <a:cubicBezTo>
                    <a:pt x="201" y="193"/>
                    <a:pt x="207" y="196"/>
                    <a:pt x="214" y="198"/>
                  </a:cubicBezTo>
                  <a:close/>
                  <a:moveTo>
                    <a:pt x="94" y="216"/>
                  </a:moveTo>
                  <a:cubicBezTo>
                    <a:pt x="94" y="216"/>
                    <a:pt x="95" y="216"/>
                    <a:pt x="95" y="217"/>
                  </a:cubicBezTo>
                  <a:cubicBezTo>
                    <a:pt x="97" y="215"/>
                    <a:pt x="98" y="213"/>
                    <a:pt x="99" y="211"/>
                  </a:cubicBezTo>
                  <a:cubicBezTo>
                    <a:pt x="101" y="207"/>
                    <a:pt x="103" y="203"/>
                    <a:pt x="105" y="200"/>
                  </a:cubicBezTo>
                  <a:cubicBezTo>
                    <a:pt x="114" y="186"/>
                    <a:pt x="119" y="171"/>
                    <a:pt x="116" y="155"/>
                  </a:cubicBezTo>
                  <a:cubicBezTo>
                    <a:pt x="116" y="154"/>
                    <a:pt x="115" y="152"/>
                    <a:pt x="114" y="151"/>
                  </a:cubicBezTo>
                  <a:cubicBezTo>
                    <a:pt x="111" y="150"/>
                    <a:pt x="109" y="150"/>
                    <a:pt x="106" y="149"/>
                  </a:cubicBezTo>
                  <a:cubicBezTo>
                    <a:pt x="104" y="151"/>
                    <a:pt x="103" y="152"/>
                    <a:pt x="101" y="154"/>
                  </a:cubicBezTo>
                  <a:cubicBezTo>
                    <a:pt x="90" y="166"/>
                    <a:pt x="86" y="181"/>
                    <a:pt x="92" y="197"/>
                  </a:cubicBezTo>
                  <a:cubicBezTo>
                    <a:pt x="95" y="203"/>
                    <a:pt x="97" y="209"/>
                    <a:pt x="94" y="216"/>
                  </a:cubicBezTo>
                  <a:close/>
                  <a:moveTo>
                    <a:pt x="138" y="132"/>
                  </a:moveTo>
                  <a:cubicBezTo>
                    <a:pt x="141" y="131"/>
                    <a:pt x="144" y="129"/>
                    <a:pt x="147" y="128"/>
                  </a:cubicBezTo>
                  <a:cubicBezTo>
                    <a:pt x="155" y="125"/>
                    <a:pt x="164" y="124"/>
                    <a:pt x="173" y="124"/>
                  </a:cubicBezTo>
                  <a:cubicBezTo>
                    <a:pt x="176" y="124"/>
                    <a:pt x="179" y="124"/>
                    <a:pt x="181" y="122"/>
                  </a:cubicBezTo>
                  <a:cubicBezTo>
                    <a:pt x="184" y="120"/>
                    <a:pt x="186" y="118"/>
                    <a:pt x="189" y="117"/>
                  </a:cubicBezTo>
                  <a:cubicBezTo>
                    <a:pt x="198" y="114"/>
                    <a:pt x="207" y="111"/>
                    <a:pt x="216" y="107"/>
                  </a:cubicBezTo>
                  <a:cubicBezTo>
                    <a:pt x="222" y="105"/>
                    <a:pt x="227" y="102"/>
                    <a:pt x="232" y="97"/>
                  </a:cubicBezTo>
                  <a:cubicBezTo>
                    <a:pt x="223" y="95"/>
                    <a:pt x="213" y="94"/>
                    <a:pt x="204" y="96"/>
                  </a:cubicBezTo>
                  <a:cubicBezTo>
                    <a:pt x="188" y="100"/>
                    <a:pt x="172" y="105"/>
                    <a:pt x="159" y="117"/>
                  </a:cubicBezTo>
                  <a:cubicBezTo>
                    <a:pt x="158" y="119"/>
                    <a:pt x="156" y="120"/>
                    <a:pt x="154" y="120"/>
                  </a:cubicBezTo>
                  <a:cubicBezTo>
                    <a:pt x="148" y="122"/>
                    <a:pt x="142" y="124"/>
                    <a:pt x="136" y="126"/>
                  </a:cubicBezTo>
                  <a:cubicBezTo>
                    <a:pt x="137" y="129"/>
                    <a:pt x="137" y="130"/>
                    <a:pt x="138" y="132"/>
                  </a:cubicBezTo>
                  <a:close/>
                  <a:moveTo>
                    <a:pt x="5" y="69"/>
                  </a:moveTo>
                  <a:cubicBezTo>
                    <a:pt x="8" y="75"/>
                    <a:pt x="9" y="80"/>
                    <a:pt x="13" y="85"/>
                  </a:cubicBezTo>
                  <a:cubicBezTo>
                    <a:pt x="20" y="96"/>
                    <a:pt x="31" y="102"/>
                    <a:pt x="44" y="104"/>
                  </a:cubicBezTo>
                  <a:cubicBezTo>
                    <a:pt x="52" y="105"/>
                    <a:pt x="59" y="106"/>
                    <a:pt x="66" y="106"/>
                  </a:cubicBezTo>
                  <a:cubicBezTo>
                    <a:pt x="64" y="102"/>
                    <a:pt x="61" y="99"/>
                    <a:pt x="60" y="96"/>
                  </a:cubicBezTo>
                  <a:cubicBezTo>
                    <a:pt x="57" y="89"/>
                    <a:pt x="53" y="83"/>
                    <a:pt x="46" y="80"/>
                  </a:cubicBezTo>
                  <a:cubicBezTo>
                    <a:pt x="42" y="79"/>
                    <a:pt x="38" y="76"/>
                    <a:pt x="33" y="76"/>
                  </a:cubicBezTo>
                  <a:cubicBezTo>
                    <a:pt x="29" y="75"/>
                    <a:pt x="25" y="75"/>
                    <a:pt x="21" y="74"/>
                  </a:cubicBezTo>
                  <a:cubicBezTo>
                    <a:pt x="16" y="72"/>
                    <a:pt x="11" y="71"/>
                    <a:pt x="5" y="69"/>
                  </a:cubicBezTo>
                  <a:close/>
                  <a:moveTo>
                    <a:pt x="5" y="204"/>
                  </a:moveTo>
                  <a:cubicBezTo>
                    <a:pt x="5" y="207"/>
                    <a:pt x="5" y="211"/>
                    <a:pt x="5" y="215"/>
                  </a:cubicBezTo>
                  <a:cubicBezTo>
                    <a:pt x="6" y="217"/>
                    <a:pt x="7" y="218"/>
                    <a:pt x="9" y="219"/>
                  </a:cubicBezTo>
                  <a:cubicBezTo>
                    <a:pt x="13" y="221"/>
                    <a:pt x="16" y="222"/>
                    <a:pt x="20" y="224"/>
                  </a:cubicBezTo>
                  <a:cubicBezTo>
                    <a:pt x="23" y="226"/>
                    <a:pt x="26" y="229"/>
                    <a:pt x="30" y="231"/>
                  </a:cubicBezTo>
                  <a:cubicBezTo>
                    <a:pt x="33" y="226"/>
                    <a:pt x="36" y="222"/>
                    <a:pt x="38" y="217"/>
                  </a:cubicBezTo>
                  <a:cubicBezTo>
                    <a:pt x="42" y="206"/>
                    <a:pt x="46" y="195"/>
                    <a:pt x="49" y="184"/>
                  </a:cubicBezTo>
                  <a:cubicBezTo>
                    <a:pt x="50" y="181"/>
                    <a:pt x="51" y="178"/>
                    <a:pt x="53" y="174"/>
                  </a:cubicBezTo>
                  <a:cubicBezTo>
                    <a:pt x="47" y="179"/>
                    <a:pt x="41" y="183"/>
                    <a:pt x="37" y="189"/>
                  </a:cubicBezTo>
                  <a:cubicBezTo>
                    <a:pt x="28" y="198"/>
                    <a:pt x="17" y="202"/>
                    <a:pt x="5" y="204"/>
                  </a:cubicBezTo>
                  <a:close/>
                  <a:moveTo>
                    <a:pt x="183" y="123"/>
                  </a:moveTo>
                  <a:cubicBezTo>
                    <a:pt x="183" y="124"/>
                    <a:pt x="183" y="124"/>
                    <a:pt x="183" y="125"/>
                  </a:cubicBezTo>
                  <a:cubicBezTo>
                    <a:pt x="187" y="125"/>
                    <a:pt x="190" y="125"/>
                    <a:pt x="194" y="126"/>
                  </a:cubicBezTo>
                  <a:cubicBezTo>
                    <a:pt x="216" y="128"/>
                    <a:pt x="236" y="125"/>
                    <a:pt x="253" y="111"/>
                  </a:cubicBezTo>
                  <a:cubicBezTo>
                    <a:pt x="255" y="110"/>
                    <a:pt x="256" y="109"/>
                    <a:pt x="255" y="106"/>
                  </a:cubicBezTo>
                  <a:cubicBezTo>
                    <a:pt x="254" y="104"/>
                    <a:pt x="252" y="102"/>
                    <a:pt x="250" y="102"/>
                  </a:cubicBezTo>
                  <a:cubicBezTo>
                    <a:pt x="246" y="100"/>
                    <a:pt x="242" y="99"/>
                    <a:pt x="238" y="98"/>
                  </a:cubicBezTo>
                  <a:cubicBezTo>
                    <a:pt x="237" y="98"/>
                    <a:pt x="236" y="98"/>
                    <a:pt x="235" y="99"/>
                  </a:cubicBezTo>
                  <a:cubicBezTo>
                    <a:pt x="231" y="101"/>
                    <a:pt x="229" y="104"/>
                    <a:pt x="225" y="106"/>
                  </a:cubicBezTo>
                  <a:cubicBezTo>
                    <a:pt x="217" y="109"/>
                    <a:pt x="209" y="112"/>
                    <a:pt x="201" y="115"/>
                  </a:cubicBezTo>
                  <a:cubicBezTo>
                    <a:pt x="195" y="118"/>
                    <a:pt x="189" y="120"/>
                    <a:pt x="183" y="123"/>
                  </a:cubicBezTo>
                  <a:close/>
                  <a:moveTo>
                    <a:pt x="88" y="41"/>
                  </a:moveTo>
                  <a:cubicBezTo>
                    <a:pt x="90" y="50"/>
                    <a:pt x="92" y="59"/>
                    <a:pt x="94" y="67"/>
                  </a:cubicBezTo>
                  <a:cubicBezTo>
                    <a:pt x="96" y="75"/>
                    <a:pt x="97" y="83"/>
                    <a:pt x="99" y="90"/>
                  </a:cubicBezTo>
                  <a:cubicBezTo>
                    <a:pt x="102" y="102"/>
                    <a:pt x="107" y="112"/>
                    <a:pt x="113" y="122"/>
                  </a:cubicBezTo>
                  <a:cubicBezTo>
                    <a:pt x="116" y="121"/>
                    <a:pt x="119" y="119"/>
                    <a:pt x="122" y="118"/>
                  </a:cubicBezTo>
                  <a:cubicBezTo>
                    <a:pt x="122" y="117"/>
                    <a:pt x="122" y="117"/>
                    <a:pt x="122" y="116"/>
                  </a:cubicBezTo>
                  <a:cubicBezTo>
                    <a:pt x="118" y="105"/>
                    <a:pt x="114" y="94"/>
                    <a:pt x="114" y="81"/>
                  </a:cubicBezTo>
                  <a:cubicBezTo>
                    <a:pt x="114" y="79"/>
                    <a:pt x="114" y="76"/>
                    <a:pt x="113" y="74"/>
                  </a:cubicBezTo>
                  <a:cubicBezTo>
                    <a:pt x="109" y="67"/>
                    <a:pt x="104" y="60"/>
                    <a:pt x="99" y="54"/>
                  </a:cubicBezTo>
                  <a:cubicBezTo>
                    <a:pt x="96" y="49"/>
                    <a:pt x="92" y="45"/>
                    <a:pt x="88" y="41"/>
                  </a:cubicBezTo>
                  <a:close/>
                  <a:moveTo>
                    <a:pt x="158" y="78"/>
                  </a:moveTo>
                  <a:cubicBezTo>
                    <a:pt x="162" y="77"/>
                    <a:pt x="165" y="77"/>
                    <a:pt x="168" y="77"/>
                  </a:cubicBezTo>
                  <a:cubicBezTo>
                    <a:pt x="177" y="76"/>
                    <a:pt x="186" y="74"/>
                    <a:pt x="194" y="70"/>
                  </a:cubicBezTo>
                  <a:cubicBezTo>
                    <a:pt x="197" y="68"/>
                    <a:pt x="200" y="67"/>
                    <a:pt x="202" y="63"/>
                  </a:cubicBezTo>
                  <a:cubicBezTo>
                    <a:pt x="204" y="54"/>
                    <a:pt x="205" y="44"/>
                    <a:pt x="204" y="35"/>
                  </a:cubicBezTo>
                  <a:cubicBezTo>
                    <a:pt x="204" y="30"/>
                    <a:pt x="202" y="26"/>
                    <a:pt x="200" y="21"/>
                  </a:cubicBezTo>
                  <a:cubicBezTo>
                    <a:pt x="199" y="22"/>
                    <a:pt x="199" y="23"/>
                    <a:pt x="199" y="24"/>
                  </a:cubicBezTo>
                  <a:cubicBezTo>
                    <a:pt x="196" y="30"/>
                    <a:pt x="194" y="37"/>
                    <a:pt x="191" y="42"/>
                  </a:cubicBezTo>
                  <a:cubicBezTo>
                    <a:pt x="184" y="54"/>
                    <a:pt x="175" y="63"/>
                    <a:pt x="164" y="72"/>
                  </a:cubicBezTo>
                  <a:cubicBezTo>
                    <a:pt x="162" y="74"/>
                    <a:pt x="160" y="75"/>
                    <a:pt x="158" y="78"/>
                  </a:cubicBezTo>
                  <a:close/>
                  <a:moveTo>
                    <a:pt x="175" y="194"/>
                  </a:moveTo>
                  <a:cubicBezTo>
                    <a:pt x="189" y="210"/>
                    <a:pt x="204" y="224"/>
                    <a:pt x="219" y="240"/>
                  </a:cubicBezTo>
                  <a:cubicBezTo>
                    <a:pt x="220" y="232"/>
                    <a:pt x="221" y="225"/>
                    <a:pt x="221" y="218"/>
                  </a:cubicBezTo>
                  <a:cubicBezTo>
                    <a:pt x="221" y="210"/>
                    <a:pt x="216" y="204"/>
                    <a:pt x="210" y="200"/>
                  </a:cubicBezTo>
                  <a:cubicBezTo>
                    <a:pt x="199" y="194"/>
                    <a:pt x="188" y="193"/>
                    <a:pt x="175" y="194"/>
                  </a:cubicBezTo>
                  <a:close/>
                  <a:moveTo>
                    <a:pt x="51" y="80"/>
                  </a:moveTo>
                  <a:cubicBezTo>
                    <a:pt x="51" y="79"/>
                    <a:pt x="51" y="79"/>
                    <a:pt x="51" y="79"/>
                  </a:cubicBezTo>
                  <a:cubicBezTo>
                    <a:pt x="50" y="76"/>
                    <a:pt x="48" y="73"/>
                    <a:pt x="47" y="70"/>
                  </a:cubicBezTo>
                  <a:cubicBezTo>
                    <a:pt x="43" y="58"/>
                    <a:pt x="36" y="49"/>
                    <a:pt x="27" y="42"/>
                  </a:cubicBezTo>
                  <a:cubicBezTo>
                    <a:pt x="25" y="40"/>
                    <a:pt x="24" y="40"/>
                    <a:pt x="22" y="42"/>
                  </a:cubicBezTo>
                  <a:cubicBezTo>
                    <a:pt x="20" y="44"/>
                    <a:pt x="17" y="47"/>
                    <a:pt x="14" y="49"/>
                  </a:cubicBezTo>
                  <a:cubicBezTo>
                    <a:pt x="10" y="52"/>
                    <a:pt x="8" y="55"/>
                    <a:pt x="6" y="60"/>
                  </a:cubicBezTo>
                  <a:cubicBezTo>
                    <a:pt x="5" y="63"/>
                    <a:pt x="5" y="65"/>
                    <a:pt x="9" y="67"/>
                  </a:cubicBezTo>
                  <a:cubicBezTo>
                    <a:pt x="16" y="69"/>
                    <a:pt x="23" y="71"/>
                    <a:pt x="29" y="72"/>
                  </a:cubicBezTo>
                  <a:cubicBezTo>
                    <a:pt x="34" y="74"/>
                    <a:pt x="39" y="75"/>
                    <a:pt x="44" y="76"/>
                  </a:cubicBezTo>
                  <a:cubicBezTo>
                    <a:pt x="46" y="77"/>
                    <a:pt x="48" y="78"/>
                    <a:pt x="51" y="80"/>
                  </a:cubicBezTo>
                  <a:close/>
                  <a:moveTo>
                    <a:pt x="133" y="127"/>
                  </a:moveTo>
                  <a:cubicBezTo>
                    <a:pt x="133" y="124"/>
                    <a:pt x="131" y="121"/>
                    <a:pt x="127" y="121"/>
                  </a:cubicBezTo>
                  <a:cubicBezTo>
                    <a:pt x="125" y="120"/>
                    <a:pt x="123" y="121"/>
                    <a:pt x="122" y="121"/>
                  </a:cubicBezTo>
                  <a:cubicBezTo>
                    <a:pt x="110" y="124"/>
                    <a:pt x="104" y="134"/>
                    <a:pt x="108" y="146"/>
                  </a:cubicBezTo>
                  <a:cubicBezTo>
                    <a:pt x="109" y="146"/>
                    <a:pt x="109" y="147"/>
                    <a:pt x="110" y="148"/>
                  </a:cubicBezTo>
                  <a:cubicBezTo>
                    <a:pt x="114" y="149"/>
                    <a:pt x="117" y="150"/>
                    <a:pt x="120" y="151"/>
                  </a:cubicBezTo>
                  <a:cubicBezTo>
                    <a:pt x="124" y="153"/>
                    <a:pt x="128" y="152"/>
                    <a:pt x="130" y="149"/>
                  </a:cubicBezTo>
                  <a:cubicBezTo>
                    <a:pt x="136" y="142"/>
                    <a:pt x="136" y="135"/>
                    <a:pt x="133" y="127"/>
                  </a:cubicBezTo>
                  <a:close/>
                  <a:moveTo>
                    <a:pt x="124" y="34"/>
                  </a:moveTo>
                  <a:cubicBezTo>
                    <a:pt x="123" y="34"/>
                    <a:pt x="123" y="34"/>
                    <a:pt x="123" y="34"/>
                  </a:cubicBezTo>
                  <a:cubicBezTo>
                    <a:pt x="123" y="35"/>
                    <a:pt x="122" y="36"/>
                    <a:pt x="122" y="36"/>
                  </a:cubicBezTo>
                  <a:cubicBezTo>
                    <a:pt x="121" y="46"/>
                    <a:pt x="119" y="56"/>
                    <a:pt x="118" y="65"/>
                  </a:cubicBezTo>
                  <a:cubicBezTo>
                    <a:pt x="117" y="72"/>
                    <a:pt x="117" y="80"/>
                    <a:pt x="117" y="87"/>
                  </a:cubicBezTo>
                  <a:cubicBezTo>
                    <a:pt x="117" y="97"/>
                    <a:pt x="121" y="106"/>
                    <a:pt x="123" y="116"/>
                  </a:cubicBezTo>
                  <a:cubicBezTo>
                    <a:pt x="123" y="117"/>
                    <a:pt x="124" y="117"/>
                    <a:pt x="124" y="118"/>
                  </a:cubicBezTo>
                  <a:cubicBezTo>
                    <a:pt x="125" y="117"/>
                    <a:pt x="125" y="116"/>
                    <a:pt x="126" y="116"/>
                  </a:cubicBezTo>
                  <a:cubicBezTo>
                    <a:pt x="126" y="109"/>
                    <a:pt x="127" y="101"/>
                    <a:pt x="128" y="94"/>
                  </a:cubicBezTo>
                  <a:cubicBezTo>
                    <a:pt x="128" y="88"/>
                    <a:pt x="129" y="82"/>
                    <a:pt x="129" y="76"/>
                  </a:cubicBezTo>
                  <a:cubicBezTo>
                    <a:pt x="129" y="67"/>
                    <a:pt x="127" y="58"/>
                    <a:pt x="126" y="49"/>
                  </a:cubicBezTo>
                  <a:cubicBezTo>
                    <a:pt x="125" y="44"/>
                    <a:pt x="124" y="39"/>
                    <a:pt x="124" y="34"/>
                  </a:cubicBezTo>
                  <a:close/>
                  <a:moveTo>
                    <a:pt x="68" y="235"/>
                  </a:moveTo>
                  <a:cubicBezTo>
                    <a:pt x="68" y="236"/>
                    <a:pt x="68" y="236"/>
                    <a:pt x="69" y="236"/>
                  </a:cubicBezTo>
                  <a:cubicBezTo>
                    <a:pt x="70" y="235"/>
                    <a:pt x="71" y="235"/>
                    <a:pt x="71" y="234"/>
                  </a:cubicBezTo>
                  <a:cubicBezTo>
                    <a:pt x="77" y="230"/>
                    <a:pt x="81" y="226"/>
                    <a:pt x="87" y="223"/>
                  </a:cubicBezTo>
                  <a:cubicBezTo>
                    <a:pt x="93" y="219"/>
                    <a:pt x="94" y="212"/>
                    <a:pt x="92" y="206"/>
                  </a:cubicBezTo>
                  <a:cubicBezTo>
                    <a:pt x="91" y="198"/>
                    <a:pt x="88" y="191"/>
                    <a:pt x="86" y="184"/>
                  </a:cubicBezTo>
                  <a:cubicBezTo>
                    <a:pt x="84" y="190"/>
                    <a:pt x="82" y="195"/>
                    <a:pt x="80" y="201"/>
                  </a:cubicBezTo>
                  <a:cubicBezTo>
                    <a:pt x="78" y="208"/>
                    <a:pt x="79" y="216"/>
                    <a:pt x="75" y="223"/>
                  </a:cubicBezTo>
                  <a:cubicBezTo>
                    <a:pt x="72" y="227"/>
                    <a:pt x="70" y="231"/>
                    <a:pt x="68" y="235"/>
                  </a:cubicBezTo>
                  <a:close/>
                  <a:moveTo>
                    <a:pt x="125" y="155"/>
                  </a:moveTo>
                  <a:cubicBezTo>
                    <a:pt x="124" y="155"/>
                    <a:pt x="122" y="155"/>
                    <a:pt x="120" y="155"/>
                  </a:cubicBezTo>
                  <a:cubicBezTo>
                    <a:pt x="120" y="158"/>
                    <a:pt x="121" y="161"/>
                    <a:pt x="121" y="164"/>
                  </a:cubicBezTo>
                  <a:cubicBezTo>
                    <a:pt x="121" y="173"/>
                    <a:pt x="121" y="183"/>
                    <a:pt x="121" y="192"/>
                  </a:cubicBezTo>
                  <a:cubicBezTo>
                    <a:pt x="121" y="199"/>
                    <a:pt x="124" y="205"/>
                    <a:pt x="128" y="210"/>
                  </a:cubicBezTo>
                  <a:cubicBezTo>
                    <a:pt x="126" y="198"/>
                    <a:pt x="127" y="186"/>
                    <a:pt x="128" y="174"/>
                  </a:cubicBezTo>
                  <a:cubicBezTo>
                    <a:pt x="129" y="167"/>
                    <a:pt x="130" y="161"/>
                    <a:pt x="125" y="15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9" name="Freeform 129"/>
            <p:cNvSpPr/>
            <p:nvPr/>
          </p:nvSpPr>
          <p:spPr bwMode="auto">
            <a:xfrm>
              <a:off x="1144" y="2469"/>
              <a:ext cx="218" cy="103"/>
            </a:xfrm>
            <a:custGeom>
              <a:avLst/>
              <a:gdLst>
                <a:gd name="T0" fmla="*/ 70 w 104"/>
                <a:gd name="T1" fmla="*/ 42 h 49"/>
                <a:gd name="T2" fmla="*/ 27 w 104"/>
                <a:gd name="T3" fmla="*/ 49 h 49"/>
                <a:gd name="T4" fmla="*/ 6 w 104"/>
                <a:gd name="T5" fmla="*/ 44 h 49"/>
                <a:gd name="T6" fmla="*/ 3 w 104"/>
                <a:gd name="T7" fmla="*/ 37 h 49"/>
                <a:gd name="T8" fmla="*/ 8 w 104"/>
                <a:gd name="T9" fmla="*/ 30 h 49"/>
                <a:gd name="T10" fmla="*/ 14 w 104"/>
                <a:gd name="T11" fmla="*/ 24 h 49"/>
                <a:gd name="T12" fmla="*/ 14 w 104"/>
                <a:gd name="T13" fmla="*/ 24 h 49"/>
                <a:gd name="T14" fmla="*/ 30 w 104"/>
                <a:gd name="T15" fmla="*/ 12 h 49"/>
                <a:gd name="T16" fmla="*/ 30 w 104"/>
                <a:gd name="T17" fmla="*/ 12 h 49"/>
                <a:gd name="T18" fmla="*/ 87 w 104"/>
                <a:gd name="T19" fmla="*/ 6 h 49"/>
                <a:gd name="T20" fmla="*/ 102 w 104"/>
                <a:gd name="T21" fmla="*/ 11 h 49"/>
                <a:gd name="T22" fmla="*/ 99 w 104"/>
                <a:gd name="T23" fmla="*/ 16 h 49"/>
                <a:gd name="T24" fmla="*/ 91 w 104"/>
                <a:gd name="T25" fmla="*/ 22 h 49"/>
                <a:gd name="T26" fmla="*/ 68 w 104"/>
                <a:gd name="T27" fmla="*/ 23 h 49"/>
                <a:gd name="T28" fmla="*/ 64 w 104"/>
                <a:gd name="T29" fmla="*/ 21 h 49"/>
                <a:gd name="T30" fmla="*/ 35 w 104"/>
                <a:gd name="T31" fmla="*/ 30 h 49"/>
                <a:gd name="T32" fmla="*/ 32 w 104"/>
                <a:gd name="T33" fmla="*/ 31 h 49"/>
                <a:gd name="T34" fmla="*/ 30 w 104"/>
                <a:gd name="T35" fmla="*/ 31 h 49"/>
                <a:gd name="T36" fmla="*/ 15 w 104"/>
                <a:gd name="T37" fmla="*/ 35 h 49"/>
                <a:gd name="T38" fmla="*/ 13 w 104"/>
                <a:gd name="T39" fmla="*/ 38 h 49"/>
                <a:gd name="T40" fmla="*/ 16 w 104"/>
                <a:gd name="T41" fmla="*/ 40 h 49"/>
                <a:gd name="T42" fmla="*/ 59 w 104"/>
                <a:gd name="T43" fmla="*/ 40 h 49"/>
                <a:gd name="T44" fmla="*/ 70 w 104"/>
                <a:gd name="T45" fmla="*/ 38 h 49"/>
                <a:gd name="T46" fmla="*/ 72 w 104"/>
                <a:gd name="T47" fmla="*/ 39 h 49"/>
                <a:gd name="T48" fmla="*/ 70 w 104"/>
                <a:gd name="T49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49">
                  <a:moveTo>
                    <a:pt x="70" y="42"/>
                  </a:moveTo>
                  <a:cubicBezTo>
                    <a:pt x="56" y="47"/>
                    <a:pt x="42" y="49"/>
                    <a:pt x="27" y="49"/>
                  </a:cubicBezTo>
                  <a:cubicBezTo>
                    <a:pt x="19" y="49"/>
                    <a:pt x="13" y="46"/>
                    <a:pt x="6" y="44"/>
                  </a:cubicBezTo>
                  <a:cubicBezTo>
                    <a:pt x="2" y="43"/>
                    <a:pt x="0" y="41"/>
                    <a:pt x="3" y="37"/>
                  </a:cubicBezTo>
                  <a:cubicBezTo>
                    <a:pt x="4" y="34"/>
                    <a:pt x="6" y="32"/>
                    <a:pt x="8" y="30"/>
                  </a:cubicBezTo>
                  <a:cubicBezTo>
                    <a:pt x="10" y="28"/>
                    <a:pt x="12" y="27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0"/>
                    <a:pt x="24" y="16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8" y="1"/>
                    <a:pt x="67" y="0"/>
                    <a:pt x="87" y="6"/>
                  </a:cubicBezTo>
                  <a:cubicBezTo>
                    <a:pt x="93" y="7"/>
                    <a:pt x="98" y="6"/>
                    <a:pt x="102" y="11"/>
                  </a:cubicBezTo>
                  <a:cubicBezTo>
                    <a:pt x="104" y="14"/>
                    <a:pt x="102" y="16"/>
                    <a:pt x="99" y="16"/>
                  </a:cubicBezTo>
                  <a:cubicBezTo>
                    <a:pt x="95" y="17"/>
                    <a:pt x="93" y="19"/>
                    <a:pt x="91" y="22"/>
                  </a:cubicBezTo>
                  <a:cubicBezTo>
                    <a:pt x="86" y="28"/>
                    <a:pt x="73" y="28"/>
                    <a:pt x="68" y="23"/>
                  </a:cubicBezTo>
                  <a:cubicBezTo>
                    <a:pt x="67" y="21"/>
                    <a:pt x="66" y="21"/>
                    <a:pt x="64" y="21"/>
                  </a:cubicBezTo>
                  <a:cubicBezTo>
                    <a:pt x="54" y="21"/>
                    <a:pt x="44" y="25"/>
                    <a:pt x="35" y="30"/>
                  </a:cubicBezTo>
                  <a:cubicBezTo>
                    <a:pt x="34" y="30"/>
                    <a:pt x="33" y="31"/>
                    <a:pt x="32" y="31"/>
                  </a:cubicBezTo>
                  <a:cubicBezTo>
                    <a:pt x="31" y="31"/>
                    <a:pt x="30" y="31"/>
                    <a:pt x="30" y="31"/>
                  </a:cubicBezTo>
                  <a:cubicBezTo>
                    <a:pt x="24" y="29"/>
                    <a:pt x="19" y="31"/>
                    <a:pt x="15" y="35"/>
                  </a:cubicBezTo>
                  <a:cubicBezTo>
                    <a:pt x="14" y="36"/>
                    <a:pt x="12" y="37"/>
                    <a:pt x="13" y="38"/>
                  </a:cubicBezTo>
                  <a:cubicBezTo>
                    <a:pt x="13" y="40"/>
                    <a:pt x="15" y="40"/>
                    <a:pt x="16" y="40"/>
                  </a:cubicBezTo>
                  <a:cubicBezTo>
                    <a:pt x="30" y="43"/>
                    <a:pt x="45" y="45"/>
                    <a:pt x="59" y="40"/>
                  </a:cubicBezTo>
                  <a:cubicBezTo>
                    <a:pt x="62" y="39"/>
                    <a:pt x="66" y="38"/>
                    <a:pt x="70" y="38"/>
                  </a:cubicBezTo>
                  <a:cubicBezTo>
                    <a:pt x="71" y="38"/>
                    <a:pt x="72" y="38"/>
                    <a:pt x="72" y="39"/>
                  </a:cubicBezTo>
                  <a:cubicBezTo>
                    <a:pt x="73" y="41"/>
                    <a:pt x="71" y="41"/>
                    <a:pt x="70" y="42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0" name="Freeform 130"/>
            <p:cNvSpPr/>
            <p:nvPr/>
          </p:nvSpPr>
          <p:spPr bwMode="auto">
            <a:xfrm>
              <a:off x="1163" y="2492"/>
              <a:ext cx="220" cy="73"/>
            </a:xfrm>
            <a:custGeom>
              <a:avLst/>
              <a:gdLst>
                <a:gd name="T0" fmla="*/ 21 w 105"/>
                <a:gd name="T1" fmla="*/ 20 h 35"/>
                <a:gd name="T2" fmla="*/ 59 w 105"/>
                <a:gd name="T3" fmla="*/ 7 h 35"/>
                <a:gd name="T4" fmla="*/ 66 w 105"/>
                <a:gd name="T5" fmla="*/ 14 h 35"/>
                <a:gd name="T6" fmla="*/ 81 w 105"/>
                <a:gd name="T7" fmla="*/ 8 h 35"/>
                <a:gd name="T8" fmla="*/ 89 w 105"/>
                <a:gd name="T9" fmla="*/ 4 h 35"/>
                <a:gd name="T10" fmla="*/ 93 w 105"/>
                <a:gd name="T11" fmla="*/ 1 h 35"/>
                <a:gd name="T12" fmla="*/ 94 w 105"/>
                <a:gd name="T13" fmla="*/ 0 h 35"/>
                <a:gd name="T14" fmla="*/ 105 w 105"/>
                <a:gd name="T15" fmla="*/ 10 h 35"/>
                <a:gd name="T16" fmla="*/ 61 w 105"/>
                <a:gd name="T17" fmla="*/ 31 h 35"/>
                <a:gd name="T18" fmla="*/ 60 w 105"/>
                <a:gd name="T19" fmla="*/ 29 h 35"/>
                <a:gd name="T20" fmla="*/ 27 w 105"/>
                <a:gd name="T21" fmla="*/ 34 h 35"/>
                <a:gd name="T22" fmla="*/ 24 w 105"/>
                <a:gd name="T23" fmla="*/ 35 h 35"/>
                <a:gd name="T24" fmla="*/ 3 w 105"/>
                <a:gd name="T25" fmla="*/ 31 h 35"/>
                <a:gd name="T26" fmla="*/ 1 w 105"/>
                <a:gd name="T27" fmla="*/ 26 h 35"/>
                <a:gd name="T28" fmla="*/ 20 w 105"/>
                <a:gd name="T29" fmla="*/ 16 h 35"/>
                <a:gd name="T30" fmla="*/ 21 w 105"/>
                <a:gd name="T31" fmla="*/ 20 h 35"/>
                <a:gd name="T32" fmla="*/ 21 w 105"/>
                <a:gd name="T33" fmla="*/ 21 h 35"/>
                <a:gd name="T34" fmla="*/ 21 w 105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35">
                  <a:moveTo>
                    <a:pt x="21" y="20"/>
                  </a:moveTo>
                  <a:cubicBezTo>
                    <a:pt x="32" y="12"/>
                    <a:pt x="45" y="9"/>
                    <a:pt x="59" y="7"/>
                  </a:cubicBezTo>
                  <a:cubicBezTo>
                    <a:pt x="60" y="11"/>
                    <a:pt x="61" y="15"/>
                    <a:pt x="66" y="14"/>
                  </a:cubicBezTo>
                  <a:cubicBezTo>
                    <a:pt x="71" y="13"/>
                    <a:pt x="78" y="16"/>
                    <a:pt x="81" y="8"/>
                  </a:cubicBezTo>
                  <a:cubicBezTo>
                    <a:pt x="82" y="5"/>
                    <a:pt x="86" y="4"/>
                    <a:pt x="89" y="4"/>
                  </a:cubicBezTo>
                  <a:cubicBezTo>
                    <a:pt x="91" y="4"/>
                    <a:pt x="94" y="4"/>
                    <a:pt x="93" y="1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8" y="3"/>
                    <a:pt x="101" y="6"/>
                    <a:pt x="105" y="10"/>
                  </a:cubicBezTo>
                  <a:cubicBezTo>
                    <a:pt x="92" y="20"/>
                    <a:pt x="76" y="25"/>
                    <a:pt x="61" y="31"/>
                  </a:cubicBezTo>
                  <a:cubicBezTo>
                    <a:pt x="62" y="29"/>
                    <a:pt x="63" y="28"/>
                    <a:pt x="60" y="29"/>
                  </a:cubicBezTo>
                  <a:cubicBezTo>
                    <a:pt x="49" y="31"/>
                    <a:pt x="38" y="35"/>
                    <a:pt x="27" y="34"/>
                  </a:cubicBezTo>
                  <a:cubicBezTo>
                    <a:pt x="26" y="34"/>
                    <a:pt x="25" y="35"/>
                    <a:pt x="24" y="35"/>
                  </a:cubicBezTo>
                  <a:cubicBezTo>
                    <a:pt x="17" y="32"/>
                    <a:pt x="10" y="31"/>
                    <a:pt x="3" y="31"/>
                  </a:cubicBezTo>
                  <a:cubicBezTo>
                    <a:pt x="1" y="30"/>
                    <a:pt x="0" y="28"/>
                    <a:pt x="1" y="26"/>
                  </a:cubicBezTo>
                  <a:cubicBezTo>
                    <a:pt x="3" y="22"/>
                    <a:pt x="16" y="15"/>
                    <a:pt x="20" y="16"/>
                  </a:cubicBezTo>
                  <a:cubicBezTo>
                    <a:pt x="22" y="17"/>
                    <a:pt x="21" y="19"/>
                    <a:pt x="21" y="20"/>
                  </a:cubicBezTo>
                  <a:cubicBezTo>
                    <a:pt x="21" y="20"/>
                    <a:pt x="21" y="21"/>
                    <a:pt x="21" y="21"/>
                  </a:cubicBezTo>
                  <a:cubicBezTo>
                    <a:pt x="21" y="21"/>
                    <a:pt x="21" y="20"/>
                    <a:pt x="21" y="20"/>
                  </a:cubicBezTo>
                  <a:close/>
                </a:path>
              </a:pathLst>
            </a:custGeom>
            <a:solidFill>
              <a:srgbClr val="C9E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1" name="Freeform 131"/>
            <p:cNvSpPr/>
            <p:nvPr/>
          </p:nvSpPr>
          <p:spPr bwMode="auto">
            <a:xfrm>
              <a:off x="1207" y="2465"/>
              <a:ext cx="153" cy="29"/>
            </a:xfrm>
            <a:custGeom>
              <a:avLst/>
              <a:gdLst>
                <a:gd name="T0" fmla="*/ 73 w 73"/>
                <a:gd name="T1" fmla="*/ 13 h 14"/>
                <a:gd name="T2" fmla="*/ 72 w 73"/>
                <a:gd name="T3" fmla="*/ 14 h 14"/>
                <a:gd name="T4" fmla="*/ 10 w 73"/>
                <a:gd name="T5" fmla="*/ 10 h 14"/>
                <a:gd name="T6" fmla="*/ 0 w 73"/>
                <a:gd name="T7" fmla="*/ 14 h 14"/>
                <a:gd name="T8" fmla="*/ 37 w 73"/>
                <a:gd name="T9" fmla="*/ 3 h 14"/>
                <a:gd name="T10" fmla="*/ 67 w 73"/>
                <a:gd name="T11" fmla="*/ 8 h 14"/>
                <a:gd name="T12" fmla="*/ 73 w 73"/>
                <a:gd name="T1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4">
                  <a:moveTo>
                    <a:pt x="73" y="13"/>
                  </a:moveTo>
                  <a:cubicBezTo>
                    <a:pt x="73" y="13"/>
                    <a:pt x="73" y="13"/>
                    <a:pt x="72" y="14"/>
                  </a:cubicBezTo>
                  <a:cubicBezTo>
                    <a:pt x="52" y="5"/>
                    <a:pt x="31" y="0"/>
                    <a:pt x="10" y="10"/>
                  </a:cubicBezTo>
                  <a:cubicBezTo>
                    <a:pt x="7" y="12"/>
                    <a:pt x="3" y="13"/>
                    <a:pt x="0" y="14"/>
                  </a:cubicBezTo>
                  <a:cubicBezTo>
                    <a:pt x="11" y="6"/>
                    <a:pt x="24" y="2"/>
                    <a:pt x="37" y="3"/>
                  </a:cubicBezTo>
                  <a:cubicBezTo>
                    <a:pt x="47" y="4"/>
                    <a:pt x="57" y="6"/>
                    <a:pt x="67" y="8"/>
                  </a:cubicBezTo>
                  <a:cubicBezTo>
                    <a:pt x="70" y="9"/>
                    <a:pt x="72" y="10"/>
                    <a:pt x="73" y="1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2" name="Freeform 132"/>
            <p:cNvSpPr/>
            <p:nvPr/>
          </p:nvSpPr>
          <p:spPr bwMode="auto">
            <a:xfrm>
              <a:off x="1173" y="2494"/>
              <a:ext cx="34" cy="25"/>
            </a:xfrm>
            <a:custGeom>
              <a:avLst/>
              <a:gdLst>
                <a:gd name="T0" fmla="*/ 16 w 16"/>
                <a:gd name="T1" fmla="*/ 0 h 12"/>
                <a:gd name="T2" fmla="*/ 0 w 16"/>
                <a:gd name="T3" fmla="*/ 12 h 12"/>
                <a:gd name="T4" fmla="*/ 16 w 1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6" y="0"/>
                  </a:moveTo>
                  <a:cubicBezTo>
                    <a:pt x="11" y="5"/>
                    <a:pt x="6" y="9"/>
                    <a:pt x="0" y="12"/>
                  </a:cubicBezTo>
                  <a:cubicBezTo>
                    <a:pt x="4" y="6"/>
                    <a:pt x="10" y="3"/>
                    <a:pt x="1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3" name="Freeform 133"/>
            <p:cNvSpPr/>
            <p:nvPr/>
          </p:nvSpPr>
          <p:spPr bwMode="auto">
            <a:xfrm>
              <a:off x="1160" y="2519"/>
              <a:ext cx="13" cy="1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5" y="3"/>
                    <a:pt x="3" y="5"/>
                    <a:pt x="0" y="6"/>
                  </a:cubicBezTo>
                  <a:cubicBezTo>
                    <a:pt x="1" y="3"/>
                    <a:pt x="3" y="2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4" name="Freeform 134"/>
            <p:cNvSpPr/>
            <p:nvPr/>
          </p:nvSpPr>
          <p:spPr bwMode="auto">
            <a:xfrm>
              <a:off x="1198" y="2532"/>
              <a:ext cx="9" cy="6"/>
            </a:xfrm>
            <a:custGeom>
              <a:avLst/>
              <a:gdLst>
                <a:gd name="T0" fmla="*/ 4 w 4"/>
                <a:gd name="T1" fmla="*/ 1 h 3"/>
                <a:gd name="T2" fmla="*/ 0 w 4"/>
                <a:gd name="T3" fmla="*/ 3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4" y="3"/>
                    <a:pt x="2" y="3"/>
                    <a:pt x="0" y="3"/>
                  </a:cubicBezTo>
                  <a:cubicBezTo>
                    <a:pt x="0" y="0"/>
                    <a:pt x="3" y="2"/>
                    <a:pt x="4" y="1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5" name="Freeform 135"/>
            <p:cNvSpPr>
              <a:spLocks noEditPoints="1"/>
            </p:cNvSpPr>
            <p:nvPr/>
          </p:nvSpPr>
          <p:spPr bwMode="auto">
            <a:xfrm>
              <a:off x="1125" y="2460"/>
              <a:ext cx="293" cy="114"/>
            </a:xfrm>
            <a:custGeom>
              <a:avLst/>
              <a:gdLst>
                <a:gd name="T0" fmla="*/ 46 w 140"/>
                <a:gd name="T1" fmla="*/ 4 h 54"/>
                <a:gd name="T2" fmla="*/ 71 w 140"/>
                <a:gd name="T3" fmla="*/ 0 h 54"/>
                <a:gd name="T4" fmla="*/ 86 w 140"/>
                <a:gd name="T5" fmla="*/ 4 h 54"/>
                <a:gd name="T6" fmla="*/ 100 w 140"/>
                <a:gd name="T7" fmla="*/ 9 h 54"/>
                <a:gd name="T8" fmla="*/ 109 w 140"/>
                <a:gd name="T9" fmla="*/ 13 h 54"/>
                <a:gd name="T10" fmla="*/ 125 w 140"/>
                <a:gd name="T11" fmla="*/ 16 h 54"/>
                <a:gd name="T12" fmla="*/ 138 w 140"/>
                <a:gd name="T13" fmla="*/ 15 h 54"/>
                <a:gd name="T14" fmla="*/ 140 w 140"/>
                <a:gd name="T15" fmla="*/ 17 h 54"/>
                <a:gd name="T16" fmla="*/ 139 w 140"/>
                <a:gd name="T17" fmla="*/ 19 h 54"/>
                <a:gd name="T18" fmla="*/ 106 w 140"/>
                <a:gd name="T19" fmla="*/ 32 h 54"/>
                <a:gd name="T20" fmla="*/ 66 w 140"/>
                <a:gd name="T21" fmla="*/ 49 h 54"/>
                <a:gd name="T22" fmla="*/ 36 w 140"/>
                <a:gd name="T23" fmla="*/ 54 h 54"/>
                <a:gd name="T24" fmla="*/ 22 w 140"/>
                <a:gd name="T25" fmla="*/ 50 h 54"/>
                <a:gd name="T26" fmla="*/ 10 w 140"/>
                <a:gd name="T27" fmla="*/ 45 h 54"/>
                <a:gd name="T28" fmla="*/ 2 w 140"/>
                <a:gd name="T29" fmla="*/ 43 h 54"/>
                <a:gd name="T30" fmla="*/ 0 w 140"/>
                <a:gd name="T31" fmla="*/ 41 h 54"/>
                <a:gd name="T32" fmla="*/ 1 w 140"/>
                <a:gd name="T33" fmla="*/ 40 h 54"/>
                <a:gd name="T34" fmla="*/ 19 w 140"/>
                <a:gd name="T35" fmla="*/ 21 h 54"/>
                <a:gd name="T36" fmla="*/ 28 w 140"/>
                <a:gd name="T37" fmla="*/ 13 h 54"/>
                <a:gd name="T38" fmla="*/ 46 w 140"/>
                <a:gd name="T39" fmla="*/ 4 h 54"/>
                <a:gd name="T40" fmla="*/ 122 w 140"/>
                <a:gd name="T41" fmla="*/ 21 h 54"/>
                <a:gd name="T42" fmla="*/ 103 w 140"/>
                <a:gd name="T43" fmla="*/ 22 h 54"/>
                <a:gd name="T44" fmla="*/ 59 w 140"/>
                <a:gd name="T45" fmla="*/ 24 h 54"/>
                <a:gd name="T46" fmla="*/ 34 w 140"/>
                <a:gd name="T47" fmla="*/ 33 h 54"/>
                <a:gd name="T48" fmla="*/ 32 w 140"/>
                <a:gd name="T49" fmla="*/ 34 h 54"/>
                <a:gd name="T50" fmla="*/ 33 w 140"/>
                <a:gd name="T51" fmla="*/ 31 h 54"/>
                <a:gd name="T52" fmla="*/ 39 w 140"/>
                <a:gd name="T53" fmla="*/ 27 h 54"/>
                <a:gd name="T54" fmla="*/ 58 w 140"/>
                <a:gd name="T55" fmla="*/ 21 h 54"/>
                <a:gd name="T56" fmla="*/ 99 w 140"/>
                <a:gd name="T57" fmla="*/ 19 h 54"/>
                <a:gd name="T58" fmla="*/ 112 w 140"/>
                <a:gd name="T59" fmla="*/ 19 h 54"/>
                <a:gd name="T60" fmla="*/ 108 w 140"/>
                <a:gd name="T61" fmla="*/ 16 h 54"/>
                <a:gd name="T62" fmla="*/ 80 w 140"/>
                <a:gd name="T63" fmla="*/ 4 h 54"/>
                <a:gd name="T64" fmla="*/ 65 w 140"/>
                <a:gd name="T65" fmla="*/ 3 h 54"/>
                <a:gd name="T66" fmla="*/ 39 w 140"/>
                <a:gd name="T67" fmla="*/ 10 h 54"/>
                <a:gd name="T68" fmla="*/ 20 w 140"/>
                <a:gd name="T69" fmla="*/ 24 h 54"/>
                <a:gd name="T70" fmla="*/ 6 w 140"/>
                <a:gd name="T71" fmla="*/ 40 h 54"/>
                <a:gd name="T72" fmla="*/ 21 w 140"/>
                <a:gd name="T73" fmla="*/ 47 h 54"/>
                <a:gd name="T74" fmla="*/ 31 w 140"/>
                <a:gd name="T75" fmla="*/ 50 h 54"/>
                <a:gd name="T76" fmla="*/ 50 w 140"/>
                <a:gd name="T77" fmla="*/ 49 h 54"/>
                <a:gd name="T78" fmla="*/ 77 w 140"/>
                <a:gd name="T79" fmla="*/ 42 h 54"/>
                <a:gd name="T80" fmla="*/ 122 w 140"/>
                <a:gd name="T81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0" h="54">
                  <a:moveTo>
                    <a:pt x="46" y="4"/>
                  </a:moveTo>
                  <a:cubicBezTo>
                    <a:pt x="54" y="3"/>
                    <a:pt x="62" y="1"/>
                    <a:pt x="71" y="0"/>
                  </a:cubicBezTo>
                  <a:cubicBezTo>
                    <a:pt x="76" y="0"/>
                    <a:pt x="81" y="1"/>
                    <a:pt x="86" y="4"/>
                  </a:cubicBezTo>
                  <a:cubicBezTo>
                    <a:pt x="91" y="6"/>
                    <a:pt x="96" y="7"/>
                    <a:pt x="100" y="9"/>
                  </a:cubicBezTo>
                  <a:cubicBezTo>
                    <a:pt x="104" y="10"/>
                    <a:pt x="107" y="12"/>
                    <a:pt x="109" y="13"/>
                  </a:cubicBezTo>
                  <a:cubicBezTo>
                    <a:pt x="114" y="16"/>
                    <a:pt x="119" y="17"/>
                    <a:pt x="125" y="16"/>
                  </a:cubicBezTo>
                  <a:cubicBezTo>
                    <a:pt x="129" y="16"/>
                    <a:pt x="134" y="16"/>
                    <a:pt x="138" y="15"/>
                  </a:cubicBezTo>
                  <a:cubicBezTo>
                    <a:pt x="139" y="15"/>
                    <a:pt x="140" y="16"/>
                    <a:pt x="140" y="17"/>
                  </a:cubicBezTo>
                  <a:cubicBezTo>
                    <a:pt x="140" y="17"/>
                    <a:pt x="139" y="19"/>
                    <a:pt x="139" y="19"/>
                  </a:cubicBezTo>
                  <a:cubicBezTo>
                    <a:pt x="127" y="22"/>
                    <a:pt x="117" y="27"/>
                    <a:pt x="106" y="32"/>
                  </a:cubicBezTo>
                  <a:cubicBezTo>
                    <a:pt x="93" y="38"/>
                    <a:pt x="80" y="46"/>
                    <a:pt x="66" y="49"/>
                  </a:cubicBezTo>
                  <a:cubicBezTo>
                    <a:pt x="56" y="51"/>
                    <a:pt x="46" y="53"/>
                    <a:pt x="36" y="54"/>
                  </a:cubicBezTo>
                  <a:cubicBezTo>
                    <a:pt x="32" y="54"/>
                    <a:pt x="27" y="52"/>
                    <a:pt x="22" y="50"/>
                  </a:cubicBezTo>
                  <a:cubicBezTo>
                    <a:pt x="18" y="49"/>
                    <a:pt x="14" y="46"/>
                    <a:pt x="10" y="45"/>
                  </a:cubicBezTo>
                  <a:cubicBezTo>
                    <a:pt x="7" y="44"/>
                    <a:pt x="5" y="43"/>
                    <a:pt x="2" y="43"/>
                  </a:cubicBezTo>
                  <a:cubicBezTo>
                    <a:pt x="1" y="42"/>
                    <a:pt x="0" y="42"/>
                    <a:pt x="0" y="41"/>
                  </a:cubicBezTo>
                  <a:cubicBezTo>
                    <a:pt x="0" y="41"/>
                    <a:pt x="0" y="40"/>
                    <a:pt x="1" y="40"/>
                  </a:cubicBezTo>
                  <a:cubicBezTo>
                    <a:pt x="10" y="36"/>
                    <a:pt x="14" y="28"/>
                    <a:pt x="19" y="21"/>
                  </a:cubicBezTo>
                  <a:cubicBezTo>
                    <a:pt x="21" y="18"/>
                    <a:pt x="25" y="15"/>
                    <a:pt x="28" y="13"/>
                  </a:cubicBezTo>
                  <a:cubicBezTo>
                    <a:pt x="34" y="10"/>
                    <a:pt x="40" y="7"/>
                    <a:pt x="46" y="4"/>
                  </a:cubicBezTo>
                  <a:close/>
                  <a:moveTo>
                    <a:pt x="122" y="21"/>
                  </a:moveTo>
                  <a:cubicBezTo>
                    <a:pt x="116" y="21"/>
                    <a:pt x="109" y="22"/>
                    <a:pt x="103" y="22"/>
                  </a:cubicBezTo>
                  <a:cubicBezTo>
                    <a:pt x="88" y="22"/>
                    <a:pt x="73" y="21"/>
                    <a:pt x="59" y="24"/>
                  </a:cubicBezTo>
                  <a:cubicBezTo>
                    <a:pt x="50" y="26"/>
                    <a:pt x="41" y="27"/>
                    <a:pt x="34" y="33"/>
                  </a:cubicBezTo>
                  <a:cubicBezTo>
                    <a:pt x="34" y="34"/>
                    <a:pt x="33" y="34"/>
                    <a:pt x="32" y="34"/>
                  </a:cubicBezTo>
                  <a:cubicBezTo>
                    <a:pt x="32" y="33"/>
                    <a:pt x="32" y="32"/>
                    <a:pt x="33" y="31"/>
                  </a:cubicBezTo>
                  <a:cubicBezTo>
                    <a:pt x="35" y="30"/>
                    <a:pt x="37" y="28"/>
                    <a:pt x="39" y="27"/>
                  </a:cubicBezTo>
                  <a:cubicBezTo>
                    <a:pt x="45" y="25"/>
                    <a:pt x="51" y="23"/>
                    <a:pt x="58" y="21"/>
                  </a:cubicBezTo>
                  <a:cubicBezTo>
                    <a:pt x="71" y="18"/>
                    <a:pt x="85" y="18"/>
                    <a:pt x="99" y="19"/>
                  </a:cubicBezTo>
                  <a:cubicBezTo>
                    <a:pt x="103" y="19"/>
                    <a:pt x="108" y="19"/>
                    <a:pt x="112" y="19"/>
                  </a:cubicBezTo>
                  <a:cubicBezTo>
                    <a:pt x="111" y="17"/>
                    <a:pt x="109" y="17"/>
                    <a:pt x="108" y="16"/>
                  </a:cubicBezTo>
                  <a:cubicBezTo>
                    <a:pt x="99" y="12"/>
                    <a:pt x="90" y="8"/>
                    <a:pt x="80" y="4"/>
                  </a:cubicBezTo>
                  <a:cubicBezTo>
                    <a:pt x="75" y="3"/>
                    <a:pt x="70" y="2"/>
                    <a:pt x="65" y="3"/>
                  </a:cubicBezTo>
                  <a:cubicBezTo>
                    <a:pt x="56" y="5"/>
                    <a:pt x="47" y="7"/>
                    <a:pt x="39" y="10"/>
                  </a:cubicBezTo>
                  <a:cubicBezTo>
                    <a:pt x="32" y="13"/>
                    <a:pt x="25" y="17"/>
                    <a:pt x="20" y="24"/>
                  </a:cubicBezTo>
                  <a:cubicBezTo>
                    <a:pt x="17" y="30"/>
                    <a:pt x="14" y="36"/>
                    <a:pt x="6" y="40"/>
                  </a:cubicBezTo>
                  <a:cubicBezTo>
                    <a:pt x="12" y="42"/>
                    <a:pt x="16" y="45"/>
                    <a:pt x="21" y="47"/>
                  </a:cubicBezTo>
                  <a:cubicBezTo>
                    <a:pt x="24" y="48"/>
                    <a:pt x="27" y="49"/>
                    <a:pt x="31" y="50"/>
                  </a:cubicBezTo>
                  <a:cubicBezTo>
                    <a:pt x="37" y="52"/>
                    <a:pt x="43" y="51"/>
                    <a:pt x="50" y="49"/>
                  </a:cubicBezTo>
                  <a:cubicBezTo>
                    <a:pt x="59" y="47"/>
                    <a:pt x="68" y="46"/>
                    <a:pt x="77" y="42"/>
                  </a:cubicBezTo>
                  <a:cubicBezTo>
                    <a:pt x="92" y="36"/>
                    <a:pt x="107" y="28"/>
                    <a:pt x="122" y="2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6" name="Freeform 136"/>
            <p:cNvSpPr/>
            <p:nvPr/>
          </p:nvSpPr>
          <p:spPr bwMode="auto">
            <a:xfrm>
              <a:off x="1500" y="2093"/>
              <a:ext cx="78" cy="220"/>
            </a:xfrm>
            <a:custGeom>
              <a:avLst/>
              <a:gdLst>
                <a:gd name="T0" fmla="*/ 37 w 37"/>
                <a:gd name="T1" fmla="*/ 70 h 105"/>
                <a:gd name="T2" fmla="*/ 29 w 37"/>
                <a:gd name="T3" fmla="*/ 99 h 105"/>
                <a:gd name="T4" fmla="*/ 23 w 37"/>
                <a:gd name="T5" fmla="*/ 101 h 105"/>
                <a:gd name="T6" fmla="*/ 10 w 37"/>
                <a:gd name="T7" fmla="*/ 87 h 105"/>
                <a:gd name="T8" fmla="*/ 9 w 37"/>
                <a:gd name="T9" fmla="*/ 75 h 105"/>
                <a:gd name="T10" fmla="*/ 8 w 37"/>
                <a:gd name="T11" fmla="*/ 62 h 105"/>
                <a:gd name="T12" fmla="*/ 7 w 37"/>
                <a:gd name="T13" fmla="*/ 44 h 105"/>
                <a:gd name="T14" fmla="*/ 9 w 37"/>
                <a:gd name="T15" fmla="*/ 29 h 105"/>
                <a:gd name="T16" fmla="*/ 8 w 37"/>
                <a:gd name="T17" fmla="*/ 24 h 105"/>
                <a:gd name="T18" fmla="*/ 2 w 37"/>
                <a:gd name="T19" fmla="*/ 4 h 105"/>
                <a:gd name="T20" fmla="*/ 6 w 37"/>
                <a:gd name="T21" fmla="*/ 0 h 105"/>
                <a:gd name="T22" fmla="*/ 15 w 37"/>
                <a:gd name="T23" fmla="*/ 10 h 105"/>
                <a:gd name="T24" fmla="*/ 18 w 37"/>
                <a:gd name="T25" fmla="*/ 14 h 105"/>
                <a:gd name="T26" fmla="*/ 35 w 37"/>
                <a:gd name="T27" fmla="*/ 35 h 105"/>
                <a:gd name="T28" fmla="*/ 34 w 37"/>
                <a:gd name="T29" fmla="*/ 39 h 105"/>
                <a:gd name="T30" fmla="*/ 33 w 37"/>
                <a:gd name="T31" fmla="*/ 51 h 105"/>
                <a:gd name="T32" fmla="*/ 37 w 37"/>
                <a:gd name="T33" fmla="*/ 7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105">
                  <a:moveTo>
                    <a:pt x="37" y="70"/>
                  </a:moveTo>
                  <a:cubicBezTo>
                    <a:pt x="34" y="80"/>
                    <a:pt x="30" y="89"/>
                    <a:pt x="29" y="99"/>
                  </a:cubicBezTo>
                  <a:cubicBezTo>
                    <a:pt x="28" y="102"/>
                    <a:pt x="27" y="105"/>
                    <a:pt x="23" y="101"/>
                  </a:cubicBezTo>
                  <a:cubicBezTo>
                    <a:pt x="19" y="96"/>
                    <a:pt x="15" y="92"/>
                    <a:pt x="10" y="87"/>
                  </a:cubicBezTo>
                  <a:cubicBezTo>
                    <a:pt x="11" y="83"/>
                    <a:pt x="11" y="79"/>
                    <a:pt x="9" y="75"/>
                  </a:cubicBezTo>
                  <a:cubicBezTo>
                    <a:pt x="6" y="71"/>
                    <a:pt x="7" y="67"/>
                    <a:pt x="8" y="62"/>
                  </a:cubicBezTo>
                  <a:cubicBezTo>
                    <a:pt x="10" y="56"/>
                    <a:pt x="9" y="50"/>
                    <a:pt x="7" y="44"/>
                  </a:cubicBezTo>
                  <a:cubicBezTo>
                    <a:pt x="5" y="39"/>
                    <a:pt x="2" y="33"/>
                    <a:pt x="9" y="29"/>
                  </a:cubicBezTo>
                  <a:cubicBezTo>
                    <a:pt x="12" y="27"/>
                    <a:pt x="9" y="25"/>
                    <a:pt x="8" y="24"/>
                  </a:cubicBezTo>
                  <a:cubicBezTo>
                    <a:pt x="3" y="18"/>
                    <a:pt x="0" y="12"/>
                    <a:pt x="2" y="4"/>
                  </a:cubicBezTo>
                  <a:cubicBezTo>
                    <a:pt x="2" y="2"/>
                    <a:pt x="3" y="0"/>
                    <a:pt x="6" y="0"/>
                  </a:cubicBezTo>
                  <a:cubicBezTo>
                    <a:pt x="11" y="1"/>
                    <a:pt x="14" y="4"/>
                    <a:pt x="15" y="10"/>
                  </a:cubicBezTo>
                  <a:cubicBezTo>
                    <a:pt x="15" y="11"/>
                    <a:pt x="16" y="13"/>
                    <a:pt x="18" y="14"/>
                  </a:cubicBezTo>
                  <a:cubicBezTo>
                    <a:pt x="28" y="18"/>
                    <a:pt x="29" y="28"/>
                    <a:pt x="35" y="35"/>
                  </a:cubicBezTo>
                  <a:cubicBezTo>
                    <a:pt x="36" y="36"/>
                    <a:pt x="35" y="38"/>
                    <a:pt x="34" y="39"/>
                  </a:cubicBezTo>
                  <a:cubicBezTo>
                    <a:pt x="31" y="43"/>
                    <a:pt x="32" y="47"/>
                    <a:pt x="33" y="51"/>
                  </a:cubicBezTo>
                  <a:cubicBezTo>
                    <a:pt x="36" y="57"/>
                    <a:pt x="35" y="64"/>
                    <a:pt x="37" y="70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7" name="Freeform 137"/>
            <p:cNvSpPr/>
            <p:nvPr/>
          </p:nvSpPr>
          <p:spPr bwMode="auto">
            <a:xfrm>
              <a:off x="1486" y="2082"/>
              <a:ext cx="44" cy="194"/>
            </a:xfrm>
            <a:custGeom>
              <a:avLst/>
              <a:gdLst>
                <a:gd name="T0" fmla="*/ 12 w 21"/>
                <a:gd name="T1" fmla="*/ 6 h 92"/>
                <a:gd name="T2" fmla="*/ 17 w 21"/>
                <a:gd name="T3" fmla="*/ 28 h 92"/>
                <a:gd name="T4" fmla="*/ 20 w 21"/>
                <a:gd name="T5" fmla="*/ 34 h 92"/>
                <a:gd name="T6" fmla="*/ 16 w 21"/>
                <a:gd name="T7" fmla="*/ 36 h 92"/>
                <a:gd name="T8" fmla="*/ 14 w 21"/>
                <a:gd name="T9" fmla="*/ 39 h 92"/>
                <a:gd name="T10" fmla="*/ 17 w 21"/>
                <a:gd name="T11" fmla="*/ 52 h 92"/>
                <a:gd name="T12" fmla="*/ 16 w 21"/>
                <a:gd name="T13" fmla="*/ 74 h 92"/>
                <a:gd name="T14" fmla="*/ 18 w 21"/>
                <a:gd name="T15" fmla="*/ 81 h 92"/>
                <a:gd name="T16" fmla="*/ 17 w 21"/>
                <a:gd name="T17" fmla="*/ 92 h 92"/>
                <a:gd name="T18" fmla="*/ 13 w 21"/>
                <a:gd name="T19" fmla="*/ 88 h 92"/>
                <a:gd name="T20" fmla="*/ 2 w 21"/>
                <a:gd name="T21" fmla="*/ 34 h 92"/>
                <a:gd name="T22" fmla="*/ 6 w 21"/>
                <a:gd name="T23" fmla="*/ 13 h 92"/>
                <a:gd name="T24" fmla="*/ 6 w 21"/>
                <a:gd name="T25" fmla="*/ 13 h 92"/>
                <a:gd name="T26" fmla="*/ 8 w 21"/>
                <a:gd name="T27" fmla="*/ 4 h 92"/>
                <a:gd name="T28" fmla="*/ 8 w 21"/>
                <a:gd name="T29" fmla="*/ 2 h 92"/>
                <a:gd name="T30" fmla="*/ 14 w 21"/>
                <a:gd name="T31" fmla="*/ 2 h 92"/>
                <a:gd name="T32" fmla="*/ 14 w 21"/>
                <a:gd name="T33" fmla="*/ 2 h 92"/>
                <a:gd name="T34" fmla="*/ 12 w 21"/>
                <a:gd name="T35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" h="92">
                  <a:moveTo>
                    <a:pt x="12" y="6"/>
                  </a:moveTo>
                  <a:cubicBezTo>
                    <a:pt x="8" y="13"/>
                    <a:pt x="10" y="23"/>
                    <a:pt x="17" y="28"/>
                  </a:cubicBezTo>
                  <a:cubicBezTo>
                    <a:pt x="20" y="30"/>
                    <a:pt x="19" y="32"/>
                    <a:pt x="20" y="34"/>
                  </a:cubicBezTo>
                  <a:cubicBezTo>
                    <a:pt x="20" y="37"/>
                    <a:pt x="18" y="37"/>
                    <a:pt x="16" y="36"/>
                  </a:cubicBezTo>
                  <a:cubicBezTo>
                    <a:pt x="13" y="36"/>
                    <a:pt x="14" y="38"/>
                    <a:pt x="14" y="39"/>
                  </a:cubicBezTo>
                  <a:cubicBezTo>
                    <a:pt x="15" y="44"/>
                    <a:pt x="14" y="48"/>
                    <a:pt x="17" y="52"/>
                  </a:cubicBezTo>
                  <a:cubicBezTo>
                    <a:pt x="21" y="59"/>
                    <a:pt x="17" y="67"/>
                    <a:pt x="16" y="74"/>
                  </a:cubicBezTo>
                  <a:cubicBezTo>
                    <a:pt x="16" y="77"/>
                    <a:pt x="16" y="80"/>
                    <a:pt x="18" y="81"/>
                  </a:cubicBezTo>
                  <a:cubicBezTo>
                    <a:pt x="21" y="85"/>
                    <a:pt x="20" y="89"/>
                    <a:pt x="17" y="92"/>
                  </a:cubicBezTo>
                  <a:cubicBezTo>
                    <a:pt x="16" y="91"/>
                    <a:pt x="13" y="90"/>
                    <a:pt x="13" y="88"/>
                  </a:cubicBezTo>
                  <a:cubicBezTo>
                    <a:pt x="3" y="71"/>
                    <a:pt x="0" y="53"/>
                    <a:pt x="2" y="34"/>
                  </a:cubicBezTo>
                  <a:cubicBezTo>
                    <a:pt x="3" y="27"/>
                    <a:pt x="4" y="20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0"/>
                    <a:pt x="6" y="7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3" y="4"/>
                    <a:pt x="12" y="6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8" name="Freeform 138"/>
            <p:cNvSpPr/>
            <p:nvPr/>
          </p:nvSpPr>
          <p:spPr bwMode="auto">
            <a:xfrm>
              <a:off x="1481" y="2110"/>
              <a:ext cx="32" cy="157"/>
            </a:xfrm>
            <a:custGeom>
              <a:avLst/>
              <a:gdLst>
                <a:gd name="T0" fmla="*/ 8 w 15"/>
                <a:gd name="T1" fmla="*/ 0 h 75"/>
                <a:gd name="T2" fmla="*/ 4 w 15"/>
                <a:gd name="T3" fmla="*/ 27 h 75"/>
                <a:gd name="T4" fmla="*/ 15 w 15"/>
                <a:gd name="T5" fmla="*/ 75 h 75"/>
                <a:gd name="T6" fmla="*/ 4 w 15"/>
                <a:gd name="T7" fmla="*/ 47 h 75"/>
                <a:gd name="T8" fmla="*/ 7 w 15"/>
                <a:gd name="T9" fmla="*/ 2 h 75"/>
                <a:gd name="T10" fmla="*/ 8 w 15"/>
                <a:gd name="T1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75">
                  <a:moveTo>
                    <a:pt x="8" y="0"/>
                  </a:moveTo>
                  <a:cubicBezTo>
                    <a:pt x="8" y="10"/>
                    <a:pt x="5" y="18"/>
                    <a:pt x="4" y="27"/>
                  </a:cubicBezTo>
                  <a:cubicBezTo>
                    <a:pt x="3" y="44"/>
                    <a:pt x="9" y="59"/>
                    <a:pt x="15" y="75"/>
                  </a:cubicBezTo>
                  <a:cubicBezTo>
                    <a:pt x="7" y="67"/>
                    <a:pt x="6" y="57"/>
                    <a:pt x="4" y="47"/>
                  </a:cubicBezTo>
                  <a:cubicBezTo>
                    <a:pt x="0" y="32"/>
                    <a:pt x="3" y="17"/>
                    <a:pt x="7" y="2"/>
                  </a:cubicBezTo>
                  <a:cubicBezTo>
                    <a:pt x="7" y="1"/>
                    <a:pt x="8" y="1"/>
                    <a:pt x="8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9" name="Freeform 139"/>
            <p:cNvSpPr/>
            <p:nvPr/>
          </p:nvSpPr>
          <p:spPr bwMode="auto">
            <a:xfrm>
              <a:off x="1549" y="2301"/>
              <a:ext cx="12" cy="12"/>
            </a:xfrm>
            <a:custGeom>
              <a:avLst/>
              <a:gdLst>
                <a:gd name="T0" fmla="*/ 0 w 6"/>
                <a:gd name="T1" fmla="*/ 2 h 6"/>
                <a:gd name="T2" fmla="*/ 6 w 6"/>
                <a:gd name="T3" fmla="*/ 0 h 6"/>
                <a:gd name="T4" fmla="*/ 3 w 6"/>
                <a:gd name="T5" fmla="*/ 6 h 6"/>
                <a:gd name="T6" fmla="*/ 0 w 6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cubicBezTo>
                    <a:pt x="3" y="4"/>
                    <a:pt x="4" y="2"/>
                    <a:pt x="6" y="0"/>
                  </a:cubicBezTo>
                  <a:cubicBezTo>
                    <a:pt x="6" y="2"/>
                    <a:pt x="6" y="5"/>
                    <a:pt x="3" y="6"/>
                  </a:cubicBezTo>
                  <a:cubicBezTo>
                    <a:pt x="1" y="6"/>
                    <a:pt x="1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0" name="Freeform 140"/>
            <p:cNvSpPr/>
            <p:nvPr/>
          </p:nvSpPr>
          <p:spPr bwMode="auto">
            <a:xfrm>
              <a:off x="1496" y="2091"/>
              <a:ext cx="6" cy="19"/>
            </a:xfrm>
            <a:custGeom>
              <a:avLst/>
              <a:gdLst>
                <a:gd name="T0" fmla="*/ 3 w 3"/>
                <a:gd name="T1" fmla="*/ 0 h 9"/>
                <a:gd name="T2" fmla="*/ 1 w 3"/>
                <a:gd name="T3" fmla="*/ 9 h 9"/>
                <a:gd name="T4" fmla="*/ 3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3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0" y="6"/>
                    <a:pt x="0" y="3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1" name="Freeform 141"/>
            <p:cNvSpPr>
              <a:spLocks noEditPoints="1"/>
            </p:cNvSpPr>
            <p:nvPr/>
          </p:nvSpPr>
          <p:spPr bwMode="auto">
            <a:xfrm>
              <a:off x="1477" y="2072"/>
              <a:ext cx="101" cy="250"/>
            </a:xfrm>
            <a:custGeom>
              <a:avLst/>
              <a:gdLst>
                <a:gd name="T0" fmla="*/ 45 w 48"/>
                <a:gd name="T1" fmla="*/ 41 h 119"/>
                <a:gd name="T2" fmla="*/ 48 w 48"/>
                <a:gd name="T3" fmla="*/ 69 h 119"/>
                <a:gd name="T4" fmla="*/ 47 w 48"/>
                <a:gd name="T5" fmla="*/ 77 h 119"/>
                <a:gd name="T6" fmla="*/ 44 w 48"/>
                <a:gd name="T7" fmla="*/ 97 h 119"/>
                <a:gd name="T8" fmla="*/ 40 w 48"/>
                <a:gd name="T9" fmla="*/ 115 h 119"/>
                <a:gd name="T10" fmla="*/ 38 w 48"/>
                <a:gd name="T11" fmla="*/ 119 h 119"/>
                <a:gd name="T12" fmla="*/ 36 w 48"/>
                <a:gd name="T13" fmla="*/ 116 h 119"/>
                <a:gd name="T14" fmla="*/ 28 w 48"/>
                <a:gd name="T15" fmla="*/ 108 h 119"/>
                <a:gd name="T16" fmla="*/ 5 w 48"/>
                <a:gd name="T17" fmla="*/ 77 h 119"/>
                <a:gd name="T18" fmla="*/ 0 w 48"/>
                <a:gd name="T19" fmla="*/ 56 h 119"/>
                <a:gd name="T20" fmla="*/ 2 w 48"/>
                <a:gd name="T21" fmla="*/ 30 h 119"/>
                <a:gd name="T22" fmla="*/ 6 w 48"/>
                <a:gd name="T23" fmla="*/ 11 h 119"/>
                <a:gd name="T24" fmla="*/ 8 w 48"/>
                <a:gd name="T25" fmla="*/ 3 h 119"/>
                <a:gd name="T26" fmla="*/ 9 w 48"/>
                <a:gd name="T27" fmla="*/ 0 h 119"/>
                <a:gd name="T28" fmla="*/ 12 w 48"/>
                <a:gd name="T29" fmla="*/ 1 h 119"/>
                <a:gd name="T30" fmla="*/ 25 w 48"/>
                <a:gd name="T31" fmla="*/ 13 h 119"/>
                <a:gd name="T32" fmla="*/ 39 w 48"/>
                <a:gd name="T33" fmla="*/ 29 h 119"/>
                <a:gd name="T34" fmla="*/ 45 w 48"/>
                <a:gd name="T35" fmla="*/ 41 h 119"/>
                <a:gd name="T36" fmla="*/ 37 w 48"/>
                <a:gd name="T37" fmla="*/ 107 h 119"/>
                <a:gd name="T38" fmla="*/ 38 w 48"/>
                <a:gd name="T39" fmla="*/ 107 h 119"/>
                <a:gd name="T40" fmla="*/ 39 w 48"/>
                <a:gd name="T41" fmla="*/ 100 h 119"/>
                <a:gd name="T42" fmla="*/ 43 w 48"/>
                <a:gd name="T43" fmla="*/ 89 h 119"/>
                <a:gd name="T44" fmla="*/ 44 w 48"/>
                <a:gd name="T45" fmla="*/ 51 h 119"/>
                <a:gd name="T46" fmla="*/ 36 w 48"/>
                <a:gd name="T47" fmla="*/ 29 h 119"/>
                <a:gd name="T48" fmla="*/ 18 w 48"/>
                <a:gd name="T49" fmla="*/ 10 h 119"/>
                <a:gd name="T50" fmla="*/ 11 w 48"/>
                <a:gd name="T51" fmla="*/ 4 h 119"/>
                <a:gd name="T52" fmla="*/ 8 w 48"/>
                <a:gd name="T53" fmla="*/ 16 h 119"/>
                <a:gd name="T54" fmla="*/ 4 w 48"/>
                <a:gd name="T55" fmla="*/ 63 h 119"/>
                <a:gd name="T56" fmla="*/ 7 w 48"/>
                <a:gd name="T57" fmla="*/ 75 h 119"/>
                <a:gd name="T58" fmla="*/ 26 w 48"/>
                <a:gd name="T59" fmla="*/ 103 h 119"/>
                <a:gd name="T60" fmla="*/ 35 w 48"/>
                <a:gd name="T61" fmla="*/ 110 h 119"/>
                <a:gd name="T62" fmla="*/ 31 w 48"/>
                <a:gd name="T63" fmla="*/ 96 h 119"/>
                <a:gd name="T64" fmla="*/ 18 w 48"/>
                <a:gd name="T65" fmla="*/ 62 h 119"/>
                <a:gd name="T66" fmla="*/ 12 w 48"/>
                <a:gd name="T67" fmla="*/ 30 h 119"/>
                <a:gd name="T68" fmla="*/ 12 w 48"/>
                <a:gd name="T69" fmla="*/ 28 h 119"/>
                <a:gd name="T70" fmla="*/ 13 w 48"/>
                <a:gd name="T71" fmla="*/ 28 h 119"/>
                <a:gd name="T72" fmla="*/ 17 w 48"/>
                <a:gd name="T73" fmla="*/ 42 h 119"/>
                <a:gd name="T74" fmla="*/ 20 w 48"/>
                <a:gd name="T75" fmla="*/ 60 h 119"/>
                <a:gd name="T76" fmla="*/ 28 w 48"/>
                <a:gd name="T77" fmla="*/ 81 h 119"/>
                <a:gd name="T78" fmla="*/ 36 w 48"/>
                <a:gd name="T79" fmla="*/ 104 h 119"/>
                <a:gd name="T80" fmla="*/ 37 w 48"/>
                <a:gd name="T81" fmla="*/ 10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19">
                  <a:moveTo>
                    <a:pt x="45" y="41"/>
                  </a:moveTo>
                  <a:cubicBezTo>
                    <a:pt x="48" y="51"/>
                    <a:pt x="48" y="60"/>
                    <a:pt x="48" y="69"/>
                  </a:cubicBezTo>
                  <a:cubicBezTo>
                    <a:pt x="47" y="71"/>
                    <a:pt x="47" y="74"/>
                    <a:pt x="47" y="77"/>
                  </a:cubicBezTo>
                  <a:cubicBezTo>
                    <a:pt x="47" y="84"/>
                    <a:pt x="46" y="91"/>
                    <a:pt x="44" y="97"/>
                  </a:cubicBezTo>
                  <a:cubicBezTo>
                    <a:pt x="41" y="103"/>
                    <a:pt x="41" y="109"/>
                    <a:pt x="40" y="115"/>
                  </a:cubicBezTo>
                  <a:cubicBezTo>
                    <a:pt x="40" y="117"/>
                    <a:pt x="39" y="118"/>
                    <a:pt x="38" y="119"/>
                  </a:cubicBezTo>
                  <a:cubicBezTo>
                    <a:pt x="38" y="118"/>
                    <a:pt x="37" y="117"/>
                    <a:pt x="36" y="116"/>
                  </a:cubicBezTo>
                  <a:cubicBezTo>
                    <a:pt x="34" y="114"/>
                    <a:pt x="31" y="110"/>
                    <a:pt x="28" y="108"/>
                  </a:cubicBezTo>
                  <a:cubicBezTo>
                    <a:pt x="17" y="100"/>
                    <a:pt x="10" y="90"/>
                    <a:pt x="5" y="77"/>
                  </a:cubicBezTo>
                  <a:cubicBezTo>
                    <a:pt x="3" y="70"/>
                    <a:pt x="0" y="63"/>
                    <a:pt x="0" y="56"/>
                  </a:cubicBezTo>
                  <a:cubicBezTo>
                    <a:pt x="0" y="47"/>
                    <a:pt x="1" y="39"/>
                    <a:pt x="2" y="30"/>
                  </a:cubicBezTo>
                  <a:cubicBezTo>
                    <a:pt x="3" y="24"/>
                    <a:pt x="5" y="18"/>
                    <a:pt x="6" y="11"/>
                  </a:cubicBezTo>
                  <a:cubicBezTo>
                    <a:pt x="7" y="8"/>
                    <a:pt x="7" y="5"/>
                    <a:pt x="8" y="3"/>
                  </a:cubicBezTo>
                  <a:cubicBezTo>
                    <a:pt x="8" y="2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7" y="5"/>
                    <a:pt x="21" y="9"/>
                    <a:pt x="25" y="13"/>
                  </a:cubicBezTo>
                  <a:cubicBezTo>
                    <a:pt x="30" y="18"/>
                    <a:pt x="35" y="23"/>
                    <a:pt x="39" y="29"/>
                  </a:cubicBezTo>
                  <a:cubicBezTo>
                    <a:pt x="42" y="33"/>
                    <a:pt x="44" y="38"/>
                    <a:pt x="45" y="41"/>
                  </a:cubicBezTo>
                  <a:close/>
                  <a:moveTo>
                    <a:pt x="37" y="107"/>
                  </a:moveTo>
                  <a:cubicBezTo>
                    <a:pt x="37" y="107"/>
                    <a:pt x="38" y="107"/>
                    <a:pt x="38" y="107"/>
                  </a:cubicBezTo>
                  <a:cubicBezTo>
                    <a:pt x="38" y="104"/>
                    <a:pt x="39" y="102"/>
                    <a:pt x="39" y="100"/>
                  </a:cubicBezTo>
                  <a:cubicBezTo>
                    <a:pt x="41" y="96"/>
                    <a:pt x="43" y="93"/>
                    <a:pt x="43" y="89"/>
                  </a:cubicBezTo>
                  <a:cubicBezTo>
                    <a:pt x="46" y="77"/>
                    <a:pt x="46" y="64"/>
                    <a:pt x="44" y="51"/>
                  </a:cubicBezTo>
                  <a:cubicBezTo>
                    <a:pt x="44" y="43"/>
                    <a:pt x="41" y="35"/>
                    <a:pt x="36" y="29"/>
                  </a:cubicBezTo>
                  <a:cubicBezTo>
                    <a:pt x="30" y="22"/>
                    <a:pt x="24" y="16"/>
                    <a:pt x="18" y="10"/>
                  </a:cubicBezTo>
                  <a:cubicBezTo>
                    <a:pt x="16" y="8"/>
                    <a:pt x="13" y="6"/>
                    <a:pt x="11" y="4"/>
                  </a:cubicBezTo>
                  <a:cubicBezTo>
                    <a:pt x="10" y="8"/>
                    <a:pt x="9" y="12"/>
                    <a:pt x="8" y="16"/>
                  </a:cubicBezTo>
                  <a:cubicBezTo>
                    <a:pt x="3" y="32"/>
                    <a:pt x="1" y="47"/>
                    <a:pt x="4" y="63"/>
                  </a:cubicBezTo>
                  <a:cubicBezTo>
                    <a:pt x="4" y="67"/>
                    <a:pt x="6" y="71"/>
                    <a:pt x="7" y="75"/>
                  </a:cubicBezTo>
                  <a:cubicBezTo>
                    <a:pt x="10" y="86"/>
                    <a:pt x="17" y="95"/>
                    <a:pt x="26" y="103"/>
                  </a:cubicBezTo>
                  <a:cubicBezTo>
                    <a:pt x="29" y="105"/>
                    <a:pt x="32" y="108"/>
                    <a:pt x="35" y="110"/>
                  </a:cubicBezTo>
                  <a:cubicBezTo>
                    <a:pt x="34" y="105"/>
                    <a:pt x="33" y="100"/>
                    <a:pt x="31" y="96"/>
                  </a:cubicBezTo>
                  <a:cubicBezTo>
                    <a:pt x="27" y="84"/>
                    <a:pt x="22" y="73"/>
                    <a:pt x="18" y="62"/>
                  </a:cubicBezTo>
                  <a:cubicBezTo>
                    <a:pt x="15" y="51"/>
                    <a:pt x="14" y="41"/>
                    <a:pt x="12" y="30"/>
                  </a:cubicBezTo>
                  <a:cubicBezTo>
                    <a:pt x="12" y="30"/>
                    <a:pt x="12" y="29"/>
                    <a:pt x="12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5" y="33"/>
                    <a:pt x="16" y="37"/>
                    <a:pt x="17" y="42"/>
                  </a:cubicBezTo>
                  <a:cubicBezTo>
                    <a:pt x="18" y="48"/>
                    <a:pt x="18" y="55"/>
                    <a:pt x="20" y="60"/>
                  </a:cubicBezTo>
                  <a:cubicBezTo>
                    <a:pt x="22" y="67"/>
                    <a:pt x="26" y="74"/>
                    <a:pt x="28" y="81"/>
                  </a:cubicBezTo>
                  <a:cubicBezTo>
                    <a:pt x="31" y="88"/>
                    <a:pt x="34" y="96"/>
                    <a:pt x="36" y="104"/>
                  </a:cubicBezTo>
                  <a:cubicBezTo>
                    <a:pt x="37" y="105"/>
                    <a:pt x="37" y="106"/>
                    <a:pt x="37" y="10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2" name="Freeform 142"/>
            <p:cNvSpPr/>
            <p:nvPr/>
          </p:nvSpPr>
          <p:spPr bwMode="auto">
            <a:xfrm>
              <a:off x="1219" y="2278"/>
              <a:ext cx="88" cy="96"/>
            </a:xfrm>
            <a:custGeom>
              <a:avLst/>
              <a:gdLst>
                <a:gd name="T0" fmla="*/ 30 w 42"/>
                <a:gd name="T1" fmla="*/ 39 h 46"/>
                <a:gd name="T2" fmla="*/ 30 w 42"/>
                <a:gd name="T3" fmla="*/ 42 h 46"/>
                <a:gd name="T4" fmla="*/ 20 w 42"/>
                <a:gd name="T5" fmla="*/ 40 h 46"/>
                <a:gd name="T6" fmla="*/ 16 w 42"/>
                <a:gd name="T7" fmla="*/ 38 h 46"/>
                <a:gd name="T8" fmla="*/ 4 w 42"/>
                <a:gd name="T9" fmla="*/ 37 h 46"/>
                <a:gd name="T10" fmla="*/ 4 w 42"/>
                <a:gd name="T11" fmla="*/ 37 h 46"/>
                <a:gd name="T12" fmla="*/ 2 w 42"/>
                <a:gd name="T13" fmla="*/ 29 h 46"/>
                <a:gd name="T14" fmla="*/ 2 w 42"/>
                <a:gd name="T15" fmla="*/ 29 h 46"/>
                <a:gd name="T16" fmla="*/ 6 w 42"/>
                <a:gd name="T17" fmla="*/ 27 h 46"/>
                <a:gd name="T18" fmla="*/ 7 w 42"/>
                <a:gd name="T19" fmla="*/ 21 h 46"/>
                <a:gd name="T20" fmla="*/ 5 w 42"/>
                <a:gd name="T21" fmla="*/ 14 h 46"/>
                <a:gd name="T22" fmla="*/ 5 w 42"/>
                <a:gd name="T23" fmla="*/ 14 h 46"/>
                <a:gd name="T24" fmla="*/ 11 w 42"/>
                <a:gd name="T25" fmla="*/ 7 h 46"/>
                <a:gd name="T26" fmla="*/ 17 w 42"/>
                <a:gd name="T27" fmla="*/ 12 h 46"/>
                <a:gd name="T28" fmla="*/ 23 w 42"/>
                <a:gd name="T29" fmla="*/ 10 h 46"/>
                <a:gd name="T30" fmla="*/ 23 w 42"/>
                <a:gd name="T31" fmla="*/ 3 h 46"/>
                <a:gd name="T32" fmla="*/ 28 w 42"/>
                <a:gd name="T33" fmla="*/ 0 h 46"/>
                <a:gd name="T34" fmla="*/ 32 w 42"/>
                <a:gd name="T35" fmla="*/ 6 h 46"/>
                <a:gd name="T36" fmla="*/ 41 w 42"/>
                <a:gd name="T37" fmla="*/ 20 h 46"/>
                <a:gd name="T38" fmla="*/ 42 w 42"/>
                <a:gd name="T39" fmla="*/ 24 h 46"/>
                <a:gd name="T40" fmla="*/ 41 w 42"/>
                <a:gd name="T41" fmla="*/ 25 h 46"/>
                <a:gd name="T42" fmla="*/ 36 w 42"/>
                <a:gd name="T43" fmla="*/ 28 h 46"/>
                <a:gd name="T44" fmla="*/ 30 w 42"/>
                <a:gd name="T45" fmla="*/ 29 h 46"/>
                <a:gd name="T46" fmla="*/ 30 w 42"/>
                <a:gd name="T47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46">
                  <a:moveTo>
                    <a:pt x="30" y="39"/>
                  </a:moveTo>
                  <a:cubicBezTo>
                    <a:pt x="29" y="40"/>
                    <a:pt x="29" y="41"/>
                    <a:pt x="30" y="42"/>
                  </a:cubicBezTo>
                  <a:cubicBezTo>
                    <a:pt x="26" y="45"/>
                    <a:pt x="22" y="46"/>
                    <a:pt x="20" y="40"/>
                  </a:cubicBezTo>
                  <a:cubicBezTo>
                    <a:pt x="19" y="37"/>
                    <a:pt x="18" y="38"/>
                    <a:pt x="16" y="38"/>
                  </a:cubicBezTo>
                  <a:cubicBezTo>
                    <a:pt x="12" y="38"/>
                    <a:pt x="8" y="39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4"/>
                    <a:pt x="0" y="32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7"/>
                    <a:pt x="4" y="27"/>
                    <a:pt x="6" y="27"/>
                  </a:cubicBezTo>
                  <a:cubicBezTo>
                    <a:pt x="9" y="26"/>
                    <a:pt x="10" y="24"/>
                    <a:pt x="7" y="21"/>
                  </a:cubicBezTo>
                  <a:cubicBezTo>
                    <a:pt x="5" y="20"/>
                    <a:pt x="5" y="17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7"/>
                    <a:pt x="5" y="6"/>
                    <a:pt x="11" y="7"/>
                  </a:cubicBezTo>
                  <a:cubicBezTo>
                    <a:pt x="13" y="8"/>
                    <a:pt x="15" y="10"/>
                    <a:pt x="17" y="12"/>
                  </a:cubicBezTo>
                  <a:cubicBezTo>
                    <a:pt x="20" y="14"/>
                    <a:pt x="22" y="13"/>
                    <a:pt x="23" y="10"/>
                  </a:cubicBezTo>
                  <a:cubicBezTo>
                    <a:pt x="24" y="8"/>
                    <a:pt x="23" y="5"/>
                    <a:pt x="23" y="3"/>
                  </a:cubicBezTo>
                  <a:cubicBezTo>
                    <a:pt x="24" y="0"/>
                    <a:pt x="27" y="1"/>
                    <a:pt x="28" y="0"/>
                  </a:cubicBezTo>
                  <a:cubicBezTo>
                    <a:pt x="30" y="1"/>
                    <a:pt x="31" y="3"/>
                    <a:pt x="32" y="6"/>
                  </a:cubicBezTo>
                  <a:cubicBezTo>
                    <a:pt x="34" y="11"/>
                    <a:pt x="35" y="17"/>
                    <a:pt x="41" y="20"/>
                  </a:cubicBezTo>
                  <a:cubicBezTo>
                    <a:pt x="42" y="21"/>
                    <a:pt x="42" y="22"/>
                    <a:pt x="42" y="24"/>
                  </a:cubicBezTo>
                  <a:cubicBezTo>
                    <a:pt x="41" y="24"/>
                    <a:pt x="41" y="25"/>
                    <a:pt x="41" y="25"/>
                  </a:cubicBezTo>
                  <a:cubicBezTo>
                    <a:pt x="39" y="27"/>
                    <a:pt x="38" y="29"/>
                    <a:pt x="36" y="28"/>
                  </a:cubicBezTo>
                  <a:cubicBezTo>
                    <a:pt x="34" y="29"/>
                    <a:pt x="32" y="29"/>
                    <a:pt x="30" y="29"/>
                  </a:cubicBezTo>
                  <a:cubicBezTo>
                    <a:pt x="27" y="32"/>
                    <a:pt x="31" y="35"/>
                    <a:pt x="30" y="39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3" name="Freeform 143"/>
            <p:cNvSpPr/>
            <p:nvPr/>
          </p:nvSpPr>
          <p:spPr bwMode="auto">
            <a:xfrm>
              <a:off x="1223" y="2307"/>
              <a:ext cx="26" cy="32"/>
            </a:xfrm>
            <a:custGeom>
              <a:avLst/>
              <a:gdLst>
                <a:gd name="T0" fmla="*/ 3 w 12"/>
                <a:gd name="T1" fmla="*/ 0 h 15"/>
                <a:gd name="T2" fmla="*/ 5 w 12"/>
                <a:gd name="T3" fmla="*/ 5 h 15"/>
                <a:gd name="T4" fmla="*/ 0 w 12"/>
                <a:gd name="T5" fmla="*/ 15 h 15"/>
                <a:gd name="T6" fmla="*/ 3 w 12"/>
                <a:gd name="T7" fmla="*/ 4 h 15"/>
                <a:gd name="T8" fmla="*/ 3 w 1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5">
                  <a:moveTo>
                    <a:pt x="3" y="0"/>
                  </a:moveTo>
                  <a:cubicBezTo>
                    <a:pt x="3" y="2"/>
                    <a:pt x="4" y="4"/>
                    <a:pt x="5" y="5"/>
                  </a:cubicBezTo>
                  <a:cubicBezTo>
                    <a:pt x="12" y="12"/>
                    <a:pt x="5" y="13"/>
                    <a:pt x="0" y="15"/>
                  </a:cubicBezTo>
                  <a:cubicBezTo>
                    <a:pt x="4" y="12"/>
                    <a:pt x="6" y="9"/>
                    <a:pt x="3" y="4"/>
                  </a:cubicBezTo>
                  <a:cubicBezTo>
                    <a:pt x="2" y="3"/>
                    <a:pt x="2" y="2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4" name="Freeform 144"/>
            <p:cNvSpPr/>
            <p:nvPr/>
          </p:nvSpPr>
          <p:spPr bwMode="auto">
            <a:xfrm>
              <a:off x="1225" y="2286"/>
              <a:ext cx="17" cy="21"/>
            </a:xfrm>
            <a:custGeom>
              <a:avLst/>
              <a:gdLst>
                <a:gd name="T0" fmla="*/ 8 w 8"/>
                <a:gd name="T1" fmla="*/ 3 h 10"/>
                <a:gd name="T2" fmla="*/ 2 w 8"/>
                <a:gd name="T3" fmla="*/ 10 h 10"/>
                <a:gd name="T4" fmla="*/ 3 w 8"/>
                <a:gd name="T5" fmla="*/ 2 h 10"/>
                <a:gd name="T6" fmla="*/ 8 w 8"/>
                <a:gd name="T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8" y="3"/>
                  </a:moveTo>
                  <a:cubicBezTo>
                    <a:pt x="2" y="2"/>
                    <a:pt x="3" y="7"/>
                    <a:pt x="2" y="10"/>
                  </a:cubicBezTo>
                  <a:cubicBezTo>
                    <a:pt x="1" y="7"/>
                    <a:pt x="0" y="4"/>
                    <a:pt x="3" y="2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5" name="Freeform 145"/>
            <p:cNvSpPr/>
            <p:nvPr/>
          </p:nvSpPr>
          <p:spPr bwMode="auto">
            <a:xfrm>
              <a:off x="1215" y="2339"/>
              <a:ext cx="13" cy="16"/>
            </a:xfrm>
            <a:custGeom>
              <a:avLst/>
              <a:gdLst>
                <a:gd name="T0" fmla="*/ 4 w 6"/>
                <a:gd name="T1" fmla="*/ 0 h 8"/>
                <a:gd name="T2" fmla="*/ 6 w 6"/>
                <a:gd name="T3" fmla="*/ 8 h 8"/>
                <a:gd name="T4" fmla="*/ 4 w 6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cubicBezTo>
                    <a:pt x="4" y="3"/>
                    <a:pt x="6" y="5"/>
                    <a:pt x="6" y="8"/>
                  </a:cubicBezTo>
                  <a:cubicBezTo>
                    <a:pt x="3" y="6"/>
                    <a:pt x="0" y="4"/>
                    <a:pt x="4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6" name="Freeform 146"/>
            <p:cNvSpPr/>
            <p:nvPr/>
          </p:nvSpPr>
          <p:spPr bwMode="auto">
            <a:xfrm>
              <a:off x="1274" y="2339"/>
              <a:ext cx="12" cy="21"/>
            </a:xfrm>
            <a:custGeom>
              <a:avLst/>
              <a:gdLst>
                <a:gd name="T0" fmla="*/ 4 w 6"/>
                <a:gd name="T1" fmla="*/ 10 h 10"/>
                <a:gd name="T2" fmla="*/ 4 w 6"/>
                <a:gd name="T3" fmla="*/ 0 h 10"/>
                <a:gd name="T4" fmla="*/ 4 w 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4" y="10"/>
                  </a:moveTo>
                  <a:cubicBezTo>
                    <a:pt x="4" y="6"/>
                    <a:pt x="0" y="3"/>
                    <a:pt x="4" y="0"/>
                  </a:cubicBezTo>
                  <a:cubicBezTo>
                    <a:pt x="2" y="3"/>
                    <a:pt x="6" y="6"/>
                    <a:pt x="4" y="1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7" name="Freeform 147"/>
            <p:cNvSpPr>
              <a:spLocks noEditPoints="1"/>
            </p:cNvSpPr>
            <p:nvPr/>
          </p:nvSpPr>
          <p:spPr bwMode="auto">
            <a:xfrm>
              <a:off x="1211" y="2274"/>
              <a:ext cx="92" cy="96"/>
            </a:xfrm>
            <a:custGeom>
              <a:avLst/>
              <a:gdLst>
                <a:gd name="T0" fmla="*/ 31 w 44"/>
                <a:gd name="T1" fmla="*/ 29 h 46"/>
                <a:gd name="T2" fmla="*/ 30 w 44"/>
                <a:gd name="T3" fmla="*/ 42 h 46"/>
                <a:gd name="T4" fmla="*/ 20 w 44"/>
                <a:gd name="T5" fmla="*/ 40 h 46"/>
                <a:gd name="T6" fmla="*/ 18 w 44"/>
                <a:gd name="T7" fmla="*/ 33 h 46"/>
                <a:gd name="T8" fmla="*/ 9 w 44"/>
                <a:gd name="T9" fmla="*/ 39 h 46"/>
                <a:gd name="T10" fmla="*/ 1 w 44"/>
                <a:gd name="T11" fmla="*/ 34 h 46"/>
                <a:gd name="T12" fmla="*/ 5 w 44"/>
                <a:gd name="T13" fmla="*/ 26 h 46"/>
                <a:gd name="T14" fmla="*/ 9 w 44"/>
                <a:gd name="T15" fmla="*/ 24 h 46"/>
                <a:gd name="T16" fmla="*/ 9 w 44"/>
                <a:gd name="T17" fmla="*/ 24 h 46"/>
                <a:gd name="T18" fmla="*/ 0 w 44"/>
                <a:gd name="T19" fmla="*/ 10 h 46"/>
                <a:gd name="T20" fmla="*/ 9 w 44"/>
                <a:gd name="T21" fmla="*/ 5 h 46"/>
                <a:gd name="T22" fmla="*/ 20 w 44"/>
                <a:gd name="T23" fmla="*/ 14 h 46"/>
                <a:gd name="T24" fmla="*/ 22 w 44"/>
                <a:gd name="T25" fmla="*/ 16 h 46"/>
                <a:gd name="T26" fmla="*/ 20 w 44"/>
                <a:gd name="T27" fmla="*/ 8 h 46"/>
                <a:gd name="T28" fmla="*/ 25 w 44"/>
                <a:gd name="T29" fmla="*/ 0 h 46"/>
                <a:gd name="T30" fmla="*/ 29 w 44"/>
                <a:gd name="T31" fmla="*/ 2 h 46"/>
                <a:gd name="T32" fmla="*/ 30 w 44"/>
                <a:gd name="T33" fmla="*/ 15 h 46"/>
                <a:gd name="T34" fmla="*/ 36 w 44"/>
                <a:gd name="T35" fmla="*/ 15 h 46"/>
                <a:gd name="T36" fmla="*/ 44 w 44"/>
                <a:gd name="T37" fmla="*/ 22 h 46"/>
                <a:gd name="T38" fmla="*/ 39 w 44"/>
                <a:gd name="T39" fmla="*/ 28 h 46"/>
                <a:gd name="T40" fmla="*/ 31 w 44"/>
                <a:gd name="T41" fmla="*/ 29 h 46"/>
                <a:gd name="T42" fmla="*/ 21 w 44"/>
                <a:gd name="T43" fmla="*/ 20 h 46"/>
                <a:gd name="T44" fmla="*/ 8 w 44"/>
                <a:gd name="T45" fmla="*/ 8 h 46"/>
                <a:gd name="T46" fmla="*/ 3 w 44"/>
                <a:gd name="T47" fmla="*/ 9 h 46"/>
                <a:gd name="T48" fmla="*/ 7 w 44"/>
                <a:gd name="T49" fmla="*/ 20 h 46"/>
                <a:gd name="T50" fmla="*/ 21 w 44"/>
                <a:gd name="T51" fmla="*/ 20 h 46"/>
                <a:gd name="T52" fmla="*/ 22 w 44"/>
                <a:gd name="T53" fmla="*/ 23 h 46"/>
                <a:gd name="T54" fmla="*/ 22 w 44"/>
                <a:gd name="T55" fmla="*/ 39 h 46"/>
                <a:gd name="T56" fmla="*/ 28 w 44"/>
                <a:gd name="T57" fmla="*/ 40 h 46"/>
                <a:gd name="T58" fmla="*/ 28 w 44"/>
                <a:gd name="T59" fmla="*/ 28 h 46"/>
                <a:gd name="T60" fmla="*/ 22 w 44"/>
                <a:gd name="T61" fmla="*/ 23 h 46"/>
                <a:gd name="T62" fmla="*/ 24 w 44"/>
                <a:gd name="T63" fmla="*/ 21 h 46"/>
                <a:gd name="T64" fmla="*/ 34 w 44"/>
                <a:gd name="T65" fmla="*/ 26 h 46"/>
                <a:gd name="T66" fmla="*/ 39 w 44"/>
                <a:gd name="T67" fmla="*/ 26 h 46"/>
                <a:gd name="T68" fmla="*/ 41 w 44"/>
                <a:gd name="T69" fmla="*/ 21 h 46"/>
                <a:gd name="T70" fmla="*/ 39 w 44"/>
                <a:gd name="T71" fmla="*/ 17 h 46"/>
                <a:gd name="T72" fmla="*/ 24 w 44"/>
                <a:gd name="T73" fmla="*/ 21 h 46"/>
                <a:gd name="T74" fmla="*/ 19 w 44"/>
                <a:gd name="T75" fmla="*/ 24 h 46"/>
                <a:gd name="T76" fmla="*/ 16 w 44"/>
                <a:gd name="T77" fmla="*/ 25 h 46"/>
                <a:gd name="T78" fmla="*/ 6 w 44"/>
                <a:gd name="T79" fmla="*/ 28 h 46"/>
                <a:gd name="T80" fmla="*/ 3 w 44"/>
                <a:gd name="T81" fmla="*/ 32 h 46"/>
                <a:gd name="T82" fmla="*/ 5 w 44"/>
                <a:gd name="T83" fmla="*/ 36 h 46"/>
                <a:gd name="T84" fmla="*/ 10 w 44"/>
                <a:gd name="T85" fmla="*/ 36 h 46"/>
                <a:gd name="T86" fmla="*/ 17 w 44"/>
                <a:gd name="T87" fmla="*/ 28 h 46"/>
                <a:gd name="T88" fmla="*/ 19 w 44"/>
                <a:gd name="T89" fmla="*/ 24 h 46"/>
                <a:gd name="T90" fmla="*/ 23 w 44"/>
                <a:gd name="T91" fmla="*/ 17 h 46"/>
                <a:gd name="T92" fmla="*/ 29 w 44"/>
                <a:gd name="T93" fmla="*/ 5 h 46"/>
                <a:gd name="T94" fmla="*/ 25 w 44"/>
                <a:gd name="T95" fmla="*/ 2 h 46"/>
                <a:gd name="T96" fmla="*/ 23 w 44"/>
                <a:gd name="T97" fmla="*/ 6 h 46"/>
                <a:gd name="T98" fmla="*/ 23 w 44"/>
                <a:gd name="T99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" h="46">
                  <a:moveTo>
                    <a:pt x="31" y="29"/>
                  </a:moveTo>
                  <a:cubicBezTo>
                    <a:pt x="33" y="33"/>
                    <a:pt x="33" y="38"/>
                    <a:pt x="30" y="42"/>
                  </a:cubicBezTo>
                  <a:cubicBezTo>
                    <a:pt x="26" y="46"/>
                    <a:pt x="22" y="45"/>
                    <a:pt x="20" y="40"/>
                  </a:cubicBezTo>
                  <a:cubicBezTo>
                    <a:pt x="19" y="38"/>
                    <a:pt x="18" y="35"/>
                    <a:pt x="18" y="33"/>
                  </a:cubicBezTo>
                  <a:cubicBezTo>
                    <a:pt x="15" y="35"/>
                    <a:pt x="12" y="37"/>
                    <a:pt x="9" y="39"/>
                  </a:cubicBezTo>
                  <a:cubicBezTo>
                    <a:pt x="5" y="40"/>
                    <a:pt x="3" y="38"/>
                    <a:pt x="1" y="34"/>
                  </a:cubicBezTo>
                  <a:cubicBezTo>
                    <a:pt x="0" y="30"/>
                    <a:pt x="1" y="27"/>
                    <a:pt x="5" y="26"/>
                  </a:cubicBezTo>
                  <a:cubicBezTo>
                    <a:pt x="7" y="25"/>
                    <a:pt x="8" y="25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0" y="21"/>
                    <a:pt x="0" y="16"/>
                    <a:pt x="0" y="10"/>
                  </a:cubicBezTo>
                  <a:cubicBezTo>
                    <a:pt x="0" y="5"/>
                    <a:pt x="5" y="4"/>
                    <a:pt x="9" y="5"/>
                  </a:cubicBezTo>
                  <a:cubicBezTo>
                    <a:pt x="13" y="7"/>
                    <a:pt x="17" y="11"/>
                    <a:pt x="20" y="14"/>
                  </a:cubicBezTo>
                  <a:cubicBezTo>
                    <a:pt x="20" y="15"/>
                    <a:pt x="21" y="15"/>
                    <a:pt x="22" y="16"/>
                  </a:cubicBezTo>
                  <a:cubicBezTo>
                    <a:pt x="21" y="13"/>
                    <a:pt x="21" y="11"/>
                    <a:pt x="20" y="8"/>
                  </a:cubicBezTo>
                  <a:cubicBezTo>
                    <a:pt x="20" y="4"/>
                    <a:pt x="22" y="1"/>
                    <a:pt x="25" y="0"/>
                  </a:cubicBezTo>
                  <a:cubicBezTo>
                    <a:pt x="26" y="0"/>
                    <a:pt x="28" y="1"/>
                    <a:pt x="29" y="2"/>
                  </a:cubicBezTo>
                  <a:cubicBezTo>
                    <a:pt x="32" y="5"/>
                    <a:pt x="33" y="9"/>
                    <a:pt x="30" y="15"/>
                  </a:cubicBezTo>
                  <a:cubicBezTo>
                    <a:pt x="32" y="15"/>
                    <a:pt x="34" y="15"/>
                    <a:pt x="36" y="15"/>
                  </a:cubicBezTo>
                  <a:cubicBezTo>
                    <a:pt x="41" y="15"/>
                    <a:pt x="43" y="17"/>
                    <a:pt x="44" y="22"/>
                  </a:cubicBezTo>
                  <a:cubicBezTo>
                    <a:pt x="44" y="24"/>
                    <a:pt x="42" y="27"/>
                    <a:pt x="39" y="28"/>
                  </a:cubicBezTo>
                  <a:cubicBezTo>
                    <a:pt x="37" y="29"/>
                    <a:pt x="34" y="29"/>
                    <a:pt x="31" y="29"/>
                  </a:cubicBezTo>
                  <a:close/>
                  <a:moveTo>
                    <a:pt x="21" y="20"/>
                  </a:moveTo>
                  <a:cubicBezTo>
                    <a:pt x="17" y="15"/>
                    <a:pt x="14" y="10"/>
                    <a:pt x="8" y="8"/>
                  </a:cubicBezTo>
                  <a:cubicBezTo>
                    <a:pt x="6" y="7"/>
                    <a:pt x="4" y="7"/>
                    <a:pt x="3" y="9"/>
                  </a:cubicBezTo>
                  <a:cubicBezTo>
                    <a:pt x="1" y="13"/>
                    <a:pt x="3" y="19"/>
                    <a:pt x="7" y="20"/>
                  </a:cubicBezTo>
                  <a:cubicBezTo>
                    <a:pt x="11" y="22"/>
                    <a:pt x="16" y="23"/>
                    <a:pt x="21" y="20"/>
                  </a:cubicBezTo>
                  <a:close/>
                  <a:moveTo>
                    <a:pt x="22" y="23"/>
                  </a:moveTo>
                  <a:cubicBezTo>
                    <a:pt x="19" y="29"/>
                    <a:pt x="20" y="34"/>
                    <a:pt x="22" y="39"/>
                  </a:cubicBezTo>
                  <a:cubicBezTo>
                    <a:pt x="23" y="43"/>
                    <a:pt x="26" y="43"/>
                    <a:pt x="28" y="40"/>
                  </a:cubicBezTo>
                  <a:cubicBezTo>
                    <a:pt x="31" y="37"/>
                    <a:pt x="31" y="31"/>
                    <a:pt x="28" y="28"/>
                  </a:cubicBezTo>
                  <a:cubicBezTo>
                    <a:pt x="26" y="26"/>
                    <a:pt x="24" y="25"/>
                    <a:pt x="22" y="23"/>
                  </a:cubicBezTo>
                  <a:close/>
                  <a:moveTo>
                    <a:pt x="24" y="21"/>
                  </a:moveTo>
                  <a:cubicBezTo>
                    <a:pt x="27" y="23"/>
                    <a:pt x="31" y="25"/>
                    <a:pt x="34" y="26"/>
                  </a:cubicBezTo>
                  <a:cubicBezTo>
                    <a:pt x="35" y="27"/>
                    <a:pt x="38" y="27"/>
                    <a:pt x="39" y="26"/>
                  </a:cubicBezTo>
                  <a:cubicBezTo>
                    <a:pt x="40" y="25"/>
                    <a:pt x="42" y="23"/>
                    <a:pt x="41" y="21"/>
                  </a:cubicBezTo>
                  <a:cubicBezTo>
                    <a:pt x="41" y="20"/>
                    <a:pt x="40" y="17"/>
                    <a:pt x="39" y="17"/>
                  </a:cubicBezTo>
                  <a:cubicBezTo>
                    <a:pt x="34" y="17"/>
                    <a:pt x="29" y="18"/>
                    <a:pt x="24" y="21"/>
                  </a:cubicBezTo>
                  <a:close/>
                  <a:moveTo>
                    <a:pt x="19" y="24"/>
                  </a:moveTo>
                  <a:cubicBezTo>
                    <a:pt x="17" y="24"/>
                    <a:pt x="17" y="24"/>
                    <a:pt x="16" y="25"/>
                  </a:cubicBezTo>
                  <a:cubicBezTo>
                    <a:pt x="13" y="26"/>
                    <a:pt x="9" y="26"/>
                    <a:pt x="6" y="28"/>
                  </a:cubicBezTo>
                  <a:cubicBezTo>
                    <a:pt x="5" y="28"/>
                    <a:pt x="4" y="30"/>
                    <a:pt x="3" y="32"/>
                  </a:cubicBezTo>
                  <a:cubicBezTo>
                    <a:pt x="3" y="33"/>
                    <a:pt x="4" y="35"/>
                    <a:pt x="5" y="36"/>
                  </a:cubicBezTo>
                  <a:cubicBezTo>
                    <a:pt x="7" y="37"/>
                    <a:pt x="9" y="37"/>
                    <a:pt x="10" y="36"/>
                  </a:cubicBezTo>
                  <a:cubicBezTo>
                    <a:pt x="13" y="34"/>
                    <a:pt x="15" y="31"/>
                    <a:pt x="17" y="28"/>
                  </a:cubicBezTo>
                  <a:cubicBezTo>
                    <a:pt x="18" y="27"/>
                    <a:pt x="18" y="26"/>
                    <a:pt x="19" y="24"/>
                  </a:cubicBezTo>
                  <a:close/>
                  <a:moveTo>
                    <a:pt x="23" y="17"/>
                  </a:moveTo>
                  <a:cubicBezTo>
                    <a:pt x="30" y="13"/>
                    <a:pt x="31" y="10"/>
                    <a:pt x="29" y="5"/>
                  </a:cubicBezTo>
                  <a:cubicBezTo>
                    <a:pt x="28" y="4"/>
                    <a:pt x="26" y="3"/>
                    <a:pt x="25" y="2"/>
                  </a:cubicBezTo>
                  <a:cubicBezTo>
                    <a:pt x="24" y="3"/>
                    <a:pt x="23" y="5"/>
                    <a:pt x="23" y="6"/>
                  </a:cubicBezTo>
                  <a:cubicBezTo>
                    <a:pt x="23" y="9"/>
                    <a:pt x="23" y="13"/>
                    <a:pt x="23" y="17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8" name="Freeform 148"/>
            <p:cNvSpPr/>
            <p:nvPr/>
          </p:nvSpPr>
          <p:spPr bwMode="auto">
            <a:xfrm>
              <a:off x="1807" y="2311"/>
              <a:ext cx="65" cy="82"/>
            </a:xfrm>
            <a:custGeom>
              <a:avLst/>
              <a:gdLst>
                <a:gd name="T0" fmla="*/ 25 w 31"/>
                <a:gd name="T1" fmla="*/ 4 h 39"/>
                <a:gd name="T2" fmla="*/ 27 w 31"/>
                <a:gd name="T3" fmla="*/ 5 h 39"/>
                <a:gd name="T4" fmla="*/ 31 w 31"/>
                <a:gd name="T5" fmla="*/ 15 h 39"/>
                <a:gd name="T6" fmla="*/ 31 w 31"/>
                <a:gd name="T7" fmla="*/ 18 h 39"/>
                <a:gd name="T8" fmla="*/ 30 w 31"/>
                <a:gd name="T9" fmla="*/ 27 h 39"/>
                <a:gd name="T10" fmla="*/ 22 w 31"/>
                <a:gd name="T11" fmla="*/ 34 h 39"/>
                <a:gd name="T12" fmla="*/ 17 w 31"/>
                <a:gd name="T13" fmla="*/ 36 h 39"/>
                <a:gd name="T14" fmla="*/ 10 w 31"/>
                <a:gd name="T15" fmla="*/ 38 h 39"/>
                <a:gd name="T16" fmla="*/ 10 w 31"/>
                <a:gd name="T17" fmla="*/ 38 h 39"/>
                <a:gd name="T18" fmla="*/ 6 w 31"/>
                <a:gd name="T19" fmla="*/ 33 h 39"/>
                <a:gd name="T20" fmla="*/ 6 w 31"/>
                <a:gd name="T21" fmla="*/ 33 h 39"/>
                <a:gd name="T22" fmla="*/ 1 w 31"/>
                <a:gd name="T23" fmla="*/ 22 h 39"/>
                <a:gd name="T24" fmla="*/ 2 w 31"/>
                <a:gd name="T25" fmla="*/ 20 h 39"/>
                <a:gd name="T26" fmla="*/ 5 w 31"/>
                <a:gd name="T27" fmla="*/ 11 h 39"/>
                <a:gd name="T28" fmla="*/ 5 w 31"/>
                <a:gd name="T29" fmla="*/ 11 h 39"/>
                <a:gd name="T30" fmla="*/ 20 w 31"/>
                <a:gd name="T31" fmla="*/ 4 h 39"/>
                <a:gd name="T32" fmla="*/ 25 w 31"/>
                <a:gd name="T3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39">
                  <a:moveTo>
                    <a:pt x="25" y="4"/>
                  </a:moveTo>
                  <a:cubicBezTo>
                    <a:pt x="25" y="4"/>
                    <a:pt x="26" y="5"/>
                    <a:pt x="27" y="5"/>
                  </a:cubicBezTo>
                  <a:cubicBezTo>
                    <a:pt x="28" y="8"/>
                    <a:pt x="31" y="11"/>
                    <a:pt x="31" y="15"/>
                  </a:cubicBezTo>
                  <a:cubicBezTo>
                    <a:pt x="30" y="16"/>
                    <a:pt x="30" y="17"/>
                    <a:pt x="31" y="18"/>
                  </a:cubicBezTo>
                  <a:cubicBezTo>
                    <a:pt x="30" y="21"/>
                    <a:pt x="29" y="24"/>
                    <a:pt x="30" y="27"/>
                  </a:cubicBezTo>
                  <a:cubicBezTo>
                    <a:pt x="31" y="32"/>
                    <a:pt x="27" y="36"/>
                    <a:pt x="22" y="34"/>
                  </a:cubicBezTo>
                  <a:cubicBezTo>
                    <a:pt x="20" y="34"/>
                    <a:pt x="18" y="34"/>
                    <a:pt x="17" y="36"/>
                  </a:cubicBezTo>
                  <a:cubicBezTo>
                    <a:pt x="16" y="39"/>
                    <a:pt x="13" y="39"/>
                    <a:pt x="10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8" y="37"/>
                    <a:pt x="8" y="35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4" y="29"/>
                    <a:pt x="0" y="26"/>
                    <a:pt x="1" y="22"/>
                  </a:cubicBezTo>
                  <a:cubicBezTo>
                    <a:pt x="1" y="21"/>
                    <a:pt x="2" y="20"/>
                    <a:pt x="2" y="20"/>
                  </a:cubicBezTo>
                  <a:cubicBezTo>
                    <a:pt x="7" y="19"/>
                    <a:pt x="5" y="15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3"/>
                    <a:pt x="12" y="0"/>
                    <a:pt x="20" y="4"/>
                  </a:cubicBezTo>
                  <a:cubicBezTo>
                    <a:pt x="21" y="4"/>
                    <a:pt x="23" y="3"/>
                    <a:pt x="25" y="4"/>
                  </a:cubicBezTo>
                  <a:close/>
                </a:path>
              </a:pathLst>
            </a:custGeom>
            <a:solidFill>
              <a:srgbClr val="FCF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9" name="Freeform 149"/>
            <p:cNvSpPr/>
            <p:nvPr/>
          </p:nvSpPr>
          <p:spPr bwMode="auto">
            <a:xfrm>
              <a:off x="1827" y="2349"/>
              <a:ext cx="45" cy="44"/>
            </a:xfrm>
            <a:custGeom>
              <a:avLst/>
              <a:gdLst>
                <a:gd name="T0" fmla="*/ 0 w 21"/>
                <a:gd name="T1" fmla="*/ 20 h 21"/>
                <a:gd name="T2" fmla="*/ 6 w 21"/>
                <a:gd name="T3" fmla="*/ 18 h 21"/>
                <a:gd name="T4" fmla="*/ 13 w 21"/>
                <a:gd name="T5" fmla="*/ 16 h 21"/>
                <a:gd name="T6" fmla="*/ 19 w 21"/>
                <a:gd name="T7" fmla="*/ 9 h 21"/>
                <a:gd name="T8" fmla="*/ 21 w 21"/>
                <a:gd name="T9" fmla="*/ 0 h 21"/>
                <a:gd name="T10" fmla="*/ 21 w 21"/>
                <a:gd name="T11" fmla="*/ 11 h 21"/>
                <a:gd name="T12" fmla="*/ 20 w 21"/>
                <a:gd name="T13" fmla="*/ 14 h 21"/>
                <a:gd name="T14" fmla="*/ 0 w 21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1">
                  <a:moveTo>
                    <a:pt x="0" y="20"/>
                  </a:moveTo>
                  <a:cubicBezTo>
                    <a:pt x="2" y="19"/>
                    <a:pt x="5" y="21"/>
                    <a:pt x="6" y="18"/>
                  </a:cubicBezTo>
                  <a:cubicBezTo>
                    <a:pt x="8" y="14"/>
                    <a:pt x="9" y="13"/>
                    <a:pt x="13" y="16"/>
                  </a:cubicBezTo>
                  <a:cubicBezTo>
                    <a:pt x="16" y="18"/>
                    <a:pt x="20" y="14"/>
                    <a:pt x="19" y="9"/>
                  </a:cubicBezTo>
                  <a:cubicBezTo>
                    <a:pt x="18" y="6"/>
                    <a:pt x="18" y="3"/>
                    <a:pt x="21" y="0"/>
                  </a:cubicBezTo>
                  <a:cubicBezTo>
                    <a:pt x="21" y="4"/>
                    <a:pt x="19" y="7"/>
                    <a:pt x="21" y="11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18" y="18"/>
                    <a:pt x="4" y="21"/>
                    <a:pt x="0" y="2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0" name="Freeform 150"/>
            <p:cNvSpPr/>
            <p:nvPr/>
          </p:nvSpPr>
          <p:spPr bwMode="auto">
            <a:xfrm>
              <a:off x="1815" y="2309"/>
              <a:ext cx="44" cy="25"/>
            </a:xfrm>
            <a:custGeom>
              <a:avLst/>
              <a:gdLst>
                <a:gd name="T0" fmla="*/ 21 w 21"/>
                <a:gd name="T1" fmla="*/ 5 h 12"/>
                <a:gd name="T2" fmla="*/ 16 w 21"/>
                <a:gd name="T3" fmla="*/ 6 h 12"/>
                <a:gd name="T4" fmla="*/ 1 w 21"/>
                <a:gd name="T5" fmla="*/ 12 h 12"/>
                <a:gd name="T6" fmla="*/ 15 w 21"/>
                <a:gd name="T7" fmla="*/ 3 h 12"/>
                <a:gd name="T8" fmla="*/ 21 w 21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21" y="5"/>
                  </a:moveTo>
                  <a:cubicBezTo>
                    <a:pt x="19" y="5"/>
                    <a:pt x="18" y="6"/>
                    <a:pt x="16" y="6"/>
                  </a:cubicBezTo>
                  <a:cubicBezTo>
                    <a:pt x="6" y="3"/>
                    <a:pt x="5" y="4"/>
                    <a:pt x="1" y="12"/>
                  </a:cubicBezTo>
                  <a:cubicBezTo>
                    <a:pt x="0" y="6"/>
                    <a:pt x="8" y="0"/>
                    <a:pt x="15" y="3"/>
                  </a:cubicBezTo>
                  <a:cubicBezTo>
                    <a:pt x="17" y="4"/>
                    <a:pt x="19" y="4"/>
                    <a:pt x="21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1" name="Freeform 151"/>
            <p:cNvSpPr/>
            <p:nvPr/>
          </p:nvSpPr>
          <p:spPr bwMode="auto">
            <a:xfrm>
              <a:off x="1804" y="2358"/>
              <a:ext cx="15" cy="23"/>
            </a:xfrm>
            <a:custGeom>
              <a:avLst/>
              <a:gdLst>
                <a:gd name="T0" fmla="*/ 2 w 7"/>
                <a:gd name="T1" fmla="*/ 0 h 11"/>
                <a:gd name="T2" fmla="*/ 7 w 7"/>
                <a:gd name="T3" fmla="*/ 11 h 11"/>
                <a:gd name="T4" fmla="*/ 2 w 7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1">
                  <a:moveTo>
                    <a:pt x="2" y="0"/>
                  </a:moveTo>
                  <a:cubicBezTo>
                    <a:pt x="4" y="3"/>
                    <a:pt x="5" y="7"/>
                    <a:pt x="7" y="11"/>
                  </a:cubicBezTo>
                  <a:cubicBezTo>
                    <a:pt x="3" y="8"/>
                    <a:pt x="0" y="5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2" name="Freeform 152"/>
            <p:cNvSpPr/>
            <p:nvPr/>
          </p:nvSpPr>
          <p:spPr bwMode="auto">
            <a:xfrm>
              <a:off x="1863" y="2322"/>
              <a:ext cx="13" cy="21"/>
            </a:xfrm>
            <a:custGeom>
              <a:avLst/>
              <a:gdLst>
                <a:gd name="T0" fmla="*/ 4 w 6"/>
                <a:gd name="T1" fmla="*/ 10 h 10"/>
                <a:gd name="T2" fmla="*/ 0 w 6"/>
                <a:gd name="T3" fmla="*/ 0 h 10"/>
                <a:gd name="T4" fmla="*/ 4 w 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4" y="10"/>
                  </a:moveTo>
                  <a:cubicBezTo>
                    <a:pt x="2" y="7"/>
                    <a:pt x="0" y="4"/>
                    <a:pt x="0" y="0"/>
                  </a:cubicBezTo>
                  <a:cubicBezTo>
                    <a:pt x="2" y="3"/>
                    <a:pt x="6" y="5"/>
                    <a:pt x="4" y="1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3" name="Freeform 153"/>
            <p:cNvSpPr/>
            <p:nvPr/>
          </p:nvSpPr>
          <p:spPr bwMode="auto">
            <a:xfrm>
              <a:off x="1811" y="2334"/>
              <a:ext cx="12" cy="19"/>
            </a:xfrm>
            <a:custGeom>
              <a:avLst/>
              <a:gdLst>
                <a:gd name="T0" fmla="*/ 3 w 6"/>
                <a:gd name="T1" fmla="*/ 0 h 9"/>
                <a:gd name="T2" fmla="*/ 0 w 6"/>
                <a:gd name="T3" fmla="*/ 9 h 9"/>
                <a:gd name="T4" fmla="*/ 3 w 6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cubicBezTo>
                    <a:pt x="5" y="4"/>
                    <a:pt x="6" y="8"/>
                    <a:pt x="0" y="9"/>
                  </a:cubicBezTo>
                  <a:cubicBezTo>
                    <a:pt x="3" y="7"/>
                    <a:pt x="3" y="3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4" name="Freeform 154"/>
            <p:cNvSpPr/>
            <p:nvPr/>
          </p:nvSpPr>
          <p:spPr bwMode="auto">
            <a:xfrm>
              <a:off x="1819" y="2381"/>
              <a:ext cx="8" cy="10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2" y="1"/>
                    <a:pt x="3" y="3"/>
                    <a:pt x="4" y="5"/>
                  </a:cubicBezTo>
                  <a:cubicBezTo>
                    <a:pt x="2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5" name="Freeform 155"/>
            <p:cNvSpPr>
              <a:spLocks noEditPoints="1"/>
            </p:cNvSpPr>
            <p:nvPr/>
          </p:nvSpPr>
          <p:spPr bwMode="auto">
            <a:xfrm>
              <a:off x="1792" y="2303"/>
              <a:ext cx="80" cy="86"/>
            </a:xfrm>
            <a:custGeom>
              <a:avLst/>
              <a:gdLst>
                <a:gd name="T0" fmla="*/ 20 w 38"/>
                <a:gd name="T1" fmla="*/ 5 h 41"/>
                <a:gd name="T2" fmla="*/ 26 w 38"/>
                <a:gd name="T3" fmla="*/ 1 h 41"/>
                <a:gd name="T4" fmla="*/ 30 w 38"/>
                <a:gd name="T5" fmla="*/ 13 h 41"/>
                <a:gd name="T6" fmla="*/ 36 w 38"/>
                <a:gd name="T7" fmla="*/ 14 h 41"/>
                <a:gd name="T8" fmla="*/ 35 w 38"/>
                <a:gd name="T9" fmla="*/ 22 h 41"/>
                <a:gd name="T10" fmla="*/ 29 w 38"/>
                <a:gd name="T11" fmla="*/ 26 h 41"/>
                <a:gd name="T12" fmla="*/ 31 w 38"/>
                <a:gd name="T13" fmla="*/ 34 h 41"/>
                <a:gd name="T14" fmla="*/ 28 w 38"/>
                <a:gd name="T15" fmla="*/ 37 h 41"/>
                <a:gd name="T16" fmla="*/ 20 w 38"/>
                <a:gd name="T17" fmla="*/ 33 h 41"/>
                <a:gd name="T18" fmla="*/ 9 w 38"/>
                <a:gd name="T19" fmla="*/ 38 h 41"/>
                <a:gd name="T20" fmla="*/ 7 w 38"/>
                <a:gd name="T21" fmla="*/ 29 h 41"/>
                <a:gd name="T22" fmla="*/ 1 w 38"/>
                <a:gd name="T23" fmla="*/ 24 h 41"/>
                <a:gd name="T24" fmla="*/ 3 w 38"/>
                <a:gd name="T25" fmla="*/ 20 h 41"/>
                <a:gd name="T26" fmla="*/ 10 w 38"/>
                <a:gd name="T27" fmla="*/ 18 h 41"/>
                <a:gd name="T28" fmla="*/ 7 w 38"/>
                <a:gd name="T29" fmla="*/ 11 h 41"/>
                <a:gd name="T30" fmla="*/ 14 w 38"/>
                <a:gd name="T31" fmla="*/ 1 h 41"/>
                <a:gd name="T32" fmla="*/ 20 w 38"/>
                <a:gd name="T33" fmla="*/ 5 h 41"/>
                <a:gd name="T34" fmla="*/ 19 w 38"/>
                <a:gd name="T35" fmla="*/ 22 h 41"/>
                <a:gd name="T36" fmla="*/ 19 w 38"/>
                <a:gd name="T37" fmla="*/ 12 h 41"/>
                <a:gd name="T38" fmla="*/ 16 w 38"/>
                <a:gd name="T39" fmla="*/ 5 h 41"/>
                <a:gd name="T40" fmla="*/ 13 w 38"/>
                <a:gd name="T41" fmla="*/ 4 h 41"/>
                <a:gd name="T42" fmla="*/ 10 w 38"/>
                <a:gd name="T43" fmla="*/ 11 h 41"/>
                <a:gd name="T44" fmla="*/ 19 w 38"/>
                <a:gd name="T45" fmla="*/ 22 h 41"/>
                <a:gd name="T46" fmla="*/ 23 w 38"/>
                <a:gd name="T47" fmla="*/ 17 h 41"/>
                <a:gd name="T48" fmla="*/ 29 w 38"/>
                <a:gd name="T49" fmla="*/ 7 h 41"/>
                <a:gd name="T50" fmla="*/ 25 w 38"/>
                <a:gd name="T51" fmla="*/ 3 h 41"/>
                <a:gd name="T52" fmla="*/ 22 w 38"/>
                <a:gd name="T53" fmla="*/ 5 h 41"/>
                <a:gd name="T54" fmla="*/ 23 w 38"/>
                <a:gd name="T55" fmla="*/ 17 h 41"/>
                <a:gd name="T56" fmla="*/ 19 w 38"/>
                <a:gd name="T57" fmla="*/ 27 h 41"/>
                <a:gd name="T58" fmla="*/ 18 w 38"/>
                <a:gd name="T59" fmla="*/ 26 h 41"/>
                <a:gd name="T60" fmla="*/ 9 w 38"/>
                <a:gd name="T61" fmla="*/ 31 h 41"/>
                <a:gd name="T62" fmla="*/ 8 w 38"/>
                <a:gd name="T63" fmla="*/ 34 h 41"/>
                <a:gd name="T64" fmla="*/ 13 w 38"/>
                <a:gd name="T65" fmla="*/ 37 h 41"/>
                <a:gd name="T66" fmla="*/ 15 w 38"/>
                <a:gd name="T67" fmla="*/ 35 h 41"/>
                <a:gd name="T68" fmla="*/ 19 w 38"/>
                <a:gd name="T69" fmla="*/ 27 h 41"/>
                <a:gd name="T70" fmla="*/ 22 w 38"/>
                <a:gd name="T71" fmla="*/ 22 h 41"/>
                <a:gd name="T72" fmla="*/ 34 w 38"/>
                <a:gd name="T73" fmla="*/ 19 h 41"/>
                <a:gd name="T74" fmla="*/ 34 w 38"/>
                <a:gd name="T75" fmla="*/ 16 h 41"/>
                <a:gd name="T76" fmla="*/ 31 w 38"/>
                <a:gd name="T77" fmla="*/ 15 h 41"/>
                <a:gd name="T78" fmla="*/ 22 w 38"/>
                <a:gd name="T79" fmla="*/ 22 h 41"/>
                <a:gd name="T80" fmla="*/ 21 w 38"/>
                <a:gd name="T81" fmla="*/ 28 h 41"/>
                <a:gd name="T82" fmla="*/ 24 w 38"/>
                <a:gd name="T83" fmla="*/ 35 h 41"/>
                <a:gd name="T84" fmla="*/ 27 w 38"/>
                <a:gd name="T85" fmla="*/ 35 h 41"/>
                <a:gd name="T86" fmla="*/ 29 w 38"/>
                <a:gd name="T87" fmla="*/ 32 h 41"/>
                <a:gd name="T88" fmla="*/ 21 w 38"/>
                <a:gd name="T89" fmla="*/ 28 h 41"/>
                <a:gd name="T90" fmla="*/ 15 w 38"/>
                <a:gd name="T91" fmla="*/ 24 h 41"/>
                <a:gd name="T92" fmla="*/ 15 w 38"/>
                <a:gd name="T93" fmla="*/ 23 h 41"/>
                <a:gd name="T94" fmla="*/ 6 w 38"/>
                <a:gd name="T95" fmla="*/ 21 h 41"/>
                <a:gd name="T96" fmla="*/ 3 w 38"/>
                <a:gd name="T97" fmla="*/ 23 h 41"/>
                <a:gd name="T98" fmla="*/ 6 w 38"/>
                <a:gd name="T99" fmla="*/ 26 h 41"/>
                <a:gd name="T100" fmla="*/ 10 w 38"/>
                <a:gd name="T101" fmla="*/ 26 h 41"/>
                <a:gd name="T102" fmla="*/ 15 w 38"/>
                <a:gd name="T10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41">
                  <a:moveTo>
                    <a:pt x="20" y="5"/>
                  </a:moveTo>
                  <a:cubicBezTo>
                    <a:pt x="21" y="3"/>
                    <a:pt x="23" y="0"/>
                    <a:pt x="26" y="1"/>
                  </a:cubicBezTo>
                  <a:cubicBezTo>
                    <a:pt x="32" y="3"/>
                    <a:pt x="31" y="8"/>
                    <a:pt x="30" y="13"/>
                  </a:cubicBezTo>
                  <a:cubicBezTo>
                    <a:pt x="33" y="12"/>
                    <a:pt x="35" y="12"/>
                    <a:pt x="36" y="14"/>
                  </a:cubicBezTo>
                  <a:cubicBezTo>
                    <a:pt x="38" y="17"/>
                    <a:pt x="37" y="20"/>
                    <a:pt x="35" y="22"/>
                  </a:cubicBezTo>
                  <a:cubicBezTo>
                    <a:pt x="33" y="24"/>
                    <a:pt x="31" y="25"/>
                    <a:pt x="29" y="26"/>
                  </a:cubicBezTo>
                  <a:cubicBezTo>
                    <a:pt x="30" y="29"/>
                    <a:pt x="31" y="31"/>
                    <a:pt x="31" y="34"/>
                  </a:cubicBezTo>
                  <a:cubicBezTo>
                    <a:pt x="31" y="35"/>
                    <a:pt x="30" y="37"/>
                    <a:pt x="28" y="37"/>
                  </a:cubicBezTo>
                  <a:cubicBezTo>
                    <a:pt x="25" y="39"/>
                    <a:pt x="23" y="38"/>
                    <a:pt x="20" y="33"/>
                  </a:cubicBezTo>
                  <a:cubicBezTo>
                    <a:pt x="15" y="40"/>
                    <a:pt x="14" y="41"/>
                    <a:pt x="9" y="38"/>
                  </a:cubicBezTo>
                  <a:cubicBezTo>
                    <a:pt x="6" y="36"/>
                    <a:pt x="5" y="33"/>
                    <a:pt x="7" y="29"/>
                  </a:cubicBezTo>
                  <a:cubicBezTo>
                    <a:pt x="4" y="28"/>
                    <a:pt x="2" y="28"/>
                    <a:pt x="1" y="24"/>
                  </a:cubicBezTo>
                  <a:cubicBezTo>
                    <a:pt x="0" y="22"/>
                    <a:pt x="1" y="21"/>
                    <a:pt x="3" y="20"/>
                  </a:cubicBezTo>
                  <a:cubicBezTo>
                    <a:pt x="5" y="19"/>
                    <a:pt x="8" y="19"/>
                    <a:pt x="10" y="18"/>
                  </a:cubicBezTo>
                  <a:cubicBezTo>
                    <a:pt x="9" y="16"/>
                    <a:pt x="8" y="13"/>
                    <a:pt x="7" y="11"/>
                  </a:cubicBezTo>
                  <a:cubicBezTo>
                    <a:pt x="6" y="7"/>
                    <a:pt x="10" y="1"/>
                    <a:pt x="14" y="1"/>
                  </a:cubicBezTo>
                  <a:cubicBezTo>
                    <a:pt x="16" y="1"/>
                    <a:pt x="18" y="3"/>
                    <a:pt x="20" y="5"/>
                  </a:cubicBezTo>
                  <a:close/>
                  <a:moveTo>
                    <a:pt x="19" y="22"/>
                  </a:moveTo>
                  <a:cubicBezTo>
                    <a:pt x="19" y="18"/>
                    <a:pt x="19" y="15"/>
                    <a:pt x="19" y="12"/>
                  </a:cubicBezTo>
                  <a:cubicBezTo>
                    <a:pt x="18" y="10"/>
                    <a:pt x="17" y="7"/>
                    <a:pt x="16" y="5"/>
                  </a:cubicBezTo>
                  <a:cubicBezTo>
                    <a:pt x="15" y="4"/>
                    <a:pt x="14" y="4"/>
                    <a:pt x="13" y="4"/>
                  </a:cubicBezTo>
                  <a:cubicBezTo>
                    <a:pt x="10" y="5"/>
                    <a:pt x="9" y="8"/>
                    <a:pt x="10" y="11"/>
                  </a:cubicBezTo>
                  <a:cubicBezTo>
                    <a:pt x="11" y="16"/>
                    <a:pt x="14" y="19"/>
                    <a:pt x="19" y="22"/>
                  </a:cubicBezTo>
                  <a:close/>
                  <a:moveTo>
                    <a:pt x="23" y="17"/>
                  </a:moveTo>
                  <a:cubicBezTo>
                    <a:pt x="27" y="15"/>
                    <a:pt x="30" y="10"/>
                    <a:pt x="29" y="7"/>
                  </a:cubicBezTo>
                  <a:cubicBezTo>
                    <a:pt x="28" y="5"/>
                    <a:pt x="27" y="4"/>
                    <a:pt x="25" y="3"/>
                  </a:cubicBezTo>
                  <a:cubicBezTo>
                    <a:pt x="25" y="3"/>
                    <a:pt x="23" y="4"/>
                    <a:pt x="22" y="5"/>
                  </a:cubicBezTo>
                  <a:cubicBezTo>
                    <a:pt x="19" y="9"/>
                    <a:pt x="22" y="13"/>
                    <a:pt x="23" y="17"/>
                  </a:cubicBezTo>
                  <a:close/>
                  <a:moveTo>
                    <a:pt x="19" y="27"/>
                  </a:moveTo>
                  <a:cubicBezTo>
                    <a:pt x="18" y="27"/>
                    <a:pt x="18" y="27"/>
                    <a:pt x="18" y="26"/>
                  </a:cubicBezTo>
                  <a:cubicBezTo>
                    <a:pt x="14" y="27"/>
                    <a:pt x="11" y="28"/>
                    <a:pt x="9" y="31"/>
                  </a:cubicBezTo>
                  <a:cubicBezTo>
                    <a:pt x="9" y="32"/>
                    <a:pt x="8" y="33"/>
                    <a:pt x="8" y="34"/>
                  </a:cubicBezTo>
                  <a:cubicBezTo>
                    <a:pt x="10" y="35"/>
                    <a:pt x="11" y="36"/>
                    <a:pt x="13" y="37"/>
                  </a:cubicBezTo>
                  <a:cubicBezTo>
                    <a:pt x="14" y="37"/>
                    <a:pt x="15" y="36"/>
                    <a:pt x="15" y="35"/>
                  </a:cubicBezTo>
                  <a:cubicBezTo>
                    <a:pt x="17" y="33"/>
                    <a:pt x="18" y="30"/>
                    <a:pt x="19" y="27"/>
                  </a:cubicBezTo>
                  <a:close/>
                  <a:moveTo>
                    <a:pt x="22" y="22"/>
                  </a:moveTo>
                  <a:cubicBezTo>
                    <a:pt x="28" y="24"/>
                    <a:pt x="33" y="23"/>
                    <a:pt x="34" y="19"/>
                  </a:cubicBezTo>
                  <a:cubicBezTo>
                    <a:pt x="35" y="18"/>
                    <a:pt x="34" y="16"/>
                    <a:pt x="34" y="16"/>
                  </a:cubicBezTo>
                  <a:cubicBezTo>
                    <a:pt x="33" y="15"/>
                    <a:pt x="32" y="15"/>
                    <a:pt x="31" y="15"/>
                  </a:cubicBezTo>
                  <a:cubicBezTo>
                    <a:pt x="28" y="17"/>
                    <a:pt x="25" y="20"/>
                    <a:pt x="22" y="22"/>
                  </a:cubicBezTo>
                  <a:close/>
                  <a:moveTo>
                    <a:pt x="21" y="28"/>
                  </a:moveTo>
                  <a:cubicBezTo>
                    <a:pt x="22" y="30"/>
                    <a:pt x="23" y="33"/>
                    <a:pt x="24" y="35"/>
                  </a:cubicBezTo>
                  <a:cubicBezTo>
                    <a:pt x="25" y="35"/>
                    <a:pt x="27" y="36"/>
                    <a:pt x="27" y="35"/>
                  </a:cubicBezTo>
                  <a:cubicBezTo>
                    <a:pt x="28" y="35"/>
                    <a:pt x="29" y="33"/>
                    <a:pt x="29" y="32"/>
                  </a:cubicBezTo>
                  <a:cubicBezTo>
                    <a:pt x="29" y="29"/>
                    <a:pt x="25" y="27"/>
                    <a:pt x="21" y="28"/>
                  </a:cubicBezTo>
                  <a:close/>
                  <a:moveTo>
                    <a:pt x="15" y="24"/>
                  </a:moveTo>
                  <a:cubicBezTo>
                    <a:pt x="15" y="24"/>
                    <a:pt x="15" y="23"/>
                    <a:pt x="15" y="23"/>
                  </a:cubicBezTo>
                  <a:cubicBezTo>
                    <a:pt x="12" y="22"/>
                    <a:pt x="9" y="22"/>
                    <a:pt x="6" y="21"/>
                  </a:cubicBezTo>
                  <a:cubicBezTo>
                    <a:pt x="5" y="21"/>
                    <a:pt x="4" y="23"/>
                    <a:pt x="3" y="23"/>
                  </a:cubicBezTo>
                  <a:cubicBezTo>
                    <a:pt x="4" y="24"/>
                    <a:pt x="5" y="26"/>
                    <a:pt x="6" y="26"/>
                  </a:cubicBezTo>
                  <a:cubicBezTo>
                    <a:pt x="7" y="27"/>
                    <a:pt x="9" y="26"/>
                    <a:pt x="10" y="26"/>
                  </a:cubicBezTo>
                  <a:cubicBezTo>
                    <a:pt x="12" y="26"/>
                    <a:pt x="14" y="25"/>
                    <a:pt x="15" y="2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6" name="稻壳儿春秋广告/盗版必究"/>
          <p:cNvSpPr>
            <a:spLocks noChangeArrowheads="1"/>
          </p:cNvSpPr>
          <p:nvPr/>
        </p:nvSpPr>
        <p:spPr bwMode="auto">
          <a:xfrm>
            <a:off x="2913777" y="3061166"/>
            <a:ext cx="12971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600" dirty="0">
                <a:solidFill>
                  <a:srgbClr val="000000"/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  <a:sym typeface="Calibri" panose="020F0502020204030204" pitchFamily="34" charset="0"/>
              </a:rPr>
              <a:t>目  录</a:t>
            </a:r>
            <a:endParaRPr lang="en-US" altLang="zh-CN" sz="3600" dirty="0">
              <a:solidFill>
                <a:srgbClr val="000000"/>
              </a:solidFill>
              <a:latin typeface="方正卡通简体" panose="03000509000000000000" pitchFamily="65" charset="-122"/>
              <a:ea typeface="方正卡通简体" panose="03000509000000000000" pitchFamily="65" charset="-122"/>
              <a:sym typeface="Calibri" panose="020F0502020204030204" pitchFamily="34" charset="0"/>
            </a:endParaRPr>
          </a:p>
        </p:txBody>
      </p:sp>
      <p:sp>
        <p:nvSpPr>
          <p:cNvPr id="467" name="稻壳儿春秋广告/盗版必究"/>
          <p:cNvSpPr/>
          <p:nvPr/>
        </p:nvSpPr>
        <p:spPr bwMode="auto">
          <a:xfrm>
            <a:off x="6173986" y="2014121"/>
            <a:ext cx="540360" cy="561960"/>
          </a:xfrm>
          <a:custGeom>
            <a:avLst/>
            <a:gdLst>
              <a:gd name="T0" fmla="*/ 78 w 357"/>
              <a:gd name="T1" fmla="*/ 15 h 275"/>
              <a:gd name="T2" fmla="*/ 17 w 357"/>
              <a:gd name="T3" fmla="*/ 72 h 275"/>
              <a:gd name="T4" fmla="*/ 7 w 357"/>
              <a:gd name="T5" fmla="*/ 170 h 275"/>
              <a:gd name="T6" fmla="*/ 113 w 357"/>
              <a:gd name="T7" fmla="*/ 263 h 275"/>
              <a:gd name="T8" fmla="*/ 201 w 357"/>
              <a:gd name="T9" fmla="*/ 275 h 275"/>
              <a:gd name="T10" fmla="*/ 269 w 357"/>
              <a:gd name="T11" fmla="*/ 262 h 275"/>
              <a:gd name="T12" fmla="*/ 332 w 357"/>
              <a:gd name="T13" fmla="*/ 219 h 275"/>
              <a:gd name="T14" fmla="*/ 346 w 357"/>
              <a:gd name="T15" fmla="*/ 187 h 275"/>
              <a:gd name="T16" fmla="*/ 350 w 357"/>
              <a:gd name="T17" fmla="*/ 171 h 275"/>
              <a:gd name="T18" fmla="*/ 355 w 357"/>
              <a:gd name="T19" fmla="*/ 160 h 275"/>
              <a:gd name="T20" fmla="*/ 356 w 357"/>
              <a:gd name="T21" fmla="*/ 131 h 275"/>
              <a:gd name="T22" fmla="*/ 357 w 357"/>
              <a:gd name="T23" fmla="*/ 100 h 275"/>
              <a:gd name="T24" fmla="*/ 330 w 357"/>
              <a:gd name="T25" fmla="*/ 40 h 275"/>
              <a:gd name="T26" fmla="*/ 283 w 357"/>
              <a:gd name="T27" fmla="*/ 7 h 275"/>
              <a:gd name="T28" fmla="*/ 232 w 357"/>
              <a:gd name="T29" fmla="*/ 3 h 275"/>
              <a:gd name="T30" fmla="*/ 139 w 357"/>
              <a:gd name="T31" fmla="*/ 5 h 275"/>
              <a:gd name="T32" fmla="*/ 96 w 357"/>
              <a:gd name="T33" fmla="*/ 9 h 275"/>
              <a:gd name="T34" fmla="*/ 72 w 357"/>
              <a:gd name="T35" fmla="*/ 1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7" h="275">
                <a:moveTo>
                  <a:pt x="78" y="15"/>
                </a:moveTo>
                <a:cubicBezTo>
                  <a:pt x="48" y="14"/>
                  <a:pt x="26" y="48"/>
                  <a:pt x="17" y="72"/>
                </a:cubicBezTo>
                <a:cubicBezTo>
                  <a:pt x="4" y="103"/>
                  <a:pt x="0" y="137"/>
                  <a:pt x="7" y="170"/>
                </a:cubicBezTo>
                <a:cubicBezTo>
                  <a:pt x="19" y="221"/>
                  <a:pt x="65" y="249"/>
                  <a:pt x="113" y="263"/>
                </a:cubicBezTo>
                <a:cubicBezTo>
                  <a:pt x="143" y="271"/>
                  <a:pt x="170" y="275"/>
                  <a:pt x="201" y="275"/>
                </a:cubicBezTo>
                <a:cubicBezTo>
                  <a:pt x="226" y="275"/>
                  <a:pt x="246" y="271"/>
                  <a:pt x="269" y="262"/>
                </a:cubicBezTo>
                <a:cubicBezTo>
                  <a:pt x="293" y="253"/>
                  <a:pt x="315" y="239"/>
                  <a:pt x="332" y="219"/>
                </a:cubicBezTo>
                <a:cubicBezTo>
                  <a:pt x="340" y="209"/>
                  <a:pt x="343" y="200"/>
                  <a:pt x="346" y="187"/>
                </a:cubicBezTo>
                <a:cubicBezTo>
                  <a:pt x="347" y="182"/>
                  <a:pt x="348" y="176"/>
                  <a:pt x="350" y="171"/>
                </a:cubicBezTo>
                <a:cubicBezTo>
                  <a:pt x="351" y="167"/>
                  <a:pt x="354" y="164"/>
                  <a:pt x="355" y="160"/>
                </a:cubicBezTo>
                <a:cubicBezTo>
                  <a:pt x="357" y="151"/>
                  <a:pt x="356" y="140"/>
                  <a:pt x="356" y="131"/>
                </a:cubicBezTo>
                <a:cubicBezTo>
                  <a:pt x="356" y="120"/>
                  <a:pt x="357" y="110"/>
                  <a:pt x="357" y="100"/>
                </a:cubicBezTo>
                <a:cubicBezTo>
                  <a:pt x="357" y="79"/>
                  <a:pt x="343" y="56"/>
                  <a:pt x="330" y="40"/>
                </a:cubicBezTo>
                <a:cubicBezTo>
                  <a:pt x="319" y="25"/>
                  <a:pt x="301" y="13"/>
                  <a:pt x="283" y="7"/>
                </a:cubicBezTo>
                <a:cubicBezTo>
                  <a:pt x="267" y="2"/>
                  <a:pt x="248" y="4"/>
                  <a:pt x="232" y="3"/>
                </a:cubicBezTo>
                <a:cubicBezTo>
                  <a:pt x="201" y="0"/>
                  <a:pt x="169" y="2"/>
                  <a:pt x="139" y="5"/>
                </a:cubicBezTo>
                <a:cubicBezTo>
                  <a:pt x="124" y="6"/>
                  <a:pt x="110" y="8"/>
                  <a:pt x="96" y="9"/>
                </a:cubicBezTo>
                <a:cubicBezTo>
                  <a:pt x="88" y="9"/>
                  <a:pt x="78" y="9"/>
                  <a:pt x="72" y="14"/>
                </a:cubicBezTo>
              </a:path>
            </a:pathLst>
          </a:cu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01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468" name="稻壳儿春秋广告/盗版必究"/>
          <p:cNvGrpSpPr/>
          <p:nvPr/>
        </p:nvGrpSpPr>
        <p:grpSpPr>
          <a:xfrm>
            <a:off x="6793854" y="1909899"/>
            <a:ext cx="3258182" cy="970789"/>
            <a:chOff x="7899744" y="1359028"/>
            <a:chExt cx="3258182" cy="970789"/>
          </a:xfrm>
        </p:grpSpPr>
        <p:sp>
          <p:nvSpPr>
            <p:cNvPr id="469" name="稻壳儿春秋广告/盗版必究"/>
            <p:cNvSpPr/>
            <p:nvPr/>
          </p:nvSpPr>
          <p:spPr>
            <a:xfrm>
              <a:off x="7921142" y="2022040"/>
              <a:ext cx="32367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包括了基础计算和高级计算器两大部分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0" name="稻壳儿春秋广告/盗版必究"/>
            <p:cNvSpPr txBox="1"/>
            <p:nvPr/>
          </p:nvSpPr>
          <p:spPr>
            <a:xfrm>
              <a:off x="7899744" y="1359028"/>
              <a:ext cx="289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sp>
        <p:nvSpPr>
          <p:cNvPr id="473" name="稻壳儿春秋广告/盗版必究"/>
          <p:cNvSpPr/>
          <p:nvPr/>
        </p:nvSpPr>
        <p:spPr bwMode="auto">
          <a:xfrm>
            <a:off x="6173986" y="4383888"/>
            <a:ext cx="540360" cy="561960"/>
          </a:xfrm>
          <a:custGeom>
            <a:avLst/>
            <a:gdLst>
              <a:gd name="T0" fmla="*/ 78 w 357"/>
              <a:gd name="T1" fmla="*/ 15 h 275"/>
              <a:gd name="T2" fmla="*/ 17 w 357"/>
              <a:gd name="T3" fmla="*/ 72 h 275"/>
              <a:gd name="T4" fmla="*/ 7 w 357"/>
              <a:gd name="T5" fmla="*/ 170 h 275"/>
              <a:gd name="T6" fmla="*/ 113 w 357"/>
              <a:gd name="T7" fmla="*/ 263 h 275"/>
              <a:gd name="T8" fmla="*/ 201 w 357"/>
              <a:gd name="T9" fmla="*/ 275 h 275"/>
              <a:gd name="T10" fmla="*/ 269 w 357"/>
              <a:gd name="T11" fmla="*/ 262 h 275"/>
              <a:gd name="T12" fmla="*/ 332 w 357"/>
              <a:gd name="T13" fmla="*/ 219 h 275"/>
              <a:gd name="T14" fmla="*/ 346 w 357"/>
              <a:gd name="T15" fmla="*/ 187 h 275"/>
              <a:gd name="T16" fmla="*/ 350 w 357"/>
              <a:gd name="T17" fmla="*/ 171 h 275"/>
              <a:gd name="T18" fmla="*/ 355 w 357"/>
              <a:gd name="T19" fmla="*/ 160 h 275"/>
              <a:gd name="T20" fmla="*/ 356 w 357"/>
              <a:gd name="T21" fmla="*/ 131 h 275"/>
              <a:gd name="T22" fmla="*/ 357 w 357"/>
              <a:gd name="T23" fmla="*/ 100 h 275"/>
              <a:gd name="T24" fmla="*/ 330 w 357"/>
              <a:gd name="T25" fmla="*/ 40 h 275"/>
              <a:gd name="T26" fmla="*/ 283 w 357"/>
              <a:gd name="T27" fmla="*/ 7 h 275"/>
              <a:gd name="T28" fmla="*/ 232 w 357"/>
              <a:gd name="T29" fmla="*/ 3 h 275"/>
              <a:gd name="T30" fmla="*/ 139 w 357"/>
              <a:gd name="T31" fmla="*/ 5 h 275"/>
              <a:gd name="T32" fmla="*/ 96 w 357"/>
              <a:gd name="T33" fmla="*/ 9 h 275"/>
              <a:gd name="T34" fmla="*/ 72 w 357"/>
              <a:gd name="T35" fmla="*/ 14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7" h="275">
                <a:moveTo>
                  <a:pt x="78" y="15"/>
                </a:moveTo>
                <a:cubicBezTo>
                  <a:pt x="48" y="14"/>
                  <a:pt x="26" y="48"/>
                  <a:pt x="17" y="72"/>
                </a:cubicBezTo>
                <a:cubicBezTo>
                  <a:pt x="4" y="103"/>
                  <a:pt x="0" y="137"/>
                  <a:pt x="7" y="170"/>
                </a:cubicBezTo>
                <a:cubicBezTo>
                  <a:pt x="19" y="221"/>
                  <a:pt x="65" y="249"/>
                  <a:pt x="113" y="263"/>
                </a:cubicBezTo>
                <a:cubicBezTo>
                  <a:pt x="143" y="271"/>
                  <a:pt x="170" y="275"/>
                  <a:pt x="201" y="275"/>
                </a:cubicBezTo>
                <a:cubicBezTo>
                  <a:pt x="226" y="275"/>
                  <a:pt x="246" y="271"/>
                  <a:pt x="269" y="262"/>
                </a:cubicBezTo>
                <a:cubicBezTo>
                  <a:pt x="293" y="253"/>
                  <a:pt x="315" y="239"/>
                  <a:pt x="332" y="219"/>
                </a:cubicBezTo>
                <a:cubicBezTo>
                  <a:pt x="340" y="209"/>
                  <a:pt x="343" y="200"/>
                  <a:pt x="346" y="187"/>
                </a:cubicBezTo>
                <a:cubicBezTo>
                  <a:pt x="347" y="182"/>
                  <a:pt x="348" y="176"/>
                  <a:pt x="350" y="171"/>
                </a:cubicBezTo>
                <a:cubicBezTo>
                  <a:pt x="351" y="167"/>
                  <a:pt x="354" y="164"/>
                  <a:pt x="355" y="160"/>
                </a:cubicBezTo>
                <a:cubicBezTo>
                  <a:pt x="357" y="151"/>
                  <a:pt x="356" y="140"/>
                  <a:pt x="356" y="131"/>
                </a:cubicBezTo>
                <a:cubicBezTo>
                  <a:pt x="356" y="120"/>
                  <a:pt x="357" y="110"/>
                  <a:pt x="357" y="100"/>
                </a:cubicBezTo>
                <a:cubicBezTo>
                  <a:pt x="357" y="79"/>
                  <a:pt x="343" y="56"/>
                  <a:pt x="330" y="40"/>
                </a:cubicBezTo>
                <a:cubicBezTo>
                  <a:pt x="319" y="25"/>
                  <a:pt x="301" y="13"/>
                  <a:pt x="283" y="7"/>
                </a:cubicBezTo>
                <a:cubicBezTo>
                  <a:pt x="267" y="2"/>
                  <a:pt x="248" y="4"/>
                  <a:pt x="232" y="3"/>
                </a:cubicBezTo>
                <a:cubicBezTo>
                  <a:pt x="201" y="0"/>
                  <a:pt x="169" y="2"/>
                  <a:pt x="139" y="5"/>
                </a:cubicBezTo>
                <a:cubicBezTo>
                  <a:pt x="124" y="6"/>
                  <a:pt x="110" y="8"/>
                  <a:pt x="96" y="9"/>
                </a:cubicBezTo>
                <a:cubicBezTo>
                  <a:pt x="88" y="9"/>
                  <a:pt x="78" y="9"/>
                  <a:pt x="72" y="14"/>
                </a:cubicBezTo>
              </a:path>
            </a:pathLst>
          </a:custGeom>
          <a:noFill/>
          <a:ln w="28575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rPr>
              <a:t>02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grpSp>
        <p:nvGrpSpPr>
          <p:cNvPr id="474" name="稻壳儿春秋广告/盗版必究"/>
          <p:cNvGrpSpPr/>
          <p:nvPr/>
        </p:nvGrpSpPr>
        <p:grpSpPr>
          <a:xfrm>
            <a:off x="6793854" y="4279666"/>
            <a:ext cx="3437718" cy="1186232"/>
            <a:chOff x="7899744" y="1359028"/>
            <a:chExt cx="3437718" cy="1186232"/>
          </a:xfrm>
        </p:grpSpPr>
        <p:sp>
          <p:nvSpPr>
            <p:cNvPr id="475" name="稻壳儿春秋广告/盗版必究"/>
            <p:cNvSpPr/>
            <p:nvPr/>
          </p:nvSpPr>
          <p:spPr>
            <a:xfrm>
              <a:off x="7921142" y="2022040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四大功能：尺码预测、恩格尔系数计算、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贷款缴纳、出行成本预测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6" name="稻壳儿春秋广告/盗版必究"/>
            <p:cNvSpPr txBox="1"/>
            <p:nvPr/>
          </p:nvSpPr>
          <p:spPr>
            <a:xfrm>
              <a:off x="7899744" y="1359028"/>
              <a:ext cx="28925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卡通简体" panose="03000509000000000000" pitchFamily="65" charset="-122"/>
                <a:ea typeface="方正卡通简体" panose="03000509000000000000" pitchFamily="65" charset="-122"/>
              </a:endParaRPr>
            </a:p>
          </p:txBody>
        </p:sp>
      </p:grpSp>
      <p:pic>
        <p:nvPicPr>
          <p:cNvPr id="471" name="图片 470">
            <a:extLst>
              <a:ext uri="{FF2B5EF4-FFF2-40B4-BE49-F238E27FC236}">
                <a16:creationId xmlns:a16="http://schemas.microsoft.com/office/drawing/2014/main" id="{3D64BB4E-60DE-469E-8A7F-B2CD0FFA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502" y="1951862"/>
            <a:ext cx="1580952" cy="504762"/>
          </a:xfrm>
          <a:prstGeom prst="rect">
            <a:avLst/>
          </a:prstGeom>
        </p:spPr>
      </p:pic>
      <p:pic>
        <p:nvPicPr>
          <p:cNvPr id="472" name="图片 471">
            <a:extLst>
              <a:ext uri="{FF2B5EF4-FFF2-40B4-BE49-F238E27FC236}">
                <a16:creationId xmlns:a16="http://schemas.microsoft.com/office/drawing/2014/main" id="{02331FCF-D7C0-454E-A3B4-EB07E749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74" y="4363553"/>
            <a:ext cx="2047619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组合 371"/>
          <p:cNvGrpSpPr/>
          <p:nvPr/>
        </p:nvGrpSpPr>
        <p:grpSpPr>
          <a:xfrm>
            <a:off x="3037436" y="4434326"/>
            <a:ext cx="6117128" cy="1382235"/>
            <a:chOff x="3037436" y="4174015"/>
            <a:chExt cx="6117128" cy="1382235"/>
          </a:xfrm>
        </p:grpSpPr>
        <p:sp>
          <p:nvSpPr>
            <p:cNvPr id="472" name="Freeform 5"/>
            <p:cNvSpPr/>
            <p:nvPr/>
          </p:nvSpPr>
          <p:spPr bwMode="auto">
            <a:xfrm>
              <a:off x="6676833" y="4357823"/>
              <a:ext cx="904335" cy="771993"/>
            </a:xfrm>
            <a:custGeom>
              <a:avLst/>
              <a:gdLst>
                <a:gd name="T0" fmla="*/ 15 w 117"/>
                <a:gd name="T1" fmla="*/ 91 h 100"/>
                <a:gd name="T2" fmla="*/ 8 w 117"/>
                <a:gd name="T3" fmla="*/ 94 h 100"/>
                <a:gd name="T4" fmla="*/ 4 w 117"/>
                <a:gd name="T5" fmla="*/ 95 h 100"/>
                <a:gd name="T6" fmla="*/ 2 w 117"/>
                <a:gd name="T7" fmla="*/ 96 h 100"/>
                <a:gd name="T8" fmla="*/ 0 w 117"/>
                <a:gd name="T9" fmla="*/ 98 h 100"/>
                <a:gd name="T10" fmla="*/ 2 w 117"/>
                <a:gd name="T11" fmla="*/ 100 h 100"/>
                <a:gd name="T12" fmla="*/ 3 w 117"/>
                <a:gd name="T13" fmla="*/ 100 h 100"/>
                <a:gd name="T14" fmla="*/ 5 w 117"/>
                <a:gd name="T15" fmla="*/ 99 h 100"/>
                <a:gd name="T16" fmla="*/ 9 w 117"/>
                <a:gd name="T17" fmla="*/ 97 h 100"/>
                <a:gd name="T18" fmla="*/ 24 w 117"/>
                <a:gd name="T19" fmla="*/ 87 h 100"/>
                <a:gd name="T20" fmla="*/ 39 w 117"/>
                <a:gd name="T21" fmla="*/ 68 h 100"/>
                <a:gd name="T22" fmla="*/ 47 w 117"/>
                <a:gd name="T23" fmla="*/ 56 h 100"/>
                <a:gd name="T24" fmla="*/ 55 w 117"/>
                <a:gd name="T25" fmla="*/ 45 h 100"/>
                <a:gd name="T26" fmla="*/ 63 w 117"/>
                <a:gd name="T27" fmla="*/ 34 h 100"/>
                <a:gd name="T28" fmla="*/ 72 w 117"/>
                <a:gd name="T29" fmla="*/ 24 h 100"/>
                <a:gd name="T30" fmla="*/ 81 w 117"/>
                <a:gd name="T31" fmla="*/ 16 h 100"/>
                <a:gd name="T32" fmla="*/ 91 w 117"/>
                <a:gd name="T33" fmla="*/ 10 h 100"/>
                <a:gd name="T34" fmla="*/ 100 w 117"/>
                <a:gd name="T35" fmla="*/ 6 h 100"/>
                <a:gd name="T36" fmla="*/ 107 w 117"/>
                <a:gd name="T37" fmla="*/ 6 h 100"/>
                <a:gd name="T38" fmla="*/ 111 w 117"/>
                <a:gd name="T39" fmla="*/ 6 h 100"/>
                <a:gd name="T40" fmla="*/ 113 w 117"/>
                <a:gd name="T41" fmla="*/ 6 h 100"/>
                <a:gd name="T42" fmla="*/ 113 w 117"/>
                <a:gd name="T43" fmla="*/ 6 h 100"/>
                <a:gd name="T44" fmla="*/ 117 w 117"/>
                <a:gd name="T45" fmla="*/ 4 h 100"/>
                <a:gd name="T46" fmla="*/ 114 w 117"/>
                <a:gd name="T47" fmla="*/ 0 h 100"/>
                <a:gd name="T48" fmla="*/ 113 w 117"/>
                <a:gd name="T49" fmla="*/ 0 h 100"/>
                <a:gd name="T50" fmla="*/ 111 w 117"/>
                <a:gd name="T51" fmla="*/ 0 h 100"/>
                <a:gd name="T52" fmla="*/ 106 w 117"/>
                <a:gd name="T53" fmla="*/ 1 h 100"/>
                <a:gd name="T54" fmla="*/ 90 w 117"/>
                <a:gd name="T55" fmla="*/ 7 h 100"/>
                <a:gd name="T56" fmla="*/ 69 w 117"/>
                <a:gd name="T57" fmla="*/ 21 h 100"/>
                <a:gd name="T58" fmla="*/ 59 w 117"/>
                <a:gd name="T59" fmla="*/ 30 h 100"/>
                <a:gd name="T60" fmla="*/ 49 w 117"/>
                <a:gd name="T61" fmla="*/ 41 h 100"/>
                <a:gd name="T62" fmla="*/ 41 w 117"/>
                <a:gd name="T63" fmla="*/ 53 h 100"/>
                <a:gd name="T64" fmla="*/ 35 w 117"/>
                <a:gd name="T65" fmla="*/ 65 h 100"/>
                <a:gd name="T66" fmla="*/ 29 w 117"/>
                <a:gd name="T67" fmla="*/ 76 h 100"/>
                <a:gd name="T68" fmla="*/ 22 w 117"/>
                <a:gd name="T69" fmla="*/ 85 h 100"/>
                <a:gd name="T70" fmla="*/ 15 w 117"/>
                <a:gd name="T7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100">
                  <a:moveTo>
                    <a:pt x="15" y="91"/>
                  </a:moveTo>
                  <a:cubicBezTo>
                    <a:pt x="13" y="93"/>
                    <a:pt x="10" y="94"/>
                    <a:pt x="8" y="94"/>
                  </a:cubicBezTo>
                  <a:cubicBezTo>
                    <a:pt x="7" y="95"/>
                    <a:pt x="5" y="95"/>
                    <a:pt x="4" y="95"/>
                  </a:cubicBezTo>
                  <a:cubicBezTo>
                    <a:pt x="3" y="96"/>
                    <a:pt x="2" y="96"/>
                    <a:pt x="2" y="96"/>
                  </a:cubicBezTo>
                  <a:cubicBezTo>
                    <a:pt x="1" y="96"/>
                    <a:pt x="0" y="97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4" y="99"/>
                    <a:pt x="5" y="99"/>
                  </a:cubicBezTo>
                  <a:cubicBezTo>
                    <a:pt x="6" y="99"/>
                    <a:pt x="8" y="98"/>
                    <a:pt x="9" y="97"/>
                  </a:cubicBezTo>
                  <a:cubicBezTo>
                    <a:pt x="13" y="95"/>
                    <a:pt x="19" y="92"/>
                    <a:pt x="24" y="87"/>
                  </a:cubicBezTo>
                  <a:cubicBezTo>
                    <a:pt x="29" y="82"/>
                    <a:pt x="35" y="75"/>
                    <a:pt x="39" y="68"/>
                  </a:cubicBezTo>
                  <a:cubicBezTo>
                    <a:pt x="42" y="64"/>
                    <a:pt x="44" y="60"/>
                    <a:pt x="47" y="56"/>
                  </a:cubicBezTo>
                  <a:cubicBezTo>
                    <a:pt x="49" y="53"/>
                    <a:pt x="52" y="49"/>
                    <a:pt x="55" y="45"/>
                  </a:cubicBezTo>
                  <a:cubicBezTo>
                    <a:pt x="57" y="41"/>
                    <a:pt x="60" y="38"/>
                    <a:pt x="63" y="34"/>
                  </a:cubicBezTo>
                  <a:cubicBezTo>
                    <a:pt x="66" y="30"/>
                    <a:pt x="69" y="27"/>
                    <a:pt x="72" y="24"/>
                  </a:cubicBezTo>
                  <a:cubicBezTo>
                    <a:pt x="75" y="21"/>
                    <a:pt x="78" y="18"/>
                    <a:pt x="81" y="16"/>
                  </a:cubicBezTo>
                  <a:cubicBezTo>
                    <a:pt x="84" y="13"/>
                    <a:pt x="88" y="11"/>
                    <a:pt x="91" y="10"/>
                  </a:cubicBezTo>
                  <a:cubicBezTo>
                    <a:pt x="94" y="8"/>
                    <a:pt x="97" y="7"/>
                    <a:pt x="100" y="6"/>
                  </a:cubicBezTo>
                  <a:cubicBezTo>
                    <a:pt x="102" y="6"/>
                    <a:pt x="105" y="6"/>
                    <a:pt x="107" y="6"/>
                  </a:cubicBezTo>
                  <a:cubicBezTo>
                    <a:pt x="109" y="6"/>
                    <a:pt x="110" y="6"/>
                    <a:pt x="111" y="6"/>
                  </a:cubicBezTo>
                  <a:cubicBezTo>
                    <a:pt x="112" y="6"/>
                    <a:pt x="113" y="6"/>
                    <a:pt x="113" y="6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5" y="7"/>
                    <a:pt x="116" y="6"/>
                    <a:pt x="117" y="4"/>
                  </a:cubicBezTo>
                  <a:cubicBezTo>
                    <a:pt x="117" y="2"/>
                    <a:pt x="116" y="0"/>
                    <a:pt x="114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110" y="0"/>
                    <a:pt x="108" y="1"/>
                    <a:pt x="106" y="1"/>
                  </a:cubicBezTo>
                  <a:cubicBezTo>
                    <a:pt x="102" y="2"/>
                    <a:pt x="96" y="4"/>
                    <a:pt x="90" y="7"/>
                  </a:cubicBezTo>
                  <a:cubicBezTo>
                    <a:pt x="83" y="10"/>
                    <a:pt x="76" y="15"/>
                    <a:pt x="69" y="21"/>
                  </a:cubicBezTo>
                  <a:cubicBezTo>
                    <a:pt x="66" y="24"/>
                    <a:pt x="62" y="27"/>
                    <a:pt x="59" y="30"/>
                  </a:cubicBezTo>
                  <a:cubicBezTo>
                    <a:pt x="56" y="34"/>
                    <a:pt x="52" y="37"/>
                    <a:pt x="49" y="41"/>
                  </a:cubicBezTo>
                  <a:cubicBezTo>
                    <a:pt x="46" y="45"/>
                    <a:pt x="44" y="49"/>
                    <a:pt x="41" y="53"/>
                  </a:cubicBezTo>
                  <a:cubicBezTo>
                    <a:pt x="39" y="57"/>
                    <a:pt x="37" y="61"/>
                    <a:pt x="35" y="65"/>
                  </a:cubicBezTo>
                  <a:cubicBezTo>
                    <a:pt x="33" y="69"/>
                    <a:pt x="31" y="73"/>
                    <a:pt x="29" y="76"/>
                  </a:cubicBezTo>
                  <a:cubicBezTo>
                    <a:pt x="27" y="79"/>
                    <a:pt x="24" y="82"/>
                    <a:pt x="22" y="85"/>
                  </a:cubicBezTo>
                  <a:cubicBezTo>
                    <a:pt x="20" y="87"/>
                    <a:pt x="17" y="90"/>
                    <a:pt x="15" y="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7" name="Oval 6"/>
            <p:cNvSpPr>
              <a:spLocks noChangeArrowheads="1"/>
            </p:cNvSpPr>
            <p:nvPr/>
          </p:nvSpPr>
          <p:spPr bwMode="auto">
            <a:xfrm>
              <a:off x="7062830" y="4387232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2" name="Oval 7"/>
            <p:cNvSpPr>
              <a:spLocks noChangeArrowheads="1"/>
            </p:cNvSpPr>
            <p:nvPr/>
          </p:nvSpPr>
          <p:spPr bwMode="auto">
            <a:xfrm>
              <a:off x="7187819" y="4343118"/>
              <a:ext cx="69847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7" name="Freeform 8"/>
            <p:cNvSpPr/>
            <p:nvPr/>
          </p:nvSpPr>
          <p:spPr bwMode="auto">
            <a:xfrm>
              <a:off x="4063084" y="4335766"/>
              <a:ext cx="4095241" cy="871249"/>
            </a:xfrm>
            <a:custGeom>
              <a:avLst/>
              <a:gdLst>
                <a:gd name="T0" fmla="*/ 481 w 531"/>
                <a:gd name="T1" fmla="*/ 16 h 113"/>
                <a:gd name="T2" fmla="*/ 385 w 531"/>
                <a:gd name="T3" fmla="*/ 83 h 113"/>
                <a:gd name="T4" fmla="*/ 310 w 531"/>
                <a:gd name="T5" fmla="*/ 102 h 113"/>
                <a:gd name="T6" fmla="*/ 338 w 531"/>
                <a:gd name="T7" fmla="*/ 94 h 113"/>
                <a:gd name="T8" fmla="*/ 366 w 531"/>
                <a:gd name="T9" fmla="*/ 47 h 113"/>
                <a:gd name="T10" fmla="*/ 332 w 531"/>
                <a:gd name="T11" fmla="*/ 2 h 113"/>
                <a:gd name="T12" fmla="*/ 284 w 531"/>
                <a:gd name="T13" fmla="*/ 15 h 113"/>
                <a:gd name="T14" fmla="*/ 316 w 531"/>
                <a:gd name="T15" fmla="*/ 55 h 113"/>
                <a:gd name="T16" fmla="*/ 314 w 531"/>
                <a:gd name="T17" fmla="*/ 47 h 113"/>
                <a:gd name="T18" fmla="*/ 304 w 531"/>
                <a:gd name="T19" fmla="*/ 56 h 113"/>
                <a:gd name="T20" fmla="*/ 288 w 531"/>
                <a:gd name="T21" fmla="*/ 18 h 113"/>
                <a:gd name="T22" fmla="*/ 330 w 531"/>
                <a:gd name="T23" fmla="*/ 11 h 113"/>
                <a:gd name="T24" fmla="*/ 360 w 531"/>
                <a:gd name="T25" fmla="*/ 47 h 113"/>
                <a:gd name="T26" fmla="*/ 335 w 531"/>
                <a:gd name="T27" fmla="*/ 90 h 113"/>
                <a:gd name="T28" fmla="*/ 299 w 531"/>
                <a:gd name="T29" fmla="*/ 96 h 113"/>
                <a:gd name="T30" fmla="*/ 275 w 531"/>
                <a:gd name="T31" fmla="*/ 76 h 113"/>
                <a:gd name="T32" fmla="*/ 265 w 531"/>
                <a:gd name="T33" fmla="*/ 62 h 113"/>
                <a:gd name="T34" fmla="*/ 256 w 531"/>
                <a:gd name="T35" fmla="*/ 76 h 113"/>
                <a:gd name="T36" fmla="*/ 232 w 531"/>
                <a:gd name="T37" fmla="*/ 96 h 113"/>
                <a:gd name="T38" fmla="*/ 196 w 531"/>
                <a:gd name="T39" fmla="*/ 90 h 113"/>
                <a:gd name="T40" fmla="*/ 171 w 531"/>
                <a:gd name="T41" fmla="*/ 47 h 113"/>
                <a:gd name="T42" fmla="*/ 201 w 531"/>
                <a:gd name="T43" fmla="*/ 11 h 113"/>
                <a:gd name="T44" fmla="*/ 243 w 531"/>
                <a:gd name="T45" fmla="*/ 18 h 113"/>
                <a:gd name="T46" fmla="*/ 227 w 531"/>
                <a:gd name="T47" fmla="*/ 56 h 113"/>
                <a:gd name="T48" fmla="*/ 217 w 531"/>
                <a:gd name="T49" fmla="*/ 47 h 113"/>
                <a:gd name="T50" fmla="*/ 215 w 531"/>
                <a:gd name="T51" fmla="*/ 55 h 113"/>
                <a:gd name="T52" fmla="*/ 247 w 531"/>
                <a:gd name="T53" fmla="*/ 15 h 113"/>
                <a:gd name="T54" fmla="*/ 199 w 531"/>
                <a:gd name="T55" fmla="*/ 2 h 113"/>
                <a:gd name="T56" fmla="*/ 165 w 531"/>
                <a:gd name="T57" fmla="*/ 47 h 113"/>
                <a:gd name="T58" fmla="*/ 193 w 531"/>
                <a:gd name="T59" fmla="*/ 94 h 113"/>
                <a:gd name="T60" fmla="*/ 221 w 531"/>
                <a:gd name="T61" fmla="*/ 102 h 113"/>
                <a:gd name="T62" fmla="*/ 146 w 531"/>
                <a:gd name="T63" fmla="*/ 83 h 113"/>
                <a:gd name="T64" fmla="*/ 50 w 531"/>
                <a:gd name="T65" fmla="*/ 16 h 113"/>
                <a:gd name="T66" fmla="*/ 1 w 531"/>
                <a:gd name="T67" fmla="*/ 41 h 113"/>
                <a:gd name="T68" fmla="*/ 31 w 531"/>
                <a:gd name="T69" fmla="*/ 48 h 113"/>
                <a:gd name="T70" fmla="*/ 26 w 531"/>
                <a:gd name="T71" fmla="*/ 43 h 113"/>
                <a:gd name="T72" fmla="*/ 8 w 531"/>
                <a:gd name="T73" fmla="*/ 47 h 113"/>
                <a:gd name="T74" fmla="*/ 74 w 531"/>
                <a:gd name="T75" fmla="*/ 34 h 113"/>
                <a:gd name="T76" fmla="*/ 164 w 531"/>
                <a:gd name="T77" fmla="*/ 103 h 113"/>
                <a:gd name="T78" fmla="*/ 232 w 531"/>
                <a:gd name="T79" fmla="*/ 101 h 113"/>
                <a:gd name="T80" fmla="*/ 265 w 531"/>
                <a:gd name="T81" fmla="*/ 70 h 113"/>
                <a:gd name="T82" fmla="*/ 299 w 531"/>
                <a:gd name="T83" fmla="*/ 101 h 113"/>
                <a:gd name="T84" fmla="*/ 367 w 531"/>
                <a:gd name="T85" fmla="*/ 103 h 113"/>
                <a:gd name="T86" fmla="*/ 457 w 531"/>
                <a:gd name="T87" fmla="*/ 34 h 113"/>
                <a:gd name="T88" fmla="*/ 523 w 531"/>
                <a:gd name="T89" fmla="*/ 47 h 113"/>
                <a:gd name="T90" fmla="*/ 505 w 531"/>
                <a:gd name="T91" fmla="*/ 43 h 113"/>
                <a:gd name="T92" fmla="*/ 500 w 531"/>
                <a:gd name="T93" fmla="*/ 48 h 113"/>
                <a:gd name="T94" fmla="*/ 530 w 531"/>
                <a:gd name="T95" fmla="*/ 4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1" h="113">
                  <a:moveTo>
                    <a:pt x="530" y="35"/>
                  </a:moveTo>
                  <a:cubicBezTo>
                    <a:pt x="530" y="33"/>
                    <a:pt x="529" y="31"/>
                    <a:pt x="528" y="29"/>
                  </a:cubicBezTo>
                  <a:cubicBezTo>
                    <a:pt x="525" y="22"/>
                    <a:pt x="517" y="16"/>
                    <a:pt x="508" y="14"/>
                  </a:cubicBezTo>
                  <a:cubicBezTo>
                    <a:pt x="499" y="12"/>
                    <a:pt x="490" y="14"/>
                    <a:pt x="481" y="16"/>
                  </a:cubicBezTo>
                  <a:cubicBezTo>
                    <a:pt x="472" y="19"/>
                    <a:pt x="462" y="23"/>
                    <a:pt x="454" y="28"/>
                  </a:cubicBezTo>
                  <a:cubicBezTo>
                    <a:pt x="445" y="32"/>
                    <a:pt x="437" y="38"/>
                    <a:pt x="429" y="44"/>
                  </a:cubicBezTo>
                  <a:cubicBezTo>
                    <a:pt x="421" y="50"/>
                    <a:pt x="413" y="57"/>
                    <a:pt x="406" y="64"/>
                  </a:cubicBezTo>
                  <a:cubicBezTo>
                    <a:pt x="399" y="70"/>
                    <a:pt x="392" y="77"/>
                    <a:pt x="385" y="83"/>
                  </a:cubicBezTo>
                  <a:cubicBezTo>
                    <a:pt x="378" y="89"/>
                    <a:pt x="371" y="94"/>
                    <a:pt x="364" y="98"/>
                  </a:cubicBezTo>
                  <a:cubicBezTo>
                    <a:pt x="357" y="102"/>
                    <a:pt x="350" y="104"/>
                    <a:pt x="343" y="106"/>
                  </a:cubicBezTo>
                  <a:cubicBezTo>
                    <a:pt x="336" y="107"/>
                    <a:pt x="329" y="107"/>
                    <a:pt x="324" y="107"/>
                  </a:cubicBezTo>
                  <a:cubicBezTo>
                    <a:pt x="318" y="106"/>
                    <a:pt x="313" y="104"/>
                    <a:pt x="310" y="102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314" y="103"/>
                    <a:pt x="320" y="102"/>
                    <a:pt x="326" y="100"/>
                  </a:cubicBezTo>
                  <a:cubicBezTo>
                    <a:pt x="328" y="100"/>
                    <a:pt x="330" y="99"/>
                    <a:pt x="332" y="98"/>
                  </a:cubicBezTo>
                  <a:cubicBezTo>
                    <a:pt x="334" y="97"/>
                    <a:pt x="336" y="96"/>
                    <a:pt x="338" y="94"/>
                  </a:cubicBezTo>
                  <a:cubicBezTo>
                    <a:pt x="342" y="91"/>
                    <a:pt x="346" y="88"/>
                    <a:pt x="349" y="85"/>
                  </a:cubicBezTo>
                  <a:cubicBezTo>
                    <a:pt x="355" y="77"/>
                    <a:pt x="361" y="69"/>
                    <a:pt x="364" y="59"/>
                  </a:cubicBezTo>
                  <a:cubicBezTo>
                    <a:pt x="365" y="56"/>
                    <a:pt x="365" y="54"/>
                    <a:pt x="366" y="51"/>
                  </a:cubicBezTo>
                  <a:cubicBezTo>
                    <a:pt x="366" y="50"/>
                    <a:pt x="366" y="48"/>
                    <a:pt x="366" y="47"/>
                  </a:cubicBezTo>
                  <a:cubicBezTo>
                    <a:pt x="366" y="46"/>
                    <a:pt x="366" y="44"/>
                    <a:pt x="366" y="43"/>
                  </a:cubicBezTo>
                  <a:cubicBezTo>
                    <a:pt x="366" y="38"/>
                    <a:pt x="365" y="32"/>
                    <a:pt x="363" y="27"/>
                  </a:cubicBezTo>
                  <a:cubicBezTo>
                    <a:pt x="358" y="17"/>
                    <a:pt x="349" y="9"/>
                    <a:pt x="340" y="5"/>
                  </a:cubicBezTo>
                  <a:cubicBezTo>
                    <a:pt x="337" y="4"/>
                    <a:pt x="335" y="3"/>
                    <a:pt x="332" y="2"/>
                  </a:cubicBezTo>
                  <a:cubicBezTo>
                    <a:pt x="331" y="2"/>
                    <a:pt x="330" y="2"/>
                    <a:pt x="328" y="1"/>
                  </a:cubicBezTo>
                  <a:cubicBezTo>
                    <a:pt x="327" y="1"/>
                    <a:pt x="326" y="1"/>
                    <a:pt x="324" y="1"/>
                  </a:cubicBezTo>
                  <a:cubicBezTo>
                    <a:pt x="319" y="0"/>
                    <a:pt x="314" y="0"/>
                    <a:pt x="309" y="1"/>
                  </a:cubicBezTo>
                  <a:cubicBezTo>
                    <a:pt x="299" y="2"/>
                    <a:pt x="290" y="8"/>
                    <a:pt x="284" y="15"/>
                  </a:cubicBezTo>
                  <a:cubicBezTo>
                    <a:pt x="278" y="22"/>
                    <a:pt x="276" y="32"/>
                    <a:pt x="277" y="39"/>
                  </a:cubicBezTo>
                  <a:cubicBezTo>
                    <a:pt x="279" y="47"/>
                    <a:pt x="284" y="53"/>
                    <a:pt x="289" y="57"/>
                  </a:cubicBezTo>
                  <a:cubicBezTo>
                    <a:pt x="295" y="60"/>
                    <a:pt x="301" y="61"/>
                    <a:pt x="305" y="60"/>
                  </a:cubicBezTo>
                  <a:cubicBezTo>
                    <a:pt x="310" y="59"/>
                    <a:pt x="314" y="57"/>
                    <a:pt x="316" y="55"/>
                  </a:cubicBezTo>
                  <a:cubicBezTo>
                    <a:pt x="317" y="54"/>
                    <a:pt x="318" y="54"/>
                    <a:pt x="318" y="53"/>
                  </a:cubicBezTo>
                  <a:cubicBezTo>
                    <a:pt x="319" y="53"/>
                    <a:pt x="319" y="52"/>
                    <a:pt x="319" y="52"/>
                  </a:cubicBezTo>
                  <a:cubicBezTo>
                    <a:pt x="321" y="51"/>
                    <a:pt x="321" y="49"/>
                    <a:pt x="319" y="47"/>
                  </a:cubicBezTo>
                  <a:cubicBezTo>
                    <a:pt x="318" y="45"/>
                    <a:pt x="315" y="45"/>
                    <a:pt x="314" y="47"/>
                  </a:cubicBezTo>
                  <a:cubicBezTo>
                    <a:pt x="313" y="47"/>
                    <a:pt x="313" y="48"/>
                    <a:pt x="313" y="48"/>
                  </a:cubicBezTo>
                  <a:cubicBezTo>
                    <a:pt x="313" y="48"/>
                    <a:pt x="313" y="48"/>
                    <a:pt x="313" y="49"/>
                  </a:cubicBezTo>
                  <a:cubicBezTo>
                    <a:pt x="312" y="49"/>
                    <a:pt x="312" y="50"/>
                    <a:pt x="311" y="51"/>
                  </a:cubicBezTo>
                  <a:cubicBezTo>
                    <a:pt x="310" y="52"/>
                    <a:pt x="308" y="55"/>
                    <a:pt x="304" y="56"/>
                  </a:cubicBezTo>
                  <a:cubicBezTo>
                    <a:pt x="303" y="57"/>
                    <a:pt x="300" y="57"/>
                    <a:pt x="298" y="57"/>
                  </a:cubicBezTo>
                  <a:cubicBezTo>
                    <a:pt x="295" y="57"/>
                    <a:pt x="293" y="56"/>
                    <a:pt x="290" y="55"/>
                  </a:cubicBezTo>
                  <a:cubicBezTo>
                    <a:pt x="285" y="52"/>
                    <a:pt x="281" y="46"/>
                    <a:pt x="280" y="39"/>
                  </a:cubicBezTo>
                  <a:cubicBezTo>
                    <a:pt x="279" y="32"/>
                    <a:pt x="282" y="24"/>
                    <a:pt x="288" y="18"/>
                  </a:cubicBezTo>
                  <a:cubicBezTo>
                    <a:pt x="293" y="13"/>
                    <a:pt x="302" y="10"/>
                    <a:pt x="310" y="9"/>
                  </a:cubicBezTo>
                  <a:cubicBezTo>
                    <a:pt x="314" y="8"/>
                    <a:pt x="319" y="9"/>
                    <a:pt x="323" y="9"/>
                  </a:cubicBezTo>
                  <a:cubicBezTo>
                    <a:pt x="324" y="9"/>
                    <a:pt x="326" y="10"/>
                    <a:pt x="326" y="10"/>
                  </a:cubicBezTo>
                  <a:cubicBezTo>
                    <a:pt x="328" y="10"/>
                    <a:pt x="329" y="10"/>
                    <a:pt x="330" y="11"/>
                  </a:cubicBezTo>
                  <a:cubicBezTo>
                    <a:pt x="332" y="11"/>
                    <a:pt x="334" y="12"/>
                    <a:pt x="336" y="13"/>
                  </a:cubicBezTo>
                  <a:cubicBezTo>
                    <a:pt x="345" y="16"/>
                    <a:pt x="352" y="22"/>
                    <a:pt x="356" y="30"/>
                  </a:cubicBezTo>
                  <a:cubicBezTo>
                    <a:pt x="358" y="34"/>
                    <a:pt x="359" y="39"/>
                    <a:pt x="360" y="44"/>
                  </a:cubicBezTo>
                  <a:cubicBezTo>
                    <a:pt x="360" y="45"/>
                    <a:pt x="360" y="46"/>
                    <a:pt x="360" y="47"/>
                  </a:cubicBezTo>
                  <a:cubicBezTo>
                    <a:pt x="360" y="48"/>
                    <a:pt x="360" y="49"/>
                    <a:pt x="360" y="50"/>
                  </a:cubicBezTo>
                  <a:cubicBezTo>
                    <a:pt x="359" y="53"/>
                    <a:pt x="359" y="55"/>
                    <a:pt x="358" y="57"/>
                  </a:cubicBezTo>
                  <a:cubicBezTo>
                    <a:pt x="356" y="66"/>
                    <a:pt x="351" y="75"/>
                    <a:pt x="345" y="82"/>
                  </a:cubicBezTo>
                  <a:cubicBezTo>
                    <a:pt x="342" y="85"/>
                    <a:pt x="339" y="88"/>
                    <a:pt x="335" y="90"/>
                  </a:cubicBezTo>
                  <a:cubicBezTo>
                    <a:pt x="334" y="92"/>
                    <a:pt x="332" y="93"/>
                    <a:pt x="330" y="94"/>
                  </a:cubicBezTo>
                  <a:cubicBezTo>
                    <a:pt x="328" y="95"/>
                    <a:pt x="326" y="95"/>
                    <a:pt x="324" y="96"/>
                  </a:cubicBezTo>
                  <a:cubicBezTo>
                    <a:pt x="316" y="99"/>
                    <a:pt x="308" y="98"/>
                    <a:pt x="301" y="96"/>
                  </a:cubicBezTo>
                  <a:cubicBezTo>
                    <a:pt x="301" y="96"/>
                    <a:pt x="300" y="96"/>
                    <a:pt x="299" y="96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8" y="95"/>
                    <a:pt x="298" y="95"/>
                    <a:pt x="297" y="95"/>
                  </a:cubicBezTo>
                  <a:cubicBezTo>
                    <a:pt x="292" y="93"/>
                    <a:pt x="288" y="90"/>
                    <a:pt x="284" y="87"/>
                  </a:cubicBezTo>
                  <a:cubicBezTo>
                    <a:pt x="280" y="84"/>
                    <a:pt x="277" y="79"/>
                    <a:pt x="275" y="76"/>
                  </a:cubicBezTo>
                  <a:cubicBezTo>
                    <a:pt x="272" y="72"/>
                    <a:pt x="271" y="69"/>
                    <a:pt x="270" y="67"/>
                  </a:cubicBezTo>
                  <a:cubicBezTo>
                    <a:pt x="269" y="65"/>
                    <a:pt x="268" y="64"/>
                    <a:pt x="268" y="64"/>
                  </a:cubicBezTo>
                  <a:cubicBezTo>
                    <a:pt x="268" y="64"/>
                    <a:pt x="268" y="64"/>
                    <a:pt x="268" y="64"/>
                  </a:cubicBezTo>
                  <a:cubicBezTo>
                    <a:pt x="268" y="63"/>
                    <a:pt x="267" y="62"/>
                    <a:pt x="265" y="62"/>
                  </a:cubicBezTo>
                  <a:cubicBezTo>
                    <a:pt x="264" y="62"/>
                    <a:pt x="263" y="63"/>
                    <a:pt x="263" y="64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3" y="64"/>
                    <a:pt x="262" y="65"/>
                    <a:pt x="261" y="67"/>
                  </a:cubicBezTo>
                  <a:cubicBezTo>
                    <a:pt x="260" y="69"/>
                    <a:pt x="259" y="72"/>
                    <a:pt x="256" y="76"/>
                  </a:cubicBezTo>
                  <a:cubicBezTo>
                    <a:pt x="254" y="79"/>
                    <a:pt x="251" y="84"/>
                    <a:pt x="247" y="87"/>
                  </a:cubicBezTo>
                  <a:cubicBezTo>
                    <a:pt x="243" y="90"/>
                    <a:pt x="239" y="93"/>
                    <a:pt x="234" y="95"/>
                  </a:cubicBezTo>
                  <a:cubicBezTo>
                    <a:pt x="233" y="95"/>
                    <a:pt x="233" y="95"/>
                    <a:pt x="232" y="95"/>
                  </a:cubicBezTo>
                  <a:cubicBezTo>
                    <a:pt x="232" y="95"/>
                    <a:pt x="232" y="95"/>
                    <a:pt x="232" y="96"/>
                  </a:cubicBezTo>
                  <a:cubicBezTo>
                    <a:pt x="231" y="96"/>
                    <a:pt x="230" y="96"/>
                    <a:pt x="230" y="96"/>
                  </a:cubicBezTo>
                  <a:cubicBezTo>
                    <a:pt x="223" y="98"/>
                    <a:pt x="215" y="99"/>
                    <a:pt x="207" y="96"/>
                  </a:cubicBezTo>
                  <a:cubicBezTo>
                    <a:pt x="205" y="95"/>
                    <a:pt x="203" y="95"/>
                    <a:pt x="201" y="94"/>
                  </a:cubicBezTo>
                  <a:cubicBezTo>
                    <a:pt x="199" y="93"/>
                    <a:pt x="197" y="92"/>
                    <a:pt x="196" y="90"/>
                  </a:cubicBezTo>
                  <a:cubicBezTo>
                    <a:pt x="192" y="88"/>
                    <a:pt x="189" y="85"/>
                    <a:pt x="186" y="82"/>
                  </a:cubicBezTo>
                  <a:cubicBezTo>
                    <a:pt x="180" y="75"/>
                    <a:pt x="175" y="66"/>
                    <a:pt x="172" y="57"/>
                  </a:cubicBezTo>
                  <a:cubicBezTo>
                    <a:pt x="172" y="55"/>
                    <a:pt x="171" y="53"/>
                    <a:pt x="171" y="50"/>
                  </a:cubicBezTo>
                  <a:cubicBezTo>
                    <a:pt x="171" y="49"/>
                    <a:pt x="171" y="48"/>
                    <a:pt x="171" y="47"/>
                  </a:cubicBezTo>
                  <a:cubicBezTo>
                    <a:pt x="171" y="46"/>
                    <a:pt x="171" y="45"/>
                    <a:pt x="171" y="44"/>
                  </a:cubicBezTo>
                  <a:cubicBezTo>
                    <a:pt x="172" y="39"/>
                    <a:pt x="173" y="34"/>
                    <a:pt x="175" y="30"/>
                  </a:cubicBezTo>
                  <a:cubicBezTo>
                    <a:pt x="179" y="22"/>
                    <a:pt x="186" y="16"/>
                    <a:pt x="195" y="13"/>
                  </a:cubicBezTo>
                  <a:cubicBezTo>
                    <a:pt x="197" y="12"/>
                    <a:pt x="199" y="11"/>
                    <a:pt x="201" y="11"/>
                  </a:cubicBezTo>
                  <a:cubicBezTo>
                    <a:pt x="202" y="10"/>
                    <a:pt x="203" y="10"/>
                    <a:pt x="205" y="10"/>
                  </a:cubicBezTo>
                  <a:cubicBezTo>
                    <a:pt x="205" y="10"/>
                    <a:pt x="207" y="9"/>
                    <a:pt x="208" y="9"/>
                  </a:cubicBezTo>
                  <a:cubicBezTo>
                    <a:pt x="212" y="9"/>
                    <a:pt x="217" y="8"/>
                    <a:pt x="221" y="9"/>
                  </a:cubicBezTo>
                  <a:cubicBezTo>
                    <a:pt x="229" y="10"/>
                    <a:pt x="238" y="13"/>
                    <a:pt x="243" y="18"/>
                  </a:cubicBezTo>
                  <a:cubicBezTo>
                    <a:pt x="249" y="24"/>
                    <a:pt x="252" y="32"/>
                    <a:pt x="251" y="39"/>
                  </a:cubicBezTo>
                  <a:cubicBezTo>
                    <a:pt x="250" y="46"/>
                    <a:pt x="246" y="52"/>
                    <a:pt x="241" y="55"/>
                  </a:cubicBezTo>
                  <a:cubicBezTo>
                    <a:pt x="238" y="56"/>
                    <a:pt x="236" y="57"/>
                    <a:pt x="233" y="57"/>
                  </a:cubicBezTo>
                  <a:cubicBezTo>
                    <a:pt x="231" y="57"/>
                    <a:pt x="228" y="57"/>
                    <a:pt x="227" y="56"/>
                  </a:cubicBezTo>
                  <a:cubicBezTo>
                    <a:pt x="223" y="55"/>
                    <a:pt x="221" y="52"/>
                    <a:pt x="220" y="51"/>
                  </a:cubicBezTo>
                  <a:cubicBezTo>
                    <a:pt x="219" y="50"/>
                    <a:pt x="219" y="49"/>
                    <a:pt x="218" y="49"/>
                  </a:cubicBezTo>
                  <a:cubicBezTo>
                    <a:pt x="218" y="48"/>
                    <a:pt x="218" y="48"/>
                    <a:pt x="218" y="48"/>
                  </a:cubicBezTo>
                  <a:cubicBezTo>
                    <a:pt x="218" y="48"/>
                    <a:pt x="218" y="47"/>
                    <a:pt x="217" y="47"/>
                  </a:cubicBezTo>
                  <a:cubicBezTo>
                    <a:pt x="216" y="45"/>
                    <a:pt x="213" y="45"/>
                    <a:pt x="212" y="47"/>
                  </a:cubicBezTo>
                  <a:cubicBezTo>
                    <a:pt x="210" y="49"/>
                    <a:pt x="210" y="51"/>
                    <a:pt x="212" y="52"/>
                  </a:cubicBezTo>
                  <a:cubicBezTo>
                    <a:pt x="212" y="52"/>
                    <a:pt x="212" y="53"/>
                    <a:pt x="213" y="53"/>
                  </a:cubicBezTo>
                  <a:cubicBezTo>
                    <a:pt x="213" y="54"/>
                    <a:pt x="214" y="54"/>
                    <a:pt x="215" y="55"/>
                  </a:cubicBezTo>
                  <a:cubicBezTo>
                    <a:pt x="217" y="57"/>
                    <a:pt x="221" y="59"/>
                    <a:pt x="226" y="60"/>
                  </a:cubicBezTo>
                  <a:cubicBezTo>
                    <a:pt x="230" y="61"/>
                    <a:pt x="236" y="60"/>
                    <a:pt x="242" y="57"/>
                  </a:cubicBezTo>
                  <a:cubicBezTo>
                    <a:pt x="247" y="53"/>
                    <a:pt x="252" y="47"/>
                    <a:pt x="254" y="39"/>
                  </a:cubicBezTo>
                  <a:cubicBezTo>
                    <a:pt x="255" y="32"/>
                    <a:pt x="253" y="22"/>
                    <a:pt x="247" y="15"/>
                  </a:cubicBezTo>
                  <a:cubicBezTo>
                    <a:pt x="241" y="8"/>
                    <a:pt x="232" y="2"/>
                    <a:pt x="222" y="1"/>
                  </a:cubicBezTo>
                  <a:cubicBezTo>
                    <a:pt x="217" y="0"/>
                    <a:pt x="212" y="0"/>
                    <a:pt x="207" y="1"/>
                  </a:cubicBezTo>
                  <a:cubicBezTo>
                    <a:pt x="205" y="1"/>
                    <a:pt x="204" y="1"/>
                    <a:pt x="203" y="1"/>
                  </a:cubicBezTo>
                  <a:cubicBezTo>
                    <a:pt x="201" y="2"/>
                    <a:pt x="200" y="2"/>
                    <a:pt x="199" y="2"/>
                  </a:cubicBezTo>
                  <a:cubicBezTo>
                    <a:pt x="196" y="3"/>
                    <a:pt x="194" y="4"/>
                    <a:pt x="191" y="5"/>
                  </a:cubicBezTo>
                  <a:cubicBezTo>
                    <a:pt x="182" y="9"/>
                    <a:pt x="173" y="17"/>
                    <a:pt x="168" y="27"/>
                  </a:cubicBezTo>
                  <a:cubicBezTo>
                    <a:pt x="166" y="32"/>
                    <a:pt x="165" y="38"/>
                    <a:pt x="165" y="43"/>
                  </a:cubicBezTo>
                  <a:cubicBezTo>
                    <a:pt x="165" y="44"/>
                    <a:pt x="165" y="46"/>
                    <a:pt x="165" y="47"/>
                  </a:cubicBezTo>
                  <a:cubicBezTo>
                    <a:pt x="165" y="48"/>
                    <a:pt x="165" y="50"/>
                    <a:pt x="165" y="51"/>
                  </a:cubicBezTo>
                  <a:cubicBezTo>
                    <a:pt x="166" y="54"/>
                    <a:pt x="166" y="56"/>
                    <a:pt x="167" y="59"/>
                  </a:cubicBezTo>
                  <a:cubicBezTo>
                    <a:pt x="170" y="69"/>
                    <a:pt x="176" y="77"/>
                    <a:pt x="182" y="85"/>
                  </a:cubicBezTo>
                  <a:cubicBezTo>
                    <a:pt x="185" y="88"/>
                    <a:pt x="189" y="91"/>
                    <a:pt x="193" y="94"/>
                  </a:cubicBezTo>
                  <a:cubicBezTo>
                    <a:pt x="195" y="96"/>
                    <a:pt x="197" y="97"/>
                    <a:pt x="199" y="98"/>
                  </a:cubicBezTo>
                  <a:cubicBezTo>
                    <a:pt x="201" y="99"/>
                    <a:pt x="203" y="100"/>
                    <a:pt x="205" y="100"/>
                  </a:cubicBezTo>
                  <a:cubicBezTo>
                    <a:pt x="211" y="102"/>
                    <a:pt x="217" y="103"/>
                    <a:pt x="222" y="102"/>
                  </a:cubicBezTo>
                  <a:cubicBezTo>
                    <a:pt x="222" y="102"/>
                    <a:pt x="222" y="102"/>
                    <a:pt x="221" y="102"/>
                  </a:cubicBezTo>
                  <a:cubicBezTo>
                    <a:pt x="218" y="104"/>
                    <a:pt x="213" y="106"/>
                    <a:pt x="207" y="107"/>
                  </a:cubicBezTo>
                  <a:cubicBezTo>
                    <a:pt x="202" y="107"/>
                    <a:pt x="195" y="107"/>
                    <a:pt x="188" y="106"/>
                  </a:cubicBezTo>
                  <a:cubicBezTo>
                    <a:pt x="181" y="104"/>
                    <a:pt x="174" y="102"/>
                    <a:pt x="167" y="98"/>
                  </a:cubicBezTo>
                  <a:cubicBezTo>
                    <a:pt x="160" y="94"/>
                    <a:pt x="153" y="89"/>
                    <a:pt x="146" y="83"/>
                  </a:cubicBezTo>
                  <a:cubicBezTo>
                    <a:pt x="139" y="77"/>
                    <a:pt x="132" y="70"/>
                    <a:pt x="125" y="64"/>
                  </a:cubicBezTo>
                  <a:cubicBezTo>
                    <a:pt x="118" y="57"/>
                    <a:pt x="110" y="50"/>
                    <a:pt x="102" y="44"/>
                  </a:cubicBezTo>
                  <a:cubicBezTo>
                    <a:pt x="94" y="38"/>
                    <a:pt x="86" y="32"/>
                    <a:pt x="77" y="28"/>
                  </a:cubicBezTo>
                  <a:cubicBezTo>
                    <a:pt x="69" y="23"/>
                    <a:pt x="59" y="19"/>
                    <a:pt x="50" y="16"/>
                  </a:cubicBezTo>
                  <a:cubicBezTo>
                    <a:pt x="41" y="14"/>
                    <a:pt x="32" y="12"/>
                    <a:pt x="23" y="14"/>
                  </a:cubicBezTo>
                  <a:cubicBezTo>
                    <a:pt x="14" y="16"/>
                    <a:pt x="6" y="22"/>
                    <a:pt x="3" y="29"/>
                  </a:cubicBezTo>
                  <a:cubicBezTo>
                    <a:pt x="2" y="31"/>
                    <a:pt x="1" y="33"/>
                    <a:pt x="1" y="35"/>
                  </a:cubicBezTo>
                  <a:cubicBezTo>
                    <a:pt x="0" y="37"/>
                    <a:pt x="1" y="39"/>
                    <a:pt x="1" y="41"/>
                  </a:cubicBezTo>
                  <a:cubicBezTo>
                    <a:pt x="1" y="44"/>
                    <a:pt x="3" y="48"/>
                    <a:pt x="5" y="50"/>
                  </a:cubicBezTo>
                  <a:cubicBezTo>
                    <a:pt x="7" y="53"/>
                    <a:pt x="10" y="55"/>
                    <a:pt x="13" y="55"/>
                  </a:cubicBezTo>
                  <a:cubicBezTo>
                    <a:pt x="16" y="56"/>
                    <a:pt x="19" y="56"/>
                    <a:pt x="22" y="55"/>
                  </a:cubicBezTo>
                  <a:cubicBezTo>
                    <a:pt x="26" y="54"/>
                    <a:pt x="30" y="51"/>
                    <a:pt x="31" y="48"/>
                  </a:cubicBezTo>
                  <a:cubicBezTo>
                    <a:pt x="32" y="47"/>
                    <a:pt x="33" y="46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2"/>
                    <a:pt x="32" y="40"/>
                    <a:pt x="30" y="40"/>
                  </a:cubicBezTo>
                  <a:cubicBezTo>
                    <a:pt x="28" y="40"/>
                    <a:pt x="26" y="41"/>
                    <a:pt x="26" y="43"/>
                  </a:cubicBezTo>
                  <a:cubicBezTo>
                    <a:pt x="26" y="43"/>
                    <a:pt x="26" y="44"/>
                    <a:pt x="26" y="45"/>
                  </a:cubicBezTo>
                  <a:cubicBezTo>
                    <a:pt x="25" y="47"/>
                    <a:pt x="23" y="49"/>
                    <a:pt x="20" y="50"/>
                  </a:cubicBezTo>
                  <a:cubicBezTo>
                    <a:pt x="18" y="51"/>
                    <a:pt x="16" y="51"/>
                    <a:pt x="14" y="51"/>
                  </a:cubicBezTo>
                  <a:cubicBezTo>
                    <a:pt x="12" y="51"/>
                    <a:pt x="10" y="49"/>
                    <a:pt x="8" y="47"/>
                  </a:cubicBezTo>
                  <a:cubicBezTo>
                    <a:pt x="5" y="44"/>
                    <a:pt x="3" y="37"/>
                    <a:pt x="6" y="31"/>
                  </a:cubicBezTo>
                  <a:cubicBezTo>
                    <a:pt x="9" y="25"/>
                    <a:pt x="16" y="20"/>
                    <a:pt x="24" y="20"/>
                  </a:cubicBezTo>
                  <a:cubicBezTo>
                    <a:pt x="31" y="19"/>
                    <a:pt x="40" y="21"/>
                    <a:pt x="48" y="23"/>
                  </a:cubicBezTo>
                  <a:cubicBezTo>
                    <a:pt x="57" y="26"/>
                    <a:pt x="65" y="30"/>
                    <a:pt x="74" y="34"/>
                  </a:cubicBezTo>
                  <a:cubicBezTo>
                    <a:pt x="82" y="39"/>
                    <a:pt x="90" y="44"/>
                    <a:pt x="98" y="50"/>
                  </a:cubicBezTo>
                  <a:cubicBezTo>
                    <a:pt x="105" y="56"/>
                    <a:pt x="113" y="62"/>
                    <a:pt x="120" y="69"/>
                  </a:cubicBezTo>
                  <a:cubicBezTo>
                    <a:pt x="127" y="75"/>
                    <a:pt x="134" y="82"/>
                    <a:pt x="141" y="88"/>
                  </a:cubicBezTo>
                  <a:cubicBezTo>
                    <a:pt x="149" y="94"/>
                    <a:pt x="156" y="99"/>
                    <a:pt x="164" y="103"/>
                  </a:cubicBezTo>
                  <a:cubicBezTo>
                    <a:pt x="172" y="107"/>
                    <a:pt x="179" y="110"/>
                    <a:pt x="187" y="111"/>
                  </a:cubicBezTo>
                  <a:cubicBezTo>
                    <a:pt x="195" y="113"/>
                    <a:pt x="202" y="112"/>
                    <a:pt x="208" y="111"/>
                  </a:cubicBezTo>
                  <a:cubicBezTo>
                    <a:pt x="214" y="110"/>
                    <a:pt x="219" y="109"/>
                    <a:pt x="223" y="107"/>
                  </a:cubicBezTo>
                  <a:cubicBezTo>
                    <a:pt x="227" y="104"/>
                    <a:pt x="230" y="102"/>
                    <a:pt x="232" y="101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40" y="98"/>
                    <a:pt x="245" y="95"/>
                    <a:pt x="250" y="91"/>
                  </a:cubicBezTo>
                  <a:cubicBezTo>
                    <a:pt x="255" y="87"/>
                    <a:pt x="258" y="82"/>
                    <a:pt x="261" y="79"/>
                  </a:cubicBezTo>
                  <a:cubicBezTo>
                    <a:pt x="263" y="75"/>
                    <a:pt x="264" y="72"/>
                    <a:pt x="265" y="70"/>
                  </a:cubicBezTo>
                  <a:cubicBezTo>
                    <a:pt x="267" y="72"/>
                    <a:pt x="268" y="75"/>
                    <a:pt x="270" y="79"/>
                  </a:cubicBezTo>
                  <a:cubicBezTo>
                    <a:pt x="273" y="82"/>
                    <a:pt x="276" y="87"/>
                    <a:pt x="281" y="91"/>
                  </a:cubicBezTo>
                  <a:cubicBezTo>
                    <a:pt x="286" y="95"/>
                    <a:pt x="291" y="98"/>
                    <a:pt x="298" y="100"/>
                  </a:cubicBezTo>
                  <a:cubicBezTo>
                    <a:pt x="298" y="100"/>
                    <a:pt x="298" y="100"/>
                    <a:pt x="299" y="101"/>
                  </a:cubicBezTo>
                  <a:cubicBezTo>
                    <a:pt x="301" y="102"/>
                    <a:pt x="304" y="104"/>
                    <a:pt x="308" y="107"/>
                  </a:cubicBezTo>
                  <a:cubicBezTo>
                    <a:pt x="312" y="109"/>
                    <a:pt x="317" y="110"/>
                    <a:pt x="323" y="111"/>
                  </a:cubicBezTo>
                  <a:cubicBezTo>
                    <a:pt x="329" y="112"/>
                    <a:pt x="336" y="113"/>
                    <a:pt x="344" y="111"/>
                  </a:cubicBezTo>
                  <a:cubicBezTo>
                    <a:pt x="352" y="110"/>
                    <a:pt x="359" y="107"/>
                    <a:pt x="367" y="103"/>
                  </a:cubicBezTo>
                  <a:cubicBezTo>
                    <a:pt x="375" y="99"/>
                    <a:pt x="382" y="94"/>
                    <a:pt x="390" y="88"/>
                  </a:cubicBezTo>
                  <a:cubicBezTo>
                    <a:pt x="397" y="82"/>
                    <a:pt x="404" y="75"/>
                    <a:pt x="411" y="69"/>
                  </a:cubicBezTo>
                  <a:cubicBezTo>
                    <a:pt x="418" y="62"/>
                    <a:pt x="426" y="56"/>
                    <a:pt x="433" y="50"/>
                  </a:cubicBezTo>
                  <a:cubicBezTo>
                    <a:pt x="441" y="44"/>
                    <a:pt x="449" y="39"/>
                    <a:pt x="457" y="34"/>
                  </a:cubicBezTo>
                  <a:cubicBezTo>
                    <a:pt x="466" y="30"/>
                    <a:pt x="474" y="26"/>
                    <a:pt x="483" y="23"/>
                  </a:cubicBezTo>
                  <a:cubicBezTo>
                    <a:pt x="491" y="21"/>
                    <a:pt x="500" y="19"/>
                    <a:pt x="507" y="20"/>
                  </a:cubicBezTo>
                  <a:cubicBezTo>
                    <a:pt x="515" y="20"/>
                    <a:pt x="522" y="25"/>
                    <a:pt x="525" y="31"/>
                  </a:cubicBezTo>
                  <a:cubicBezTo>
                    <a:pt x="528" y="37"/>
                    <a:pt x="526" y="44"/>
                    <a:pt x="523" y="47"/>
                  </a:cubicBezTo>
                  <a:cubicBezTo>
                    <a:pt x="521" y="49"/>
                    <a:pt x="519" y="51"/>
                    <a:pt x="517" y="51"/>
                  </a:cubicBezTo>
                  <a:cubicBezTo>
                    <a:pt x="515" y="51"/>
                    <a:pt x="513" y="51"/>
                    <a:pt x="511" y="50"/>
                  </a:cubicBezTo>
                  <a:cubicBezTo>
                    <a:pt x="508" y="49"/>
                    <a:pt x="506" y="47"/>
                    <a:pt x="505" y="45"/>
                  </a:cubicBezTo>
                  <a:cubicBezTo>
                    <a:pt x="505" y="44"/>
                    <a:pt x="505" y="43"/>
                    <a:pt x="505" y="43"/>
                  </a:cubicBezTo>
                  <a:cubicBezTo>
                    <a:pt x="505" y="41"/>
                    <a:pt x="503" y="40"/>
                    <a:pt x="501" y="40"/>
                  </a:cubicBezTo>
                  <a:cubicBezTo>
                    <a:pt x="499" y="40"/>
                    <a:pt x="498" y="42"/>
                    <a:pt x="498" y="44"/>
                  </a:cubicBezTo>
                  <a:cubicBezTo>
                    <a:pt x="498" y="44"/>
                    <a:pt x="498" y="44"/>
                    <a:pt x="498" y="45"/>
                  </a:cubicBezTo>
                  <a:cubicBezTo>
                    <a:pt x="498" y="46"/>
                    <a:pt x="499" y="47"/>
                    <a:pt x="500" y="48"/>
                  </a:cubicBezTo>
                  <a:cubicBezTo>
                    <a:pt x="501" y="51"/>
                    <a:pt x="505" y="54"/>
                    <a:pt x="509" y="55"/>
                  </a:cubicBezTo>
                  <a:cubicBezTo>
                    <a:pt x="512" y="56"/>
                    <a:pt x="515" y="56"/>
                    <a:pt x="518" y="55"/>
                  </a:cubicBezTo>
                  <a:cubicBezTo>
                    <a:pt x="521" y="55"/>
                    <a:pt x="524" y="53"/>
                    <a:pt x="526" y="50"/>
                  </a:cubicBezTo>
                  <a:cubicBezTo>
                    <a:pt x="528" y="48"/>
                    <a:pt x="530" y="44"/>
                    <a:pt x="530" y="41"/>
                  </a:cubicBezTo>
                  <a:cubicBezTo>
                    <a:pt x="530" y="39"/>
                    <a:pt x="531" y="37"/>
                    <a:pt x="530" y="3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8" name="Oval 9"/>
            <p:cNvSpPr>
              <a:spLocks noChangeArrowheads="1"/>
            </p:cNvSpPr>
            <p:nvPr/>
          </p:nvSpPr>
          <p:spPr bwMode="auto">
            <a:xfrm>
              <a:off x="6941516" y="4512221"/>
              <a:ext cx="106609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9" name="Oval 10"/>
            <p:cNvSpPr>
              <a:spLocks noChangeArrowheads="1"/>
            </p:cNvSpPr>
            <p:nvPr/>
          </p:nvSpPr>
          <p:spPr bwMode="auto">
            <a:xfrm>
              <a:off x="4967419" y="4343118"/>
              <a:ext cx="66171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0" name="Oval 11"/>
            <p:cNvSpPr>
              <a:spLocks noChangeArrowheads="1"/>
            </p:cNvSpPr>
            <p:nvPr/>
          </p:nvSpPr>
          <p:spPr bwMode="auto">
            <a:xfrm>
              <a:off x="5173284" y="4512221"/>
              <a:ext cx="110285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1" name="Freeform 12"/>
            <p:cNvSpPr/>
            <p:nvPr/>
          </p:nvSpPr>
          <p:spPr bwMode="auto">
            <a:xfrm>
              <a:off x="4640241" y="4357823"/>
              <a:ext cx="904335" cy="771993"/>
            </a:xfrm>
            <a:custGeom>
              <a:avLst/>
              <a:gdLst>
                <a:gd name="T0" fmla="*/ 4 w 117"/>
                <a:gd name="T1" fmla="*/ 6 h 100"/>
                <a:gd name="T2" fmla="*/ 4 w 117"/>
                <a:gd name="T3" fmla="*/ 6 h 100"/>
                <a:gd name="T4" fmla="*/ 6 w 117"/>
                <a:gd name="T5" fmla="*/ 6 h 100"/>
                <a:gd name="T6" fmla="*/ 10 w 117"/>
                <a:gd name="T7" fmla="*/ 6 h 100"/>
                <a:gd name="T8" fmla="*/ 17 w 117"/>
                <a:gd name="T9" fmla="*/ 6 h 100"/>
                <a:gd name="T10" fmla="*/ 26 w 117"/>
                <a:gd name="T11" fmla="*/ 10 h 100"/>
                <a:gd name="T12" fmla="*/ 36 w 117"/>
                <a:gd name="T13" fmla="*/ 16 h 100"/>
                <a:gd name="T14" fmla="*/ 45 w 117"/>
                <a:gd name="T15" fmla="*/ 24 h 100"/>
                <a:gd name="T16" fmla="*/ 54 w 117"/>
                <a:gd name="T17" fmla="*/ 34 h 100"/>
                <a:gd name="T18" fmla="*/ 62 w 117"/>
                <a:gd name="T19" fmla="*/ 45 h 100"/>
                <a:gd name="T20" fmla="*/ 70 w 117"/>
                <a:gd name="T21" fmla="*/ 56 h 100"/>
                <a:gd name="T22" fmla="*/ 78 w 117"/>
                <a:gd name="T23" fmla="*/ 68 h 100"/>
                <a:gd name="T24" fmla="*/ 93 w 117"/>
                <a:gd name="T25" fmla="*/ 87 h 100"/>
                <a:gd name="T26" fmla="*/ 108 w 117"/>
                <a:gd name="T27" fmla="*/ 97 h 100"/>
                <a:gd name="T28" fmla="*/ 112 w 117"/>
                <a:gd name="T29" fmla="*/ 99 h 100"/>
                <a:gd name="T30" fmla="*/ 114 w 117"/>
                <a:gd name="T31" fmla="*/ 100 h 100"/>
                <a:gd name="T32" fmla="*/ 114 w 117"/>
                <a:gd name="T33" fmla="*/ 100 h 100"/>
                <a:gd name="T34" fmla="*/ 117 w 117"/>
                <a:gd name="T35" fmla="*/ 98 h 100"/>
                <a:gd name="T36" fmla="*/ 115 w 117"/>
                <a:gd name="T37" fmla="*/ 96 h 100"/>
                <a:gd name="T38" fmla="*/ 113 w 117"/>
                <a:gd name="T39" fmla="*/ 95 h 100"/>
                <a:gd name="T40" fmla="*/ 109 w 117"/>
                <a:gd name="T41" fmla="*/ 94 h 100"/>
                <a:gd name="T42" fmla="*/ 102 w 117"/>
                <a:gd name="T43" fmla="*/ 91 h 100"/>
                <a:gd name="T44" fmla="*/ 95 w 117"/>
                <a:gd name="T45" fmla="*/ 85 h 100"/>
                <a:gd name="T46" fmla="*/ 88 w 117"/>
                <a:gd name="T47" fmla="*/ 76 h 100"/>
                <a:gd name="T48" fmla="*/ 82 w 117"/>
                <a:gd name="T49" fmla="*/ 65 h 100"/>
                <a:gd name="T50" fmla="*/ 76 w 117"/>
                <a:gd name="T51" fmla="*/ 53 h 100"/>
                <a:gd name="T52" fmla="*/ 68 w 117"/>
                <a:gd name="T53" fmla="*/ 41 h 100"/>
                <a:gd name="T54" fmla="*/ 58 w 117"/>
                <a:gd name="T55" fmla="*/ 30 h 100"/>
                <a:gd name="T56" fmla="*/ 48 w 117"/>
                <a:gd name="T57" fmla="*/ 21 h 100"/>
                <a:gd name="T58" fmla="*/ 27 w 117"/>
                <a:gd name="T59" fmla="*/ 7 h 100"/>
                <a:gd name="T60" fmla="*/ 11 w 117"/>
                <a:gd name="T61" fmla="*/ 1 h 100"/>
                <a:gd name="T62" fmla="*/ 6 w 117"/>
                <a:gd name="T63" fmla="*/ 0 h 100"/>
                <a:gd name="T64" fmla="*/ 4 w 117"/>
                <a:gd name="T65" fmla="*/ 0 h 100"/>
                <a:gd name="T66" fmla="*/ 3 w 117"/>
                <a:gd name="T67" fmla="*/ 0 h 100"/>
                <a:gd name="T68" fmla="*/ 0 w 117"/>
                <a:gd name="T69" fmla="*/ 4 h 100"/>
                <a:gd name="T70" fmla="*/ 4 w 117"/>
                <a:gd name="T71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100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7" y="6"/>
                    <a:pt x="8" y="6"/>
                    <a:pt x="10" y="6"/>
                  </a:cubicBezTo>
                  <a:cubicBezTo>
                    <a:pt x="12" y="6"/>
                    <a:pt x="15" y="6"/>
                    <a:pt x="17" y="6"/>
                  </a:cubicBezTo>
                  <a:cubicBezTo>
                    <a:pt x="20" y="7"/>
                    <a:pt x="23" y="8"/>
                    <a:pt x="26" y="10"/>
                  </a:cubicBezTo>
                  <a:cubicBezTo>
                    <a:pt x="29" y="11"/>
                    <a:pt x="33" y="13"/>
                    <a:pt x="36" y="16"/>
                  </a:cubicBezTo>
                  <a:cubicBezTo>
                    <a:pt x="39" y="18"/>
                    <a:pt x="42" y="21"/>
                    <a:pt x="45" y="24"/>
                  </a:cubicBezTo>
                  <a:cubicBezTo>
                    <a:pt x="48" y="27"/>
                    <a:pt x="51" y="30"/>
                    <a:pt x="54" y="34"/>
                  </a:cubicBezTo>
                  <a:cubicBezTo>
                    <a:pt x="57" y="38"/>
                    <a:pt x="60" y="41"/>
                    <a:pt x="62" y="45"/>
                  </a:cubicBezTo>
                  <a:cubicBezTo>
                    <a:pt x="65" y="49"/>
                    <a:pt x="68" y="53"/>
                    <a:pt x="70" y="56"/>
                  </a:cubicBezTo>
                  <a:cubicBezTo>
                    <a:pt x="73" y="60"/>
                    <a:pt x="75" y="64"/>
                    <a:pt x="78" y="68"/>
                  </a:cubicBezTo>
                  <a:cubicBezTo>
                    <a:pt x="82" y="75"/>
                    <a:pt x="88" y="82"/>
                    <a:pt x="93" y="87"/>
                  </a:cubicBezTo>
                  <a:cubicBezTo>
                    <a:pt x="98" y="92"/>
                    <a:pt x="104" y="95"/>
                    <a:pt x="108" y="97"/>
                  </a:cubicBezTo>
                  <a:cubicBezTo>
                    <a:pt x="109" y="98"/>
                    <a:pt x="111" y="99"/>
                    <a:pt x="112" y="99"/>
                  </a:cubicBezTo>
                  <a:cubicBezTo>
                    <a:pt x="113" y="99"/>
                    <a:pt x="114" y="100"/>
                    <a:pt x="114" y="100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6" y="100"/>
                    <a:pt x="117" y="99"/>
                    <a:pt x="117" y="98"/>
                  </a:cubicBezTo>
                  <a:cubicBezTo>
                    <a:pt x="117" y="97"/>
                    <a:pt x="116" y="96"/>
                    <a:pt x="115" y="96"/>
                  </a:cubicBezTo>
                  <a:cubicBezTo>
                    <a:pt x="115" y="96"/>
                    <a:pt x="114" y="96"/>
                    <a:pt x="113" y="95"/>
                  </a:cubicBezTo>
                  <a:cubicBezTo>
                    <a:pt x="112" y="95"/>
                    <a:pt x="110" y="95"/>
                    <a:pt x="109" y="94"/>
                  </a:cubicBezTo>
                  <a:cubicBezTo>
                    <a:pt x="107" y="94"/>
                    <a:pt x="104" y="93"/>
                    <a:pt x="102" y="91"/>
                  </a:cubicBezTo>
                  <a:cubicBezTo>
                    <a:pt x="100" y="90"/>
                    <a:pt x="97" y="87"/>
                    <a:pt x="95" y="85"/>
                  </a:cubicBezTo>
                  <a:cubicBezTo>
                    <a:pt x="93" y="82"/>
                    <a:pt x="90" y="79"/>
                    <a:pt x="88" y="76"/>
                  </a:cubicBezTo>
                  <a:cubicBezTo>
                    <a:pt x="86" y="73"/>
                    <a:pt x="84" y="69"/>
                    <a:pt x="82" y="65"/>
                  </a:cubicBezTo>
                  <a:cubicBezTo>
                    <a:pt x="80" y="61"/>
                    <a:pt x="78" y="57"/>
                    <a:pt x="76" y="53"/>
                  </a:cubicBezTo>
                  <a:cubicBezTo>
                    <a:pt x="73" y="49"/>
                    <a:pt x="71" y="45"/>
                    <a:pt x="68" y="41"/>
                  </a:cubicBezTo>
                  <a:cubicBezTo>
                    <a:pt x="65" y="37"/>
                    <a:pt x="61" y="34"/>
                    <a:pt x="58" y="30"/>
                  </a:cubicBezTo>
                  <a:cubicBezTo>
                    <a:pt x="55" y="27"/>
                    <a:pt x="51" y="24"/>
                    <a:pt x="48" y="21"/>
                  </a:cubicBezTo>
                  <a:cubicBezTo>
                    <a:pt x="41" y="15"/>
                    <a:pt x="34" y="10"/>
                    <a:pt x="27" y="7"/>
                  </a:cubicBezTo>
                  <a:cubicBezTo>
                    <a:pt x="21" y="4"/>
                    <a:pt x="15" y="2"/>
                    <a:pt x="11" y="1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1" y="6"/>
                    <a:pt x="2" y="7"/>
                    <a:pt x="4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2" name="Oval 13"/>
            <p:cNvSpPr>
              <a:spLocks noChangeArrowheads="1"/>
            </p:cNvSpPr>
            <p:nvPr/>
          </p:nvSpPr>
          <p:spPr bwMode="auto">
            <a:xfrm>
              <a:off x="5096085" y="4387232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3" name="Freeform 14"/>
            <p:cNvSpPr/>
            <p:nvPr/>
          </p:nvSpPr>
          <p:spPr bwMode="auto">
            <a:xfrm>
              <a:off x="3037436" y="4174015"/>
              <a:ext cx="6117128" cy="66171"/>
            </a:xfrm>
            <a:custGeom>
              <a:avLst/>
              <a:gdLst>
                <a:gd name="T0" fmla="*/ 0 w 793"/>
                <a:gd name="T1" fmla="*/ 5 h 9"/>
                <a:gd name="T2" fmla="*/ 34 w 793"/>
                <a:gd name="T3" fmla="*/ 3 h 9"/>
                <a:gd name="T4" fmla="*/ 73 w 793"/>
                <a:gd name="T5" fmla="*/ 2 h 9"/>
                <a:gd name="T6" fmla="*/ 97 w 793"/>
                <a:gd name="T7" fmla="*/ 1 h 9"/>
                <a:gd name="T8" fmla="*/ 124 w 793"/>
                <a:gd name="T9" fmla="*/ 1 h 9"/>
                <a:gd name="T10" fmla="*/ 397 w 793"/>
                <a:gd name="T11" fmla="*/ 1 h 9"/>
                <a:gd name="T12" fmla="*/ 669 w 793"/>
                <a:gd name="T13" fmla="*/ 1 h 9"/>
                <a:gd name="T14" fmla="*/ 696 w 793"/>
                <a:gd name="T15" fmla="*/ 1 h 9"/>
                <a:gd name="T16" fmla="*/ 720 w 793"/>
                <a:gd name="T17" fmla="*/ 2 h 9"/>
                <a:gd name="T18" fmla="*/ 759 w 793"/>
                <a:gd name="T19" fmla="*/ 3 h 9"/>
                <a:gd name="T20" fmla="*/ 793 w 793"/>
                <a:gd name="T21" fmla="*/ 5 h 9"/>
                <a:gd name="T22" fmla="*/ 759 w 793"/>
                <a:gd name="T23" fmla="*/ 6 h 9"/>
                <a:gd name="T24" fmla="*/ 720 w 793"/>
                <a:gd name="T25" fmla="*/ 8 h 9"/>
                <a:gd name="T26" fmla="*/ 696 w 793"/>
                <a:gd name="T27" fmla="*/ 9 h 9"/>
                <a:gd name="T28" fmla="*/ 669 w 793"/>
                <a:gd name="T29" fmla="*/ 9 h 9"/>
                <a:gd name="T30" fmla="*/ 397 w 793"/>
                <a:gd name="T31" fmla="*/ 9 h 9"/>
                <a:gd name="T32" fmla="*/ 124 w 793"/>
                <a:gd name="T33" fmla="*/ 9 h 9"/>
                <a:gd name="T34" fmla="*/ 97 w 793"/>
                <a:gd name="T35" fmla="*/ 9 h 9"/>
                <a:gd name="T36" fmla="*/ 73 w 793"/>
                <a:gd name="T37" fmla="*/ 8 h 9"/>
                <a:gd name="T38" fmla="*/ 34 w 793"/>
                <a:gd name="T39" fmla="*/ 6 h 9"/>
                <a:gd name="T40" fmla="*/ 0 w 793"/>
                <a:gd name="T4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3" h="9">
                  <a:moveTo>
                    <a:pt x="0" y="5"/>
                  </a:moveTo>
                  <a:cubicBezTo>
                    <a:pt x="0" y="5"/>
                    <a:pt x="12" y="4"/>
                    <a:pt x="34" y="3"/>
                  </a:cubicBezTo>
                  <a:cubicBezTo>
                    <a:pt x="45" y="3"/>
                    <a:pt x="58" y="2"/>
                    <a:pt x="73" y="2"/>
                  </a:cubicBezTo>
                  <a:cubicBezTo>
                    <a:pt x="81" y="1"/>
                    <a:pt x="89" y="1"/>
                    <a:pt x="97" y="1"/>
                  </a:cubicBezTo>
                  <a:cubicBezTo>
                    <a:pt x="106" y="0"/>
                    <a:pt x="115" y="1"/>
                    <a:pt x="124" y="1"/>
                  </a:cubicBezTo>
                  <a:cubicBezTo>
                    <a:pt x="198" y="1"/>
                    <a:pt x="297" y="1"/>
                    <a:pt x="397" y="1"/>
                  </a:cubicBezTo>
                  <a:cubicBezTo>
                    <a:pt x="496" y="1"/>
                    <a:pt x="595" y="1"/>
                    <a:pt x="669" y="1"/>
                  </a:cubicBezTo>
                  <a:cubicBezTo>
                    <a:pt x="679" y="1"/>
                    <a:pt x="687" y="0"/>
                    <a:pt x="696" y="1"/>
                  </a:cubicBezTo>
                  <a:cubicBezTo>
                    <a:pt x="704" y="1"/>
                    <a:pt x="712" y="1"/>
                    <a:pt x="720" y="2"/>
                  </a:cubicBezTo>
                  <a:cubicBezTo>
                    <a:pt x="735" y="2"/>
                    <a:pt x="748" y="3"/>
                    <a:pt x="759" y="3"/>
                  </a:cubicBezTo>
                  <a:cubicBezTo>
                    <a:pt x="781" y="4"/>
                    <a:pt x="793" y="5"/>
                    <a:pt x="793" y="5"/>
                  </a:cubicBezTo>
                  <a:cubicBezTo>
                    <a:pt x="793" y="5"/>
                    <a:pt x="781" y="5"/>
                    <a:pt x="759" y="6"/>
                  </a:cubicBezTo>
                  <a:cubicBezTo>
                    <a:pt x="748" y="7"/>
                    <a:pt x="735" y="7"/>
                    <a:pt x="720" y="8"/>
                  </a:cubicBezTo>
                  <a:cubicBezTo>
                    <a:pt x="712" y="8"/>
                    <a:pt x="704" y="8"/>
                    <a:pt x="696" y="9"/>
                  </a:cubicBezTo>
                  <a:cubicBezTo>
                    <a:pt x="687" y="9"/>
                    <a:pt x="679" y="9"/>
                    <a:pt x="669" y="9"/>
                  </a:cubicBezTo>
                  <a:cubicBezTo>
                    <a:pt x="595" y="9"/>
                    <a:pt x="496" y="9"/>
                    <a:pt x="397" y="9"/>
                  </a:cubicBezTo>
                  <a:cubicBezTo>
                    <a:pt x="297" y="9"/>
                    <a:pt x="198" y="9"/>
                    <a:pt x="124" y="9"/>
                  </a:cubicBezTo>
                  <a:cubicBezTo>
                    <a:pt x="115" y="9"/>
                    <a:pt x="106" y="9"/>
                    <a:pt x="97" y="9"/>
                  </a:cubicBezTo>
                  <a:cubicBezTo>
                    <a:pt x="89" y="8"/>
                    <a:pt x="81" y="8"/>
                    <a:pt x="73" y="8"/>
                  </a:cubicBezTo>
                  <a:cubicBezTo>
                    <a:pt x="58" y="7"/>
                    <a:pt x="45" y="7"/>
                    <a:pt x="34" y="6"/>
                  </a:cubicBezTo>
                  <a:cubicBezTo>
                    <a:pt x="12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4" name="Freeform 15"/>
            <p:cNvSpPr/>
            <p:nvPr/>
          </p:nvSpPr>
          <p:spPr bwMode="auto">
            <a:xfrm>
              <a:off x="5959982" y="4968065"/>
              <a:ext cx="272036" cy="580833"/>
            </a:xfrm>
            <a:custGeom>
              <a:avLst/>
              <a:gdLst>
                <a:gd name="T0" fmla="*/ 15 w 35"/>
                <a:gd name="T1" fmla="*/ 0 h 75"/>
                <a:gd name="T2" fmla="*/ 8 w 35"/>
                <a:gd name="T3" fmla="*/ 6 h 75"/>
                <a:gd name="T4" fmla="*/ 8 w 35"/>
                <a:gd name="T5" fmla="*/ 7 h 75"/>
                <a:gd name="T6" fmla="*/ 3 w 35"/>
                <a:gd name="T7" fmla="*/ 30 h 75"/>
                <a:gd name="T8" fmla="*/ 3 w 35"/>
                <a:gd name="T9" fmla="*/ 42 h 75"/>
                <a:gd name="T10" fmla="*/ 6 w 35"/>
                <a:gd name="T11" fmla="*/ 53 h 75"/>
                <a:gd name="T12" fmla="*/ 12 w 35"/>
                <a:gd name="T13" fmla="*/ 62 h 75"/>
                <a:gd name="T14" fmla="*/ 16 w 35"/>
                <a:gd name="T15" fmla="*/ 67 h 75"/>
                <a:gd name="T16" fmla="*/ 20 w 35"/>
                <a:gd name="T17" fmla="*/ 71 h 75"/>
                <a:gd name="T18" fmla="*/ 23 w 35"/>
                <a:gd name="T19" fmla="*/ 74 h 75"/>
                <a:gd name="T20" fmla="*/ 29 w 35"/>
                <a:gd name="T21" fmla="*/ 55 h 75"/>
                <a:gd name="T22" fmla="*/ 31 w 35"/>
                <a:gd name="T23" fmla="*/ 49 h 75"/>
                <a:gd name="T24" fmla="*/ 35 w 35"/>
                <a:gd name="T25" fmla="*/ 39 h 75"/>
                <a:gd name="T26" fmla="*/ 34 w 35"/>
                <a:gd name="T27" fmla="*/ 33 h 75"/>
                <a:gd name="T28" fmla="*/ 27 w 35"/>
                <a:gd name="T29" fmla="*/ 12 h 75"/>
                <a:gd name="T30" fmla="*/ 15 w 35"/>
                <a:gd name="T3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5">
                  <a:moveTo>
                    <a:pt x="15" y="0"/>
                  </a:moveTo>
                  <a:cubicBezTo>
                    <a:pt x="12" y="1"/>
                    <a:pt x="9" y="3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3" y="14"/>
                    <a:pt x="0" y="21"/>
                    <a:pt x="3" y="30"/>
                  </a:cubicBezTo>
                  <a:cubicBezTo>
                    <a:pt x="5" y="34"/>
                    <a:pt x="3" y="38"/>
                    <a:pt x="3" y="42"/>
                  </a:cubicBezTo>
                  <a:cubicBezTo>
                    <a:pt x="4" y="46"/>
                    <a:pt x="5" y="49"/>
                    <a:pt x="6" y="53"/>
                  </a:cubicBezTo>
                  <a:cubicBezTo>
                    <a:pt x="7" y="56"/>
                    <a:pt x="11" y="58"/>
                    <a:pt x="12" y="62"/>
                  </a:cubicBezTo>
                  <a:cubicBezTo>
                    <a:pt x="14" y="63"/>
                    <a:pt x="14" y="66"/>
                    <a:pt x="16" y="67"/>
                  </a:cubicBezTo>
                  <a:cubicBezTo>
                    <a:pt x="18" y="68"/>
                    <a:pt x="19" y="70"/>
                    <a:pt x="20" y="71"/>
                  </a:cubicBezTo>
                  <a:cubicBezTo>
                    <a:pt x="21" y="71"/>
                    <a:pt x="21" y="75"/>
                    <a:pt x="23" y="74"/>
                  </a:cubicBezTo>
                  <a:cubicBezTo>
                    <a:pt x="25" y="67"/>
                    <a:pt x="27" y="61"/>
                    <a:pt x="29" y="55"/>
                  </a:cubicBezTo>
                  <a:cubicBezTo>
                    <a:pt x="30" y="53"/>
                    <a:pt x="30" y="51"/>
                    <a:pt x="31" y="49"/>
                  </a:cubicBezTo>
                  <a:cubicBezTo>
                    <a:pt x="32" y="46"/>
                    <a:pt x="35" y="43"/>
                    <a:pt x="35" y="39"/>
                  </a:cubicBezTo>
                  <a:cubicBezTo>
                    <a:pt x="33" y="38"/>
                    <a:pt x="34" y="35"/>
                    <a:pt x="34" y="33"/>
                  </a:cubicBezTo>
                  <a:cubicBezTo>
                    <a:pt x="33" y="26"/>
                    <a:pt x="30" y="19"/>
                    <a:pt x="27" y="12"/>
                  </a:cubicBezTo>
                  <a:cubicBezTo>
                    <a:pt x="25" y="6"/>
                    <a:pt x="20" y="3"/>
                    <a:pt x="15" y="0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5" name="Freeform 16"/>
            <p:cNvSpPr/>
            <p:nvPr/>
          </p:nvSpPr>
          <p:spPr bwMode="auto">
            <a:xfrm>
              <a:off x="6070267" y="4905570"/>
              <a:ext cx="176456" cy="371292"/>
            </a:xfrm>
            <a:custGeom>
              <a:avLst/>
              <a:gdLst>
                <a:gd name="T0" fmla="*/ 1 w 23"/>
                <a:gd name="T1" fmla="*/ 8 h 48"/>
                <a:gd name="T2" fmla="*/ 1 w 23"/>
                <a:gd name="T3" fmla="*/ 11 h 48"/>
                <a:gd name="T4" fmla="*/ 16 w 23"/>
                <a:gd name="T5" fmla="*/ 33 h 48"/>
                <a:gd name="T6" fmla="*/ 18 w 23"/>
                <a:gd name="T7" fmla="*/ 44 h 48"/>
                <a:gd name="T8" fmla="*/ 21 w 23"/>
                <a:gd name="T9" fmla="*/ 47 h 48"/>
                <a:gd name="T10" fmla="*/ 23 w 23"/>
                <a:gd name="T11" fmla="*/ 42 h 48"/>
                <a:gd name="T12" fmla="*/ 21 w 23"/>
                <a:gd name="T13" fmla="*/ 30 h 48"/>
                <a:gd name="T14" fmla="*/ 21 w 23"/>
                <a:gd name="T15" fmla="*/ 30 h 48"/>
                <a:gd name="T16" fmla="*/ 19 w 23"/>
                <a:gd name="T17" fmla="*/ 21 h 48"/>
                <a:gd name="T18" fmla="*/ 19 w 23"/>
                <a:gd name="T19" fmla="*/ 21 h 48"/>
                <a:gd name="T20" fmla="*/ 16 w 23"/>
                <a:gd name="T21" fmla="*/ 13 h 48"/>
                <a:gd name="T22" fmla="*/ 13 w 23"/>
                <a:gd name="T23" fmla="*/ 6 h 48"/>
                <a:gd name="T24" fmla="*/ 8 w 23"/>
                <a:gd name="T25" fmla="*/ 0 h 48"/>
                <a:gd name="T26" fmla="*/ 1 w 23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48">
                  <a:moveTo>
                    <a:pt x="1" y="8"/>
                  </a:moveTo>
                  <a:cubicBezTo>
                    <a:pt x="2" y="9"/>
                    <a:pt x="0" y="10"/>
                    <a:pt x="1" y="11"/>
                  </a:cubicBezTo>
                  <a:cubicBezTo>
                    <a:pt x="12" y="14"/>
                    <a:pt x="13" y="25"/>
                    <a:pt x="16" y="33"/>
                  </a:cubicBezTo>
                  <a:cubicBezTo>
                    <a:pt x="18" y="37"/>
                    <a:pt x="18" y="40"/>
                    <a:pt x="18" y="44"/>
                  </a:cubicBezTo>
                  <a:cubicBezTo>
                    <a:pt x="18" y="46"/>
                    <a:pt x="18" y="48"/>
                    <a:pt x="21" y="47"/>
                  </a:cubicBezTo>
                  <a:cubicBezTo>
                    <a:pt x="22" y="46"/>
                    <a:pt x="23" y="44"/>
                    <a:pt x="23" y="42"/>
                  </a:cubicBezTo>
                  <a:cubicBezTo>
                    <a:pt x="22" y="38"/>
                    <a:pt x="22" y="34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19" y="24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8"/>
                    <a:pt x="16" y="16"/>
                    <a:pt x="16" y="13"/>
                  </a:cubicBezTo>
                  <a:cubicBezTo>
                    <a:pt x="15" y="11"/>
                    <a:pt x="14" y="8"/>
                    <a:pt x="13" y="6"/>
                  </a:cubicBezTo>
                  <a:cubicBezTo>
                    <a:pt x="10" y="5"/>
                    <a:pt x="11" y="1"/>
                    <a:pt x="8" y="0"/>
                  </a:cubicBezTo>
                  <a:cubicBezTo>
                    <a:pt x="5" y="2"/>
                    <a:pt x="3" y="5"/>
                    <a:pt x="1" y="8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6" name="Freeform 17"/>
            <p:cNvSpPr/>
            <p:nvPr/>
          </p:nvSpPr>
          <p:spPr bwMode="auto">
            <a:xfrm>
              <a:off x="5937925" y="5008503"/>
              <a:ext cx="99256" cy="371292"/>
            </a:xfrm>
            <a:custGeom>
              <a:avLst/>
              <a:gdLst>
                <a:gd name="T0" fmla="*/ 9 w 13"/>
                <a:gd name="T1" fmla="*/ 48 h 48"/>
                <a:gd name="T2" fmla="*/ 8 w 13"/>
                <a:gd name="T3" fmla="*/ 41 h 48"/>
                <a:gd name="T4" fmla="*/ 8 w 13"/>
                <a:gd name="T5" fmla="*/ 23 h 48"/>
                <a:gd name="T6" fmla="*/ 7 w 13"/>
                <a:gd name="T7" fmla="*/ 18 h 48"/>
                <a:gd name="T8" fmla="*/ 7 w 13"/>
                <a:gd name="T9" fmla="*/ 12 h 48"/>
                <a:gd name="T10" fmla="*/ 12 w 13"/>
                <a:gd name="T11" fmla="*/ 3 h 48"/>
                <a:gd name="T12" fmla="*/ 11 w 13"/>
                <a:gd name="T13" fmla="*/ 1 h 48"/>
                <a:gd name="T14" fmla="*/ 3 w 13"/>
                <a:gd name="T15" fmla="*/ 9 h 48"/>
                <a:gd name="T16" fmla="*/ 0 w 13"/>
                <a:gd name="T17" fmla="*/ 23 h 48"/>
                <a:gd name="T18" fmla="*/ 0 w 13"/>
                <a:gd name="T19" fmla="*/ 23 h 48"/>
                <a:gd name="T20" fmla="*/ 1 w 13"/>
                <a:gd name="T21" fmla="*/ 29 h 48"/>
                <a:gd name="T22" fmla="*/ 3 w 13"/>
                <a:gd name="T23" fmla="*/ 39 h 48"/>
                <a:gd name="T24" fmla="*/ 8 w 13"/>
                <a:gd name="T25" fmla="*/ 47 h 48"/>
                <a:gd name="T26" fmla="*/ 9 w 13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48">
                  <a:moveTo>
                    <a:pt x="9" y="48"/>
                  </a:moveTo>
                  <a:cubicBezTo>
                    <a:pt x="13" y="45"/>
                    <a:pt x="8" y="43"/>
                    <a:pt x="8" y="41"/>
                  </a:cubicBezTo>
                  <a:cubicBezTo>
                    <a:pt x="7" y="35"/>
                    <a:pt x="9" y="29"/>
                    <a:pt x="8" y="23"/>
                  </a:cubicBezTo>
                  <a:cubicBezTo>
                    <a:pt x="7" y="21"/>
                    <a:pt x="8" y="20"/>
                    <a:pt x="7" y="18"/>
                  </a:cubicBezTo>
                  <a:cubicBezTo>
                    <a:pt x="4" y="16"/>
                    <a:pt x="5" y="14"/>
                    <a:pt x="7" y="12"/>
                  </a:cubicBezTo>
                  <a:cubicBezTo>
                    <a:pt x="9" y="9"/>
                    <a:pt x="10" y="6"/>
                    <a:pt x="12" y="3"/>
                  </a:cubicBezTo>
                  <a:cubicBezTo>
                    <a:pt x="13" y="2"/>
                    <a:pt x="13" y="0"/>
                    <a:pt x="11" y="1"/>
                  </a:cubicBezTo>
                  <a:cubicBezTo>
                    <a:pt x="7" y="3"/>
                    <a:pt x="6" y="7"/>
                    <a:pt x="3" y="9"/>
                  </a:cubicBezTo>
                  <a:cubicBezTo>
                    <a:pt x="0" y="13"/>
                    <a:pt x="0" y="1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7"/>
                    <a:pt x="1" y="29"/>
                  </a:cubicBezTo>
                  <a:cubicBezTo>
                    <a:pt x="2" y="32"/>
                    <a:pt x="2" y="36"/>
                    <a:pt x="3" y="39"/>
                  </a:cubicBezTo>
                  <a:cubicBezTo>
                    <a:pt x="4" y="42"/>
                    <a:pt x="6" y="45"/>
                    <a:pt x="8" y="47"/>
                  </a:cubicBezTo>
                  <a:cubicBezTo>
                    <a:pt x="9" y="47"/>
                    <a:pt x="9" y="47"/>
                    <a:pt x="9" y="48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7" name="Freeform 18"/>
            <p:cNvSpPr/>
            <p:nvPr/>
          </p:nvSpPr>
          <p:spPr bwMode="auto">
            <a:xfrm>
              <a:off x="5930573" y="5078350"/>
              <a:ext cx="29409" cy="106609"/>
            </a:xfrm>
            <a:custGeom>
              <a:avLst/>
              <a:gdLst>
                <a:gd name="T0" fmla="*/ 1 w 4"/>
                <a:gd name="T1" fmla="*/ 14 h 14"/>
                <a:gd name="T2" fmla="*/ 4 w 4"/>
                <a:gd name="T3" fmla="*/ 0 h 14"/>
                <a:gd name="T4" fmla="*/ 1 w 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1" y="14"/>
                  </a:moveTo>
                  <a:cubicBezTo>
                    <a:pt x="2" y="9"/>
                    <a:pt x="3" y="5"/>
                    <a:pt x="4" y="0"/>
                  </a:cubicBezTo>
                  <a:cubicBezTo>
                    <a:pt x="0" y="4"/>
                    <a:pt x="0" y="9"/>
                    <a:pt x="1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8" name="Freeform 19"/>
            <p:cNvSpPr/>
            <p:nvPr/>
          </p:nvSpPr>
          <p:spPr bwMode="auto">
            <a:xfrm>
              <a:off x="6232018" y="5140844"/>
              <a:ext cx="14705" cy="91904"/>
            </a:xfrm>
            <a:custGeom>
              <a:avLst/>
              <a:gdLst>
                <a:gd name="T0" fmla="*/ 0 w 2"/>
                <a:gd name="T1" fmla="*/ 0 h 12"/>
                <a:gd name="T2" fmla="*/ 2 w 2"/>
                <a:gd name="T3" fmla="*/ 12 h 12"/>
                <a:gd name="T4" fmla="*/ 0 w 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2">
                  <a:moveTo>
                    <a:pt x="0" y="0"/>
                  </a:moveTo>
                  <a:cubicBezTo>
                    <a:pt x="0" y="4"/>
                    <a:pt x="0" y="8"/>
                    <a:pt x="2" y="12"/>
                  </a:cubicBezTo>
                  <a:cubicBezTo>
                    <a:pt x="2" y="8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9" name="Freeform 20"/>
            <p:cNvSpPr/>
            <p:nvPr/>
          </p:nvSpPr>
          <p:spPr bwMode="auto">
            <a:xfrm>
              <a:off x="5959982" y="5309947"/>
              <a:ext cx="40438" cy="62495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5 w 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4" y="5"/>
                    <a:pt x="1" y="3"/>
                    <a:pt x="0" y="0"/>
                  </a:cubicBezTo>
                  <a:cubicBezTo>
                    <a:pt x="0" y="3"/>
                    <a:pt x="0" y="7"/>
                    <a:pt x="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0" name="Freeform 21"/>
            <p:cNvSpPr/>
            <p:nvPr/>
          </p:nvSpPr>
          <p:spPr bwMode="auto">
            <a:xfrm>
              <a:off x="6217313" y="5070997"/>
              <a:ext cx="22057" cy="69847"/>
            </a:xfrm>
            <a:custGeom>
              <a:avLst/>
              <a:gdLst>
                <a:gd name="T0" fmla="*/ 0 w 3"/>
                <a:gd name="T1" fmla="*/ 0 h 9"/>
                <a:gd name="T2" fmla="*/ 2 w 3"/>
                <a:gd name="T3" fmla="*/ 9 h 9"/>
                <a:gd name="T4" fmla="*/ 0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cubicBezTo>
                    <a:pt x="0" y="3"/>
                    <a:pt x="0" y="6"/>
                    <a:pt x="2" y="9"/>
                  </a:cubicBezTo>
                  <a:cubicBezTo>
                    <a:pt x="3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1" name="Freeform 22"/>
            <p:cNvSpPr/>
            <p:nvPr/>
          </p:nvSpPr>
          <p:spPr bwMode="auto">
            <a:xfrm>
              <a:off x="6191580" y="5008503"/>
              <a:ext cx="33085" cy="62495"/>
            </a:xfrm>
            <a:custGeom>
              <a:avLst/>
              <a:gdLst>
                <a:gd name="T0" fmla="*/ 0 w 4"/>
                <a:gd name="T1" fmla="*/ 0 h 8"/>
                <a:gd name="T2" fmla="*/ 3 w 4"/>
                <a:gd name="T3" fmla="*/ 8 h 8"/>
                <a:gd name="T4" fmla="*/ 0 w 4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0" y="4"/>
                    <a:pt x="2" y="6"/>
                    <a:pt x="3" y="8"/>
                  </a:cubicBezTo>
                  <a:cubicBezTo>
                    <a:pt x="4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2" name="Freeform 23"/>
            <p:cNvSpPr/>
            <p:nvPr/>
          </p:nvSpPr>
          <p:spPr bwMode="auto">
            <a:xfrm>
              <a:off x="6129085" y="4905570"/>
              <a:ext cx="40438" cy="47790"/>
            </a:xfrm>
            <a:custGeom>
              <a:avLst/>
              <a:gdLst>
                <a:gd name="T0" fmla="*/ 0 w 5"/>
                <a:gd name="T1" fmla="*/ 0 h 6"/>
                <a:gd name="T2" fmla="*/ 5 w 5"/>
                <a:gd name="T3" fmla="*/ 6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2" y="2"/>
                    <a:pt x="2" y="5"/>
                    <a:pt x="5" y="6"/>
                  </a:cubicBezTo>
                  <a:cubicBezTo>
                    <a:pt x="3" y="4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3" name="Freeform 24"/>
            <p:cNvSpPr/>
            <p:nvPr/>
          </p:nvSpPr>
          <p:spPr bwMode="auto">
            <a:xfrm>
              <a:off x="6184228" y="5346709"/>
              <a:ext cx="14705" cy="47790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" y="5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4" name="Freeform 25"/>
            <p:cNvSpPr/>
            <p:nvPr/>
          </p:nvSpPr>
          <p:spPr bwMode="auto">
            <a:xfrm>
              <a:off x="5930573" y="5184958"/>
              <a:ext cx="22057" cy="47790"/>
            </a:xfrm>
            <a:custGeom>
              <a:avLst/>
              <a:gdLst>
                <a:gd name="T0" fmla="*/ 2 w 3"/>
                <a:gd name="T1" fmla="*/ 6 h 6"/>
                <a:gd name="T2" fmla="*/ 1 w 3"/>
                <a:gd name="T3" fmla="*/ 0 h 6"/>
                <a:gd name="T4" fmla="*/ 2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3" y="4"/>
                    <a:pt x="2" y="2"/>
                    <a:pt x="1" y="0"/>
                  </a:cubicBezTo>
                  <a:cubicBezTo>
                    <a:pt x="0" y="2"/>
                    <a:pt x="1" y="4"/>
                    <a:pt x="2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5" name="Freeform 26"/>
            <p:cNvSpPr/>
            <p:nvPr/>
          </p:nvSpPr>
          <p:spPr bwMode="auto">
            <a:xfrm>
              <a:off x="6051886" y="5449641"/>
              <a:ext cx="33085" cy="36762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3" y="3"/>
                    <a:pt x="2" y="1"/>
                    <a:pt x="0" y="0"/>
                  </a:cubicBezTo>
                  <a:cubicBezTo>
                    <a:pt x="1" y="2"/>
                    <a:pt x="1" y="4"/>
                    <a:pt x="4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6" name="Freeform 27"/>
            <p:cNvSpPr/>
            <p:nvPr/>
          </p:nvSpPr>
          <p:spPr bwMode="auto">
            <a:xfrm>
              <a:off x="6114381" y="5519488"/>
              <a:ext cx="25733" cy="36762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0 h 5"/>
                <a:gd name="T4" fmla="*/ 3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0" y="5"/>
                    <a:pt x="3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7" name="Freeform 28"/>
            <p:cNvSpPr>
              <a:spLocks noEditPoints="1"/>
            </p:cNvSpPr>
            <p:nvPr/>
          </p:nvSpPr>
          <p:spPr bwMode="auto">
            <a:xfrm>
              <a:off x="5937925" y="4876161"/>
              <a:ext cx="308797" cy="650680"/>
            </a:xfrm>
            <a:custGeom>
              <a:avLst/>
              <a:gdLst>
                <a:gd name="T0" fmla="*/ 28 w 40"/>
                <a:gd name="T1" fmla="*/ 2 h 84"/>
                <a:gd name="T2" fmla="*/ 22 w 40"/>
                <a:gd name="T3" fmla="*/ 0 h 84"/>
                <a:gd name="T4" fmla="*/ 17 w 40"/>
                <a:gd name="T5" fmla="*/ 7 h 84"/>
                <a:gd name="T6" fmla="*/ 4 w 40"/>
                <a:gd name="T7" fmla="*/ 26 h 84"/>
                <a:gd name="T8" fmla="*/ 3 w 40"/>
                <a:gd name="T9" fmla="*/ 51 h 84"/>
                <a:gd name="T10" fmla="*/ 15 w 40"/>
                <a:gd name="T11" fmla="*/ 73 h 84"/>
                <a:gd name="T12" fmla="*/ 24 w 40"/>
                <a:gd name="T13" fmla="*/ 83 h 84"/>
                <a:gd name="T14" fmla="*/ 26 w 40"/>
                <a:gd name="T15" fmla="*/ 84 h 84"/>
                <a:gd name="T16" fmla="*/ 27 w 40"/>
                <a:gd name="T17" fmla="*/ 82 h 84"/>
                <a:gd name="T18" fmla="*/ 32 w 40"/>
                <a:gd name="T19" fmla="*/ 68 h 84"/>
                <a:gd name="T20" fmla="*/ 36 w 40"/>
                <a:gd name="T21" fmla="*/ 57 h 84"/>
                <a:gd name="T22" fmla="*/ 39 w 40"/>
                <a:gd name="T23" fmla="*/ 41 h 84"/>
                <a:gd name="T24" fmla="*/ 34 w 40"/>
                <a:gd name="T25" fmla="*/ 20 h 84"/>
                <a:gd name="T26" fmla="*/ 28 w 40"/>
                <a:gd name="T27" fmla="*/ 2 h 84"/>
                <a:gd name="T28" fmla="*/ 36 w 40"/>
                <a:gd name="T29" fmla="*/ 40 h 84"/>
                <a:gd name="T30" fmla="*/ 33 w 40"/>
                <a:gd name="T31" fmla="*/ 61 h 84"/>
                <a:gd name="T32" fmla="*/ 24 w 40"/>
                <a:gd name="T33" fmla="*/ 79 h 84"/>
                <a:gd name="T34" fmla="*/ 9 w 40"/>
                <a:gd name="T35" fmla="*/ 59 h 84"/>
                <a:gd name="T36" fmla="*/ 4 w 40"/>
                <a:gd name="T37" fmla="*/ 39 h 84"/>
                <a:gd name="T38" fmla="*/ 9 w 40"/>
                <a:gd name="T39" fmla="*/ 23 h 84"/>
                <a:gd name="T40" fmla="*/ 22 w 40"/>
                <a:gd name="T41" fmla="*/ 5 h 84"/>
                <a:gd name="T42" fmla="*/ 18 w 40"/>
                <a:gd name="T43" fmla="*/ 28 h 84"/>
                <a:gd name="T44" fmla="*/ 23 w 40"/>
                <a:gd name="T45" fmla="*/ 51 h 84"/>
                <a:gd name="T46" fmla="*/ 20 w 40"/>
                <a:gd name="T47" fmla="*/ 28 h 84"/>
                <a:gd name="T48" fmla="*/ 25 w 40"/>
                <a:gd name="T49" fmla="*/ 5 h 84"/>
                <a:gd name="T50" fmla="*/ 27 w 40"/>
                <a:gd name="T51" fmla="*/ 10 h 84"/>
                <a:gd name="T52" fmla="*/ 34 w 40"/>
                <a:gd name="T53" fmla="*/ 25 h 84"/>
                <a:gd name="T54" fmla="*/ 36 w 40"/>
                <a:gd name="T55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84">
                  <a:moveTo>
                    <a:pt x="28" y="2"/>
                  </a:moveTo>
                  <a:cubicBezTo>
                    <a:pt x="26" y="1"/>
                    <a:pt x="24" y="0"/>
                    <a:pt x="22" y="0"/>
                  </a:cubicBezTo>
                  <a:cubicBezTo>
                    <a:pt x="21" y="3"/>
                    <a:pt x="19" y="5"/>
                    <a:pt x="17" y="7"/>
                  </a:cubicBezTo>
                  <a:cubicBezTo>
                    <a:pt x="12" y="13"/>
                    <a:pt x="7" y="19"/>
                    <a:pt x="4" y="26"/>
                  </a:cubicBezTo>
                  <a:cubicBezTo>
                    <a:pt x="1" y="34"/>
                    <a:pt x="0" y="42"/>
                    <a:pt x="3" y="51"/>
                  </a:cubicBezTo>
                  <a:cubicBezTo>
                    <a:pt x="6" y="59"/>
                    <a:pt x="10" y="66"/>
                    <a:pt x="15" y="73"/>
                  </a:cubicBezTo>
                  <a:cubicBezTo>
                    <a:pt x="18" y="76"/>
                    <a:pt x="21" y="80"/>
                    <a:pt x="24" y="83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7" y="84"/>
                    <a:pt x="27" y="83"/>
                    <a:pt x="27" y="82"/>
                  </a:cubicBezTo>
                  <a:cubicBezTo>
                    <a:pt x="27" y="77"/>
                    <a:pt x="29" y="73"/>
                    <a:pt x="32" y="68"/>
                  </a:cubicBezTo>
                  <a:cubicBezTo>
                    <a:pt x="34" y="65"/>
                    <a:pt x="35" y="61"/>
                    <a:pt x="36" y="57"/>
                  </a:cubicBezTo>
                  <a:cubicBezTo>
                    <a:pt x="37" y="52"/>
                    <a:pt x="38" y="47"/>
                    <a:pt x="39" y="41"/>
                  </a:cubicBezTo>
                  <a:cubicBezTo>
                    <a:pt x="40" y="34"/>
                    <a:pt x="38" y="27"/>
                    <a:pt x="34" y="20"/>
                  </a:cubicBezTo>
                  <a:cubicBezTo>
                    <a:pt x="31" y="14"/>
                    <a:pt x="28" y="8"/>
                    <a:pt x="28" y="2"/>
                  </a:cubicBezTo>
                  <a:close/>
                  <a:moveTo>
                    <a:pt x="36" y="40"/>
                  </a:moveTo>
                  <a:cubicBezTo>
                    <a:pt x="36" y="47"/>
                    <a:pt x="35" y="54"/>
                    <a:pt x="33" y="61"/>
                  </a:cubicBezTo>
                  <a:cubicBezTo>
                    <a:pt x="31" y="67"/>
                    <a:pt x="27" y="73"/>
                    <a:pt x="24" y="79"/>
                  </a:cubicBezTo>
                  <a:cubicBezTo>
                    <a:pt x="19" y="73"/>
                    <a:pt x="13" y="67"/>
                    <a:pt x="9" y="59"/>
                  </a:cubicBezTo>
                  <a:cubicBezTo>
                    <a:pt x="7" y="53"/>
                    <a:pt x="3" y="47"/>
                    <a:pt x="4" y="39"/>
                  </a:cubicBezTo>
                  <a:cubicBezTo>
                    <a:pt x="5" y="33"/>
                    <a:pt x="5" y="27"/>
                    <a:pt x="9" y="23"/>
                  </a:cubicBezTo>
                  <a:cubicBezTo>
                    <a:pt x="13" y="17"/>
                    <a:pt x="17" y="11"/>
                    <a:pt x="22" y="5"/>
                  </a:cubicBezTo>
                  <a:cubicBezTo>
                    <a:pt x="20" y="13"/>
                    <a:pt x="18" y="21"/>
                    <a:pt x="18" y="28"/>
                  </a:cubicBezTo>
                  <a:cubicBezTo>
                    <a:pt x="17" y="37"/>
                    <a:pt x="20" y="50"/>
                    <a:pt x="23" y="51"/>
                  </a:cubicBezTo>
                  <a:cubicBezTo>
                    <a:pt x="22" y="43"/>
                    <a:pt x="20" y="36"/>
                    <a:pt x="20" y="28"/>
                  </a:cubicBezTo>
                  <a:cubicBezTo>
                    <a:pt x="20" y="20"/>
                    <a:pt x="22" y="12"/>
                    <a:pt x="25" y="5"/>
                  </a:cubicBezTo>
                  <a:cubicBezTo>
                    <a:pt x="26" y="7"/>
                    <a:pt x="27" y="8"/>
                    <a:pt x="27" y="10"/>
                  </a:cubicBezTo>
                  <a:cubicBezTo>
                    <a:pt x="29" y="15"/>
                    <a:pt x="32" y="20"/>
                    <a:pt x="34" y="25"/>
                  </a:cubicBezTo>
                  <a:cubicBezTo>
                    <a:pt x="36" y="30"/>
                    <a:pt x="37" y="35"/>
                    <a:pt x="36" y="4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3037436" y="1041439"/>
            <a:ext cx="6117128" cy="1338121"/>
            <a:chOff x="3037436" y="1666876"/>
            <a:chExt cx="6117128" cy="1338121"/>
          </a:xfrm>
        </p:grpSpPr>
        <p:sp>
          <p:nvSpPr>
            <p:cNvPr id="508" name="Freeform 29"/>
            <p:cNvSpPr/>
            <p:nvPr/>
          </p:nvSpPr>
          <p:spPr bwMode="auto">
            <a:xfrm>
              <a:off x="6676833" y="2074929"/>
              <a:ext cx="904335" cy="768317"/>
            </a:xfrm>
            <a:custGeom>
              <a:avLst/>
              <a:gdLst>
                <a:gd name="T0" fmla="*/ 113 w 117"/>
                <a:gd name="T1" fmla="*/ 93 h 99"/>
                <a:gd name="T2" fmla="*/ 113 w 117"/>
                <a:gd name="T3" fmla="*/ 93 h 99"/>
                <a:gd name="T4" fmla="*/ 111 w 117"/>
                <a:gd name="T5" fmla="*/ 93 h 99"/>
                <a:gd name="T6" fmla="*/ 107 w 117"/>
                <a:gd name="T7" fmla="*/ 94 h 99"/>
                <a:gd name="T8" fmla="*/ 100 w 117"/>
                <a:gd name="T9" fmla="*/ 93 h 99"/>
                <a:gd name="T10" fmla="*/ 91 w 117"/>
                <a:gd name="T11" fmla="*/ 90 h 99"/>
                <a:gd name="T12" fmla="*/ 81 w 117"/>
                <a:gd name="T13" fmla="*/ 84 h 99"/>
                <a:gd name="T14" fmla="*/ 72 w 117"/>
                <a:gd name="T15" fmla="*/ 75 h 99"/>
                <a:gd name="T16" fmla="*/ 63 w 117"/>
                <a:gd name="T17" fmla="*/ 65 h 99"/>
                <a:gd name="T18" fmla="*/ 55 w 117"/>
                <a:gd name="T19" fmla="*/ 54 h 99"/>
                <a:gd name="T20" fmla="*/ 47 w 117"/>
                <a:gd name="T21" fmla="*/ 43 h 99"/>
                <a:gd name="T22" fmla="*/ 39 w 117"/>
                <a:gd name="T23" fmla="*/ 31 h 99"/>
                <a:gd name="T24" fmla="*/ 24 w 117"/>
                <a:gd name="T25" fmla="*/ 12 h 99"/>
                <a:gd name="T26" fmla="*/ 9 w 117"/>
                <a:gd name="T27" fmla="*/ 2 h 99"/>
                <a:gd name="T28" fmla="*/ 5 w 117"/>
                <a:gd name="T29" fmla="*/ 0 h 99"/>
                <a:gd name="T30" fmla="*/ 3 w 117"/>
                <a:gd name="T31" fmla="*/ 0 h 99"/>
                <a:gd name="T32" fmla="*/ 2 w 117"/>
                <a:gd name="T33" fmla="*/ 0 h 99"/>
                <a:gd name="T34" fmla="*/ 0 w 117"/>
                <a:gd name="T35" fmla="*/ 2 h 99"/>
                <a:gd name="T36" fmla="*/ 2 w 117"/>
                <a:gd name="T37" fmla="*/ 4 h 99"/>
                <a:gd name="T38" fmla="*/ 4 w 117"/>
                <a:gd name="T39" fmla="*/ 4 h 99"/>
                <a:gd name="T40" fmla="*/ 8 w 117"/>
                <a:gd name="T41" fmla="*/ 5 h 99"/>
                <a:gd name="T42" fmla="*/ 15 w 117"/>
                <a:gd name="T43" fmla="*/ 8 h 99"/>
                <a:gd name="T44" fmla="*/ 22 w 117"/>
                <a:gd name="T45" fmla="*/ 14 h 99"/>
                <a:gd name="T46" fmla="*/ 29 w 117"/>
                <a:gd name="T47" fmla="*/ 23 h 99"/>
                <a:gd name="T48" fmla="*/ 35 w 117"/>
                <a:gd name="T49" fmla="*/ 34 h 99"/>
                <a:gd name="T50" fmla="*/ 41 w 117"/>
                <a:gd name="T51" fmla="*/ 46 h 99"/>
                <a:gd name="T52" fmla="*/ 49 w 117"/>
                <a:gd name="T53" fmla="*/ 58 h 99"/>
                <a:gd name="T54" fmla="*/ 59 w 117"/>
                <a:gd name="T55" fmla="*/ 69 h 99"/>
                <a:gd name="T56" fmla="*/ 69 w 117"/>
                <a:gd name="T57" fmla="*/ 78 h 99"/>
                <a:gd name="T58" fmla="*/ 90 w 117"/>
                <a:gd name="T59" fmla="*/ 92 h 99"/>
                <a:gd name="T60" fmla="*/ 106 w 117"/>
                <a:gd name="T61" fmla="*/ 98 h 99"/>
                <a:gd name="T62" fmla="*/ 111 w 117"/>
                <a:gd name="T63" fmla="*/ 99 h 99"/>
                <a:gd name="T64" fmla="*/ 113 w 117"/>
                <a:gd name="T65" fmla="*/ 99 h 99"/>
                <a:gd name="T66" fmla="*/ 114 w 117"/>
                <a:gd name="T67" fmla="*/ 99 h 99"/>
                <a:gd name="T68" fmla="*/ 117 w 117"/>
                <a:gd name="T69" fmla="*/ 96 h 99"/>
                <a:gd name="T70" fmla="*/ 113 w 117"/>
                <a:gd name="T71" fmla="*/ 9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99">
                  <a:moveTo>
                    <a:pt x="113" y="93"/>
                  </a:moveTo>
                  <a:cubicBezTo>
                    <a:pt x="113" y="93"/>
                    <a:pt x="113" y="93"/>
                    <a:pt x="113" y="93"/>
                  </a:cubicBezTo>
                  <a:cubicBezTo>
                    <a:pt x="113" y="93"/>
                    <a:pt x="112" y="93"/>
                    <a:pt x="111" y="93"/>
                  </a:cubicBezTo>
                  <a:cubicBezTo>
                    <a:pt x="110" y="94"/>
                    <a:pt x="109" y="94"/>
                    <a:pt x="107" y="94"/>
                  </a:cubicBezTo>
                  <a:cubicBezTo>
                    <a:pt x="105" y="94"/>
                    <a:pt x="102" y="94"/>
                    <a:pt x="100" y="93"/>
                  </a:cubicBezTo>
                  <a:cubicBezTo>
                    <a:pt x="97" y="92"/>
                    <a:pt x="94" y="91"/>
                    <a:pt x="91" y="90"/>
                  </a:cubicBezTo>
                  <a:cubicBezTo>
                    <a:pt x="88" y="88"/>
                    <a:pt x="84" y="86"/>
                    <a:pt x="81" y="84"/>
                  </a:cubicBezTo>
                  <a:cubicBezTo>
                    <a:pt x="78" y="81"/>
                    <a:pt x="75" y="78"/>
                    <a:pt x="72" y="75"/>
                  </a:cubicBezTo>
                  <a:cubicBezTo>
                    <a:pt x="69" y="72"/>
                    <a:pt x="66" y="69"/>
                    <a:pt x="63" y="65"/>
                  </a:cubicBezTo>
                  <a:cubicBezTo>
                    <a:pt x="60" y="62"/>
                    <a:pt x="57" y="58"/>
                    <a:pt x="55" y="54"/>
                  </a:cubicBezTo>
                  <a:cubicBezTo>
                    <a:pt x="52" y="51"/>
                    <a:pt x="49" y="47"/>
                    <a:pt x="47" y="43"/>
                  </a:cubicBezTo>
                  <a:cubicBezTo>
                    <a:pt x="44" y="39"/>
                    <a:pt x="42" y="35"/>
                    <a:pt x="39" y="31"/>
                  </a:cubicBezTo>
                  <a:cubicBezTo>
                    <a:pt x="35" y="24"/>
                    <a:pt x="29" y="17"/>
                    <a:pt x="24" y="12"/>
                  </a:cubicBezTo>
                  <a:cubicBezTo>
                    <a:pt x="19" y="7"/>
                    <a:pt x="13" y="4"/>
                    <a:pt x="9" y="2"/>
                  </a:cubicBezTo>
                  <a:cubicBezTo>
                    <a:pt x="8" y="1"/>
                    <a:pt x="6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7" y="4"/>
                    <a:pt x="8" y="5"/>
                  </a:cubicBezTo>
                  <a:cubicBezTo>
                    <a:pt x="10" y="6"/>
                    <a:pt x="13" y="7"/>
                    <a:pt x="15" y="8"/>
                  </a:cubicBezTo>
                  <a:cubicBezTo>
                    <a:pt x="17" y="10"/>
                    <a:pt x="20" y="12"/>
                    <a:pt x="22" y="14"/>
                  </a:cubicBezTo>
                  <a:cubicBezTo>
                    <a:pt x="24" y="17"/>
                    <a:pt x="27" y="20"/>
                    <a:pt x="29" y="23"/>
                  </a:cubicBezTo>
                  <a:cubicBezTo>
                    <a:pt x="31" y="27"/>
                    <a:pt x="33" y="30"/>
                    <a:pt x="35" y="34"/>
                  </a:cubicBezTo>
                  <a:cubicBezTo>
                    <a:pt x="37" y="38"/>
                    <a:pt x="39" y="42"/>
                    <a:pt x="41" y="46"/>
                  </a:cubicBezTo>
                  <a:cubicBezTo>
                    <a:pt x="44" y="50"/>
                    <a:pt x="46" y="54"/>
                    <a:pt x="49" y="58"/>
                  </a:cubicBezTo>
                  <a:cubicBezTo>
                    <a:pt x="52" y="62"/>
                    <a:pt x="56" y="66"/>
                    <a:pt x="59" y="69"/>
                  </a:cubicBezTo>
                  <a:cubicBezTo>
                    <a:pt x="62" y="72"/>
                    <a:pt x="66" y="76"/>
                    <a:pt x="69" y="78"/>
                  </a:cubicBezTo>
                  <a:cubicBezTo>
                    <a:pt x="76" y="84"/>
                    <a:pt x="83" y="89"/>
                    <a:pt x="90" y="92"/>
                  </a:cubicBezTo>
                  <a:cubicBezTo>
                    <a:pt x="96" y="95"/>
                    <a:pt x="102" y="97"/>
                    <a:pt x="106" y="98"/>
                  </a:cubicBezTo>
                  <a:cubicBezTo>
                    <a:pt x="108" y="99"/>
                    <a:pt x="110" y="99"/>
                    <a:pt x="111" y="99"/>
                  </a:cubicBezTo>
                  <a:cubicBezTo>
                    <a:pt x="112" y="99"/>
                    <a:pt x="113" y="99"/>
                    <a:pt x="113" y="99"/>
                  </a:cubicBezTo>
                  <a:cubicBezTo>
                    <a:pt x="113" y="99"/>
                    <a:pt x="114" y="99"/>
                    <a:pt x="114" y="99"/>
                  </a:cubicBezTo>
                  <a:cubicBezTo>
                    <a:pt x="116" y="99"/>
                    <a:pt x="117" y="97"/>
                    <a:pt x="117" y="96"/>
                  </a:cubicBezTo>
                  <a:cubicBezTo>
                    <a:pt x="116" y="94"/>
                    <a:pt x="115" y="93"/>
                    <a:pt x="113" y="9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9" name="Freeform 30"/>
            <p:cNvSpPr/>
            <p:nvPr/>
          </p:nvSpPr>
          <p:spPr bwMode="auto">
            <a:xfrm>
              <a:off x="4063084" y="1997730"/>
              <a:ext cx="4095241" cy="867573"/>
            </a:xfrm>
            <a:custGeom>
              <a:avLst/>
              <a:gdLst>
                <a:gd name="T0" fmla="*/ 509 w 531"/>
                <a:gd name="T1" fmla="*/ 57 h 112"/>
                <a:gd name="T2" fmla="*/ 501 w 531"/>
                <a:gd name="T3" fmla="*/ 72 h 112"/>
                <a:gd name="T4" fmla="*/ 517 w 531"/>
                <a:gd name="T5" fmla="*/ 61 h 112"/>
                <a:gd name="T6" fmla="*/ 483 w 531"/>
                <a:gd name="T7" fmla="*/ 89 h 112"/>
                <a:gd name="T8" fmla="*/ 390 w 531"/>
                <a:gd name="T9" fmla="*/ 25 h 112"/>
                <a:gd name="T10" fmla="*/ 308 w 531"/>
                <a:gd name="T11" fmla="*/ 6 h 112"/>
                <a:gd name="T12" fmla="*/ 270 w 531"/>
                <a:gd name="T13" fmla="*/ 34 h 112"/>
                <a:gd name="T14" fmla="*/ 233 w 531"/>
                <a:gd name="T15" fmla="*/ 12 h 112"/>
                <a:gd name="T16" fmla="*/ 187 w 531"/>
                <a:gd name="T17" fmla="*/ 1 h 112"/>
                <a:gd name="T18" fmla="*/ 98 w 531"/>
                <a:gd name="T19" fmla="*/ 62 h 112"/>
                <a:gd name="T20" fmla="*/ 6 w 531"/>
                <a:gd name="T21" fmla="*/ 81 h 112"/>
                <a:gd name="T22" fmla="*/ 26 w 531"/>
                <a:gd name="T23" fmla="*/ 67 h 112"/>
                <a:gd name="T24" fmla="*/ 33 w 531"/>
                <a:gd name="T25" fmla="*/ 67 h 112"/>
                <a:gd name="T26" fmla="*/ 5 w 531"/>
                <a:gd name="T27" fmla="*/ 62 h 112"/>
                <a:gd name="T28" fmla="*/ 23 w 531"/>
                <a:gd name="T29" fmla="*/ 98 h 112"/>
                <a:gd name="T30" fmla="*/ 125 w 531"/>
                <a:gd name="T31" fmla="*/ 49 h 112"/>
                <a:gd name="T32" fmla="*/ 207 w 531"/>
                <a:gd name="T33" fmla="*/ 6 h 112"/>
                <a:gd name="T34" fmla="*/ 199 w 531"/>
                <a:gd name="T35" fmla="*/ 15 h 112"/>
                <a:gd name="T36" fmla="*/ 165 w 531"/>
                <a:gd name="T37" fmla="*/ 61 h 112"/>
                <a:gd name="T38" fmla="*/ 191 w 531"/>
                <a:gd name="T39" fmla="*/ 107 h 112"/>
                <a:gd name="T40" fmla="*/ 222 w 531"/>
                <a:gd name="T41" fmla="*/ 112 h 112"/>
                <a:gd name="T42" fmla="*/ 226 w 531"/>
                <a:gd name="T43" fmla="*/ 52 h 112"/>
                <a:gd name="T44" fmla="*/ 212 w 531"/>
                <a:gd name="T45" fmla="*/ 65 h 112"/>
                <a:gd name="T46" fmla="*/ 220 w 531"/>
                <a:gd name="T47" fmla="*/ 62 h 112"/>
                <a:gd name="T48" fmla="*/ 251 w 531"/>
                <a:gd name="T49" fmla="*/ 73 h 112"/>
                <a:gd name="T50" fmla="*/ 205 w 531"/>
                <a:gd name="T51" fmla="*/ 103 h 112"/>
                <a:gd name="T52" fmla="*/ 171 w 531"/>
                <a:gd name="T53" fmla="*/ 69 h 112"/>
                <a:gd name="T54" fmla="*/ 186 w 531"/>
                <a:gd name="T55" fmla="*/ 31 h 112"/>
                <a:gd name="T56" fmla="*/ 230 w 531"/>
                <a:gd name="T57" fmla="*/ 16 h 112"/>
                <a:gd name="T58" fmla="*/ 247 w 531"/>
                <a:gd name="T59" fmla="*/ 25 h 112"/>
                <a:gd name="T60" fmla="*/ 263 w 531"/>
                <a:gd name="T61" fmla="*/ 48 h 112"/>
                <a:gd name="T62" fmla="*/ 270 w 531"/>
                <a:gd name="T63" fmla="*/ 45 h 112"/>
                <a:gd name="T64" fmla="*/ 299 w 531"/>
                <a:gd name="T65" fmla="*/ 17 h 112"/>
                <a:gd name="T66" fmla="*/ 330 w 531"/>
                <a:gd name="T67" fmla="*/ 19 h 112"/>
                <a:gd name="T68" fmla="*/ 360 w 531"/>
                <a:gd name="T69" fmla="*/ 62 h 112"/>
                <a:gd name="T70" fmla="*/ 336 w 531"/>
                <a:gd name="T71" fmla="*/ 100 h 112"/>
                <a:gd name="T72" fmla="*/ 310 w 531"/>
                <a:gd name="T73" fmla="*/ 104 h 112"/>
                <a:gd name="T74" fmla="*/ 298 w 531"/>
                <a:gd name="T75" fmla="*/ 55 h 112"/>
                <a:gd name="T76" fmla="*/ 313 w 531"/>
                <a:gd name="T77" fmla="*/ 64 h 112"/>
                <a:gd name="T78" fmla="*/ 318 w 531"/>
                <a:gd name="T79" fmla="*/ 59 h 112"/>
                <a:gd name="T80" fmla="*/ 277 w 531"/>
                <a:gd name="T81" fmla="*/ 73 h 112"/>
                <a:gd name="T82" fmla="*/ 328 w 531"/>
                <a:gd name="T83" fmla="*/ 111 h 112"/>
                <a:gd name="T84" fmla="*/ 366 w 531"/>
                <a:gd name="T85" fmla="*/ 69 h 112"/>
                <a:gd name="T86" fmla="*/ 349 w 531"/>
                <a:gd name="T87" fmla="*/ 28 h 112"/>
                <a:gd name="T88" fmla="*/ 309 w 531"/>
                <a:gd name="T89" fmla="*/ 10 h 112"/>
                <a:gd name="T90" fmla="*/ 364 w 531"/>
                <a:gd name="T91" fmla="*/ 15 h 112"/>
                <a:gd name="T92" fmla="*/ 454 w 531"/>
                <a:gd name="T93" fmla="*/ 85 h 112"/>
                <a:gd name="T94" fmla="*/ 530 w 531"/>
                <a:gd name="T95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1" h="112">
                  <a:moveTo>
                    <a:pt x="530" y="72"/>
                  </a:moveTo>
                  <a:cubicBezTo>
                    <a:pt x="530" y="68"/>
                    <a:pt x="528" y="65"/>
                    <a:pt x="526" y="62"/>
                  </a:cubicBezTo>
                  <a:cubicBezTo>
                    <a:pt x="524" y="59"/>
                    <a:pt x="521" y="58"/>
                    <a:pt x="518" y="57"/>
                  </a:cubicBezTo>
                  <a:cubicBezTo>
                    <a:pt x="515" y="56"/>
                    <a:pt x="512" y="56"/>
                    <a:pt x="509" y="57"/>
                  </a:cubicBezTo>
                  <a:cubicBezTo>
                    <a:pt x="505" y="59"/>
                    <a:pt x="501" y="61"/>
                    <a:pt x="500" y="64"/>
                  </a:cubicBezTo>
                  <a:cubicBezTo>
                    <a:pt x="499" y="65"/>
                    <a:pt x="498" y="66"/>
                    <a:pt x="498" y="67"/>
                  </a:cubicBezTo>
                  <a:cubicBezTo>
                    <a:pt x="498" y="68"/>
                    <a:pt x="498" y="68"/>
                    <a:pt x="498" y="68"/>
                  </a:cubicBezTo>
                  <a:cubicBezTo>
                    <a:pt x="498" y="70"/>
                    <a:pt x="499" y="72"/>
                    <a:pt x="501" y="72"/>
                  </a:cubicBezTo>
                  <a:cubicBezTo>
                    <a:pt x="503" y="73"/>
                    <a:pt x="505" y="71"/>
                    <a:pt x="505" y="69"/>
                  </a:cubicBezTo>
                  <a:cubicBezTo>
                    <a:pt x="505" y="69"/>
                    <a:pt x="505" y="69"/>
                    <a:pt x="505" y="67"/>
                  </a:cubicBezTo>
                  <a:cubicBezTo>
                    <a:pt x="506" y="66"/>
                    <a:pt x="508" y="63"/>
                    <a:pt x="511" y="62"/>
                  </a:cubicBezTo>
                  <a:cubicBezTo>
                    <a:pt x="513" y="62"/>
                    <a:pt x="515" y="61"/>
                    <a:pt x="517" y="61"/>
                  </a:cubicBezTo>
                  <a:cubicBezTo>
                    <a:pt x="519" y="62"/>
                    <a:pt x="521" y="63"/>
                    <a:pt x="523" y="65"/>
                  </a:cubicBezTo>
                  <a:cubicBezTo>
                    <a:pt x="526" y="69"/>
                    <a:pt x="528" y="75"/>
                    <a:pt x="525" y="81"/>
                  </a:cubicBezTo>
                  <a:cubicBezTo>
                    <a:pt x="522" y="87"/>
                    <a:pt x="515" y="92"/>
                    <a:pt x="507" y="93"/>
                  </a:cubicBezTo>
                  <a:cubicBezTo>
                    <a:pt x="500" y="94"/>
                    <a:pt x="491" y="92"/>
                    <a:pt x="483" y="89"/>
                  </a:cubicBezTo>
                  <a:cubicBezTo>
                    <a:pt x="474" y="86"/>
                    <a:pt x="466" y="83"/>
                    <a:pt x="457" y="78"/>
                  </a:cubicBezTo>
                  <a:cubicBezTo>
                    <a:pt x="449" y="74"/>
                    <a:pt x="441" y="68"/>
                    <a:pt x="433" y="62"/>
                  </a:cubicBezTo>
                  <a:cubicBezTo>
                    <a:pt x="426" y="56"/>
                    <a:pt x="418" y="50"/>
                    <a:pt x="411" y="43"/>
                  </a:cubicBezTo>
                  <a:cubicBezTo>
                    <a:pt x="404" y="37"/>
                    <a:pt x="397" y="30"/>
                    <a:pt x="390" y="25"/>
                  </a:cubicBezTo>
                  <a:cubicBezTo>
                    <a:pt x="382" y="19"/>
                    <a:pt x="375" y="13"/>
                    <a:pt x="367" y="9"/>
                  </a:cubicBezTo>
                  <a:cubicBezTo>
                    <a:pt x="359" y="5"/>
                    <a:pt x="352" y="2"/>
                    <a:pt x="344" y="1"/>
                  </a:cubicBezTo>
                  <a:cubicBezTo>
                    <a:pt x="336" y="0"/>
                    <a:pt x="329" y="0"/>
                    <a:pt x="323" y="1"/>
                  </a:cubicBezTo>
                  <a:cubicBezTo>
                    <a:pt x="317" y="2"/>
                    <a:pt x="312" y="4"/>
                    <a:pt x="308" y="6"/>
                  </a:cubicBezTo>
                  <a:cubicBezTo>
                    <a:pt x="304" y="8"/>
                    <a:pt x="301" y="10"/>
                    <a:pt x="299" y="12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291" y="14"/>
                    <a:pt x="286" y="18"/>
                    <a:pt x="281" y="21"/>
                  </a:cubicBezTo>
                  <a:cubicBezTo>
                    <a:pt x="276" y="25"/>
                    <a:pt x="273" y="30"/>
                    <a:pt x="270" y="34"/>
                  </a:cubicBezTo>
                  <a:cubicBezTo>
                    <a:pt x="268" y="37"/>
                    <a:pt x="267" y="40"/>
                    <a:pt x="265" y="42"/>
                  </a:cubicBezTo>
                  <a:cubicBezTo>
                    <a:pt x="264" y="40"/>
                    <a:pt x="263" y="37"/>
                    <a:pt x="261" y="34"/>
                  </a:cubicBezTo>
                  <a:cubicBezTo>
                    <a:pt x="258" y="30"/>
                    <a:pt x="255" y="25"/>
                    <a:pt x="250" y="21"/>
                  </a:cubicBezTo>
                  <a:cubicBezTo>
                    <a:pt x="245" y="18"/>
                    <a:pt x="240" y="14"/>
                    <a:pt x="233" y="12"/>
                  </a:cubicBezTo>
                  <a:cubicBezTo>
                    <a:pt x="233" y="12"/>
                    <a:pt x="233" y="12"/>
                    <a:pt x="232" y="12"/>
                  </a:cubicBezTo>
                  <a:cubicBezTo>
                    <a:pt x="230" y="10"/>
                    <a:pt x="227" y="8"/>
                    <a:pt x="223" y="6"/>
                  </a:cubicBezTo>
                  <a:cubicBezTo>
                    <a:pt x="219" y="4"/>
                    <a:pt x="214" y="2"/>
                    <a:pt x="208" y="1"/>
                  </a:cubicBezTo>
                  <a:cubicBezTo>
                    <a:pt x="202" y="0"/>
                    <a:pt x="195" y="0"/>
                    <a:pt x="187" y="1"/>
                  </a:cubicBezTo>
                  <a:cubicBezTo>
                    <a:pt x="179" y="2"/>
                    <a:pt x="172" y="5"/>
                    <a:pt x="164" y="9"/>
                  </a:cubicBezTo>
                  <a:cubicBezTo>
                    <a:pt x="156" y="13"/>
                    <a:pt x="149" y="19"/>
                    <a:pt x="141" y="25"/>
                  </a:cubicBezTo>
                  <a:cubicBezTo>
                    <a:pt x="134" y="30"/>
                    <a:pt x="127" y="37"/>
                    <a:pt x="120" y="43"/>
                  </a:cubicBezTo>
                  <a:cubicBezTo>
                    <a:pt x="113" y="50"/>
                    <a:pt x="105" y="56"/>
                    <a:pt x="98" y="62"/>
                  </a:cubicBezTo>
                  <a:cubicBezTo>
                    <a:pt x="90" y="68"/>
                    <a:pt x="82" y="74"/>
                    <a:pt x="74" y="78"/>
                  </a:cubicBezTo>
                  <a:cubicBezTo>
                    <a:pt x="65" y="83"/>
                    <a:pt x="57" y="86"/>
                    <a:pt x="48" y="89"/>
                  </a:cubicBezTo>
                  <a:cubicBezTo>
                    <a:pt x="40" y="92"/>
                    <a:pt x="31" y="94"/>
                    <a:pt x="24" y="93"/>
                  </a:cubicBezTo>
                  <a:cubicBezTo>
                    <a:pt x="16" y="92"/>
                    <a:pt x="9" y="87"/>
                    <a:pt x="6" y="81"/>
                  </a:cubicBezTo>
                  <a:cubicBezTo>
                    <a:pt x="3" y="75"/>
                    <a:pt x="5" y="69"/>
                    <a:pt x="8" y="65"/>
                  </a:cubicBezTo>
                  <a:cubicBezTo>
                    <a:pt x="10" y="63"/>
                    <a:pt x="12" y="62"/>
                    <a:pt x="14" y="61"/>
                  </a:cubicBezTo>
                  <a:cubicBezTo>
                    <a:pt x="16" y="61"/>
                    <a:pt x="18" y="62"/>
                    <a:pt x="20" y="62"/>
                  </a:cubicBezTo>
                  <a:cubicBezTo>
                    <a:pt x="23" y="63"/>
                    <a:pt x="25" y="66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71"/>
                    <a:pt x="28" y="73"/>
                    <a:pt x="30" y="72"/>
                  </a:cubicBezTo>
                  <a:cubicBezTo>
                    <a:pt x="32" y="72"/>
                    <a:pt x="33" y="70"/>
                    <a:pt x="33" y="68"/>
                  </a:cubicBezTo>
                  <a:cubicBezTo>
                    <a:pt x="33" y="68"/>
                    <a:pt x="33" y="68"/>
                    <a:pt x="33" y="67"/>
                  </a:cubicBezTo>
                  <a:cubicBezTo>
                    <a:pt x="33" y="66"/>
                    <a:pt x="32" y="65"/>
                    <a:pt x="31" y="64"/>
                  </a:cubicBezTo>
                  <a:cubicBezTo>
                    <a:pt x="30" y="61"/>
                    <a:pt x="26" y="59"/>
                    <a:pt x="22" y="57"/>
                  </a:cubicBezTo>
                  <a:cubicBezTo>
                    <a:pt x="19" y="56"/>
                    <a:pt x="16" y="56"/>
                    <a:pt x="13" y="57"/>
                  </a:cubicBezTo>
                  <a:cubicBezTo>
                    <a:pt x="10" y="58"/>
                    <a:pt x="7" y="59"/>
                    <a:pt x="5" y="62"/>
                  </a:cubicBezTo>
                  <a:cubicBezTo>
                    <a:pt x="3" y="65"/>
                    <a:pt x="1" y="68"/>
                    <a:pt x="1" y="72"/>
                  </a:cubicBezTo>
                  <a:cubicBezTo>
                    <a:pt x="1" y="74"/>
                    <a:pt x="0" y="76"/>
                    <a:pt x="1" y="78"/>
                  </a:cubicBezTo>
                  <a:cubicBezTo>
                    <a:pt x="1" y="79"/>
                    <a:pt x="2" y="81"/>
                    <a:pt x="3" y="83"/>
                  </a:cubicBezTo>
                  <a:cubicBezTo>
                    <a:pt x="6" y="91"/>
                    <a:pt x="14" y="97"/>
                    <a:pt x="23" y="98"/>
                  </a:cubicBezTo>
                  <a:cubicBezTo>
                    <a:pt x="32" y="100"/>
                    <a:pt x="41" y="99"/>
                    <a:pt x="50" y="96"/>
                  </a:cubicBezTo>
                  <a:cubicBezTo>
                    <a:pt x="59" y="93"/>
                    <a:pt x="69" y="89"/>
                    <a:pt x="77" y="85"/>
                  </a:cubicBezTo>
                  <a:cubicBezTo>
                    <a:pt x="86" y="80"/>
                    <a:pt x="94" y="74"/>
                    <a:pt x="102" y="68"/>
                  </a:cubicBezTo>
                  <a:cubicBezTo>
                    <a:pt x="110" y="62"/>
                    <a:pt x="118" y="55"/>
                    <a:pt x="125" y="49"/>
                  </a:cubicBezTo>
                  <a:cubicBezTo>
                    <a:pt x="132" y="42"/>
                    <a:pt x="139" y="36"/>
                    <a:pt x="146" y="30"/>
                  </a:cubicBezTo>
                  <a:cubicBezTo>
                    <a:pt x="153" y="24"/>
                    <a:pt x="160" y="19"/>
                    <a:pt x="167" y="15"/>
                  </a:cubicBezTo>
                  <a:cubicBezTo>
                    <a:pt x="174" y="11"/>
                    <a:pt x="181" y="8"/>
                    <a:pt x="188" y="7"/>
                  </a:cubicBezTo>
                  <a:cubicBezTo>
                    <a:pt x="195" y="5"/>
                    <a:pt x="202" y="5"/>
                    <a:pt x="207" y="6"/>
                  </a:cubicBezTo>
                  <a:cubicBezTo>
                    <a:pt x="213" y="7"/>
                    <a:pt x="218" y="8"/>
                    <a:pt x="221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17" y="10"/>
                    <a:pt x="211" y="10"/>
                    <a:pt x="205" y="12"/>
                  </a:cubicBezTo>
                  <a:cubicBezTo>
                    <a:pt x="203" y="13"/>
                    <a:pt x="201" y="14"/>
                    <a:pt x="199" y="15"/>
                  </a:cubicBezTo>
                  <a:cubicBezTo>
                    <a:pt x="197" y="16"/>
                    <a:pt x="195" y="17"/>
                    <a:pt x="193" y="18"/>
                  </a:cubicBezTo>
                  <a:cubicBezTo>
                    <a:pt x="189" y="21"/>
                    <a:pt x="185" y="24"/>
                    <a:pt x="182" y="28"/>
                  </a:cubicBezTo>
                  <a:cubicBezTo>
                    <a:pt x="176" y="35"/>
                    <a:pt x="170" y="43"/>
                    <a:pt x="167" y="53"/>
                  </a:cubicBezTo>
                  <a:cubicBezTo>
                    <a:pt x="166" y="56"/>
                    <a:pt x="166" y="59"/>
                    <a:pt x="165" y="61"/>
                  </a:cubicBezTo>
                  <a:cubicBezTo>
                    <a:pt x="165" y="62"/>
                    <a:pt x="165" y="64"/>
                    <a:pt x="165" y="65"/>
                  </a:cubicBezTo>
                  <a:cubicBezTo>
                    <a:pt x="165" y="67"/>
                    <a:pt x="165" y="68"/>
                    <a:pt x="165" y="69"/>
                  </a:cubicBezTo>
                  <a:cubicBezTo>
                    <a:pt x="165" y="75"/>
                    <a:pt x="166" y="80"/>
                    <a:pt x="168" y="85"/>
                  </a:cubicBezTo>
                  <a:cubicBezTo>
                    <a:pt x="173" y="95"/>
                    <a:pt x="182" y="103"/>
                    <a:pt x="191" y="107"/>
                  </a:cubicBezTo>
                  <a:cubicBezTo>
                    <a:pt x="194" y="109"/>
                    <a:pt x="196" y="109"/>
                    <a:pt x="199" y="110"/>
                  </a:cubicBezTo>
                  <a:cubicBezTo>
                    <a:pt x="200" y="110"/>
                    <a:pt x="201" y="111"/>
                    <a:pt x="203" y="111"/>
                  </a:cubicBezTo>
                  <a:cubicBezTo>
                    <a:pt x="204" y="111"/>
                    <a:pt x="205" y="111"/>
                    <a:pt x="207" y="112"/>
                  </a:cubicBezTo>
                  <a:cubicBezTo>
                    <a:pt x="212" y="112"/>
                    <a:pt x="217" y="112"/>
                    <a:pt x="222" y="112"/>
                  </a:cubicBezTo>
                  <a:cubicBezTo>
                    <a:pt x="232" y="110"/>
                    <a:pt x="241" y="105"/>
                    <a:pt x="247" y="97"/>
                  </a:cubicBezTo>
                  <a:cubicBezTo>
                    <a:pt x="253" y="90"/>
                    <a:pt x="255" y="81"/>
                    <a:pt x="254" y="73"/>
                  </a:cubicBezTo>
                  <a:cubicBezTo>
                    <a:pt x="252" y="65"/>
                    <a:pt x="247" y="59"/>
                    <a:pt x="242" y="56"/>
                  </a:cubicBezTo>
                  <a:cubicBezTo>
                    <a:pt x="236" y="52"/>
                    <a:pt x="230" y="52"/>
                    <a:pt x="226" y="52"/>
                  </a:cubicBezTo>
                  <a:cubicBezTo>
                    <a:pt x="221" y="53"/>
                    <a:pt x="217" y="56"/>
                    <a:pt x="215" y="57"/>
                  </a:cubicBezTo>
                  <a:cubicBezTo>
                    <a:pt x="214" y="58"/>
                    <a:pt x="213" y="59"/>
                    <a:pt x="213" y="59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0" y="61"/>
                    <a:pt x="210" y="64"/>
                    <a:pt x="212" y="65"/>
                  </a:cubicBezTo>
                  <a:cubicBezTo>
                    <a:pt x="213" y="67"/>
                    <a:pt x="216" y="67"/>
                    <a:pt x="217" y="65"/>
                  </a:cubicBezTo>
                  <a:cubicBezTo>
                    <a:pt x="218" y="65"/>
                    <a:pt x="218" y="65"/>
                    <a:pt x="218" y="64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19" y="63"/>
                    <a:pt x="219" y="62"/>
                    <a:pt x="220" y="62"/>
                  </a:cubicBezTo>
                  <a:cubicBezTo>
                    <a:pt x="221" y="60"/>
                    <a:pt x="223" y="58"/>
                    <a:pt x="227" y="56"/>
                  </a:cubicBezTo>
                  <a:cubicBezTo>
                    <a:pt x="228" y="56"/>
                    <a:pt x="231" y="55"/>
                    <a:pt x="233" y="55"/>
                  </a:cubicBezTo>
                  <a:cubicBezTo>
                    <a:pt x="236" y="55"/>
                    <a:pt x="238" y="56"/>
                    <a:pt x="241" y="58"/>
                  </a:cubicBezTo>
                  <a:cubicBezTo>
                    <a:pt x="246" y="60"/>
                    <a:pt x="250" y="66"/>
                    <a:pt x="251" y="73"/>
                  </a:cubicBezTo>
                  <a:cubicBezTo>
                    <a:pt x="252" y="80"/>
                    <a:pt x="249" y="88"/>
                    <a:pt x="243" y="94"/>
                  </a:cubicBezTo>
                  <a:cubicBezTo>
                    <a:pt x="238" y="99"/>
                    <a:pt x="229" y="103"/>
                    <a:pt x="221" y="104"/>
                  </a:cubicBezTo>
                  <a:cubicBezTo>
                    <a:pt x="217" y="104"/>
                    <a:pt x="212" y="104"/>
                    <a:pt x="208" y="103"/>
                  </a:cubicBezTo>
                  <a:cubicBezTo>
                    <a:pt x="207" y="103"/>
                    <a:pt x="205" y="103"/>
                    <a:pt x="205" y="103"/>
                  </a:cubicBezTo>
                  <a:cubicBezTo>
                    <a:pt x="203" y="102"/>
                    <a:pt x="202" y="102"/>
                    <a:pt x="201" y="102"/>
                  </a:cubicBezTo>
                  <a:cubicBezTo>
                    <a:pt x="199" y="101"/>
                    <a:pt x="197" y="100"/>
                    <a:pt x="195" y="100"/>
                  </a:cubicBezTo>
                  <a:cubicBezTo>
                    <a:pt x="186" y="96"/>
                    <a:pt x="179" y="90"/>
                    <a:pt x="175" y="82"/>
                  </a:cubicBezTo>
                  <a:cubicBezTo>
                    <a:pt x="173" y="78"/>
                    <a:pt x="172" y="73"/>
                    <a:pt x="171" y="69"/>
                  </a:cubicBezTo>
                  <a:cubicBezTo>
                    <a:pt x="171" y="67"/>
                    <a:pt x="171" y="66"/>
                    <a:pt x="171" y="65"/>
                  </a:cubicBezTo>
                  <a:cubicBezTo>
                    <a:pt x="171" y="64"/>
                    <a:pt x="171" y="63"/>
                    <a:pt x="171" y="62"/>
                  </a:cubicBezTo>
                  <a:cubicBezTo>
                    <a:pt x="171" y="60"/>
                    <a:pt x="172" y="57"/>
                    <a:pt x="172" y="55"/>
                  </a:cubicBezTo>
                  <a:cubicBezTo>
                    <a:pt x="175" y="46"/>
                    <a:pt x="180" y="38"/>
                    <a:pt x="186" y="31"/>
                  </a:cubicBezTo>
                  <a:cubicBezTo>
                    <a:pt x="189" y="27"/>
                    <a:pt x="192" y="24"/>
                    <a:pt x="196" y="22"/>
                  </a:cubicBezTo>
                  <a:cubicBezTo>
                    <a:pt x="197" y="21"/>
                    <a:pt x="199" y="20"/>
                    <a:pt x="201" y="19"/>
                  </a:cubicBezTo>
                  <a:cubicBezTo>
                    <a:pt x="203" y="17"/>
                    <a:pt x="205" y="17"/>
                    <a:pt x="207" y="16"/>
                  </a:cubicBezTo>
                  <a:cubicBezTo>
                    <a:pt x="215" y="14"/>
                    <a:pt x="223" y="14"/>
                    <a:pt x="230" y="16"/>
                  </a:cubicBezTo>
                  <a:cubicBezTo>
                    <a:pt x="230" y="16"/>
                    <a:pt x="231" y="16"/>
                    <a:pt x="232" y="17"/>
                  </a:cubicBezTo>
                  <a:cubicBezTo>
                    <a:pt x="232" y="17"/>
                    <a:pt x="232" y="17"/>
                    <a:pt x="232" y="17"/>
                  </a:cubicBezTo>
                  <a:cubicBezTo>
                    <a:pt x="233" y="18"/>
                    <a:pt x="233" y="18"/>
                    <a:pt x="234" y="17"/>
                  </a:cubicBezTo>
                  <a:cubicBezTo>
                    <a:pt x="239" y="19"/>
                    <a:pt x="243" y="22"/>
                    <a:pt x="247" y="25"/>
                  </a:cubicBezTo>
                  <a:cubicBezTo>
                    <a:pt x="251" y="29"/>
                    <a:pt x="254" y="33"/>
                    <a:pt x="256" y="36"/>
                  </a:cubicBezTo>
                  <a:cubicBezTo>
                    <a:pt x="259" y="40"/>
                    <a:pt x="260" y="43"/>
                    <a:pt x="261" y="45"/>
                  </a:cubicBezTo>
                  <a:cubicBezTo>
                    <a:pt x="262" y="47"/>
                    <a:pt x="263" y="48"/>
                    <a:pt x="263" y="48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3" y="50"/>
                    <a:pt x="264" y="50"/>
                    <a:pt x="265" y="50"/>
                  </a:cubicBezTo>
                  <a:cubicBezTo>
                    <a:pt x="267" y="50"/>
                    <a:pt x="268" y="50"/>
                    <a:pt x="268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48"/>
                    <a:pt x="269" y="47"/>
                    <a:pt x="270" y="45"/>
                  </a:cubicBezTo>
                  <a:cubicBezTo>
                    <a:pt x="271" y="43"/>
                    <a:pt x="272" y="40"/>
                    <a:pt x="275" y="36"/>
                  </a:cubicBezTo>
                  <a:cubicBezTo>
                    <a:pt x="277" y="33"/>
                    <a:pt x="280" y="29"/>
                    <a:pt x="284" y="25"/>
                  </a:cubicBezTo>
                  <a:cubicBezTo>
                    <a:pt x="288" y="22"/>
                    <a:pt x="292" y="19"/>
                    <a:pt x="297" y="17"/>
                  </a:cubicBezTo>
                  <a:cubicBezTo>
                    <a:pt x="298" y="18"/>
                    <a:pt x="298" y="18"/>
                    <a:pt x="299" y="17"/>
                  </a:cubicBezTo>
                  <a:cubicBezTo>
                    <a:pt x="299" y="17"/>
                    <a:pt x="299" y="17"/>
                    <a:pt x="299" y="17"/>
                  </a:cubicBezTo>
                  <a:cubicBezTo>
                    <a:pt x="300" y="16"/>
                    <a:pt x="301" y="16"/>
                    <a:pt x="301" y="16"/>
                  </a:cubicBezTo>
                  <a:cubicBezTo>
                    <a:pt x="308" y="14"/>
                    <a:pt x="316" y="14"/>
                    <a:pt x="324" y="16"/>
                  </a:cubicBezTo>
                  <a:cubicBezTo>
                    <a:pt x="326" y="17"/>
                    <a:pt x="328" y="17"/>
                    <a:pt x="330" y="19"/>
                  </a:cubicBezTo>
                  <a:cubicBezTo>
                    <a:pt x="332" y="20"/>
                    <a:pt x="334" y="21"/>
                    <a:pt x="335" y="22"/>
                  </a:cubicBezTo>
                  <a:cubicBezTo>
                    <a:pt x="339" y="24"/>
                    <a:pt x="342" y="27"/>
                    <a:pt x="345" y="31"/>
                  </a:cubicBezTo>
                  <a:cubicBezTo>
                    <a:pt x="351" y="38"/>
                    <a:pt x="356" y="46"/>
                    <a:pt x="358" y="55"/>
                  </a:cubicBezTo>
                  <a:cubicBezTo>
                    <a:pt x="359" y="57"/>
                    <a:pt x="359" y="60"/>
                    <a:pt x="360" y="62"/>
                  </a:cubicBezTo>
                  <a:cubicBezTo>
                    <a:pt x="360" y="63"/>
                    <a:pt x="360" y="64"/>
                    <a:pt x="360" y="65"/>
                  </a:cubicBezTo>
                  <a:cubicBezTo>
                    <a:pt x="360" y="66"/>
                    <a:pt x="360" y="67"/>
                    <a:pt x="360" y="69"/>
                  </a:cubicBezTo>
                  <a:cubicBezTo>
                    <a:pt x="359" y="73"/>
                    <a:pt x="358" y="78"/>
                    <a:pt x="356" y="82"/>
                  </a:cubicBezTo>
                  <a:cubicBezTo>
                    <a:pt x="352" y="90"/>
                    <a:pt x="345" y="96"/>
                    <a:pt x="336" y="100"/>
                  </a:cubicBezTo>
                  <a:cubicBezTo>
                    <a:pt x="334" y="100"/>
                    <a:pt x="332" y="101"/>
                    <a:pt x="330" y="102"/>
                  </a:cubicBezTo>
                  <a:cubicBezTo>
                    <a:pt x="329" y="102"/>
                    <a:pt x="328" y="102"/>
                    <a:pt x="326" y="103"/>
                  </a:cubicBezTo>
                  <a:cubicBezTo>
                    <a:pt x="326" y="103"/>
                    <a:pt x="324" y="103"/>
                    <a:pt x="323" y="103"/>
                  </a:cubicBezTo>
                  <a:cubicBezTo>
                    <a:pt x="319" y="104"/>
                    <a:pt x="314" y="104"/>
                    <a:pt x="310" y="104"/>
                  </a:cubicBezTo>
                  <a:cubicBezTo>
                    <a:pt x="302" y="103"/>
                    <a:pt x="293" y="99"/>
                    <a:pt x="288" y="94"/>
                  </a:cubicBezTo>
                  <a:cubicBezTo>
                    <a:pt x="282" y="88"/>
                    <a:pt x="279" y="80"/>
                    <a:pt x="280" y="73"/>
                  </a:cubicBezTo>
                  <a:cubicBezTo>
                    <a:pt x="281" y="66"/>
                    <a:pt x="285" y="60"/>
                    <a:pt x="290" y="58"/>
                  </a:cubicBezTo>
                  <a:cubicBezTo>
                    <a:pt x="293" y="56"/>
                    <a:pt x="295" y="55"/>
                    <a:pt x="298" y="55"/>
                  </a:cubicBezTo>
                  <a:cubicBezTo>
                    <a:pt x="300" y="55"/>
                    <a:pt x="303" y="56"/>
                    <a:pt x="304" y="56"/>
                  </a:cubicBezTo>
                  <a:cubicBezTo>
                    <a:pt x="308" y="58"/>
                    <a:pt x="310" y="60"/>
                    <a:pt x="311" y="62"/>
                  </a:cubicBezTo>
                  <a:cubicBezTo>
                    <a:pt x="312" y="62"/>
                    <a:pt x="312" y="63"/>
                    <a:pt x="313" y="64"/>
                  </a:cubicBezTo>
                  <a:cubicBezTo>
                    <a:pt x="313" y="64"/>
                    <a:pt x="313" y="64"/>
                    <a:pt x="313" y="64"/>
                  </a:cubicBezTo>
                  <a:cubicBezTo>
                    <a:pt x="313" y="65"/>
                    <a:pt x="313" y="65"/>
                    <a:pt x="314" y="65"/>
                  </a:cubicBezTo>
                  <a:cubicBezTo>
                    <a:pt x="315" y="67"/>
                    <a:pt x="318" y="67"/>
                    <a:pt x="319" y="65"/>
                  </a:cubicBezTo>
                  <a:cubicBezTo>
                    <a:pt x="321" y="64"/>
                    <a:pt x="321" y="61"/>
                    <a:pt x="319" y="60"/>
                  </a:cubicBezTo>
                  <a:cubicBezTo>
                    <a:pt x="319" y="60"/>
                    <a:pt x="319" y="60"/>
                    <a:pt x="318" y="59"/>
                  </a:cubicBezTo>
                  <a:cubicBezTo>
                    <a:pt x="318" y="59"/>
                    <a:pt x="317" y="58"/>
                    <a:pt x="316" y="57"/>
                  </a:cubicBezTo>
                  <a:cubicBezTo>
                    <a:pt x="314" y="56"/>
                    <a:pt x="310" y="53"/>
                    <a:pt x="305" y="52"/>
                  </a:cubicBezTo>
                  <a:cubicBezTo>
                    <a:pt x="301" y="52"/>
                    <a:pt x="295" y="52"/>
                    <a:pt x="289" y="56"/>
                  </a:cubicBezTo>
                  <a:cubicBezTo>
                    <a:pt x="284" y="59"/>
                    <a:pt x="279" y="65"/>
                    <a:pt x="277" y="73"/>
                  </a:cubicBezTo>
                  <a:cubicBezTo>
                    <a:pt x="276" y="81"/>
                    <a:pt x="278" y="90"/>
                    <a:pt x="284" y="97"/>
                  </a:cubicBezTo>
                  <a:cubicBezTo>
                    <a:pt x="290" y="105"/>
                    <a:pt x="299" y="110"/>
                    <a:pt x="309" y="112"/>
                  </a:cubicBezTo>
                  <a:cubicBezTo>
                    <a:pt x="314" y="112"/>
                    <a:pt x="319" y="112"/>
                    <a:pt x="324" y="112"/>
                  </a:cubicBezTo>
                  <a:cubicBezTo>
                    <a:pt x="326" y="111"/>
                    <a:pt x="327" y="111"/>
                    <a:pt x="328" y="111"/>
                  </a:cubicBezTo>
                  <a:cubicBezTo>
                    <a:pt x="330" y="111"/>
                    <a:pt x="331" y="110"/>
                    <a:pt x="332" y="110"/>
                  </a:cubicBezTo>
                  <a:cubicBezTo>
                    <a:pt x="335" y="109"/>
                    <a:pt x="337" y="109"/>
                    <a:pt x="340" y="107"/>
                  </a:cubicBezTo>
                  <a:cubicBezTo>
                    <a:pt x="349" y="103"/>
                    <a:pt x="358" y="95"/>
                    <a:pt x="363" y="85"/>
                  </a:cubicBezTo>
                  <a:cubicBezTo>
                    <a:pt x="365" y="80"/>
                    <a:pt x="366" y="75"/>
                    <a:pt x="366" y="69"/>
                  </a:cubicBezTo>
                  <a:cubicBezTo>
                    <a:pt x="366" y="68"/>
                    <a:pt x="366" y="67"/>
                    <a:pt x="366" y="65"/>
                  </a:cubicBezTo>
                  <a:cubicBezTo>
                    <a:pt x="366" y="64"/>
                    <a:pt x="366" y="62"/>
                    <a:pt x="366" y="61"/>
                  </a:cubicBezTo>
                  <a:cubicBezTo>
                    <a:pt x="365" y="59"/>
                    <a:pt x="365" y="56"/>
                    <a:pt x="364" y="53"/>
                  </a:cubicBezTo>
                  <a:cubicBezTo>
                    <a:pt x="361" y="43"/>
                    <a:pt x="355" y="35"/>
                    <a:pt x="349" y="28"/>
                  </a:cubicBezTo>
                  <a:cubicBezTo>
                    <a:pt x="346" y="24"/>
                    <a:pt x="342" y="21"/>
                    <a:pt x="338" y="18"/>
                  </a:cubicBezTo>
                  <a:cubicBezTo>
                    <a:pt x="336" y="17"/>
                    <a:pt x="334" y="16"/>
                    <a:pt x="332" y="15"/>
                  </a:cubicBezTo>
                  <a:cubicBezTo>
                    <a:pt x="330" y="14"/>
                    <a:pt x="328" y="13"/>
                    <a:pt x="326" y="12"/>
                  </a:cubicBezTo>
                  <a:cubicBezTo>
                    <a:pt x="320" y="10"/>
                    <a:pt x="314" y="10"/>
                    <a:pt x="309" y="10"/>
                  </a:cubicBezTo>
                  <a:cubicBezTo>
                    <a:pt x="309" y="10"/>
                    <a:pt x="309" y="10"/>
                    <a:pt x="310" y="10"/>
                  </a:cubicBezTo>
                  <a:cubicBezTo>
                    <a:pt x="313" y="8"/>
                    <a:pt x="318" y="7"/>
                    <a:pt x="324" y="6"/>
                  </a:cubicBezTo>
                  <a:cubicBezTo>
                    <a:pt x="329" y="5"/>
                    <a:pt x="336" y="5"/>
                    <a:pt x="343" y="7"/>
                  </a:cubicBezTo>
                  <a:cubicBezTo>
                    <a:pt x="350" y="8"/>
                    <a:pt x="357" y="11"/>
                    <a:pt x="364" y="15"/>
                  </a:cubicBezTo>
                  <a:cubicBezTo>
                    <a:pt x="371" y="19"/>
                    <a:pt x="378" y="24"/>
                    <a:pt x="385" y="30"/>
                  </a:cubicBezTo>
                  <a:cubicBezTo>
                    <a:pt x="392" y="36"/>
                    <a:pt x="399" y="42"/>
                    <a:pt x="406" y="49"/>
                  </a:cubicBezTo>
                  <a:cubicBezTo>
                    <a:pt x="413" y="55"/>
                    <a:pt x="421" y="62"/>
                    <a:pt x="429" y="68"/>
                  </a:cubicBezTo>
                  <a:cubicBezTo>
                    <a:pt x="437" y="74"/>
                    <a:pt x="445" y="80"/>
                    <a:pt x="454" y="85"/>
                  </a:cubicBezTo>
                  <a:cubicBezTo>
                    <a:pt x="462" y="89"/>
                    <a:pt x="472" y="93"/>
                    <a:pt x="481" y="96"/>
                  </a:cubicBezTo>
                  <a:cubicBezTo>
                    <a:pt x="490" y="99"/>
                    <a:pt x="499" y="100"/>
                    <a:pt x="508" y="98"/>
                  </a:cubicBezTo>
                  <a:cubicBezTo>
                    <a:pt x="517" y="97"/>
                    <a:pt x="525" y="91"/>
                    <a:pt x="528" y="83"/>
                  </a:cubicBezTo>
                  <a:cubicBezTo>
                    <a:pt x="529" y="81"/>
                    <a:pt x="530" y="79"/>
                    <a:pt x="530" y="78"/>
                  </a:cubicBezTo>
                  <a:cubicBezTo>
                    <a:pt x="531" y="76"/>
                    <a:pt x="530" y="74"/>
                    <a:pt x="530" y="7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0" name="Oval 31"/>
            <p:cNvSpPr>
              <a:spLocks noChangeArrowheads="1"/>
            </p:cNvSpPr>
            <p:nvPr/>
          </p:nvSpPr>
          <p:spPr bwMode="auto">
            <a:xfrm>
              <a:off x="7187819" y="2795456"/>
              <a:ext cx="69847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1" name="Oval 32"/>
            <p:cNvSpPr>
              <a:spLocks noChangeArrowheads="1"/>
            </p:cNvSpPr>
            <p:nvPr/>
          </p:nvSpPr>
          <p:spPr bwMode="auto">
            <a:xfrm>
              <a:off x="6941516" y="2578563"/>
              <a:ext cx="106609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Oval 33"/>
            <p:cNvSpPr>
              <a:spLocks noChangeArrowheads="1"/>
            </p:cNvSpPr>
            <p:nvPr/>
          </p:nvSpPr>
          <p:spPr bwMode="auto">
            <a:xfrm>
              <a:off x="7062830" y="2747666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Oval 34"/>
            <p:cNvSpPr>
              <a:spLocks noChangeArrowheads="1"/>
            </p:cNvSpPr>
            <p:nvPr/>
          </p:nvSpPr>
          <p:spPr bwMode="auto">
            <a:xfrm>
              <a:off x="5173284" y="2578563"/>
              <a:ext cx="110285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Oval 35"/>
            <p:cNvSpPr>
              <a:spLocks noChangeArrowheads="1"/>
            </p:cNvSpPr>
            <p:nvPr/>
          </p:nvSpPr>
          <p:spPr bwMode="auto">
            <a:xfrm>
              <a:off x="5096085" y="2747666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Oval 36"/>
            <p:cNvSpPr>
              <a:spLocks noChangeArrowheads="1"/>
            </p:cNvSpPr>
            <p:nvPr/>
          </p:nvSpPr>
          <p:spPr bwMode="auto">
            <a:xfrm>
              <a:off x="4967419" y="2795456"/>
              <a:ext cx="66171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7"/>
            <p:cNvSpPr/>
            <p:nvPr/>
          </p:nvSpPr>
          <p:spPr bwMode="auto">
            <a:xfrm>
              <a:off x="4640241" y="2074929"/>
              <a:ext cx="904335" cy="768317"/>
            </a:xfrm>
            <a:custGeom>
              <a:avLst/>
              <a:gdLst>
                <a:gd name="T0" fmla="*/ 102 w 117"/>
                <a:gd name="T1" fmla="*/ 8 h 99"/>
                <a:gd name="T2" fmla="*/ 109 w 117"/>
                <a:gd name="T3" fmla="*/ 5 h 99"/>
                <a:gd name="T4" fmla="*/ 113 w 117"/>
                <a:gd name="T5" fmla="*/ 4 h 99"/>
                <a:gd name="T6" fmla="*/ 115 w 117"/>
                <a:gd name="T7" fmla="*/ 4 h 99"/>
                <a:gd name="T8" fmla="*/ 117 w 117"/>
                <a:gd name="T9" fmla="*/ 2 h 99"/>
                <a:gd name="T10" fmla="*/ 114 w 117"/>
                <a:gd name="T11" fmla="*/ 0 h 99"/>
                <a:gd name="T12" fmla="*/ 114 w 117"/>
                <a:gd name="T13" fmla="*/ 0 h 99"/>
                <a:gd name="T14" fmla="*/ 112 w 117"/>
                <a:gd name="T15" fmla="*/ 0 h 99"/>
                <a:gd name="T16" fmla="*/ 108 w 117"/>
                <a:gd name="T17" fmla="*/ 2 h 99"/>
                <a:gd name="T18" fmla="*/ 93 w 117"/>
                <a:gd name="T19" fmla="*/ 12 h 99"/>
                <a:gd name="T20" fmla="*/ 78 w 117"/>
                <a:gd name="T21" fmla="*/ 31 h 99"/>
                <a:gd name="T22" fmla="*/ 70 w 117"/>
                <a:gd name="T23" fmla="*/ 43 h 99"/>
                <a:gd name="T24" fmla="*/ 62 w 117"/>
                <a:gd name="T25" fmla="*/ 54 h 99"/>
                <a:gd name="T26" fmla="*/ 54 w 117"/>
                <a:gd name="T27" fmla="*/ 65 h 99"/>
                <a:gd name="T28" fmla="*/ 45 w 117"/>
                <a:gd name="T29" fmla="*/ 75 h 99"/>
                <a:gd name="T30" fmla="*/ 36 w 117"/>
                <a:gd name="T31" fmla="*/ 84 h 99"/>
                <a:gd name="T32" fmla="*/ 26 w 117"/>
                <a:gd name="T33" fmla="*/ 90 h 99"/>
                <a:gd name="T34" fmla="*/ 17 w 117"/>
                <a:gd name="T35" fmla="*/ 93 h 99"/>
                <a:gd name="T36" fmla="*/ 10 w 117"/>
                <a:gd name="T37" fmla="*/ 94 h 99"/>
                <a:gd name="T38" fmla="*/ 6 w 117"/>
                <a:gd name="T39" fmla="*/ 93 h 99"/>
                <a:gd name="T40" fmla="*/ 4 w 117"/>
                <a:gd name="T41" fmla="*/ 93 h 99"/>
                <a:gd name="T42" fmla="*/ 4 w 117"/>
                <a:gd name="T43" fmla="*/ 93 h 99"/>
                <a:gd name="T44" fmla="*/ 0 w 117"/>
                <a:gd name="T45" fmla="*/ 96 h 99"/>
                <a:gd name="T46" fmla="*/ 3 w 117"/>
                <a:gd name="T47" fmla="*/ 99 h 99"/>
                <a:gd name="T48" fmla="*/ 4 w 117"/>
                <a:gd name="T49" fmla="*/ 99 h 99"/>
                <a:gd name="T50" fmla="*/ 6 w 117"/>
                <a:gd name="T51" fmla="*/ 99 h 99"/>
                <a:gd name="T52" fmla="*/ 11 w 117"/>
                <a:gd name="T53" fmla="*/ 98 h 99"/>
                <a:gd name="T54" fmla="*/ 27 w 117"/>
                <a:gd name="T55" fmla="*/ 92 h 99"/>
                <a:gd name="T56" fmla="*/ 48 w 117"/>
                <a:gd name="T57" fmla="*/ 78 h 99"/>
                <a:gd name="T58" fmla="*/ 58 w 117"/>
                <a:gd name="T59" fmla="*/ 69 h 99"/>
                <a:gd name="T60" fmla="*/ 68 w 117"/>
                <a:gd name="T61" fmla="*/ 58 h 99"/>
                <a:gd name="T62" fmla="*/ 76 w 117"/>
                <a:gd name="T63" fmla="*/ 46 h 99"/>
                <a:gd name="T64" fmla="*/ 82 w 117"/>
                <a:gd name="T65" fmla="*/ 34 h 99"/>
                <a:gd name="T66" fmla="*/ 88 w 117"/>
                <a:gd name="T67" fmla="*/ 23 h 99"/>
                <a:gd name="T68" fmla="*/ 95 w 117"/>
                <a:gd name="T69" fmla="*/ 14 h 99"/>
                <a:gd name="T70" fmla="*/ 102 w 117"/>
                <a:gd name="T71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99">
                  <a:moveTo>
                    <a:pt x="102" y="8"/>
                  </a:moveTo>
                  <a:cubicBezTo>
                    <a:pt x="104" y="7"/>
                    <a:pt x="107" y="6"/>
                    <a:pt x="109" y="5"/>
                  </a:cubicBezTo>
                  <a:cubicBezTo>
                    <a:pt x="110" y="4"/>
                    <a:pt x="112" y="4"/>
                    <a:pt x="113" y="4"/>
                  </a:cubicBezTo>
                  <a:cubicBezTo>
                    <a:pt x="114" y="4"/>
                    <a:pt x="115" y="4"/>
                    <a:pt x="115" y="4"/>
                  </a:cubicBezTo>
                  <a:cubicBezTo>
                    <a:pt x="116" y="4"/>
                    <a:pt x="117" y="3"/>
                    <a:pt x="117" y="2"/>
                  </a:cubicBezTo>
                  <a:cubicBezTo>
                    <a:pt x="117" y="0"/>
                    <a:pt x="116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3" y="0"/>
                    <a:pt x="112" y="0"/>
                  </a:cubicBezTo>
                  <a:cubicBezTo>
                    <a:pt x="111" y="1"/>
                    <a:pt x="109" y="1"/>
                    <a:pt x="108" y="2"/>
                  </a:cubicBezTo>
                  <a:cubicBezTo>
                    <a:pt x="104" y="4"/>
                    <a:pt x="98" y="7"/>
                    <a:pt x="93" y="12"/>
                  </a:cubicBezTo>
                  <a:cubicBezTo>
                    <a:pt x="88" y="17"/>
                    <a:pt x="82" y="24"/>
                    <a:pt x="78" y="31"/>
                  </a:cubicBezTo>
                  <a:cubicBezTo>
                    <a:pt x="75" y="35"/>
                    <a:pt x="73" y="39"/>
                    <a:pt x="70" y="43"/>
                  </a:cubicBezTo>
                  <a:cubicBezTo>
                    <a:pt x="68" y="47"/>
                    <a:pt x="65" y="51"/>
                    <a:pt x="62" y="54"/>
                  </a:cubicBezTo>
                  <a:cubicBezTo>
                    <a:pt x="60" y="58"/>
                    <a:pt x="57" y="62"/>
                    <a:pt x="54" y="65"/>
                  </a:cubicBezTo>
                  <a:cubicBezTo>
                    <a:pt x="51" y="69"/>
                    <a:pt x="48" y="72"/>
                    <a:pt x="45" y="75"/>
                  </a:cubicBezTo>
                  <a:cubicBezTo>
                    <a:pt x="42" y="78"/>
                    <a:pt x="39" y="81"/>
                    <a:pt x="36" y="84"/>
                  </a:cubicBezTo>
                  <a:cubicBezTo>
                    <a:pt x="33" y="86"/>
                    <a:pt x="29" y="88"/>
                    <a:pt x="26" y="90"/>
                  </a:cubicBezTo>
                  <a:cubicBezTo>
                    <a:pt x="23" y="91"/>
                    <a:pt x="20" y="92"/>
                    <a:pt x="17" y="93"/>
                  </a:cubicBezTo>
                  <a:cubicBezTo>
                    <a:pt x="15" y="94"/>
                    <a:pt x="12" y="94"/>
                    <a:pt x="10" y="94"/>
                  </a:cubicBezTo>
                  <a:cubicBezTo>
                    <a:pt x="8" y="94"/>
                    <a:pt x="7" y="94"/>
                    <a:pt x="6" y="93"/>
                  </a:cubicBezTo>
                  <a:cubicBezTo>
                    <a:pt x="5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" y="93"/>
                    <a:pt x="1" y="94"/>
                    <a:pt x="0" y="96"/>
                  </a:cubicBezTo>
                  <a:cubicBezTo>
                    <a:pt x="0" y="97"/>
                    <a:pt x="1" y="99"/>
                    <a:pt x="3" y="99"/>
                  </a:cubicBezTo>
                  <a:cubicBezTo>
                    <a:pt x="3" y="99"/>
                    <a:pt x="4" y="99"/>
                    <a:pt x="4" y="99"/>
                  </a:cubicBezTo>
                  <a:cubicBezTo>
                    <a:pt x="4" y="99"/>
                    <a:pt x="5" y="99"/>
                    <a:pt x="6" y="99"/>
                  </a:cubicBezTo>
                  <a:cubicBezTo>
                    <a:pt x="7" y="99"/>
                    <a:pt x="9" y="99"/>
                    <a:pt x="11" y="98"/>
                  </a:cubicBezTo>
                  <a:cubicBezTo>
                    <a:pt x="15" y="97"/>
                    <a:pt x="21" y="95"/>
                    <a:pt x="27" y="92"/>
                  </a:cubicBezTo>
                  <a:cubicBezTo>
                    <a:pt x="34" y="89"/>
                    <a:pt x="41" y="84"/>
                    <a:pt x="48" y="78"/>
                  </a:cubicBezTo>
                  <a:cubicBezTo>
                    <a:pt x="51" y="76"/>
                    <a:pt x="55" y="72"/>
                    <a:pt x="58" y="69"/>
                  </a:cubicBezTo>
                  <a:cubicBezTo>
                    <a:pt x="61" y="66"/>
                    <a:pt x="65" y="62"/>
                    <a:pt x="68" y="58"/>
                  </a:cubicBezTo>
                  <a:cubicBezTo>
                    <a:pt x="71" y="54"/>
                    <a:pt x="73" y="50"/>
                    <a:pt x="76" y="46"/>
                  </a:cubicBezTo>
                  <a:cubicBezTo>
                    <a:pt x="78" y="42"/>
                    <a:pt x="80" y="38"/>
                    <a:pt x="82" y="34"/>
                  </a:cubicBezTo>
                  <a:cubicBezTo>
                    <a:pt x="84" y="30"/>
                    <a:pt x="86" y="27"/>
                    <a:pt x="88" y="23"/>
                  </a:cubicBezTo>
                  <a:cubicBezTo>
                    <a:pt x="90" y="20"/>
                    <a:pt x="93" y="17"/>
                    <a:pt x="95" y="14"/>
                  </a:cubicBezTo>
                  <a:cubicBezTo>
                    <a:pt x="97" y="12"/>
                    <a:pt x="100" y="10"/>
                    <a:pt x="102" y="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8"/>
            <p:cNvSpPr/>
            <p:nvPr/>
          </p:nvSpPr>
          <p:spPr bwMode="auto">
            <a:xfrm>
              <a:off x="3037436" y="2935150"/>
              <a:ext cx="6117128" cy="69847"/>
            </a:xfrm>
            <a:custGeom>
              <a:avLst/>
              <a:gdLst>
                <a:gd name="T0" fmla="*/ 0 w 793"/>
                <a:gd name="T1" fmla="*/ 5 h 9"/>
                <a:gd name="T2" fmla="*/ 34 w 793"/>
                <a:gd name="T3" fmla="*/ 3 h 9"/>
                <a:gd name="T4" fmla="*/ 73 w 793"/>
                <a:gd name="T5" fmla="*/ 2 h 9"/>
                <a:gd name="T6" fmla="*/ 97 w 793"/>
                <a:gd name="T7" fmla="*/ 1 h 9"/>
                <a:gd name="T8" fmla="*/ 124 w 793"/>
                <a:gd name="T9" fmla="*/ 1 h 9"/>
                <a:gd name="T10" fmla="*/ 397 w 793"/>
                <a:gd name="T11" fmla="*/ 1 h 9"/>
                <a:gd name="T12" fmla="*/ 669 w 793"/>
                <a:gd name="T13" fmla="*/ 1 h 9"/>
                <a:gd name="T14" fmla="*/ 696 w 793"/>
                <a:gd name="T15" fmla="*/ 1 h 9"/>
                <a:gd name="T16" fmla="*/ 720 w 793"/>
                <a:gd name="T17" fmla="*/ 2 h 9"/>
                <a:gd name="T18" fmla="*/ 759 w 793"/>
                <a:gd name="T19" fmla="*/ 3 h 9"/>
                <a:gd name="T20" fmla="*/ 793 w 793"/>
                <a:gd name="T21" fmla="*/ 5 h 9"/>
                <a:gd name="T22" fmla="*/ 759 w 793"/>
                <a:gd name="T23" fmla="*/ 6 h 9"/>
                <a:gd name="T24" fmla="*/ 720 w 793"/>
                <a:gd name="T25" fmla="*/ 8 h 9"/>
                <a:gd name="T26" fmla="*/ 696 w 793"/>
                <a:gd name="T27" fmla="*/ 9 h 9"/>
                <a:gd name="T28" fmla="*/ 669 w 793"/>
                <a:gd name="T29" fmla="*/ 9 h 9"/>
                <a:gd name="T30" fmla="*/ 397 w 793"/>
                <a:gd name="T31" fmla="*/ 9 h 9"/>
                <a:gd name="T32" fmla="*/ 124 w 793"/>
                <a:gd name="T33" fmla="*/ 9 h 9"/>
                <a:gd name="T34" fmla="*/ 97 w 793"/>
                <a:gd name="T35" fmla="*/ 9 h 9"/>
                <a:gd name="T36" fmla="*/ 73 w 793"/>
                <a:gd name="T37" fmla="*/ 8 h 9"/>
                <a:gd name="T38" fmla="*/ 34 w 793"/>
                <a:gd name="T39" fmla="*/ 6 h 9"/>
                <a:gd name="T40" fmla="*/ 0 w 793"/>
                <a:gd name="T4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3" h="9">
                  <a:moveTo>
                    <a:pt x="0" y="5"/>
                  </a:moveTo>
                  <a:cubicBezTo>
                    <a:pt x="0" y="5"/>
                    <a:pt x="12" y="4"/>
                    <a:pt x="34" y="3"/>
                  </a:cubicBezTo>
                  <a:cubicBezTo>
                    <a:pt x="45" y="3"/>
                    <a:pt x="58" y="2"/>
                    <a:pt x="73" y="2"/>
                  </a:cubicBezTo>
                  <a:cubicBezTo>
                    <a:pt x="81" y="1"/>
                    <a:pt x="89" y="1"/>
                    <a:pt x="97" y="1"/>
                  </a:cubicBezTo>
                  <a:cubicBezTo>
                    <a:pt x="106" y="0"/>
                    <a:pt x="115" y="1"/>
                    <a:pt x="124" y="1"/>
                  </a:cubicBezTo>
                  <a:cubicBezTo>
                    <a:pt x="198" y="1"/>
                    <a:pt x="297" y="1"/>
                    <a:pt x="397" y="1"/>
                  </a:cubicBezTo>
                  <a:cubicBezTo>
                    <a:pt x="496" y="1"/>
                    <a:pt x="595" y="1"/>
                    <a:pt x="669" y="1"/>
                  </a:cubicBezTo>
                  <a:cubicBezTo>
                    <a:pt x="679" y="1"/>
                    <a:pt x="687" y="0"/>
                    <a:pt x="696" y="1"/>
                  </a:cubicBezTo>
                  <a:cubicBezTo>
                    <a:pt x="704" y="1"/>
                    <a:pt x="712" y="1"/>
                    <a:pt x="720" y="2"/>
                  </a:cubicBezTo>
                  <a:cubicBezTo>
                    <a:pt x="735" y="2"/>
                    <a:pt x="748" y="3"/>
                    <a:pt x="759" y="3"/>
                  </a:cubicBezTo>
                  <a:cubicBezTo>
                    <a:pt x="781" y="4"/>
                    <a:pt x="793" y="5"/>
                    <a:pt x="793" y="5"/>
                  </a:cubicBezTo>
                  <a:cubicBezTo>
                    <a:pt x="793" y="5"/>
                    <a:pt x="781" y="5"/>
                    <a:pt x="759" y="6"/>
                  </a:cubicBezTo>
                  <a:cubicBezTo>
                    <a:pt x="748" y="7"/>
                    <a:pt x="735" y="7"/>
                    <a:pt x="720" y="8"/>
                  </a:cubicBezTo>
                  <a:cubicBezTo>
                    <a:pt x="712" y="8"/>
                    <a:pt x="704" y="8"/>
                    <a:pt x="696" y="9"/>
                  </a:cubicBezTo>
                  <a:cubicBezTo>
                    <a:pt x="687" y="9"/>
                    <a:pt x="679" y="9"/>
                    <a:pt x="669" y="9"/>
                  </a:cubicBezTo>
                  <a:cubicBezTo>
                    <a:pt x="595" y="9"/>
                    <a:pt x="496" y="9"/>
                    <a:pt x="397" y="9"/>
                  </a:cubicBezTo>
                  <a:cubicBezTo>
                    <a:pt x="297" y="9"/>
                    <a:pt x="198" y="9"/>
                    <a:pt x="124" y="9"/>
                  </a:cubicBezTo>
                  <a:cubicBezTo>
                    <a:pt x="115" y="9"/>
                    <a:pt x="106" y="9"/>
                    <a:pt x="97" y="9"/>
                  </a:cubicBezTo>
                  <a:cubicBezTo>
                    <a:pt x="89" y="8"/>
                    <a:pt x="81" y="8"/>
                    <a:pt x="73" y="8"/>
                  </a:cubicBezTo>
                  <a:cubicBezTo>
                    <a:pt x="58" y="7"/>
                    <a:pt x="45" y="7"/>
                    <a:pt x="34" y="6"/>
                  </a:cubicBezTo>
                  <a:cubicBezTo>
                    <a:pt x="12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9"/>
            <p:cNvSpPr/>
            <p:nvPr/>
          </p:nvSpPr>
          <p:spPr bwMode="auto">
            <a:xfrm>
              <a:off x="6000420" y="1674228"/>
              <a:ext cx="268360" cy="580833"/>
            </a:xfrm>
            <a:custGeom>
              <a:avLst/>
              <a:gdLst>
                <a:gd name="T0" fmla="*/ 20 w 35"/>
                <a:gd name="T1" fmla="*/ 75 h 75"/>
                <a:gd name="T2" fmla="*/ 27 w 35"/>
                <a:gd name="T3" fmla="*/ 69 h 75"/>
                <a:gd name="T4" fmla="*/ 27 w 35"/>
                <a:gd name="T5" fmla="*/ 68 h 75"/>
                <a:gd name="T6" fmla="*/ 32 w 35"/>
                <a:gd name="T7" fmla="*/ 45 h 75"/>
                <a:gd name="T8" fmla="*/ 32 w 35"/>
                <a:gd name="T9" fmla="*/ 33 h 75"/>
                <a:gd name="T10" fmla="*/ 29 w 35"/>
                <a:gd name="T11" fmla="*/ 22 h 75"/>
                <a:gd name="T12" fmla="*/ 23 w 35"/>
                <a:gd name="T13" fmla="*/ 13 h 75"/>
                <a:gd name="T14" fmla="*/ 19 w 35"/>
                <a:gd name="T15" fmla="*/ 8 h 75"/>
                <a:gd name="T16" fmla="*/ 16 w 35"/>
                <a:gd name="T17" fmla="*/ 3 h 75"/>
                <a:gd name="T18" fmla="*/ 12 w 35"/>
                <a:gd name="T19" fmla="*/ 1 h 75"/>
                <a:gd name="T20" fmla="*/ 6 w 35"/>
                <a:gd name="T21" fmla="*/ 20 h 75"/>
                <a:gd name="T22" fmla="*/ 4 w 35"/>
                <a:gd name="T23" fmla="*/ 26 h 75"/>
                <a:gd name="T24" fmla="*/ 0 w 35"/>
                <a:gd name="T25" fmla="*/ 36 h 75"/>
                <a:gd name="T26" fmla="*/ 2 w 35"/>
                <a:gd name="T27" fmla="*/ 42 h 75"/>
                <a:gd name="T28" fmla="*/ 8 w 35"/>
                <a:gd name="T29" fmla="*/ 63 h 75"/>
                <a:gd name="T30" fmla="*/ 20 w 35"/>
                <a:gd name="T3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5">
                  <a:moveTo>
                    <a:pt x="20" y="75"/>
                  </a:moveTo>
                  <a:cubicBezTo>
                    <a:pt x="23" y="74"/>
                    <a:pt x="26" y="72"/>
                    <a:pt x="27" y="69"/>
                  </a:cubicBezTo>
                  <a:cubicBezTo>
                    <a:pt x="27" y="69"/>
                    <a:pt x="27" y="68"/>
                    <a:pt x="27" y="68"/>
                  </a:cubicBezTo>
                  <a:cubicBezTo>
                    <a:pt x="33" y="61"/>
                    <a:pt x="35" y="54"/>
                    <a:pt x="32" y="45"/>
                  </a:cubicBezTo>
                  <a:cubicBezTo>
                    <a:pt x="30" y="41"/>
                    <a:pt x="33" y="37"/>
                    <a:pt x="32" y="33"/>
                  </a:cubicBezTo>
                  <a:cubicBezTo>
                    <a:pt x="32" y="29"/>
                    <a:pt x="30" y="26"/>
                    <a:pt x="29" y="22"/>
                  </a:cubicBezTo>
                  <a:cubicBezTo>
                    <a:pt x="28" y="18"/>
                    <a:pt x="24" y="17"/>
                    <a:pt x="23" y="13"/>
                  </a:cubicBezTo>
                  <a:cubicBezTo>
                    <a:pt x="21" y="12"/>
                    <a:pt x="21" y="9"/>
                    <a:pt x="19" y="8"/>
                  </a:cubicBezTo>
                  <a:cubicBezTo>
                    <a:pt x="17" y="7"/>
                    <a:pt x="16" y="5"/>
                    <a:pt x="16" y="3"/>
                  </a:cubicBezTo>
                  <a:cubicBezTo>
                    <a:pt x="14" y="3"/>
                    <a:pt x="14" y="0"/>
                    <a:pt x="12" y="1"/>
                  </a:cubicBezTo>
                  <a:cubicBezTo>
                    <a:pt x="10" y="8"/>
                    <a:pt x="8" y="14"/>
                    <a:pt x="6" y="20"/>
                  </a:cubicBezTo>
                  <a:cubicBezTo>
                    <a:pt x="6" y="22"/>
                    <a:pt x="5" y="24"/>
                    <a:pt x="4" y="26"/>
                  </a:cubicBezTo>
                  <a:cubicBezTo>
                    <a:pt x="3" y="29"/>
                    <a:pt x="0" y="32"/>
                    <a:pt x="0" y="36"/>
                  </a:cubicBezTo>
                  <a:cubicBezTo>
                    <a:pt x="2" y="37"/>
                    <a:pt x="1" y="40"/>
                    <a:pt x="2" y="42"/>
                  </a:cubicBezTo>
                  <a:cubicBezTo>
                    <a:pt x="2" y="49"/>
                    <a:pt x="5" y="56"/>
                    <a:pt x="8" y="63"/>
                  </a:cubicBezTo>
                  <a:cubicBezTo>
                    <a:pt x="10" y="69"/>
                    <a:pt x="15" y="72"/>
                    <a:pt x="20" y="75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40"/>
            <p:cNvSpPr/>
            <p:nvPr/>
          </p:nvSpPr>
          <p:spPr bwMode="auto">
            <a:xfrm>
              <a:off x="5985715" y="1946264"/>
              <a:ext cx="176456" cy="371292"/>
            </a:xfrm>
            <a:custGeom>
              <a:avLst/>
              <a:gdLst>
                <a:gd name="T0" fmla="*/ 22 w 23"/>
                <a:gd name="T1" fmla="*/ 40 h 48"/>
                <a:gd name="T2" fmla="*/ 22 w 23"/>
                <a:gd name="T3" fmla="*/ 37 h 48"/>
                <a:gd name="T4" fmla="*/ 7 w 23"/>
                <a:gd name="T5" fmla="*/ 15 h 48"/>
                <a:gd name="T6" fmla="*/ 5 w 23"/>
                <a:gd name="T7" fmla="*/ 4 h 48"/>
                <a:gd name="T8" fmla="*/ 2 w 23"/>
                <a:gd name="T9" fmla="*/ 1 h 48"/>
                <a:gd name="T10" fmla="*/ 0 w 23"/>
                <a:gd name="T11" fmla="*/ 6 h 48"/>
                <a:gd name="T12" fmla="*/ 2 w 23"/>
                <a:gd name="T13" fmla="*/ 18 h 48"/>
                <a:gd name="T14" fmla="*/ 2 w 23"/>
                <a:gd name="T15" fmla="*/ 18 h 48"/>
                <a:gd name="T16" fmla="*/ 4 w 23"/>
                <a:gd name="T17" fmla="*/ 27 h 48"/>
                <a:gd name="T18" fmla="*/ 4 w 23"/>
                <a:gd name="T19" fmla="*/ 26 h 48"/>
                <a:gd name="T20" fmla="*/ 7 w 23"/>
                <a:gd name="T21" fmla="*/ 35 h 48"/>
                <a:gd name="T22" fmla="*/ 11 w 23"/>
                <a:gd name="T23" fmla="*/ 42 h 48"/>
                <a:gd name="T24" fmla="*/ 15 w 23"/>
                <a:gd name="T25" fmla="*/ 48 h 48"/>
                <a:gd name="T26" fmla="*/ 22 w 23"/>
                <a:gd name="T2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48">
                  <a:moveTo>
                    <a:pt x="22" y="40"/>
                  </a:moveTo>
                  <a:cubicBezTo>
                    <a:pt x="22" y="39"/>
                    <a:pt x="23" y="38"/>
                    <a:pt x="22" y="37"/>
                  </a:cubicBezTo>
                  <a:cubicBezTo>
                    <a:pt x="11" y="34"/>
                    <a:pt x="10" y="23"/>
                    <a:pt x="7" y="15"/>
                  </a:cubicBezTo>
                  <a:cubicBezTo>
                    <a:pt x="6" y="11"/>
                    <a:pt x="5" y="8"/>
                    <a:pt x="5" y="4"/>
                  </a:cubicBezTo>
                  <a:cubicBezTo>
                    <a:pt x="5" y="2"/>
                    <a:pt x="5" y="0"/>
                    <a:pt x="2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10"/>
                    <a:pt x="2" y="14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1"/>
                    <a:pt x="4" y="24"/>
                    <a:pt x="4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30"/>
                    <a:pt x="7" y="32"/>
                    <a:pt x="7" y="35"/>
                  </a:cubicBezTo>
                  <a:cubicBezTo>
                    <a:pt x="8" y="37"/>
                    <a:pt x="9" y="40"/>
                    <a:pt x="11" y="42"/>
                  </a:cubicBezTo>
                  <a:cubicBezTo>
                    <a:pt x="13" y="43"/>
                    <a:pt x="12" y="47"/>
                    <a:pt x="15" y="48"/>
                  </a:cubicBezTo>
                  <a:cubicBezTo>
                    <a:pt x="18" y="46"/>
                    <a:pt x="20" y="43"/>
                    <a:pt x="22" y="40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41"/>
            <p:cNvSpPr/>
            <p:nvPr/>
          </p:nvSpPr>
          <p:spPr bwMode="auto">
            <a:xfrm>
              <a:off x="6191580" y="1843332"/>
              <a:ext cx="99256" cy="371292"/>
            </a:xfrm>
            <a:custGeom>
              <a:avLst/>
              <a:gdLst>
                <a:gd name="T0" fmla="*/ 4 w 13"/>
                <a:gd name="T1" fmla="*/ 0 h 48"/>
                <a:gd name="T2" fmla="*/ 5 w 13"/>
                <a:gd name="T3" fmla="*/ 7 h 48"/>
                <a:gd name="T4" fmla="*/ 5 w 13"/>
                <a:gd name="T5" fmla="*/ 25 h 48"/>
                <a:gd name="T6" fmla="*/ 6 w 13"/>
                <a:gd name="T7" fmla="*/ 29 h 48"/>
                <a:gd name="T8" fmla="*/ 6 w 13"/>
                <a:gd name="T9" fmla="*/ 36 h 48"/>
                <a:gd name="T10" fmla="*/ 1 w 13"/>
                <a:gd name="T11" fmla="*/ 45 h 48"/>
                <a:gd name="T12" fmla="*/ 2 w 13"/>
                <a:gd name="T13" fmla="*/ 47 h 48"/>
                <a:gd name="T14" fmla="*/ 10 w 13"/>
                <a:gd name="T15" fmla="*/ 39 h 48"/>
                <a:gd name="T16" fmla="*/ 13 w 13"/>
                <a:gd name="T17" fmla="*/ 25 h 48"/>
                <a:gd name="T18" fmla="*/ 13 w 13"/>
                <a:gd name="T19" fmla="*/ 25 h 48"/>
                <a:gd name="T20" fmla="*/ 12 w 13"/>
                <a:gd name="T21" fmla="*/ 19 h 48"/>
                <a:gd name="T22" fmla="*/ 10 w 13"/>
                <a:gd name="T23" fmla="*/ 9 h 48"/>
                <a:gd name="T24" fmla="*/ 5 w 13"/>
                <a:gd name="T25" fmla="*/ 1 h 48"/>
                <a:gd name="T26" fmla="*/ 4 w 13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48">
                  <a:moveTo>
                    <a:pt x="4" y="0"/>
                  </a:moveTo>
                  <a:cubicBezTo>
                    <a:pt x="0" y="3"/>
                    <a:pt x="5" y="5"/>
                    <a:pt x="5" y="7"/>
                  </a:cubicBezTo>
                  <a:cubicBezTo>
                    <a:pt x="6" y="13"/>
                    <a:pt x="4" y="19"/>
                    <a:pt x="5" y="25"/>
                  </a:cubicBezTo>
                  <a:cubicBezTo>
                    <a:pt x="6" y="26"/>
                    <a:pt x="5" y="28"/>
                    <a:pt x="6" y="29"/>
                  </a:cubicBezTo>
                  <a:cubicBezTo>
                    <a:pt x="9" y="32"/>
                    <a:pt x="8" y="34"/>
                    <a:pt x="6" y="36"/>
                  </a:cubicBezTo>
                  <a:cubicBezTo>
                    <a:pt x="4" y="39"/>
                    <a:pt x="3" y="42"/>
                    <a:pt x="1" y="45"/>
                  </a:cubicBezTo>
                  <a:cubicBezTo>
                    <a:pt x="0" y="46"/>
                    <a:pt x="0" y="48"/>
                    <a:pt x="2" y="47"/>
                  </a:cubicBezTo>
                  <a:cubicBezTo>
                    <a:pt x="6" y="45"/>
                    <a:pt x="7" y="41"/>
                    <a:pt x="10" y="39"/>
                  </a:cubicBezTo>
                  <a:cubicBezTo>
                    <a:pt x="13" y="35"/>
                    <a:pt x="13" y="30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3"/>
                    <a:pt x="12" y="21"/>
                    <a:pt x="12" y="19"/>
                  </a:cubicBezTo>
                  <a:cubicBezTo>
                    <a:pt x="12" y="16"/>
                    <a:pt x="11" y="12"/>
                    <a:pt x="10" y="9"/>
                  </a:cubicBezTo>
                  <a:cubicBezTo>
                    <a:pt x="10" y="6"/>
                    <a:pt x="8" y="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42"/>
            <p:cNvSpPr/>
            <p:nvPr/>
          </p:nvSpPr>
          <p:spPr bwMode="auto">
            <a:xfrm>
              <a:off x="6268779" y="2038168"/>
              <a:ext cx="33085" cy="106609"/>
            </a:xfrm>
            <a:custGeom>
              <a:avLst/>
              <a:gdLst>
                <a:gd name="T0" fmla="*/ 3 w 4"/>
                <a:gd name="T1" fmla="*/ 0 h 14"/>
                <a:gd name="T2" fmla="*/ 0 w 4"/>
                <a:gd name="T3" fmla="*/ 14 h 14"/>
                <a:gd name="T4" fmla="*/ 3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3" y="0"/>
                  </a:moveTo>
                  <a:cubicBezTo>
                    <a:pt x="2" y="5"/>
                    <a:pt x="1" y="9"/>
                    <a:pt x="0" y="14"/>
                  </a:cubicBezTo>
                  <a:cubicBezTo>
                    <a:pt x="4" y="10"/>
                    <a:pt x="4" y="5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3"/>
            <p:cNvSpPr/>
            <p:nvPr/>
          </p:nvSpPr>
          <p:spPr bwMode="auto">
            <a:xfrm>
              <a:off x="5985715" y="1990378"/>
              <a:ext cx="22057" cy="95580"/>
            </a:xfrm>
            <a:custGeom>
              <a:avLst/>
              <a:gdLst>
                <a:gd name="T0" fmla="*/ 2 w 3"/>
                <a:gd name="T1" fmla="*/ 12 h 12"/>
                <a:gd name="T2" fmla="*/ 0 w 3"/>
                <a:gd name="T3" fmla="*/ 0 h 12"/>
                <a:gd name="T4" fmla="*/ 2 w 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2">
                  <a:moveTo>
                    <a:pt x="2" y="12"/>
                  </a:moveTo>
                  <a:cubicBezTo>
                    <a:pt x="3" y="8"/>
                    <a:pt x="2" y="3"/>
                    <a:pt x="0" y="0"/>
                  </a:cubicBezTo>
                  <a:cubicBezTo>
                    <a:pt x="0" y="4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4"/>
            <p:cNvSpPr/>
            <p:nvPr/>
          </p:nvSpPr>
          <p:spPr bwMode="auto">
            <a:xfrm>
              <a:off x="6232018" y="1850684"/>
              <a:ext cx="36762" cy="62495"/>
            </a:xfrm>
            <a:custGeom>
              <a:avLst/>
              <a:gdLst>
                <a:gd name="T0" fmla="*/ 0 w 5"/>
                <a:gd name="T1" fmla="*/ 0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1" y="3"/>
                    <a:pt x="4" y="5"/>
                    <a:pt x="5" y="8"/>
                  </a:cubicBezTo>
                  <a:cubicBezTo>
                    <a:pt x="5" y="5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45"/>
            <p:cNvSpPr/>
            <p:nvPr/>
          </p:nvSpPr>
          <p:spPr bwMode="auto">
            <a:xfrm>
              <a:off x="6000420" y="2085958"/>
              <a:ext cx="22057" cy="66171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0 h 9"/>
                <a:gd name="T4" fmla="*/ 2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3" y="5"/>
                    <a:pt x="2" y="3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46"/>
            <p:cNvSpPr/>
            <p:nvPr/>
          </p:nvSpPr>
          <p:spPr bwMode="auto">
            <a:xfrm>
              <a:off x="6007772" y="2144776"/>
              <a:ext cx="29409" cy="69847"/>
            </a:xfrm>
            <a:custGeom>
              <a:avLst/>
              <a:gdLst>
                <a:gd name="T0" fmla="*/ 4 w 4"/>
                <a:gd name="T1" fmla="*/ 9 h 9"/>
                <a:gd name="T2" fmla="*/ 1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4" y="5"/>
                    <a:pt x="2" y="3"/>
                    <a:pt x="1" y="0"/>
                  </a:cubicBezTo>
                  <a:cubicBezTo>
                    <a:pt x="0" y="4"/>
                    <a:pt x="3" y="6"/>
                    <a:pt x="4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7"/>
            <p:cNvSpPr/>
            <p:nvPr/>
          </p:nvSpPr>
          <p:spPr bwMode="auto">
            <a:xfrm>
              <a:off x="6070267" y="2269766"/>
              <a:ext cx="29409" cy="47790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4"/>
                    <a:pt x="2" y="1"/>
                    <a:pt x="0" y="0"/>
                  </a:cubicBezTo>
                  <a:cubicBezTo>
                    <a:pt x="1" y="2"/>
                    <a:pt x="1" y="5"/>
                    <a:pt x="4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8"/>
            <p:cNvSpPr/>
            <p:nvPr/>
          </p:nvSpPr>
          <p:spPr bwMode="auto">
            <a:xfrm>
              <a:off x="6029829" y="1828627"/>
              <a:ext cx="14705" cy="47790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2" y="4"/>
                    <a:pt x="2" y="2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9"/>
            <p:cNvSpPr/>
            <p:nvPr/>
          </p:nvSpPr>
          <p:spPr bwMode="auto">
            <a:xfrm>
              <a:off x="6276132" y="1990378"/>
              <a:ext cx="25733" cy="47790"/>
            </a:xfrm>
            <a:custGeom>
              <a:avLst/>
              <a:gdLst>
                <a:gd name="T0" fmla="*/ 1 w 3"/>
                <a:gd name="T1" fmla="*/ 0 h 6"/>
                <a:gd name="T2" fmla="*/ 2 w 3"/>
                <a:gd name="T3" fmla="*/ 6 h 6"/>
                <a:gd name="T4" fmla="*/ 1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0" y="2"/>
                    <a:pt x="1" y="4"/>
                    <a:pt x="2" y="6"/>
                  </a:cubicBezTo>
                  <a:cubicBezTo>
                    <a:pt x="3" y="4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50"/>
            <p:cNvSpPr/>
            <p:nvPr/>
          </p:nvSpPr>
          <p:spPr bwMode="auto">
            <a:xfrm>
              <a:off x="6147466" y="1736723"/>
              <a:ext cx="29409" cy="36762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2" y="4"/>
                    <a:pt x="4" y="5"/>
                  </a:cubicBezTo>
                  <a:cubicBezTo>
                    <a:pt x="3" y="3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51"/>
            <p:cNvSpPr/>
            <p:nvPr/>
          </p:nvSpPr>
          <p:spPr bwMode="auto">
            <a:xfrm>
              <a:off x="6092324" y="1666876"/>
              <a:ext cx="29409" cy="29409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4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1" y="3"/>
                    <a:pt x="2" y="4"/>
                    <a:pt x="4" y="4"/>
                  </a:cubicBezTo>
                  <a:cubicBezTo>
                    <a:pt x="2" y="3"/>
                    <a:pt x="3" y="0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52"/>
            <p:cNvSpPr>
              <a:spLocks noEditPoints="1"/>
            </p:cNvSpPr>
            <p:nvPr/>
          </p:nvSpPr>
          <p:spPr bwMode="auto">
            <a:xfrm>
              <a:off x="5993068" y="1696285"/>
              <a:ext cx="308797" cy="650680"/>
            </a:xfrm>
            <a:custGeom>
              <a:avLst/>
              <a:gdLst>
                <a:gd name="T0" fmla="*/ 11 w 40"/>
                <a:gd name="T1" fmla="*/ 82 h 84"/>
                <a:gd name="T2" fmla="*/ 17 w 40"/>
                <a:gd name="T3" fmla="*/ 84 h 84"/>
                <a:gd name="T4" fmla="*/ 22 w 40"/>
                <a:gd name="T5" fmla="*/ 77 h 84"/>
                <a:gd name="T6" fmla="*/ 35 w 40"/>
                <a:gd name="T7" fmla="*/ 58 h 84"/>
                <a:gd name="T8" fmla="*/ 36 w 40"/>
                <a:gd name="T9" fmla="*/ 33 h 84"/>
                <a:gd name="T10" fmla="*/ 24 w 40"/>
                <a:gd name="T11" fmla="*/ 11 h 84"/>
                <a:gd name="T12" fmla="*/ 15 w 40"/>
                <a:gd name="T13" fmla="*/ 1 h 84"/>
                <a:gd name="T14" fmla="*/ 13 w 40"/>
                <a:gd name="T15" fmla="*/ 0 h 84"/>
                <a:gd name="T16" fmla="*/ 12 w 40"/>
                <a:gd name="T17" fmla="*/ 2 h 84"/>
                <a:gd name="T18" fmla="*/ 7 w 40"/>
                <a:gd name="T19" fmla="*/ 15 h 84"/>
                <a:gd name="T20" fmla="*/ 3 w 40"/>
                <a:gd name="T21" fmla="*/ 27 h 84"/>
                <a:gd name="T22" fmla="*/ 1 w 40"/>
                <a:gd name="T23" fmla="*/ 42 h 84"/>
                <a:gd name="T24" fmla="*/ 5 w 40"/>
                <a:gd name="T25" fmla="*/ 64 h 84"/>
                <a:gd name="T26" fmla="*/ 11 w 40"/>
                <a:gd name="T27" fmla="*/ 82 h 84"/>
                <a:gd name="T28" fmla="*/ 3 w 40"/>
                <a:gd name="T29" fmla="*/ 44 h 84"/>
                <a:gd name="T30" fmla="*/ 6 w 40"/>
                <a:gd name="T31" fmla="*/ 23 h 84"/>
                <a:gd name="T32" fmla="*/ 15 w 40"/>
                <a:gd name="T33" fmla="*/ 5 h 84"/>
                <a:gd name="T34" fmla="*/ 30 w 40"/>
                <a:gd name="T35" fmla="*/ 25 h 84"/>
                <a:gd name="T36" fmla="*/ 35 w 40"/>
                <a:gd name="T37" fmla="*/ 45 h 84"/>
                <a:gd name="T38" fmla="*/ 31 w 40"/>
                <a:gd name="T39" fmla="*/ 61 h 84"/>
                <a:gd name="T40" fmla="*/ 17 w 40"/>
                <a:gd name="T41" fmla="*/ 79 h 84"/>
                <a:gd name="T42" fmla="*/ 22 w 40"/>
                <a:gd name="T43" fmla="*/ 55 h 84"/>
                <a:gd name="T44" fmla="*/ 17 w 40"/>
                <a:gd name="T45" fmla="*/ 33 h 84"/>
                <a:gd name="T46" fmla="*/ 19 w 40"/>
                <a:gd name="T47" fmla="*/ 56 h 84"/>
                <a:gd name="T48" fmla="*/ 14 w 40"/>
                <a:gd name="T49" fmla="*/ 79 h 84"/>
                <a:gd name="T50" fmla="*/ 12 w 40"/>
                <a:gd name="T51" fmla="*/ 74 h 84"/>
                <a:gd name="T52" fmla="*/ 5 w 40"/>
                <a:gd name="T53" fmla="*/ 59 h 84"/>
                <a:gd name="T54" fmla="*/ 3 w 40"/>
                <a:gd name="T55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84">
                  <a:moveTo>
                    <a:pt x="11" y="82"/>
                  </a:moveTo>
                  <a:cubicBezTo>
                    <a:pt x="13" y="83"/>
                    <a:pt x="15" y="84"/>
                    <a:pt x="17" y="84"/>
                  </a:cubicBezTo>
                  <a:cubicBezTo>
                    <a:pt x="18" y="81"/>
                    <a:pt x="20" y="79"/>
                    <a:pt x="22" y="77"/>
                  </a:cubicBezTo>
                  <a:cubicBezTo>
                    <a:pt x="27" y="71"/>
                    <a:pt x="33" y="65"/>
                    <a:pt x="35" y="58"/>
                  </a:cubicBezTo>
                  <a:cubicBezTo>
                    <a:pt x="38" y="50"/>
                    <a:pt x="40" y="42"/>
                    <a:pt x="36" y="33"/>
                  </a:cubicBezTo>
                  <a:cubicBezTo>
                    <a:pt x="33" y="25"/>
                    <a:pt x="29" y="18"/>
                    <a:pt x="24" y="11"/>
                  </a:cubicBezTo>
                  <a:cubicBezTo>
                    <a:pt x="21" y="8"/>
                    <a:pt x="18" y="4"/>
                    <a:pt x="15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7"/>
                    <a:pt x="10" y="11"/>
                    <a:pt x="7" y="15"/>
                  </a:cubicBezTo>
                  <a:cubicBezTo>
                    <a:pt x="5" y="19"/>
                    <a:pt x="4" y="23"/>
                    <a:pt x="3" y="27"/>
                  </a:cubicBezTo>
                  <a:cubicBezTo>
                    <a:pt x="2" y="32"/>
                    <a:pt x="1" y="37"/>
                    <a:pt x="1" y="42"/>
                  </a:cubicBezTo>
                  <a:cubicBezTo>
                    <a:pt x="0" y="50"/>
                    <a:pt x="2" y="57"/>
                    <a:pt x="5" y="64"/>
                  </a:cubicBezTo>
                  <a:cubicBezTo>
                    <a:pt x="8" y="70"/>
                    <a:pt x="11" y="76"/>
                    <a:pt x="11" y="82"/>
                  </a:cubicBezTo>
                  <a:close/>
                  <a:moveTo>
                    <a:pt x="3" y="44"/>
                  </a:moveTo>
                  <a:cubicBezTo>
                    <a:pt x="4" y="37"/>
                    <a:pt x="4" y="30"/>
                    <a:pt x="6" y="23"/>
                  </a:cubicBezTo>
                  <a:cubicBezTo>
                    <a:pt x="8" y="17"/>
                    <a:pt x="12" y="11"/>
                    <a:pt x="15" y="5"/>
                  </a:cubicBezTo>
                  <a:cubicBezTo>
                    <a:pt x="20" y="11"/>
                    <a:pt x="26" y="17"/>
                    <a:pt x="30" y="25"/>
                  </a:cubicBezTo>
                  <a:cubicBezTo>
                    <a:pt x="33" y="31"/>
                    <a:pt x="37" y="37"/>
                    <a:pt x="35" y="45"/>
                  </a:cubicBezTo>
                  <a:cubicBezTo>
                    <a:pt x="34" y="51"/>
                    <a:pt x="34" y="56"/>
                    <a:pt x="31" y="61"/>
                  </a:cubicBezTo>
                  <a:cubicBezTo>
                    <a:pt x="26" y="67"/>
                    <a:pt x="22" y="73"/>
                    <a:pt x="17" y="79"/>
                  </a:cubicBezTo>
                  <a:cubicBezTo>
                    <a:pt x="19" y="71"/>
                    <a:pt x="21" y="63"/>
                    <a:pt x="22" y="55"/>
                  </a:cubicBezTo>
                  <a:cubicBezTo>
                    <a:pt x="22" y="47"/>
                    <a:pt x="19" y="34"/>
                    <a:pt x="17" y="33"/>
                  </a:cubicBezTo>
                  <a:cubicBezTo>
                    <a:pt x="18" y="41"/>
                    <a:pt x="19" y="48"/>
                    <a:pt x="19" y="56"/>
                  </a:cubicBezTo>
                  <a:cubicBezTo>
                    <a:pt x="19" y="64"/>
                    <a:pt x="17" y="71"/>
                    <a:pt x="14" y="79"/>
                  </a:cubicBezTo>
                  <a:cubicBezTo>
                    <a:pt x="13" y="77"/>
                    <a:pt x="13" y="76"/>
                    <a:pt x="12" y="74"/>
                  </a:cubicBezTo>
                  <a:cubicBezTo>
                    <a:pt x="10" y="69"/>
                    <a:pt x="7" y="64"/>
                    <a:pt x="5" y="59"/>
                  </a:cubicBezTo>
                  <a:cubicBezTo>
                    <a:pt x="3" y="54"/>
                    <a:pt x="2" y="49"/>
                    <a:pt x="3" y="4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4" name="稻壳儿春秋广告/盗版必究"/>
          <p:cNvSpPr txBox="1"/>
          <p:nvPr/>
        </p:nvSpPr>
        <p:spPr>
          <a:xfrm>
            <a:off x="3685264" y="3921875"/>
            <a:ext cx="4804271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基础计算（加减乘除、百分号）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高级计算（新增三角函数、幂指对数函数、括号优先级、阶乘计算）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" name="稻壳儿春秋广告/盗版必究"/>
          <p:cNvSpPr/>
          <p:nvPr/>
        </p:nvSpPr>
        <p:spPr>
          <a:xfrm>
            <a:off x="5399805" y="3604543"/>
            <a:ext cx="1375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calculator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6" name="稻壳儿春秋广告/盗版必究"/>
          <p:cNvSpPr txBox="1"/>
          <p:nvPr/>
        </p:nvSpPr>
        <p:spPr>
          <a:xfrm>
            <a:off x="4314448" y="3129693"/>
            <a:ext cx="354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cs typeface="+mn-cs"/>
            </a:endParaRPr>
          </a:p>
        </p:txBody>
      </p:sp>
      <p:sp>
        <p:nvSpPr>
          <p:cNvPr id="227" name="稻壳儿春秋广告/盗版必究"/>
          <p:cNvSpPr txBox="1"/>
          <p:nvPr/>
        </p:nvSpPr>
        <p:spPr>
          <a:xfrm>
            <a:off x="5575882" y="2118518"/>
            <a:ext cx="102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9301891D-DE6E-4862-A321-3375D91F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05" y="3158091"/>
            <a:ext cx="1580952" cy="504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/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/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/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/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/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/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/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/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/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/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/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/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/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/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/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/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/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/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/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/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/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/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/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/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/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/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/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/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/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/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/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/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/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/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/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/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/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/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/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/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/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/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/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/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6" name="稻壳儿春秋广告/盗版必究"/>
          <p:cNvSpPr txBox="1"/>
          <p:nvPr/>
        </p:nvSpPr>
        <p:spPr>
          <a:xfrm>
            <a:off x="6003633" y="340606"/>
            <a:ext cx="18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CN" altLang="en-US" sz="2400" dirty="0">
              <a:solidFill>
                <a:srgbClr val="363636"/>
              </a:solidFill>
              <a:latin typeface="方正卡通简体" panose="03000509000000000000" pitchFamily="65" charset="-122"/>
              <a:ea typeface="方正卡通简体" panose="03000509000000000000" pitchFamily="65" charset="-122"/>
            </a:endParaRPr>
          </a:p>
        </p:txBody>
      </p:sp>
      <p:sp>
        <p:nvSpPr>
          <p:cNvPr id="387" name="稻壳儿春秋广告/盗版必究"/>
          <p:cNvSpPr txBox="1"/>
          <p:nvPr/>
        </p:nvSpPr>
        <p:spPr>
          <a:xfrm>
            <a:off x="4865344" y="748146"/>
            <a:ext cx="246131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 err="1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cal_primary</a:t>
            </a:r>
            <a:endParaRPr lang="en-US" altLang="zh-CN" sz="105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96448" y="1715981"/>
            <a:ext cx="2261102" cy="1231112"/>
            <a:chOff x="682086" y="3216297"/>
            <a:chExt cx="3735812" cy="2034054"/>
          </a:xfrm>
        </p:grpSpPr>
        <p:sp>
          <p:nvSpPr>
            <p:cNvPr id="75" name="Freeform 5"/>
            <p:cNvSpPr>
              <a:spLocks noEditPoints="1"/>
            </p:cNvSpPr>
            <p:nvPr/>
          </p:nvSpPr>
          <p:spPr bwMode="auto">
            <a:xfrm rot="3554928">
              <a:off x="1532965" y="2365418"/>
              <a:ext cx="2034054" cy="3735812"/>
            </a:xfrm>
            <a:custGeom>
              <a:avLst/>
              <a:gdLst>
                <a:gd name="T0" fmla="*/ 301 w 384"/>
                <a:gd name="T1" fmla="*/ 222 h 706"/>
                <a:gd name="T2" fmla="*/ 248 w 384"/>
                <a:gd name="T3" fmla="*/ 132 h 706"/>
                <a:gd name="T4" fmla="*/ 221 w 384"/>
                <a:gd name="T5" fmla="*/ 49 h 706"/>
                <a:gd name="T6" fmla="*/ 55 w 384"/>
                <a:gd name="T7" fmla="*/ 489 h 706"/>
                <a:gd name="T8" fmla="*/ 8 w 384"/>
                <a:gd name="T9" fmla="*/ 581 h 706"/>
                <a:gd name="T10" fmla="*/ 150 w 384"/>
                <a:gd name="T11" fmla="*/ 538 h 706"/>
                <a:gd name="T12" fmla="*/ 176 w 384"/>
                <a:gd name="T13" fmla="*/ 704 h 706"/>
                <a:gd name="T14" fmla="*/ 220 w 384"/>
                <a:gd name="T15" fmla="*/ 581 h 706"/>
                <a:gd name="T16" fmla="*/ 370 w 384"/>
                <a:gd name="T17" fmla="*/ 350 h 706"/>
                <a:gd name="T18" fmla="*/ 344 w 384"/>
                <a:gd name="T19" fmla="*/ 350 h 706"/>
                <a:gd name="T20" fmla="*/ 274 w 384"/>
                <a:gd name="T21" fmla="*/ 324 h 706"/>
                <a:gd name="T22" fmla="*/ 255 w 384"/>
                <a:gd name="T23" fmla="*/ 364 h 706"/>
                <a:gd name="T24" fmla="*/ 238 w 384"/>
                <a:gd name="T25" fmla="*/ 364 h 706"/>
                <a:gd name="T26" fmla="*/ 227 w 384"/>
                <a:gd name="T27" fmla="*/ 340 h 706"/>
                <a:gd name="T28" fmla="*/ 244 w 384"/>
                <a:gd name="T29" fmla="*/ 287 h 706"/>
                <a:gd name="T30" fmla="*/ 220 w 384"/>
                <a:gd name="T31" fmla="*/ 327 h 706"/>
                <a:gd name="T32" fmla="*/ 255 w 384"/>
                <a:gd name="T33" fmla="*/ 340 h 706"/>
                <a:gd name="T34" fmla="*/ 348 w 384"/>
                <a:gd name="T35" fmla="*/ 373 h 706"/>
                <a:gd name="T36" fmla="*/ 321 w 384"/>
                <a:gd name="T37" fmla="*/ 348 h 706"/>
                <a:gd name="T38" fmla="*/ 329 w 384"/>
                <a:gd name="T39" fmla="*/ 322 h 706"/>
                <a:gd name="T40" fmla="*/ 315 w 384"/>
                <a:gd name="T41" fmla="*/ 265 h 706"/>
                <a:gd name="T42" fmla="*/ 286 w 384"/>
                <a:gd name="T43" fmla="*/ 298 h 706"/>
                <a:gd name="T44" fmla="*/ 217 w 384"/>
                <a:gd name="T45" fmla="*/ 318 h 706"/>
                <a:gd name="T46" fmla="*/ 261 w 384"/>
                <a:gd name="T47" fmla="*/ 261 h 706"/>
                <a:gd name="T48" fmla="*/ 274 w 384"/>
                <a:gd name="T49" fmla="*/ 191 h 706"/>
                <a:gd name="T50" fmla="*/ 212 w 384"/>
                <a:gd name="T51" fmla="*/ 326 h 706"/>
                <a:gd name="T52" fmla="*/ 241 w 384"/>
                <a:gd name="T53" fmla="*/ 250 h 706"/>
                <a:gd name="T54" fmla="*/ 286 w 384"/>
                <a:gd name="T55" fmla="*/ 142 h 706"/>
                <a:gd name="T56" fmla="*/ 301 w 384"/>
                <a:gd name="T57" fmla="*/ 477 h 706"/>
                <a:gd name="T58" fmla="*/ 214 w 384"/>
                <a:gd name="T59" fmla="*/ 562 h 706"/>
                <a:gd name="T60" fmla="*/ 206 w 384"/>
                <a:gd name="T61" fmla="*/ 544 h 706"/>
                <a:gd name="T62" fmla="*/ 185 w 384"/>
                <a:gd name="T63" fmla="*/ 529 h 706"/>
                <a:gd name="T64" fmla="*/ 163 w 384"/>
                <a:gd name="T65" fmla="*/ 514 h 706"/>
                <a:gd name="T66" fmla="*/ 144 w 384"/>
                <a:gd name="T67" fmla="*/ 505 h 706"/>
                <a:gd name="T68" fmla="*/ 107 w 384"/>
                <a:gd name="T69" fmla="*/ 503 h 706"/>
                <a:gd name="T70" fmla="*/ 101 w 384"/>
                <a:gd name="T71" fmla="*/ 489 h 706"/>
                <a:gd name="T72" fmla="*/ 108 w 384"/>
                <a:gd name="T73" fmla="*/ 469 h 706"/>
                <a:gd name="T74" fmla="*/ 89 w 384"/>
                <a:gd name="T75" fmla="*/ 469 h 706"/>
                <a:gd name="T76" fmla="*/ 89 w 384"/>
                <a:gd name="T77" fmla="*/ 454 h 706"/>
                <a:gd name="T78" fmla="*/ 97 w 384"/>
                <a:gd name="T79" fmla="*/ 429 h 706"/>
                <a:gd name="T80" fmla="*/ 103 w 384"/>
                <a:gd name="T81" fmla="*/ 414 h 706"/>
                <a:gd name="T82" fmla="*/ 86 w 384"/>
                <a:gd name="T83" fmla="*/ 407 h 706"/>
                <a:gd name="T84" fmla="*/ 288 w 384"/>
                <a:gd name="T85" fmla="*/ 27 h 706"/>
                <a:gd name="T86" fmla="*/ 282 w 384"/>
                <a:gd name="T87" fmla="*/ 70 h 706"/>
                <a:gd name="T88" fmla="*/ 252 w 384"/>
                <a:gd name="T89" fmla="*/ 96 h 706"/>
                <a:gd name="T90" fmla="*/ 235 w 384"/>
                <a:gd name="T91" fmla="*/ 120 h 706"/>
                <a:gd name="T92" fmla="*/ 212 w 384"/>
                <a:gd name="T93" fmla="*/ 147 h 706"/>
                <a:gd name="T94" fmla="*/ 181 w 384"/>
                <a:gd name="T95" fmla="*/ 176 h 706"/>
                <a:gd name="T96" fmla="*/ 146 w 384"/>
                <a:gd name="T97" fmla="*/ 226 h 706"/>
                <a:gd name="T98" fmla="*/ 129 w 384"/>
                <a:gd name="T99" fmla="*/ 253 h 706"/>
                <a:gd name="T100" fmla="*/ 142 w 384"/>
                <a:gd name="T101" fmla="*/ 257 h 706"/>
                <a:gd name="T102" fmla="*/ 128 w 384"/>
                <a:gd name="T103" fmla="*/ 282 h 706"/>
                <a:gd name="T104" fmla="*/ 168 w 384"/>
                <a:gd name="T105" fmla="*/ 227 h 706"/>
                <a:gd name="T106" fmla="*/ 216 w 384"/>
                <a:gd name="T107" fmla="*/ 168 h 706"/>
                <a:gd name="T108" fmla="*/ 265 w 384"/>
                <a:gd name="T109" fmla="*/ 194 h 706"/>
                <a:gd name="T110" fmla="*/ 199 w 384"/>
                <a:gd name="T111" fmla="*/ 338 h 706"/>
                <a:gd name="T112" fmla="*/ 241 w 384"/>
                <a:gd name="T113" fmla="*/ 415 h 706"/>
                <a:gd name="T114" fmla="*/ 260 w 384"/>
                <a:gd name="T115" fmla="*/ 391 h 706"/>
                <a:gd name="T116" fmla="*/ 255 w 384"/>
                <a:gd name="T117" fmla="*/ 381 h 706"/>
                <a:gd name="T118" fmla="*/ 253 w 384"/>
                <a:gd name="T119" fmla="*/ 370 h 706"/>
                <a:gd name="T120" fmla="*/ 263 w 384"/>
                <a:gd name="T121" fmla="*/ 377 h 706"/>
                <a:gd name="T122" fmla="*/ 301 w 384"/>
                <a:gd name="T123" fmla="*/ 477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4" h="706">
                  <a:moveTo>
                    <a:pt x="370" y="350"/>
                  </a:moveTo>
                  <a:cubicBezTo>
                    <a:pt x="378" y="334"/>
                    <a:pt x="384" y="316"/>
                    <a:pt x="380" y="299"/>
                  </a:cubicBezTo>
                  <a:cubicBezTo>
                    <a:pt x="376" y="281"/>
                    <a:pt x="365" y="266"/>
                    <a:pt x="347" y="261"/>
                  </a:cubicBezTo>
                  <a:cubicBezTo>
                    <a:pt x="346" y="261"/>
                    <a:pt x="346" y="261"/>
                    <a:pt x="345" y="261"/>
                  </a:cubicBezTo>
                  <a:cubicBezTo>
                    <a:pt x="340" y="240"/>
                    <a:pt x="324" y="223"/>
                    <a:pt x="301" y="222"/>
                  </a:cubicBezTo>
                  <a:cubicBezTo>
                    <a:pt x="297" y="209"/>
                    <a:pt x="289" y="197"/>
                    <a:pt x="276" y="187"/>
                  </a:cubicBezTo>
                  <a:cubicBezTo>
                    <a:pt x="279" y="182"/>
                    <a:pt x="282" y="178"/>
                    <a:pt x="284" y="174"/>
                  </a:cubicBezTo>
                  <a:cubicBezTo>
                    <a:pt x="292" y="160"/>
                    <a:pt x="297" y="145"/>
                    <a:pt x="286" y="131"/>
                  </a:cubicBezTo>
                  <a:cubicBezTo>
                    <a:pt x="285" y="130"/>
                    <a:pt x="284" y="130"/>
                    <a:pt x="283" y="131"/>
                  </a:cubicBezTo>
                  <a:cubicBezTo>
                    <a:pt x="272" y="124"/>
                    <a:pt x="260" y="126"/>
                    <a:pt x="248" y="132"/>
                  </a:cubicBezTo>
                  <a:cubicBezTo>
                    <a:pt x="262" y="115"/>
                    <a:pt x="272" y="95"/>
                    <a:pt x="282" y="76"/>
                  </a:cubicBezTo>
                  <a:cubicBezTo>
                    <a:pt x="290" y="63"/>
                    <a:pt x="298" y="46"/>
                    <a:pt x="292" y="31"/>
                  </a:cubicBezTo>
                  <a:cubicBezTo>
                    <a:pt x="293" y="31"/>
                    <a:pt x="293" y="30"/>
                    <a:pt x="293" y="29"/>
                  </a:cubicBezTo>
                  <a:cubicBezTo>
                    <a:pt x="288" y="17"/>
                    <a:pt x="276" y="12"/>
                    <a:pt x="263" y="14"/>
                  </a:cubicBezTo>
                  <a:cubicBezTo>
                    <a:pt x="244" y="17"/>
                    <a:pt x="232" y="34"/>
                    <a:pt x="221" y="49"/>
                  </a:cubicBezTo>
                  <a:cubicBezTo>
                    <a:pt x="189" y="92"/>
                    <a:pt x="155" y="135"/>
                    <a:pt x="127" y="182"/>
                  </a:cubicBezTo>
                  <a:cubicBezTo>
                    <a:pt x="101" y="227"/>
                    <a:pt x="84" y="274"/>
                    <a:pt x="80" y="326"/>
                  </a:cubicBezTo>
                  <a:cubicBezTo>
                    <a:pt x="78" y="355"/>
                    <a:pt x="79" y="384"/>
                    <a:pt x="81" y="413"/>
                  </a:cubicBezTo>
                  <a:cubicBezTo>
                    <a:pt x="82" y="440"/>
                    <a:pt x="83" y="467"/>
                    <a:pt x="84" y="493"/>
                  </a:cubicBezTo>
                  <a:cubicBezTo>
                    <a:pt x="74" y="491"/>
                    <a:pt x="65" y="489"/>
                    <a:pt x="55" y="489"/>
                  </a:cubicBezTo>
                  <a:cubicBezTo>
                    <a:pt x="54" y="489"/>
                    <a:pt x="54" y="490"/>
                    <a:pt x="53" y="490"/>
                  </a:cubicBezTo>
                  <a:cubicBezTo>
                    <a:pt x="52" y="490"/>
                    <a:pt x="52" y="490"/>
                    <a:pt x="51" y="492"/>
                  </a:cubicBezTo>
                  <a:cubicBezTo>
                    <a:pt x="43" y="506"/>
                    <a:pt x="38" y="521"/>
                    <a:pt x="29" y="535"/>
                  </a:cubicBezTo>
                  <a:cubicBezTo>
                    <a:pt x="21" y="550"/>
                    <a:pt x="10" y="563"/>
                    <a:pt x="2" y="577"/>
                  </a:cubicBezTo>
                  <a:cubicBezTo>
                    <a:pt x="0" y="580"/>
                    <a:pt x="5" y="585"/>
                    <a:pt x="8" y="581"/>
                  </a:cubicBezTo>
                  <a:cubicBezTo>
                    <a:pt x="28" y="558"/>
                    <a:pt x="51" y="525"/>
                    <a:pt x="56" y="494"/>
                  </a:cubicBezTo>
                  <a:cubicBezTo>
                    <a:pt x="56" y="494"/>
                    <a:pt x="56" y="494"/>
                    <a:pt x="56" y="493"/>
                  </a:cubicBezTo>
                  <a:cubicBezTo>
                    <a:pt x="66" y="496"/>
                    <a:pt x="75" y="499"/>
                    <a:pt x="84" y="502"/>
                  </a:cubicBezTo>
                  <a:cubicBezTo>
                    <a:pt x="85" y="502"/>
                    <a:pt x="85" y="503"/>
                    <a:pt x="85" y="503"/>
                  </a:cubicBezTo>
                  <a:cubicBezTo>
                    <a:pt x="108" y="512"/>
                    <a:pt x="129" y="525"/>
                    <a:pt x="150" y="538"/>
                  </a:cubicBezTo>
                  <a:cubicBezTo>
                    <a:pt x="179" y="556"/>
                    <a:pt x="207" y="577"/>
                    <a:pt x="229" y="604"/>
                  </a:cubicBezTo>
                  <a:cubicBezTo>
                    <a:pt x="229" y="604"/>
                    <a:pt x="229" y="604"/>
                    <a:pt x="229" y="604"/>
                  </a:cubicBezTo>
                  <a:cubicBezTo>
                    <a:pt x="215" y="617"/>
                    <a:pt x="203" y="634"/>
                    <a:pt x="193" y="650"/>
                  </a:cubicBezTo>
                  <a:cubicBezTo>
                    <a:pt x="184" y="665"/>
                    <a:pt x="173" y="684"/>
                    <a:pt x="171" y="702"/>
                  </a:cubicBezTo>
                  <a:cubicBezTo>
                    <a:pt x="170" y="706"/>
                    <a:pt x="175" y="706"/>
                    <a:pt x="176" y="704"/>
                  </a:cubicBezTo>
                  <a:cubicBezTo>
                    <a:pt x="187" y="688"/>
                    <a:pt x="192" y="669"/>
                    <a:pt x="202" y="652"/>
                  </a:cubicBezTo>
                  <a:cubicBezTo>
                    <a:pt x="212" y="636"/>
                    <a:pt x="224" y="621"/>
                    <a:pt x="234" y="605"/>
                  </a:cubicBezTo>
                  <a:cubicBezTo>
                    <a:pt x="235" y="604"/>
                    <a:pt x="235" y="604"/>
                    <a:pt x="235" y="604"/>
                  </a:cubicBezTo>
                  <a:cubicBezTo>
                    <a:pt x="236" y="602"/>
                    <a:pt x="237" y="600"/>
                    <a:pt x="235" y="597"/>
                  </a:cubicBezTo>
                  <a:cubicBezTo>
                    <a:pt x="230" y="592"/>
                    <a:pt x="225" y="586"/>
                    <a:pt x="220" y="581"/>
                  </a:cubicBezTo>
                  <a:cubicBezTo>
                    <a:pt x="221" y="581"/>
                    <a:pt x="221" y="581"/>
                    <a:pt x="222" y="580"/>
                  </a:cubicBezTo>
                  <a:cubicBezTo>
                    <a:pt x="234" y="558"/>
                    <a:pt x="252" y="540"/>
                    <a:pt x="269" y="522"/>
                  </a:cubicBezTo>
                  <a:cubicBezTo>
                    <a:pt x="287" y="502"/>
                    <a:pt x="305" y="483"/>
                    <a:pt x="322" y="464"/>
                  </a:cubicBezTo>
                  <a:cubicBezTo>
                    <a:pt x="350" y="433"/>
                    <a:pt x="378" y="396"/>
                    <a:pt x="374" y="353"/>
                  </a:cubicBezTo>
                  <a:cubicBezTo>
                    <a:pt x="373" y="351"/>
                    <a:pt x="372" y="350"/>
                    <a:pt x="370" y="350"/>
                  </a:cubicBezTo>
                  <a:close/>
                  <a:moveTo>
                    <a:pt x="346" y="268"/>
                  </a:moveTo>
                  <a:cubicBezTo>
                    <a:pt x="346" y="268"/>
                    <a:pt x="346" y="268"/>
                    <a:pt x="346" y="268"/>
                  </a:cubicBezTo>
                  <a:cubicBezTo>
                    <a:pt x="377" y="279"/>
                    <a:pt x="379" y="315"/>
                    <a:pt x="367" y="340"/>
                  </a:cubicBezTo>
                  <a:cubicBezTo>
                    <a:pt x="363" y="350"/>
                    <a:pt x="358" y="358"/>
                    <a:pt x="353" y="366"/>
                  </a:cubicBezTo>
                  <a:cubicBezTo>
                    <a:pt x="352" y="360"/>
                    <a:pt x="348" y="354"/>
                    <a:pt x="344" y="350"/>
                  </a:cubicBezTo>
                  <a:cubicBezTo>
                    <a:pt x="338" y="345"/>
                    <a:pt x="330" y="343"/>
                    <a:pt x="322" y="345"/>
                  </a:cubicBezTo>
                  <a:cubicBezTo>
                    <a:pt x="338" y="323"/>
                    <a:pt x="350" y="295"/>
                    <a:pt x="346" y="268"/>
                  </a:cubicBezTo>
                  <a:close/>
                  <a:moveTo>
                    <a:pt x="254" y="361"/>
                  </a:moveTo>
                  <a:cubicBezTo>
                    <a:pt x="260" y="348"/>
                    <a:pt x="265" y="336"/>
                    <a:pt x="274" y="325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88" y="308"/>
                    <a:pt x="306" y="335"/>
                    <a:pt x="312" y="346"/>
                  </a:cubicBezTo>
                  <a:cubicBezTo>
                    <a:pt x="312" y="347"/>
                    <a:pt x="313" y="347"/>
                    <a:pt x="313" y="347"/>
                  </a:cubicBezTo>
                  <a:cubicBezTo>
                    <a:pt x="310" y="351"/>
                    <a:pt x="306" y="355"/>
                    <a:pt x="302" y="359"/>
                  </a:cubicBezTo>
                  <a:cubicBezTo>
                    <a:pt x="295" y="366"/>
                    <a:pt x="285" y="373"/>
                    <a:pt x="275" y="373"/>
                  </a:cubicBezTo>
                  <a:cubicBezTo>
                    <a:pt x="266" y="373"/>
                    <a:pt x="259" y="370"/>
                    <a:pt x="255" y="364"/>
                  </a:cubicBezTo>
                  <a:cubicBezTo>
                    <a:pt x="255" y="364"/>
                    <a:pt x="256" y="363"/>
                    <a:pt x="256" y="363"/>
                  </a:cubicBezTo>
                  <a:cubicBezTo>
                    <a:pt x="256" y="361"/>
                    <a:pt x="255" y="361"/>
                    <a:pt x="254" y="361"/>
                  </a:cubicBezTo>
                  <a:close/>
                  <a:moveTo>
                    <a:pt x="247" y="361"/>
                  </a:moveTo>
                  <a:cubicBezTo>
                    <a:pt x="244" y="362"/>
                    <a:pt x="241" y="363"/>
                    <a:pt x="238" y="363"/>
                  </a:cubicBezTo>
                  <a:cubicBezTo>
                    <a:pt x="238" y="363"/>
                    <a:pt x="238" y="363"/>
                    <a:pt x="238" y="364"/>
                  </a:cubicBezTo>
                  <a:cubicBezTo>
                    <a:pt x="236" y="359"/>
                    <a:pt x="235" y="355"/>
                    <a:pt x="233" y="351"/>
                  </a:cubicBezTo>
                  <a:cubicBezTo>
                    <a:pt x="238" y="350"/>
                    <a:pt x="243" y="348"/>
                    <a:pt x="247" y="346"/>
                  </a:cubicBezTo>
                  <a:cubicBezTo>
                    <a:pt x="248" y="346"/>
                    <a:pt x="247" y="345"/>
                    <a:pt x="246" y="345"/>
                  </a:cubicBezTo>
                  <a:cubicBezTo>
                    <a:pt x="242" y="346"/>
                    <a:pt x="237" y="348"/>
                    <a:pt x="233" y="350"/>
                  </a:cubicBezTo>
                  <a:cubicBezTo>
                    <a:pt x="231" y="347"/>
                    <a:pt x="229" y="343"/>
                    <a:pt x="227" y="340"/>
                  </a:cubicBezTo>
                  <a:cubicBezTo>
                    <a:pt x="230" y="342"/>
                    <a:pt x="235" y="344"/>
                    <a:pt x="240" y="344"/>
                  </a:cubicBezTo>
                  <a:cubicBezTo>
                    <a:pt x="244" y="344"/>
                    <a:pt x="248" y="343"/>
                    <a:pt x="251" y="342"/>
                  </a:cubicBezTo>
                  <a:cubicBezTo>
                    <a:pt x="246" y="347"/>
                    <a:pt x="245" y="354"/>
                    <a:pt x="247" y="361"/>
                  </a:cubicBezTo>
                  <a:close/>
                  <a:moveTo>
                    <a:pt x="220" y="327"/>
                  </a:moveTo>
                  <a:cubicBezTo>
                    <a:pt x="226" y="314"/>
                    <a:pt x="233" y="298"/>
                    <a:pt x="244" y="287"/>
                  </a:cubicBezTo>
                  <a:cubicBezTo>
                    <a:pt x="259" y="273"/>
                    <a:pt x="273" y="292"/>
                    <a:pt x="283" y="303"/>
                  </a:cubicBezTo>
                  <a:cubicBezTo>
                    <a:pt x="280" y="307"/>
                    <a:pt x="277" y="312"/>
                    <a:pt x="274" y="316"/>
                  </a:cubicBezTo>
                  <a:cubicBezTo>
                    <a:pt x="271" y="319"/>
                    <a:pt x="268" y="322"/>
                    <a:pt x="266" y="325"/>
                  </a:cubicBezTo>
                  <a:cubicBezTo>
                    <a:pt x="262" y="329"/>
                    <a:pt x="257" y="333"/>
                    <a:pt x="252" y="336"/>
                  </a:cubicBezTo>
                  <a:cubicBezTo>
                    <a:pt x="240" y="341"/>
                    <a:pt x="225" y="339"/>
                    <a:pt x="220" y="327"/>
                  </a:cubicBezTo>
                  <a:close/>
                  <a:moveTo>
                    <a:pt x="255" y="340"/>
                  </a:moveTo>
                  <a:cubicBezTo>
                    <a:pt x="257" y="339"/>
                    <a:pt x="258" y="339"/>
                    <a:pt x="259" y="338"/>
                  </a:cubicBezTo>
                  <a:cubicBezTo>
                    <a:pt x="256" y="342"/>
                    <a:pt x="254" y="348"/>
                    <a:pt x="252" y="352"/>
                  </a:cubicBezTo>
                  <a:cubicBezTo>
                    <a:pt x="252" y="349"/>
                    <a:pt x="253" y="345"/>
                    <a:pt x="256" y="341"/>
                  </a:cubicBezTo>
                  <a:cubicBezTo>
                    <a:pt x="256" y="341"/>
                    <a:pt x="256" y="340"/>
                    <a:pt x="255" y="340"/>
                  </a:cubicBezTo>
                  <a:close/>
                  <a:moveTo>
                    <a:pt x="321" y="348"/>
                  </a:moveTo>
                  <a:cubicBezTo>
                    <a:pt x="321" y="348"/>
                    <a:pt x="321" y="348"/>
                    <a:pt x="322" y="348"/>
                  </a:cubicBezTo>
                  <a:cubicBezTo>
                    <a:pt x="329" y="348"/>
                    <a:pt x="335" y="350"/>
                    <a:pt x="340" y="355"/>
                  </a:cubicBezTo>
                  <a:cubicBezTo>
                    <a:pt x="345" y="360"/>
                    <a:pt x="345" y="365"/>
                    <a:pt x="347" y="371"/>
                  </a:cubicBezTo>
                  <a:cubicBezTo>
                    <a:pt x="347" y="372"/>
                    <a:pt x="347" y="372"/>
                    <a:pt x="348" y="373"/>
                  </a:cubicBezTo>
                  <a:cubicBezTo>
                    <a:pt x="347" y="373"/>
                    <a:pt x="347" y="374"/>
                    <a:pt x="346" y="375"/>
                  </a:cubicBezTo>
                  <a:cubicBezTo>
                    <a:pt x="342" y="380"/>
                    <a:pt x="337" y="386"/>
                    <a:pt x="330" y="390"/>
                  </a:cubicBezTo>
                  <a:cubicBezTo>
                    <a:pt x="315" y="397"/>
                    <a:pt x="297" y="391"/>
                    <a:pt x="298" y="372"/>
                  </a:cubicBezTo>
                  <a:cubicBezTo>
                    <a:pt x="298" y="372"/>
                    <a:pt x="298" y="371"/>
                    <a:pt x="297" y="371"/>
                  </a:cubicBezTo>
                  <a:cubicBezTo>
                    <a:pt x="307" y="365"/>
                    <a:pt x="314" y="356"/>
                    <a:pt x="321" y="348"/>
                  </a:cubicBezTo>
                  <a:close/>
                  <a:moveTo>
                    <a:pt x="314" y="260"/>
                  </a:moveTo>
                  <a:cubicBezTo>
                    <a:pt x="313" y="259"/>
                    <a:pt x="311" y="260"/>
                    <a:pt x="309" y="259"/>
                  </a:cubicBezTo>
                  <a:cubicBezTo>
                    <a:pt x="307" y="259"/>
                    <a:pt x="306" y="258"/>
                    <a:pt x="304" y="257"/>
                  </a:cubicBezTo>
                  <a:cubicBezTo>
                    <a:pt x="305" y="248"/>
                    <a:pt x="305" y="238"/>
                    <a:pt x="303" y="229"/>
                  </a:cubicBezTo>
                  <a:cubicBezTo>
                    <a:pt x="348" y="232"/>
                    <a:pt x="343" y="293"/>
                    <a:pt x="329" y="322"/>
                  </a:cubicBezTo>
                  <a:cubicBezTo>
                    <a:pt x="325" y="330"/>
                    <a:pt x="321" y="337"/>
                    <a:pt x="316" y="344"/>
                  </a:cubicBezTo>
                  <a:cubicBezTo>
                    <a:pt x="311" y="333"/>
                    <a:pt x="297" y="311"/>
                    <a:pt x="283" y="312"/>
                  </a:cubicBezTo>
                  <a:cubicBezTo>
                    <a:pt x="284" y="311"/>
                    <a:pt x="285" y="309"/>
                    <a:pt x="286" y="308"/>
                  </a:cubicBezTo>
                  <a:cubicBezTo>
                    <a:pt x="295" y="294"/>
                    <a:pt x="301" y="279"/>
                    <a:pt x="304" y="263"/>
                  </a:cubicBezTo>
                  <a:cubicBezTo>
                    <a:pt x="307" y="265"/>
                    <a:pt x="312" y="266"/>
                    <a:pt x="315" y="265"/>
                  </a:cubicBezTo>
                  <a:cubicBezTo>
                    <a:pt x="317" y="263"/>
                    <a:pt x="316" y="260"/>
                    <a:pt x="314" y="260"/>
                  </a:cubicBezTo>
                  <a:close/>
                  <a:moveTo>
                    <a:pt x="296" y="226"/>
                  </a:moveTo>
                  <a:cubicBezTo>
                    <a:pt x="296" y="226"/>
                    <a:pt x="296" y="227"/>
                    <a:pt x="297" y="228"/>
                  </a:cubicBezTo>
                  <a:cubicBezTo>
                    <a:pt x="301" y="243"/>
                    <a:pt x="302" y="260"/>
                    <a:pt x="296" y="277"/>
                  </a:cubicBezTo>
                  <a:cubicBezTo>
                    <a:pt x="293" y="284"/>
                    <a:pt x="290" y="291"/>
                    <a:pt x="286" y="298"/>
                  </a:cubicBezTo>
                  <a:cubicBezTo>
                    <a:pt x="280" y="287"/>
                    <a:pt x="263" y="273"/>
                    <a:pt x="251" y="275"/>
                  </a:cubicBezTo>
                  <a:cubicBezTo>
                    <a:pt x="243" y="277"/>
                    <a:pt x="236" y="289"/>
                    <a:pt x="232" y="295"/>
                  </a:cubicBezTo>
                  <a:cubicBezTo>
                    <a:pt x="226" y="303"/>
                    <a:pt x="222" y="313"/>
                    <a:pt x="218" y="322"/>
                  </a:cubicBezTo>
                  <a:cubicBezTo>
                    <a:pt x="218" y="321"/>
                    <a:pt x="218" y="320"/>
                    <a:pt x="218" y="319"/>
                  </a:cubicBezTo>
                  <a:cubicBezTo>
                    <a:pt x="218" y="318"/>
                    <a:pt x="217" y="318"/>
                    <a:pt x="217" y="318"/>
                  </a:cubicBezTo>
                  <a:cubicBezTo>
                    <a:pt x="224" y="305"/>
                    <a:pt x="229" y="291"/>
                    <a:pt x="233" y="278"/>
                  </a:cubicBezTo>
                  <a:cubicBezTo>
                    <a:pt x="233" y="275"/>
                    <a:pt x="234" y="273"/>
                    <a:pt x="235" y="270"/>
                  </a:cubicBezTo>
                  <a:cubicBezTo>
                    <a:pt x="236" y="268"/>
                    <a:pt x="237" y="266"/>
                    <a:pt x="238" y="264"/>
                  </a:cubicBezTo>
                  <a:cubicBezTo>
                    <a:pt x="240" y="261"/>
                    <a:pt x="242" y="258"/>
                    <a:pt x="245" y="255"/>
                  </a:cubicBezTo>
                  <a:cubicBezTo>
                    <a:pt x="249" y="259"/>
                    <a:pt x="255" y="262"/>
                    <a:pt x="261" y="261"/>
                  </a:cubicBezTo>
                  <a:cubicBezTo>
                    <a:pt x="263" y="260"/>
                    <a:pt x="263" y="257"/>
                    <a:pt x="261" y="257"/>
                  </a:cubicBezTo>
                  <a:cubicBezTo>
                    <a:pt x="256" y="255"/>
                    <a:pt x="252" y="254"/>
                    <a:pt x="248" y="250"/>
                  </a:cubicBezTo>
                  <a:cubicBezTo>
                    <a:pt x="246" y="248"/>
                    <a:pt x="239" y="237"/>
                    <a:pt x="243" y="236"/>
                  </a:cubicBezTo>
                  <a:cubicBezTo>
                    <a:pt x="243" y="235"/>
                    <a:pt x="243" y="234"/>
                    <a:pt x="242" y="234"/>
                  </a:cubicBezTo>
                  <a:cubicBezTo>
                    <a:pt x="253" y="220"/>
                    <a:pt x="264" y="206"/>
                    <a:pt x="274" y="191"/>
                  </a:cubicBezTo>
                  <a:cubicBezTo>
                    <a:pt x="284" y="201"/>
                    <a:pt x="291" y="213"/>
                    <a:pt x="296" y="226"/>
                  </a:cubicBezTo>
                  <a:close/>
                  <a:moveTo>
                    <a:pt x="217" y="328"/>
                  </a:moveTo>
                  <a:cubicBezTo>
                    <a:pt x="217" y="328"/>
                    <a:pt x="217" y="328"/>
                    <a:pt x="217" y="328"/>
                  </a:cubicBezTo>
                  <a:cubicBezTo>
                    <a:pt x="217" y="329"/>
                    <a:pt x="217" y="330"/>
                    <a:pt x="218" y="330"/>
                  </a:cubicBezTo>
                  <a:cubicBezTo>
                    <a:pt x="216" y="329"/>
                    <a:pt x="214" y="328"/>
                    <a:pt x="212" y="326"/>
                  </a:cubicBezTo>
                  <a:cubicBezTo>
                    <a:pt x="214" y="324"/>
                    <a:pt x="215" y="322"/>
                    <a:pt x="216" y="320"/>
                  </a:cubicBezTo>
                  <a:cubicBezTo>
                    <a:pt x="216" y="323"/>
                    <a:pt x="216" y="325"/>
                    <a:pt x="217" y="328"/>
                  </a:cubicBezTo>
                  <a:close/>
                  <a:moveTo>
                    <a:pt x="237" y="259"/>
                  </a:moveTo>
                  <a:cubicBezTo>
                    <a:pt x="238" y="255"/>
                    <a:pt x="239" y="250"/>
                    <a:pt x="239" y="246"/>
                  </a:cubicBezTo>
                  <a:cubicBezTo>
                    <a:pt x="240" y="247"/>
                    <a:pt x="240" y="249"/>
                    <a:pt x="241" y="250"/>
                  </a:cubicBezTo>
                  <a:cubicBezTo>
                    <a:pt x="241" y="251"/>
                    <a:pt x="242" y="252"/>
                    <a:pt x="243" y="253"/>
                  </a:cubicBezTo>
                  <a:cubicBezTo>
                    <a:pt x="241" y="255"/>
                    <a:pt x="239" y="257"/>
                    <a:pt x="237" y="259"/>
                  </a:cubicBezTo>
                  <a:close/>
                  <a:moveTo>
                    <a:pt x="283" y="136"/>
                  </a:moveTo>
                  <a:cubicBezTo>
                    <a:pt x="283" y="136"/>
                    <a:pt x="283" y="136"/>
                    <a:pt x="284" y="136"/>
                  </a:cubicBezTo>
                  <a:cubicBezTo>
                    <a:pt x="285" y="138"/>
                    <a:pt x="286" y="140"/>
                    <a:pt x="286" y="142"/>
                  </a:cubicBezTo>
                  <a:cubicBezTo>
                    <a:pt x="282" y="152"/>
                    <a:pt x="275" y="159"/>
                    <a:pt x="267" y="166"/>
                  </a:cubicBezTo>
                  <a:cubicBezTo>
                    <a:pt x="261" y="172"/>
                    <a:pt x="255" y="175"/>
                    <a:pt x="247" y="168"/>
                  </a:cubicBezTo>
                  <a:cubicBezTo>
                    <a:pt x="243" y="165"/>
                    <a:pt x="235" y="153"/>
                    <a:pt x="237" y="147"/>
                  </a:cubicBezTo>
                  <a:cubicBezTo>
                    <a:pt x="250" y="135"/>
                    <a:pt x="266" y="126"/>
                    <a:pt x="283" y="136"/>
                  </a:cubicBezTo>
                  <a:close/>
                  <a:moveTo>
                    <a:pt x="301" y="477"/>
                  </a:moveTo>
                  <a:cubicBezTo>
                    <a:pt x="284" y="495"/>
                    <a:pt x="268" y="513"/>
                    <a:pt x="252" y="531"/>
                  </a:cubicBezTo>
                  <a:cubicBezTo>
                    <a:pt x="239" y="545"/>
                    <a:pt x="226" y="560"/>
                    <a:pt x="219" y="579"/>
                  </a:cubicBezTo>
                  <a:cubicBezTo>
                    <a:pt x="219" y="579"/>
                    <a:pt x="219" y="580"/>
                    <a:pt x="219" y="580"/>
                  </a:cubicBezTo>
                  <a:cubicBezTo>
                    <a:pt x="214" y="575"/>
                    <a:pt x="209" y="570"/>
                    <a:pt x="204" y="566"/>
                  </a:cubicBezTo>
                  <a:cubicBezTo>
                    <a:pt x="207" y="565"/>
                    <a:pt x="211" y="564"/>
                    <a:pt x="214" y="562"/>
                  </a:cubicBezTo>
                  <a:cubicBezTo>
                    <a:pt x="215" y="562"/>
                    <a:pt x="214" y="560"/>
                    <a:pt x="213" y="561"/>
                  </a:cubicBezTo>
                  <a:cubicBezTo>
                    <a:pt x="210" y="562"/>
                    <a:pt x="207" y="563"/>
                    <a:pt x="204" y="564"/>
                  </a:cubicBezTo>
                  <a:cubicBezTo>
                    <a:pt x="203" y="564"/>
                    <a:pt x="203" y="564"/>
                    <a:pt x="202" y="565"/>
                  </a:cubicBezTo>
                  <a:cubicBezTo>
                    <a:pt x="197" y="561"/>
                    <a:pt x="192" y="557"/>
                    <a:pt x="187" y="553"/>
                  </a:cubicBezTo>
                  <a:cubicBezTo>
                    <a:pt x="194" y="551"/>
                    <a:pt x="200" y="547"/>
                    <a:pt x="206" y="544"/>
                  </a:cubicBezTo>
                  <a:cubicBezTo>
                    <a:pt x="207" y="543"/>
                    <a:pt x="206" y="541"/>
                    <a:pt x="205" y="542"/>
                  </a:cubicBezTo>
                  <a:cubicBezTo>
                    <a:pt x="198" y="546"/>
                    <a:pt x="192" y="549"/>
                    <a:pt x="185" y="551"/>
                  </a:cubicBezTo>
                  <a:cubicBezTo>
                    <a:pt x="179" y="547"/>
                    <a:pt x="173" y="543"/>
                    <a:pt x="167" y="539"/>
                  </a:cubicBezTo>
                  <a:cubicBezTo>
                    <a:pt x="174" y="537"/>
                    <a:pt x="180" y="535"/>
                    <a:pt x="186" y="531"/>
                  </a:cubicBezTo>
                  <a:cubicBezTo>
                    <a:pt x="187" y="530"/>
                    <a:pt x="186" y="529"/>
                    <a:pt x="185" y="529"/>
                  </a:cubicBezTo>
                  <a:cubicBezTo>
                    <a:pt x="179" y="533"/>
                    <a:pt x="172" y="536"/>
                    <a:pt x="165" y="538"/>
                  </a:cubicBezTo>
                  <a:cubicBezTo>
                    <a:pt x="161" y="535"/>
                    <a:pt x="156" y="532"/>
                    <a:pt x="152" y="529"/>
                  </a:cubicBezTo>
                  <a:cubicBezTo>
                    <a:pt x="150" y="528"/>
                    <a:pt x="147" y="527"/>
                    <a:pt x="145" y="525"/>
                  </a:cubicBezTo>
                  <a:cubicBezTo>
                    <a:pt x="151" y="522"/>
                    <a:pt x="158" y="519"/>
                    <a:pt x="164" y="516"/>
                  </a:cubicBezTo>
                  <a:cubicBezTo>
                    <a:pt x="165" y="515"/>
                    <a:pt x="164" y="514"/>
                    <a:pt x="163" y="514"/>
                  </a:cubicBezTo>
                  <a:cubicBezTo>
                    <a:pt x="157" y="518"/>
                    <a:pt x="151" y="521"/>
                    <a:pt x="144" y="524"/>
                  </a:cubicBezTo>
                  <a:cubicBezTo>
                    <a:pt x="144" y="524"/>
                    <a:pt x="144" y="524"/>
                    <a:pt x="144" y="524"/>
                  </a:cubicBezTo>
                  <a:cubicBezTo>
                    <a:pt x="139" y="521"/>
                    <a:pt x="134" y="518"/>
                    <a:pt x="129" y="515"/>
                  </a:cubicBezTo>
                  <a:cubicBezTo>
                    <a:pt x="134" y="513"/>
                    <a:pt x="139" y="510"/>
                    <a:pt x="145" y="506"/>
                  </a:cubicBezTo>
                  <a:cubicBezTo>
                    <a:pt x="146" y="506"/>
                    <a:pt x="145" y="504"/>
                    <a:pt x="144" y="505"/>
                  </a:cubicBezTo>
                  <a:cubicBezTo>
                    <a:pt x="138" y="508"/>
                    <a:pt x="133" y="511"/>
                    <a:pt x="127" y="514"/>
                  </a:cubicBezTo>
                  <a:cubicBezTo>
                    <a:pt x="121" y="511"/>
                    <a:pt x="115" y="507"/>
                    <a:pt x="109" y="504"/>
                  </a:cubicBezTo>
                  <a:cubicBezTo>
                    <a:pt x="117" y="502"/>
                    <a:pt x="125" y="498"/>
                    <a:pt x="133" y="493"/>
                  </a:cubicBezTo>
                  <a:cubicBezTo>
                    <a:pt x="133" y="493"/>
                    <a:pt x="133" y="492"/>
                    <a:pt x="132" y="492"/>
                  </a:cubicBezTo>
                  <a:cubicBezTo>
                    <a:pt x="124" y="497"/>
                    <a:pt x="116" y="500"/>
                    <a:pt x="107" y="503"/>
                  </a:cubicBezTo>
                  <a:cubicBezTo>
                    <a:pt x="102" y="501"/>
                    <a:pt x="97" y="498"/>
                    <a:pt x="92" y="496"/>
                  </a:cubicBezTo>
                  <a:cubicBezTo>
                    <a:pt x="94" y="495"/>
                    <a:pt x="96" y="494"/>
                    <a:pt x="97" y="493"/>
                  </a:cubicBezTo>
                  <a:cubicBezTo>
                    <a:pt x="104" y="490"/>
                    <a:pt x="110" y="486"/>
                    <a:pt x="116" y="482"/>
                  </a:cubicBezTo>
                  <a:cubicBezTo>
                    <a:pt x="117" y="481"/>
                    <a:pt x="116" y="480"/>
                    <a:pt x="115" y="480"/>
                  </a:cubicBezTo>
                  <a:cubicBezTo>
                    <a:pt x="110" y="483"/>
                    <a:pt x="106" y="486"/>
                    <a:pt x="101" y="489"/>
                  </a:cubicBezTo>
                  <a:cubicBezTo>
                    <a:pt x="97" y="491"/>
                    <a:pt x="93" y="493"/>
                    <a:pt x="89" y="495"/>
                  </a:cubicBezTo>
                  <a:cubicBezTo>
                    <a:pt x="89" y="495"/>
                    <a:pt x="88" y="495"/>
                    <a:pt x="88" y="495"/>
                  </a:cubicBezTo>
                  <a:cubicBezTo>
                    <a:pt x="88" y="491"/>
                    <a:pt x="88" y="488"/>
                    <a:pt x="88" y="484"/>
                  </a:cubicBezTo>
                  <a:cubicBezTo>
                    <a:pt x="95" y="479"/>
                    <a:pt x="102" y="475"/>
                    <a:pt x="109" y="470"/>
                  </a:cubicBezTo>
                  <a:cubicBezTo>
                    <a:pt x="110" y="470"/>
                    <a:pt x="109" y="468"/>
                    <a:pt x="108" y="469"/>
                  </a:cubicBezTo>
                  <a:cubicBezTo>
                    <a:pt x="101" y="473"/>
                    <a:pt x="95" y="478"/>
                    <a:pt x="88" y="482"/>
                  </a:cubicBezTo>
                  <a:cubicBezTo>
                    <a:pt x="89" y="478"/>
                    <a:pt x="89" y="474"/>
                    <a:pt x="89" y="470"/>
                  </a:cubicBezTo>
                  <a:cubicBezTo>
                    <a:pt x="93" y="468"/>
                    <a:pt x="97" y="466"/>
                    <a:pt x="101" y="462"/>
                  </a:cubicBezTo>
                  <a:cubicBezTo>
                    <a:pt x="101" y="462"/>
                    <a:pt x="100" y="461"/>
                    <a:pt x="100" y="461"/>
                  </a:cubicBezTo>
                  <a:cubicBezTo>
                    <a:pt x="97" y="464"/>
                    <a:pt x="93" y="467"/>
                    <a:pt x="89" y="469"/>
                  </a:cubicBezTo>
                  <a:cubicBezTo>
                    <a:pt x="89" y="465"/>
                    <a:pt x="89" y="460"/>
                    <a:pt x="89" y="456"/>
                  </a:cubicBezTo>
                  <a:cubicBezTo>
                    <a:pt x="89" y="456"/>
                    <a:pt x="89" y="456"/>
                    <a:pt x="89" y="456"/>
                  </a:cubicBezTo>
                  <a:cubicBezTo>
                    <a:pt x="93" y="453"/>
                    <a:pt x="96" y="450"/>
                    <a:pt x="100" y="447"/>
                  </a:cubicBezTo>
                  <a:cubicBezTo>
                    <a:pt x="100" y="447"/>
                    <a:pt x="100" y="446"/>
                    <a:pt x="99" y="446"/>
                  </a:cubicBezTo>
                  <a:cubicBezTo>
                    <a:pt x="96" y="449"/>
                    <a:pt x="92" y="451"/>
                    <a:pt x="89" y="454"/>
                  </a:cubicBezTo>
                  <a:cubicBezTo>
                    <a:pt x="89" y="449"/>
                    <a:pt x="89" y="445"/>
                    <a:pt x="88" y="440"/>
                  </a:cubicBezTo>
                  <a:cubicBezTo>
                    <a:pt x="88" y="440"/>
                    <a:pt x="89" y="440"/>
                    <a:pt x="89" y="439"/>
                  </a:cubicBezTo>
                  <a:cubicBezTo>
                    <a:pt x="89" y="439"/>
                    <a:pt x="89" y="439"/>
                    <a:pt x="89" y="439"/>
                  </a:cubicBezTo>
                  <a:cubicBezTo>
                    <a:pt x="92" y="437"/>
                    <a:pt x="95" y="433"/>
                    <a:pt x="98" y="430"/>
                  </a:cubicBezTo>
                  <a:cubicBezTo>
                    <a:pt x="99" y="429"/>
                    <a:pt x="98" y="429"/>
                    <a:pt x="97" y="429"/>
                  </a:cubicBezTo>
                  <a:cubicBezTo>
                    <a:pt x="94" y="432"/>
                    <a:pt x="91" y="435"/>
                    <a:pt x="88" y="437"/>
                  </a:cubicBezTo>
                  <a:cubicBezTo>
                    <a:pt x="88" y="433"/>
                    <a:pt x="88" y="429"/>
                    <a:pt x="88" y="425"/>
                  </a:cubicBezTo>
                  <a:cubicBezTo>
                    <a:pt x="88" y="425"/>
                    <a:pt x="88" y="425"/>
                    <a:pt x="88" y="425"/>
                  </a:cubicBezTo>
                  <a:cubicBezTo>
                    <a:pt x="93" y="422"/>
                    <a:pt x="99" y="419"/>
                    <a:pt x="104" y="415"/>
                  </a:cubicBezTo>
                  <a:cubicBezTo>
                    <a:pt x="105" y="414"/>
                    <a:pt x="104" y="413"/>
                    <a:pt x="103" y="414"/>
                  </a:cubicBezTo>
                  <a:cubicBezTo>
                    <a:pt x="98" y="417"/>
                    <a:pt x="93" y="420"/>
                    <a:pt x="87" y="424"/>
                  </a:cubicBezTo>
                  <a:cubicBezTo>
                    <a:pt x="87" y="419"/>
                    <a:pt x="87" y="414"/>
                    <a:pt x="87" y="409"/>
                  </a:cubicBezTo>
                  <a:cubicBezTo>
                    <a:pt x="90" y="406"/>
                    <a:pt x="94" y="403"/>
                    <a:pt x="98" y="400"/>
                  </a:cubicBezTo>
                  <a:cubicBezTo>
                    <a:pt x="99" y="400"/>
                    <a:pt x="98" y="399"/>
                    <a:pt x="97" y="399"/>
                  </a:cubicBezTo>
                  <a:cubicBezTo>
                    <a:pt x="94" y="402"/>
                    <a:pt x="90" y="405"/>
                    <a:pt x="86" y="407"/>
                  </a:cubicBezTo>
                  <a:cubicBezTo>
                    <a:pt x="85" y="390"/>
                    <a:pt x="84" y="372"/>
                    <a:pt x="84" y="355"/>
                  </a:cubicBezTo>
                  <a:cubicBezTo>
                    <a:pt x="85" y="306"/>
                    <a:pt x="94" y="259"/>
                    <a:pt x="115" y="215"/>
                  </a:cubicBezTo>
                  <a:cubicBezTo>
                    <a:pt x="135" y="176"/>
                    <a:pt x="160" y="141"/>
                    <a:pt x="186" y="106"/>
                  </a:cubicBezTo>
                  <a:cubicBezTo>
                    <a:pt x="199" y="88"/>
                    <a:pt x="213" y="70"/>
                    <a:pt x="226" y="52"/>
                  </a:cubicBezTo>
                  <a:cubicBezTo>
                    <a:pt x="239" y="35"/>
                    <a:pt x="269" y="0"/>
                    <a:pt x="288" y="27"/>
                  </a:cubicBezTo>
                  <a:cubicBezTo>
                    <a:pt x="291" y="36"/>
                    <a:pt x="290" y="45"/>
                    <a:pt x="287" y="55"/>
                  </a:cubicBezTo>
                  <a:cubicBezTo>
                    <a:pt x="283" y="56"/>
                    <a:pt x="279" y="58"/>
                    <a:pt x="275" y="60"/>
                  </a:cubicBezTo>
                  <a:cubicBezTo>
                    <a:pt x="275" y="61"/>
                    <a:pt x="275" y="61"/>
                    <a:pt x="275" y="61"/>
                  </a:cubicBezTo>
                  <a:cubicBezTo>
                    <a:pt x="279" y="60"/>
                    <a:pt x="283" y="59"/>
                    <a:pt x="287" y="57"/>
                  </a:cubicBezTo>
                  <a:cubicBezTo>
                    <a:pt x="285" y="61"/>
                    <a:pt x="284" y="66"/>
                    <a:pt x="282" y="70"/>
                  </a:cubicBezTo>
                  <a:cubicBezTo>
                    <a:pt x="277" y="71"/>
                    <a:pt x="272" y="74"/>
                    <a:pt x="267" y="78"/>
                  </a:cubicBezTo>
                  <a:cubicBezTo>
                    <a:pt x="267" y="78"/>
                    <a:pt x="267" y="79"/>
                    <a:pt x="268" y="79"/>
                  </a:cubicBezTo>
                  <a:cubicBezTo>
                    <a:pt x="272" y="76"/>
                    <a:pt x="277" y="74"/>
                    <a:pt x="281" y="71"/>
                  </a:cubicBezTo>
                  <a:cubicBezTo>
                    <a:pt x="279" y="76"/>
                    <a:pt x="277" y="80"/>
                    <a:pt x="275" y="84"/>
                  </a:cubicBezTo>
                  <a:cubicBezTo>
                    <a:pt x="267" y="88"/>
                    <a:pt x="260" y="92"/>
                    <a:pt x="252" y="96"/>
                  </a:cubicBezTo>
                  <a:cubicBezTo>
                    <a:pt x="252" y="96"/>
                    <a:pt x="252" y="97"/>
                    <a:pt x="253" y="97"/>
                  </a:cubicBezTo>
                  <a:cubicBezTo>
                    <a:pt x="260" y="93"/>
                    <a:pt x="267" y="90"/>
                    <a:pt x="273" y="86"/>
                  </a:cubicBezTo>
                  <a:cubicBezTo>
                    <a:pt x="272" y="89"/>
                    <a:pt x="271" y="91"/>
                    <a:pt x="269" y="93"/>
                  </a:cubicBezTo>
                  <a:cubicBezTo>
                    <a:pt x="266" y="98"/>
                    <a:pt x="263" y="103"/>
                    <a:pt x="259" y="108"/>
                  </a:cubicBezTo>
                  <a:cubicBezTo>
                    <a:pt x="251" y="112"/>
                    <a:pt x="243" y="116"/>
                    <a:pt x="235" y="120"/>
                  </a:cubicBezTo>
                  <a:cubicBezTo>
                    <a:pt x="234" y="120"/>
                    <a:pt x="234" y="121"/>
                    <a:pt x="235" y="120"/>
                  </a:cubicBezTo>
                  <a:cubicBezTo>
                    <a:pt x="242" y="118"/>
                    <a:pt x="251" y="115"/>
                    <a:pt x="257" y="111"/>
                  </a:cubicBezTo>
                  <a:cubicBezTo>
                    <a:pt x="253" y="117"/>
                    <a:pt x="249" y="122"/>
                    <a:pt x="244" y="128"/>
                  </a:cubicBezTo>
                  <a:cubicBezTo>
                    <a:pt x="233" y="133"/>
                    <a:pt x="222" y="139"/>
                    <a:pt x="211" y="146"/>
                  </a:cubicBezTo>
                  <a:cubicBezTo>
                    <a:pt x="211" y="146"/>
                    <a:pt x="211" y="147"/>
                    <a:pt x="212" y="147"/>
                  </a:cubicBezTo>
                  <a:cubicBezTo>
                    <a:pt x="222" y="141"/>
                    <a:pt x="232" y="136"/>
                    <a:pt x="242" y="131"/>
                  </a:cubicBezTo>
                  <a:cubicBezTo>
                    <a:pt x="239" y="135"/>
                    <a:pt x="236" y="139"/>
                    <a:pt x="233" y="143"/>
                  </a:cubicBezTo>
                  <a:cubicBezTo>
                    <a:pt x="233" y="143"/>
                    <a:pt x="233" y="143"/>
                    <a:pt x="233" y="143"/>
                  </a:cubicBezTo>
                  <a:cubicBezTo>
                    <a:pt x="229" y="146"/>
                    <a:pt x="225" y="150"/>
                    <a:pt x="222" y="153"/>
                  </a:cubicBezTo>
                  <a:cubicBezTo>
                    <a:pt x="208" y="160"/>
                    <a:pt x="194" y="168"/>
                    <a:pt x="181" y="176"/>
                  </a:cubicBezTo>
                  <a:cubicBezTo>
                    <a:pt x="180" y="176"/>
                    <a:pt x="180" y="177"/>
                    <a:pt x="181" y="177"/>
                  </a:cubicBezTo>
                  <a:cubicBezTo>
                    <a:pt x="193" y="170"/>
                    <a:pt x="206" y="164"/>
                    <a:pt x="218" y="157"/>
                  </a:cubicBezTo>
                  <a:cubicBezTo>
                    <a:pt x="206" y="169"/>
                    <a:pt x="194" y="183"/>
                    <a:pt x="184" y="197"/>
                  </a:cubicBezTo>
                  <a:cubicBezTo>
                    <a:pt x="180" y="200"/>
                    <a:pt x="177" y="205"/>
                    <a:pt x="174" y="209"/>
                  </a:cubicBezTo>
                  <a:cubicBezTo>
                    <a:pt x="165" y="214"/>
                    <a:pt x="155" y="220"/>
                    <a:pt x="146" y="226"/>
                  </a:cubicBezTo>
                  <a:cubicBezTo>
                    <a:pt x="145" y="226"/>
                    <a:pt x="146" y="227"/>
                    <a:pt x="146" y="226"/>
                  </a:cubicBezTo>
                  <a:cubicBezTo>
                    <a:pt x="155" y="222"/>
                    <a:pt x="163" y="217"/>
                    <a:pt x="172" y="212"/>
                  </a:cubicBezTo>
                  <a:cubicBezTo>
                    <a:pt x="167" y="219"/>
                    <a:pt x="162" y="226"/>
                    <a:pt x="157" y="233"/>
                  </a:cubicBezTo>
                  <a:cubicBezTo>
                    <a:pt x="148" y="240"/>
                    <a:pt x="138" y="246"/>
                    <a:pt x="129" y="252"/>
                  </a:cubicBezTo>
                  <a:cubicBezTo>
                    <a:pt x="129" y="252"/>
                    <a:pt x="129" y="253"/>
                    <a:pt x="129" y="253"/>
                  </a:cubicBezTo>
                  <a:cubicBezTo>
                    <a:pt x="138" y="247"/>
                    <a:pt x="147" y="241"/>
                    <a:pt x="155" y="236"/>
                  </a:cubicBezTo>
                  <a:cubicBezTo>
                    <a:pt x="151" y="242"/>
                    <a:pt x="147" y="248"/>
                    <a:pt x="144" y="255"/>
                  </a:cubicBezTo>
                  <a:cubicBezTo>
                    <a:pt x="134" y="263"/>
                    <a:pt x="124" y="270"/>
                    <a:pt x="115" y="279"/>
                  </a:cubicBezTo>
                  <a:cubicBezTo>
                    <a:pt x="114" y="279"/>
                    <a:pt x="115" y="279"/>
                    <a:pt x="115" y="279"/>
                  </a:cubicBezTo>
                  <a:cubicBezTo>
                    <a:pt x="124" y="272"/>
                    <a:pt x="133" y="265"/>
                    <a:pt x="142" y="257"/>
                  </a:cubicBezTo>
                  <a:cubicBezTo>
                    <a:pt x="141" y="258"/>
                    <a:pt x="141" y="260"/>
                    <a:pt x="140" y="261"/>
                  </a:cubicBezTo>
                  <a:cubicBezTo>
                    <a:pt x="137" y="267"/>
                    <a:pt x="133" y="273"/>
                    <a:pt x="129" y="279"/>
                  </a:cubicBezTo>
                  <a:cubicBezTo>
                    <a:pt x="123" y="285"/>
                    <a:pt x="117" y="290"/>
                    <a:pt x="110" y="295"/>
                  </a:cubicBezTo>
                  <a:cubicBezTo>
                    <a:pt x="110" y="295"/>
                    <a:pt x="110" y="296"/>
                    <a:pt x="110" y="295"/>
                  </a:cubicBezTo>
                  <a:cubicBezTo>
                    <a:pt x="117" y="292"/>
                    <a:pt x="122" y="287"/>
                    <a:pt x="128" y="282"/>
                  </a:cubicBezTo>
                  <a:cubicBezTo>
                    <a:pt x="119" y="298"/>
                    <a:pt x="111" y="315"/>
                    <a:pt x="111" y="332"/>
                  </a:cubicBezTo>
                  <a:cubicBezTo>
                    <a:pt x="111" y="333"/>
                    <a:pt x="112" y="333"/>
                    <a:pt x="112" y="332"/>
                  </a:cubicBezTo>
                  <a:cubicBezTo>
                    <a:pt x="128" y="295"/>
                    <a:pt x="145" y="261"/>
                    <a:pt x="167" y="228"/>
                  </a:cubicBezTo>
                  <a:cubicBezTo>
                    <a:pt x="168" y="228"/>
                    <a:pt x="168" y="227"/>
                    <a:pt x="168" y="227"/>
                  </a:cubicBezTo>
                  <a:cubicBezTo>
                    <a:pt x="168" y="227"/>
                    <a:pt x="168" y="227"/>
                    <a:pt x="168" y="227"/>
                  </a:cubicBezTo>
                  <a:cubicBezTo>
                    <a:pt x="170" y="224"/>
                    <a:pt x="172" y="221"/>
                    <a:pt x="174" y="218"/>
                  </a:cubicBezTo>
                  <a:cubicBezTo>
                    <a:pt x="178" y="214"/>
                    <a:pt x="181" y="209"/>
                    <a:pt x="185" y="204"/>
                  </a:cubicBezTo>
                  <a:cubicBezTo>
                    <a:pt x="186" y="203"/>
                    <a:pt x="187" y="203"/>
                    <a:pt x="188" y="202"/>
                  </a:cubicBezTo>
                  <a:cubicBezTo>
                    <a:pt x="188" y="202"/>
                    <a:pt x="188" y="201"/>
                    <a:pt x="187" y="201"/>
                  </a:cubicBezTo>
                  <a:cubicBezTo>
                    <a:pt x="196" y="190"/>
                    <a:pt x="206" y="178"/>
                    <a:pt x="216" y="168"/>
                  </a:cubicBezTo>
                  <a:cubicBezTo>
                    <a:pt x="221" y="163"/>
                    <a:pt x="227" y="156"/>
                    <a:pt x="233" y="150"/>
                  </a:cubicBezTo>
                  <a:cubicBezTo>
                    <a:pt x="232" y="162"/>
                    <a:pt x="246" y="178"/>
                    <a:pt x="256" y="178"/>
                  </a:cubicBezTo>
                  <a:cubicBezTo>
                    <a:pt x="263" y="179"/>
                    <a:pt x="269" y="172"/>
                    <a:pt x="274" y="168"/>
                  </a:cubicBezTo>
                  <a:cubicBezTo>
                    <a:pt x="279" y="164"/>
                    <a:pt x="284" y="159"/>
                    <a:pt x="287" y="153"/>
                  </a:cubicBezTo>
                  <a:cubicBezTo>
                    <a:pt x="285" y="168"/>
                    <a:pt x="273" y="183"/>
                    <a:pt x="265" y="194"/>
                  </a:cubicBezTo>
                  <a:cubicBezTo>
                    <a:pt x="256" y="207"/>
                    <a:pt x="245" y="219"/>
                    <a:pt x="238" y="234"/>
                  </a:cubicBezTo>
                  <a:cubicBezTo>
                    <a:pt x="238" y="230"/>
                    <a:pt x="236" y="226"/>
                    <a:pt x="233" y="223"/>
                  </a:cubicBezTo>
                  <a:cubicBezTo>
                    <a:pt x="233" y="222"/>
                    <a:pt x="232" y="223"/>
                    <a:pt x="232" y="224"/>
                  </a:cubicBezTo>
                  <a:cubicBezTo>
                    <a:pt x="240" y="242"/>
                    <a:pt x="231" y="269"/>
                    <a:pt x="225" y="286"/>
                  </a:cubicBezTo>
                  <a:cubicBezTo>
                    <a:pt x="219" y="305"/>
                    <a:pt x="209" y="321"/>
                    <a:pt x="199" y="338"/>
                  </a:cubicBezTo>
                  <a:cubicBezTo>
                    <a:pt x="197" y="340"/>
                    <a:pt x="201" y="342"/>
                    <a:pt x="202" y="340"/>
                  </a:cubicBezTo>
                  <a:cubicBezTo>
                    <a:pt x="205" y="337"/>
                    <a:pt x="208" y="333"/>
                    <a:pt x="210" y="330"/>
                  </a:cubicBezTo>
                  <a:cubicBezTo>
                    <a:pt x="236" y="359"/>
                    <a:pt x="238" y="391"/>
                    <a:pt x="233" y="429"/>
                  </a:cubicBezTo>
                  <a:cubicBezTo>
                    <a:pt x="233" y="432"/>
                    <a:pt x="238" y="432"/>
                    <a:pt x="238" y="429"/>
                  </a:cubicBezTo>
                  <a:cubicBezTo>
                    <a:pt x="239" y="425"/>
                    <a:pt x="240" y="420"/>
                    <a:pt x="241" y="415"/>
                  </a:cubicBezTo>
                  <a:cubicBezTo>
                    <a:pt x="247" y="412"/>
                    <a:pt x="254" y="409"/>
                    <a:pt x="259" y="406"/>
                  </a:cubicBezTo>
                  <a:cubicBezTo>
                    <a:pt x="260" y="405"/>
                    <a:pt x="259" y="404"/>
                    <a:pt x="259" y="405"/>
                  </a:cubicBezTo>
                  <a:cubicBezTo>
                    <a:pt x="253" y="408"/>
                    <a:pt x="247" y="411"/>
                    <a:pt x="241" y="413"/>
                  </a:cubicBezTo>
                  <a:cubicBezTo>
                    <a:pt x="242" y="409"/>
                    <a:pt x="242" y="404"/>
                    <a:pt x="242" y="400"/>
                  </a:cubicBezTo>
                  <a:cubicBezTo>
                    <a:pt x="248" y="398"/>
                    <a:pt x="254" y="395"/>
                    <a:pt x="260" y="391"/>
                  </a:cubicBezTo>
                  <a:cubicBezTo>
                    <a:pt x="261" y="391"/>
                    <a:pt x="260" y="390"/>
                    <a:pt x="260" y="390"/>
                  </a:cubicBezTo>
                  <a:cubicBezTo>
                    <a:pt x="254" y="394"/>
                    <a:pt x="248" y="397"/>
                    <a:pt x="242" y="399"/>
                  </a:cubicBezTo>
                  <a:cubicBezTo>
                    <a:pt x="242" y="395"/>
                    <a:pt x="242" y="391"/>
                    <a:pt x="242" y="387"/>
                  </a:cubicBezTo>
                  <a:cubicBezTo>
                    <a:pt x="246" y="385"/>
                    <a:pt x="250" y="384"/>
                    <a:pt x="255" y="382"/>
                  </a:cubicBezTo>
                  <a:cubicBezTo>
                    <a:pt x="256" y="382"/>
                    <a:pt x="255" y="381"/>
                    <a:pt x="255" y="381"/>
                  </a:cubicBezTo>
                  <a:cubicBezTo>
                    <a:pt x="250" y="382"/>
                    <a:pt x="246" y="384"/>
                    <a:pt x="242" y="387"/>
                  </a:cubicBezTo>
                  <a:cubicBezTo>
                    <a:pt x="241" y="379"/>
                    <a:pt x="240" y="372"/>
                    <a:pt x="238" y="364"/>
                  </a:cubicBezTo>
                  <a:cubicBezTo>
                    <a:pt x="238" y="364"/>
                    <a:pt x="238" y="364"/>
                    <a:pt x="238" y="364"/>
                  </a:cubicBezTo>
                  <a:cubicBezTo>
                    <a:pt x="241" y="364"/>
                    <a:pt x="244" y="363"/>
                    <a:pt x="248" y="362"/>
                  </a:cubicBezTo>
                  <a:cubicBezTo>
                    <a:pt x="249" y="365"/>
                    <a:pt x="250" y="368"/>
                    <a:pt x="253" y="370"/>
                  </a:cubicBezTo>
                  <a:cubicBezTo>
                    <a:pt x="241" y="373"/>
                    <a:pt x="241" y="373"/>
                    <a:pt x="241" y="373"/>
                  </a:cubicBezTo>
                  <a:cubicBezTo>
                    <a:pt x="241" y="374"/>
                    <a:pt x="241" y="374"/>
                    <a:pt x="241" y="374"/>
                  </a:cubicBezTo>
                  <a:cubicBezTo>
                    <a:pt x="245" y="373"/>
                    <a:pt x="249" y="372"/>
                    <a:pt x="253" y="371"/>
                  </a:cubicBezTo>
                  <a:cubicBezTo>
                    <a:pt x="253" y="371"/>
                    <a:pt x="253" y="371"/>
                    <a:pt x="253" y="371"/>
                  </a:cubicBezTo>
                  <a:cubicBezTo>
                    <a:pt x="256" y="374"/>
                    <a:pt x="259" y="376"/>
                    <a:pt x="263" y="377"/>
                  </a:cubicBezTo>
                  <a:cubicBezTo>
                    <a:pt x="274" y="381"/>
                    <a:pt x="284" y="379"/>
                    <a:pt x="293" y="373"/>
                  </a:cubicBezTo>
                  <a:cubicBezTo>
                    <a:pt x="290" y="388"/>
                    <a:pt x="303" y="400"/>
                    <a:pt x="318" y="400"/>
                  </a:cubicBezTo>
                  <a:cubicBezTo>
                    <a:pt x="339" y="399"/>
                    <a:pt x="353" y="378"/>
                    <a:pt x="363" y="362"/>
                  </a:cubicBezTo>
                  <a:cubicBezTo>
                    <a:pt x="365" y="360"/>
                    <a:pt x="366" y="357"/>
                    <a:pt x="367" y="355"/>
                  </a:cubicBezTo>
                  <a:cubicBezTo>
                    <a:pt x="367" y="406"/>
                    <a:pt x="333" y="442"/>
                    <a:pt x="301" y="477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76" name="Freeform 6"/>
            <p:cNvSpPr>
              <a:spLocks noEditPoints="1"/>
            </p:cNvSpPr>
            <p:nvPr/>
          </p:nvSpPr>
          <p:spPr bwMode="auto">
            <a:xfrm rot="3554928">
              <a:off x="1245206" y="4832645"/>
              <a:ext cx="168665" cy="168665"/>
            </a:xfrm>
            <a:custGeom>
              <a:avLst/>
              <a:gdLst>
                <a:gd name="T0" fmla="*/ 31 w 32"/>
                <a:gd name="T1" fmla="*/ 11 h 32"/>
                <a:gd name="T2" fmla="*/ 12 w 32"/>
                <a:gd name="T3" fmla="*/ 5 h 32"/>
                <a:gd name="T4" fmla="*/ 1 w 32"/>
                <a:gd name="T5" fmla="*/ 15 h 32"/>
                <a:gd name="T6" fmla="*/ 16 w 32"/>
                <a:gd name="T7" fmla="*/ 31 h 32"/>
                <a:gd name="T8" fmla="*/ 31 w 32"/>
                <a:gd name="T9" fmla="*/ 11 h 32"/>
                <a:gd name="T10" fmla="*/ 25 w 32"/>
                <a:gd name="T11" fmla="*/ 14 h 32"/>
                <a:gd name="T12" fmla="*/ 16 w 32"/>
                <a:gd name="T13" fmla="*/ 25 h 32"/>
                <a:gd name="T14" fmla="*/ 10 w 32"/>
                <a:gd name="T15" fmla="*/ 9 h 32"/>
                <a:gd name="T16" fmla="*/ 12 w 32"/>
                <a:gd name="T17" fmla="*/ 9 h 32"/>
                <a:gd name="T18" fmla="*/ 25 w 32"/>
                <a:gd name="T1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1" y="11"/>
                  </a:moveTo>
                  <a:cubicBezTo>
                    <a:pt x="30" y="1"/>
                    <a:pt x="19" y="0"/>
                    <a:pt x="12" y="5"/>
                  </a:cubicBezTo>
                  <a:cubicBezTo>
                    <a:pt x="7" y="3"/>
                    <a:pt x="2" y="10"/>
                    <a:pt x="1" y="15"/>
                  </a:cubicBezTo>
                  <a:cubicBezTo>
                    <a:pt x="0" y="24"/>
                    <a:pt x="7" y="32"/>
                    <a:pt x="16" y="31"/>
                  </a:cubicBezTo>
                  <a:cubicBezTo>
                    <a:pt x="25" y="30"/>
                    <a:pt x="32" y="20"/>
                    <a:pt x="31" y="11"/>
                  </a:cubicBezTo>
                  <a:close/>
                  <a:moveTo>
                    <a:pt x="25" y="14"/>
                  </a:moveTo>
                  <a:cubicBezTo>
                    <a:pt x="24" y="19"/>
                    <a:pt x="21" y="23"/>
                    <a:pt x="16" y="25"/>
                  </a:cubicBezTo>
                  <a:cubicBezTo>
                    <a:pt x="6" y="27"/>
                    <a:pt x="6" y="13"/>
                    <a:pt x="10" y="9"/>
                  </a:cubicBezTo>
                  <a:cubicBezTo>
                    <a:pt x="11" y="9"/>
                    <a:pt x="11" y="10"/>
                    <a:pt x="12" y="9"/>
                  </a:cubicBezTo>
                  <a:cubicBezTo>
                    <a:pt x="17" y="8"/>
                    <a:pt x="26" y="5"/>
                    <a:pt x="25" y="14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 rot="3554928">
              <a:off x="1284607" y="4873165"/>
              <a:ext cx="85591" cy="75522"/>
            </a:xfrm>
            <a:custGeom>
              <a:avLst/>
              <a:gdLst>
                <a:gd name="T0" fmla="*/ 13 w 16"/>
                <a:gd name="T1" fmla="*/ 1 h 14"/>
                <a:gd name="T2" fmla="*/ 9 w 16"/>
                <a:gd name="T3" fmla="*/ 3 h 14"/>
                <a:gd name="T4" fmla="*/ 9 w 16"/>
                <a:gd name="T5" fmla="*/ 3 h 14"/>
                <a:gd name="T6" fmla="*/ 7 w 16"/>
                <a:gd name="T7" fmla="*/ 4 h 14"/>
                <a:gd name="T8" fmla="*/ 7 w 16"/>
                <a:gd name="T9" fmla="*/ 5 h 14"/>
                <a:gd name="T10" fmla="*/ 2 w 16"/>
                <a:gd name="T11" fmla="*/ 9 h 14"/>
                <a:gd name="T12" fmla="*/ 3 w 16"/>
                <a:gd name="T13" fmla="*/ 11 h 14"/>
                <a:gd name="T14" fmla="*/ 9 w 16"/>
                <a:gd name="T15" fmla="*/ 7 h 14"/>
                <a:gd name="T16" fmla="*/ 12 w 16"/>
                <a:gd name="T17" fmla="*/ 13 h 14"/>
                <a:gd name="T18" fmla="*/ 14 w 16"/>
                <a:gd name="T19" fmla="*/ 11 h 14"/>
                <a:gd name="T20" fmla="*/ 11 w 16"/>
                <a:gd name="T21" fmla="*/ 6 h 14"/>
                <a:gd name="T22" fmla="*/ 15 w 16"/>
                <a:gd name="T23" fmla="*/ 3 h 14"/>
                <a:gd name="T24" fmla="*/ 13 w 16"/>
                <a:gd name="T2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4">
                  <a:moveTo>
                    <a:pt x="13" y="1"/>
                  </a:moveTo>
                  <a:cubicBezTo>
                    <a:pt x="12" y="1"/>
                    <a:pt x="11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5" y="6"/>
                    <a:pt x="4" y="8"/>
                    <a:pt x="2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5" y="10"/>
                    <a:pt x="7" y="9"/>
                    <a:pt x="9" y="7"/>
                  </a:cubicBezTo>
                  <a:cubicBezTo>
                    <a:pt x="10" y="9"/>
                    <a:pt x="11" y="11"/>
                    <a:pt x="12" y="13"/>
                  </a:cubicBezTo>
                  <a:cubicBezTo>
                    <a:pt x="13" y="14"/>
                    <a:pt x="15" y="12"/>
                    <a:pt x="14" y="11"/>
                  </a:cubicBezTo>
                  <a:cubicBezTo>
                    <a:pt x="13" y="9"/>
                    <a:pt x="12" y="8"/>
                    <a:pt x="11" y="6"/>
                  </a:cubicBezTo>
                  <a:cubicBezTo>
                    <a:pt x="12" y="5"/>
                    <a:pt x="14" y="4"/>
                    <a:pt x="15" y="3"/>
                  </a:cubicBezTo>
                  <a:cubicBezTo>
                    <a:pt x="16" y="2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 rot="3554928">
              <a:off x="2351726" y="4646475"/>
              <a:ext cx="90626" cy="52865"/>
            </a:xfrm>
            <a:custGeom>
              <a:avLst/>
              <a:gdLst>
                <a:gd name="T0" fmla="*/ 15 w 17"/>
                <a:gd name="T1" fmla="*/ 1 h 10"/>
                <a:gd name="T2" fmla="*/ 0 w 17"/>
                <a:gd name="T3" fmla="*/ 9 h 10"/>
                <a:gd name="T4" fmla="*/ 1 w 17"/>
                <a:gd name="T5" fmla="*/ 9 h 10"/>
                <a:gd name="T6" fmla="*/ 16 w 17"/>
                <a:gd name="T7" fmla="*/ 2 h 10"/>
                <a:gd name="T8" fmla="*/ 15 w 1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5" y="1"/>
                  </a:moveTo>
                  <a:cubicBezTo>
                    <a:pt x="10" y="3"/>
                    <a:pt x="5" y="6"/>
                    <a:pt x="0" y="9"/>
                  </a:cubicBezTo>
                  <a:cubicBezTo>
                    <a:pt x="0" y="9"/>
                    <a:pt x="0" y="10"/>
                    <a:pt x="1" y="9"/>
                  </a:cubicBezTo>
                  <a:cubicBezTo>
                    <a:pt x="6" y="7"/>
                    <a:pt x="11" y="4"/>
                    <a:pt x="16" y="2"/>
                  </a:cubicBezTo>
                  <a:cubicBezTo>
                    <a:pt x="17" y="1"/>
                    <a:pt x="16" y="0"/>
                    <a:pt x="15" y="1"/>
                  </a:cubicBezTo>
                  <a:close/>
                </a:path>
              </a:pathLst>
            </a:custGeom>
            <a:solidFill>
              <a:srgbClr val="FA8D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3413331" y="2390167"/>
            <a:ext cx="7594543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支持等式计算，运算符号输错后无需退位，可直接重新键入想要的，会考虑乘除法的优先级，同时支持回车键得出答案。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996448" y="4162051"/>
            <a:ext cx="2261102" cy="1231112"/>
            <a:chOff x="682086" y="3216297"/>
            <a:chExt cx="3735812" cy="2034054"/>
          </a:xfrm>
          <a:solidFill>
            <a:srgbClr val="58595B"/>
          </a:solidFill>
        </p:grpSpPr>
        <p:sp>
          <p:nvSpPr>
            <p:cNvPr id="84" name="Freeform 5"/>
            <p:cNvSpPr>
              <a:spLocks noEditPoints="1"/>
            </p:cNvSpPr>
            <p:nvPr/>
          </p:nvSpPr>
          <p:spPr bwMode="auto">
            <a:xfrm rot="3554928">
              <a:off x="1532965" y="2365418"/>
              <a:ext cx="2034054" cy="3735812"/>
            </a:xfrm>
            <a:custGeom>
              <a:avLst/>
              <a:gdLst>
                <a:gd name="T0" fmla="*/ 301 w 384"/>
                <a:gd name="T1" fmla="*/ 222 h 706"/>
                <a:gd name="T2" fmla="*/ 248 w 384"/>
                <a:gd name="T3" fmla="*/ 132 h 706"/>
                <a:gd name="T4" fmla="*/ 221 w 384"/>
                <a:gd name="T5" fmla="*/ 49 h 706"/>
                <a:gd name="T6" fmla="*/ 55 w 384"/>
                <a:gd name="T7" fmla="*/ 489 h 706"/>
                <a:gd name="T8" fmla="*/ 8 w 384"/>
                <a:gd name="T9" fmla="*/ 581 h 706"/>
                <a:gd name="T10" fmla="*/ 150 w 384"/>
                <a:gd name="T11" fmla="*/ 538 h 706"/>
                <a:gd name="T12" fmla="*/ 176 w 384"/>
                <a:gd name="T13" fmla="*/ 704 h 706"/>
                <a:gd name="T14" fmla="*/ 220 w 384"/>
                <a:gd name="T15" fmla="*/ 581 h 706"/>
                <a:gd name="T16" fmla="*/ 370 w 384"/>
                <a:gd name="T17" fmla="*/ 350 h 706"/>
                <a:gd name="T18" fmla="*/ 344 w 384"/>
                <a:gd name="T19" fmla="*/ 350 h 706"/>
                <a:gd name="T20" fmla="*/ 274 w 384"/>
                <a:gd name="T21" fmla="*/ 324 h 706"/>
                <a:gd name="T22" fmla="*/ 255 w 384"/>
                <a:gd name="T23" fmla="*/ 364 h 706"/>
                <a:gd name="T24" fmla="*/ 238 w 384"/>
                <a:gd name="T25" fmla="*/ 364 h 706"/>
                <a:gd name="T26" fmla="*/ 227 w 384"/>
                <a:gd name="T27" fmla="*/ 340 h 706"/>
                <a:gd name="T28" fmla="*/ 244 w 384"/>
                <a:gd name="T29" fmla="*/ 287 h 706"/>
                <a:gd name="T30" fmla="*/ 220 w 384"/>
                <a:gd name="T31" fmla="*/ 327 h 706"/>
                <a:gd name="T32" fmla="*/ 255 w 384"/>
                <a:gd name="T33" fmla="*/ 340 h 706"/>
                <a:gd name="T34" fmla="*/ 348 w 384"/>
                <a:gd name="T35" fmla="*/ 373 h 706"/>
                <a:gd name="T36" fmla="*/ 321 w 384"/>
                <a:gd name="T37" fmla="*/ 348 h 706"/>
                <a:gd name="T38" fmla="*/ 329 w 384"/>
                <a:gd name="T39" fmla="*/ 322 h 706"/>
                <a:gd name="T40" fmla="*/ 315 w 384"/>
                <a:gd name="T41" fmla="*/ 265 h 706"/>
                <a:gd name="T42" fmla="*/ 286 w 384"/>
                <a:gd name="T43" fmla="*/ 298 h 706"/>
                <a:gd name="T44" fmla="*/ 217 w 384"/>
                <a:gd name="T45" fmla="*/ 318 h 706"/>
                <a:gd name="T46" fmla="*/ 261 w 384"/>
                <a:gd name="T47" fmla="*/ 261 h 706"/>
                <a:gd name="T48" fmla="*/ 274 w 384"/>
                <a:gd name="T49" fmla="*/ 191 h 706"/>
                <a:gd name="T50" fmla="*/ 212 w 384"/>
                <a:gd name="T51" fmla="*/ 326 h 706"/>
                <a:gd name="T52" fmla="*/ 241 w 384"/>
                <a:gd name="T53" fmla="*/ 250 h 706"/>
                <a:gd name="T54" fmla="*/ 286 w 384"/>
                <a:gd name="T55" fmla="*/ 142 h 706"/>
                <a:gd name="T56" fmla="*/ 301 w 384"/>
                <a:gd name="T57" fmla="*/ 477 h 706"/>
                <a:gd name="T58" fmla="*/ 214 w 384"/>
                <a:gd name="T59" fmla="*/ 562 h 706"/>
                <a:gd name="T60" fmla="*/ 206 w 384"/>
                <a:gd name="T61" fmla="*/ 544 h 706"/>
                <a:gd name="T62" fmla="*/ 185 w 384"/>
                <a:gd name="T63" fmla="*/ 529 h 706"/>
                <a:gd name="T64" fmla="*/ 163 w 384"/>
                <a:gd name="T65" fmla="*/ 514 h 706"/>
                <a:gd name="T66" fmla="*/ 144 w 384"/>
                <a:gd name="T67" fmla="*/ 505 h 706"/>
                <a:gd name="T68" fmla="*/ 107 w 384"/>
                <a:gd name="T69" fmla="*/ 503 h 706"/>
                <a:gd name="T70" fmla="*/ 101 w 384"/>
                <a:gd name="T71" fmla="*/ 489 h 706"/>
                <a:gd name="T72" fmla="*/ 108 w 384"/>
                <a:gd name="T73" fmla="*/ 469 h 706"/>
                <a:gd name="T74" fmla="*/ 89 w 384"/>
                <a:gd name="T75" fmla="*/ 469 h 706"/>
                <a:gd name="T76" fmla="*/ 89 w 384"/>
                <a:gd name="T77" fmla="*/ 454 h 706"/>
                <a:gd name="T78" fmla="*/ 97 w 384"/>
                <a:gd name="T79" fmla="*/ 429 h 706"/>
                <a:gd name="T80" fmla="*/ 103 w 384"/>
                <a:gd name="T81" fmla="*/ 414 h 706"/>
                <a:gd name="T82" fmla="*/ 86 w 384"/>
                <a:gd name="T83" fmla="*/ 407 h 706"/>
                <a:gd name="T84" fmla="*/ 288 w 384"/>
                <a:gd name="T85" fmla="*/ 27 h 706"/>
                <a:gd name="T86" fmla="*/ 282 w 384"/>
                <a:gd name="T87" fmla="*/ 70 h 706"/>
                <a:gd name="T88" fmla="*/ 252 w 384"/>
                <a:gd name="T89" fmla="*/ 96 h 706"/>
                <a:gd name="T90" fmla="*/ 235 w 384"/>
                <a:gd name="T91" fmla="*/ 120 h 706"/>
                <a:gd name="T92" fmla="*/ 212 w 384"/>
                <a:gd name="T93" fmla="*/ 147 h 706"/>
                <a:gd name="T94" fmla="*/ 181 w 384"/>
                <a:gd name="T95" fmla="*/ 176 h 706"/>
                <a:gd name="T96" fmla="*/ 146 w 384"/>
                <a:gd name="T97" fmla="*/ 226 h 706"/>
                <a:gd name="T98" fmla="*/ 129 w 384"/>
                <a:gd name="T99" fmla="*/ 253 h 706"/>
                <a:gd name="T100" fmla="*/ 142 w 384"/>
                <a:gd name="T101" fmla="*/ 257 h 706"/>
                <a:gd name="T102" fmla="*/ 128 w 384"/>
                <a:gd name="T103" fmla="*/ 282 h 706"/>
                <a:gd name="T104" fmla="*/ 168 w 384"/>
                <a:gd name="T105" fmla="*/ 227 h 706"/>
                <a:gd name="T106" fmla="*/ 216 w 384"/>
                <a:gd name="T107" fmla="*/ 168 h 706"/>
                <a:gd name="T108" fmla="*/ 265 w 384"/>
                <a:gd name="T109" fmla="*/ 194 h 706"/>
                <a:gd name="T110" fmla="*/ 199 w 384"/>
                <a:gd name="T111" fmla="*/ 338 h 706"/>
                <a:gd name="T112" fmla="*/ 241 w 384"/>
                <a:gd name="T113" fmla="*/ 415 h 706"/>
                <a:gd name="T114" fmla="*/ 260 w 384"/>
                <a:gd name="T115" fmla="*/ 391 h 706"/>
                <a:gd name="T116" fmla="*/ 255 w 384"/>
                <a:gd name="T117" fmla="*/ 381 h 706"/>
                <a:gd name="T118" fmla="*/ 253 w 384"/>
                <a:gd name="T119" fmla="*/ 370 h 706"/>
                <a:gd name="T120" fmla="*/ 263 w 384"/>
                <a:gd name="T121" fmla="*/ 377 h 706"/>
                <a:gd name="T122" fmla="*/ 301 w 384"/>
                <a:gd name="T123" fmla="*/ 477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4" h="706">
                  <a:moveTo>
                    <a:pt x="370" y="350"/>
                  </a:moveTo>
                  <a:cubicBezTo>
                    <a:pt x="378" y="334"/>
                    <a:pt x="384" y="316"/>
                    <a:pt x="380" y="299"/>
                  </a:cubicBezTo>
                  <a:cubicBezTo>
                    <a:pt x="376" y="281"/>
                    <a:pt x="365" y="266"/>
                    <a:pt x="347" y="261"/>
                  </a:cubicBezTo>
                  <a:cubicBezTo>
                    <a:pt x="346" y="261"/>
                    <a:pt x="346" y="261"/>
                    <a:pt x="345" y="261"/>
                  </a:cubicBezTo>
                  <a:cubicBezTo>
                    <a:pt x="340" y="240"/>
                    <a:pt x="324" y="223"/>
                    <a:pt x="301" y="222"/>
                  </a:cubicBezTo>
                  <a:cubicBezTo>
                    <a:pt x="297" y="209"/>
                    <a:pt x="289" y="197"/>
                    <a:pt x="276" y="187"/>
                  </a:cubicBezTo>
                  <a:cubicBezTo>
                    <a:pt x="279" y="182"/>
                    <a:pt x="282" y="178"/>
                    <a:pt x="284" y="174"/>
                  </a:cubicBezTo>
                  <a:cubicBezTo>
                    <a:pt x="292" y="160"/>
                    <a:pt x="297" y="145"/>
                    <a:pt x="286" y="131"/>
                  </a:cubicBezTo>
                  <a:cubicBezTo>
                    <a:pt x="285" y="130"/>
                    <a:pt x="284" y="130"/>
                    <a:pt x="283" y="131"/>
                  </a:cubicBezTo>
                  <a:cubicBezTo>
                    <a:pt x="272" y="124"/>
                    <a:pt x="260" y="126"/>
                    <a:pt x="248" y="132"/>
                  </a:cubicBezTo>
                  <a:cubicBezTo>
                    <a:pt x="262" y="115"/>
                    <a:pt x="272" y="95"/>
                    <a:pt x="282" y="76"/>
                  </a:cubicBezTo>
                  <a:cubicBezTo>
                    <a:pt x="290" y="63"/>
                    <a:pt x="298" y="46"/>
                    <a:pt x="292" y="31"/>
                  </a:cubicBezTo>
                  <a:cubicBezTo>
                    <a:pt x="293" y="31"/>
                    <a:pt x="293" y="30"/>
                    <a:pt x="293" y="29"/>
                  </a:cubicBezTo>
                  <a:cubicBezTo>
                    <a:pt x="288" y="17"/>
                    <a:pt x="276" y="12"/>
                    <a:pt x="263" y="14"/>
                  </a:cubicBezTo>
                  <a:cubicBezTo>
                    <a:pt x="244" y="17"/>
                    <a:pt x="232" y="34"/>
                    <a:pt x="221" y="49"/>
                  </a:cubicBezTo>
                  <a:cubicBezTo>
                    <a:pt x="189" y="92"/>
                    <a:pt x="155" y="135"/>
                    <a:pt x="127" y="182"/>
                  </a:cubicBezTo>
                  <a:cubicBezTo>
                    <a:pt x="101" y="227"/>
                    <a:pt x="84" y="274"/>
                    <a:pt x="80" y="326"/>
                  </a:cubicBezTo>
                  <a:cubicBezTo>
                    <a:pt x="78" y="355"/>
                    <a:pt x="79" y="384"/>
                    <a:pt x="81" y="413"/>
                  </a:cubicBezTo>
                  <a:cubicBezTo>
                    <a:pt x="82" y="440"/>
                    <a:pt x="83" y="467"/>
                    <a:pt x="84" y="493"/>
                  </a:cubicBezTo>
                  <a:cubicBezTo>
                    <a:pt x="74" y="491"/>
                    <a:pt x="65" y="489"/>
                    <a:pt x="55" y="489"/>
                  </a:cubicBezTo>
                  <a:cubicBezTo>
                    <a:pt x="54" y="489"/>
                    <a:pt x="54" y="490"/>
                    <a:pt x="53" y="490"/>
                  </a:cubicBezTo>
                  <a:cubicBezTo>
                    <a:pt x="52" y="490"/>
                    <a:pt x="52" y="490"/>
                    <a:pt x="51" y="492"/>
                  </a:cubicBezTo>
                  <a:cubicBezTo>
                    <a:pt x="43" y="506"/>
                    <a:pt x="38" y="521"/>
                    <a:pt x="29" y="535"/>
                  </a:cubicBezTo>
                  <a:cubicBezTo>
                    <a:pt x="21" y="550"/>
                    <a:pt x="10" y="563"/>
                    <a:pt x="2" y="577"/>
                  </a:cubicBezTo>
                  <a:cubicBezTo>
                    <a:pt x="0" y="580"/>
                    <a:pt x="5" y="585"/>
                    <a:pt x="8" y="581"/>
                  </a:cubicBezTo>
                  <a:cubicBezTo>
                    <a:pt x="28" y="558"/>
                    <a:pt x="51" y="525"/>
                    <a:pt x="56" y="494"/>
                  </a:cubicBezTo>
                  <a:cubicBezTo>
                    <a:pt x="56" y="494"/>
                    <a:pt x="56" y="494"/>
                    <a:pt x="56" y="493"/>
                  </a:cubicBezTo>
                  <a:cubicBezTo>
                    <a:pt x="66" y="496"/>
                    <a:pt x="75" y="499"/>
                    <a:pt x="84" y="502"/>
                  </a:cubicBezTo>
                  <a:cubicBezTo>
                    <a:pt x="85" y="502"/>
                    <a:pt x="85" y="503"/>
                    <a:pt x="85" y="503"/>
                  </a:cubicBezTo>
                  <a:cubicBezTo>
                    <a:pt x="108" y="512"/>
                    <a:pt x="129" y="525"/>
                    <a:pt x="150" y="538"/>
                  </a:cubicBezTo>
                  <a:cubicBezTo>
                    <a:pt x="179" y="556"/>
                    <a:pt x="207" y="577"/>
                    <a:pt x="229" y="604"/>
                  </a:cubicBezTo>
                  <a:cubicBezTo>
                    <a:pt x="229" y="604"/>
                    <a:pt x="229" y="604"/>
                    <a:pt x="229" y="604"/>
                  </a:cubicBezTo>
                  <a:cubicBezTo>
                    <a:pt x="215" y="617"/>
                    <a:pt x="203" y="634"/>
                    <a:pt x="193" y="650"/>
                  </a:cubicBezTo>
                  <a:cubicBezTo>
                    <a:pt x="184" y="665"/>
                    <a:pt x="173" y="684"/>
                    <a:pt x="171" y="702"/>
                  </a:cubicBezTo>
                  <a:cubicBezTo>
                    <a:pt x="170" y="706"/>
                    <a:pt x="175" y="706"/>
                    <a:pt x="176" y="704"/>
                  </a:cubicBezTo>
                  <a:cubicBezTo>
                    <a:pt x="187" y="688"/>
                    <a:pt x="192" y="669"/>
                    <a:pt x="202" y="652"/>
                  </a:cubicBezTo>
                  <a:cubicBezTo>
                    <a:pt x="212" y="636"/>
                    <a:pt x="224" y="621"/>
                    <a:pt x="234" y="605"/>
                  </a:cubicBezTo>
                  <a:cubicBezTo>
                    <a:pt x="235" y="604"/>
                    <a:pt x="235" y="604"/>
                    <a:pt x="235" y="604"/>
                  </a:cubicBezTo>
                  <a:cubicBezTo>
                    <a:pt x="236" y="602"/>
                    <a:pt x="237" y="600"/>
                    <a:pt x="235" y="597"/>
                  </a:cubicBezTo>
                  <a:cubicBezTo>
                    <a:pt x="230" y="592"/>
                    <a:pt x="225" y="586"/>
                    <a:pt x="220" y="581"/>
                  </a:cubicBezTo>
                  <a:cubicBezTo>
                    <a:pt x="221" y="581"/>
                    <a:pt x="221" y="581"/>
                    <a:pt x="222" y="580"/>
                  </a:cubicBezTo>
                  <a:cubicBezTo>
                    <a:pt x="234" y="558"/>
                    <a:pt x="252" y="540"/>
                    <a:pt x="269" y="522"/>
                  </a:cubicBezTo>
                  <a:cubicBezTo>
                    <a:pt x="287" y="502"/>
                    <a:pt x="305" y="483"/>
                    <a:pt x="322" y="464"/>
                  </a:cubicBezTo>
                  <a:cubicBezTo>
                    <a:pt x="350" y="433"/>
                    <a:pt x="378" y="396"/>
                    <a:pt x="374" y="353"/>
                  </a:cubicBezTo>
                  <a:cubicBezTo>
                    <a:pt x="373" y="351"/>
                    <a:pt x="372" y="350"/>
                    <a:pt x="370" y="350"/>
                  </a:cubicBezTo>
                  <a:close/>
                  <a:moveTo>
                    <a:pt x="346" y="268"/>
                  </a:moveTo>
                  <a:cubicBezTo>
                    <a:pt x="346" y="268"/>
                    <a:pt x="346" y="268"/>
                    <a:pt x="346" y="268"/>
                  </a:cubicBezTo>
                  <a:cubicBezTo>
                    <a:pt x="377" y="279"/>
                    <a:pt x="379" y="315"/>
                    <a:pt x="367" y="340"/>
                  </a:cubicBezTo>
                  <a:cubicBezTo>
                    <a:pt x="363" y="350"/>
                    <a:pt x="358" y="358"/>
                    <a:pt x="353" y="366"/>
                  </a:cubicBezTo>
                  <a:cubicBezTo>
                    <a:pt x="352" y="360"/>
                    <a:pt x="348" y="354"/>
                    <a:pt x="344" y="350"/>
                  </a:cubicBezTo>
                  <a:cubicBezTo>
                    <a:pt x="338" y="345"/>
                    <a:pt x="330" y="343"/>
                    <a:pt x="322" y="345"/>
                  </a:cubicBezTo>
                  <a:cubicBezTo>
                    <a:pt x="338" y="323"/>
                    <a:pt x="350" y="295"/>
                    <a:pt x="346" y="268"/>
                  </a:cubicBezTo>
                  <a:close/>
                  <a:moveTo>
                    <a:pt x="254" y="361"/>
                  </a:moveTo>
                  <a:cubicBezTo>
                    <a:pt x="260" y="348"/>
                    <a:pt x="265" y="336"/>
                    <a:pt x="274" y="325"/>
                  </a:cubicBezTo>
                  <a:cubicBezTo>
                    <a:pt x="274" y="324"/>
                    <a:pt x="274" y="324"/>
                    <a:pt x="274" y="324"/>
                  </a:cubicBezTo>
                  <a:cubicBezTo>
                    <a:pt x="288" y="308"/>
                    <a:pt x="306" y="335"/>
                    <a:pt x="312" y="346"/>
                  </a:cubicBezTo>
                  <a:cubicBezTo>
                    <a:pt x="312" y="347"/>
                    <a:pt x="313" y="347"/>
                    <a:pt x="313" y="347"/>
                  </a:cubicBezTo>
                  <a:cubicBezTo>
                    <a:pt x="310" y="351"/>
                    <a:pt x="306" y="355"/>
                    <a:pt x="302" y="359"/>
                  </a:cubicBezTo>
                  <a:cubicBezTo>
                    <a:pt x="295" y="366"/>
                    <a:pt x="285" y="373"/>
                    <a:pt x="275" y="373"/>
                  </a:cubicBezTo>
                  <a:cubicBezTo>
                    <a:pt x="266" y="373"/>
                    <a:pt x="259" y="370"/>
                    <a:pt x="255" y="364"/>
                  </a:cubicBezTo>
                  <a:cubicBezTo>
                    <a:pt x="255" y="364"/>
                    <a:pt x="256" y="363"/>
                    <a:pt x="256" y="363"/>
                  </a:cubicBezTo>
                  <a:cubicBezTo>
                    <a:pt x="256" y="361"/>
                    <a:pt x="255" y="361"/>
                    <a:pt x="254" y="361"/>
                  </a:cubicBezTo>
                  <a:close/>
                  <a:moveTo>
                    <a:pt x="247" y="361"/>
                  </a:moveTo>
                  <a:cubicBezTo>
                    <a:pt x="244" y="362"/>
                    <a:pt x="241" y="363"/>
                    <a:pt x="238" y="363"/>
                  </a:cubicBezTo>
                  <a:cubicBezTo>
                    <a:pt x="238" y="363"/>
                    <a:pt x="238" y="363"/>
                    <a:pt x="238" y="364"/>
                  </a:cubicBezTo>
                  <a:cubicBezTo>
                    <a:pt x="236" y="359"/>
                    <a:pt x="235" y="355"/>
                    <a:pt x="233" y="351"/>
                  </a:cubicBezTo>
                  <a:cubicBezTo>
                    <a:pt x="238" y="350"/>
                    <a:pt x="243" y="348"/>
                    <a:pt x="247" y="346"/>
                  </a:cubicBezTo>
                  <a:cubicBezTo>
                    <a:pt x="248" y="346"/>
                    <a:pt x="247" y="345"/>
                    <a:pt x="246" y="345"/>
                  </a:cubicBezTo>
                  <a:cubicBezTo>
                    <a:pt x="242" y="346"/>
                    <a:pt x="237" y="348"/>
                    <a:pt x="233" y="350"/>
                  </a:cubicBezTo>
                  <a:cubicBezTo>
                    <a:pt x="231" y="347"/>
                    <a:pt x="229" y="343"/>
                    <a:pt x="227" y="340"/>
                  </a:cubicBezTo>
                  <a:cubicBezTo>
                    <a:pt x="230" y="342"/>
                    <a:pt x="235" y="344"/>
                    <a:pt x="240" y="344"/>
                  </a:cubicBezTo>
                  <a:cubicBezTo>
                    <a:pt x="244" y="344"/>
                    <a:pt x="248" y="343"/>
                    <a:pt x="251" y="342"/>
                  </a:cubicBezTo>
                  <a:cubicBezTo>
                    <a:pt x="246" y="347"/>
                    <a:pt x="245" y="354"/>
                    <a:pt x="247" y="361"/>
                  </a:cubicBezTo>
                  <a:close/>
                  <a:moveTo>
                    <a:pt x="220" y="327"/>
                  </a:moveTo>
                  <a:cubicBezTo>
                    <a:pt x="226" y="314"/>
                    <a:pt x="233" y="298"/>
                    <a:pt x="244" y="287"/>
                  </a:cubicBezTo>
                  <a:cubicBezTo>
                    <a:pt x="259" y="273"/>
                    <a:pt x="273" y="292"/>
                    <a:pt x="283" y="303"/>
                  </a:cubicBezTo>
                  <a:cubicBezTo>
                    <a:pt x="280" y="307"/>
                    <a:pt x="277" y="312"/>
                    <a:pt x="274" y="316"/>
                  </a:cubicBezTo>
                  <a:cubicBezTo>
                    <a:pt x="271" y="319"/>
                    <a:pt x="268" y="322"/>
                    <a:pt x="266" y="325"/>
                  </a:cubicBezTo>
                  <a:cubicBezTo>
                    <a:pt x="262" y="329"/>
                    <a:pt x="257" y="333"/>
                    <a:pt x="252" y="336"/>
                  </a:cubicBezTo>
                  <a:cubicBezTo>
                    <a:pt x="240" y="341"/>
                    <a:pt x="225" y="339"/>
                    <a:pt x="220" y="327"/>
                  </a:cubicBezTo>
                  <a:close/>
                  <a:moveTo>
                    <a:pt x="255" y="340"/>
                  </a:moveTo>
                  <a:cubicBezTo>
                    <a:pt x="257" y="339"/>
                    <a:pt x="258" y="339"/>
                    <a:pt x="259" y="338"/>
                  </a:cubicBezTo>
                  <a:cubicBezTo>
                    <a:pt x="256" y="342"/>
                    <a:pt x="254" y="348"/>
                    <a:pt x="252" y="352"/>
                  </a:cubicBezTo>
                  <a:cubicBezTo>
                    <a:pt x="252" y="349"/>
                    <a:pt x="253" y="345"/>
                    <a:pt x="256" y="341"/>
                  </a:cubicBezTo>
                  <a:cubicBezTo>
                    <a:pt x="256" y="341"/>
                    <a:pt x="256" y="340"/>
                    <a:pt x="255" y="340"/>
                  </a:cubicBezTo>
                  <a:close/>
                  <a:moveTo>
                    <a:pt x="321" y="348"/>
                  </a:moveTo>
                  <a:cubicBezTo>
                    <a:pt x="321" y="348"/>
                    <a:pt x="321" y="348"/>
                    <a:pt x="322" y="348"/>
                  </a:cubicBezTo>
                  <a:cubicBezTo>
                    <a:pt x="329" y="348"/>
                    <a:pt x="335" y="350"/>
                    <a:pt x="340" y="355"/>
                  </a:cubicBezTo>
                  <a:cubicBezTo>
                    <a:pt x="345" y="360"/>
                    <a:pt x="345" y="365"/>
                    <a:pt x="347" y="371"/>
                  </a:cubicBezTo>
                  <a:cubicBezTo>
                    <a:pt x="347" y="372"/>
                    <a:pt x="347" y="372"/>
                    <a:pt x="348" y="373"/>
                  </a:cubicBezTo>
                  <a:cubicBezTo>
                    <a:pt x="347" y="373"/>
                    <a:pt x="347" y="374"/>
                    <a:pt x="346" y="375"/>
                  </a:cubicBezTo>
                  <a:cubicBezTo>
                    <a:pt x="342" y="380"/>
                    <a:pt x="337" y="386"/>
                    <a:pt x="330" y="390"/>
                  </a:cubicBezTo>
                  <a:cubicBezTo>
                    <a:pt x="315" y="397"/>
                    <a:pt x="297" y="391"/>
                    <a:pt x="298" y="372"/>
                  </a:cubicBezTo>
                  <a:cubicBezTo>
                    <a:pt x="298" y="372"/>
                    <a:pt x="298" y="371"/>
                    <a:pt x="297" y="371"/>
                  </a:cubicBezTo>
                  <a:cubicBezTo>
                    <a:pt x="307" y="365"/>
                    <a:pt x="314" y="356"/>
                    <a:pt x="321" y="348"/>
                  </a:cubicBezTo>
                  <a:close/>
                  <a:moveTo>
                    <a:pt x="314" y="260"/>
                  </a:moveTo>
                  <a:cubicBezTo>
                    <a:pt x="313" y="259"/>
                    <a:pt x="311" y="260"/>
                    <a:pt x="309" y="259"/>
                  </a:cubicBezTo>
                  <a:cubicBezTo>
                    <a:pt x="307" y="259"/>
                    <a:pt x="306" y="258"/>
                    <a:pt x="304" y="257"/>
                  </a:cubicBezTo>
                  <a:cubicBezTo>
                    <a:pt x="305" y="248"/>
                    <a:pt x="305" y="238"/>
                    <a:pt x="303" y="229"/>
                  </a:cubicBezTo>
                  <a:cubicBezTo>
                    <a:pt x="348" y="232"/>
                    <a:pt x="343" y="293"/>
                    <a:pt x="329" y="322"/>
                  </a:cubicBezTo>
                  <a:cubicBezTo>
                    <a:pt x="325" y="330"/>
                    <a:pt x="321" y="337"/>
                    <a:pt x="316" y="344"/>
                  </a:cubicBezTo>
                  <a:cubicBezTo>
                    <a:pt x="311" y="333"/>
                    <a:pt x="297" y="311"/>
                    <a:pt x="283" y="312"/>
                  </a:cubicBezTo>
                  <a:cubicBezTo>
                    <a:pt x="284" y="311"/>
                    <a:pt x="285" y="309"/>
                    <a:pt x="286" y="308"/>
                  </a:cubicBezTo>
                  <a:cubicBezTo>
                    <a:pt x="295" y="294"/>
                    <a:pt x="301" y="279"/>
                    <a:pt x="304" y="263"/>
                  </a:cubicBezTo>
                  <a:cubicBezTo>
                    <a:pt x="307" y="265"/>
                    <a:pt x="312" y="266"/>
                    <a:pt x="315" y="265"/>
                  </a:cubicBezTo>
                  <a:cubicBezTo>
                    <a:pt x="317" y="263"/>
                    <a:pt x="316" y="260"/>
                    <a:pt x="314" y="260"/>
                  </a:cubicBezTo>
                  <a:close/>
                  <a:moveTo>
                    <a:pt x="296" y="226"/>
                  </a:moveTo>
                  <a:cubicBezTo>
                    <a:pt x="296" y="226"/>
                    <a:pt x="296" y="227"/>
                    <a:pt x="297" y="228"/>
                  </a:cubicBezTo>
                  <a:cubicBezTo>
                    <a:pt x="301" y="243"/>
                    <a:pt x="302" y="260"/>
                    <a:pt x="296" y="277"/>
                  </a:cubicBezTo>
                  <a:cubicBezTo>
                    <a:pt x="293" y="284"/>
                    <a:pt x="290" y="291"/>
                    <a:pt x="286" y="298"/>
                  </a:cubicBezTo>
                  <a:cubicBezTo>
                    <a:pt x="280" y="287"/>
                    <a:pt x="263" y="273"/>
                    <a:pt x="251" y="275"/>
                  </a:cubicBezTo>
                  <a:cubicBezTo>
                    <a:pt x="243" y="277"/>
                    <a:pt x="236" y="289"/>
                    <a:pt x="232" y="295"/>
                  </a:cubicBezTo>
                  <a:cubicBezTo>
                    <a:pt x="226" y="303"/>
                    <a:pt x="222" y="313"/>
                    <a:pt x="218" y="322"/>
                  </a:cubicBezTo>
                  <a:cubicBezTo>
                    <a:pt x="218" y="321"/>
                    <a:pt x="218" y="320"/>
                    <a:pt x="218" y="319"/>
                  </a:cubicBezTo>
                  <a:cubicBezTo>
                    <a:pt x="218" y="318"/>
                    <a:pt x="217" y="318"/>
                    <a:pt x="217" y="318"/>
                  </a:cubicBezTo>
                  <a:cubicBezTo>
                    <a:pt x="224" y="305"/>
                    <a:pt x="229" y="291"/>
                    <a:pt x="233" y="278"/>
                  </a:cubicBezTo>
                  <a:cubicBezTo>
                    <a:pt x="233" y="275"/>
                    <a:pt x="234" y="273"/>
                    <a:pt x="235" y="270"/>
                  </a:cubicBezTo>
                  <a:cubicBezTo>
                    <a:pt x="236" y="268"/>
                    <a:pt x="237" y="266"/>
                    <a:pt x="238" y="264"/>
                  </a:cubicBezTo>
                  <a:cubicBezTo>
                    <a:pt x="240" y="261"/>
                    <a:pt x="242" y="258"/>
                    <a:pt x="245" y="255"/>
                  </a:cubicBezTo>
                  <a:cubicBezTo>
                    <a:pt x="249" y="259"/>
                    <a:pt x="255" y="262"/>
                    <a:pt x="261" y="261"/>
                  </a:cubicBezTo>
                  <a:cubicBezTo>
                    <a:pt x="263" y="260"/>
                    <a:pt x="263" y="257"/>
                    <a:pt x="261" y="257"/>
                  </a:cubicBezTo>
                  <a:cubicBezTo>
                    <a:pt x="256" y="255"/>
                    <a:pt x="252" y="254"/>
                    <a:pt x="248" y="250"/>
                  </a:cubicBezTo>
                  <a:cubicBezTo>
                    <a:pt x="246" y="248"/>
                    <a:pt x="239" y="237"/>
                    <a:pt x="243" y="236"/>
                  </a:cubicBezTo>
                  <a:cubicBezTo>
                    <a:pt x="243" y="235"/>
                    <a:pt x="243" y="234"/>
                    <a:pt x="242" y="234"/>
                  </a:cubicBezTo>
                  <a:cubicBezTo>
                    <a:pt x="253" y="220"/>
                    <a:pt x="264" y="206"/>
                    <a:pt x="274" y="191"/>
                  </a:cubicBezTo>
                  <a:cubicBezTo>
                    <a:pt x="284" y="201"/>
                    <a:pt x="291" y="213"/>
                    <a:pt x="296" y="226"/>
                  </a:cubicBezTo>
                  <a:close/>
                  <a:moveTo>
                    <a:pt x="217" y="328"/>
                  </a:moveTo>
                  <a:cubicBezTo>
                    <a:pt x="217" y="328"/>
                    <a:pt x="217" y="328"/>
                    <a:pt x="217" y="328"/>
                  </a:cubicBezTo>
                  <a:cubicBezTo>
                    <a:pt x="217" y="329"/>
                    <a:pt x="217" y="330"/>
                    <a:pt x="218" y="330"/>
                  </a:cubicBezTo>
                  <a:cubicBezTo>
                    <a:pt x="216" y="329"/>
                    <a:pt x="214" y="328"/>
                    <a:pt x="212" y="326"/>
                  </a:cubicBezTo>
                  <a:cubicBezTo>
                    <a:pt x="214" y="324"/>
                    <a:pt x="215" y="322"/>
                    <a:pt x="216" y="320"/>
                  </a:cubicBezTo>
                  <a:cubicBezTo>
                    <a:pt x="216" y="323"/>
                    <a:pt x="216" y="325"/>
                    <a:pt x="217" y="328"/>
                  </a:cubicBezTo>
                  <a:close/>
                  <a:moveTo>
                    <a:pt x="237" y="259"/>
                  </a:moveTo>
                  <a:cubicBezTo>
                    <a:pt x="238" y="255"/>
                    <a:pt x="239" y="250"/>
                    <a:pt x="239" y="246"/>
                  </a:cubicBezTo>
                  <a:cubicBezTo>
                    <a:pt x="240" y="247"/>
                    <a:pt x="240" y="249"/>
                    <a:pt x="241" y="250"/>
                  </a:cubicBezTo>
                  <a:cubicBezTo>
                    <a:pt x="241" y="251"/>
                    <a:pt x="242" y="252"/>
                    <a:pt x="243" y="253"/>
                  </a:cubicBezTo>
                  <a:cubicBezTo>
                    <a:pt x="241" y="255"/>
                    <a:pt x="239" y="257"/>
                    <a:pt x="237" y="259"/>
                  </a:cubicBezTo>
                  <a:close/>
                  <a:moveTo>
                    <a:pt x="283" y="136"/>
                  </a:moveTo>
                  <a:cubicBezTo>
                    <a:pt x="283" y="136"/>
                    <a:pt x="283" y="136"/>
                    <a:pt x="284" y="136"/>
                  </a:cubicBezTo>
                  <a:cubicBezTo>
                    <a:pt x="285" y="138"/>
                    <a:pt x="286" y="140"/>
                    <a:pt x="286" y="142"/>
                  </a:cubicBezTo>
                  <a:cubicBezTo>
                    <a:pt x="282" y="152"/>
                    <a:pt x="275" y="159"/>
                    <a:pt x="267" y="166"/>
                  </a:cubicBezTo>
                  <a:cubicBezTo>
                    <a:pt x="261" y="172"/>
                    <a:pt x="255" y="175"/>
                    <a:pt x="247" y="168"/>
                  </a:cubicBezTo>
                  <a:cubicBezTo>
                    <a:pt x="243" y="165"/>
                    <a:pt x="235" y="153"/>
                    <a:pt x="237" y="147"/>
                  </a:cubicBezTo>
                  <a:cubicBezTo>
                    <a:pt x="250" y="135"/>
                    <a:pt x="266" y="126"/>
                    <a:pt x="283" y="136"/>
                  </a:cubicBezTo>
                  <a:close/>
                  <a:moveTo>
                    <a:pt x="301" y="477"/>
                  </a:moveTo>
                  <a:cubicBezTo>
                    <a:pt x="284" y="495"/>
                    <a:pt x="268" y="513"/>
                    <a:pt x="252" y="531"/>
                  </a:cubicBezTo>
                  <a:cubicBezTo>
                    <a:pt x="239" y="545"/>
                    <a:pt x="226" y="560"/>
                    <a:pt x="219" y="579"/>
                  </a:cubicBezTo>
                  <a:cubicBezTo>
                    <a:pt x="219" y="579"/>
                    <a:pt x="219" y="580"/>
                    <a:pt x="219" y="580"/>
                  </a:cubicBezTo>
                  <a:cubicBezTo>
                    <a:pt x="214" y="575"/>
                    <a:pt x="209" y="570"/>
                    <a:pt x="204" y="566"/>
                  </a:cubicBezTo>
                  <a:cubicBezTo>
                    <a:pt x="207" y="565"/>
                    <a:pt x="211" y="564"/>
                    <a:pt x="214" y="562"/>
                  </a:cubicBezTo>
                  <a:cubicBezTo>
                    <a:pt x="215" y="562"/>
                    <a:pt x="214" y="560"/>
                    <a:pt x="213" y="561"/>
                  </a:cubicBezTo>
                  <a:cubicBezTo>
                    <a:pt x="210" y="562"/>
                    <a:pt x="207" y="563"/>
                    <a:pt x="204" y="564"/>
                  </a:cubicBezTo>
                  <a:cubicBezTo>
                    <a:pt x="203" y="564"/>
                    <a:pt x="203" y="564"/>
                    <a:pt x="202" y="565"/>
                  </a:cubicBezTo>
                  <a:cubicBezTo>
                    <a:pt x="197" y="561"/>
                    <a:pt x="192" y="557"/>
                    <a:pt x="187" y="553"/>
                  </a:cubicBezTo>
                  <a:cubicBezTo>
                    <a:pt x="194" y="551"/>
                    <a:pt x="200" y="547"/>
                    <a:pt x="206" y="544"/>
                  </a:cubicBezTo>
                  <a:cubicBezTo>
                    <a:pt x="207" y="543"/>
                    <a:pt x="206" y="541"/>
                    <a:pt x="205" y="542"/>
                  </a:cubicBezTo>
                  <a:cubicBezTo>
                    <a:pt x="198" y="546"/>
                    <a:pt x="192" y="549"/>
                    <a:pt x="185" y="551"/>
                  </a:cubicBezTo>
                  <a:cubicBezTo>
                    <a:pt x="179" y="547"/>
                    <a:pt x="173" y="543"/>
                    <a:pt x="167" y="539"/>
                  </a:cubicBezTo>
                  <a:cubicBezTo>
                    <a:pt x="174" y="537"/>
                    <a:pt x="180" y="535"/>
                    <a:pt x="186" y="531"/>
                  </a:cubicBezTo>
                  <a:cubicBezTo>
                    <a:pt x="187" y="530"/>
                    <a:pt x="186" y="529"/>
                    <a:pt x="185" y="529"/>
                  </a:cubicBezTo>
                  <a:cubicBezTo>
                    <a:pt x="179" y="533"/>
                    <a:pt x="172" y="536"/>
                    <a:pt x="165" y="538"/>
                  </a:cubicBezTo>
                  <a:cubicBezTo>
                    <a:pt x="161" y="535"/>
                    <a:pt x="156" y="532"/>
                    <a:pt x="152" y="529"/>
                  </a:cubicBezTo>
                  <a:cubicBezTo>
                    <a:pt x="150" y="528"/>
                    <a:pt x="147" y="527"/>
                    <a:pt x="145" y="525"/>
                  </a:cubicBezTo>
                  <a:cubicBezTo>
                    <a:pt x="151" y="522"/>
                    <a:pt x="158" y="519"/>
                    <a:pt x="164" y="516"/>
                  </a:cubicBezTo>
                  <a:cubicBezTo>
                    <a:pt x="165" y="515"/>
                    <a:pt x="164" y="514"/>
                    <a:pt x="163" y="514"/>
                  </a:cubicBezTo>
                  <a:cubicBezTo>
                    <a:pt x="157" y="518"/>
                    <a:pt x="151" y="521"/>
                    <a:pt x="144" y="524"/>
                  </a:cubicBezTo>
                  <a:cubicBezTo>
                    <a:pt x="144" y="524"/>
                    <a:pt x="144" y="524"/>
                    <a:pt x="144" y="524"/>
                  </a:cubicBezTo>
                  <a:cubicBezTo>
                    <a:pt x="139" y="521"/>
                    <a:pt x="134" y="518"/>
                    <a:pt x="129" y="515"/>
                  </a:cubicBezTo>
                  <a:cubicBezTo>
                    <a:pt x="134" y="513"/>
                    <a:pt x="139" y="510"/>
                    <a:pt x="145" y="506"/>
                  </a:cubicBezTo>
                  <a:cubicBezTo>
                    <a:pt x="146" y="506"/>
                    <a:pt x="145" y="504"/>
                    <a:pt x="144" y="505"/>
                  </a:cubicBezTo>
                  <a:cubicBezTo>
                    <a:pt x="138" y="508"/>
                    <a:pt x="133" y="511"/>
                    <a:pt x="127" y="514"/>
                  </a:cubicBezTo>
                  <a:cubicBezTo>
                    <a:pt x="121" y="511"/>
                    <a:pt x="115" y="507"/>
                    <a:pt x="109" y="504"/>
                  </a:cubicBezTo>
                  <a:cubicBezTo>
                    <a:pt x="117" y="502"/>
                    <a:pt x="125" y="498"/>
                    <a:pt x="133" y="493"/>
                  </a:cubicBezTo>
                  <a:cubicBezTo>
                    <a:pt x="133" y="493"/>
                    <a:pt x="133" y="492"/>
                    <a:pt x="132" y="492"/>
                  </a:cubicBezTo>
                  <a:cubicBezTo>
                    <a:pt x="124" y="497"/>
                    <a:pt x="116" y="500"/>
                    <a:pt x="107" y="503"/>
                  </a:cubicBezTo>
                  <a:cubicBezTo>
                    <a:pt x="102" y="501"/>
                    <a:pt x="97" y="498"/>
                    <a:pt x="92" y="496"/>
                  </a:cubicBezTo>
                  <a:cubicBezTo>
                    <a:pt x="94" y="495"/>
                    <a:pt x="96" y="494"/>
                    <a:pt x="97" y="493"/>
                  </a:cubicBezTo>
                  <a:cubicBezTo>
                    <a:pt x="104" y="490"/>
                    <a:pt x="110" y="486"/>
                    <a:pt x="116" y="482"/>
                  </a:cubicBezTo>
                  <a:cubicBezTo>
                    <a:pt x="117" y="481"/>
                    <a:pt x="116" y="480"/>
                    <a:pt x="115" y="480"/>
                  </a:cubicBezTo>
                  <a:cubicBezTo>
                    <a:pt x="110" y="483"/>
                    <a:pt x="106" y="486"/>
                    <a:pt x="101" y="489"/>
                  </a:cubicBezTo>
                  <a:cubicBezTo>
                    <a:pt x="97" y="491"/>
                    <a:pt x="93" y="493"/>
                    <a:pt x="89" y="495"/>
                  </a:cubicBezTo>
                  <a:cubicBezTo>
                    <a:pt x="89" y="495"/>
                    <a:pt x="88" y="495"/>
                    <a:pt x="88" y="495"/>
                  </a:cubicBezTo>
                  <a:cubicBezTo>
                    <a:pt x="88" y="491"/>
                    <a:pt x="88" y="488"/>
                    <a:pt x="88" y="484"/>
                  </a:cubicBezTo>
                  <a:cubicBezTo>
                    <a:pt x="95" y="479"/>
                    <a:pt x="102" y="475"/>
                    <a:pt x="109" y="470"/>
                  </a:cubicBezTo>
                  <a:cubicBezTo>
                    <a:pt x="110" y="470"/>
                    <a:pt x="109" y="468"/>
                    <a:pt x="108" y="469"/>
                  </a:cubicBezTo>
                  <a:cubicBezTo>
                    <a:pt x="101" y="473"/>
                    <a:pt x="95" y="478"/>
                    <a:pt x="88" y="482"/>
                  </a:cubicBezTo>
                  <a:cubicBezTo>
                    <a:pt x="89" y="478"/>
                    <a:pt x="89" y="474"/>
                    <a:pt x="89" y="470"/>
                  </a:cubicBezTo>
                  <a:cubicBezTo>
                    <a:pt x="93" y="468"/>
                    <a:pt x="97" y="466"/>
                    <a:pt x="101" y="462"/>
                  </a:cubicBezTo>
                  <a:cubicBezTo>
                    <a:pt x="101" y="462"/>
                    <a:pt x="100" y="461"/>
                    <a:pt x="100" y="461"/>
                  </a:cubicBezTo>
                  <a:cubicBezTo>
                    <a:pt x="97" y="464"/>
                    <a:pt x="93" y="467"/>
                    <a:pt x="89" y="469"/>
                  </a:cubicBezTo>
                  <a:cubicBezTo>
                    <a:pt x="89" y="465"/>
                    <a:pt x="89" y="460"/>
                    <a:pt x="89" y="456"/>
                  </a:cubicBezTo>
                  <a:cubicBezTo>
                    <a:pt x="89" y="456"/>
                    <a:pt x="89" y="456"/>
                    <a:pt x="89" y="456"/>
                  </a:cubicBezTo>
                  <a:cubicBezTo>
                    <a:pt x="93" y="453"/>
                    <a:pt x="96" y="450"/>
                    <a:pt x="100" y="447"/>
                  </a:cubicBezTo>
                  <a:cubicBezTo>
                    <a:pt x="100" y="447"/>
                    <a:pt x="100" y="446"/>
                    <a:pt x="99" y="446"/>
                  </a:cubicBezTo>
                  <a:cubicBezTo>
                    <a:pt x="96" y="449"/>
                    <a:pt x="92" y="451"/>
                    <a:pt x="89" y="454"/>
                  </a:cubicBezTo>
                  <a:cubicBezTo>
                    <a:pt x="89" y="449"/>
                    <a:pt x="89" y="445"/>
                    <a:pt x="88" y="440"/>
                  </a:cubicBezTo>
                  <a:cubicBezTo>
                    <a:pt x="88" y="440"/>
                    <a:pt x="89" y="440"/>
                    <a:pt x="89" y="439"/>
                  </a:cubicBezTo>
                  <a:cubicBezTo>
                    <a:pt x="89" y="439"/>
                    <a:pt x="89" y="439"/>
                    <a:pt x="89" y="439"/>
                  </a:cubicBezTo>
                  <a:cubicBezTo>
                    <a:pt x="92" y="437"/>
                    <a:pt x="95" y="433"/>
                    <a:pt x="98" y="430"/>
                  </a:cubicBezTo>
                  <a:cubicBezTo>
                    <a:pt x="99" y="429"/>
                    <a:pt x="98" y="429"/>
                    <a:pt x="97" y="429"/>
                  </a:cubicBezTo>
                  <a:cubicBezTo>
                    <a:pt x="94" y="432"/>
                    <a:pt x="91" y="435"/>
                    <a:pt x="88" y="437"/>
                  </a:cubicBezTo>
                  <a:cubicBezTo>
                    <a:pt x="88" y="433"/>
                    <a:pt x="88" y="429"/>
                    <a:pt x="88" y="425"/>
                  </a:cubicBezTo>
                  <a:cubicBezTo>
                    <a:pt x="88" y="425"/>
                    <a:pt x="88" y="425"/>
                    <a:pt x="88" y="425"/>
                  </a:cubicBezTo>
                  <a:cubicBezTo>
                    <a:pt x="93" y="422"/>
                    <a:pt x="99" y="419"/>
                    <a:pt x="104" y="415"/>
                  </a:cubicBezTo>
                  <a:cubicBezTo>
                    <a:pt x="105" y="414"/>
                    <a:pt x="104" y="413"/>
                    <a:pt x="103" y="414"/>
                  </a:cubicBezTo>
                  <a:cubicBezTo>
                    <a:pt x="98" y="417"/>
                    <a:pt x="93" y="420"/>
                    <a:pt x="87" y="424"/>
                  </a:cubicBezTo>
                  <a:cubicBezTo>
                    <a:pt x="87" y="419"/>
                    <a:pt x="87" y="414"/>
                    <a:pt x="87" y="409"/>
                  </a:cubicBezTo>
                  <a:cubicBezTo>
                    <a:pt x="90" y="406"/>
                    <a:pt x="94" y="403"/>
                    <a:pt x="98" y="400"/>
                  </a:cubicBezTo>
                  <a:cubicBezTo>
                    <a:pt x="99" y="400"/>
                    <a:pt x="98" y="399"/>
                    <a:pt x="97" y="399"/>
                  </a:cubicBezTo>
                  <a:cubicBezTo>
                    <a:pt x="94" y="402"/>
                    <a:pt x="90" y="405"/>
                    <a:pt x="86" y="407"/>
                  </a:cubicBezTo>
                  <a:cubicBezTo>
                    <a:pt x="85" y="390"/>
                    <a:pt x="84" y="372"/>
                    <a:pt x="84" y="355"/>
                  </a:cubicBezTo>
                  <a:cubicBezTo>
                    <a:pt x="85" y="306"/>
                    <a:pt x="94" y="259"/>
                    <a:pt x="115" y="215"/>
                  </a:cubicBezTo>
                  <a:cubicBezTo>
                    <a:pt x="135" y="176"/>
                    <a:pt x="160" y="141"/>
                    <a:pt x="186" y="106"/>
                  </a:cubicBezTo>
                  <a:cubicBezTo>
                    <a:pt x="199" y="88"/>
                    <a:pt x="213" y="70"/>
                    <a:pt x="226" y="52"/>
                  </a:cubicBezTo>
                  <a:cubicBezTo>
                    <a:pt x="239" y="35"/>
                    <a:pt x="269" y="0"/>
                    <a:pt x="288" y="27"/>
                  </a:cubicBezTo>
                  <a:cubicBezTo>
                    <a:pt x="291" y="36"/>
                    <a:pt x="290" y="45"/>
                    <a:pt x="287" y="55"/>
                  </a:cubicBezTo>
                  <a:cubicBezTo>
                    <a:pt x="283" y="56"/>
                    <a:pt x="279" y="58"/>
                    <a:pt x="275" y="60"/>
                  </a:cubicBezTo>
                  <a:cubicBezTo>
                    <a:pt x="275" y="61"/>
                    <a:pt x="275" y="61"/>
                    <a:pt x="275" y="61"/>
                  </a:cubicBezTo>
                  <a:cubicBezTo>
                    <a:pt x="279" y="60"/>
                    <a:pt x="283" y="59"/>
                    <a:pt x="287" y="57"/>
                  </a:cubicBezTo>
                  <a:cubicBezTo>
                    <a:pt x="285" y="61"/>
                    <a:pt x="284" y="66"/>
                    <a:pt x="282" y="70"/>
                  </a:cubicBezTo>
                  <a:cubicBezTo>
                    <a:pt x="277" y="71"/>
                    <a:pt x="272" y="74"/>
                    <a:pt x="267" y="78"/>
                  </a:cubicBezTo>
                  <a:cubicBezTo>
                    <a:pt x="267" y="78"/>
                    <a:pt x="267" y="79"/>
                    <a:pt x="268" y="79"/>
                  </a:cubicBezTo>
                  <a:cubicBezTo>
                    <a:pt x="272" y="76"/>
                    <a:pt x="277" y="74"/>
                    <a:pt x="281" y="71"/>
                  </a:cubicBezTo>
                  <a:cubicBezTo>
                    <a:pt x="279" y="76"/>
                    <a:pt x="277" y="80"/>
                    <a:pt x="275" y="84"/>
                  </a:cubicBezTo>
                  <a:cubicBezTo>
                    <a:pt x="267" y="88"/>
                    <a:pt x="260" y="92"/>
                    <a:pt x="252" y="96"/>
                  </a:cubicBezTo>
                  <a:cubicBezTo>
                    <a:pt x="252" y="96"/>
                    <a:pt x="252" y="97"/>
                    <a:pt x="253" y="97"/>
                  </a:cubicBezTo>
                  <a:cubicBezTo>
                    <a:pt x="260" y="93"/>
                    <a:pt x="267" y="90"/>
                    <a:pt x="273" y="86"/>
                  </a:cubicBezTo>
                  <a:cubicBezTo>
                    <a:pt x="272" y="89"/>
                    <a:pt x="271" y="91"/>
                    <a:pt x="269" y="93"/>
                  </a:cubicBezTo>
                  <a:cubicBezTo>
                    <a:pt x="266" y="98"/>
                    <a:pt x="263" y="103"/>
                    <a:pt x="259" y="108"/>
                  </a:cubicBezTo>
                  <a:cubicBezTo>
                    <a:pt x="251" y="112"/>
                    <a:pt x="243" y="116"/>
                    <a:pt x="235" y="120"/>
                  </a:cubicBezTo>
                  <a:cubicBezTo>
                    <a:pt x="234" y="120"/>
                    <a:pt x="234" y="121"/>
                    <a:pt x="235" y="120"/>
                  </a:cubicBezTo>
                  <a:cubicBezTo>
                    <a:pt x="242" y="118"/>
                    <a:pt x="251" y="115"/>
                    <a:pt x="257" y="111"/>
                  </a:cubicBezTo>
                  <a:cubicBezTo>
                    <a:pt x="253" y="117"/>
                    <a:pt x="249" y="122"/>
                    <a:pt x="244" y="128"/>
                  </a:cubicBezTo>
                  <a:cubicBezTo>
                    <a:pt x="233" y="133"/>
                    <a:pt x="222" y="139"/>
                    <a:pt x="211" y="146"/>
                  </a:cubicBezTo>
                  <a:cubicBezTo>
                    <a:pt x="211" y="146"/>
                    <a:pt x="211" y="147"/>
                    <a:pt x="212" y="147"/>
                  </a:cubicBezTo>
                  <a:cubicBezTo>
                    <a:pt x="222" y="141"/>
                    <a:pt x="232" y="136"/>
                    <a:pt x="242" y="131"/>
                  </a:cubicBezTo>
                  <a:cubicBezTo>
                    <a:pt x="239" y="135"/>
                    <a:pt x="236" y="139"/>
                    <a:pt x="233" y="143"/>
                  </a:cubicBezTo>
                  <a:cubicBezTo>
                    <a:pt x="233" y="143"/>
                    <a:pt x="233" y="143"/>
                    <a:pt x="233" y="143"/>
                  </a:cubicBezTo>
                  <a:cubicBezTo>
                    <a:pt x="229" y="146"/>
                    <a:pt x="225" y="150"/>
                    <a:pt x="222" y="153"/>
                  </a:cubicBezTo>
                  <a:cubicBezTo>
                    <a:pt x="208" y="160"/>
                    <a:pt x="194" y="168"/>
                    <a:pt x="181" y="176"/>
                  </a:cubicBezTo>
                  <a:cubicBezTo>
                    <a:pt x="180" y="176"/>
                    <a:pt x="180" y="177"/>
                    <a:pt x="181" y="177"/>
                  </a:cubicBezTo>
                  <a:cubicBezTo>
                    <a:pt x="193" y="170"/>
                    <a:pt x="206" y="164"/>
                    <a:pt x="218" y="157"/>
                  </a:cubicBezTo>
                  <a:cubicBezTo>
                    <a:pt x="206" y="169"/>
                    <a:pt x="194" y="183"/>
                    <a:pt x="184" y="197"/>
                  </a:cubicBezTo>
                  <a:cubicBezTo>
                    <a:pt x="180" y="200"/>
                    <a:pt x="177" y="205"/>
                    <a:pt x="174" y="209"/>
                  </a:cubicBezTo>
                  <a:cubicBezTo>
                    <a:pt x="165" y="214"/>
                    <a:pt x="155" y="220"/>
                    <a:pt x="146" y="226"/>
                  </a:cubicBezTo>
                  <a:cubicBezTo>
                    <a:pt x="145" y="226"/>
                    <a:pt x="146" y="227"/>
                    <a:pt x="146" y="226"/>
                  </a:cubicBezTo>
                  <a:cubicBezTo>
                    <a:pt x="155" y="222"/>
                    <a:pt x="163" y="217"/>
                    <a:pt x="172" y="212"/>
                  </a:cubicBezTo>
                  <a:cubicBezTo>
                    <a:pt x="167" y="219"/>
                    <a:pt x="162" y="226"/>
                    <a:pt x="157" y="233"/>
                  </a:cubicBezTo>
                  <a:cubicBezTo>
                    <a:pt x="148" y="240"/>
                    <a:pt x="138" y="246"/>
                    <a:pt x="129" y="252"/>
                  </a:cubicBezTo>
                  <a:cubicBezTo>
                    <a:pt x="129" y="252"/>
                    <a:pt x="129" y="253"/>
                    <a:pt x="129" y="253"/>
                  </a:cubicBezTo>
                  <a:cubicBezTo>
                    <a:pt x="138" y="247"/>
                    <a:pt x="147" y="241"/>
                    <a:pt x="155" y="236"/>
                  </a:cubicBezTo>
                  <a:cubicBezTo>
                    <a:pt x="151" y="242"/>
                    <a:pt x="147" y="248"/>
                    <a:pt x="144" y="255"/>
                  </a:cubicBezTo>
                  <a:cubicBezTo>
                    <a:pt x="134" y="263"/>
                    <a:pt x="124" y="270"/>
                    <a:pt x="115" y="279"/>
                  </a:cubicBezTo>
                  <a:cubicBezTo>
                    <a:pt x="114" y="279"/>
                    <a:pt x="115" y="279"/>
                    <a:pt x="115" y="279"/>
                  </a:cubicBezTo>
                  <a:cubicBezTo>
                    <a:pt x="124" y="272"/>
                    <a:pt x="133" y="265"/>
                    <a:pt x="142" y="257"/>
                  </a:cubicBezTo>
                  <a:cubicBezTo>
                    <a:pt x="141" y="258"/>
                    <a:pt x="141" y="260"/>
                    <a:pt x="140" y="261"/>
                  </a:cubicBezTo>
                  <a:cubicBezTo>
                    <a:pt x="137" y="267"/>
                    <a:pt x="133" y="273"/>
                    <a:pt x="129" y="279"/>
                  </a:cubicBezTo>
                  <a:cubicBezTo>
                    <a:pt x="123" y="285"/>
                    <a:pt x="117" y="290"/>
                    <a:pt x="110" y="295"/>
                  </a:cubicBezTo>
                  <a:cubicBezTo>
                    <a:pt x="110" y="295"/>
                    <a:pt x="110" y="296"/>
                    <a:pt x="110" y="295"/>
                  </a:cubicBezTo>
                  <a:cubicBezTo>
                    <a:pt x="117" y="292"/>
                    <a:pt x="122" y="287"/>
                    <a:pt x="128" y="282"/>
                  </a:cubicBezTo>
                  <a:cubicBezTo>
                    <a:pt x="119" y="298"/>
                    <a:pt x="111" y="315"/>
                    <a:pt x="111" y="332"/>
                  </a:cubicBezTo>
                  <a:cubicBezTo>
                    <a:pt x="111" y="333"/>
                    <a:pt x="112" y="333"/>
                    <a:pt x="112" y="332"/>
                  </a:cubicBezTo>
                  <a:cubicBezTo>
                    <a:pt x="128" y="295"/>
                    <a:pt x="145" y="261"/>
                    <a:pt x="167" y="228"/>
                  </a:cubicBezTo>
                  <a:cubicBezTo>
                    <a:pt x="168" y="228"/>
                    <a:pt x="168" y="227"/>
                    <a:pt x="168" y="227"/>
                  </a:cubicBezTo>
                  <a:cubicBezTo>
                    <a:pt x="168" y="227"/>
                    <a:pt x="168" y="227"/>
                    <a:pt x="168" y="227"/>
                  </a:cubicBezTo>
                  <a:cubicBezTo>
                    <a:pt x="170" y="224"/>
                    <a:pt x="172" y="221"/>
                    <a:pt x="174" y="218"/>
                  </a:cubicBezTo>
                  <a:cubicBezTo>
                    <a:pt x="178" y="214"/>
                    <a:pt x="181" y="209"/>
                    <a:pt x="185" y="204"/>
                  </a:cubicBezTo>
                  <a:cubicBezTo>
                    <a:pt x="186" y="203"/>
                    <a:pt x="187" y="203"/>
                    <a:pt x="188" y="202"/>
                  </a:cubicBezTo>
                  <a:cubicBezTo>
                    <a:pt x="188" y="202"/>
                    <a:pt x="188" y="201"/>
                    <a:pt x="187" y="201"/>
                  </a:cubicBezTo>
                  <a:cubicBezTo>
                    <a:pt x="196" y="190"/>
                    <a:pt x="206" y="178"/>
                    <a:pt x="216" y="168"/>
                  </a:cubicBezTo>
                  <a:cubicBezTo>
                    <a:pt x="221" y="163"/>
                    <a:pt x="227" y="156"/>
                    <a:pt x="233" y="150"/>
                  </a:cubicBezTo>
                  <a:cubicBezTo>
                    <a:pt x="232" y="162"/>
                    <a:pt x="246" y="178"/>
                    <a:pt x="256" y="178"/>
                  </a:cubicBezTo>
                  <a:cubicBezTo>
                    <a:pt x="263" y="179"/>
                    <a:pt x="269" y="172"/>
                    <a:pt x="274" y="168"/>
                  </a:cubicBezTo>
                  <a:cubicBezTo>
                    <a:pt x="279" y="164"/>
                    <a:pt x="284" y="159"/>
                    <a:pt x="287" y="153"/>
                  </a:cubicBezTo>
                  <a:cubicBezTo>
                    <a:pt x="285" y="168"/>
                    <a:pt x="273" y="183"/>
                    <a:pt x="265" y="194"/>
                  </a:cubicBezTo>
                  <a:cubicBezTo>
                    <a:pt x="256" y="207"/>
                    <a:pt x="245" y="219"/>
                    <a:pt x="238" y="234"/>
                  </a:cubicBezTo>
                  <a:cubicBezTo>
                    <a:pt x="238" y="230"/>
                    <a:pt x="236" y="226"/>
                    <a:pt x="233" y="223"/>
                  </a:cubicBezTo>
                  <a:cubicBezTo>
                    <a:pt x="233" y="222"/>
                    <a:pt x="232" y="223"/>
                    <a:pt x="232" y="224"/>
                  </a:cubicBezTo>
                  <a:cubicBezTo>
                    <a:pt x="240" y="242"/>
                    <a:pt x="231" y="269"/>
                    <a:pt x="225" y="286"/>
                  </a:cubicBezTo>
                  <a:cubicBezTo>
                    <a:pt x="219" y="305"/>
                    <a:pt x="209" y="321"/>
                    <a:pt x="199" y="338"/>
                  </a:cubicBezTo>
                  <a:cubicBezTo>
                    <a:pt x="197" y="340"/>
                    <a:pt x="201" y="342"/>
                    <a:pt x="202" y="340"/>
                  </a:cubicBezTo>
                  <a:cubicBezTo>
                    <a:pt x="205" y="337"/>
                    <a:pt x="208" y="333"/>
                    <a:pt x="210" y="330"/>
                  </a:cubicBezTo>
                  <a:cubicBezTo>
                    <a:pt x="236" y="359"/>
                    <a:pt x="238" y="391"/>
                    <a:pt x="233" y="429"/>
                  </a:cubicBezTo>
                  <a:cubicBezTo>
                    <a:pt x="233" y="432"/>
                    <a:pt x="238" y="432"/>
                    <a:pt x="238" y="429"/>
                  </a:cubicBezTo>
                  <a:cubicBezTo>
                    <a:pt x="239" y="425"/>
                    <a:pt x="240" y="420"/>
                    <a:pt x="241" y="415"/>
                  </a:cubicBezTo>
                  <a:cubicBezTo>
                    <a:pt x="247" y="412"/>
                    <a:pt x="254" y="409"/>
                    <a:pt x="259" y="406"/>
                  </a:cubicBezTo>
                  <a:cubicBezTo>
                    <a:pt x="260" y="405"/>
                    <a:pt x="259" y="404"/>
                    <a:pt x="259" y="405"/>
                  </a:cubicBezTo>
                  <a:cubicBezTo>
                    <a:pt x="253" y="408"/>
                    <a:pt x="247" y="411"/>
                    <a:pt x="241" y="413"/>
                  </a:cubicBezTo>
                  <a:cubicBezTo>
                    <a:pt x="242" y="409"/>
                    <a:pt x="242" y="404"/>
                    <a:pt x="242" y="400"/>
                  </a:cubicBezTo>
                  <a:cubicBezTo>
                    <a:pt x="248" y="398"/>
                    <a:pt x="254" y="395"/>
                    <a:pt x="260" y="391"/>
                  </a:cubicBezTo>
                  <a:cubicBezTo>
                    <a:pt x="261" y="391"/>
                    <a:pt x="260" y="390"/>
                    <a:pt x="260" y="390"/>
                  </a:cubicBezTo>
                  <a:cubicBezTo>
                    <a:pt x="254" y="394"/>
                    <a:pt x="248" y="397"/>
                    <a:pt x="242" y="399"/>
                  </a:cubicBezTo>
                  <a:cubicBezTo>
                    <a:pt x="242" y="395"/>
                    <a:pt x="242" y="391"/>
                    <a:pt x="242" y="387"/>
                  </a:cubicBezTo>
                  <a:cubicBezTo>
                    <a:pt x="246" y="385"/>
                    <a:pt x="250" y="384"/>
                    <a:pt x="255" y="382"/>
                  </a:cubicBezTo>
                  <a:cubicBezTo>
                    <a:pt x="256" y="382"/>
                    <a:pt x="255" y="381"/>
                    <a:pt x="255" y="381"/>
                  </a:cubicBezTo>
                  <a:cubicBezTo>
                    <a:pt x="250" y="382"/>
                    <a:pt x="246" y="384"/>
                    <a:pt x="242" y="387"/>
                  </a:cubicBezTo>
                  <a:cubicBezTo>
                    <a:pt x="241" y="379"/>
                    <a:pt x="240" y="372"/>
                    <a:pt x="238" y="364"/>
                  </a:cubicBezTo>
                  <a:cubicBezTo>
                    <a:pt x="238" y="364"/>
                    <a:pt x="238" y="364"/>
                    <a:pt x="238" y="364"/>
                  </a:cubicBezTo>
                  <a:cubicBezTo>
                    <a:pt x="241" y="364"/>
                    <a:pt x="244" y="363"/>
                    <a:pt x="248" y="362"/>
                  </a:cubicBezTo>
                  <a:cubicBezTo>
                    <a:pt x="249" y="365"/>
                    <a:pt x="250" y="368"/>
                    <a:pt x="253" y="370"/>
                  </a:cubicBezTo>
                  <a:cubicBezTo>
                    <a:pt x="241" y="373"/>
                    <a:pt x="241" y="373"/>
                    <a:pt x="241" y="373"/>
                  </a:cubicBezTo>
                  <a:cubicBezTo>
                    <a:pt x="241" y="374"/>
                    <a:pt x="241" y="374"/>
                    <a:pt x="241" y="374"/>
                  </a:cubicBezTo>
                  <a:cubicBezTo>
                    <a:pt x="245" y="373"/>
                    <a:pt x="249" y="372"/>
                    <a:pt x="253" y="371"/>
                  </a:cubicBezTo>
                  <a:cubicBezTo>
                    <a:pt x="253" y="371"/>
                    <a:pt x="253" y="371"/>
                    <a:pt x="253" y="371"/>
                  </a:cubicBezTo>
                  <a:cubicBezTo>
                    <a:pt x="256" y="374"/>
                    <a:pt x="259" y="376"/>
                    <a:pt x="263" y="377"/>
                  </a:cubicBezTo>
                  <a:cubicBezTo>
                    <a:pt x="274" y="381"/>
                    <a:pt x="284" y="379"/>
                    <a:pt x="293" y="373"/>
                  </a:cubicBezTo>
                  <a:cubicBezTo>
                    <a:pt x="290" y="388"/>
                    <a:pt x="303" y="400"/>
                    <a:pt x="318" y="400"/>
                  </a:cubicBezTo>
                  <a:cubicBezTo>
                    <a:pt x="339" y="399"/>
                    <a:pt x="353" y="378"/>
                    <a:pt x="363" y="362"/>
                  </a:cubicBezTo>
                  <a:cubicBezTo>
                    <a:pt x="365" y="360"/>
                    <a:pt x="366" y="357"/>
                    <a:pt x="367" y="355"/>
                  </a:cubicBezTo>
                  <a:cubicBezTo>
                    <a:pt x="367" y="406"/>
                    <a:pt x="333" y="442"/>
                    <a:pt x="301" y="4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85" name="Freeform 6"/>
            <p:cNvSpPr>
              <a:spLocks noEditPoints="1"/>
            </p:cNvSpPr>
            <p:nvPr/>
          </p:nvSpPr>
          <p:spPr bwMode="auto">
            <a:xfrm rot="3554928">
              <a:off x="1245206" y="4832645"/>
              <a:ext cx="168665" cy="168665"/>
            </a:xfrm>
            <a:custGeom>
              <a:avLst/>
              <a:gdLst>
                <a:gd name="T0" fmla="*/ 31 w 32"/>
                <a:gd name="T1" fmla="*/ 11 h 32"/>
                <a:gd name="T2" fmla="*/ 12 w 32"/>
                <a:gd name="T3" fmla="*/ 5 h 32"/>
                <a:gd name="T4" fmla="*/ 1 w 32"/>
                <a:gd name="T5" fmla="*/ 15 h 32"/>
                <a:gd name="T6" fmla="*/ 16 w 32"/>
                <a:gd name="T7" fmla="*/ 31 h 32"/>
                <a:gd name="T8" fmla="*/ 31 w 32"/>
                <a:gd name="T9" fmla="*/ 11 h 32"/>
                <a:gd name="T10" fmla="*/ 25 w 32"/>
                <a:gd name="T11" fmla="*/ 14 h 32"/>
                <a:gd name="T12" fmla="*/ 16 w 32"/>
                <a:gd name="T13" fmla="*/ 25 h 32"/>
                <a:gd name="T14" fmla="*/ 10 w 32"/>
                <a:gd name="T15" fmla="*/ 9 h 32"/>
                <a:gd name="T16" fmla="*/ 12 w 32"/>
                <a:gd name="T17" fmla="*/ 9 h 32"/>
                <a:gd name="T18" fmla="*/ 25 w 32"/>
                <a:gd name="T1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31" y="11"/>
                  </a:moveTo>
                  <a:cubicBezTo>
                    <a:pt x="30" y="1"/>
                    <a:pt x="19" y="0"/>
                    <a:pt x="12" y="5"/>
                  </a:cubicBezTo>
                  <a:cubicBezTo>
                    <a:pt x="7" y="3"/>
                    <a:pt x="2" y="10"/>
                    <a:pt x="1" y="15"/>
                  </a:cubicBezTo>
                  <a:cubicBezTo>
                    <a:pt x="0" y="24"/>
                    <a:pt x="7" y="32"/>
                    <a:pt x="16" y="31"/>
                  </a:cubicBezTo>
                  <a:cubicBezTo>
                    <a:pt x="25" y="30"/>
                    <a:pt x="32" y="20"/>
                    <a:pt x="31" y="11"/>
                  </a:cubicBezTo>
                  <a:close/>
                  <a:moveTo>
                    <a:pt x="25" y="14"/>
                  </a:moveTo>
                  <a:cubicBezTo>
                    <a:pt x="24" y="19"/>
                    <a:pt x="21" y="23"/>
                    <a:pt x="16" y="25"/>
                  </a:cubicBezTo>
                  <a:cubicBezTo>
                    <a:pt x="6" y="27"/>
                    <a:pt x="6" y="13"/>
                    <a:pt x="10" y="9"/>
                  </a:cubicBezTo>
                  <a:cubicBezTo>
                    <a:pt x="11" y="9"/>
                    <a:pt x="11" y="10"/>
                    <a:pt x="12" y="9"/>
                  </a:cubicBezTo>
                  <a:cubicBezTo>
                    <a:pt x="17" y="8"/>
                    <a:pt x="26" y="5"/>
                    <a:pt x="2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7"/>
            <p:cNvSpPr/>
            <p:nvPr/>
          </p:nvSpPr>
          <p:spPr bwMode="auto">
            <a:xfrm rot="3554928">
              <a:off x="1284607" y="4873165"/>
              <a:ext cx="85591" cy="75522"/>
            </a:xfrm>
            <a:custGeom>
              <a:avLst/>
              <a:gdLst>
                <a:gd name="T0" fmla="*/ 13 w 16"/>
                <a:gd name="T1" fmla="*/ 1 h 14"/>
                <a:gd name="T2" fmla="*/ 9 w 16"/>
                <a:gd name="T3" fmla="*/ 3 h 14"/>
                <a:gd name="T4" fmla="*/ 9 w 16"/>
                <a:gd name="T5" fmla="*/ 3 h 14"/>
                <a:gd name="T6" fmla="*/ 7 w 16"/>
                <a:gd name="T7" fmla="*/ 4 h 14"/>
                <a:gd name="T8" fmla="*/ 7 w 16"/>
                <a:gd name="T9" fmla="*/ 5 h 14"/>
                <a:gd name="T10" fmla="*/ 2 w 16"/>
                <a:gd name="T11" fmla="*/ 9 h 14"/>
                <a:gd name="T12" fmla="*/ 3 w 16"/>
                <a:gd name="T13" fmla="*/ 11 h 14"/>
                <a:gd name="T14" fmla="*/ 9 w 16"/>
                <a:gd name="T15" fmla="*/ 7 h 14"/>
                <a:gd name="T16" fmla="*/ 12 w 16"/>
                <a:gd name="T17" fmla="*/ 13 h 14"/>
                <a:gd name="T18" fmla="*/ 14 w 16"/>
                <a:gd name="T19" fmla="*/ 11 h 14"/>
                <a:gd name="T20" fmla="*/ 11 w 16"/>
                <a:gd name="T21" fmla="*/ 6 h 14"/>
                <a:gd name="T22" fmla="*/ 15 w 16"/>
                <a:gd name="T23" fmla="*/ 3 h 14"/>
                <a:gd name="T24" fmla="*/ 13 w 16"/>
                <a:gd name="T25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4">
                  <a:moveTo>
                    <a:pt x="13" y="1"/>
                  </a:moveTo>
                  <a:cubicBezTo>
                    <a:pt x="12" y="1"/>
                    <a:pt x="11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5" y="6"/>
                    <a:pt x="4" y="8"/>
                    <a:pt x="2" y="9"/>
                  </a:cubicBezTo>
                  <a:cubicBezTo>
                    <a:pt x="0" y="10"/>
                    <a:pt x="2" y="12"/>
                    <a:pt x="3" y="11"/>
                  </a:cubicBezTo>
                  <a:cubicBezTo>
                    <a:pt x="5" y="10"/>
                    <a:pt x="7" y="9"/>
                    <a:pt x="9" y="7"/>
                  </a:cubicBezTo>
                  <a:cubicBezTo>
                    <a:pt x="10" y="9"/>
                    <a:pt x="11" y="11"/>
                    <a:pt x="12" y="13"/>
                  </a:cubicBezTo>
                  <a:cubicBezTo>
                    <a:pt x="13" y="14"/>
                    <a:pt x="15" y="12"/>
                    <a:pt x="14" y="11"/>
                  </a:cubicBezTo>
                  <a:cubicBezTo>
                    <a:pt x="13" y="9"/>
                    <a:pt x="12" y="8"/>
                    <a:pt x="11" y="6"/>
                  </a:cubicBezTo>
                  <a:cubicBezTo>
                    <a:pt x="12" y="5"/>
                    <a:pt x="14" y="4"/>
                    <a:pt x="15" y="3"/>
                  </a:cubicBezTo>
                  <a:cubicBezTo>
                    <a:pt x="16" y="2"/>
                    <a:pt x="15" y="0"/>
                    <a:pt x="1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"/>
            <p:cNvSpPr/>
            <p:nvPr/>
          </p:nvSpPr>
          <p:spPr bwMode="auto">
            <a:xfrm rot="3554928">
              <a:off x="2351726" y="4646475"/>
              <a:ext cx="90626" cy="52865"/>
            </a:xfrm>
            <a:custGeom>
              <a:avLst/>
              <a:gdLst>
                <a:gd name="T0" fmla="*/ 15 w 17"/>
                <a:gd name="T1" fmla="*/ 1 h 10"/>
                <a:gd name="T2" fmla="*/ 0 w 17"/>
                <a:gd name="T3" fmla="*/ 9 h 10"/>
                <a:gd name="T4" fmla="*/ 1 w 17"/>
                <a:gd name="T5" fmla="*/ 9 h 10"/>
                <a:gd name="T6" fmla="*/ 16 w 17"/>
                <a:gd name="T7" fmla="*/ 2 h 10"/>
                <a:gd name="T8" fmla="*/ 15 w 1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0">
                  <a:moveTo>
                    <a:pt x="15" y="1"/>
                  </a:moveTo>
                  <a:cubicBezTo>
                    <a:pt x="10" y="3"/>
                    <a:pt x="5" y="6"/>
                    <a:pt x="0" y="9"/>
                  </a:cubicBezTo>
                  <a:cubicBezTo>
                    <a:pt x="0" y="9"/>
                    <a:pt x="0" y="10"/>
                    <a:pt x="1" y="9"/>
                  </a:cubicBezTo>
                  <a:cubicBezTo>
                    <a:pt x="6" y="7"/>
                    <a:pt x="11" y="4"/>
                    <a:pt x="16" y="2"/>
                  </a:cubicBezTo>
                  <a:cubicBezTo>
                    <a:pt x="17" y="1"/>
                    <a:pt x="16" y="0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3413330" y="4939736"/>
            <a:ext cx="7594543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共包含三种背景可供选择，可以点击右边图片进行跳转，也可进入菜单栏进行选择。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175B3-C13D-474D-A693-5D2EF0CE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58" y="316712"/>
            <a:ext cx="2123810" cy="4190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E9DF72-C08B-4CBC-815B-9CED604B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882" y="4253797"/>
            <a:ext cx="1685714" cy="52381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C958AA2-A503-48CE-A9ED-6EB35683C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331" y="1767158"/>
            <a:ext cx="1704762" cy="457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/>
          <p:cNvGrpSpPr/>
          <p:nvPr/>
        </p:nvGrpSpPr>
        <p:grpSpPr>
          <a:xfrm>
            <a:off x="7249700" y="335150"/>
            <a:ext cx="922750" cy="591164"/>
            <a:chOff x="7440208" y="457200"/>
            <a:chExt cx="541734" cy="347063"/>
          </a:xfrm>
        </p:grpSpPr>
        <p:sp>
          <p:nvSpPr>
            <p:cNvPr id="6" name="Freeform 6"/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/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/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/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/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/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/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/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/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3922421" y="335151"/>
            <a:ext cx="1026280" cy="591162"/>
            <a:chOff x="4134303" y="457200"/>
            <a:chExt cx="602515" cy="347063"/>
          </a:xfrm>
        </p:grpSpPr>
        <p:sp>
          <p:nvSpPr>
            <p:cNvPr id="31" name="Freeform 31"/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/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/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/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/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/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/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/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/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/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/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/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/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/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/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/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/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/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/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/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/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/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/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/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/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/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/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/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/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/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/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/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/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/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7" name="稻壳儿春秋广告/盗版必究"/>
          <p:cNvSpPr txBox="1"/>
          <p:nvPr/>
        </p:nvSpPr>
        <p:spPr>
          <a:xfrm>
            <a:off x="4865344" y="748146"/>
            <a:ext cx="246131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 err="1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cal_senior</a:t>
            </a:r>
            <a:endParaRPr lang="en-US" altLang="zh-CN" sz="105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A66D40-4F16-4E38-8A1F-E71E2626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56" y="348730"/>
            <a:ext cx="2114286" cy="380952"/>
          </a:xfrm>
          <a:prstGeom prst="rect">
            <a:avLst/>
          </a:prstGeom>
        </p:spPr>
      </p:pic>
      <p:sp>
        <p:nvSpPr>
          <p:cNvPr id="80" name="Freeform 5">
            <a:extLst>
              <a:ext uri="{FF2B5EF4-FFF2-40B4-BE49-F238E27FC236}">
                <a16:creationId xmlns:a16="http://schemas.microsoft.com/office/drawing/2014/main" id="{5E1C78CA-5B38-498A-B477-EC62AA78248D}"/>
              </a:ext>
            </a:extLst>
          </p:cNvPr>
          <p:cNvSpPr>
            <a:spLocks noEditPoints="1"/>
          </p:cNvSpPr>
          <p:nvPr/>
        </p:nvSpPr>
        <p:spPr bwMode="auto">
          <a:xfrm>
            <a:off x="1511433" y="2277598"/>
            <a:ext cx="818246" cy="838932"/>
          </a:xfrm>
          <a:custGeom>
            <a:avLst/>
            <a:gdLst>
              <a:gd name="T0" fmla="*/ 459 w 678"/>
              <a:gd name="T1" fmla="*/ 27 h 695"/>
              <a:gd name="T2" fmla="*/ 177 w 678"/>
              <a:gd name="T3" fmla="*/ 635 h 695"/>
              <a:gd name="T4" fmla="*/ 633 w 678"/>
              <a:gd name="T5" fmla="*/ 564 h 695"/>
              <a:gd name="T6" fmla="*/ 592 w 678"/>
              <a:gd name="T7" fmla="*/ 272 h 695"/>
              <a:gd name="T8" fmla="*/ 125 w 678"/>
              <a:gd name="T9" fmla="*/ 498 h 695"/>
              <a:gd name="T10" fmla="*/ 561 w 678"/>
              <a:gd name="T11" fmla="*/ 181 h 695"/>
              <a:gd name="T12" fmla="*/ 419 w 678"/>
              <a:gd name="T13" fmla="*/ 166 h 695"/>
              <a:gd name="T14" fmla="*/ 249 w 678"/>
              <a:gd name="T15" fmla="*/ 154 h 695"/>
              <a:gd name="T16" fmla="*/ 391 w 678"/>
              <a:gd name="T17" fmla="*/ 143 h 695"/>
              <a:gd name="T18" fmla="*/ 524 w 678"/>
              <a:gd name="T19" fmla="*/ 267 h 695"/>
              <a:gd name="T20" fmla="*/ 203 w 678"/>
              <a:gd name="T21" fmla="*/ 466 h 695"/>
              <a:gd name="T22" fmla="*/ 426 w 678"/>
              <a:gd name="T23" fmla="*/ 518 h 695"/>
              <a:gd name="T24" fmla="*/ 230 w 678"/>
              <a:gd name="T25" fmla="*/ 200 h 695"/>
              <a:gd name="T26" fmla="*/ 206 w 678"/>
              <a:gd name="T27" fmla="*/ 433 h 695"/>
              <a:gd name="T28" fmla="*/ 153 w 678"/>
              <a:gd name="T29" fmla="*/ 242 h 695"/>
              <a:gd name="T30" fmla="*/ 469 w 678"/>
              <a:gd name="T31" fmla="*/ 510 h 695"/>
              <a:gd name="T32" fmla="*/ 425 w 678"/>
              <a:gd name="T33" fmla="*/ 482 h 695"/>
              <a:gd name="T34" fmla="*/ 517 w 678"/>
              <a:gd name="T35" fmla="*/ 271 h 695"/>
              <a:gd name="T36" fmla="*/ 256 w 678"/>
              <a:gd name="T37" fmla="*/ 312 h 695"/>
              <a:gd name="T38" fmla="*/ 235 w 678"/>
              <a:gd name="T39" fmla="*/ 297 h 695"/>
              <a:gd name="T40" fmla="*/ 379 w 678"/>
              <a:gd name="T41" fmla="*/ 234 h 695"/>
              <a:gd name="T42" fmla="*/ 502 w 678"/>
              <a:gd name="T43" fmla="*/ 397 h 695"/>
              <a:gd name="T44" fmla="*/ 449 w 678"/>
              <a:gd name="T45" fmla="*/ 352 h 695"/>
              <a:gd name="T46" fmla="*/ 414 w 678"/>
              <a:gd name="T47" fmla="*/ 319 h 695"/>
              <a:gd name="T48" fmla="*/ 409 w 678"/>
              <a:gd name="T49" fmla="*/ 309 h 695"/>
              <a:gd name="T50" fmla="*/ 348 w 678"/>
              <a:gd name="T51" fmla="*/ 397 h 695"/>
              <a:gd name="T52" fmla="*/ 354 w 678"/>
              <a:gd name="T53" fmla="*/ 401 h 695"/>
              <a:gd name="T54" fmla="*/ 325 w 678"/>
              <a:gd name="T55" fmla="*/ 360 h 695"/>
              <a:gd name="T56" fmla="*/ 347 w 678"/>
              <a:gd name="T57" fmla="*/ 361 h 695"/>
              <a:gd name="T58" fmla="*/ 318 w 678"/>
              <a:gd name="T59" fmla="*/ 350 h 695"/>
              <a:gd name="T60" fmla="*/ 317 w 678"/>
              <a:gd name="T61" fmla="*/ 358 h 695"/>
              <a:gd name="T62" fmla="*/ 329 w 678"/>
              <a:gd name="T63" fmla="*/ 404 h 695"/>
              <a:gd name="T64" fmla="*/ 401 w 678"/>
              <a:gd name="T65" fmla="*/ 350 h 695"/>
              <a:gd name="T66" fmla="*/ 359 w 678"/>
              <a:gd name="T67" fmla="*/ 311 h 695"/>
              <a:gd name="T68" fmla="*/ 303 w 678"/>
              <a:gd name="T69" fmla="*/ 341 h 695"/>
              <a:gd name="T70" fmla="*/ 339 w 678"/>
              <a:gd name="T71" fmla="*/ 255 h 695"/>
              <a:gd name="T72" fmla="*/ 339 w 678"/>
              <a:gd name="T73" fmla="*/ 255 h 695"/>
              <a:gd name="T74" fmla="*/ 283 w 678"/>
              <a:gd name="T75" fmla="*/ 406 h 695"/>
              <a:gd name="T76" fmla="*/ 403 w 678"/>
              <a:gd name="T77" fmla="*/ 412 h 695"/>
              <a:gd name="T78" fmla="*/ 448 w 678"/>
              <a:gd name="T79" fmla="*/ 441 h 695"/>
              <a:gd name="T80" fmla="*/ 349 w 678"/>
              <a:gd name="T81" fmla="*/ 259 h 695"/>
              <a:gd name="T82" fmla="*/ 405 w 678"/>
              <a:gd name="T83" fmla="*/ 421 h 695"/>
              <a:gd name="T84" fmla="*/ 296 w 678"/>
              <a:gd name="T85" fmla="*/ 463 h 695"/>
              <a:gd name="T86" fmla="*/ 289 w 678"/>
              <a:gd name="T87" fmla="*/ 470 h 695"/>
              <a:gd name="T88" fmla="*/ 428 w 678"/>
              <a:gd name="T89" fmla="*/ 229 h 695"/>
              <a:gd name="T90" fmla="*/ 309 w 678"/>
              <a:gd name="T91" fmla="*/ 199 h 695"/>
              <a:gd name="T92" fmla="*/ 510 w 678"/>
              <a:gd name="T93" fmla="*/ 498 h 695"/>
              <a:gd name="T94" fmla="*/ 468 w 678"/>
              <a:gd name="T95" fmla="*/ 518 h 695"/>
              <a:gd name="T96" fmla="*/ 148 w 678"/>
              <a:gd name="T97" fmla="*/ 379 h 695"/>
              <a:gd name="T98" fmla="*/ 252 w 678"/>
              <a:gd name="T99" fmla="*/ 581 h 695"/>
              <a:gd name="T100" fmla="*/ 289 w 678"/>
              <a:gd name="T101" fmla="*/ 611 h 695"/>
              <a:gd name="T102" fmla="*/ 586 w 678"/>
              <a:gd name="T103" fmla="*/ 426 h 695"/>
              <a:gd name="T104" fmla="*/ 526 w 678"/>
              <a:gd name="T105" fmla="*/ 132 h 695"/>
              <a:gd name="T106" fmla="*/ 299 w 678"/>
              <a:gd name="T107" fmla="*/ 57 h 695"/>
              <a:gd name="T108" fmla="*/ 288 w 678"/>
              <a:gd name="T109" fmla="*/ 102 h 695"/>
              <a:gd name="T110" fmla="*/ 124 w 678"/>
              <a:gd name="T111" fmla="*/ 167 h 695"/>
              <a:gd name="T112" fmla="*/ 32 w 678"/>
              <a:gd name="T113" fmla="*/ 337 h 695"/>
              <a:gd name="T114" fmla="*/ 134 w 678"/>
              <a:gd name="T115" fmla="*/ 510 h 695"/>
              <a:gd name="T116" fmla="*/ 323 w 678"/>
              <a:gd name="T117" fmla="*/ 629 h 695"/>
              <a:gd name="T118" fmla="*/ 572 w 678"/>
              <a:gd name="T119" fmla="*/ 569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8" h="695">
                <a:moveTo>
                  <a:pt x="668" y="420"/>
                </a:moveTo>
                <a:cubicBezTo>
                  <a:pt x="667" y="418"/>
                  <a:pt x="665" y="417"/>
                  <a:pt x="663" y="418"/>
                </a:cubicBezTo>
                <a:cubicBezTo>
                  <a:pt x="670" y="392"/>
                  <a:pt x="671" y="365"/>
                  <a:pt x="668" y="338"/>
                </a:cubicBezTo>
                <a:cubicBezTo>
                  <a:pt x="664" y="311"/>
                  <a:pt x="655" y="286"/>
                  <a:pt x="642" y="263"/>
                </a:cubicBezTo>
                <a:cubicBezTo>
                  <a:pt x="643" y="262"/>
                  <a:pt x="643" y="261"/>
                  <a:pt x="643" y="260"/>
                </a:cubicBezTo>
                <a:cubicBezTo>
                  <a:pt x="637" y="205"/>
                  <a:pt x="625" y="157"/>
                  <a:pt x="575" y="128"/>
                </a:cubicBezTo>
                <a:cubicBezTo>
                  <a:pt x="575" y="127"/>
                  <a:pt x="575" y="126"/>
                  <a:pt x="575" y="126"/>
                </a:cubicBezTo>
                <a:cubicBezTo>
                  <a:pt x="557" y="73"/>
                  <a:pt x="508" y="45"/>
                  <a:pt x="459" y="27"/>
                </a:cubicBezTo>
                <a:cubicBezTo>
                  <a:pt x="405" y="8"/>
                  <a:pt x="336" y="0"/>
                  <a:pt x="296" y="49"/>
                </a:cubicBezTo>
                <a:cubicBezTo>
                  <a:pt x="276" y="47"/>
                  <a:pt x="256" y="47"/>
                  <a:pt x="237" y="49"/>
                </a:cubicBezTo>
                <a:cubicBezTo>
                  <a:pt x="192" y="55"/>
                  <a:pt x="147" y="76"/>
                  <a:pt x="134" y="123"/>
                </a:cubicBezTo>
                <a:cubicBezTo>
                  <a:pt x="134" y="123"/>
                  <a:pt x="134" y="124"/>
                  <a:pt x="134" y="124"/>
                </a:cubicBezTo>
                <a:cubicBezTo>
                  <a:pt x="92" y="142"/>
                  <a:pt x="60" y="184"/>
                  <a:pt x="42" y="224"/>
                </a:cubicBezTo>
                <a:cubicBezTo>
                  <a:pt x="29" y="255"/>
                  <a:pt x="25" y="288"/>
                  <a:pt x="29" y="320"/>
                </a:cubicBezTo>
                <a:cubicBezTo>
                  <a:pt x="5" y="389"/>
                  <a:pt x="0" y="469"/>
                  <a:pt x="35" y="535"/>
                </a:cubicBezTo>
                <a:cubicBezTo>
                  <a:pt x="63" y="589"/>
                  <a:pt x="116" y="630"/>
                  <a:pt x="177" y="635"/>
                </a:cubicBezTo>
                <a:cubicBezTo>
                  <a:pt x="179" y="636"/>
                  <a:pt x="181" y="634"/>
                  <a:pt x="181" y="633"/>
                </a:cubicBezTo>
                <a:cubicBezTo>
                  <a:pt x="182" y="630"/>
                  <a:pt x="183" y="628"/>
                  <a:pt x="184" y="626"/>
                </a:cubicBezTo>
                <a:cubicBezTo>
                  <a:pt x="184" y="625"/>
                  <a:pt x="184" y="625"/>
                  <a:pt x="184" y="625"/>
                </a:cubicBezTo>
                <a:cubicBezTo>
                  <a:pt x="191" y="632"/>
                  <a:pt x="199" y="638"/>
                  <a:pt x="207" y="644"/>
                </a:cubicBezTo>
                <a:cubicBezTo>
                  <a:pt x="250" y="674"/>
                  <a:pt x="319" y="695"/>
                  <a:pt x="366" y="665"/>
                </a:cubicBezTo>
                <a:cubicBezTo>
                  <a:pt x="430" y="683"/>
                  <a:pt x="501" y="669"/>
                  <a:pt x="553" y="621"/>
                </a:cubicBezTo>
                <a:cubicBezTo>
                  <a:pt x="554" y="620"/>
                  <a:pt x="555" y="618"/>
                  <a:pt x="554" y="617"/>
                </a:cubicBezTo>
                <a:cubicBezTo>
                  <a:pt x="585" y="609"/>
                  <a:pt x="614" y="588"/>
                  <a:pt x="633" y="564"/>
                </a:cubicBezTo>
                <a:cubicBezTo>
                  <a:pt x="665" y="523"/>
                  <a:pt x="678" y="471"/>
                  <a:pt x="668" y="420"/>
                </a:cubicBezTo>
                <a:close/>
                <a:moveTo>
                  <a:pt x="661" y="344"/>
                </a:moveTo>
                <a:cubicBezTo>
                  <a:pt x="667" y="404"/>
                  <a:pt x="646" y="467"/>
                  <a:pt x="601" y="508"/>
                </a:cubicBezTo>
                <a:cubicBezTo>
                  <a:pt x="601" y="508"/>
                  <a:pt x="600" y="508"/>
                  <a:pt x="600" y="508"/>
                </a:cubicBezTo>
                <a:cubicBezTo>
                  <a:pt x="609" y="472"/>
                  <a:pt x="609" y="433"/>
                  <a:pt x="596" y="400"/>
                </a:cubicBezTo>
                <a:cubicBezTo>
                  <a:pt x="602" y="380"/>
                  <a:pt x="605" y="358"/>
                  <a:pt x="606" y="338"/>
                </a:cubicBezTo>
                <a:cubicBezTo>
                  <a:pt x="607" y="316"/>
                  <a:pt x="604" y="293"/>
                  <a:pt x="592" y="274"/>
                </a:cubicBezTo>
                <a:cubicBezTo>
                  <a:pt x="592" y="273"/>
                  <a:pt x="592" y="273"/>
                  <a:pt x="592" y="272"/>
                </a:cubicBezTo>
                <a:cubicBezTo>
                  <a:pt x="592" y="247"/>
                  <a:pt x="588" y="221"/>
                  <a:pt x="578" y="197"/>
                </a:cubicBezTo>
                <a:cubicBezTo>
                  <a:pt x="622" y="234"/>
                  <a:pt x="654" y="286"/>
                  <a:pt x="661" y="344"/>
                </a:cubicBezTo>
                <a:close/>
                <a:moveTo>
                  <a:pt x="65" y="391"/>
                </a:moveTo>
                <a:cubicBezTo>
                  <a:pt x="64" y="389"/>
                  <a:pt x="63" y="388"/>
                  <a:pt x="62" y="387"/>
                </a:cubicBezTo>
                <a:cubicBezTo>
                  <a:pt x="64" y="343"/>
                  <a:pt x="78" y="301"/>
                  <a:pt x="97" y="261"/>
                </a:cubicBezTo>
                <a:cubicBezTo>
                  <a:pt x="97" y="293"/>
                  <a:pt x="105" y="324"/>
                  <a:pt x="129" y="347"/>
                </a:cubicBezTo>
                <a:cubicBezTo>
                  <a:pt x="105" y="393"/>
                  <a:pt x="103" y="449"/>
                  <a:pt x="126" y="495"/>
                </a:cubicBezTo>
                <a:cubicBezTo>
                  <a:pt x="125" y="496"/>
                  <a:pt x="125" y="497"/>
                  <a:pt x="125" y="498"/>
                </a:cubicBezTo>
                <a:cubicBezTo>
                  <a:pt x="126" y="513"/>
                  <a:pt x="129" y="528"/>
                  <a:pt x="133" y="542"/>
                </a:cubicBezTo>
                <a:cubicBezTo>
                  <a:pt x="133" y="542"/>
                  <a:pt x="132" y="543"/>
                  <a:pt x="132" y="543"/>
                </a:cubicBezTo>
                <a:cubicBezTo>
                  <a:pt x="93" y="515"/>
                  <a:pt x="69" y="470"/>
                  <a:pt x="64" y="423"/>
                </a:cubicBezTo>
                <a:cubicBezTo>
                  <a:pt x="62" y="414"/>
                  <a:pt x="62" y="405"/>
                  <a:pt x="62" y="396"/>
                </a:cubicBezTo>
                <a:cubicBezTo>
                  <a:pt x="64" y="396"/>
                  <a:pt x="66" y="393"/>
                  <a:pt x="65" y="391"/>
                </a:cubicBezTo>
                <a:close/>
                <a:moveTo>
                  <a:pt x="391" y="143"/>
                </a:moveTo>
                <a:cubicBezTo>
                  <a:pt x="430" y="109"/>
                  <a:pt x="490" y="113"/>
                  <a:pt x="530" y="145"/>
                </a:cubicBezTo>
                <a:cubicBezTo>
                  <a:pt x="543" y="155"/>
                  <a:pt x="553" y="168"/>
                  <a:pt x="561" y="181"/>
                </a:cubicBezTo>
                <a:cubicBezTo>
                  <a:pt x="561" y="183"/>
                  <a:pt x="561" y="185"/>
                  <a:pt x="563" y="186"/>
                </a:cubicBezTo>
                <a:cubicBezTo>
                  <a:pt x="563" y="186"/>
                  <a:pt x="564" y="187"/>
                  <a:pt x="564" y="187"/>
                </a:cubicBezTo>
                <a:cubicBezTo>
                  <a:pt x="577" y="210"/>
                  <a:pt x="583" y="237"/>
                  <a:pt x="584" y="263"/>
                </a:cubicBezTo>
                <a:cubicBezTo>
                  <a:pt x="567" y="242"/>
                  <a:pt x="541" y="230"/>
                  <a:pt x="517" y="218"/>
                </a:cubicBezTo>
                <a:cubicBezTo>
                  <a:pt x="516" y="217"/>
                  <a:pt x="514" y="218"/>
                  <a:pt x="513" y="219"/>
                </a:cubicBezTo>
                <a:cubicBezTo>
                  <a:pt x="502" y="203"/>
                  <a:pt x="486" y="190"/>
                  <a:pt x="469" y="181"/>
                </a:cubicBezTo>
                <a:cubicBezTo>
                  <a:pt x="453" y="173"/>
                  <a:pt x="436" y="168"/>
                  <a:pt x="419" y="168"/>
                </a:cubicBezTo>
                <a:cubicBezTo>
                  <a:pt x="419" y="167"/>
                  <a:pt x="419" y="167"/>
                  <a:pt x="419" y="166"/>
                </a:cubicBezTo>
                <a:cubicBezTo>
                  <a:pt x="405" y="142"/>
                  <a:pt x="379" y="142"/>
                  <a:pt x="354" y="145"/>
                </a:cubicBezTo>
                <a:cubicBezTo>
                  <a:pt x="330" y="148"/>
                  <a:pt x="305" y="152"/>
                  <a:pt x="283" y="165"/>
                </a:cubicBezTo>
                <a:cubicBezTo>
                  <a:pt x="275" y="169"/>
                  <a:pt x="269" y="175"/>
                  <a:pt x="263" y="181"/>
                </a:cubicBezTo>
                <a:cubicBezTo>
                  <a:pt x="263" y="179"/>
                  <a:pt x="261" y="177"/>
                  <a:pt x="258" y="178"/>
                </a:cubicBezTo>
                <a:cubicBezTo>
                  <a:pt x="251" y="180"/>
                  <a:pt x="243" y="184"/>
                  <a:pt x="236" y="187"/>
                </a:cubicBezTo>
                <a:cubicBezTo>
                  <a:pt x="236" y="178"/>
                  <a:pt x="238" y="170"/>
                  <a:pt x="242" y="162"/>
                </a:cubicBezTo>
                <a:cubicBezTo>
                  <a:pt x="244" y="162"/>
                  <a:pt x="246" y="161"/>
                  <a:pt x="249" y="162"/>
                </a:cubicBezTo>
                <a:cubicBezTo>
                  <a:pt x="254" y="162"/>
                  <a:pt x="254" y="154"/>
                  <a:pt x="249" y="154"/>
                </a:cubicBezTo>
                <a:cubicBezTo>
                  <a:pt x="248" y="154"/>
                  <a:pt x="247" y="154"/>
                  <a:pt x="246" y="154"/>
                </a:cubicBezTo>
                <a:cubicBezTo>
                  <a:pt x="261" y="126"/>
                  <a:pt x="293" y="105"/>
                  <a:pt x="321" y="97"/>
                </a:cubicBezTo>
                <a:cubicBezTo>
                  <a:pt x="347" y="88"/>
                  <a:pt x="375" y="89"/>
                  <a:pt x="401" y="98"/>
                </a:cubicBezTo>
                <a:cubicBezTo>
                  <a:pt x="401" y="100"/>
                  <a:pt x="403" y="102"/>
                  <a:pt x="406" y="101"/>
                </a:cubicBezTo>
                <a:cubicBezTo>
                  <a:pt x="407" y="101"/>
                  <a:pt x="407" y="101"/>
                  <a:pt x="408" y="100"/>
                </a:cubicBezTo>
                <a:cubicBezTo>
                  <a:pt x="417" y="104"/>
                  <a:pt x="426" y="108"/>
                  <a:pt x="434" y="113"/>
                </a:cubicBezTo>
                <a:cubicBezTo>
                  <a:pt x="416" y="117"/>
                  <a:pt x="399" y="125"/>
                  <a:pt x="385" y="137"/>
                </a:cubicBezTo>
                <a:cubicBezTo>
                  <a:pt x="381" y="140"/>
                  <a:pt x="387" y="146"/>
                  <a:pt x="391" y="143"/>
                </a:cubicBezTo>
                <a:close/>
                <a:moveTo>
                  <a:pt x="588" y="401"/>
                </a:moveTo>
                <a:cubicBezTo>
                  <a:pt x="586" y="408"/>
                  <a:pt x="583" y="415"/>
                  <a:pt x="580" y="422"/>
                </a:cubicBezTo>
                <a:cubicBezTo>
                  <a:pt x="579" y="422"/>
                  <a:pt x="579" y="423"/>
                  <a:pt x="579" y="423"/>
                </a:cubicBezTo>
                <a:cubicBezTo>
                  <a:pt x="569" y="440"/>
                  <a:pt x="557" y="453"/>
                  <a:pt x="538" y="459"/>
                </a:cubicBezTo>
                <a:cubicBezTo>
                  <a:pt x="548" y="435"/>
                  <a:pt x="548" y="407"/>
                  <a:pt x="539" y="382"/>
                </a:cubicBezTo>
                <a:cubicBezTo>
                  <a:pt x="538" y="380"/>
                  <a:pt x="537" y="379"/>
                  <a:pt x="535" y="379"/>
                </a:cubicBezTo>
                <a:cubicBezTo>
                  <a:pt x="549" y="350"/>
                  <a:pt x="546" y="310"/>
                  <a:pt x="533" y="282"/>
                </a:cubicBezTo>
                <a:cubicBezTo>
                  <a:pt x="530" y="277"/>
                  <a:pt x="527" y="272"/>
                  <a:pt x="524" y="267"/>
                </a:cubicBezTo>
                <a:cubicBezTo>
                  <a:pt x="527" y="252"/>
                  <a:pt x="524" y="239"/>
                  <a:pt x="518" y="227"/>
                </a:cubicBezTo>
                <a:cubicBezTo>
                  <a:pt x="562" y="249"/>
                  <a:pt x="598" y="276"/>
                  <a:pt x="598" y="331"/>
                </a:cubicBezTo>
                <a:cubicBezTo>
                  <a:pt x="598" y="351"/>
                  <a:pt x="596" y="375"/>
                  <a:pt x="590" y="397"/>
                </a:cubicBezTo>
                <a:cubicBezTo>
                  <a:pt x="588" y="397"/>
                  <a:pt x="588" y="399"/>
                  <a:pt x="588" y="401"/>
                </a:cubicBezTo>
                <a:close/>
                <a:moveTo>
                  <a:pt x="327" y="554"/>
                </a:moveTo>
                <a:cubicBezTo>
                  <a:pt x="296" y="575"/>
                  <a:pt x="256" y="556"/>
                  <a:pt x="233" y="532"/>
                </a:cubicBezTo>
                <a:cubicBezTo>
                  <a:pt x="222" y="521"/>
                  <a:pt x="214" y="507"/>
                  <a:pt x="209" y="493"/>
                </a:cubicBezTo>
                <a:cubicBezTo>
                  <a:pt x="208" y="489"/>
                  <a:pt x="204" y="477"/>
                  <a:pt x="203" y="466"/>
                </a:cubicBezTo>
                <a:cubicBezTo>
                  <a:pt x="205" y="464"/>
                  <a:pt x="206" y="461"/>
                  <a:pt x="203" y="459"/>
                </a:cubicBezTo>
                <a:cubicBezTo>
                  <a:pt x="203" y="459"/>
                  <a:pt x="202" y="459"/>
                  <a:pt x="202" y="459"/>
                </a:cubicBezTo>
                <a:cubicBezTo>
                  <a:pt x="202" y="450"/>
                  <a:pt x="203" y="442"/>
                  <a:pt x="208" y="441"/>
                </a:cubicBezTo>
                <a:cubicBezTo>
                  <a:pt x="210" y="440"/>
                  <a:pt x="211" y="438"/>
                  <a:pt x="211" y="437"/>
                </a:cubicBezTo>
                <a:cubicBezTo>
                  <a:pt x="223" y="453"/>
                  <a:pt x="241" y="465"/>
                  <a:pt x="262" y="469"/>
                </a:cubicBezTo>
                <a:cubicBezTo>
                  <a:pt x="259" y="479"/>
                  <a:pt x="268" y="495"/>
                  <a:pt x="272" y="503"/>
                </a:cubicBezTo>
                <a:cubicBezTo>
                  <a:pt x="282" y="523"/>
                  <a:pt x="299" y="539"/>
                  <a:pt x="320" y="548"/>
                </a:cubicBezTo>
                <a:cubicBezTo>
                  <a:pt x="358" y="564"/>
                  <a:pt x="402" y="550"/>
                  <a:pt x="426" y="518"/>
                </a:cubicBezTo>
                <a:cubicBezTo>
                  <a:pt x="437" y="520"/>
                  <a:pt x="448" y="521"/>
                  <a:pt x="459" y="519"/>
                </a:cubicBezTo>
                <a:cubicBezTo>
                  <a:pt x="450" y="547"/>
                  <a:pt x="415" y="562"/>
                  <a:pt x="391" y="574"/>
                </a:cubicBezTo>
                <a:cubicBezTo>
                  <a:pt x="357" y="589"/>
                  <a:pt x="328" y="583"/>
                  <a:pt x="296" y="571"/>
                </a:cubicBezTo>
                <a:cubicBezTo>
                  <a:pt x="308" y="571"/>
                  <a:pt x="320" y="569"/>
                  <a:pt x="331" y="561"/>
                </a:cubicBezTo>
                <a:cubicBezTo>
                  <a:pt x="335" y="558"/>
                  <a:pt x="331" y="552"/>
                  <a:pt x="327" y="554"/>
                </a:cubicBezTo>
                <a:close/>
                <a:moveTo>
                  <a:pt x="155" y="373"/>
                </a:moveTo>
                <a:cubicBezTo>
                  <a:pt x="154" y="350"/>
                  <a:pt x="157" y="327"/>
                  <a:pt x="161" y="306"/>
                </a:cubicBezTo>
                <a:cubicBezTo>
                  <a:pt x="171" y="263"/>
                  <a:pt x="193" y="223"/>
                  <a:pt x="230" y="200"/>
                </a:cubicBezTo>
                <a:cubicBezTo>
                  <a:pt x="232" y="203"/>
                  <a:pt x="238" y="201"/>
                  <a:pt x="237" y="196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44" y="192"/>
                  <a:pt x="251" y="189"/>
                  <a:pt x="259" y="186"/>
                </a:cubicBezTo>
                <a:cubicBezTo>
                  <a:pt x="251" y="197"/>
                  <a:pt x="245" y="210"/>
                  <a:pt x="239" y="223"/>
                </a:cubicBezTo>
                <a:cubicBezTo>
                  <a:pt x="230" y="243"/>
                  <a:pt x="224" y="265"/>
                  <a:pt x="231" y="285"/>
                </a:cubicBezTo>
                <a:cubicBezTo>
                  <a:pt x="203" y="314"/>
                  <a:pt x="187" y="353"/>
                  <a:pt x="193" y="393"/>
                </a:cubicBezTo>
                <a:cubicBezTo>
                  <a:pt x="195" y="408"/>
                  <a:pt x="200" y="422"/>
                  <a:pt x="208" y="433"/>
                </a:cubicBezTo>
                <a:cubicBezTo>
                  <a:pt x="207" y="433"/>
                  <a:pt x="207" y="433"/>
                  <a:pt x="206" y="433"/>
                </a:cubicBezTo>
                <a:cubicBezTo>
                  <a:pt x="197" y="436"/>
                  <a:pt x="195" y="445"/>
                  <a:pt x="195" y="455"/>
                </a:cubicBezTo>
                <a:cubicBezTo>
                  <a:pt x="168" y="437"/>
                  <a:pt x="157" y="407"/>
                  <a:pt x="155" y="375"/>
                </a:cubicBezTo>
                <a:cubicBezTo>
                  <a:pt x="155" y="374"/>
                  <a:pt x="155" y="374"/>
                  <a:pt x="155" y="373"/>
                </a:cubicBezTo>
                <a:close/>
                <a:moveTo>
                  <a:pt x="147" y="370"/>
                </a:moveTo>
                <a:cubicBezTo>
                  <a:pt x="144" y="366"/>
                  <a:pt x="142" y="355"/>
                  <a:pt x="140" y="343"/>
                </a:cubicBezTo>
                <a:cubicBezTo>
                  <a:pt x="141" y="341"/>
                  <a:pt x="141" y="339"/>
                  <a:pt x="139" y="338"/>
                </a:cubicBezTo>
                <a:cubicBezTo>
                  <a:pt x="137" y="323"/>
                  <a:pt x="136" y="309"/>
                  <a:pt x="136" y="306"/>
                </a:cubicBezTo>
                <a:cubicBezTo>
                  <a:pt x="138" y="284"/>
                  <a:pt x="145" y="262"/>
                  <a:pt x="153" y="242"/>
                </a:cubicBezTo>
                <a:cubicBezTo>
                  <a:pt x="169" y="206"/>
                  <a:pt x="194" y="169"/>
                  <a:pt x="233" y="163"/>
                </a:cubicBezTo>
                <a:cubicBezTo>
                  <a:pt x="230" y="172"/>
                  <a:pt x="228" y="181"/>
                  <a:pt x="229" y="191"/>
                </a:cubicBezTo>
                <a:cubicBezTo>
                  <a:pt x="187" y="216"/>
                  <a:pt x="162" y="262"/>
                  <a:pt x="152" y="311"/>
                </a:cubicBezTo>
                <a:cubicBezTo>
                  <a:pt x="149" y="329"/>
                  <a:pt x="146" y="350"/>
                  <a:pt x="147" y="370"/>
                </a:cubicBezTo>
                <a:close/>
                <a:moveTo>
                  <a:pt x="515" y="405"/>
                </a:moveTo>
                <a:cubicBezTo>
                  <a:pt x="522" y="400"/>
                  <a:pt x="527" y="393"/>
                  <a:pt x="532" y="386"/>
                </a:cubicBezTo>
                <a:cubicBezTo>
                  <a:pt x="545" y="423"/>
                  <a:pt x="536" y="467"/>
                  <a:pt x="505" y="492"/>
                </a:cubicBezTo>
                <a:cubicBezTo>
                  <a:pt x="494" y="501"/>
                  <a:pt x="482" y="507"/>
                  <a:pt x="469" y="510"/>
                </a:cubicBezTo>
                <a:cubicBezTo>
                  <a:pt x="469" y="509"/>
                  <a:pt x="469" y="509"/>
                  <a:pt x="469" y="509"/>
                </a:cubicBezTo>
                <a:cubicBezTo>
                  <a:pt x="470" y="504"/>
                  <a:pt x="462" y="504"/>
                  <a:pt x="462" y="509"/>
                </a:cubicBezTo>
                <a:cubicBezTo>
                  <a:pt x="461" y="510"/>
                  <a:pt x="461" y="510"/>
                  <a:pt x="461" y="511"/>
                </a:cubicBezTo>
                <a:cubicBezTo>
                  <a:pt x="451" y="513"/>
                  <a:pt x="441" y="512"/>
                  <a:pt x="431" y="511"/>
                </a:cubicBezTo>
                <a:cubicBezTo>
                  <a:pt x="431" y="507"/>
                  <a:pt x="425" y="505"/>
                  <a:pt x="423" y="508"/>
                </a:cubicBezTo>
                <a:cubicBezTo>
                  <a:pt x="423" y="509"/>
                  <a:pt x="423" y="509"/>
                  <a:pt x="423" y="509"/>
                </a:cubicBezTo>
                <a:cubicBezTo>
                  <a:pt x="413" y="507"/>
                  <a:pt x="404" y="503"/>
                  <a:pt x="396" y="498"/>
                </a:cubicBezTo>
                <a:cubicBezTo>
                  <a:pt x="406" y="494"/>
                  <a:pt x="416" y="489"/>
                  <a:pt x="425" y="482"/>
                </a:cubicBezTo>
                <a:cubicBezTo>
                  <a:pt x="426" y="483"/>
                  <a:pt x="427" y="484"/>
                  <a:pt x="428" y="484"/>
                </a:cubicBezTo>
                <a:cubicBezTo>
                  <a:pt x="471" y="488"/>
                  <a:pt x="497" y="440"/>
                  <a:pt x="508" y="405"/>
                </a:cubicBezTo>
                <a:cubicBezTo>
                  <a:pt x="521" y="365"/>
                  <a:pt x="514" y="319"/>
                  <a:pt x="479" y="292"/>
                </a:cubicBezTo>
                <a:cubicBezTo>
                  <a:pt x="478" y="291"/>
                  <a:pt x="476" y="291"/>
                  <a:pt x="474" y="292"/>
                </a:cubicBezTo>
                <a:cubicBezTo>
                  <a:pt x="469" y="276"/>
                  <a:pt x="458" y="261"/>
                  <a:pt x="443" y="251"/>
                </a:cubicBezTo>
                <a:cubicBezTo>
                  <a:pt x="435" y="246"/>
                  <a:pt x="427" y="242"/>
                  <a:pt x="418" y="240"/>
                </a:cubicBezTo>
                <a:cubicBezTo>
                  <a:pt x="455" y="229"/>
                  <a:pt x="494" y="240"/>
                  <a:pt x="516" y="270"/>
                </a:cubicBezTo>
                <a:cubicBezTo>
                  <a:pt x="517" y="270"/>
                  <a:pt x="517" y="271"/>
                  <a:pt x="517" y="271"/>
                </a:cubicBezTo>
                <a:cubicBezTo>
                  <a:pt x="520" y="274"/>
                  <a:pt x="522" y="278"/>
                  <a:pt x="524" y="281"/>
                </a:cubicBezTo>
                <a:cubicBezTo>
                  <a:pt x="541" y="314"/>
                  <a:pt x="544" y="373"/>
                  <a:pt x="511" y="398"/>
                </a:cubicBezTo>
                <a:cubicBezTo>
                  <a:pt x="507" y="401"/>
                  <a:pt x="511" y="408"/>
                  <a:pt x="515" y="405"/>
                </a:cubicBezTo>
                <a:close/>
                <a:moveTo>
                  <a:pt x="242" y="293"/>
                </a:moveTo>
                <a:cubicBezTo>
                  <a:pt x="241" y="291"/>
                  <a:pt x="241" y="289"/>
                  <a:pt x="240" y="287"/>
                </a:cubicBezTo>
                <a:cubicBezTo>
                  <a:pt x="244" y="283"/>
                  <a:pt x="249" y="279"/>
                  <a:pt x="254" y="275"/>
                </a:cubicBezTo>
                <a:cubicBezTo>
                  <a:pt x="252" y="287"/>
                  <a:pt x="252" y="298"/>
                  <a:pt x="254" y="310"/>
                </a:cubicBezTo>
                <a:cubicBezTo>
                  <a:pt x="254" y="311"/>
                  <a:pt x="255" y="311"/>
                  <a:pt x="256" y="312"/>
                </a:cubicBezTo>
                <a:cubicBezTo>
                  <a:pt x="255" y="317"/>
                  <a:pt x="255" y="322"/>
                  <a:pt x="255" y="326"/>
                </a:cubicBezTo>
                <a:cubicBezTo>
                  <a:pt x="226" y="355"/>
                  <a:pt x="230" y="411"/>
                  <a:pt x="253" y="442"/>
                </a:cubicBezTo>
                <a:cubicBezTo>
                  <a:pt x="259" y="451"/>
                  <a:pt x="267" y="458"/>
                  <a:pt x="276" y="463"/>
                </a:cubicBezTo>
                <a:cubicBezTo>
                  <a:pt x="274" y="463"/>
                  <a:pt x="272" y="463"/>
                  <a:pt x="271" y="463"/>
                </a:cubicBezTo>
                <a:cubicBezTo>
                  <a:pt x="270" y="462"/>
                  <a:pt x="268" y="461"/>
                  <a:pt x="267" y="462"/>
                </a:cubicBezTo>
                <a:cubicBezTo>
                  <a:pt x="227" y="456"/>
                  <a:pt x="199" y="418"/>
                  <a:pt x="200" y="375"/>
                </a:cubicBezTo>
                <a:cubicBezTo>
                  <a:pt x="201" y="344"/>
                  <a:pt x="213" y="316"/>
                  <a:pt x="234" y="293"/>
                </a:cubicBezTo>
                <a:cubicBezTo>
                  <a:pt x="234" y="294"/>
                  <a:pt x="235" y="296"/>
                  <a:pt x="235" y="297"/>
                </a:cubicBezTo>
                <a:cubicBezTo>
                  <a:pt x="238" y="301"/>
                  <a:pt x="245" y="297"/>
                  <a:pt x="242" y="293"/>
                </a:cubicBezTo>
                <a:close/>
                <a:moveTo>
                  <a:pt x="265" y="262"/>
                </a:moveTo>
                <a:cubicBezTo>
                  <a:pt x="272" y="237"/>
                  <a:pt x="291" y="214"/>
                  <a:pt x="317" y="204"/>
                </a:cubicBezTo>
                <a:cubicBezTo>
                  <a:pt x="353" y="190"/>
                  <a:pt x="395" y="203"/>
                  <a:pt x="420" y="232"/>
                </a:cubicBezTo>
                <a:cubicBezTo>
                  <a:pt x="418" y="232"/>
                  <a:pt x="415" y="233"/>
                  <a:pt x="413" y="234"/>
                </a:cubicBezTo>
                <a:cubicBezTo>
                  <a:pt x="411" y="234"/>
                  <a:pt x="410" y="237"/>
                  <a:pt x="411" y="239"/>
                </a:cubicBezTo>
                <a:cubicBezTo>
                  <a:pt x="401" y="237"/>
                  <a:pt x="391" y="237"/>
                  <a:pt x="381" y="239"/>
                </a:cubicBezTo>
                <a:cubicBezTo>
                  <a:pt x="382" y="237"/>
                  <a:pt x="382" y="234"/>
                  <a:pt x="379" y="234"/>
                </a:cubicBezTo>
                <a:cubicBezTo>
                  <a:pt x="325" y="218"/>
                  <a:pt x="277" y="249"/>
                  <a:pt x="260" y="294"/>
                </a:cubicBezTo>
                <a:cubicBezTo>
                  <a:pt x="260" y="285"/>
                  <a:pt x="261" y="277"/>
                  <a:pt x="263" y="269"/>
                </a:cubicBezTo>
                <a:cubicBezTo>
                  <a:pt x="263" y="269"/>
                  <a:pt x="263" y="268"/>
                  <a:pt x="264" y="268"/>
                </a:cubicBezTo>
                <a:cubicBezTo>
                  <a:pt x="266" y="267"/>
                  <a:pt x="266" y="264"/>
                  <a:pt x="265" y="262"/>
                </a:cubicBezTo>
                <a:close/>
                <a:moveTo>
                  <a:pt x="474" y="343"/>
                </a:moveTo>
                <a:cubicBezTo>
                  <a:pt x="475" y="343"/>
                  <a:pt x="476" y="342"/>
                  <a:pt x="477" y="341"/>
                </a:cubicBezTo>
                <a:cubicBezTo>
                  <a:pt x="480" y="327"/>
                  <a:pt x="480" y="313"/>
                  <a:pt x="476" y="300"/>
                </a:cubicBezTo>
                <a:cubicBezTo>
                  <a:pt x="505" y="324"/>
                  <a:pt x="511" y="362"/>
                  <a:pt x="502" y="397"/>
                </a:cubicBezTo>
                <a:cubicBezTo>
                  <a:pt x="494" y="429"/>
                  <a:pt x="470" y="477"/>
                  <a:pt x="432" y="476"/>
                </a:cubicBezTo>
                <a:cubicBezTo>
                  <a:pt x="446" y="464"/>
                  <a:pt x="456" y="446"/>
                  <a:pt x="462" y="425"/>
                </a:cubicBezTo>
                <a:cubicBezTo>
                  <a:pt x="462" y="424"/>
                  <a:pt x="461" y="422"/>
                  <a:pt x="460" y="421"/>
                </a:cubicBezTo>
                <a:cubicBezTo>
                  <a:pt x="464" y="414"/>
                  <a:pt x="467" y="405"/>
                  <a:pt x="468" y="396"/>
                </a:cubicBezTo>
                <a:cubicBezTo>
                  <a:pt x="469" y="395"/>
                  <a:pt x="468" y="394"/>
                  <a:pt x="467" y="393"/>
                </a:cubicBezTo>
                <a:cubicBezTo>
                  <a:pt x="474" y="378"/>
                  <a:pt x="477" y="360"/>
                  <a:pt x="474" y="343"/>
                </a:cubicBezTo>
                <a:close/>
                <a:moveTo>
                  <a:pt x="445" y="354"/>
                </a:moveTo>
                <a:cubicBezTo>
                  <a:pt x="447" y="354"/>
                  <a:pt x="448" y="354"/>
                  <a:pt x="449" y="352"/>
                </a:cubicBezTo>
                <a:cubicBezTo>
                  <a:pt x="452" y="338"/>
                  <a:pt x="451" y="324"/>
                  <a:pt x="446" y="311"/>
                </a:cubicBezTo>
                <a:cubicBezTo>
                  <a:pt x="489" y="339"/>
                  <a:pt x="463" y="425"/>
                  <a:pt x="418" y="417"/>
                </a:cubicBezTo>
                <a:cubicBezTo>
                  <a:pt x="419" y="416"/>
                  <a:pt x="419" y="415"/>
                  <a:pt x="420" y="414"/>
                </a:cubicBezTo>
                <a:cubicBezTo>
                  <a:pt x="421" y="410"/>
                  <a:pt x="417" y="408"/>
                  <a:pt x="414" y="410"/>
                </a:cubicBezTo>
                <a:cubicBezTo>
                  <a:pt x="415" y="408"/>
                  <a:pt x="417" y="406"/>
                  <a:pt x="418" y="403"/>
                </a:cubicBezTo>
                <a:cubicBezTo>
                  <a:pt x="419" y="405"/>
                  <a:pt x="422" y="406"/>
                  <a:pt x="424" y="404"/>
                </a:cubicBezTo>
                <a:cubicBezTo>
                  <a:pt x="440" y="391"/>
                  <a:pt x="447" y="372"/>
                  <a:pt x="445" y="354"/>
                </a:cubicBezTo>
                <a:close/>
                <a:moveTo>
                  <a:pt x="414" y="319"/>
                </a:moveTo>
                <a:cubicBezTo>
                  <a:pt x="443" y="336"/>
                  <a:pt x="446" y="375"/>
                  <a:pt x="420" y="398"/>
                </a:cubicBezTo>
                <a:cubicBezTo>
                  <a:pt x="423" y="384"/>
                  <a:pt x="422" y="369"/>
                  <a:pt x="412" y="357"/>
                </a:cubicBezTo>
                <a:cubicBezTo>
                  <a:pt x="412" y="356"/>
                  <a:pt x="411" y="356"/>
                  <a:pt x="410" y="355"/>
                </a:cubicBezTo>
                <a:cubicBezTo>
                  <a:pt x="410" y="354"/>
                  <a:pt x="410" y="352"/>
                  <a:pt x="409" y="351"/>
                </a:cubicBezTo>
                <a:cubicBezTo>
                  <a:pt x="415" y="341"/>
                  <a:pt x="416" y="329"/>
                  <a:pt x="414" y="319"/>
                </a:cubicBezTo>
                <a:close/>
                <a:moveTo>
                  <a:pt x="442" y="341"/>
                </a:moveTo>
                <a:cubicBezTo>
                  <a:pt x="437" y="328"/>
                  <a:pt x="427" y="316"/>
                  <a:pt x="412" y="309"/>
                </a:cubicBezTo>
                <a:cubicBezTo>
                  <a:pt x="411" y="309"/>
                  <a:pt x="410" y="309"/>
                  <a:pt x="409" y="309"/>
                </a:cubicBezTo>
                <a:cubicBezTo>
                  <a:pt x="407" y="304"/>
                  <a:pt x="402" y="300"/>
                  <a:pt x="397" y="298"/>
                </a:cubicBezTo>
                <a:cubicBezTo>
                  <a:pt x="387" y="293"/>
                  <a:pt x="375" y="293"/>
                  <a:pt x="365" y="297"/>
                </a:cubicBezTo>
                <a:cubicBezTo>
                  <a:pt x="361" y="291"/>
                  <a:pt x="356" y="288"/>
                  <a:pt x="349" y="288"/>
                </a:cubicBezTo>
                <a:cubicBezTo>
                  <a:pt x="354" y="280"/>
                  <a:pt x="361" y="276"/>
                  <a:pt x="370" y="274"/>
                </a:cubicBezTo>
                <a:cubicBezTo>
                  <a:pt x="371" y="275"/>
                  <a:pt x="372" y="275"/>
                  <a:pt x="373" y="274"/>
                </a:cubicBezTo>
                <a:cubicBezTo>
                  <a:pt x="389" y="272"/>
                  <a:pt x="407" y="278"/>
                  <a:pt x="418" y="285"/>
                </a:cubicBezTo>
                <a:cubicBezTo>
                  <a:pt x="436" y="298"/>
                  <a:pt x="444" y="320"/>
                  <a:pt x="442" y="341"/>
                </a:cubicBezTo>
                <a:close/>
                <a:moveTo>
                  <a:pt x="348" y="397"/>
                </a:moveTo>
                <a:cubicBezTo>
                  <a:pt x="345" y="394"/>
                  <a:pt x="342" y="390"/>
                  <a:pt x="340" y="385"/>
                </a:cubicBezTo>
                <a:cubicBezTo>
                  <a:pt x="340" y="385"/>
                  <a:pt x="340" y="384"/>
                  <a:pt x="340" y="384"/>
                </a:cubicBezTo>
                <a:cubicBezTo>
                  <a:pt x="343" y="380"/>
                  <a:pt x="341" y="376"/>
                  <a:pt x="342" y="371"/>
                </a:cubicBezTo>
                <a:cubicBezTo>
                  <a:pt x="342" y="371"/>
                  <a:pt x="342" y="371"/>
                  <a:pt x="342" y="371"/>
                </a:cubicBezTo>
                <a:cubicBezTo>
                  <a:pt x="350" y="384"/>
                  <a:pt x="368" y="390"/>
                  <a:pt x="380" y="378"/>
                </a:cubicBezTo>
                <a:cubicBezTo>
                  <a:pt x="382" y="377"/>
                  <a:pt x="383" y="376"/>
                  <a:pt x="383" y="375"/>
                </a:cubicBezTo>
                <a:cubicBezTo>
                  <a:pt x="386" y="380"/>
                  <a:pt x="391" y="383"/>
                  <a:pt x="397" y="381"/>
                </a:cubicBezTo>
                <a:cubicBezTo>
                  <a:pt x="392" y="401"/>
                  <a:pt x="370" y="409"/>
                  <a:pt x="354" y="401"/>
                </a:cubicBezTo>
                <a:cubicBezTo>
                  <a:pt x="356" y="398"/>
                  <a:pt x="351" y="394"/>
                  <a:pt x="348" y="397"/>
                </a:cubicBezTo>
                <a:close/>
                <a:moveTo>
                  <a:pt x="362" y="338"/>
                </a:moveTo>
                <a:cubicBezTo>
                  <a:pt x="357" y="346"/>
                  <a:pt x="345" y="349"/>
                  <a:pt x="339" y="357"/>
                </a:cubicBezTo>
                <a:cubicBezTo>
                  <a:pt x="336" y="361"/>
                  <a:pt x="335" y="374"/>
                  <a:pt x="332" y="380"/>
                </a:cubicBezTo>
                <a:cubicBezTo>
                  <a:pt x="332" y="377"/>
                  <a:pt x="332" y="377"/>
                  <a:pt x="332" y="377"/>
                </a:cubicBezTo>
                <a:cubicBezTo>
                  <a:pt x="331" y="373"/>
                  <a:pt x="327" y="372"/>
                  <a:pt x="325" y="374"/>
                </a:cubicBezTo>
                <a:cubicBezTo>
                  <a:pt x="324" y="369"/>
                  <a:pt x="324" y="364"/>
                  <a:pt x="324" y="360"/>
                </a:cubicBezTo>
                <a:cubicBezTo>
                  <a:pt x="325" y="360"/>
                  <a:pt x="325" y="360"/>
                  <a:pt x="325" y="360"/>
                </a:cubicBezTo>
                <a:cubicBezTo>
                  <a:pt x="330" y="360"/>
                  <a:pt x="330" y="353"/>
                  <a:pt x="325" y="352"/>
                </a:cubicBezTo>
                <a:cubicBezTo>
                  <a:pt x="325" y="352"/>
                  <a:pt x="325" y="352"/>
                  <a:pt x="325" y="352"/>
                </a:cubicBezTo>
                <a:cubicBezTo>
                  <a:pt x="326" y="347"/>
                  <a:pt x="327" y="343"/>
                  <a:pt x="329" y="339"/>
                </a:cubicBezTo>
                <a:cubicBezTo>
                  <a:pt x="332" y="332"/>
                  <a:pt x="337" y="327"/>
                  <a:pt x="343" y="323"/>
                </a:cubicBezTo>
                <a:cubicBezTo>
                  <a:pt x="347" y="321"/>
                  <a:pt x="351" y="319"/>
                  <a:pt x="355" y="319"/>
                </a:cubicBezTo>
                <a:cubicBezTo>
                  <a:pt x="366" y="326"/>
                  <a:pt x="369" y="332"/>
                  <a:pt x="362" y="338"/>
                </a:cubicBezTo>
                <a:close/>
                <a:moveTo>
                  <a:pt x="372" y="374"/>
                </a:moveTo>
                <a:cubicBezTo>
                  <a:pt x="361" y="381"/>
                  <a:pt x="350" y="372"/>
                  <a:pt x="347" y="361"/>
                </a:cubicBezTo>
                <a:cubicBezTo>
                  <a:pt x="350" y="357"/>
                  <a:pt x="354" y="355"/>
                  <a:pt x="359" y="351"/>
                </a:cubicBezTo>
                <a:cubicBezTo>
                  <a:pt x="360" y="350"/>
                  <a:pt x="362" y="349"/>
                  <a:pt x="363" y="348"/>
                </a:cubicBezTo>
                <a:cubicBezTo>
                  <a:pt x="364" y="348"/>
                  <a:pt x="364" y="348"/>
                  <a:pt x="365" y="348"/>
                </a:cubicBezTo>
                <a:cubicBezTo>
                  <a:pt x="381" y="348"/>
                  <a:pt x="385" y="367"/>
                  <a:pt x="372" y="374"/>
                </a:cubicBezTo>
                <a:close/>
                <a:moveTo>
                  <a:pt x="348" y="312"/>
                </a:moveTo>
                <a:cubicBezTo>
                  <a:pt x="348" y="312"/>
                  <a:pt x="348" y="312"/>
                  <a:pt x="348" y="312"/>
                </a:cubicBezTo>
                <a:cubicBezTo>
                  <a:pt x="341" y="314"/>
                  <a:pt x="335" y="318"/>
                  <a:pt x="331" y="323"/>
                </a:cubicBezTo>
                <a:cubicBezTo>
                  <a:pt x="324" y="331"/>
                  <a:pt x="320" y="340"/>
                  <a:pt x="318" y="350"/>
                </a:cubicBezTo>
                <a:cubicBezTo>
                  <a:pt x="315" y="348"/>
                  <a:pt x="313" y="346"/>
                  <a:pt x="312" y="344"/>
                </a:cubicBezTo>
                <a:cubicBezTo>
                  <a:pt x="314" y="342"/>
                  <a:pt x="313" y="339"/>
                  <a:pt x="310" y="338"/>
                </a:cubicBezTo>
                <a:cubicBezTo>
                  <a:pt x="309" y="328"/>
                  <a:pt x="314" y="316"/>
                  <a:pt x="320" y="309"/>
                </a:cubicBezTo>
                <a:cubicBezTo>
                  <a:pt x="325" y="304"/>
                  <a:pt x="334" y="298"/>
                  <a:pt x="343" y="296"/>
                </a:cubicBezTo>
                <a:cubicBezTo>
                  <a:pt x="343" y="296"/>
                  <a:pt x="344" y="296"/>
                  <a:pt x="345" y="296"/>
                </a:cubicBezTo>
                <a:cubicBezTo>
                  <a:pt x="350" y="295"/>
                  <a:pt x="355" y="297"/>
                  <a:pt x="358" y="301"/>
                </a:cubicBezTo>
                <a:cubicBezTo>
                  <a:pt x="354" y="304"/>
                  <a:pt x="351" y="307"/>
                  <a:pt x="348" y="312"/>
                </a:cubicBezTo>
                <a:close/>
                <a:moveTo>
                  <a:pt x="317" y="358"/>
                </a:moveTo>
                <a:cubicBezTo>
                  <a:pt x="316" y="366"/>
                  <a:pt x="317" y="374"/>
                  <a:pt x="318" y="382"/>
                </a:cubicBezTo>
                <a:cubicBezTo>
                  <a:pt x="318" y="386"/>
                  <a:pt x="323" y="387"/>
                  <a:pt x="325" y="385"/>
                </a:cubicBezTo>
                <a:cubicBezTo>
                  <a:pt x="325" y="386"/>
                  <a:pt x="325" y="386"/>
                  <a:pt x="325" y="387"/>
                </a:cubicBezTo>
                <a:cubicBezTo>
                  <a:pt x="325" y="389"/>
                  <a:pt x="326" y="391"/>
                  <a:pt x="329" y="391"/>
                </a:cubicBezTo>
                <a:cubicBezTo>
                  <a:pt x="331" y="391"/>
                  <a:pt x="332" y="391"/>
                  <a:pt x="334" y="390"/>
                </a:cubicBezTo>
                <a:cubicBezTo>
                  <a:pt x="336" y="395"/>
                  <a:pt x="339" y="398"/>
                  <a:pt x="342" y="401"/>
                </a:cubicBezTo>
                <a:cubicBezTo>
                  <a:pt x="340" y="402"/>
                  <a:pt x="338" y="403"/>
                  <a:pt x="336" y="404"/>
                </a:cubicBezTo>
                <a:cubicBezTo>
                  <a:pt x="335" y="401"/>
                  <a:pt x="330" y="401"/>
                  <a:pt x="329" y="404"/>
                </a:cubicBezTo>
                <a:cubicBezTo>
                  <a:pt x="309" y="402"/>
                  <a:pt x="293" y="369"/>
                  <a:pt x="307" y="350"/>
                </a:cubicBezTo>
                <a:cubicBezTo>
                  <a:pt x="309" y="353"/>
                  <a:pt x="313" y="356"/>
                  <a:pt x="317" y="358"/>
                </a:cubicBezTo>
                <a:close/>
                <a:moveTo>
                  <a:pt x="390" y="371"/>
                </a:moveTo>
                <a:cubicBezTo>
                  <a:pt x="390" y="369"/>
                  <a:pt x="389" y="368"/>
                  <a:pt x="387" y="367"/>
                </a:cubicBezTo>
                <a:cubicBezTo>
                  <a:pt x="390" y="356"/>
                  <a:pt x="382" y="343"/>
                  <a:pt x="370" y="341"/>
                </a:cubicBezTo>
                <a:cubicBezTo>
                  <a:pt x="373" y="336"/>
                  <a:pt x="376" y="330"/>
                  <a:pt x="376" y="325"/>
                </a:cubicBezTo>
                <a:cubicBezTo>
                  <a:pt x="385" y="327"/>
                  <a:pt x="393" y="333"/>
                  <a:pt x="398" y="342"/>
                </a:cubicBezTo>
                <a:cubicBezTo>
                  <a:pt x="399" y="344"/>
                  <a:pt x="400" y="347"/>
                  <a:pt x="401" y="350"/>
                </a:cubicBezTo>
                <a:cubicBezTo>
                  <a:pt x="401" y="351"/>
                  <a:pt x="401" y="352"/>
                  <a:pt x="402" y="353"/>
                </a:cubicBezTo>
                <a:cubicBezTo>
                  <a:pt x="402" y="354"/>
                  <a:pt x="402" y="355"/>
                  <a:pt x="402" y="356"/>
                </a:cubicBezTo>
                <a:cubicBezTo>
                  <a:pt x="402" y="359"/>
                  <a:pt x="402" y="362"/>
                  <a:pt x="401" y="365"/>
                </a:cubicBezTo>
                <a:cubicBezTo>
                  <a:pt x="401" y="367"/>
                  <a:pt x="400" y="368"/>
                  <a:pt x="399" y="369"/>
                </a:cubicBezTo>
                <a:cubicBezTo>
                  <a:pt x="398" y="373"/>
                  <a:pt x="395" y="374"/>
                  <a:pt x="390" y="371"/>
                </a:cubicBezTo>
                <a:close/>
                <a:moveTo>
                  <a:pt x="371" y="316"/>
                </a:moveTo>
                <a:cubicBezTo>
                  <a:pt x="371" y="316"/>
                  <a:pt x="371" y="316"/>
                  <a:pt x="371" y="316"/>
                </a:cubicBezTo>
                <a:cubicBezTo>
                  <a:pt x="367" y="312"/>
                  <a:pt x="363" y="311"/>
                  <a:pt x="359" y="311"/>
                </a:cubicBezTo>
                <a:cubicBezTo>
                  <a:pt x="360" y="309"/>
                  <a:pt x="362" y="308"/>
                  <a:pt x="363" y="307"/>
                </a:cubicBezTo>
                <a:cubicBezTo>
                  <a:pt x="365" y="308"/>
                  <a:pt x="367" y="306"/>
                  <a:pt x="368" y="304"/>
                </a:cubicBezTo>
                <a:cubicBezTo>
                  <a:pt x="376" y="301"/>
                  <a:pt x="385" y="301"/>
                  <a:pt x="393" y="304"/>
                </a:cubicBezTo>
                <a:cubicBezTo>
                  <a:pt x="406" y="311"/>
                  <a:pt x="409" y="326"/>
                  <a:pt x="405" y="339"/>
                </a:cubicBezTo>
                <a:cubicBezTo>
                  <a:pt x="399" y="327"/>
                  <a:pt x="386" y="317"/>
                  <a:pt x="371" y="316"/>
                </a:cubicBezTo>
                <a:close/>
                <a:moveTo>
                  <a:pt x="340" y="288"/>
                </a:moveTo>
                <a:cubicBezTo>
                  <a:pt x="329" y="291"/>
                  <a:pt x="317" y="300"/>
                  <a:pt x="310" y="309"/>
                </a:cubicBezTo>
                <a:cubicBezTo>
                  <a:pt x="303" y="318"/>
                  <a:pt x="300" y="331"/>
                  <a:pt x="303" y="341"/>
                </a:cubicBezTo>
                <a:cubicBezTo>
                  <a:pt x="297" y="348"/>
                  <a:pt x="294" y="357"/>
                  <a:pt x="294" y="366"/>
                </a:cubicBezTo>
                <a:cubicBezTo>
                  <a:pt x="289" y="358"/>
                  <a:pt x="286" y="350"/>
                  <a:pt x="284" y="341"/>
                </a:cubicBezTo>
                <a:cubicBezTo>
                  <a:pt x="284" y="341"/>
                  <a:pt x="284" y="341"/>
                  <a:pt x="284" y="341"/>
                </a:cubicBezTo>
                <a:cubicBezTo>
                  <a:pt x="286" y="338"/>
                  <a:pt x="285" y="336"/>
                  <a:pt x="283" y="335"/>
                </a:cubicBezTo>
                <a:cubicBezTo>
                  <a:pt x="282" y="322"/>
                  <a:pt x="285" y="309"/>
                  <a:pt x="292" y="297"/>
                </a:cubicBezTo>
                <a:cubicBezTo>
                  <a:pt x="306" y="274"/>
                  <a:pt x="335" y="260"/>
                  <a:pt x="360" y="270"/>
                </a:cubicBezTo>
                <a:cubicBezTo>
                  <a:pt x="351" y="273"/>
                  <a:pt x="344" y="279"/>
                  <a:pt x="340" y="288"/>
                </a:cubicBezTo>
                <a:close/>
                <a:moveTo>
                  <a:pt x="339" y="255"/>
                </a:moveTo>
                <a:cubicBezTo>
                  <a:pt x="338" y="256"/>
                  <a:pt x="337" y="258"/>
                  <a:pt x="338" y="259"/>
                </a:cubicBezTo>
                <a:cubicBezTo>
                  <a:pt x="319" y="261"/>
                  <a:pt x="302" y="271"/>
                  <a:pt x="290" y="286"/>
                </a:cubicBezTo>
                <a:cubicBezTo>
                  <a:pt x="278" y="302"/>
                  <a:pt x="274" y="321"/>
                  <a:pt x="276" y="339"/>
                </a:cubicBezTo>
                <a:cubicBezTo>
                  <a:pt x="272" y="344"/>
                  <a:pt x="269" y="349"/>
                  <a:pt x="267" y="355"/>
                </a:cubicBezTo>
                <a:cubicBezTo>
                  <a:pt x="264" y="346"/>
                  <a:pt x="263" y="337"/>
                  <a:pt x="263" y="329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1" y="272"/>
                  <a:pt x="314" y="225"/>
                  <a:pt x="374" y="241"/>
                </a:cubicBezTo>
                <a:cubicBezTo>
                  <a:pt x="362" y="244"/>
                  <a:pt x="351" y="249"/>
                  <a:pt x="339" y="255"/>
                </a:cubicBezTo>
                <a:close/>
                <a:moveTo>
                  <a:pt x="273" y="367"/>
                </a:moveTo>
                <a:cubicBezTo>
                  <a:pt x="273" y="367"/>
                  <a:pt x="273" y="367"/>
                  <a:pt x="273" y="367"/>
                </a:cubicBezTo>
                <a:cubicBezTo>
                  <a:pt x="273" y="361"/>
                  <a:pt x="275" y="355"/>
                  <a:pt x="278" y="350"/>
                </a:cubicBezTo>
                <a:cubicBezTo>
                  <a:pt x="281" y="360"/>
                  <a:pt x="285" y="369"/>
                  <a:pt x="292" y="377"/>
                </a:cubicBezTo>
                <a:cubicBezTo>
                  <a:pt x="293" y="378"/>
                  <a:pt x="294" y="379"/>
                  <a:pt x="295" y="379"/>
                </a:cubicBezTo>
                <a:cubicBezTo>
                  <a:pt x="300" y="396"/>
                  <a:pt x="314" y="411"/>
                  <a:pt x="329" y="412"/>
                </a:cubicBezTo>
                <a:cubicBezTo>
                  <a:pt x="331" y="420"/>
                  <a:pt x="338" y="425"/>
                  <a:pt x="346" y="428"/>
                </a:cubicBezTo>
                <a:cubicBezTo>
                  <a:pt x="323" y="432"/>
                  <a:pt x="298" y="425"/>
                  <a:pt x="283" y="406"/>
                </a:cubicBezTo>
                <a:cubicBezTo>
                  <a:pt x="276" y="396"/>
                  <a:pt x="272" y="384"/>
                  <a:pt x="272" y="372"/>
                </a:cubicBezTo>
                <a:cubicBezTo>
                  <a:pt x="273" y="370"/>
                  <a:pt x="274" y="369"/>
                  <a:pt x="273" y="367"/>
                </a:cubicBezTo>
                <a:close/>
                <a:moveTo>
                  <a:pt x="338" y="411"/>
                </a:moveTo>
                <a:cubicBezTo>
                  <a:pt x="341" y="410"/>
                  <a:pt x="345" y="409"/>
                  <a:pt x="348" y="406"/>
                </a:cubicBezTo>
                <a:cubicBezTo>
                  <a:pt x="369" y="419"/>
                  <a:pt x="400" y="410"/>
                  <a:pt x="406" y="381"/>
                </a:cubicBezTo>
                <a:cubicBezTo>
                  <a:pt x="406" y="379"/>
                  <a:pt x="405" y="377"/>
                  <a:pt x="404" y="377"/>
                </a:cubicBezTo>
                <a:cubicBezTo>
                  <a:pt x="406" y="374"/>
                  <a:pt x="408" y="370"/>
                  <a:pt x="409" y="366"/>
                </a:cubicBezTo>
                <a:cubicBezTo>
                  <a:pt x="417" y="381"/>
                  <a:pt x="415" y="399"/>
                  <a:pt x="403" y="412"/>
                </a:cubicBezTo>
                <a:cubicBezTo>
                  <a:pt x="401" y="411"/>
                  <a:pt x="399" y="414"/>
                  <a:pt x="399" y="416"/>
                </a:cubicBezTo>
                <a:cubicBezTo>
                  <a:pt x="391" y="422"/>
                  <a:pt x="381" y="425"/>
                  <a:pt x="372" y="425"/>
                </a:cubicBezTo>
                <a:cubicBezTo>
                  <a:pt x="362" y="425"/>
                  <a:pt x="343" y="422"/>
                  <a:pt x="338" y="411"/>
                </a:cubicBezTo>
                <a:close/>
                <a:moveTo>
                  <a:pt x="415" y="425"/>
                </a:moveTo>
                <a:cubicBezTo>
                  <a:pt x="431" y="429"/>
                  <a:pt x="446" y="422"/>
                  <a:pt x="456" y="410"/>
                </a:cubicBezTo>
                <a:cubicBezTo>
                  <a:pt x="441" y="452"/>
                  <a:pt x="396" y="476"/>
                  <a:pt x="351" y="463"/>
                </a:cubicBezTo>
                <a:cubicBezTo>
                  <a:pt x="376" y="462"/>
                  <a:pt x="400" y="449"/>
                  <a:pt x="415" y="425"/>
                </a:cubicBezTo>
                <a:close/>
                <a:moveTo>
                  <a:pt x="448" y="441"/>
                </a:moveTo>
                <a:cubicBezTo>
                  <a:pt x="423" y="497"/>
                  <a:pt x="350" y="513"/>
                  <a:pt x="302" y="472"/>
                </a:cubicBezTo>
                <a:cubicBezTo>
                  <a:pt x="315" y="474"/>
                  <a:pt x="328" y="473"/>
                  <a:pt x="340" y="468"/>
                </a:cubicBezTo>
                <a:cubicBezTo>
                  <a:pt x="380" y="483"/>
                  <a:pt x="423" y="471"/>
                  <a:pt x="448" y="441"/>
                </a:cubicBezTo>
                <a:close/>
                <a:moveTo>
                  <a:pt x="471" y="330"/>
                </a:moveTo>
                <a:cubicBezTo>
                  <a:pt x="465" y="317"/>
                  <a:pt x="456" y="305"/>
                  <a:pt x="441" y="299"/>
                </a:cubicBezTo>
                <a:cubicBezTo>
                  <a:pt x="434" y="288"/>
                  <a:pt x="425" y="278"/>
                  <a:pt x="412" y="273"/>
                </a:cubicBezTo>
                <a:cubicBezTo>
                  <a:pt x="401" y="267"/>
                  <a:pt x="386" y="265"/>
                  <a:pt x="372" y="267"/>
                </a:cubicBezTo>
                <a:cubicBezTo>
                  <a:pt x="364" y="262"/>
                  <a:pt x="357" y="260"/>
                  <a:pt x="349" y="259"/>
                </a:cubicBezTo>
                <a:cubicBezTo>
                  <a:pt x="376" y="245"/>
                  <a:pt x="406" y="239"/>
                  <a:pt x="434" y="255"/>
                </a:cubicBezTo>
                <a:cubicBezTo>
                  <a:pt x="461" y="270"/>
                  <a:pt x="474" y="300"/>
                  <a:pt x="471" y="330"/>
                </a:cubicBezTo>
                <a:close/>
                <a:moveTo>
                  <a:pt x="265" y="368"/>
                </a:moveTo>
                <a:cubicBezTo>
                  <a:pt x="263" y="382"/>
                  <a:pt x="267" y="397"/>
                  <a:pt x="275" y="409"/>
                </a:cubicBezTo>
                <a:cubicBezTo>
                  <a:pt x="292" y="433"/>
                  <a:pt x="323" y="440"/>
                  <a:pt x="351" y="436"/>
                </a:cubicBezTo>
                <a:cubicBezTo>
                  <a:pt x="353" y="435"/>
                  <a:pt x="354" y="433"/>
                  <a:pt x="353" y="431"/>
                </a:cubicBezTo>
                <a:cubicBezTo>
                  <a:pt x="368" y="434"/>
                  <a:pt x="385" y="432"/>
                  <a:pt x="394" y="428"/>
                </a:cubicBezTo>
                <a:cubicBezTo>
                  <a:pt x="398" y="426"/>
                  <a:pt x="402" y="424"/>
                  <a:pt x="405" y="421"/>
                </a:cubicBezTo>
                <a:cubicBezTo>
                  <a:pt x="405" y="421"/>
                  <a:pt x="406" y="422"/>
                  <a:pt x="407" y="422"/>
                </a:cubicBezTo>
                <a:cubicBezTo>
                  <a:pt x="394" y="443"/>
                  <a:pt x="373" y="454"/>
                  <a:pt x="351" y="455"/>
                </a:cubicBezTo>
                <a:cubicBezTo>
                  <a:pt x="350" y="454"/>
                  <a:pt x="349" y="454"/>
                  <a:pt x="347" y="455"/>
                </a:cubicBezTo>
                <a:cubicBezTo>
                  <a:pt x="347" y="455"/>
                  <a:pt x="347" y="455"/>
                  <a:pt x="347" y="455"/>
                </a:cubicBezTo>
                <a:cubicBezTo>
                  <a:pt x="327" y="455"/>
                  <a:pt x="307" y="446"/>
                  <a:pt x="292" y="428"/>
                </a:cubicBezTo>
                <a:cubicBezTo>
                  <a:pt x="289" y="424"/>
                  <a:pt x="283" y="430"/>
                  <a:pt x="286" y="434"/>
                </a:cubicBezTo>
                <a:cubicBezTo>
                  <a:pt x="299" y="450"/>
                  <a:pt x="316" y="459"/>
                  <a:pt x="333" y="462"/>
                </a:cubicBezTo>
                <a:cubicBezTo>
                  <a:pt x="321" y="466"/>
                  <a:pt x="308" y="466"/>
                  <a:pt x="296" y="463"/>
                </a:cubicBezTo>
                <a:cubicBezTo>
                  <a:pt x="295" y="462"/>
                  <a:pt x="294" y="461"/>
                  <a:pt x="292" y="462"/>
                </a:cubicBezTo>
                <a:cubicBezTo>
                  <a:pt x="292" y="462"/>
                  <a:pt x="292" y="462"/>
                  <a:pt x="292" y="462"/>
                </a:cubicBezTo>
                <a:cubicBezTo>
                  <a:pt x="278" y="457"/>
                  <a:pt x="265" y="447"/>
                  <a:pt x="256" y="433"/>
                </a:cubicBezTo>
                <a:cubicBezTo>
                  <a:pt x="240" y="407"/>
                  <a:pt x="236" y="364"/>
                  <a:pt x="256" y="338"/>
                </a:cubicBezTo>
                <a:cubicBezTo>
                  <a:pt x="257" y="348"/>
                  <a:pt x="260" y="358"/>
                  <a:pt x="265" y="368"/>
                </a:cubicBezTo>
                <a:close/>
                <a:moveTo>
                  <a:pt x="269" y="470"/>
                </a:moveTo>
                <a:cubicBezTo>
                  <a:pt x="270" y="470"/>
                  <a:pt x="270" y="470"/>
                  <a:pt x="270" y="470"/>
                </a:cubicBezTo>
                <a:cubicBezTo>
                  <a:pt x="276" y="471"/>
                  <a:pt x="282" y="471"/>
                  <a:pt x="289" y="470"/>
                </a:cubicBezTo>
                <a:cubicBezTo>
                  <a:pt x="316" y="500"/>
                  <a:pt x="354" y="508"/>
                  <a:pt x="388" y="500"/>
                </a:cubicBezTo>
                <a:cubicBezTo>
                  <a:pt x="388" y="501"/>
                  <a:pt x="389" y="502"/>
                  <a:pt x="390" y="503"/>
                </a:cubicBezTo>
                <a:cubicBezTo>
                  <a:pt x="399" y="509"/>
                  <a:pt x="408" y="513"/>
                  <a:pt x="418" y="516"/>
                </a:cubicBezTo>
                <a:cubicBezTo>
                  <a:pt x="397" y="541"/>
                  <a:pt x="362" y="553"/>
                  <a:pt x="331" y="543"/>
                </a:cubicBezTo>
                <a:cubicBezTo>
                  <a:pt x="315" y="538"/>
                  <a:pt x="301" y="529"/>
                  <a:pt x="290" y="516"/>
                </a:cubicBezTo>
                <a:cubicBezTo>
                  <a:pt x="286" y="511"/>
                  <a:pt x="265" y="479"/>
                  <a:pt x="269" y="470"/>
                </a:cubicBezTo>
                <a:close/>
                <a:moveTo>
                  <a:pt x="429" y="230"/>
                </a:moveTo>
                <a:cubicBezTo>
                  <a:pt x="428" y="229"/>
                  <a:pt x="428" y="229"/>
                  <a:pt x="428" y="229"/>
                </a:cubicBezTo>
                <a:cubicBezTo>
                  <a:pt x="413" y="210"/>
                  <a:pt x="392" y="198"/>
                  <a:pt x="369" y="193"/>
                </a:cubicBezTo>
                <a:cubicBezTo>
                  <a:pt x="370" y="193"/>
                  <a:pt x="370" y="193"/>
                  <a:pt x="370" y="192"/>
                </a:cubicBezTo>
                <a:cubicBezTo>
                  <a:pt x="398" y="170"/>
                  <a:pt x="435" y="172"/>
                  <a:pt x="465" y="188"/>
                </a:cubicBezTo>
                <a:cubicBezTo>
                  <a:pt x="491" y="202"/>
                  <a:pt x="519" y="227"/>
                  <a:pt x="517" y="259"/>
                </a:cubicBezTo>
                <a:cubicBezTo>
                  <a:pt x="495" y="234"/>
                  <a:pt x="461" y="224"/>
                  <a:pt x="429" y="230"/>
                </a:cubicBezTo>
                <a:close/>
                <a:moveTo>
                  <a:pt x="365" y="187"/>
                </a:moveTo>
                <a:cubicBezTo>
                  <a:pt x="363" y="188"/>
                  <a:pt x="363" y="191"/>
                  <a:pt x="365" y="192"/>
                </a:cubicBezTo>
                <a:cubicBezTo>
                  <a:pt x="346" y="189"/>
                  <a:pt x="327" y="191"/>
                  <a:pt x="309" y="199"/>
                </a:cubicBezTo>
                <a:cubicBezTo>
                  <a:pt x="282" y="211"/>
                  <a:pt x="263" y="236"/>
                  <a:pt x="256" y="264"/>
                </a:cubicBezTo>
                <a:cubicBezTo>
                  <a:pt x="249" y="268"/>
                  <a:pt x="243" y="273"/>
                  <a:pt x="237" y="279"/>
                </a:cubicBezTo>
                <a:cubicBezTo>
                  <a:pt x="229" y="241"/>
                  <a:pt x="257" y="189"/>
                  <a:pt x="287" y="172"/>
                </a:cubicBezTo>
                <a:cubicBezTo>
                  <a:pt x="303" y="162"/>
                  <a:pt x="321" y="158"/>
                  <a:pt x="338" y="155"/>
                </a:cubicBezTo>
                <a:cubicBezTo>
                  <a:pt x="362" y="151"/>
                  <a:pt x="395" y="145"/>
                  <a:pt x="410" y="168"/>
                </a:cubicBezTo>
                <a:cubicBezTo>
                  <a:pt x="394" y="170"/>
                  <a:pt x="379" y="175"/>
                  <a:pt x="365" y="187"/>
                </a:cubicBezTo>
                <a:close/>
                <a:moveTo>
                  <a:pt x="468" y="518"/>
                </a:moveTo>
                <a:cubicBezTo>
                  <a:pt x="483" y="515"/>
                  <a:pt x="498" y="509"/>
                  <a:pt x="510" y="498"/>
                </a:cubicBezTo>
                <a:cubicBezTo>
                  <a:pt x="520" y="490"/>
                  <a:pt x="529" y="479"/>
                  <a:pt x="535" y="468"/>
                </a:cubicBezTo>
                <a:cubicBezTo>
                  <a:pt x="535" y="468"/>
                  <a:pt x="536" y="468"/>
                  <a:pt x="538" y="468"/>
                </a:cubicBezTo>
                <a:cubicBezTo>
                  <a:pt x="555" y="462"/>
                  <a:pt x="568" y="452"/>
                  <a:pt x="578" y="439"/>
                </a:cubicBezTo>
                <a:cubicBezTo>
                  <a:pt x="575" y="472"/>
                  <a:pt x="564" y="504"/>
                  <a:pt x="541" y="529"/>
                </a:cubicBezTo>
                <a:cubicBezTo>
                  <a:pt x="528" y="543"/>
                  <a:pt x="512" y="553"/>
                  <a:pt x="495" y="559"/>
                </a:cubicBezTo>
                <a:cubicBezTo>
                  <a:pt x="489" y="561"/>
                  <a:pt x="440" y="572"/>
                  <a:pt x="440" y="559"/>
                </a:cubicBezTo>
                <a:cubicBezTo>
                  <a:pt x="440" y="558"/>
                  <a:pt x="439" y="557"/>
                  <a:pt x="439" y="556"/>
                </a:cubicBezTo>
                <a:cubicBezTo>
                  <a:pt x="452" y="547"/>
                  <a:pt x="464" y="534"/>
                  <a:pt x="468" y="518"/>
                </a:cubicBezTo>
                <a:close/>
                <a:moveTo>
                  <a:pt x="237" y="154"/>
                </a:moveTo>
                <a:cubicBezTo>
                  <a:pt x="186" y="159"/>
                  <a:pt x="154" y="212"/>
                  <a:pt x="139" y="258"/>
                </a:cubicBezTo>
                <a:cubicBezTo>
                  <a:pt x="130" y="282"/>
                  <a:pt x="126" y="309"/>
                  <a:pt x="129" y="336"/>
                </a:cubicBezTo>
                <a:cubicBezTo>
                  <a:pt x="91" y="293"/>
                  <a:pt x="104" y="223"/>
                  <a:pt x="128" y="176"/>
                </a:cubicBezTo>
                <a:cubicBezTo>
                  <a:pt x="156" y="121"/>
                  <a:pt x="219" y="80"/>
                  <a:pt x="281" y="107"/>
                </a:cubicBezTo>
                <a:cubicBezTo>
                  <a:pt x="263" y="119"/>
                  <a:pt x="247" y="135"/>
                  <a:pt x="237" y="154"/>
                </a:cubicBezTo>
                <a:close/>
                <a:moveTo>
                  <a:pt x="133" y="356"/>
                </a:moveTo>
                <a:cubicBezTo>
                  <a:pt x="136" y="366"/>
                  <a:pt x="140" y="378"/>
                  <a:pt x="148" y="379"/>
                </a:cubicBezTo>
                <a:cubicBezTo>
                  <a:pt x="151" y="413"/>
                  <a:pt x="163" y="446"/>
                  <a:pt x="195" y="464"/>
                </a:cubicBezTo>
                <a:cubicBezTo>
                  <a:pt x="195" y="468"/>
                  <a:pt x="196" y="471"/>
                  <a:pt x="196" y="474"/>
                </a:cubicBezTo>
                <a:cubicBezTo>
                  <a:pt x="199" y="494"/>
                  <a:pt x="208" y="513"/>
                  <a:pt x="220" y="530"/>
                </a:cubicBezTo>
                <a:cubicBezTo>
                  <a:pt x="236" y="549"/>
                  <a:pt x="260" y="566"/>
                  <a:pt x="285" y="570"/>
                </a:cubicBezTo>
                <a:cubicBezTo>
                  <a:pt x="285" y="571"/>
                  <a:pt x="284" y="573"/>
                  <a:pt x="285" y="574"/>
                </a:cubicBezTo>
                <a:cubicBezTo>
                  <a:pt x="230" y="579"/>
                  <a:pt x="174" y="555"/>
                  <a:pt x="143" y="509"/>
                </a:cubicBezTo>
                <a:cubicBezTo>
                  <a:pt x="112" y="464"/>
                  <a:pt x="110" y="404"/>
                  <a:pt x="133" y="356"/>
                </a:cubicBezTo>
                <a:close/>
                <a:moveTo>
                  <a:pt x="252" y="581"/>
                </a:moveTo>
                <a:cubicBezTo>
                  <a:pt x="267" y="583"/>
                  <a:pt x="282" y="583"/>
                  <a:pt x="297" y="580"/>
                </a:cubicBezTo>
                <a:cubicBezTo>
                  <a:pt x="333" y="593"/>
                  <a:pt x="364" y="595"/>
                  <a:pt x="401" y="577"/>
                </a:cubicBezTo>
                <a:cubicBezTo>
                  <a:pt x="411" y="572"/>
                  <a:pt x="422" y="567"/>
                  <a:pt x="432" y="561"/>
                </a:cubicBezTo>
                <a:cubicBezTo>
                  <a:pt x="433" y="573"/>
                  <a:pt x="451" y="573"/>
                  <a:pt x="462" y="573"/>
                </a:cubicBezTo>
                <a:cubicBezTo>
                  <a:pt x="436" y="601"/>
                  <a:pt x="401" y="619"/>
                  <a:pt x="362" y="622"/>
                </a:cubicBezTo>
                <a:cubicBezTo>
                  <a:pt x="343" y="624"/>
                  <a:pt x="324" y="622"/>
                  <a:pt x="306" y="617"/>
                </a:cubicBezTo>
                <a:cubicBezTo>
                  <a:pt x="301" y="615"/>
                  <a:pt x="295" y="613"/>
                  <a:pt x="290" y="611"/>
                </a:cubicBezTo>
                <a:cubicBezTo>
                  <a:pt x="290" y="611"/>
                  <a:pt x="289" y="611"/>
                  <a:pt x="289" y="611"/>
                </a:cubicBezTo>
                <a:cubicBezTo>
                  <a:pt x="288" y="610"/>
                  <a:pt x="287" y="610"/>
                  <a:pt x="286" y="610"/>
                </a:cubicBezTo>
                <a:cubicBezTo>
                  <a:pt x="282" y="608"/>
                  <a:pt x="278" y="606"/>
                  <a:pt x="274" y="604"/>
                </a:cubicBezTo>
                <a:cubicBezTo>
                  <a:pt x="266" y="600"/>
                  <a:pt x="256" y="589"/>
                  <a:pt x="248" y="587"/>
                </a:cubicBezTo>
                <a:cubicBezTo>
                  <a:pt x="251" y="588"/>
                  <a:pt x="253" y="584"/>
                  <a:pt x="252" y="581"/>
                </a:cubicBezTo>
                <a:close/>
                <a:moveTo>
                  <a:pt x="471" y="575"/>
                </a:moveTo>
                <a:cubicBezTo>
                  <a:pt x="472" y="574"/>
                  <a:pt x="472" y="573"/>
                  <a:pt x="472" y="572"/>
                </a:cubicBezTo>
                <a:cubicBezTo>
                  <a:pt x="493" y="570"/>
                  <a:pt x="513" y="562"/>
                  <a:pt x="530" y="549"/>
                </a:cubicBezTo>
                <a:cubicBezTo>
                  <a:pt x="569" y="520"/>
                  <a:pt x="585" y="472"/>
                  <a:pt x="586" y="426"/>
                </a:cubicBezTo>
                <a:cubicBezTo>
                  <a:pt x="588" y="421"/>
                  <a:pt x="590" y="417"/>
                  <a:pt x="592" y="412"/>
                </a:cubicBezTo>
                <a:cubicBezTo>
                  <a:pt x="606" y="461"/>
                  <a:pt x="595" y="517"/>
                  <a:pt x="569" y="560"/>
                </a:cubicBezTo>
                <a:cubicBezTo>
                  <a:pt x="538" y="608"/>
                  <a:pt x="485" y="610"/>
                  <a:pt x="434" y="606"/>
                </a:cubicBezTo>
                <a:cubicBezTo>
                  <a:pt x="448" y="598"/>
                  <a:pt x="460" y="588"/>
                  <a:pt x="471" y="575"/>
                </a:cubicBezTo>
                <a:close/>
                <a:moveTo>
                  <a:pt x="618" y="183"/>
                </a:moveTo>
                <a:cubicBezTo>
                  <a:pt x="627" y="203"/>
                  <a:pt x="631" y="226"/>
                  <a:pt x="633" y="248"/>
                </a:cubicBezTo>
                <a:cubicBezTo>
                  <a:pt x="617" y="222"/>
                  <a:pt x="595" y="200"/>
                  <a:pt x="570" y="182"/>
                </a:cubicBezTo>
                <a:cubicBezTo>
                  <a:pt x="560" y="162"/>
                  <a:pt x="545" y="144"/>
                  <a:pt x="526" y="132"/>
                </a:cubicBezTo>
                <a:cubicBezTo>
                  <a:pt x="502" y="116"/>
                  <a:pt x="473" y="109"/>
                  <a:pt x="446" y="112"/>
                </a:cubicBezTo>
                <a:cubicBezTo>
                  <a:pt x="438" y="106"/>
                  <a:pt x="429" y="101"/>
                  <a:pt x="420" y="97"/>
                </a:cubicBezTo>
                <a:cubicBezTo>
                  <a:pt x="468" y="85"/>
                  <a:pt x="520" y="108"/>
                  <a:pt x="562" y="130"/>
                </a:cubicBezTo>
                <a:cubicBezTo>
                  <a:pt x="586" y="142"/>
                  <a:pt x="606" y="158"/>
                  <a:pt x="618" y="183"/>
                </a:cubicBezTo>
                <a:close/>
                <a:moveTo>
                  <a:pt x="257" y="55"/>
                </a:moveTo>
                <a:cubicBezTo>
                  <a:pt x="269" y="55"/>
                  <a:pt x="281" y="55"/>
                  <a:pt x="292" y="56"/>
                </a:cubicBezTo>
                <a:cubicBezTo>
                  <a:pt x="294" y="59"/>
                  <a:pt x="297" y="60"/>
                  <a:pt x="299" y="57"/>
                </a:cubicBezTo>
                <a:cubicBezTo>
                  <a:pt x="299" y="57"/>
                  <a:pt x="299" y="57"/>
                  <a:pt x="299" y="57"/>
                </a:cubicBezTo>
                <a:cubicBezTo>
                  <a:pt x="332" y="61"/>
                  <a:pt x="364" y="71"/>
                  <a:pt x="393" y="86"/>
                </a:cubicBezTo>
                <a:cubicBezTo>
                  <a:pt x="398" y="89"/>
                  <a:pt x="402" y="82"/>
                  <a:pt x="397" y="79"/>
                </a:cubicBezTo>
                <a:cubicBezTo>
                  <a:pt x="368" y="64"/>
                  <a:pt x="337" y="54"/>
                  <a:pt x="305" y="50"/>
                </a:cubicBezTo>
                <a:cubicBezTo>
                  <a:pt x="344" y="8"/>
                  <a:pt x="407" y="17"/>
                  <a:pt x="457" y="35"/>
                </a:cubicBezTo>
                <a:cubicBezTo>
                  <a:pt x="501" y="51"/>
                  <a:pt x="547" y="77"/>
                  <a:pt x="565" y="123"/>
                </a:cubicBezTo>
                <a:cubicBezTo>
                  <a:pt x="519" y="98"/>
                  <a:pt x="459" y="74"/>
                  <a:pt x="408" y="92"/>
                </a:cubicBezTo>
                <a:cubicBezTo>
                  <a:pt x="375" y="80"/>
                  <a:pt x="337" y="80"/>
                  <a:pt x="304" y="95"/>
                </a:cubicBezTo>
                <a:cubicBezTo>
                  <a:pt x="299" y="97"/>
                  <a:pt x="293" y="99"/>
                  <a:pt x="288" y="102"/>
                </a:cubicBezTo>
                <a:cubicBezTo>
                  <a:pt x="288" y="102"/>
                  <a:pt x="288" y="102"/>
                  <a:pt x="287" y="102"/>
                </a:cubicBezTo>
                <a:cubicBezTo>
                  <a:pt x="246" y="82"/>
                  <a:pt x="203" y="91"/>
                  <a:pt x="169" y="116"/>
                </a:cubicBezTo>
                <a:cubicBezTo>
                  <a:pt x="168" y="116"/>
                  <a:pt x="168" y="115"/>
                  <a:pt x="167" y="116"/>
                </a:cubicBezTo>
                <a:cubicBezTo>
                  <a:pt x="159" y="116"/>
                  <a:pt x="151" y="118"/>
                  <a:pt x="143" y="121"/>
                </a:cubicBezTo>
                <a:cubicBezTo>
                  <a:pt x="158" y="73"/>
                  <a:pt x="211" y="57"/>
                  <a:pt x="257" y="55"/>
                </a:cubicBezTo>
                <a:close/>
                <a:moveTo>
                  <a:pt x="46" y="236"/>
                </a:moveTo>
                <a:cubicBezTo>
                  <a:pt x="64" y="188"/>
                  <a:pt x="105" y="135"/>
                  <a:pt x="158" y="125"/>
                </a:cubicBezTo>
                <a:cubicBezTo>
                  <a:pt x="145" y="137"/>
                  <a:pt x="133" y="151"/>
                  <a:pt x="124" y="167"/>
                </a:cubicBezTo>
                <a:cubicBezTo>
                  <a:pt x="112" y="189"/>
                  <a:pt x="102" y="217"/>
                  <a:pt x="99" y="245"/>
                </a:cubicBezTo>
                <a:cubicBezTo>
                  <a:pt x="97" y="245"/>
                  <a:pt x="96" y="246"/>
                  <a:pt x="96" y="247"/>
                </a:cubicBezTo>
                <a:cubicBezTo>
                  <a:pt x="75" y="287"/>
                  <a:pt x="59" y="331"/>
                  <a:pt x="55" y="375"/>
                </a:cubicBezTo>
                <a:cubicBezTo>
                  <a:pt x="32" y="333"/>
                  <a:pt x="29" y="282"/>
                  <a:pt x="46" y="236"/>
                </a:cubicBezTo>
                <a:close/>
                <a:moveTo>
                  <a:pt x="176" y="624"/>
                </a:moveTo>
                <a:cubicBezTo>
                  <a:pt x="169" y="641"/>
                  <a:pt x="104" y="602"/>
                  <a:pt x="97" y="596"/>
                </a:cubicBezTo>
                <a:cubicBezTo>
                  <a:pt x="72" y="578"/>
                  <a:pt x="52" y="554"/>
                  <a:pt x="39" y="526"/>
                </a:cubicBezTo>
                <a:cubicBezTo>
                  <a:pt x="10" y="467"/>
                  <a:pt x="13" y="398"/>
                  <a:pt x="32" y="337"/>
                </a:cubicBezTo>
                <a:cubicBezTo>
                  <a:pt x="36" y="355"/>
                  <a:pt x="44" y="373"/>
                  <a:pt x="54" y="389"/>
                </a:cubicBezTo>
                <a:cubicBezTo>
                  <a:pt x="54" y="402"/>
                  <a:pt x="54" y="415"/>
                  <a:pt x="56" y="427"/>
                </a:cubicBezTo>
                <a:cubicBezTo>
                  <a:pt x="64" y="480"/>
                  <a:pt x="91" y="529"/>
                  <a:pt x="137" y="556"/>
                </a:cubicBezTo>
                <a:cubicBezTo>
                  <a:pt x="138" y="556"/>
                  <a:pt x="138" y="556"/>
                  <a:pt x="138" y="557"/>
                </a:cubicBezTo>
                <a:cubicBezTo>
                  <a:pt x="148" y="580"/>
                  <a:pt x="162" y="602"/>
                  <a:pt x="180" y="621"/>
                </a:cubicBezTo>
                <a:cubicBezTo>
                  <a:pt x="178" y="621"/>
                  <a:pt x="177" y="622"/>
                  <a:pt x="176" y="624"/>
                </a:cubicBezTo>
                <a:close/>
                <a:moveTo>
                  <a:pt x="211" y="637"/>
                </a:moveTo>
                <a:cubicBezTo>
                  <a:pt x="168" y="607"/>
                  <a:pt x="141" y="561"/>
                  <a:pt x="134" y="510"/>
                </a:cubicBezTo>
                <a:cubicBezTo>
                  <a:pt x="136" y="512"/>
                  <a:pt x="137" y="515"/>
                  <a:pt x="139" y="518"/>
                </a:cubicBezTo>
                <a:cubicBezTo>
                  <a:pt x="164" y="551"/>
                  <a:pt x="202" y="573"/>
                  <a:pt x="242" y="580"/>
                </a:cubicBezTo>
                <a:cubicBezTo>
                  <a:pt x="239" y="583"/>
                  <a:pt x="242" y="591"/>
                  <a:pt x="245" y="595"/>
                </a:cubicBezTo>
                <a:cubicBezTo>
                  <a:pt x="255" y="605"/>
                  <a:pt x="271" y="613"/>
                  <a:pt x="287" y="619"/>
                </a:cubicBezTo>
                <a:cubicBezTo>
                  <a:pt x="307" y="638"/>
                  <a:pt x="331" y="652"/>
                  <a:pt x="356" y="661"/>
                </a:cubicBezTo>
                <a:cubicBezTo>
                  <a:pt x="311" y="685"/>
                  <a:pt x="250" y="664"/>
                  <a:pt x="211" y="637"/>
                </a:cubicBezTo>
                <a:close/>
                <a:moveTo>
                  <a:pt x="305" y="625"/>
                </a:moveTo>
                <a:cubicBezTo>
                  <a:pt x="312" y="626"/>
                  <a:pt x="318" y="628"/>
                  <a:pt x="323" y="629"/>
                </a:cubicBezTo>
                <a:cubicBezTo>
                  <a:pt x="358" y="634"/>
                  <a:pt x="393" y="628"/>
                  <a:pt x="424" y="612"/>
                </a:cubicBezTo>
                <a:cubicBezTo>
                  <a:pt x="424" y="613"/>
                  <a:pt x="425" y="614"/>
                  <a:pt x="426" y="614"/>
                </a:cubicBezTo>
                <a:cubicBezTo>
                  <a:pt x="449" y="616"/>
                  <a:pt x="473" y="617"/>
                  <a:pt x="495" y="613"/>
                </a:cubicBezTo>
                <a:cubicBezTo>
                  <a:pt x="511" y="620"/>
                  <a:pt x="527" y="622"/>
                  <a:pt x="542" y="620"/>
                </a:cubicBezTo>
                <a:cubicBezTo>
                  <a:pt x="474" y="678"/>
                  <a:pt x="375" y="679"/>
                  <a:pt x="305" y="625"/>
                </a:cubicBezTo>
                <a:close/>
                <a:moveTo>
                  <a:pt x="633" y="550"/>
                </a:moveTo>
                <a:cubicBezTo>
                  <a:pt x="607" y="588"/>
                  <a:pt x="558" y="623"/>
                  <a:pt x="510" y="611"/>
                </a:cubicBezTo>
                <a:cubicBezTo>
                  <a:pt x="534" y="604"/>
                  <a:pt x="556" y="592"/>
                  <a:pt x="572" y="569"/>
                </a:cubicBezTo>
                <a:cubicBezTo>
                  <a:pt x="582" y="555"/>
                  <a:pt x="589" y="540"/>
                  <a:pt x="595" y="523"/>
                </a:cubicBezTo>
                <a:cubicBezTo>
                  <a:pt x="596" y="523"/>
                  <a:pt x="597" y="523"/>
                  <a:pt x="598" y="521"/>
                </a:cubicBezTo>
                <a:cubicBezTo>
                  <a:pt x="600" y="519"/>
                  <a:pt x="601" y="517"/>
                  <a:pt x="602" y="515"/>
                </a:cubicBezTo>
                <a:cubicBezTo>
                  <a:pt x="604" y="515"/>
                  <a:pt x="605" y="515"/>
                  <a:pt x="606" y="514"/>
                </a:cubicBezTo>
                <a:cubicBezTo>
                  <a:pt x="633" y="491"/>
                  <a:pt x="651" y="460"/>
                  <a:pt x="661" y="426"/>
                </a:cubicBezTo>
                <a:cubicBezTo>
                  <a:pt x="669" y="469"/>
                  <a:pt x="658" y="514"/>
                  <a:pt x="633" y="55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稻壳儿春秋广告/盗版必究">
            <a:extLst>
              <a:ext uri="{FF2B5EF4-FFF2-40B4-BE49-F238E27FC236}">
                <a16:creationId xmlns:a16="http://schemas.microsoft.com/office/drawing/2014/main" id="{45081B2B-B667-48EB-8032-EA26617AE56E}"/>
              </a:ext>
            </a:extLst>
          </p:cNvPr>
          <p:cNvSpPr txBox="1"/>
          <p:nvPr/>
        </p:nvSpPr>
        <p:spPr>
          <a:xfrm>
            <a:off x="2427226" y="2567381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可自由选择输入角度制或是弧度制，输入同时即可获取转换结果及计算结果，节约时间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6A8313CE-2FE2-49C7-A124-1B6015DB5501}"/>
              </a:ext>
            </a:extLst>
          </p:cNvPr>
          <p:cNvSpPr>
            <a:spLocks noEditPoints="1"/>
          </p:cNvSpPr>
          <p:nvPr/>
        </p:nvSpPr>
        <p:spPr bwMode="auto">
          <a:xfrm>
            <a:off x="1511433" y="4325473"/>
            <a:ext cx="818246" cy="838932"/>
          </a:xfrm>
          <a:custGeom>
            <a:avLst/>
            <a:gdLst>
              <a:gd name="T0" fmla="*/ 459 w 678"/>
              <a:gd name="T1" fmla="*/ 27 h 695"/>
              <a:gd name="T2" fmla="*/ 177 w 678"/>
              <a:gd name="T3" fmla="*/ 635 h 695"/>
              <a:gd name="T4" fmla="*/ 633 w 678"/>
              <a:gd name="T5" fmla="*/ 564 h 695"/>
              <a:gd name="T6" fmla="*/ 592 w 678"/>
              <a:gd name="T7" fmla="*/ 272 h 695"/>
              <a:gd name="T8" fmla="*/ 125 w 678"/>
              <a:gd name="T9" fmla="*/ 498 h 695"/>
              <a:gd name="T10" fmla="*/ 561 w 678"/>
              <a:gd name="T11" fmla="*/ 181 h 695"/>
              <a:gd name="T12" fmla="*/ 419 w 678"/>
              <a:gd name="T13" fmla="*/ 166 h 695"/>
              <a:gd name="T14" fmla="*/ 249 w 678"/>
              <a:gd name="T15" fmla="*/ 154 h 695"/>
              <a:gd name="T16" fmla="*/ 391 w 678"/>
              <a:gd name="T17" fmla="*/ 143 h 695"/>
              <a:gd name="T18" fmla="*/ 524 w 678"/>
              <a:gd name="T19" fmla="*/ 267 h 695"/>
              <a:gd name="T20" fmla="*/ 203 w 678"/>
              <a:gd name="T21" fmla="*/ 466 h 695"/>
              <a:gd name="T22" fmla="*/ 426 w 678"/>
              <a:gd name="T23" fmla="*/ 518 h 695"/>
              <a:gd name="T24" fmla="*/ 230 w 678"/>
              <a:gd name="T25" fmla="*/ 200 h 695"/>
              <a:gd name="T26" fmla="*/ 206 w 678"/>
              <a:gd name="T27" fmla="*/ 433 h 695"/>
              <a:gd name="T28" fmla="*/ 153 w 678"/>
              <a:gd name="T29" fmla="*/ 242 h 695"/>
              <a:gd name="T30" fmla="*/ 469 w 678"/>
              <a:gd name="T31" fmla="*/ 510 h 695"/>
              <a:gd name="T32" fmla="*/ 425 w 678"/>
              <a:gd name="T33" fmla="*/ 482 h 695"/>
              <a:gd name="T34" fmla="*/ 517 w 678"/>
              <a:gd name="T35" fmla="*/ 271 h 695"/>
              <a:gd name="T36" fmla="*/ 256 w 678"/>
              <a:gd name="T37" fmla="*/ 312 h 695"/>
              <a:gd name="T38" fmla="*/ 235 w 678"/>
              <a:gd name="T39" fmla="*/ 297 h 695"/>
              <a:gd name="T40" fmla="*/ 379 w 678"/>
              <a:gd name="T41" fmla="*/ 234 h 695"/>
              <a:gd name="T42" fmla="*/ 502 w 678"/>
              <a:gd name="T43" fmla="*/ 397 h 695"/>
              <a:gd name="T44" fmla="*/ 449 w 678"/>
              <a:gd name="T45" fmla="*/ 352 h 695"/>
              <a:gd name="T46" fmla="*/ 414 w 678"/>
              <a:gd name="T47" fmla="*/ 319 h 695"/>
              <a:gd name="T48" fmla="*/ 409 w 678"/>
              <a:gd name="T49" fmla="*/ 309 h 695"/>
              <a:gd name="T50" fmla="*/ 348 w 678"/>
              <a:gd name="T51" fmla="*/ 397 h 695"/>
              <a:gd name="T52" fmla="*/ 354 w 678"/>
              <a:gd name="T53" fmla="*/ 401 h 695"/>
              <a:gd name="T54" fmla="*/ 325 w 678"/>
              <a:gd name="T55" fmla="*/ 360 h 695"/>
              <a:gd name="T56" fmla="*/ 347 w 678"/>
              <a:gd name="T57" fmla="*/ 361 h 695"/>
              <a:gd name="T58" fmla="*/ 318 w 678"/>
              <a:gd name="T59" fmla="*/ 350 h 695"/>
              <a:gd name="T60" fmla="*/ 317 w 678"/>
              <a:gd name="T61" fmla="*/ 358 h 695"/>
              <a:gd name="T62" fmla="*/ 329 w 678"/>
              <a:gd name="T63" fmla="*/ 404 h 695"/>
              <a:gd name="T64" fmla="*/ 401 w 678"/>
              <a:gd name="T65" fmla="*/ 350 h 695"/>
              <a:gd name="T66" fmla="*/ 359 w 678"/>
              <a:gd name="T67" fmla="*/ 311 h 695"/>
              <a:gd name="T68" fmla="*/ 303 w 678"/>
              <a:gd name="T69" fmla="*/ 341 h 695"/>
              <a:gd name="T70" fmla="*/ 339 w 678"/>
              <a:gd name="T71" fmla="*/ 255 h 695"/>
              <a:gd name="T72" fmla="*/ 339 w 678"/>
              <a:gd name="T73" fmla="*/ 255 h 695"/>
              <a:gd name="T74" fmla="*/ 283 w 678"/>
              <a:gd name="T75" fmla="*/ 406 h 695"/>
              <a:gd name="T76" fmla="*/ 403 w 678"/>
              <a:gd name="T77" fmla="*/ 412 h 695"/>
              <a:gd name="T78" fmla="*/ 448 w 678"/>
              <a:gd name="T79" fmla="*/ 441 h 695"/>
              <a:gd name="T80" fmla="*/ 349 w 678"/>
              <a:gd name="T81" fmla="*/ 259 h 695"/>
              <a:gd name="T82" fmla="*/ 405 w 678"/>
              <a:gd name="T83" fmla="*/ 421 h 695"/>
              <a:gd name="T84" fmla="*/ 296 w 678"/>
              <a:gd name="T85" fmla="*/ 463 h 695"/>
              <a:gd name="T86" fmla="*/ 289 w 678"/>
              <a:gd name="T87" fmla="*/ 470 h 695"/>
              <a:gd name="T88" fmla="*/ 428 w 678"/>
              <a:gd name="T89" fmla="*/ 229 h 695"/>
              <a:gd name="T90" fmla="*/ 309 w 678"/>
              <a:gd name="T91" fmla="*/ 199 h 695"/>
              <a:gd name="T92" fmla="*/ 510 w 678"/>
              <a:gd name="T93" fmla="*/ 498 h 695"/>
              <a:gd name="T94" fmla="*/ 468 w 678"/>
              <a:gd name="T95" fmla="*/ 518 h 695"/>
              <a:gd name="T96" fmla="*/ 148 w 678"/>
              <a:gd name="T97" fmla="*/ 379 h 695"/>
              <a:gd name="T98" fmla="*/ 252 w 678"/>
              <a:gd name="T99" fmla="*/ 581 h 695"/>
              <a:gd name="T100" fmla="*/ 289 w 678"/>
              <a:gd name="T101" fmla="*/ 611 h 695"/>
              <a:gd name="T102" fmla="*/ 586 w 678"/>
              <a:gd name="T103" fmla="*/ 426 h 695"/>
              <a:gd name="T104" fmla="*/ 526 w 678"/>
              <a:gd name="T105" fmla="*/ 132 h 695"/>
              <a:gd name="T106" fmla="*/ 299 w 678"/>
              <a:gd name="T107" fmla="*/ 57 h 695"/>
              <a:gd name="T108" fmla="*/ 288 w 678"/>
              <a:gd name="T109" fmla="*/ 102 h 695"/>
              <a:gd name="T110" fmla="*/ 124 w 678"/>
              <a:gd name="T111" fmla="*/ 167 h 695"/>
              <a:gd name="T112" fmla="*/ 32 w 678"/>
              <a:gd name="T113" fmla="*/ 337 h 695"/>
              <a:gd name="T114" fmla="*/ 134 w 678"/>
              <a:gd name="T115" fmla="*/ 510 h 695"/>
              <a:gd name="T116" fmla="*/ 323 w 678"/>
              <a:gd name="T117" fmla="*/ 629 h 695"/>
              <a:gd name="T118" fmla="*/ 572 w 678"/>
              <a:gd name="T119" fmla="*/ 569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8" h="695">
                <a:moveTo>
                  <a:pt x="668" y="420"/>
                </a:moveTo>
                <a:cubicBezTo>
                  <a:pt x="667" y="418"/>
                  <a:pt x="665" y="417"/>
                  <a:pt x="663" y="418"/>
                </a:cubicBezTo>
                <a:cubicBezTo>
                  <a:pt x="670" y="392"/>
                  <a:pt x="671" y="365"/>
                  <a:pt x="668" y="338"/>
                </a:cubicBezTo>
                <a:cubicBezTo>
                  <a:pt x="664" y="311"/>
                  <a:pt x="655" y="286"/>
                  <a:pt x="642" y="263"/>
                </a:cubicBezTo>
                <a:cubicBezTo>
                  <a:pt x="643" y="262"/>
                  <a:pt x="643" y="261"/>
                  <a:pt x="643" y="260"/>
                </a:cubicBezTo>
                <a:cubicBezTo>
                  <a:pt x="637" y="205"/>
                  <a:pt x="625" y="157"/>
                  <a:pt x="575" y="128"/>
                </a:cubicBezTo>
                <a:cubicBezTo>
                  <a:pt x="575" y="127"/>
                  <a:pt x="575" y="126"/>
                  <a:pt x="575" y="126"/>
                </a:cubicBezTo>
                <a:cubicBezTo>
                  <a:pt x="557" y="73"/>
                  <a:pt x="508" y="45"/>
                  <a:pt x="459" y="27"/>
                </a:cubicBezTo>
                <a:cubicBezTo>
                  <a:pt x="405" y="8"/>
                  <a:pt x="336" y="0"/>
                  <a:pt x="296" y="49"/>
                </a:cubicBezTo>
                <a:cubicBezTo>
                  <a:pt x="276" y="47"/>
                  <a:pt x="256" y="47"/>
                  <a:pt x="237" y="49"/>
                </a:cubicBezTo>
                <a:cubicBezTo>
                  <a:pt x="192" y="55"/>
                  <a:pt x="147" y="76"/>
                  <a:pt x="134" y="123"/>
                </a:cubicBezTo>
                <a:cubicBezTo>
                  <a:pt x="134" y="123"/>
                  <a:pt x="134" y="124"/>
                  <a:pt x="134" y="124"/>
                </a:cubicBezTo>
                <a:cubicBezTo>
                  <a:pt x="92" y="142"/>
                  <a:pt x="60" y="184"/>
                  <a:pt x="42" y="224"/>
                </a:cubicBezTo>
                <a:cubicBezTo>
                  <a:pt x="29" y="255"/>
                  <a:pt x="25" y="288"/>
                  <a:pt x="29" y="320"/>
                </a:cubicBezTo>
                <a:cubicBezTo>
                  <a:pt x="5" y="389"/>
                  <a:pt x="0" y="469"/>
                  <a:pt x="35" y="535"/>
                </a:cubicBezTo>
                <a:cubicBezTo>
                  <a:pt x="63" y="589"/>
                  <a:pt x="116" y="630"/>
                  <a:pt x="177" y="635"/>
                </a:cubicBezTo>
                <a:cubicBezTo>
                  <a:pt x="179" y="636"/>
                  <a:pt x="181" y="634"/>
                  <a:pt x="181" y="633"/>
                </a:cubicBezTo>
                <a:cubicBezTo>
                  <a:pt x="182" y="630"/>
                  <a:pt x="183" y="628"/>
                  <a:pt x="184" y="626"/>
                </a:cubicBezTo>
                <a:cubicBezTo>
                  <a:pt x="184" y="625"/>
                  <a:pt x="184" y="625"/>
                  <a:pt x="184" y="625"/>
                </a:cubicBezTo>
                <a:cubicBezTo>
                  <a:pt x="191" y="632"/>
                  <a:pt x="199" y="638"/>
                  <a:pt x="207" y="644"/>
                </a:cubicBezTo>
                <a:cubicBezTo>
                  <a:pt x="250" y="674"/>
                  <a:pt x="319" y="695"/>
                  <a:pt x="366" y="665"/>
                </a:cubicBezTo>
                <a:cubicBezTo>
                  <a:pt x="430" y="683"/>
                  <a:pt x="501" y="669"/>
                  <a:pt x="553" y="621"/>
                </a:cubicBezTo>
                <a:cubicBezTo>
                  <a:pt x="554" y="620"/>
                  <a:pt x="555" y="618"/>
                  <a:pt x="554" y="617"/>
                </a:cubicBezTo>
                <a:cubicBezTo>
                  <a:pt x="585" y="609"/>
                  <a:pt x="614" y="588"/>
                  <a:pt x="633" y="564"/>
                </a:cubicBezTo>
                <a:cubicBezTo>
                  <a:pt x="665" y="523"/>
                  <a:pt x="678" y="471"/>
                  <a:pt x="668" y="420"/>
                </a:cubicBezTo>
                <a:close/>
                <a:moveTo>
                  <a:pt x="661" y="344"/>
                </a:moveTo>
                <a:cubicBezTo>
                  <a:pt x="667" y="404"/>
                  <a:pt x="646" y="467"/>
                  <a:pt x="601" y="508"/>
                </a:cubicBezTo>
                <a:cubicBezTo>
                  <a:pt x="601" y="508"/>
                  <a:pt x="600" y="508"/>
                  <a:pt x="600" y="508"/>
                </a:cubicBezTo>
                <a:cubicBezTo>
                  <a:pt x="609" y="472"/>
                  <a:pt x="609" y="433"/>
                  <a:pt x="596" y="400"/>
                </a:cubicBezTo>
                <a:cubicBezTo>
                  <a:pt x="602" y="380"/>
                  <a:pt x="605" y="358"/>
                  <a:pt x="606" y="338"/>
                </a:cubicBezTo>
                <a:cubicBezTo>
                  <a:pt x="607" y="316"/>
                  <a:pt x="604" y="293"/>
                  <a:pt x="592" y="274"/>
                </a:cubicBezTo>
                <a:cubicBezTo>
                  <a:pt x="592" y="273"/>
                  <a:pt x="592" y="273"/>
                  <a:pt x="592" y="272"/>
                </a:cubicBezTo>
                <a:cubicBezTo>
                  <a:pt x="592" y="247"/>
                  <a:pt x="588" y="221"/>
                  <a:pt x="578" y="197"/>
                </a:cubicBezTo>
                <a:cubicBezTo>
                  <a:pt x="622" y="234"/>
                  <a:pt x="654" y="286"/>
                  <a:pt x="661" y="344"/>
                </a:cubicBezTo>
                <a:close/>
                <a:moveTo>
                  <a:pt x="65" y="391"/>
                </a:moveTo>
                <a:cubicBezTo>
                  <a:pt x="64" y="389"/>
                  <a:pt x="63" y="388"/>
                  <a:pt x="62" y="387"/>
                </a:cubicBezTo>
                <a:cubicBezTo>
                  <a:pt x="64" y="343"/>
                  <a:pt x="78" y="301"/>
                  <a:pt x="97" y="261"/>
                </a:cubicBezTo>
                <a:cubicBezTo>
                  <a:pt x="97" y="293"/>
                  <a:pt x="105" y="324"/>
                  <a:pt x="129" y="347"/>
                </a:cubicBezTo>
                <a:cubicBezTo>
                  <a:pt x="105" y="393"/>
                  <a:pt x="103" y="449"/>
                  <a:pt x="126" y="495"/>
                </a:cubicBezTo>
                <a:cubicBezTo>
                  <a:pt x="125" y="496"/>
                  <a:pt x="125" y="497"/>
                  <a:pt x="125" y="498"/>
                </a:cubicBezTo>
                <a:cubicBezTo>
                  <a:pt x="126" y="513"/>
                  <a:pt x="129" y="528"/>
                  <a:pt x="133" y="542"/>
                </a:cubicBezTo>
                <a:cubicBezTo>
                  <a:pt x="133" y="542"/>
                  <a:pt x="132" y="543"/>
                  <a:pt x="132" y="543"/>
                </a:cubicBezTo>
                <a:cubicBezTo>
                  <a:pt x="93" y="515"/>
                  <a:pt x="69" y="470"/>
                  <a:pt x="64" y="423"/>
                </a:cubicBezTo>
                <a:cubicBezTo>
                  <a:pt x="62" y="414"/>
                  <a:pt x="62" y="405"/>
                  <a:pt x="62" y="396"/>
                </a:cubicBezTo>
                <a:cubicBezTo>
                  <a:pt x="64" y="396"/>
                  <a:pt x="66" y="393"/>
                  <a:pt x="65" y="391"/>
                </a:cubicBezTo>
                <a:close/>
                <a:moveTo>
                  <a:pt x="391" y="143"/>
                </a:moveTo>
                <a:cubicBezTo>
                  <a:pt x="430" y="109"/>
                  <a:pt x="490" y="113"/>
                  <a:pt x="530" y="145"/>
                </a:cubicBezTo>
                <a:cubicBezTo>
                  <a:pt x="543" y="155"/>
                  <a:pt x="553" y="168"/>
                  <a:pt x="561" y="181"/>
                </a:cubicBezTo>
                <a:cubicBezTo>
                  <a:pt x="561" y="183"/>
                  <a:pt x="561" y="185"/>
                  <a:pt x="563" y="186"/>
                </a:cubicBezTo>
                <a:cubicBezTo>
                  <a:pt x="563" y="186"/>
                  <a:pt x="564" y="187"/>
                  <a:pt x="564" y="187"/>
                </a:cubicBezTo>
                <a:cubicBezTo>
                  <a:pt x="577" y="210"/>
                  <a:pt x="583" y="237"/>
                  <a:pt x="584" y="263"/>
                </a:cubicBezTo>
                <a:cubicBezTo>
                  <a:pt x="567" y="242"/>
                  <a:pt x="541" y="230"/>
                  <a:pt x="517" y="218"/>
                </a:cubicBezTo>
                <a:cubicBezTo>
                  <a:pt x="516" y="217"/>
                  <a:pt x="514" y="218"/>
                  <a:pt x="513" y="219"/>
                </a:cubicBezTo>
                <a:cubicBezTo>
                  <a:pt x="502" y="203"/>
                  <a:pt x="486" y="190"/>
                  <a:pt x="469" y="181"/>
                </a:cubicBezTo>
                <a:cubicBezTo>
                  <a:pt x="453" y="173"/>
                  <a:pt x="436" y="168"/>
                  <a:pt x="419" y="168"/>
                </a:cubicBezTo>
                <a:cubicBezTo>
                  <a:pt x="419" y="167"/>
                  <a:pt x="419" y="167"/>
                  <a:pt x="419" y="166"/>
                </a:cubicBezTo>
                <a:cubicBezTo>
                  <a:pt x="405" y="142"/>
                  <a:pt x="379" y="142"/>
                  <a:pt x="354" y="145"/>
                </a:cubicBezTo>
                <a:cubicBezTo>
                  <a:pt x="330" y="148"/>
                  <a:pt x="305" y="152"/>
                  <a:pt x="283" y="165"/>
                </a:cubicBezTo>
                <a:cubicBezTo>
                  <a:pt x="275" y="169"/>
                  <a:pt x="269" y="175"/>
                  <a:pt x="263" y="181"/>
                </a:cubicBezTo>
                <a:cubicBezTo>
                  <a:pt x="263" y="179"/>
                  <a:pt x="261" y="177"/>
                  <a:pt x="258" y="178"/>
                </a:cubicBezTo>
                <a:cubicBezTo>
                  <a:pt x="251" y="180"/>
                  <a:pt x="243" y="184"/>
                  <a:pt x="236" y="187"/>
                </a:cubicBezTo>
                <a:cubicBezTo>
                  <a:pt x="236" y="178"/>
                  <a:pt x="238" y="170"/>
                  <a:pt x="242" y="162"/>
                </a:cubicBezTo>
                <a:cubicBezTo>
                  <a:pt x="244" y="162"/>
                  <a:pt x="246" y="161"/>
                  <a:pt x="249" y="162"/>
                </a:cubicBezTo>
                <a:cubicBezTo>
                  <a:pt x="254" y="162"/>
                  <a:pt x="254" y="154"/>
                  <a:pt x="249" y="154"/>
                </a:cubicBezTo>
                <a:cubicBezTo>
                  <a:pt x="248" y="154"/>
                  <a:pt x="247" y="154"/>
                  <a:pt x="246" y="154"/>
                </a:cubicBezTo>
                <a:cubicBezTo>
                  <a:pt x="261" y="126"/>
                  <a:pt x="293" y="105"/>
                  <a:pt x="321" y="97"/>
                </a:cubicBezTo>
                <a:cubicBezTo>
                  <a:pt x="347" y="88"/>
                  <a:pt x="375" y="89"/>
                  <a:pt x="401" y="98"/>
                </a:cubicBezTo>
                <a:cubicBezTo>
                  <a:pt x="401" y="100"/>
                  <a:pt x="403" y="102"/>
                  <a:pt x="406" y="101"/>
                </a:cubicBezTo>
                <a:cubicBezTo>
                  <a:pt x="407" y="101"/>
                  <a:pt x="407" y="101"/>
                  <a:pt x="408" y="100"/>
                </a:cubicBezTo>
                <a:cubicBezTo>
                  <a:pt x="417" y="104"/>
                  <a:pt x="426" y="108"/>
                  <a:pt x="434" y="113"/>
                </a:cubicBezTo>
                <a:cubicBezTo>
                  <a:pt x="416" y="117"/>
                  <a:pt x="399" y="125"/>
                  <a:pt x="385" y="137"/>
                </a:cubicBezTo>
                <a:cubicBezTo>
                  <a:pt x="381" y="140"/>
                  <a:pt x="387" y="146"/>
                  <a:pt x="391" y="143"/>
                </a:cubicBezTo>
                <a:close/>
                <a:moveTo>
                  <a:pt x="588" y="401"/>
                </a:moveTo>
                <a:cubicBezTo>
                  <a:pt x="586" y="408"/>
                  <a:pt x="583" y="415"/>
                  <a:pt x="580" y="422"/>
                </a:cubicBezTo>
                <a:cubicBezTo>
                  <a:pt x="579" y="422"/>
                  <a:pt x="579" y="423"/>
                  <a:pt x="579" y="423"/>
                </a:cubicBezTo>
                <a:cubicBezTo>
                  <a:pt x="569" y="440"/>
                  <a:pt x="557" y="453"/>
                  <a:pt x="538" y="459"/>
                </a:cubicBezTo>
                <a:cubicBezTo>
                  <a:pt x="548" y="435"/>
                  <a:pt x="548" y="407"/>
                  <a:pt x="539" y="382"/>
                </a:cubicBezTo>
                <a:cubicBezTo>
                  <a:pt x="538" y="380"/>
                  <a:pt x="537" y="379"/>
                  <a:pt x="535" y="379"/>
                </a:cubicBezTo>
                <a:cubicBezTo>
                  <a:pt x="549" y="350"/>
                  <a:pt x="546" y="310"/>
                  <a:pt x="533" y="282"/>
                </a:cubicBezTo>
                <a:cubicBezTo>
                  <a:pt x="530" y="277"/>
                  <a:pt x="527" y="272"/>
                  <a:pt x="524" y="267"/>
                </a:cubicBezTo>
                <a:cubicBezTo>
                  <a:pt x="527" y="252"/>
                  <a:pt x="524" y="239"/>
                  <a:pt x="518" y="227"/>
                </a:cubicBezTo>
                <a:cubicBezTo>
                  <a:pt x="562" y="249"/>
                  <a:pt x="598" y="276"/>
                  <a:pt x="598" y="331"/>
                </a:cubicBezTo>
                <a:cubicBezTo>
                  <a:pt x="598" y="351"/>
                  <a:pt x="596" y="375"/>
                  <a:pt x="590" y="397"/>
                </a:cubicBezTo>
                <a:cubicBezTo>
                  <a:pt x="588" y="397"/>
                  <a:pt x="588" y="399"/>
                  <a:pt x="588" y="401"/>
                </a:cubicBezTo>
                <a:close/>
                <a:moveTo>
                  <a:pt x="327" y="554"/>
                </a:moveTo>
                <a:cubicBezTo>
                  <a:pt x="296" y="575"/>
                  <a:pt x="256" y="556"/>
                  <a:pt x="233" y="532"/>
                </a:cubicBezTo>
                <a:cubicBezTo>
                  <a:pt x="222" y="521"/>
                  <a:pt x="214" y="507"/>
                  <a:pt x="209" y="493"/>
                </a:cubicBezTo>
                <a:cubicBezTo>
                  <a:pt x="208" y="489"/>
                  <a:pt x="204" y="477"/>
                  <a:pt x="203" y="466"/>
                </a:cubicBezTo>
                <a:cubicBezTo>
                  <a:pt x="205" y="464"/>
                  <a:pt x="206" y="461"/>
                  <a:pt x="203" y="459"/>
                </a:cubicBezTo>
                <a:cubicBezTo>
                  <a:pt x="203" y="459"/>
                  <a:pt x="202" y="459"/>
                  <a:pt x="202" y="459"/>
                </a:cubicBezTo>
                <a:cubicBezTo>
                  <a:pt x="202" y="450"/>
                  <a:pt x="203" y="442"/>
                  <a:pt x="208" y="441"/>
                </a:cubicBezTo>
                <a:cubicBezTo>
                  <a:pt x="210" y="440"/>
                  <a:pt x="211" y="438"/>
                  <a:pt x="211" y="437"/>
                </a:cubicBezTo>
                <a:cubicBezTo>
                  <a:pt x="223" y="453"/>
                  <a:pt x="241" y="465"/>
                  <a:pt x="262" y="469"/>
                </a:cubicBezTo>
                <a:cubicBezTo>
                  <a:pt x="259" y="479"/>
                  <a:pt x="268" y="495"/>
                  <a:pt x="272" y="503"/>
                </a:cubicBezTo>
                <a:cubicBezTo>
                  <a:pt x="282" y="523"/>
                  <a:pt x="299" y="539"/>
                  <a:pt x="320" y="548"/>
                </a:cubicBezTo>
                <a:cubicBezTo>
                  <a:pt x="358" y="564"/>
                  <a:pt x="402" y="550"/>
                  <a:pt x="426" y="518"/>
                </a:cubicBezTo>
                <a:cubicBezTo>
                  <a:pt x="437" y="520"/>
                  <a:pt x="448" y="521"/>
                  <a:pt x="459" y="519"/>
                </a:cubicBezTo>
                <a:cubicBezTo>
                  <a:pt x="450" y="547"/>
                  <a:pt x="415" y="562"/>
                  <a:pt x="391" y="574"/>
                </a:cubicBezTo>
                <a:cubicBezTo>
                  <a:pt x="357" y="589"/>
                  <a:pt x="328" y="583"/>
                  <a:pt x="296" y="571"/>
                </a:cubicBezTo>
                <a:cubicBezTo>
                  <a:pt x="308" y="571"/>
                  <a:pt x="320" y="569"/>
                  <a:pt x="331" y="561"/>
                </a:cubicBezTo>
                <a:cubicBezTo>
                  <a:pt x="335" y="558"/>
                  <a:pt x="331" y="552"/>
                  <a:pt x="327" y="554"/>
                </a:cubicBezTo>
                <a:close/>
                <a:moveTo>
                  <a:pt x="155" y="373"/>
                </a:moveTo>
                <a:cubicBezTo>
                  <a:pt x="154" y="350"/>
                  <a:pt x="157" y="327"/>
                  <a:pt x="161" y="306"/>
                </a:cubicBezTo>
                <a:cubicBezTo>
                  <a:pt x="171" y="263"/>
                  <a:pt x="193" y="223"/>
                  <a:pt x="230" y="200"/>
                </a:cubicBezTo>
                <a:cubicBezTo>
                  <a:pt x="232" y="203"/>
                  <a:pt x="238" y="201"/>
                  <a:pt x="237" y="196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44" y="192"/>
                  <a:pt x="251" y="189"/>
                  <a:pt x="259" y="186"/>
                </a:cubicBezTo>
                <a:cubicBezTo>
                  <a:pt x="251" y="197"/>
                  <a:pt x="245" y="210"/>
                  <a:pt x="239" y="223"/>
                </a:cubicBezTo>
                <a:cubicBezTo>
                  <a:pt x="230" y="243"/>
                  <a:pt x="224" y="265"/>
                  <a:pt x="231" y="285"/>
                </a:cubicBezTo>
                <a:cubicBezTo>
                  <a:pt x="203" y="314"/>
                  <a:pt x="187" y="353"/>
                  <a:pt x="193" y="393"/>
                </a:cubicBezTo>
                <a:cubicBezTo>
                  <a:pt x="195" y="408"/>
                  <a:pt x="200" y="422"/>
                  <a:pt x="208" y="433"/>
                </a:cubicBezTo>
                <a:cubicBezTo>
                  <a:pt x="207" y="433"/>
                  <a:pt x="207" y="433"/>
                  <a:pt x="206" y="433"/>
                </a:cubicBezTo>
                <a:cubicBezTo>
                  <a:pt x="197" y="436"/>
                  <a:pt x="195" y="445"/>
                  <a:pt x="195" y="455"/>
                </a:cubicBezTo>
                <a:cubicBezTo>
                  <a:pt x="168" y="437"/>
                  <a:pt x="157" y="407"/>
                  <a:pt x="155" y="375"/>
                </a:cubicBezTo>
                <a:cubicBezTo>
                  <a:pt x="155" y="374"/>
                  <a:pt x="155" y="374"/>
                  <a:pt x="155" y="373"/>
                </a:cubicBezTo>
                <a:close/>
                <a:moveTo>
                  <a:pt x="147" y="370"/>
                </a:moveTo>
                <a:cubicBezTo>
                  <a:pt x="144" y="366"/>
                  <a:pt x="142" y="355"/>
                  <a:pt x="140" y="343"/>
                </a:cubicBezTo>
                <a:cubicBezTo>
                  <a:pt x="141" y="341"/>
                  <a:pt x="141" y="339"/>
                  <a:pt x="139" y="338"/>
                </a:cubicBezTo>
                <a:cubicBezTo>
                  <a:pt x="137" y="323"/>
                  <a:pt x="136" y="309"/>
                  <a:pt x="136" y="306"/>
                </a:cubicBezTo>
                <a:cubicBezTo>
                  <a:pt x="138" y="284"/>
                  <a:pt x="145" y="262"/>
                  <a:pt x="153" y="242"/>
                </a:cubicBezTo>
                <a:cubicBezTo>
                  <a:pt x="169" y="206"/>
                  <a:pt x="194" y="169"/>
                  <a:pt x="233" y="163"/>
                </a:cubicBezTo>
                <a:cubicBezTo>
                  <a:pt x="230" y="172"/>
                  <a:pt x="228" y="181"/>
                  <a:pt x="229" y="191"/>
                </a:cubicBezTo>
                <a:cubicBezTo>
                  <a:pt x="187" y="216"/>
                  <a:pt x="162" y="262"/>
                  <a:pt x="152" y="311"/>
                </a:cubicBezTo>
                <a:cubicBezTo>
                  <a:pt x="149" y="329"/>
                  <a:pt x="146" y="350"/>
                  <a:pt x="147" y="370"/>
                </a:cubicBezTo>
                <a:close/>
                <a:moveTo>
                  <a:pt x="515" y="405"/>
                </a:moveTo>
                <a:cubicBezTo>
                  <a:pt x="522" y="400"/>
                  <a:pt x="527" y="393"/>
                  <a:pt x="532" y="386"/>
                </a:cubicBezTo>
                <a:cubicBezTo>
                  <a:pt x="545" y="423"/>
                  <a:pt x="536" y="467"/>
                  <a:pt x="505" y="492"/>
                </a:cubicBezTo>
                <a:cubicBezTo>
                  <a:pt x="494" y="501"/>
                  <a:pt x="482" y="507"/>
                  <a:pt x="469" y="510"/>
                </a:cubicBezTo>
                <a:cubicBezTo>
                  <a:pt x="469" y="509"/>
                  <a:pt x="469" y="509"/>
                  <a:pt x="469" y="509"/>
                </a:cubicBezTo>
                <a:cubicBezTo>
                  <a:pt x="470" y="504"/>
                  <a:pt x="462" y="504"/>
                  <a:pt x="462" y="509"/>
                </a:cubicBezTo>
                <a:cubicBezTo>
                  <a:pt x="461" y="510"/>
                  <a:pt x="461" y="510"/>
                  <a:pt x="461" y="511"/>
                </a:cubicBezTo>
                <a:cubicBezTo>
                  <a:pt x="451" y="513"/>
                  <a:pt x="441" y="512"/>
                  <a:pt x="431" y="511"/>
                </a:cubicBezTo>
                <a:cubicBezTo>
                  <a:pt x="431" y="507"/>
                  <a:pt x="425" y="505"/>
                  <a:pt x="423" y="508"/>
                </a:cubicBezTo>
                <a:cubicBezTo>
                  <a:pt x="423" y="509"/>
                  <a:pt x="423" y="509"/>
                  <a:pt x="423" y="509"/>
                </a:cubicBezTo>
                <a:cubicBezTo>
                  <a:pt x="413" y="507"/>
                  <a:pt x="404" y="503"/>
                  <a:pt x="396" y="498"/>
                </a:cubicBezTo>
                <a:cubicBezTo>
                  <a:pt x="406" y="494"/>
                  <a:pt x="416" y="489"/>
                  <a:pt x="425" y="482"/>
                </a:cubicBezTo>
                <a:cubicBezTo>
                  <a:pt x="426" y="483"/>
                  <a:pt x="427" y="484"/>
                  <a:pt x="428" y="484"/>
                </a:cubicBezTo>
                <a:cubicBezTo>
                  <a:pt x="471" y="488"/>
                  <a:pt x="497" y="440"/>
                  <a:pt x="508" y="405"/>
                </a:cubicBezTo>
                <a:cubicBezTo>
                  <a:pt x="521" y="365"/>
                  <a:pt x="514" y="319"/>
                  <a:pt x="479" y="292"/>
                </a:cubicBezTo>
                <a:cubicBezTo>
                  <a:pt x="478" y="291"/>
                  <a:pt x="476" y="291"/>
                  <a:pt x="474" y="292"/>
                </a:cubicBezTo>
                <a:cubicBezTo>
                  <a:pt x="469" y="276"/>
                  <a:pt x="458" y="261"/>
                  <a:pt x="443" y="251"/>
                </a:cubicBezTo>
                <a:cubicBezTo>
                  <a:pt x="435" y="246"/>
                  <a:pt x="427" y="242"/>
                  <a:pt x="418" y="240"/>
                </a:cubicBezTo>
                <a:cubicBezTo>
                  <a:pt x="455" y="229"/>
                  <a:pt x="494" y="240"/>
                  <a:pt x="516" y="270"/>
                </a:cubicBezTo>
                <a:cubicBezTo>
                  <a:pt x="517" y="270"/>
                  <a:pt x="517" y="271"/>
                  <a:pt x="517" y="271"/>
                </a:cubicBezTo>
                <a:cubicBezTo>
                  <a:pt x="520" y="274"/>
                  <a:pt x="522" y="278"/>
                  <a:pt x="524" y="281"/>
                </a:cubicBezTo>
                <a:cubicBezTo>
                  <a:pt x="541" y="314"/>
                  <a:pt x="544" y="373"/>
                  <a:pt x="511" y="398"/>
                </a:cubicBezTo>
                <a:cubicBezTo>
                  <a:pt x="507" y="401"/>
                  <a:pt x="511" y="408"/>
                  <a:pt x="515" y="405"/>
                </a:cubicBezTo>
                <a:close/>
                <a:moveTo>
                  <a:pt x="242" y="293"/>
                </a:moveTo>
                <a:cubicBezTo>
                  <a:pt x="241" y="291"/>
                  <a:pt x="241" y="289"/>
                  <a:pt x="240" y="287"/>
                </a:cubicBezTo>
                <a:cubicBezTo>
                  <a:pt x="244" y="283"/>
                  <a:pt x="249" y="279"/>
                  <a:pt x="254" y="275"/>
                </a:cubicBezTo>
                <a:cubicBezTo>
                  <a:pt x="252" y="287"/>
                  <a:pt x="252" y="298"/>
                  <a:pt x="254" y="310"/>
                </a:cubicBezTo>
                <a:cubicBezTo>
                  <a:pt x="254" y="311"/>
                  <a:pt x="255" y="311"/>
                  <a:pt x="256" y="312"/>
                </a:cubicBezTo>
                <a:cubicBezTo>
                  <a:pt x="255" y="317"/>
                  <a:pt x="255" y="322"/>
                  <a:pt x="255" y="326"/>
                </a:cubicBezTo>
                <a:cubicBezTo>
                  <a:pt x="226" y="355"/>
                  <a:pt x="230" y="411"/>
                  <a:pt x="253" y="442"/>
                </a:cubicBezTo>
                <a:cubicBezTo>
                  <a:pt x="259" y="451"/>
                  <a:pt x="267" y="458"/>
                  <a:pt x="276" y="463"/>
                </a:cubicBezTo>
                <a:cubicBezTo>
                  <a:pt x="274" y="463"/>
                  <a:pt x="272" y="463"/>
                  <a:pt x="271" y="463"/>
                </a:cubicBezTo>
                <a:cubicBezTo>
                  <a:pt x="270" y="462"/>
                  <a:pt x="268" y="461"/>
                  <a:pt x="267" y="462"/>
                </a:cubicBezTo>
                <a:cubicBezTo>
                  <a:pt x="227" y="456"/>
                  <a:pt x="199" y="418"/>
                  <a:pt x="200" y="375"/>
                </a:cubicBezTo>
                <a:cubicBezTo>
                  <a:pt x="201" y="344"/>
                  <a:pt x="213" y="316"/>
                  <a:pt x="234" y="293"/>
                </a:cubicBezTo>
                <a:cubicBezTo>
                  <a:pt x="234" y="294"/>
                  <a:pt x="235" y="296"/>
                  <a:pt x="235" y="297"/>
                </a:cubicBezTo>
                <a:cubicBezTo>
                  <a:pt x="238" y="301"/>
                  <a:pt x="245" y="297"/>
                  <a:pt x="242" y="293"/>
                </a:cubicBezTo>
                <a:close/>
                <a:moveTo>
                  <a:pt x="265" y="262"/>
                </a:moveTo>
                <a:cubicBezTo>
                  <a:pt x="272" y="237"/>
                  <a:pt x="291" y="214"/>
                  <a:pt x="317" y="204"/>
                </a:cubicBezTo>
                <a:cubicBezTo>
                  <a:pt x="353" y="190"/>
                  <a:pt x="395" y="203"/>
                  <a:pt x="420" y="232"/>
                </a:cubicBezTo>
                <a:cubicBezTo>
                  <a:pt x="418" y="232"/>
                  <a:pt x="415" y="233"/>
                  <a:pt x="413" y="234"/>
                </a:cubicBezTo>
                <a:cubicBezTo>
                  <a:pt x="411" y="234"/>
                  <a:pt x="410" y="237"/>
                  <a:pt x="411" y="239"/>
                </a:cubicBezTo>
                <a:cubicBezTo>
                  <a:pt x="401" y="237"/>
                  <a:pt x="391" y="237"/>
                  <a:pt x="381" y="239"/>
                </a:cubicBezTo>
                <a:cubicBezTo>
                  <a:pt x="382" y="237"/>
                  <a:pt x="382" y="234"/>
                  <a:pt x="379" y="234"/>
                </a:cubicBezTo>
                <a:cubicBezTo>
                  <a:pt x="325" y="218"/>
                  <a:pt x="277" y="249"/>
                  <a:pt x="260" y="294"/>
                </a:cubicBezTo>
                <a:cubicBezTo>
                  <a:pt x="260" y="285"/>
                  <a:pt x="261" y="277"/>
                  <a:pt x="263" y="269"/>
                </a:cubicBezTo>
                <a:cubicBezTo>
                  <a:pt x="263" y="269"/>
                  <a:pt x="263" y="268"/>
                  <a:pt x="264" y="268"/>
                </a:cubicBezTo>
                <a:cubicBezTo>
                  <a:pt x="266" y="267"/>
                  <a:pt x="266" y="264"/>
                  <a:pt x="265" y="262"/>
                </a:cubicBezTo>
                <a:close/>
                <a:moveTo>
                  <a:pt x="474" y="343"/>
                </a:moveTo>
                <a:cubicBezTo>
                  <a:pt x="475" y="343"/>
                  <a:pt x="476" y="342"/>
                  <a:pt x="477" y="341"/>
                </a:cubicBezTo>
                <a:cubicBezTo>
                  <a:pt x="480" y="327"/>
                  <a:pt x="480" y="313"/>
                  <a:pt x="476" y="300"/>
                </a:cubicBezTo>
                <a:cubicBezTo>
                  <a:pt x="505" y="324"/>
                  <a:pt x="511" y="362"/>
                  <a:pt x="502" y="397"/>
                </a:cubicBezTo>
                <a:cubicBezTo>
                  <a:pt x="494" y="429"/>
                  <a:pt x="470" y="477"/>
                  <a:pt x="432" y="476"/>
                </a:cubicBezTo>
                <a:cubicBezTo>
                  <a:pt x="446" y="464"/>
                  <a:pt x="456" y="446"/>
                  <a:pt x="462" y="425"/>
                </a:cubicBezTo>
                <a:cubicBezTo>
                  <a:pt x="462" y="424"/>
                  <a:pt x="461" y="422"/>
                  <a:pt x="460" y="421"/>
                </a:cubicBezTo>
                <a:cubicBezTo>
                  <a:pt x="464" y="414"/>
                  <a:pt x="467" y="405"/>
                  <a:pt x="468" y="396"/>
                </a:cubicBezTo>
                <a:cubicBezTo>
                  <a:pt x="469" y="395"/>
                  <a:pt x="468" y="394"/>
                  <a:pt x="467" y="393"/>
                </a:cubicBezTo>
                <a:cubicBezTo>
                  <a:pt x="474" y="378"/>
                  <a:pt x="477" y="360"/>
                  <a:pt x="474" y="343"/>
                </a:cubicBezTo>
                <a:close/>
                <a:moveTo>
                  <a:pt x="445" y="354"/>
                </a:moveTo>
                <a:cubicBezTo>
                  <a:pt x="447" y="354"/>
                  <a:pt x="448" y="354"/>
                  <a:pt x="449" y="352"/>
                </a:cubicBezTo>
                <a:cubicBezTo>
                  <a:pt x="452" y="338"/>
                  <a:pt x="451" y="324"/>
                  <a:pt x="446" y="311"/>
                </a:cubicBezTo>
                <a:cubicBezTo>
                  <a:pt x="489" y="339"/>
                  <a:pt x="463" y="425"/>
                  <a:pt x="418" y="417"/>
                </a:cubicBezTo>
                <a:cubicBezTo>
                  <a:pt x="419" y="416"/>
                  <a:pt x="419" y="415"/>
                  <a:pt x="420" y="414"/>
                </a:cubicBezTo>
                <a:cubicBezTo>
                  <a:pt x="421" y="410"/>
                  <a:pt x="417" y="408"/>
                  <a:pt x="414" y="410"/>
                </a:cubicBezTo>
                <a:cubicBezTo>
                  <a:pt x="415" y="408"/>
                  <a:pt x="417" y="406"/>
                  <a:pt x="418" y="403"/>
                </a:cubicBezTo>
                <a:cubicBezTo>
                  <a:pt x="419" y="405"/>
                  <a:pt x="422" y="406"/>
                  <a:pt x="424" y="404"/>
                </a:cubicBezTo>
                <a:cubicBezTo>
                  <a:pt x="440" y="391"/>
                  <a:pt x="447" y="372"/>
                  <a:pt x="445" y="354"/>
                </a:cubicBezTo>
                <a:close/>
                <a:moveTo>
                  <a:pt x="414" y="319"/>
                </a:moveTo>
                <a:cubicBezTo>
                  <a:pt x="443" y="336"/>
                  <a:pt x="446" y="375"/>
                  <a:pt x="420" y="398"/>
                </a:cubicBezTo>
                <a:cubicBezTo>
                  <a:pt x="423" y="384"/>
                  <a:pt x="422" y="369"/>
                  <a:pt x="412" y="357"/>
                </a:cubicBezTo>
                <a:cubicBezTo>
                  <a:pt x="412" y="356"/>
                  <a:pt x="411" y="356"/>
                  <a:pt x="410" y="355"/>
                </a:cubicBezTo>
                <a:cubicBezTo>
                  <a:pt x="410" y="354"/>
                  <a:pt x="410" y="352"/>
                  <a:pt x="409" y="351"/>
                </a:cubicBezTo>
                <a:cubicBezTo>
                  <a:pt x="415" y="341"/>
                  <a:pt x="416" y="329"/>
                  <a:pt x="414" y="319"/>
                </a:cubicBezTo>
                <a:close/>
                <a:moveTo>
                  <a:pt x="442" y="341"/>
                </a:moveTo>
                <a:cubicBezTo>
                  <a:pt x="437" y="328"/>
                  <a:pt x="427" y="316"/>
                  <a:pt x="412" y="309"/>
                </a:cubicBezTo>
                <a:cubicBezTo>
                  <a:pt x="411" y="309"/>
                  <a:pt x="410" y="309"/>
                  <a:pt x="409" y="309"/>
                </a:cubicBezTo>
                <a:cubicBezTo>
                  <a:pt x="407" y="304"/>
                  <a:pt x="402" y="300"/>
                  <a:pt x="397" y="298"/>
                </a:cubicBezTo>
                <a:cubicBezTo>
                  <a:pt x="387" y="293"/>
                  <a:pt x="375" y="293"/>
                  <a:pt x="365" y="297"/>
                </a:cubicBezTo>
                <a:cubicBezTo>
                  <a:pt x="361" y="291"/>
                  <a:pt x="356" y="288"/>
                  <a:pt x="349" y="288"/>
                </a:cubicBezTo>
                <a:cubicBezTo>
                  <a:pt x="354" y="280"/>
                  <a:pt x="361" y="276"/>
                  <a:pt x="370" y="274"/>
                </a:cubicBezTo>
                <a:cubicBezTo>
                  <a:pt x="371" y="275"/>
                  <a:pt x="372" y="275"/>
                  <a:pt x="373" y="274"/>
                </a:cubicBezTo>
                <a:cubicBezTo>
                  <a:pt x="389" y="272"/>
                  <a:pt x="407" y="278"/>
                  <a:pt x="418" y="285"/>
                </a:cubicBezTo>
                <a:cubicBezTo>
                  <a:pt x="436" y="298"/>
                  <a:pt x="444" y="320"/>
                  <a:pt x="442" y="341"/>
                </a:cubicBezTo>
                <a:close/>
                <a:moveTo>
                  <a:pt x="348" y="397"/>
                </a:moveTo>
                <a:cubicBezTo>
                  <a:pt x="345" y="394"/>
                  <a:pt x="342" y="390"/>
                  <a:pt x="340" y="385"/>
                </a:cubicBezTo>
                <a:cubicBezTo>
                  <a:pt x="340" y="385"/>
                  <a:pt x="340" y="384"/>
                  <a:pt x="340" y="384"/>
                </a:cubicBezTo>
                <a:cubicBezTo>
                  <a:pt x="343" y="380"/>
                  <a:pt x="341" y="376"/>
                  <a:pt x="342" y="371"/>
                </a:cubicBezTo>
                <a:cubicBezTo>
                  <a:pt x="342" y="371"/>
                  <a:pt x="342" y="371"/>
                  <a:pt x="342" y="371"/>
                </a:cubicBezTo>
                <a:cubicBezTo>
                  <a:pt x="350" y="384"/>
                  <a:pt x="368" y="390"/>
                  <a:pt x="380" y="378"/>
                </a:cubicBezTo>
                <a:cubicBezTo>
                  <a:pt x="382" y="377"/>
                  <a:pt x="383" y="376"/>
                  <a:pt x="383" y="375"/>
                </a:cubicBezTo>
                <a:cubicBezTo>
                  <a:pt x="386" y="380"/>
                  <a:pt x="391" y="383"/>
                  <a:pt x="397" y="381"/>
                </a:cubicBezTo>
                <a:cubicBezTo>
                  <a:pt x="392" y="401"/>
                  <a:pt x="370" y="409"/>
                  <a:pt x="354" y="401"/>
                </a:cubicBezTo>
                <a:cubicBezTo>
                  <a:pt x="356" y="398"/>
                  <a:pt x="351" y="394"/>
                  <a:pt x="348" y="397"/>
                </a:cubicBezTo>
                <a:close/>
                <a:moveTo>
                  <a:pt x="362" y="338"/>
                </a:moveTo>
                <a:cubicBezTo>
                  <a:pt x="357" y="346"/>
                  <a:pt x="345" y="349"/>
                  <a:pt x="339" y="357"/>
                </a:cubicBezTo>
                <a:cubicBezTo>
                  <a:pt x="336" y="361"/>
                  <a:pt x="335" y="374"/>
                  <a:pt x="332" y="380"/>
                </a:cubicBezTo>
                <a:cubicBezTo>
                  <a:pt x="332" y="377"/>
                  <a:pt x="332" y="377"/>
                  <a:pt x="332" y="377"/>
                </a:cubicBezTo>
                <a:cubicBezTo>
                  <a:pt x="331" y="373"/>
                  <a:pt x="327" y="372"/>
                  <a:pt x="325" y="374"/>
                </a:cubicBezTo>
                <a:cubicBezTo>
                  <a:pt x="324" y="369"/>
                  <a:pt x="324" y="364"/>
                  <a:pt x="324" y="360"/>
                </a:cubicBezTo>
                <a:cubicBezTo>
                  <a:pt x="325" y="360"/>
                  <a:pt x="325" y="360"/>
                  <a:pt x="325" y="360"/>
                </a:cubicBezTo>
                <a:cubicBezTo>
                  <a:pt x="330" y="360"/>
                  <a:pt x="330" y="353"/>
                  <a:pt x="325" y="352"/>
                </a:cubicBezTo>
                <a:cubicBezTo>
                  <a:pt x="325" y="352"/>
                  <a:pt x="325" y="352"/>
                  <a:pt x="325" y="352"/>
                </a:cubicBezTo>
                <a:cubicBezTo>
                  <a:pt x="326" y="347"/>
                  <a:pt x="327" y="343"/>
                  <a:pt x="329" y="339"/>
                </a:cubicBezTo>
                <a:cubicBezTo>
                  <a:pt x="332" y="332"/>
                  <a:pt x="337" y="327"/>
                  <a:pt x="343" y="323"/>
                </a:cubicBezTo>
                <a:cubicBezTo>
                  <a:pt x="347" y="321"/>
                  <a:pt x="351" y="319"/>
                  <a:pt x="355" y="319"/>
                </a:cubicBezTo>
                <a:cubicBezTo>
                  <a:pt x="366" y="326"/>
                  <a:pt x="369" y="332"/>
                  <a:pt x="362" y="338"/>
                </a:cubicBezTo>
                <a:close/>
                <a:moveTo>
                  <a:pt x="372" y="374"/>
                </a:moveTo>
                <a:cubicBezTo>
                  <a:pt x="361" y="381"/>
                  <a:pt x="350" y="372"/>
                  <a:pt x="347" y="361"/>
                </a:cubicBezTo>
                <a:cubicBezTo>
                  <a:pt x="350" y="357"/>
                  <a:pt x="354" y="355"/>
                  <a:pt x="359" y="351"/>
                </a:cubicBezTo>
                <a:cubicBezTo>
                  <a:pt x="360" y="350"/>
                  <a:pt x="362" y="349"/>
                  <a:pt x="363" y="348"/>
                </a:cubicBezTo>
                <a:cubicBezTo>
                  <a:pt x="364" y="348"/>
                  <a:pt x="364" y="348"/>
                  <a:pt x="365" y="348"/>
                </a:cubicBezTo>
                <a:cubicBezTo>
                  <a:pt x="381" y="348"/>
                  <a:pt x="385" y="367"/>
                  <a:pt x="372" y="374"/>
                </a:cubicBezTo>
                <a:close/>
                <a:moveTo>
                  <a:pt x="348" y="312"/>
                </a:moveTo>
                <a:cubicBezTo>
                  <a:pt x="348" y="312"/>
                  <a:pt x="348" y="312"/>
                  <a:pt x="348" y="312"/>
                </a:cubicBezTo>
                <a:cubicBezTo>
                  <a:pt x="341" y="314"/>
                  <a:pt x="335" y="318"/>
                  <a:pt x="331" y="323"/>
                </a:cubicBezTo>
                <a:cubicBezTo>
                  <a:pt x="324" y="331"/>
                  <a:pt x="320" y="340"/>
                  <a:pt x="318" y="350"/>
                </a:cubicBezTo>
                <a:cubicBezTo>
                  <a:pt x="315" y="348"/>
                  <a:pt x="313" y="346"/>
                  <a:pt x="312" y="344"/>
                </a:cubicBezTo>
                <a:cubicBezTo>
                  <a:pt x="314" y="342"/>
                  <a:pt x="313" y="339"/>
                  <a:pt x="310" y="338"/>
                </a:cubicBezTo>
                <a:cubicBezTo>
                  <a:pt x="309" y="328"/>
                  <a:pt x="314" y="316"/>
                  <a:pt x="320" y="309"/>
                </a:cubicBezTo>
                <a:cubicBezTo>
                  <a:pt x="325" y="304"/>
                  <a:pt x="334" y="298"/>
                  <a:pt x="343" y="296"/>
                </a:cubicBezTo>
                <a:cubicBezTo>
                  <a:pt x="343" y="296"/>
                  <a:pt x="344" y="296"/>
                  <a:pt x="345" y="296"/>
                </a:cubicBezTo>
                <a:cubicBezTo>
                  <a:pt x="350" y="295"/>
                  <a:pt x="355" y="297"/>
                  <a:pt x="358" y="301"/>
                </a:cubicBezTo>
                <a:cubicBezTo>
                  <a:pt x="354" y="304"/>
                  <a:pt x="351" y="307"/>
                  <a:pt x="348" y="312"/>
                </a:cubicBezTo>
                <a:close/>
                <a:moveTo>
                  <a:pt x="317" y="358"/>
                </a:moveTo>
                <a:cubicBezTo>
                  <a:pt x="316" y="366"/>
                  <a:pt x="317" y="374"/>
                  <a:pt x="318" y="382"/>
                </a:cubicBezTo>
                <a:cubicBezTo>
                  <a:pt x="318" y="386"/>
                  <a:pt x="323" y="387"/>
                  <a:pt x="325" y="385"/>
                </a:cubicBezTo>
                <a:cubicBezTo>
                  <a:pt x="325" y="386"/>
                  <a:pt x="325" y="386"/>
                  <a:pt x="325" y="387"/>
                </a:cubicBezTo>
                <a:cubicBezTo>
                  <a:pt x="325" y="389"/>
                  <a:pt x="326" y="391"/>
                  <a:pt x="329" y="391"/>
                </a:cubicBezTo>
                <a:cubicBezTo>
                  <a:pt x="331" y="391"/>
                  <a:pt x="332" y="391"/>
                  <a:pt x="334" y="390"/>
                </a:cubicBezTo>
                <a:cubicBezTo>
                  <a:pt x="336" y="395"/>
                  <a:pt x="339" y="398"/>
                  <a:pt x="342" y="401"/>
                </a:cubicBezTo>
                <a:cubicBezTo>
                  <a:pt x="340" y="402"/>
                  <a:pt x="338" y="403"/>
                  <a:pt x="336" y="404"/>
                </a:cubicBezTo>
                <a:cubicBezTo>
                  <a:pt x="335" y="401"/>
                  <a:pt x="330" y="401"/>
                  <a:pt x="329" y="404"/>
                </a:cubicBezTo>
                <a:cubicBezTo>
                  <a:pt x="309" y="402"/>
                  <a:pt x="293" y="369"/>
                  <a:pt x="307" y="350"/>
                </a:cubicBezTo>
                <a:cubicBezTo>
                  <a:pt x="309" y="353"/>
                  <a:pt x="313" y="356"/>
                  <a:pt x="317" y="358"/>
                </a:cubicBezTo>
                <a:close/>
                <a:moveTo>
                  <a:pt x="390" y="371"/>
                </a:moveTo>
                <a:cubicBezTo>
                  <a:pt x="390" y="369"/>
                  <a:pt x="389" y="368"/>
                  <a:pt x="387" y="367"/>
                </a:cubicBezTo>
                <a:cubicBezTo>
                  <a:pt x="390" y="356"/>
                  <a:pt x="382" y="343"/>
                  <a:pt x="370" y="341"/>
                </a:cubicBezTo>
                <a:cubicBezTo>
                  <a:pt x="373" y="336"/>
                  <a:pt x="376" y="330"/>
                  <a:pt x="376" y="325"/>
                </a:cubicBezTo>
                <a:cubicBezTo>
                  <a:pt x="385" y="327"/>
                  <a:pt x="393" y="333"/>
                  <a:pt x="398" y="342"/>
                </a:cubicBezTo>
                <a:cubicBezTo>
                  <a:pt x="399" y="344"/>
                  <a:pt x="400" y="347"/>
                  <a:pt x="401" y="350"/>
                </a:cubicBezTo>
                <a:cubicBezTo>
                  <a:pt x="401" y="351"/>
                  <a:pt x="401" y="352"/>
                  <a:pt x="402" y="353"/>
                </a:cubicBezTo>
                <a:cubicBezTo>
                  <a:pt x="402" y="354"/>
                  <a:pt x="402" y="355"/>
                  <a:pt x="402" y="356"/>
                </a:cubicBezTo>
                <a:cubicBezTo>
                  <a:pt x="402" y="359"/>
                  <a:pt x="402" y="362"/>
                  <a:pt x="401" y="365"/>
                </a:cubicBezTo>
                <a:cubicBezTo>
                  <a:pt x="401" y="367"/>
                  <a:pt x="400" y="368"/>
                  <a:pt x="399" y="369"/>
                </a:cubicBezTo>
                <a:cubicBezTo>
                  <a:pt x="398" y="373"/>
                  <a:pt x="395" y="374"/>
                  <a:pt x="390" y="371"/>
                </a:cubicBezTo>
                <a:close/>
                <a:moveTo>
                  <a:pt x="371" y="316"/>
                </a:moveTo>
                <a:cubicBezTo>
                  <a:pt x="371" y="316"/>
                  <a:pt x="371" y="316"/>
                  <a:pt x="371" y="316"/>
                </a:cubicBezTo>
                <a:cubicBezTo>
                  <a:pt x="367" y="312"/>
                  <a:pt x="363" y="311"/>
                  <a:pt x="359" y="311"/>
                </a:cubicBezTo>
                <a:cubicBezTo>
                  <a:pt x="360" y="309"/>
                  <a:pt x="362" y="308"/>
                  <a:pt x="363" y="307"/>
                </a:cubicBezTo>
                <a:cubicBezTo>
                  <a:pt x="365" y="308"/>
                  <a:pt x="367" y="306"/>
                  <a:pt x="368" y="304"/>
                </a:cubicBezTo>
                <a:cubicBezTo>
                  <a:pt x="376" y="301"/>
                  <a:pt x="385" y="301"/>
                  <a:pt x="393" y="304"/>
                </a:cubicBezTo>
                <a:cubicBezTo>
                  <a:pt x="406" y="311"/>
                  <a:pt x="409" y="326"/>
                  <a:pt x="405" y="339"/>
                </a:cubicBezTo>
                <a:cubicBezTo>
                  <a:pt x="399" y="327"/>
                  <a:pt x="386" y="317"/>
                  <a:pt x="371" y="316"/>
                </a:cubicBezTo>
                <a:close/>
                <a:moveTo>
                  <a:pt x="340" y="288"/>
                </a:moveTo>
                <a:cubicBezTo>
                  <a:pt x="329" y="291"/>
                  <a:pt x="317" y="300"/>
                  <a:pt x="310" y="309"/>
                </a:cubicBezTo>
                <a:cubicBezTo>
                  <a:pt x="303" y="318"/>
                  <a:pt x="300" y="331"/>
                  <a:pt x="303" y="341"/>
                </a:cubicBezTo>
                <a:cubicBezTo>
                  <a:pt x="297" y="348"/>
                  <a:pt x="294" y="357"/>
                  <a:pt x="294" y="366"/>
                </a:cubicBezTo>
                <a:cubicBezTo>
                  <a:pt x="289" y="358"/>
                  <a:pt x="286" y="350"/>
                  <a:pt x="284" y="341"/>
                </a:cubicBezTo>
                <a:cubicBezTo>
                  <a:pt x="284" y="341"/>
                  <a:pt x="284" y="341"/>
                  <a:pt x="284" y="341"/>
                </a:cubicBezTo>
                <a:cubicBezTo>
                  <a:pt x="286" y="338"/>
                  <a:pt x="285" y="336"/>
                  <a:pt x="283" y="335"/>
                </a:cubicBezTo>
                <a:cubicBezTo>
                  <a:pt x="282" y="322"/>
                  <a:pt x="285" y="309"/>
                  <a:pt x="292" y="297"/>
                </a:cubicBezTo>
                <a:cubicBezTo>
                  <a:pt x="306" y="274"/>
                  <a:pt x="335" y="260"/>
                  <a:pt x="360" y="270"/>
                </a:cubicBezTo>
                <a:cubicBezTo>
                  <a:pt x="351" y="273"/>
                  <a:pt x="344" y="279"/>
                  <a:pt x="340" y="288"/>
                </a:cubicBezTo>
                <a:close/>
                <a:moveTo>
                  <a:pt x="339" y="255"/>
                </a:moveTo>
                <a:cubicBezTo>
                  <a:pt x="338" y="256"/>
                  <a:pt x="337" y="258"/>
                  <a:pt x="338" y="259"/>
                </a:cubicBezTo>
                <a:cubicBezTo>
                  <a:pt x="319" y="261"/>
                  <a:pt x="302" y="271"/>
                  <a:pt x="290" y="286"/>
                </a:cubicBezTo>
                <a:cubicBezTo>
                  <a:pt x="278" y="302"/>
                  <a:pt x="274" y="321"/>
                  <a:pt x="276" y="339"/>
                </a:cubicBezTo>
                <a:cubicBezTo>
                  <a:pt x="272" y="344"/>
                  <a:pt x="269" y="349"/>
                  <a:pt x="267" y="355"/>
                </a:cubicBezTo>
                <a:cubicBezTo>
                  <a:pt x="264" y="346"/>
                  <a:pt x="263" y="337"/>
                  <a:pt x="263" y="329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1" y="272"/>
                  <a:pt x="314" y="225"/>
                  <a:pt x="374" y="241"/>
                </a:cubicBezTo>
                <a:cubicBezTo>
                  <a:pt x="362" y="244"/>
                  <a:pt x="351" y="249"/>
                  <a:pt x="339" y="255"/>
                </a:cubicBezTo>
                <a:close/>
                <a:moveTo>
                  <a:pt x="273" y="367"/>
                </a:moveTo>
                <a:cubicBezTo>
                  <a:pt x="273" y="367"/>
                  <a:pt x="273" y="367"/>
                  <a:pt x="273" y="367"/>
                </a:cubicBezTo>
                <a:cubicBezTo>
                  <a:pt x="273" y="361"/>
                  <a:pt x="275" y="355"/>
                  <a:pt x="278" y="350"/>
                </a:cubicBezTo>
                <a:cubicBezTo>
                  <a:pt x="281" y="360"/>
                  <a:pt x="285" y="369"/>
                  <a:pt x="292" y="377"/>
                </a:cubicBezTo>
                <a:cubicBezTo>
                  <a:pt x="293" y="378"/>
                  <a:pt x="294" y="379"/>
                  <a:pt x="295" y="379"/>
                </a:cubicBezTo>
                <a:cubicBezTo>
                  <a:pt x="300" y="396"/>
                  <a:pt x="314" y="411"/>
                  <a:pt x="329" y="412"/>
                </a:cubicBezTo>
                <a:cubicBezTo>
                  <a:pt x="331" y="420"/>
                  <a:pt x="338" y="425"/>
                  <a:pt x="346" y="428"/>
                </a:cubicBezTo>
                <a:cubicBezTo>
                  <a:pt x="323" y="432"/>
                  <a:pt x="298" y="425"/>
                  <a:pt x="283" y="406"/>
                </a:cubicBezTo>
                <a:cubicBezTo>
                  <a:pt x="276" y="396"/>
                  <a:pt x="272" y="384"/>
                  <a:pt x="272" y="372"/>
                </a:cubicBezTo>
                <a:cubicBezTo>
                  <a:pt x="273" y="370"/>
                  <a:pt x="274" y="369"/>
                  <a:pt x="273" y="367"/>
                </a:cubicBezTo>
                <a:close/>
                <a:moveTo>
                  <a:pt x="338" y="411"/>
                </a:moveTo>
                <a:cubicBezTo>
                  <a:pt x="341" y="410"/>
                  <a:pt x="345" y="409"/>
                  <a:pt x="348" y="406"/>
                </a:cubicBezTo>
                <a:cubicBezTo>
                  <a:pt x="369" y="419"/>
                  <a:pt x="400" y="410"/>
                  <a:pt x="406" y="381"/>
                </a:cubicBezTo>
                <a:cubicBezTo>
                  <a:pt x="406" y="379"/>
                  <a:pt x="405" y="377"/>
                  <a:pt x="404" y="377"/>
                </a:cubicBezTo>
                <a:cubicBezTo>
                  <a:pt x="406" y="374"/>
                  <a:pt x="408" y="370"/>
                  <a:pt x="409" y="366"/>
                </a:cubicBezTo>
                <a:cubicBezTo>
                  <a:pt x="417" y="381"/>
                  <a:pt x="415" y="399"/>
                  <a:pt x="403" y="412"/>
                </a:cubicBezTo>
                <a:cubicBezTo>
                  <a:pt x="401" y="411"/>
                  <a:pt x="399" y="414"/>
                  <a:pt x="399" y="416"/>
                </a:cubicBezTo>
                <a:cubicBezTo>
                  <a:pt x="391" y="422"/>
                  <a:pt x="381" y="425"/>
                  <a:pt x="372" y="425"/>
                </a:cubicBezTo>
                <a:cubicBezTo>
                  <a:pt x="362" y="425"/>
                  <a:pt x="343" y="422"/>
                  <a:pt x="338" y="411"/>
                </a:cubicBezTo>
                <a:close/>
                <a:moveTo>
                  <a:pt x="415" y="425"/>
                </a:moveTo>
                <a:cubicBezTo>
                  <a:pt x="431" y="429"/>
                  <a:pt x="446" y="422"/>
                  <a:pt x="456" y="410"/>
                </a:cubicBezTo>
                <a:cubicBezTo>
                  <a:pt x="441" y="452"/>
                  <a:pt x="396" y="476"/>
                  <a:pt x="351" y="463"/>
                </a:cubicBezTo>
                <a:cubicBezTo>
                  <a:pt x="376" y="462"/>
                  <a:pt x="400" y="449"/>
                  <a:pt x="415" y="425"/>
                </a:cubicBezTo>
                <a:close/>
                <a:moveTo>
                  <a:pt x="448" y="441"/>
                </a:moveTo>
                <a:cubicBezTo>
                  <a:pt x="423" y="497"/>
                  <a:pt x="350" y="513"/>
                  <a:pt x="302" y="472"/>
                </a:cubicBezTo>
                <a:cubicBezTo>
                  <a:pt x="315" y="474"/>
                  <a:pt x="328" y="473"/>
                  <a:pt x="340" y="468"/>
                </a:cubicBezTo>
                <a:cubicBezTo>
                  <a:pt x="380" y="483"/>
                  <a:pt x="423" y="471"/>
                  <a:pt x="448" y="441"/>
                </a:cubicBezTo>
                <a:close/>
                <a:moveTo>
                  <a:pt x="471" y="330"/>
                </a:moveTo>
                <a:cubicBezTo>
                  <a:pt x="465" y="317"/>
                  <a:pt x="456" y="305"/>
                  <a:pt x="441" y="299"/>
                </a:cubicBezTo>
                <a:cubicBezTo>
                  <a:pt x="434" y="288"/>
                  <a:pt x="425" y="278"/>
                  <a:pt x="412" y="273"/>
                </a:cubicBezTo>
                <a:cubicBezTo>
                  <a:pt x="401" y="267"/>
                  <a:pt x="386" y="265"/>
                  <a:pt x="372" y="267"/>
                </a:cubicBezTo>
                <a:cubicBezTo>
                  <a:pt x="364" y="262"/>
                  <a:pt x="357" y="260"/>
                  <a:pt x="349" y="259"/>
                </a:cubicBezTo>
                <a:cubicBezTo>
                  <a:pt x="376" y="245"/>
                  <a:pt x="406" y="239"/>
                  <a:pt x="434" y="255"/>
                </a:cubicBezTo>
                <a:cubicBezTo>
                  <a:pt x="461" y="270"/>
                  <a:pt x="474" y="300"/>
                  <a:pt x="471" y="330"/>
                </a:cubicBezTo>
                <a:close/>
                <a:moveTo>
                  <a:pt x="265" y="368"/>
                </a:moveTo>
                <a:cubicBezTo>
                  <a:pt x="263" y="382"/>
                  <a:pt x="267" y="397"/>
                  <a:pt x="275" y="409"/>
                </a:cubicBezTo>
                <a:cubicBezTo>
                  <a:pt x="292" y="433"/>
                  <a:pt x="323" y="440"/>
                  <a:pt x="351" y="436"/>
                </a:cubicBezTo>
                <a:cubicBezTo>
                  <a:pt x="353" y="435"/>
                  <a:pt x="354" y="433"/>
                  <a:pt x="353" y="431"/>
                </a:cubicBezTo>
                <a:cubicBezTo>
                  <a:pt x="368" y="434"/>
                  <a:pt x="385" y="432"/>
                  <a:pt x="394" y="428"/>
                </a:cubicBezTo>
                <a:cubicBezTo>
                  <a:pt x="398" y="426"/>
                  <a:pt x="402" y="424"/>
                  <a:pt x="405" y="421"/>
                </a:cubicBezTo>
                <a:cubicBezTo>
                  <a:pt x="405" y="421"/>
                  <a:pt x="406" y="422"/>
                  <a:pt x="407" y="422"/>
                </a:cubicBezTo>
                <a:cubicBezTo>
                  <a:pt x="394" y="443"/>
                  <a:pt x="373" y="454"/>
                  <a:pt x="351" y="455"/>
                </a:cubicBezTo>
                <a:cubicBezTo>
                  <a:pt x="350" y="454"/>
                  <a:pt x="349" y="454"/>
                  <a:pt x="347" y="455"/>
                </a:cubicBezTo>
                <a:cubicBezTo>
                  <a:pt x="347" y="455"/>
                  <a:pt x="347" y="455"/>
                  <a:pt x="347" y="455"/>
                </a:cubicBezTo>
                <a:cubicBezTo>
                  <a:pt x="327" y="455"/>
                  <a:pt x="307" y="446"/>
                  <a:pt x="292" y="428"/>
                </a:cubicBezTo>
                <a:cubicBezTo>
                  <a:pt x="289" y="424"/>
                  <a:pt x="283" y="430"/>
                  <a:pt x="286" y="434"/>
                </a:cubicBezTo>
                <a:cubicBezTo>
                  <a:pt x="299" y="450"/>
                  <a:pt x="316" y="459"/>
                  <a:pt x="333" y="462"/>
                </a:cubicBezTo>
                <a:cubicBezTo>
                  <a:pt x="321" y="466"/>
                  <a:pt x="308" y="466"/>
                  <a:pt x="296" y="463"/>
                </a:cubicBezTo>
                <a:cubicBezTo>
                  <a:pt x="295" y="462"/>
                  <a:pt x="294" y="461"/>
                  <a:pt x="292" y="462"/>
                </a:cubicBezTo>
                <a:cubicBezTo>
                  <a:pt x="292" y="462"/>
                  <a:pt x="292" y="462"/>
                  <a:pt x="292" y="462"/>
                </a:cubicBezTo>
                <a:cubicBezTo>
                  <a:pt x="278" y="457"/>
                  <a:pt x="265" y="447"/>
                  <a:pt x="256" y="433"/>
                </a:cubicBezTo>
                <a:cubicBezTo>
                  <a:pt x="240" y="407"/>
                  <a:pt x="236" y="364"/>
                  <a:pt x="256" y="338"/>
                </a:cubicBezTo>
                <a:cubicBezTo>
                  <a:pt x="257" y="348"/>
                  <a:pt x="260" y="358"/>
                  <a:pt x="265" y="368"/>
                </a:cubicBezTo>
                <a:close/>
                <a:moveTo>
                  <a:pt x="269" y="470"/>
                </a:moveTo>
                <a:cubicBezTo>
                  <a:pt x="270" y="470"/>
                  <a:pt x="270" y="470"/>
                  <a:pt x="270" y="470"/>
                </a:cubicBezTo>
                <a:cubicBezTo>
                  <a:pt x="276" y="471"/>
                  <a:pt x="282" y="471"/>
                  <a:pt x="289" y="470"/>
                </a:cubicBezTo>
                <a:cubicBezTo>
                  <a:pt x="316" y="500"/>
                  <a:pt x="354" y="508"/>
                  <a:pt x="388" y="500"/>
                </a:cubicBezTo>
                <a:cubicBezTo>
                  <a:pt x="388" y="501"/>
                  <a:pt x="389" y="502"/>
                  <a:pt x="390" y="503"/>
                </a:cubicBezTo>
                <a:cubicBezTo>
                  <a:pt x="399" y="509"/>
                  <a:pt x="408" y="513"/>
                  <a:pt x="418" y="516"/>
                </a:cubicBezTo>
                <a:cubicBezTo>
                  <a:pt x="397" y="541"/>
                  <a:pt x="362" y="553"/>
                  <a:pt x="331" y="543"/>
                </a:cubicBezTo>
                <a:cubicBezTo>
                  <a:pt x="315" y="538"/>
                  <a:pt x="301" y="529"/>
                  <a:pt x="290" y="516"/>
                </a:cubicBezTo>
                <a:cubicBezTo>
                  <a:pt x="286" y="511"/>
                  <a:pt x="265" y="479"/>
                  <a:pt x="269" y="470"/>
                </a:cubicBezTo>
                <a:close/>
                <a:moveTo>
                  <a:pt x="429" y="230"/>
                </a:moveTo>
                <a:cubicBezTo>
                  <a:pt x="428" y="229"/>
                  <a:pt x="428" y="229"/>
                  <a:pt x="428" y="229"/>
                </a:cubicBezTo>
                <a:cubicBezTo>
                  <a:pt x="413" y="210"/>
                  <a:pt x="392" y="198"/>
                  <a:pt x="369" y="193"/>
                </a:cubicBezTo>
                <a:cubicBezTo>
                  <a:pt x="370" y="193"/>
                  <a:pt x="370" y="193"/>
                  <a:pt x="370" y="192"/>
                </a:cubicBezTo>
                <a:cubicBezTo>
                  <a:pt x="398" y="170"/>
                  <a:pt x="435" y="172"/>
                  <a:pt x="465" y="188"/>
                </a:cubicBezTo>
                <a:cubicBezTo>
                  <a:pt x="491" y="202"/>
                  <a:pt x="519" y="227"/>
                  <a:pt x="517" y="259"/>
                </a:cubicBezTo>
                <a:cubicBezTo>
                  <a:pt x="495" y="234"/>
                  <a:pt x="461" y="224"/>
                  <a:pt x="429" y="230"/>
                </a:cubicBezTo>
                <a:close/>
                <a:moveTo>
                  <a:pt x="365" y="187"/>
                </a:moveTo>
                <a:cubicBezTo>
                  <a:pt x="363" y="188"/>
                  <a:pt x="363" y="191"/>
                  <a:pt x="365" y="192"/>
                </a:cubicBezTo>
                <a:cubicBezTo>
                  <a:pt x="346" y="189"/>
                  <a:pt x="327" y="191"/>
                  <a:pt x="309" y="199"/>
                </a:cubicBezTo>
                <a:cubicBezTo>
                  <a:pt x="282" y="211"/>
                  <a:pt x="263" y="236"/>
                  <a:pt x="256" y="264"/>
                </a:cubicBezTo>
                <a:cubicBezTo>
                  <a:pt x="249" y="268"/>
                  <a:pt x="243" y="273"/>
                  <a:pt x="237" y="279"/>
                </a:cubicBezTo>
                <a:cubicBezTo>
                  <a:pt x="229" y="241"/>
                  <a:pt x="257" y="189"/>
                  <a:pt x="287" y="172"/>
                </a:cubicBezTo>
                <a:cubicBezTo>
                  <a:pt x="303" y="162"/>
                  <a:pt x="321" y="158"/>
                  <a:pt x="338" y="155"/>
                </a:cubicBezTo>
                <a:cubicBezTo>
                  <a:pt x="362" y="151"/>
                  <a:pt x="395" y="145"/>
                  <a:pt x="410" y="168"/>
                </a:cubicBezTo>
                <a:cubicBezTo>
                  <a:pt x="394" y="170"/>
                  <a:pt x="379" y="175"/>
                  <a:pt x="365" y="187"/>
                </a:cubicBezTo>
                <a:close/>
                <a:moveTo>
                  <a:pt x="468" y="518"/>
                </a:moveTo>
                <a:cubicBezTo>
                  <a:pt x="483" y="515"/>
                  <a:pt x="498" y="509"/>
                  <a:pt x="510" y="498"/>
                </a:cubicBezTo>
                <a:cubicBezTo>
                  <a:pt x="520" y="490"/>
                  <a:pt x="529" y="479"/>
                  <a:pt x="535" y="468"/>
                </a:cubicBezTo>
                <a:cubicBezTo>
                  <a:pt x="535" y="468"/>
                  <a:pt x="536" y="468"/>
                  <a:pt x="538" y="468"/>
                </a:cubicBezTo>
                <a:cubicBezTo>
                  <a:pt x="555" y="462"/>
                  <a:pt x="568" y="452"/>
                  <a:pt x="578" y="439"/>
                </a:cubicBezTo>
                <a:cubicBezTo>
                  <a:pt x="575" y="472"/>
                  <a:pt x="564" y="504"/>
                  <a:pt x="541" y="529"/>
                </a:cubicBezTo>
                <a:cubicBezTo>
                  <a:pt x="528" y="543"/>
                  <a:pt x="512" y="553"/>
                  <a:pt x="495" y="559"/>
                </a:cubicBezTo>
                <a:cubicBezTo>
                  <a:pt x="489" y="561"/>
                  <a:pt x="440" y="572"/>
                  <a:pt x="440" y="559"/>
                </a:cubicBezTo>
                <a:cubicBezTo>
                  <a:pt x="440" y="558"/>
                  <a:pt x="439" y="557"/>
                  <a:pt x="439" y="556"/>
                </a:cubicBezTo>
                <a:cubicBezTo>
                  <a:pt x="452" y="547"/>
                  <a:pt x="464" y="534"/>
                  <a:pt x="468" y="518"/>
                </a:cubicBezTo>
                <a:close/>
                <a:moveTo>
                  <a:pt x="237" y="154"/>
                </a:moveTo>
                <a:cubicBezTo>
                  <a:pt x="186" y="159"/>
                  <a:pt x="154" y="212"/>
                  <a:pt x="139" y="258"/>
                </a:cubicBezTo>
                <a:cubicBezTo>
                  <a:pt x="130" y="282"/>
                  <a:pt x="126" y="309"/>
                  <a:pt x="129" y="336"/>
                </a:cubicBezTo>
                <a:cubicBezTo>
                  <a:pt x="91" y="293"/>
                  <a:pt x="104" y="223"/>
                  <a:pt x="128" y="176"/>
                </a:cubicBezTo>
                <a:cubicBezTo>
                  <a:pt x="156" y="121"/>
                  <a:pt x="219" y="80"/>
                  <a:pt x="281" y="107"/>
                </a:cubicBezTo>
                <a:cubicBezTo>
                  <a:pt x="263" y="119"/>
                  <a:pt x="247" y="135"/>
                  <a:pt x="237" y="154"/>
                </a:cubicBezTo>
                <a:close/>
                <a:moveTo>
                  <a:pt x="133" y="356"/>
                </a:moveTo>
                <a:cubicBezTo>
                  <a:pt x="136" y="366"/>
                  <a:pt x="140" y="378"/>
                  <a:pt x="148" y="379"/>
                </a:cubicBezTo>
                <a:cubicBezTo>
                  <a:pt x="151" y="413"/>
                  <a:pt x="163" y="446"/>
                  <a:pt x="195" y="464"/>
                </a:cubicBezTo>
                <a:cubicBezTo>
                  <a:pt x="195" y="468"/>
                  <a:pt x="196" y="471"/>
                  <a:pt x="196" y="474"/>
                </a:cubicBezTo>
                <a:cubicBezTo>
                  <a:pt x="199" y="494"/>
                  <a:pt x="208" y="513"/>
                  <a:pt x="220" y="530"/>
                </a:cubicBezTo>
                <a:cubicBezTo>
                  <a:pt x="236" y="549"/>
                  <a:pt x="260" y="566"/>
                  <a:pt x="285" y="570"/>
                </a:cubicBezTo>
                <a:cubicBezTo>
                  <a:pt x="285" y="571"/>
                  <a:pt x="284" y="573"/>
                  <a:pt x="285" y="574"/>
                </a:cubicBezTo>
                <a:cubicBezTo>
                  <a:pt x="230" y="579"/>
                  <a:pt x="174" y="555"/>
                  <a:pt x="143" y="509"/>
                </a:cubicBezTo>
                <a:cubicBezTo>
                  <a:pt x="112" y="464"/>
                  <a:pt x="110" y="404"/>
                  <a:pt x="133" y="356"/>
                </a:cubicBezTo>
                <a:close/>
                <a:moveTo>
                  <a:pt x="252" y="581"/>
                </a:moveTo>
                <a:cubicBezTo>
                  <a:pt x="267" y="583"/>
                  <a:pt x="282" y="583"/>
                  <a:pt x="297" y="580"/>
                </a:cubicBezTo>
                <a:cubicBezTo>
                  <a:pt x="333" y="593"/>
                  <a:pt x="364" y="595"/>
                  <a:pt x="401" y="577"/>
                </a:cubicBezTo>
                <a:cubicBezTo>
                  <a:pt x="411" y="572"/>
                  <a:pt x="422" y="567"/>
                  <a:pt x="432" y="561"/>
                </a:cubicBezTo>
                <a:cubicBezTo>
                  <a:pt x="433" y="573"/>
                  <a:pt x="451" y="573"/>
                  <a:pt x="462" y="573"/>
                </a:cubicBezTo>
                <a:cubicBezTo>
                  <a:pt x="436" y="601"/>
                  <a:pt x="401" y="619"/>
                  <a:pt x="362" y="622"/>
                </a:cubicBezTo>
                <a:cubicBezTo>
                  <a:pt x="343" y="624"/>
                  <a:pt x="324" y="622"/>
                  <a:pt x="306" y="617"/>
                </a:cubicBezTo>
                <a:cubicBezTo>
                  <a:pt x="301" y="615"/>
                  <a:pt x="295" y="613"/>
                  <a:pt x="290" y="611"/>
                </a:cubicBezTo>
                <a:cubicBezTo>
                  <a:pt x="290" y="611"/>
                  <a:pt x="289" y="611"/>
                  <a:pt x="289" y="611"/>
                </a:cubicBezTo>
                <a:cubicBezTo>
                  <a:pt x="288" y="610"/>
                  <a:pt x="287" y="610"/>
                  <a:pt x="286" y="610"/>
                </a:cubicBezTo>
                <a:cubicBezTo>
                  <a:pt x="282" y="608"/>
                  <a:pt x="278" y="606"/>
                  <a:pt x="274" y="604"/>
                </a:cubicBezTo>
                <a:cubicBezTo>
                  <a:pt x="266" y="600"/>
                  <a:pt x="256" y="589"/>
                  <a:pt x="248" y="587"/>
                </a:cubicBezTo>
                <a:cubicBezTo>
                  <a:pt x="251" y="588"/>
                  <a:pt x="253" y="584"/>
                  <a:pt x="252" y="581"/>
                </a:cubicBezTo>
                <a:close/>
                <a:moveTo>
                  <a:pt x="471" y="575"/>
                </a:moveTo>
                <a:cubicBezTo>
                  <a:pt x="472" y="574"/>
                  <a:pt x="472" y="573"/>
                  <a:pt x="472" y="572"/>
                </a:cubicBezTo>
                <a:cubicBezTo>
                  <a:pt x="493" y="570"/>
                  <a:pt x="513" y="562"/>
                  <a:pt x="530" y="549"/>
                </a:cubicBezTo>
                <a:cubicBezTo>
                  <a:pt x="569" y="520"/>
                  <a:pt x="585" y="472"/>
                  <a:pt x="586" y="426"/>
                </a:cubicBezTo>
                <a:cubicBezTo>
                  <a:pt x="588" y="421"/>
                  <a:pt x="590" y="417"/>
                  <a:pt x="592" y="412"/>
                </a:cubicBezTo>
                <a:cubicBezTo>
                  <a:pt x="606" y="461"/>
                  <a:pt x="595" y="517"/>
                  <a:pt x="569" y="560"/>
                </a:cubicBezTo>
                <a:cubicBezTo>
                  <a:pt x="538" y="608"/>
                  <a:pt x="485" y="610"/>
                  <a:pt x="434" y="606"/>
                </a:cubicBezTo>
                <a:cubicBezTo>
                  <a:pt x="448" y="598"/>
                  <a:pt x="460" y="588"/>
                  <a:pt x="471" y="575"/>
                </a:cubicBezTo>
                <a:close/>
                <a:moveTo>
                  <a:pt x="618" y="183"/>
                </a:moveTo>
                <a:cubicBezTo>
                  <a:pt x="627" y="203"/>
                  <a:pt x="631" y="226"/>
                  <a:pt x="633" y="248"/>
                </a:cubicBezTo>
                <a:cubicBezTo>
                  <a:pt x="617" y="222"/>
                  <a:pt x="595" y="200"/>
                  <a:pt x="570" y="182"/>
                </a:cubicBezTo>
                <a:cubicBezTo>
                  <a:pt x="560" y="162"/>
                  <a:pt x="545" y="144"/>
                  <a:pt x="526" y="132"/>
                </a:cubicBezTo>
                <a:cubicBezTo>
                  <a:pt x="502" y="116"/>
                  <a:pt x="473" y="109"/>
                  <a:pt x="446" y="112"/>
                </a:cubicBezTo>
                <a:cubicBezTo>
                  <a:pt x="438" y="106"/>
                  <a:pt x="429" y="101"/>
                  <a:pt x="420" y="97"/>
                </a:cubicBezTo>
                <a:cubicBezTo>
                  <a:pt x="468" y="85"/>
                  <a:pt x="520" y="108"/>
                  <a:pt x="562" y="130"/>
                </a:cubicBezTo>
                <a:cubicBezTo>
                  <a:pt x="586" y="142"/>
                  <a:pt x="606" y="158"/>
                  <a:pt x="618" y="183"/>
                </a:cubicBezTo>
                <a:close/>
                <a:moveTo>
                  <a:pt x="257" y="55"/>
                </a:moveTo>
                <a:cubicBezTo>
                  <a:pt x="269" y="55"/>
                  <a:pt x="281" y="55"/>
                  <a:pt x="292" y="56"/>
                </a:cubicBezTo>
                <a:cubicBezTo>
                  <a:pt x="294" y="59"/>
                  <a:pt x="297" y="60"/>
                  <a:pt x="299" y="57"/>
                </a:cubicBezTo>
                <a:cubicBezTo>
                  <a:pt x="299" y="57"/>
                  <a:pt x="299" y="57"/>
                  <a:pt x="299" y="57"/>
                </a:cubicBezTo>
                <a:cubicBezTo>
                  <a:pt x="332" y="61"/>
                  <a:pt x="364" y="71"/>
                  <a:pt x="393" y="86"/>
                </a:cubicBezTo>
                <a:cubicBezTo>
                  <a:pt x="398" y="89"/>
                  <a:pt x="402" y="82"/>
                  <a:pt x="397" y="79"/>
                </a:cubicBezTo>
                <a:cubicBezTo>
                  <a:pt x="368" y="64"/>
                  <a:pt x="337" y="54"/>
                  <a:pt x="305" y="50"/>
                </a:cubicBezTo>
                <a:cubicBezTo>
                  <a:pt x="344" y="8"/>
                  <a:pt x="407" y="17"/>
                  <a:pt x="457" y="35"/>
                </a:cubicBezTo>
                <a:cubicBezTo>
                  <a:pt x="501" y="51"/>
                  <a:pt x="547" y="77"/>
                  <a:pt x="565" y="123"/>
                </a:cubicBezTo>
                <a:cubicBezTo>
                  <a:pt x="519" y="98"/>
                  <a:pt x="459" y="74"/>
                  <a:pt x="408" y="92"/>
                </a:cubicBezTo>
                <a:cubicBezTo>
                  <a:pt x="375" y="80"/>
                  <a:pt x="337" y="80"/>
                  <a:pt x="304" y="95"/>
                </a:cubicBezTo>
                <a:cubicBezTo>
                  <a:pt x="299" y="97"/>
                  <a:pt x="293" y="99"/>
                  <a:pt x="288" y="102"/>
                </a:cubicBezTo>
                <a:cubicBezTo>
                  <a:pt x="288" y="102"/>
                  <a:pt x="288" y="102"/>
                  <a:pt x="287" y="102"/>
                </a:cubicBezTo>
                <a:cubicBezTo>
                  <a:pt x="246" y="82"/>
                  <a:pt x="203" y="91"/>
                  <a:pt x="169" y="116"/>
                </a:cubicBezTo>
                <a:cubicBezTo>
                  <a:pt x="168" y="116"/>
                  <a:pt x="168" y="115"/>
                  <a:pt x="167" y="116"/>
                </a:cubicBezTo>
                <a:cubicBezTo>
                  <a:pt x="159" y="116"/>
                  <a:pt x="151" y="118"/>
                  <a:pt x="143" y="121"/>
                </a:cubicBezTo>
                <a:cubicBezTo>
                  <a:pt x="158" y="73"/>
                  <a:pt x="211" y="57"/>
                  <a:pt x="257" y="55"/>
                </a:cubicBezTo>
                <a:close/>
                <a:moveTo>
                  <a:pt x="46" y="236"/>
                </a:moveTo>
                <a:cubicBezTo>
                  <a:pt x="64" y="188"/>
                  <a:pt x="105" y="135"/>
                  <a:pt x="158" y="125"/>
                </a:cubicBezTo>
                <a:cubicBezTo>
                  <a:pt x="145" y="137"/>
                  <a:pt x="133" y="151"/>
                  <a:pt x="124" y="167"/>
                </a:cubicBezTo>
                <a:cubicBezTo>
                  <a:pt x="112" y="189"/>
                  <a:pt x="102" y="217"/>
                  <a:pt x="99" y="245"/>
                </a:cubicBezTo>
                <a:cubicBezTo>
                  <a:pt x="97" y="245"/>
                  <a:pt x="96" y="246"/>
                  <a:pt x="96" y="247"/>
                </a:cubicBezTo>
                <a:cubicBezTo>
                  <a:pt x="75" y="287"/>
                  <a:pt x="59" y="331"/>
                  <a:pt x="55" y="375"/>
                </a:cubicBezTo>
                <a:cubicBezTo>
                  <a:pt x="32" y="333"/>
                  <a:pt x="29" y="282"/>
                  <a:pt x="46" y="236"/>
                </a:cubicBezTo>
                <a:close/>
                <a:moveTo>
                  <a:pt x="176" y="624"/>
                </a:moveTo>
                <a:cubicBezTo>
                  <a:pt x="169" y="641"/>
                  <a:pt x="104" y="602"/>
                  <a:pt x="97" y="596"/>
                </a:cubicBezTo>
                <a:cubicBezTo>
                  <a:pt x="72" y="578"/>
                  <a:pt x="52" y="554"/>
                  <a:pt x="39" y="526"/>
                </a:cubicBezTo>
                <a:cubicBezTo>
                  <a:pt x="10" y="467"/>
                  <a:pt x="13" y="398"/>
                  <a:pt x="32" y="337"/>
                </a:cubicBezTo>
                <a:cubicBezTo>
                  <a:pt x="36" y="355"/>
                  <a:pt x="44" y="373"/>
                  <a:pt x="54" y="389"/>
                </a:cubicBezTo>
                <a:cubicBezTo>
                  <a:pt x="54" y="402"/>
                  <a:pt x="54" y="415"/>
                  <a:pt x="56" y="427"/>
                </a:cubicBezTo>
                <a:cubicBezTo>
                  <a:pt x="64" y="480"/>
                  <a:pt x="91" y="529"/>
                  <a:pt x="137" y="556"/>
                </a:cubicBezTo>
                <a:cubicBezTo>
                  <a:pt x="138" y="556"/>
                  <a:pt x="138" y="556"/>
                  <a:pt x="138" y="557"/>
                </a:cubicBezTo>
                <a:cubicBezTo>
                  <a:pt x="148" y="580"/>
                  <a:pt x="162" y="602"/>
                  <a:pt x="180" y="621"/>
                </a:cubicBezTo>
                <a:cubicBezTo>
                  <a:pt x="178" y="621"/>
                  <a:pt x="177" y="622"/>
                  <a:pt x="176" y="624"/>
                </a:cubicBezTo>
                <a:close/>
                <a:moveTo>
                  <a:pt x="211" y="637"/>
                </a:moveTo>
                <a:cubicBezTo>
                  <a:pt x="168" y="607"/>
                  <a:pt x="141" y="561"/>
                  <a:pt x="134" y="510"/>
                </a:cubicBezTo>
                <a:cubicBezTo>
                  <a:pt x="136" y="512"/>
                  <a:pt x="137" y="515"/>
                  <a:pt x="139" y="518"/>
                </a:cubicBezTo>
                <a:cubicBezTo>
                  <a:pt x="164" y="551"/>
                  <a:pt x="202" y="573"/>
                  <a:pt x="242" y="580"/>
                </a:cubicBezTo>
                <a:cubicBezTo>
                  <a:pt x="239" y="583"/>
                  <a:pt x="242" y="591"/>
                  <a:pt x="245" y="595"/>
                </a:cubicBezTo>
                <a:cubicBezTo>
                  <a:pt x="255" y="605"/>
                  <a:pt x="271" y="613"/>
                  <a:pt x="287" y="619"/>
                </a:cubicBezTo>
                <a:cubicBezTo>
                  <a:pt x="307" y="638"/>
                  <a:pt x="331" y="652"/>
                  <a:pt x="356" y="661"/>
                </a:cubicBezTo>
                <a:cubicBezTo>
                  <a:pt x="311" y="685"/>
                  <a:pt x="250" y="664"/>
                  <a:pt x="211" y="637"/>
                </a:cubicBezTo>
                <a:close/>
                <a:moveTo>
                  <a:pt x="305" y="625"/>
                </a:moveTo>
                <a:cubicBezTo>
                  <a:pt x="312" y="626"/>
                  <a:pt x="318" y="628"/>
                  <a:pt x="323" y="629"/>
                </a:cubicBezTo>
                <a:cubicBezTo>
                  <a:pt x="358" y="634"/>
                  <a:pt x="393" y="628"/>
                  <a:pt x="424" y="612"/>
                </a:cubicBezTo>
                <a:cubicBezTo>
                  <a:pt x="424" y="613"/>
                  <a:pt x="425" y="614"/>
                  <a:pt x="426" y="614"/>
                </a:cubicBezTo>
                <a:cubicBezTo>
                  <a:pt x="449" y="616"/>
                  <a:pt x="473" y="617"/>
                  <a:pt x="495" y="613"/>
                </a:cubicBezTo>
                <a:cubicBezTo>
                  <a:pt x="511" y="620"/>
                  <a:pt x="527" y="622"/>
                  <a:pt x="542" y="620"/>
                </a:cubicBezTo>
                <a:cubicBezTo>
                  <a:pt x="474" y="678"/>
                  <a:pt x="375" y="679"/>
                  <a:pt x="305" y="625"/>
                </a:cubicBezTo>
                <a:close/>
                <a:moveTo>
                  <a:pt x="633" y="550"/>
                </a:moveTo>
                <a:cubicBezTo>
                  <a:pt x="607" y="588"/>
                  <a:pt x="558" y="623"/>
                  <a:pt x="510" y="611"/>
                </a:cubicBezTo>
                <a:cubicBezTo>
                  <a:pt x="534" y="604"/>
                  <a:pt x="556" y="592"/>
                  <a:pt x="572" y="569"/>
                </a:cubicBezTo>
                <a:cubicBezTo>
                  <a:pt x="582" y="555"/>
                  <a:pt x="589" y="540"/>
                  <a:pt x="595" y="523"/>
                </a:cubicBezTo>
                <a:cubicBezTo>
                  <a:pt x="596" y="523"/>
                  <a:pt x="597" y="523"/>
                  <a:pt x="598" y="521"/>
                </a:cubicBezTo>
                <a:cubicBezTo>
                  <a:pt x="600" y="519"/>
                  <a:pt x="601" y="517"/>
                  <a:pt x="602" y="515"/>
                </a:cubicBezTo>
                <a:cubicBezTo>
                  <a:pt x="604" y="515"/>
                  <a:pt x="605" y="515"/>
                  <a:pt x="606" y="514"/>
                </a:cubicBezTo>
                <a:cubicBezTo>
                  <a:pt x="633" y="491"/>
                  <a:pt x="651" y="460"/>
                  <a:pt x="661" y="426"/>
                </a:cubicBezTo>
                <a:cubicBezTo>
                  <a:pt x="669" y="469"/>
                  <a:pt x="658" y="514"/>
                  <a:pt x="633" y="550"/>
                </a:cubicBezTo>
                <a:close/>
              </a:path>
            </a:pathLst>
          </a:custGeom>
          <a:solidFill>
            <a:srgbClr val="FA8D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稻壳儿春秋广告/盗版必究">
            <a:extLst>
              <a:ext uri="{FF2B5EF4-FFF2-40B4-BE49-F238E27FC236}">
                <a16:creationId xmlns:a16="http://schemas.microsoft.com/office/drawing/2014/main" id="{D037ED06-0F19-4BF5-B01C-AA3160F17905}"/>
              </a:ext>
            </a:extLst>
          </p:cNvPr>
          <p:cNvSpPr txBox="1"/>
          <p:nvPr/>
        </p:nvSpPr>
        <p:spPr>
          <a:xfrm>
            <a:off x="2427226" y="4740413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</a:t>
            </a: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键获取最终结果外，还可使用回车键直接得出计算结果，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6C96066A-80DE-4B4D-AFE4-B705B72B689A}"/>
              </a:ext>
            </a:extLst>
          </p:cNvPr>
          <p:cNvSpPr>
            <a:spLocks noEditPoints="1"/>
          </p:cNvSpPr>
          <p:nvPr/>
        </p:nvSpPr>
        <p:spPr bwMode="auto">
          <a:xfrm>
            <a:off x="6759127" y="2277598"/>
            <a:ext cx="818246" cy="838932"/>
          </a:xfrm>
          <a:custGeom>
            <a:avLst/>
            <a:gdLst>
              <a:gd name="T0" fmla="*/ 459 w 678"/>
              <a:gd name="T1" fmla="*/ 27 h 695"/>
              <a:gd name="T2" fmla="*/ 177 w 678"/>
              <a:gd name="T3" fmla="*/ 635 h 695"/>
              <a:gd name="T4" fmla="*/ 633 w 678"/>
              <a:gd name="T5" fmla="*/ 564 h 695"/>
              <a:gd name="T6" fmla="*/ 592 w 678"/>
              <a:gd name="T7" fmla="*/ 272 h 695"/>
              <a:gd name="T8" fmla="*/ 125 w 678"/>
              <a:gd name="T9" fmla="*/ 498 h 695"/>
              <a:gd name="T10" fmla="*/ 561 w 678"/>
              <a:gd name="T11" fmla="*/ 181 h 695"/>
              <a:gd name="T12" fmla="*/ 419 w 678"/>
              <a:gd name="T13" fmla="*/ 166 h 695"/>
              <a:gd name="T14" fmla="*/ 249 w 678"/>
              <a:gd name="T15" fmla="*/ 154 h 695"/>
              <a:gd name="T16" fmla="*/ 391 w 678"/>
              <a:gd name="T17" fmla="*/ 143 h 695"/>
              <a:gd name="T18" fmla="*/ 524 w 678"/>
              <a:gd name="T19" fmla="*/ 267 h 695"/>
              <a:gd name="T20" fmla="*/ 203 w 678"/>
              <a:gd name="T21" fmla="*/ 466 h 695"/>
              <a:gd name="T22" fmla="*/ 426 w 678"/>
              <a:gd name="T23" fmla="*/ 518 h 695"/>
              <a:gd name="T24" fmla="*/ 230 w 678"/>
              <a:gd name="T25" fmla="*/ 200 h 695"/>
              <a:gd name="T26" fmla="*/ 206 w 678"/>
              <a:gd name="T27" fmla="*/ 433 h 695"/>
              <a:gd name="T28" fmla="*/ 153 w 678"/>
              <a:gd name="T29" fmla="*/ 242 h 695"/>
              <a:gd name="T30" fmla="*/ 469 w 678"/>
              <a:gd name="T31" fmla="*/ 510 h 695"/>
              <a:gd name="T32" fmla="*/ 425 w 678"/>
              <a:gd name="T33" fmla="*/ 482 h 695"/>
              <a:gd name="T34" fmla="*/ 517 w 678"/>
              <a:gd name="T35" fmla="*/ 271 h 695"/>
              <a:gd name="T36" fmla="*/ 256 w 678"/>
              <a:gd name="T37" fmla="*/ 312 h 695"/>
              <a:gd name="T38" fmla="*/ 235 w 678"/>
              <a:gd name="T39" fmla="*/ 297 h 695"/>
              <a:gd name="T40" fmla="*/ 379 w 678"/>
              <a:gd name="T41" fmla="*/ 234 h 695"/>
              <a:gd name="T42" fmla="*/ 502 w 678"/>
              <a:gd name="T43" fmla="*/ 397 h 695"/>
              <a:gd name="T44" fmla="*/ 449 w 678"/>
              <a:gd name="T45" fmla="*/ 352 h 695"/>
              <a:gd name="T46" fmla="*/ 414 w 678"/>
              <a:gd name="T47" fmla="*/ 319 h 695"/>
              <a:gd name="T48" fmla="*/ 409 w 678"/>
              <a:gd name="T49" fmla="*/ 309 h 695"/>
              <a:gd name="T50" fmla="*/ 348 w 678"/>
              <a:gd name="T51" fmla="*/ 397 h 695"/>
              <a:gd name="T52" fmla="*/ 354 w 678"/>
              <a:gd name="T53" fmla="*/ 401 h 695"/>
              <a:gd name="T54" fmla="*/ 325 w 678"/>
              <a:gd name="T55" fmla="*/ 360 h 695"/>
              <a:gd name="T56" fmla="*/ 347 w 678"/>
              <a:gd name="T57" fmla="*/ 361 h 695"/>
              <a:gd name="T58" fmla="*/ 318 w 678"/>
              <a:gd name="T59" fmla="*/ 350 h 695"/>
              <a:gd name="T60" fmla="*/ 317 w 678"/>
              <a:gd name="T61" fmla="*/ 358 h 695"/>
              <a:gd name="T62" fmla="*/ 329 w 678"/>
              <a:gd name="T63" fmla="*/ 404 h 695"/>
              <a:gd name="T64" fmla="*/ 401 w 678"/>
              <a:gd name="T65" fmla="*/ 350 h 695"/>
              <a:gd name="T66" fmla="*/ 359 w 678"/>
              <a:gd name="T67" fmla="*/ 311 h 695"/>
              <a:gd name="T68" fmla="*/ 303 w 678"/>
              <a:gd name="T69" fmla="*/ 341 h 695"/>
              <a:gd name="T70" fmla="*/ 339 w 678"/>
              <a:gd name="T71" fmla="*/ 255 h 695"/>
              <a:gd name="T72" fmla="*/ 339 w 678"/>
              <a:gd name="T73" fmla="*/ 255 h 695"/>
              <a:gd name="T74" fmla="*/ 283 w 678"/>
              <a:gd name="T75" fmla="*/ 406 h 695"/>
              <a:gd name="T76" fmla="*/ 403 w 678"/>
              <a:gd name="T77" fmla="*/ 412 h 695"/>
              <a:gd name="T78" fmla="*/ 448 w 678"/>
              <a:gd name="T79" fmla="*/ 441 h 695"/>
              <a:gd name="T80" fmla="*/ 349 w 678"/>
              <a:gd name="T81" fmla="*/ 259 h 695"/>
              <a:gd name="T82" fmla="*/ 405 w 678"/>
              <a:gd name="T83" fmla="*/ 421 h 695"/>
              <a:gd name="T84" fmla="*/ 296 w 678"/>
              <a:gd name="T85" fmla="*/ 463 h 695"/>
              <a:gd name="T86" fmla="*/ 289 w 678"/>
              <a:gd name="T87" fmla="*/ 470 h 695"/>
              <a:gd name="T88" fmla="*/ 428 w 678"/>
              <a:gd name="T89" fmla="*/ 229 h 695"/>
              <a:gd name="T90" fmla="*/ 309 w 678"/>
              <a:gd name="T91" fmla="*/ 199 h 695"/>
              <a:gd name="T92" fmla="*/ 510 w 678"/>
              <a:gd name="T93" fmla="*/ 498 h 695"/>
              <a:gd name="T94" fmla="*/ 468 w 678"/>
              <a:gd name="T95" fmla="*/ 518 h 695"/>
              <a:gd name="T96" fmla="*/ 148 w 678"/>
              <a:gd name="T97" fmla="*/ 379 h 695"/>
              <a:gd name="T98" fmla="*/ 252 w 678"/>
              <a:gd name="T99" fmla="*/ 581 h 695"/>
              <a:gd name="T100" fmla="*/ 289 w 678"/>
              <a:gd name="T101" fmla="*/ 611 h 695"/>
              <a:gd name="T102" fmla="*/ 586 w 678"/>
              <a:gd name="T103" fmla="*/ 426 h 695"/>
              <a:gd name="T104" fmla="*/ 526 w 678"/>
              <a:gd name="T105" fmla="*/ 132 h 695"/>
              <a:gd name="T106" fmla="*/ 299 w 678"/>
              <a:gd name="T107" fmla="*/ 57 h 695"/>
              <a:gd name="T108" fmla="*/ 288 w 678"/>
              <a:gd name="T109" fmla="*/ 102 h 695"/>
              <a:gd name="T110" fmla="*/ 124 w 678"/>
              <a:gd name="T111" fmla="*/ 167 h 695"/>
              <a:gd name="T112" fmla="*/ 32 w 678"/>
              <a:gd name="T113" fmla="*/ 337 h 695"/>
              <a:gd name="T114" fmla="*/ 134 w 678"/>
              <a:gd name="T115" fmla="*/ 510 h 695"/>
              <a:gd name="T116" fmla="*/ 323 w 678"/>
              <a:gd name="T117" fmla="*/ 629 h 695"/>
              <a:gd name="T118" fmla="*/ 572 w 678"/>
              <a:gd name="T119" fmla="*/ 569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8" h="695">
                <a:moveTo>
                  <a:pt x="668" y="420"/>
                </a:moveTo>
                <a:cubicBezTo>
                  <a:pt x="667" y="418"/>
                  <a:pt x="665" y="417"/>
                  <a:pt x="663" y="418"/>
                </a:cubicBezTo>
                <a:cubicBezTo>
                  <a:pt x="670" y="392"/>
                  <a:pt x="671" y="365"/>
                  <a:pt x="668" y="338"/>
                </a:cubicBezTo>
                <a:cubicBezTo>
                  <a:pt x="664" y="311"/>
                  <a:pt x="655" y="286"/>
                  <a:pt x="642" y="263"/>
                </a:cubicBezTo>
                <a:cubicBezTo>
                  <a:pt x="643" y="262"/>
                  <a:pt x="643" y="261"/>
                  <a:pt x="643" y="260"/>
                </a:cubicBezTo>
                <a:cubicBezTo>
                  <a:pt x="637" y="205"/>
                  <a:pt x="625" y="157"/>
                  <a:pt x="575" y="128"/>
                </a:cubicBezTo>
                <a:cubicBezTo>
                  <a:pt x="575" y="127"/>
                  <a:pt x="575" y="126"/>
                  <a:pt x="575" y="126"/>
                </a:cubicBezTo>
                <a:cubicBezTo>
                  <a:pt x="557" y="73"/>
                  <a:pt x="508" y="45"/>
                  <a:pt x="459" y="27"/>
                </a:cubicBezTo>
                <a:cubicBezTo>
                  <a:pt x="405" y="8"/>
                  <a:pt x="336" y="0"/>
                  <a:pt x="296" y="49"/>
                </a:cubicBezTo>
                <a:cubicBezTo>
                  <a:pt x="276" y="47"/>
                  <a:pt x="256" y="47"/>
                  <a:pt x="237" y="49"/>
                </a:cubicBezTo>
                <a:cubicBezTo>
                  <a:pt x="192" y="55"/>
                  <a:pt x="147" y="76"/>
                  <a:pt x="134" y="123"/>
                </a:cubicBezTo>
                <a:cubicBezTo>
                  <a:pt x="134" y="123"/>
                  <a:pt x="134" y="124"/>
                  <a:pt x="134" y="124"/>
                </a:cubicBezTo>
                <a:cubicBezTo>
                  <a:pt x="92" y="142"/>
                  <a:pt x="60" y="184"/>
                  <a:pt x="42" y="224"/>
                </a:cubicBezTo>
                <a:cubicBezTo>
                  <a:pt x="29" y="255"/>
                  <a:pt x="25" y="288"/>
                  <a:pt x="29" y="320"/>
                </a:cubicBezTo>
                <a:cubicBezTo>
                  <a:pt x="5" y="389"/>
                  <a:pt x="0" y="469"/>
                  <a:pt x="35" y="535"/>
                </a:cubicBezTo>
                <a:cubicBezTo>
                  <a:pt x="63" y="589"/>
                  <a:pt x="116" y="630"/>
                  <a:pt x="177" y="635"/>
                </a:cubicBezTo>
                <a:cubicBezTo>
                  <a:pt x="179" y="636"/>
                  <a:pt x="181" y="634"/>
                  <a:pt x="181" y="633"/>
                </a:cubicBezTo>
                <a:cubicBezTo>
                  <a:pt x="182" y="630"/>
                  <a:pt x="183" y="628"/>
                  <a:pt x="184" y="626"/>
                </a:cubicBezTo>
                <a:cubicBezTo>
                  <a:pt x="184" y="625"/>
                  <a:pt x="184" y="625"/>
                  <a:pt x="184" y="625"/>
                </a:cubicBezTo>
                <a:cubicBezTo>
                  <a:pt x="191" y="632"/>
                  <a:pt x="199" y="638"/>
                  <a:pt x="207" y="644"/>
                </a:cubicBezTo>
                <a:cubicBezTo>
                  <a:pt x="250" y="674"/>
                  <a:pt x="319" y="695"/>
                  <a:pt x="366" y="665"/>
                </a:cubicBezTo>
                <a:cubicBezTo>
                  <a:pt x="430" y="683"/>
                  <a:pt x="501" y="669"/>
                  <a:pt x="553" y="621"/>
                </a:cubicBezTo>
                <a:cubicBezTo>
                  <a:pt x="554" y="620"/>
                  <a:pt x="555" y="618"/>
                  <a:pt x="554" y="617"/>
                </a:cubicBezTo>
                <a:cubicBezTo>
                  <a:pt x="585" y="609"/>
                  <a:pt x="614" y="588"/>
                  <a:pt x="633" y="564"/>
                </a:cubicBezTo>
                <a:cubicBezTo>
                  <a:pt x="665" y="523"/>
                  <a:pt x="678" y="471"/>
                  <a:pt x="668" y="420"/>
                </a:cubicBezTo>
                <a:close/>
                <a:moveTo>
                  <a:pt x="661" y="344"/>
                </a:moveTo>
                <a:cubicBezTo>
                  <a:pt x="667" y="404"/>
                  <a:pt x="646" y="467"/>
                  <a:pt x="601" y="508"/>
                </a:cubicBezTo>
                <a:cubicBezTo>
                  <a:pt x="601" y="508"/>
                  <a:pt x="600" y="508"/>
                  <a:pt x="600" y="508"/>
                </a:cubicBezTo>
                <a:cubicBezTo>
                  <a:pt x="609" y="472"/>
                  <a:pt x="609" y="433"/>
                  <a:pt x="596" y="400"/>
                </a:cubicBezTo>
                <a:cubicBezTo>
                  <a:pt x="602" y="380"/>
                  <a:pt x="605" y="358"/>
                  <a:pt x="606" y="338"/>
                </a:cubicBezTo>
                <a:cubicBezTo>
                  <a:pt x="607" y="316"/>
                  <a:pt x="604" y="293"/>
                  <a:pt x="592" y="274"/>
                </a:cubicBezTo>
                <a:cubicBezTo>
                  <a:pt x="592" y="273"/>
                  <a:pt x="592" y="273"/>
                  <a:pt x="592" y="272"/>
                </a:cubicBezTo>
                <a:cubicBezTo>
                  <a:pt x="592" y="247"/>
                  <a:pt x="588" y="221"/>
                  <a:pt x="578" y="197"/>
                </a:cubicBezTo>
                <a:cubicBezTo>
                  <a:pt x="622" y="234"/>
                  <a:pt x="654" y="286"/>
                  <a:pt x="661" y="344"/>
                </a:cubicBezTo>
                <a:close/>
                <a:moveTo>
                  <a:pt x="65" y="391"/>
                </a:moveTo>
                <a:cubicBezTo>
                  <a:pt x="64" y="389"/>
                  <a:pt x="63" y="388"/>
                  <a:pt x="62" y="387"/>
                </a:cubicBezTo>
                <a:cubicBezTo>
                  <a:pt x="64" y="343"/>
                  <a:pt x="78" y="301"/>
                  <a:pt x="97" y="261"/>
                </a:cubicBezTo>
                <a:cubicBezTo>
                  <a:pt x="97" y="293"/>
                  <a:pt x="105" y="324"/>
                  <a:pt x="129" y="347"/>
                </a:cubicBezTo>
                <a:cubicBezTo>
                  <a:pt x="105" y="393"/>
                  <a:pt x="103" y="449"/>
                  <a:pt x="126" y="495"/>
                </a:cubicBezTo>
                <a:cubicBezTo>
                  <a:pt x="125" y="496"/>
                  <a:pt x="125" y="497"/>
                  <a:pt x="125" y="498"/>
                </a:cubicBezTo>
                <a:cubicBezTo>
                  <a:pt x="126" y="513"/>
                  <a:pt x="129" y="528"/>
                  <a:pt x="133" y="542"/>
                </a:cubicBezTo>
                <a:cubicBezTo>
                  <a:pt x="133" y="542"/>
                  <a:pt x="132" y="543"/>
                  <a:pt x="132" y="543"/>
                </a:cubicBezTo>
                <a:cubicBezTo>
                  <a:pt x="93" y="515"/>
                  <a:pt x="69" y="470"/>
                  <a:pt x="64" y="423"/>
                </a:cubicBezTo>
                <a:cubicBezTo>
                  <a:pt x="62" y="414"/>
                  <a:pt x="62" y="405"/>
                  <a:pt x="62" y="396"/>
                </a:cubicBezTo>
                <a:cubicBezTo>
                  <a:pt x="64" y="396"/>
                  <a:pt x="66" y="393"/>
                  <a:pt x="65" y="391"/>
                </a:cubicBezTo>
                <a:close/>
                <a:moveTo>
                  <a:pt x="391" y="143"/>
                </a:moveTo>
                <a:cubicBezTo>
                  <a:pt x="430" y="109"/>
                  <a:pt x="490" y="113"/>
                  <a:pt x="530" y="145"/>
                </a:cubicBezTo>
                <a:cubicBezTo>
                  <a:pt x="543" y="155"/>
                  <a:pt x="553" y="168"/>
                  <a:pt x="561" y="181"/>
                </a:cubicBezTo>
                <a:cubicBezTo>
                  <a:pt x="561" y="183"/>
                  <a:pt x="561" y="185"/>
                  <a:pt x="563" y="186"/>
                </a:cubicBezTo>
                <a:cubicBezTo>
                  <a:pt x="563" y="186"/>
                  <a:pt x="564" y="187"/>
                  <a:pt x="564" y="187"/>
                </a:cubicBezTo>
                <a:cubicBezTo>
                  <a:pt x="577" y="210"/>
                  <a:pt x="583" y="237"/>
                  <a:pt x="584" y="263"/>
                </a:cubicBezTo>
                <a:cubicBezTo>
                  <a:pt x="567" y="242"/>
                  <a:pt x="541" y="230"/>
                  <a:pt x="517" y="218"/>
                </a:cubicBezTo>
                <a:cubicBezTo>
                  <a:pt x="516" y="217"/>
                  <a:pt x="514" y="218"/>
                  <a:pt x="513" y="219"/>
                </a:cubicBezTo>
                <a:cubicBezTo>
                  <a:pt x="502" y="203"/>
                  <a:pt x="486" y="190"/>
                  <a:pt x="469" y="181"/>
                </a:cubicBezTo>
                <a:cubicBezTo>
                  <a:pt x="453" y="173"/>
                  <a:pt x="436" y="168"/>
                  <a:pt x="419" y="168"/>
                </a:cubicBezTo>
                <a:cubicBezTo>
                  <a:pt x="419" y="167"/>
                  <a:pt x="419" y="167"/>
                  <a:pt x="419" y="166"/>
                </a:cubicBezTo>
                <a:cubicBezTo>
                  <a:pt x="405" y="142"/>
                  <a:pt x="379" y="142"/>
                  <a:pt x="354" y="145"/>
                </a:cubicBezTo>
                <a:cubicBezTo>
                  <a:pt x="330" y="148"/>
                  <a:pt x="305" y="152"/>
                  <a:pt x="283" y="165"/>
                </a:cubicBezTo>
                <a:cubicBezTo>
                  <a:pt x="275" y="169"/>
                  <a:pt x="269" y="175"/>
                  <a:pt x="263" y="181"/>
                </a:cubicBezTo>
                <a:cubicBezTo>
                  <a:pt x="263" y="179"/>
                  <a:pt x="261" y="177"/>
                  <a:pt x="258" y="178"/>
                </a:cubicBezTo>
                <a:cubicBezTo>
                  <a:pt x="251" y="180"/>
                  <a:pt x="243" y="184"/>
                  <a:pt x="236" y="187"/>
                </a:cubicBezTo>
                <a:cubicBezTo>
                  <a:pt x="236" y="178"/>
                  <a:pt x="238" y="170"/>
                  <a:pt x="242" y="162"/>
                </a:cubicBezTo>
                <a:cubicBezTo>
                  <a:pt x="244" y="162"/>
                  <a:pt x="246" y="161"/>
                  <a:pt x="249" y="162"/>
                </a:cubicBezTo>
                <a:cubicBezTo>
                  <a:pt x="254" y="162"/>
                  <a:pt x="254" y="154"/>
                  <a:pt x="249" y="154"/>
                </a:cubicBezTo>
                <a:cubicBezTo>
                  <a:pt x="248" y="154"/>
                  <a:pt x="247" y="154"/>
                  <a:pt x="246" y="154"/>
                </a:cubicBezTo>
                <a:cubicBezTo>
                  <a:pt x="261" y="126"/>
                  <a:pt x="293" y="105"/>
                  <a:pt x="321" y="97"/>
                </a:cubicBezTo>
                <a:cubicBezTo>
                  <a:pt x="347" y="88"/>
                  <a:pt x="375" y="89"/>
                  <a:pt x="401" y="98"/>
                </a:cubicBezTo>
                <a:cubicBezTo>
                  <a:pt x="401" y="100"/>
                  <a:pt x="403" y="102"/>
                  <a:pt x="406" y="101"/>
                </a:cubicBezTo>
                <a:cubicBezTo>
                  <a:pt x="407" y="101"/>
                  <a:pt x="407" y="101"/>
                  <a:pt x="408" y="100"/>
                </a:cubicBezTo>
                <a:cubicBezTo>
                  <a:pt x="417" y="104"/>
                  <a:pt x="426" y="108"/>
                  <a:pt x="434" y="113"/>
                </a:cubicBezTo>
                <a:cubicBezTo>
                  <a:pt x="416" y="117"/>
                  <a:pt x="399" y="125"/>
                  <a:pt x="385" y="137"/>
                </a:cubicBezTo>
                <a:cubicBezTo>
                  <a:pt x="381" y="140"/>
                  <a:pt x="387" y="146"/>
                  <a:pt x="391" y="143"/>
                </a:cubicBezTo>
                <a:close/>
                <a:moveTo>
                  <a:pt x="588" y="401"/>
                </a:moveTo>
                <a:cubicBezTo>
                  <a:pt x="586" y="408"/>
                  <a:pt x="583" y="415"/>
                  <a:pt x="580" y="422"/>
                </a:cubicBezTo>
                <a:cubicBezTo>
                  <a:pt x="579" y="422"/>
                  <a:pt x="579" y="423"/>
                  <a:pt x="579" y="423"/>
                </a:cubicBezTo>
                <a:cubicBezTo>
                  <a:pt x="569" y="440"/>
                  <a:pt x="557" y="453"/>
                  <a:pt x="538" y="459"/>
                </a:cubicBezTo>
                <a:cubicBezTo>
                  <a:pt x="548" y="435"/>
                  <a:pt x="548" y="407"/>
                  <a:pt x="539" y="382"/>
                </a:cubicBezTo>
                <a:cubicBezTo>
                  <a:pt x="538" y="380"/>
                  <a:pt x="537" y="379"/>
                  <a:pt x="535" y="379"/>
                </a:cubicBezTo>
                <a:cubicBezTo>
                  <a:pt x="549" y="350"/>
                  <a:pt x="546" y="310"/>
                  <a:pt x="533" y="282"/>
                </a:cubicBezTo>
                <a:cubicBezTo>
                  <a:pt x="530" y="277"/>
                  <a:pt x="527" y="272"/>
                  <a:pt x="524" y="267"/>
                </a:cubicBezTo>
                <a:cubicBezTo>
                  <a:pt x="527" y="252"/>
                  <a:pt x="524" y="239"/>
                  <a:pt x="518" y="227"/>
                </a:cubicBezTo>
                <a:cubicBezTo>
                  <a:pt x="562" y="249"/>
                  <a:pt x="598" y="276"/>
                  <a:pt x="598" y="331"/>
                </a:cubicBezTo>
                <a:cubicBezTo>
                  <a:pt x="598" y="351"/>
                  <a:pt x="596" y="375"/>
                  <a:pt x="590" y="397"/>
                </a:cubicBezTo>
                <a:cubicBezTo>
                  <a:pt x="588" y="397"/>
                  <a:pt x="588" y="399"/>
                  <a:pt x="588" y="401"/>
                </a:cubicBezTo>
                <a:close/>
                <a:moveTo>
                  <a:pt x="327" y="554"/>
                </a:moveTo>
                <a:cubicBezTo>
                  <a:pt x="296" y="575"/>
                  <a:pt x="256" y="556"/>
                  <a:pt x="233" y="532"/>
                </a:cubicBezTo>
                <a:cubicBezTo>
                  <a:pt x="222" y="521"/>
                  <a:pt x="214" y="507"/>
                  <a:pt x="209" y="493"/>
                </a:cubicBezTo>
                <a:cubicBezTo>
                  <a:pt x="208" y="489"/>
                  <a:pt x="204" y="477"/>
                  <a:pt x="203" y="466"/>
                </a:cubicBezTo>
                <a:cubicBezTo>
                  <a:pt x="205" y="464"/>
                  <a:pt x="206" y="461"/>
                  <a:pt x="203" y="459"/>
                </a:cubicBezTo>
                <a:cubicBezTo>
                  <a:pt x="203" y="459"/>
                  <a:pt x="202" y="459"/>
                  <a:pt x="202" y="459"/>
                </a:cubicBezTo>
                <a:cubicBezTo>
                  <a:pt x="202" y="450"/>
                  <a:pt x="203" y="442"/>
                  <a:pt x="208" y="441"/>
                </a:cubicBezTo>
                <a:cubicBezTo>
                  <a:pt x="210" y="440"/>
                  <a:pt x="211" y="438"/>
                  <a:pt x="211" y="437"/>
                </a:cubicBezTo>
                <a:cubicBezTo>
                  <a:pt x="223" y="453"/>
                  <a:pt x="241" y="465"/>
                  <a:pt x="262" y="469"/>
                </a:cubicBezTo>
                <a:cubicBezTo>
                  <a:pt x="259" y="479"/>
                  <a:pt x="268" y="495"/>
                  <a:pt x="272" y="503"/>
                </a:cubicBezTo>
                <a:cubicBezTo>
                  <a:pt x="282" y="523"/>
                  <a:pt x="299" y="539"/>
                  <a:pt x="320" y="548"/>
                </a:cubicBezTo>
                <a:cubicBezTo>
                  <a:pt x="358" y="564"/>
                  <a:pt x="402" y="550"/>
                  <a:pt x="426" y="518"/>
                </a:cubicBezTo>
                <a:cubicBezTo>
                  <a:pt x="437" y="520"/>
                  <a:pt x="448" y="521"/>
                  <a:pt x="459" y="519"/>
                </a:cubicBezTo>
                <a:cubicBezTo>
                  <a:pt x="450" y="547"/>
                  <a:pt x="415" y="562"/>
                  <a:pt x="391" y="574"/>
                </a:cubicBezTo>
                <a:cubicBezTo>
                  <a:pt x="357" y="589"/>
                  <a:pt x="328" y="583"/>
                  <a:pt x="296" y="571"/>
                </a:cubicBezTo>
                <a:cubicBezTo>
                  <a:pt x="308" y="571"/>
                  <a:pt x="320" y="569"/>
                  <a:pt x="331" y="561"/>
                </a:cubicBezTo>
                <a:cubicBezTo>
                  <a:pt x="335" y="558"/>
                  <a:pt x="331" y="552"/>
                  <a:pt x="327" y="554"/>
                </a:cubicBezTo>
                <a:close/>
                <a:moveTo>
                  <a:pt x="155" y="373"/>
                </a:moveTo>
                <a:cubicBezTo>
                  <a:pt x="154" y="350"/>
                  <a:pt x="157" y="327"/>
                  <a:pt x="161" y="306"/>
                </a:cubicBezTo>
                <a:cubicBezTo>
                  <a:pt x="171" y="263"/>
                  <a:pt x="193" y="223"/>
                  <a:pt x="230" y="200"/>
                </a:cubicBezTo>
                <a:cubicBezTo>
                  <a:pt x="232" y="203"/>
                  <a:pt x="238" y="201"/>
                  <a:pt x="237" y="196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44" y="192"/>
                  <a:pt x="251" y="189"/>
                  <a:pt x="259" y="186"/>
                </a:cubicBezTo>
                <a:cubicBezTo>
                  <a:pt x="251" y="197"/>
                  <a:pt x="245" y="210"/>
                  <a:pt x="239" y="223"/>
                </a:cubicBezTo>
                <a:cubicBezTo>
                  <a:pt x="230" y="243"/>
                  <a:pt x="224" y="265"/>
                  <a:pt x="231" y="285"/>
                </a:cubicBezTo>
                <a:cubicBezTo>
                  <a:pt x="203" y="314"/>
                  <a:pt x="187" y="353"/>
                  <a:pt x="193" y="393"/>
                </a:cubicBezTo>
                <a:cubicBezTo>
                  <a:pt x="195" y="408"/>
                  <a:pt x="200" y="422"/>
                  <a:pt x="208" y="433"/>
                </a:cubicBezTo>
                <a:cubicBezTo>
                  <a:pt x="207" y="433"/>
                  <a:pt x="207" y="433"/>
                  <a:pt x="206" y="433"/>
                </a:cubicBezTo>
                <a:cubicBezTo>
                  <a:pt x="197" y="436"/>
                  <a:pt x="195" y="445"/>
                  <a:pt x="195" y="455"/>
                </a:cubicBezTo>
                <a:cubicBezTo>
                  <a:pt x="168" y="437"/>
                  <a:pt x="157" y="407"/>
                  <a:pt x="155" y="375"/>
                </a:cubicBezTo>
                <a:cubicBezTo>
                  <a:pt x="155" y="374"/>
                  <a:pt x="155" y="374"/>
                  <a:pt x="155" y="373"/>
                </a:cubicBezTo>
                <a:close/>
                <a:moveTo>
                  <a:pt x="147" y="370"/>
                </a:moveTo>
                <a:cubicBezTo>
                  <a:pt x="144" y="366"/>
                  <a:pt x="142" y="355"/>
                  <a:pt x="140" y="343"/>
                </a:cubicBezTo>
                <a:cubicBezTo>
                  <a:pt x="141" y="341"/>
                  <a:pt x="141" y="339"/>
                  <a:pt x="139" y="338"/>
                </a:cubicBezTo>
                <a:cubicBezTo>
                  <a:pt x="137" y="323"/>
                  <a:pt x="136" y="309"/>
                  <a:pt x="136" y="306"/>
                </a:cubicBezTo>
                <a:cubicBezTo>
                  <a:pt x="138" y="284"/>
                  <a:pt x="145" y="262"/>
                  <a:pt x="153" y="242"/>
                </a:cubicBezTo>
                <a:cubicBezTo>
                  <a:pt x="169" y="206"/>
                  <a:pt x="194" y="169"/>
                  <a:pt x="233" y="163"/>
                </a:cubicBezTo>
                <a:cubicBezTo>
                  <a:pt x="230" y="172"/>
                  <a:pt x="228" y="181"/>
                  <a:pt x="229" y="191"/>
                </a:cubicBezTo>
                <a:cubicBezTo>
                  <a:pt x="187" y="216"/>
                  <a:pt x="162" y="262"/>
                  <a:pt x="152" y="311"/>
                </a:cubicBezTo>
                <a:cubicBezTo>
                  <a:pt x="149" y="329"/>
                  <a:pt x="146" y="350"/>
                  <a:pt x="147" y="370"/>
                </a:cubicBezTo>
                <a:close/>
                <a:moveTo>
                  <a:pt x="515" y="405"/>
                </a:moveTo>
                <a:cubicBezTo>
                  <a:pt x="522" y="400"/>
                  <a:pt x="527" y="393"/>
                  <a:pt x="532" y="386"/>
                </a:cubicBezTo>
                <a:cubicBezTo>
                  <a:pt x="545" y="423"/>
                  <a:pt x="536" y="467"/>
                  <a:pt x="505" y="492"/>
                </a:cubicBezTo>
                <a:cubicBezTo>
                  <a:pt x="494" y="501"/>
                  <a:pt x="482" y="507"/>
                  <a:pt x="469" y="510"/>
                </a:cubicBezTo>
                <a:cubicBezTo>
                  <a:pt x="469" y="509"/>
                  <a:pt x="469" y="509"/>
                  <a:pt x="469" y="509"/>
                </a:cubicBezTo>
                <a:cubicBezTo>
                  <a:pt x="470" y="504"/>
                  <a:pt x="462" y="504"/>
                  <a:pt x="462" y="509"/>
                </a:cubicBezTo>
                <a:cubicBezTo>
                  <a:pt x="461" y="510"/>
                  <a:pt x="461" y="510"/>
                  <a:pt x="461" y="511"/>
                </a:cubicBezTo>
                <a:cubicBezTo>
                  <a:pt x="451" y="513"/>
                  <a:pt x="441" y="512"/>
                  <a:pt x="431" y="511"/>
                </a:cubicBezTo>
                <a:cubicBezTo>
                  <a:pt x="431" y="507"/>
                  <a:pt x="425" y="505"/>
                  <a:pt x="423" y="508"/>
                </a:cubicBezTo>
                <a:cubicBezTo>
                  <a:pt x="423" y="509"/>
                  <a:pt x="423" y="509"/>
                  <a:pt x="423" y="509"/>
                </a:cubicBezTo>
                <a:cubicBezTo>
                  <a:pt x="413" y="507"/>
                  <a:pt x="404" y="503"/>
                  <a:pt x="396" y="498"/>
                </a:cubicBezTo>
                <a:cubicBezTo>
                  <a:pt x="406" y="494"/>
                  <a:pt x="416" y="489"/>
                  <a:pt x="425" y="482"/>
                </a:cubicBezTo>
                <a:cubicBezTo>
                  <a:pt x="426" y="483"/>
                  <a:pt x="427" y="484"/>
                  <a:pt x="428" y="484"/>
                </a:cubicBezTo>
                <a:cubicBezTo>
                  <a:pt x="471" y="488"/>
                  <a:pt x="497" y="440"/>
                  <a:pt x="508" y="405"/>
                </a:cubicBezTo>
                <a:cubicBezTo>
                  <a:pt x="521" y="365"/>
                  <a:pt x="514" y="319"/>
                  <a:pt x="479" y="292"/>
                </a:cubicBezTo>
                <a:cubicBezTo>
                  <a:pt x="478" y="291"/>
                  <a:pt x="476" y="291"/>
                  <a:pt x="474" y="292"/>
                </a:cubicBezTo>
                <a:cubicBezTo>
                  <a:pt x="469" y="276"/>
                  <a:pt x="458" y="261"/>
                  <a:pt x="443" y="251"/>
                </a:cubicBezTo>
                <a:cubicBezTo>
                  <a:pt x="435" y="246"/>
                  <a:pt x="427" y="242"/>
                  <a:pt x="418" y="240"/>
                </a:cubicBezTo>
                <a:cubicBezTo>
                  <a:pt x="455" y="229"/>
                  <a:pt x="494" y="240"/>
                  <a:pt x="516" y="270"/>
                </a:cubicBezTo>
                <a:cubicBezTo>
                  <a:pt x="517" y="270"/>
                  <a:pt x="517" y="271"/>
                  <a:pt x="517" y="271"/>
                </a:cubicBezTo>
                <a:cubicBezTo>
                  <a:pt x="520" y="274"/>
                  <a:pt x="522" y="278"/>
                  <a:pt x="524" y="281"/>
                </a:cubicBezTo>
                <a:cubicBezTo>
                  <a:pt x="541" y="314"/>
                  <a:pt x="544" y="373"/>
                  <a:pt x="511" y="398"/>
                </a:cubicBezTo>
                <a:cubicBezTo>
                  <a:pt x="507" y="401"/>
                  <a:pt x="511" y="408"/>
                  <a:pt x="515" y="405"/>
                </a:cubicBezTo>
                <a:close/>
                <a:moveTo>
                  <a:pt x="242" y="293"/>
                </a:moveTo>
                <a:cubicBezTo>
                  <a:pt x="241" y="291"/>
                  <a:pt x="241" y="289"/>
                  <a:pt x="240" y="287"/>
                </a:cubicBezTo>
                <a:cubicBezTo>
                  <a:pt x="244" y="283"/>
                  <a:pt x="249" y="279"/>
                  <a:pt x="254" y="275"/>
                </a:cubicBezTo>
                <a:cubicBezTo>
                  <a:pt x="252" y="287"/>
                  <a:pt x="252" y="298"/>
                  <a:pt x="254" y="310"/>
                </a:cubicBezTo>
                <a:cubicBezTo>
                  <a:pt x="254" y="311"/>
                  <a:pt x="255" y="311"/>
                  <a:pt x="256" y="312"/>
                </a:cubicBezTo>
                <a:cubicBezTo>
                  <a:pt x="255" y="317"/>
                  <a:pt x="255" y="322"/>
                  <a:pt x="255" y="326"/>
                </a:cubicBezTo>
                <a:cubicBezTo>
                  <a:pt x="226" y="355"/>
                  <a:pt x="230" y="411"/>
                  <a:pt x="253" y="442"/>
                </a:cubicBezTo>
                <a:cubicBezTo>
                  <a:pt x="259" y="451"/>
                  <a:pt x="267" y="458"/>
                  <a:pt x="276" y="463"/>
                </a:cubicBezTo>
                <a:cubicBezTo>
                  <a:pt x="274" y="463"/>
                  <a:pt x="272" y="463"/>
                  <a:pt x="271" y="463"/>
                </a:cubicBezTo>
                <a:cubicBezTo>
                  <a:pt x="270" y="462"/>
                  <a:pt x="268" y="461"/>
                  <a:pt x="267" y="462"/>
                </a:cubicBezTo>
                <a:cubicBezTo>
                  <a:pt x="227" y="456"/>
                  <a:pt x="199" y="418"/>
                  <a:pt x="200" y="375"/>
                </a:cubicBezTo>
                <a:cubicBezTo>
                  <a:pt x="201" y="344"/>
                  <a:pt x="213" y="316"/>
                  <a:pt x="234" y="293"/>
                </a:cubicBezTo>
                <a:cubicBezTo>
                  <a:pt x="234" y="294"/>
                  <a:pt x="235" y="296"/>
                  <a:pt x="235" y="297"/>
                </a:cubicBezTo>
                <a:cubicBezTo>
                  <a:pt x="238" y="301"/>
                  <a:pt x="245" y="297"/>
                  <a:pt x="242" y="293"/>
                </a:cubicBezTo>
                <a:close/>
                <a:moveTo>
                  <a:pt x="265" y="262"/>
                </a:moveTo>
                <a:cubicBezTo>
                  <a:pt x="272" y="237"/>
                  <a:pt x="291" y="214"/>
                  <a:pt x="317" y="204"/>
                </a:cubicBezTo>
                <a:cubicBezTo>
                  <a:pt x="353" y="190"/>
                  <a:pt x="395" y="203"/>
                  <a:pt x="420" y="232"/>
                </a:cubicBezTo>
                <a:cubicBezTo>
                  <a:pt x="418" y="232"/>
                  <a:pt x="415" y="233"/>
                  <a:pt x="413" y="234"/>
                </a:cubicBezTo>
                <a:cubicBezTo>
                  <a:pt x="411" y="234"/>
                  <a:pt x="410" y="237"/>
                  <a:pt x="411" y="239"/>
                </a:cubicBezTo>
                <a:cubicBezTo>
                  <a:pt x="401" y="237"/>
                  <a:pt x="391" y="237"/>
                  <a:pt x="381" y="239"/>
                </a:cubicBezTo>
                <a:cubicBezTo>
                  <a:pt x="382" y="237"/>
                  <a:pt x="382" y="234"/>
                  <a:pt x="379" y="234"/>
                </a:cubicBezTo>
                <a:cubicBezTo>
                  <a:pt x="325" y="218"/>
                  <a:pt x="277" y="249"/>
                  <a:pt x="260" y="294"/>
                </a:cubicBezTo>
                <a:cubicBezTo>
                  <a:pt x="260" y="285"/>
                  <a:pt x="261" y="277"/>
                  <a:pt x="263" y="269"/>
                </a:cubicBezTo>
                <a:cubicBezTo>
                  <a:pt x="263" y="269"/>
                  <a:pt x="263" y="268"/>
                  <a:pt x="264" y="268"/>
                </a:cubicBezTo>
                <a:cubicBezTo>
                  <a:pt x="266" y="267"/>
                  <a:pt x="266" y="264"/>
                  <a:pt x="265" y="262"/>
                </a:cubicBezTo>
                <a:close/>
                <a:moveTo>
                  <a:pt x="474" y="343"/>
                </a:moveTo>
                <a:cubicBezTo>
                  <a:pt x="475" y="343"/>
                  <a:pt x="476" y="342"/>
                  <a:pt x="477" y="341"/>
                </a:cubicBezTo>
                <a:cubicBezTo>
                  <a:pt x="480" y="327"/>
                  <a:pt x="480" y="313"/>
                  <a:pt x="476" y="300"/>
                </a:cubicBezTo>
                <a:cubicBezTo>
                  <a:pt x="505" y="324"/>
                  <a:pt x="511" y="362"/>
                  <a:pt x="502" y="397"/>
                </a:cubicBezTo>
                <a:cubicBezTo>
                  <a:pt x="494" y="429"/>
                  <a:pt x="470" y="477"/>
                  <a:pt x="432" y="476"/>
                </a:cubicBezTo>
                <a:cubicBezTo>
                  <a:pt x="446" y="464"/>
                  <a:pt x="456" y="446"/>
                  <a:pt x="462" y="425"/>
                </a:cubicBezTo>
                <a:cubicBezTo>
                  <a:pt x="462" y="424"/>
                  <a:pt x="461" y="422"/>
                  <a:pt x="460" y="421"/>
                </a:cubicBezTo>
                <a:cubicBezTo>
                  <a:pt x="464" y="414"/>
                  <a:pt x="467" y="405"/>
                  <a:pt x="468" y="396"/>
                </a:cubicBezTo>
                <a:cubicBezTo>
                  <a:pt x="469" y="395"/>
                  <a:pt x="468" y="394"/>
                  <a:pt x="467" y="393"/>
                </a:cubicBezTo>
                <a:cubicBezTo>
                  <a:pt x="474" y="378"/>
                  <a:pt x="477" y="360"/>
                  <a:pt x="474" y="343"/>
                </a:cubicBezTo>
                <a:close/>
                <a:moveTo>
                  <a:pt x="445" y="354"/>
                </a:moveTo>
                <a:cubicBezTo>
                  <a:pt x="447" y="354"/>
                  <a:pt x="448" y="354"/>
                  <a:pt x="449" y="352"/>
                </a:cubicBezTo>
                <a:cubicBezTo>
                  <a:pt x="452" y="338"/>
                  <a:pt x="451" y="324"/>
                  <a:pt x="446" y="311"/>
                </a:cubicBezTo>
                <a:cubicBezTo>
                  <a:pt x="489" y="339"/>
                  <a:pt x="463" y="425"/>
                  <a:pt x="418" y="417"/>
                </a:cubicBezTo>
                <a:cubicBezTo>
                  <a:pt x="419" y="416"/>
                  <a:pt x="419" y="415"/>
                  <a:pt x="420" y="414"/>
                </a:cubicBezTo>
                <a:cubicBezTo>
                  <a:pt x="421" y="410"/>
                  <a:pt x="417" y="408"/>
                  <a:pt x="414" y="410"/>
                </a:cubicBezTo>
                <a:cubicBezTo>
                  <a:pt x="415" y="408"/>
                  <a:pt x="417" y="406"/>
                  <a:pt x="418" y="403"/>
                </a:cubicBezTo>
                <a:cubicBezTo>
                  <a:pt x="419" y="405"/>
                  <a:pt x="422" y="406"/>
                  <a:pt x="424" y="404"/>
                </a:cubicBezTo>
                <a:cubicBezTo>
                  <a:pt x="440" y="391"/>
                  <a:pt x="447" y="372"/>
                  <a:pt x="445" y="354"/>
                </a:cubicBezTo>
                <a:close/>
                <a:moveTo>
                  <a:pt x="414" y="319"/>
                </a:moveTo>
                <a:cubicBezTo>
                  <a:pt x="443" y="336"/>
                  <a:pt x="446" y="375"/>
                  <a:pt x="420" y="398"/>
                </a:cubicBezTo>
                <a:cubicBezTo>
                  <a:pt x="423" y="384"/>
                  <a:pt x="422" y="369"/>
                  <a:pt x="412" y="357"/>
                </a:cubicBezTo>
                <a:cubicBezTo>
                  <a:pt x="412" y="356"/>
                  <a:pt x="411" y="356"/>
                  <a:pt x="410" y="355"/>
                </a:cubicBezTo>
                <a:cubicBezTo>
                  <a:pt x="410" y="354"/>
                  <a:pt x="410" y="352"/>
                  <a:pt x="409" y="351"/>
                </a:cubicBezTo>
                <a:cubicBezTo>
                  <a:pt x="415" y="341"/>
                  <a:pt x="416" y="329"/>
                  <a:pt x="414" y="319"/>
                </a:cubicBezTo>
                <a:close/>
                <a:moveTo>
                  <a:pt x="442" y="341"/>
                </a:moveTo>
                <a:cubicBezTo>
                  <a:pt x="437" y="328"/>
                  <a:pt x="427" y="316"/>
                  <a:pt x="412" y="309"/>
                </a:cubicBezTo>
                <a:cubicBezTo>
                  <a:pt x="411" y="309"/>
                  <a:pt x="410" y="309"/>
                  <a:pt x="409" y="309"/>
                </a:cubicBezTo>
                <a:cubicBezTo>
                  <a:pt x="407" y="304"/>
                  <a:pt x="402" y="300"/>
                  <a:pt x="397" y="298"/>
                </a:cubicBezTo>
                <a:cubicBezTo>
                  <a:pt x="387" y="293"/>
                  <a:pt x="375" y="293"/>
                  <a:pt x="365" y="297"/>
                </a:cubicBezTo>
                <a:cubicBezTo>
                  <a:pt x="361" y="291"/>
                  <a:pt x="356" y="288"/>
                  <a:pt x="349" y="288"/>
                </a:cubicBezTo>
                <a:cubicBezTo>
                  <a:pt x="354" y="280"/>
                  <a:pt x="361" y="276"/>
                  <a:pt x="370" y="274"/>
                </a:cubicBezTo>
                <a:cubicBezTo>
                  <a:pt x="371" y="275"/>
                  <a:pt x="372" y="275"/>
                  <a:pt x="373" y="274"/>
                </a:cubicBezTo>
                <a:cubicBezTo>
                  <a:pt x="389" y="272"/>
                  <a:pt x="407" y="278"/>
                  <a:pt x="418" y="285"/>
                </a:cubicBezTo>
                <a:cubicBezTo>
                  <a:pt x="436" y="298"/>
                  <a:pt x="444" y="320"/>
                  <a:pt x="442" y="341"/>
                </a:cubicBezTo>
                <a:close/>
                <a:moveTo>
                  <a:pt x="348" y="397"/>
                </a:moveTo>
                <a:cubicBezTo>
                  <a:pt x="345" y="394"/>
                  <a:pt x="342" y="390"/>
                  <a:pt x="340" y="385"/>
                </a:cubicBezTo>
                <a:cubicBezTo>
                  <a:pt x="340" y="385"/>
                  <a:pt x="340" y="384"/>
                  <a:pt x="340" y="384"/>
                </a:cubicBezTo>
                <a:cubicBezTo>
                  <a:pt x="343" y="380"/>
                  <a:pt x="341" y="376"/>
                  <a:pt x="342" y="371"/>
                </a:cubicBezTo>
                <a:cubicBezTo>
                  <a:pt x="342" y="371"/>
                  <a:pt x="342" y="371"/>
                  <a:pt x="342" y="371"/>
                </a:cubicBezTo>
                <a:cubicBezTo>
                  <a:pt x="350" y="384"/>
                  <a:pt x="368" y="390"/>
                  <a:pt x="380" y="378"/>
                </a:cubicBezTo>
                <a:cubicBezTo>
                  <a:pt x="382" y="377"/>
                  <a:pt x="383" y="376"/>
                  <a:pt x="383" y="375"/>
                </a:cubicBezTo>
                <a:cubicBezTo>
                  <a:pt x="386" y="380"/>
                  <a:pt x="391" y="383"/>
                  <a:pt x="397" y="381"/>
                </a:cubicBezTo>
                <a:cubicBezTo>
                  <a:pt x="392" y="401"/>
                  <a:pt x="370" y="409"/>
                  <a:pt x="354" y="401"/>
                </a:cubicBezTo>
                <a:cubicBezTo>
                  <a:pt x="356" y="398"/>
                  <a:pt x="351" y="394"/>
                  <a:pt x="348" y="397"/>
                </a:cubicBezTo>
                <a:close/>
                <a:moveTo>
                  <a:pt x="362" y="338"/>
                </a:moveTo>
                <a:cubicBezTo>
                  <a:pt x="357" y="346"/>
                  <a:pt x="345" y="349"/>
                  <a:pt x="339" y="357"/>
                </a:cubicBezTo>
                <a:cubicBezTo>
                  <a:pt x="336" y="361"/>
                  <a:pt x="335" y="374"/>
                  <a:pt x="332" y="380"/>
                </a:cubicBezTo>
                <a:cubicBezTo>
                  <a:pt x="332" y="377"/>
                  <a:pt x="332" y="377"/>
                  <a:pt x="332" y="377"/>
                </a:cubicBezTo>
                <a:cubicBezTo>
                  <a:pt x="331" y="373"/>
                  <a:pt x="327" y="372"/>
                  <a:pt x="325" y="374"/>
                </a:cubicBezTo>
                <a:cubicBezTo>
                  <a:pt x="324" y="369"/>
                  <a:pt x="324" y="364"/>
                  <a:pt x="324" y="360"/>
                </a:cubicBezTo>
                <a:cubicBezTo>
                  <a:pt x="325" y="360"/>
                  <a:pt x="325" y="360"/>
                  <a:pt x="325" y="360"/>
                </a:cubicBezTo>
                <a:cubicBezTo>
                  <a:pt x="330" y="360"/>
                  <a:pt x="330" y="353"/>
                  <a:pt x="325" y="352"/>
                </a:cubicBezTo>
                <a:cubicBezTo>
                  <a:pt x="325" y="352"/>
                  <a:pt x="325" y="352"/>
                  <a:pt x="325" y="352"/>
                </a:cubicBezTo>
                <a:cubicBezTo>
                  <a:pt x="326" y="347"/>
                  <a:pt x="327" y="343"/>
                  <a:pt x="329" y="339"/>
                </a:cubicBezTo>
                <a:cubicBezTo>
                  <a:pt x="332" y="332"/>
                  <a:pt x="337" y="327"/>
                  <a:pt x="343" y="323"/>
                </a:cubicBezTo>
                <a:cubicBezTo>
                  <a:pt x="347" y="321"/>
                  <a:pt x="351" y="319"/>
                  <a:pt x="355" y="319"/>
                </a:cubicBezTo>
                <a:cubicBezTo>
                  <a:pt x="366" y="326"/>
                  <a:pt x="369" y="332"/>
                  <a:pt x="362" y="338"/>
                </a:cubicBezTo>
                <a:close/>
                <a:moveTo>
                  <a:pt x="372" y="374"/>
                </a:moveTo>
                <a:cubicBezTo>
                  <a:pt x="361" y="381"/>
                  <a:pt x="350" y="372"/>
                  <a:pt x="347" y="361"/>
                </a:cubicBezTo>
                <a:cubicBezTo>
                  <a:pt x="350" y="357"/>
                  <a:pt x="354" y="355"/>
                  <a:pt x="359" y="351"/>
                </a:cubicBezTo>
                <a:cubicBezTo>
                  <a:pt x="360" y="350"/>
                  <a:pt x="362" y="349"/>
                  <a:pt x="363" y="348"/>
                </a:cubicBezTo>
                <a:cubicBezTo>
                  <a:pt x="364" y="348"/>
                  <a:pt x="364" y="348"/>
                  <a:pt x="365" y="348"/>
                </a:cubicBezTo>
                <a:cubicBezTo>
                  <a:pt x="381" y="348"/>
                  <a:pt x="385" y="367"/>
                  <a:pt x="372" y="374"/>
                </a:cubicBezTo>
                <a:close/>
                <a:moveTo>
                  <a:pt x="348" y="312"/>
                </a:moveTo>
                <a:cubicBezTo>
                  <a:pt x="348" y="312"/>
                  <a:pt x="348" y="312"/>
                  <a:pt x="348" y="312"/>
                </a:cubicBezTo>
                <a:cubicBezTo>
                  <a:pt x="341" y="314"/>
                  <a:pt x="335" y="318"/>
                  <a:pt x="331" y="323"/>
                </a:cubicBezTo>
                <a:cubicBezTo>
                  <a:pt x="324" y="331"/>
                  <a:pt x="320" y="340"/>
                  <a:pt x="318" y="350"/>
                </a:cubicBezTo>
                <a:cubicBezTo>
                  <a:pt x="315" y="348"/>
                  <a:pt x="313" y="346"/>
                  <a:pt x="312" y="344"/>
                </a:cubicBezTo>
                <a:cubicBezTo>
                  <a:pt x="314" y="342"/>
                  <a:pt x="313" y="339"/>
                  <a:pt x="310" y="338"/>
                </a:cubicBezTo>
                <a:cubicBezTo>
                  <a:pt x="309" y="328"/>
                  <a:pt x="314" y="316"/>
                  <a:pt x="320" y="309"/>
                </a:cubicBezTo>
                <a:cubicBezTo>
                  <a:pt x="325" y="304"/>
                  <a:pt x="334" y="298"/>
                  <a:pt x="343" y="296"/>
                </a:cubicBezTo>
                <a:cubicBezTo>
                  <a:pt x="343" y="296"/>
                  <a:pt x="344" y="296"/>
                  <a:pt x="345" y="296"/>
                </a:cubicBezTo>
                <a:cubicBezTo>
                  <a:pt x="350" y="295"/>
                  <a:pt x="355" y="297"/>
                  <a:pt x="358" y="301"/>
                </a:cubicBezTo>
                <a:cubicBezTo>
                  <a:pt x="354" y="304"/>
                  <a:pt x="351" y="307"/>
                  <a:pt x="348" y="312"/>
                </a:cubicBezTo>
                <a:close/>
                <a:moveTo>
                  <a:pt x="317" y="358"/>
                </a:moveTo>
                <a:cubicBezTo>
                  <a:pt x="316" y="366"/>
                  <a:pt x="317" y="374"/>
                  <a:pt x="318" y="382"/>
                </a:cubicBezTo>
                <a:cubicBezTo>
                  <a:pt x="318" y="386"/>
                  <a:pt x="323" y="387"/>
                  <a:pt x="325" y="385"/>
                </a:cubicBezTo>
                <a:cubicBezTo>
                  <a:pt x="325" y="386"/>
                  <a:pt x="325" y="386"/>
                  <a:pt x="325" y="387"/>
                </a:cubicBezTo>
                <a:cubicBezTo>
                  <a:pt x="325" y="389"/>
                  <a:pt x="326" y="391"/>
                  <a:pt x="329" y="391"/>
                </a:cubicBezTo>
                <a:cubicBezTo>
                  <a:pt x="331" y="391"/>
                  <a:pt x="332" y="391"/>
                  <a:pt x="334" y="390"/>
                </a:cubicBezTo>
                <a:cubicBezTo>
                  <a:pt x="336" y="395"/>
                  <a:pt x="339" y="398"/>
                  <a:pt x="342" y="401"/>
                </a:cubicBezTo>
                <a:cubicBezTo>
                  <a:pt x="340" y="402"/>
                  <a:pt x="338" y="403"/>
                  <a:pt x="336" y="404"/>
                </a:cubicBezTo>
                <a:cubicBezTo>
                  <a:pt x="335" y="401"/>
                  <a:pt x="330" y="401"/>
                  <a:pt x="329" y="404"/>
                </a:cubicBezTo>
                <a:cubicBezTo>
                  <a:pt x="309" y="402"/>
                  <a:pt x="293" y="369"/>
                  <a:pt x="307" y="350"/>
                </a:cubicBezTo>
                <a:cubicBezTo>
                  <a:pt x="309" y="353"/>
                  <a:pt x="313" y="356"/>
                  <a:pt x="317" y="358"/>
                </a:cubicBezTo>
                <a:close/>
                <a:moveTo>
                  <a:pt x="390" y="371"/>
                </a:moveTo>
                <a:cubicBezTo>
                  <a:pt x="390" y="369"/>
                  <a:pt x="389" y="368"/>
                  <a:pt x="387" y="367"/>
                </a:cubicBezTo>
                <a:cubicBezTo>
                  <a:pt x="390" y="356"/>
                  <a:pt x="382" y="343"/>
                  <a:pt x="370" y="341"/>
                </a:cubicBezTo>
                <a:cubicBezTo>
                  <a:pt x="373" y="336"/>
                  <a:pt x="376" y="330"/>
                  <a:pt x="376" y="325"/>
                </a:cubicBezTo>
                <a:cubicBezTo>
                  <a:pt x="385" y="327"/>
                  <a:pt x="393" y="333"/>
                  <a:pt x="398" y="342"/>
                </a:cubicBezTo>
                <a:cubicBezTo>
                  <a:pt x="399" y="344"/>
                  <a:pt x="400" y="347"/>
                  <a:pt x="401" y="350"/>
                </a:cubicBezTo>
                <a:cubicBezTo>
                  <a:pt x="401" y="351"/>
                  <a:pt x="401" y="352"/>
                  <a:pt x="402" y="353"/>
                </a:cubicBezTo>
                <a:cubicBezTo>
                  <a:pt x="402" y="354"/>
                  <a:pt x="402" y="355"/>
                  <a:pt x="402" y="356"/>
                </a:cubicBezTo>
                <a:cubicBezTo>
                  <a:pt x="402" y="359"/>
                  <a:pt x="402" y="362"/>
                  <a:pt x="401" y="365"/>
                </a:cubicBezTo>
                <a:cubicBezTo>
                  <a:pt x="401" y="367"/>
                  <a:pt x="400" y="368"/>
                  <a:pt x="399" y="369"/>
                </a:cubicBezTo>
                <a:cubicBezTo>
                  <a:pt x="398" y="373"/>
                  <a:pt x="395" y="374"/>
                  <a:pt x="390" y="371"/>
                </a:cubicBezTo>
                <a:close/>
                <a:moveTo>
                  <a:pt x="371" y="316"/>
                </a:moveTo>
                <a:cubicBezTo>
                  <a:pt x="371" y="316"/>
                  <a:pt x="371" y="316"/>
                  <a:pt x="371" y="316"/>
                </a:cubicBezTo>
                <a:cubicBezTo>
                  <a:pt x="367" y="312"/>
                  <a:pt x="363" y="311"/>
                  <a:pt x="359" y="311"/>
                </a:cubicBezTo>
                <a:cubicBezTo>
                  <a:pt x="360" y="309"/>
                  <a:pt x="362" y="308"/>
                  <a:pt x="363" y="307"/>
                </a:cubicBezTo>
                <a:cubicBezTo>
                  <a:pt x="365" y="308"/>
                  <a:pt x="367" y="306"/>
                  <a:pt x="368" y="304"/>
                </a:cubicBezTo>
                <a:cubicBezTo>
                  <a:pt x="376" y="301"/>
                  <a:pt x="385" y="301"/>
                  <a:pt x="393" y="304"/>
                </a:cubicBezTo>
                <a:cubicBezTo>
                  <a:pt x="406" y="311"/>
                  <a:pt x="409" y="326"/>
                  <a:pt x="405" y="339"/>
                </a:cubicBezTo>
                <a:cubicBezTo>
                  <a:pt x="399" y="327"/>
                  <a:pt x="386" y="317"/>
                  <a:pt x="371" y="316"/>
                </a:cubicBezTo>
                <a:close/>
                <a:moveTo>
                  <a:pt x="340" y="288"/>
                </a:moveTo>
                <a:cubicBezTo>
                  <a:pt x="329" y="291"/>
                  <a:pt x="317" y="300"/>
                  <a:pt x="310" y="309"/>
                </a:cubicBezTo>
                <a:cubicBezTo>
                  <a:pt x="303" y="318"/>
                  <a:pt x="300" y="331"/>
                  <a:pt x="303" y="341"/>
                </a:cubicBezTo>
                <a:cubicBezTo>
                  <a:pt x="297" y="348"/>
                  <a:pt x="294" y="357"/>
                  <a:pt x="294" y="366"/>
                </a:cubicBezTo>
                <a:cubicBezTo>
                  <a:pt x="289" y="358"/>
                  <a:pt x="286" y="350"/>
                  <a:pt x="284" y="341"/>
                </a:cubicBezTo>
                <a:cubicBezTo>
                  <a:pt x="284" y="341"/>
                  <a:pt x="284" y="341"/>
                  <a:pt x="284" y="341"/>
                </a:cubicBezTo>
                <a:cubicBezTo>
                  <a:pt x="286" y="338"/>
                  <a:pt x="285" y="336"/>
                  <a:pt x="283" y="335"/>
                </a:cubicBezTo>
                <a:cubicBezTo>
                  <a:pt x="282" y="322"/>
                  <a:pt x="285" y="309"/>
                  <a:pt x="292" y="297"/>
                </a:cubicBezTo>
                <a:cubicBezTo>
                  <a:pt x="306" y="274"/>
                  <a:pt x="335" y="260"/>
                  <a:pt x="360" y="270"/>
                </a:cubicBezTo>
                <a:cubicBezTo>
                  <a:pt x="351" y="273"/>
                  <a:pt x="344" y="279"/>
                  <a:pt x="340" y="288"/>
                </a:cubicBezTo>
                <a:close/>
                <a:moveTo>
                  <a:pt x="339" y="255"/>
                </a:moveTo>
                <a:cubicBezTo>
                  <a:pt x="338" y="256"/>
                  <a:pt x="337" y="258"/>
                  <a:pt x="338" y="259"/>
                </a:cubicBezTo>
                <a:cubicBezTo>
                  <a:pt x="319" y="261"/>
                  <a:pt x="302" y="271"/>
                  <a:pt x="290" y="286"/>
                </a:cubicBezTo>
                <a:cubicBezTo>
                  <a:pt x="278" y="302"/>
                  <a:pt x="274" y="321"/>
                  <a:pt x="276" y="339"/>
                </a:cubicBezTo>
                <a:cubicBezTo>
                  <a:pt x="272" y="344"/>
                  <a:pt x="269" y="349"/>
                  <a:pt x="267" y="355"/>
                </a:cubicBezTo>
                <a:cubicBezTo>
                  <a:pt x="264" y="346"/>
                  <a:pt x="263" y="337"/>
                  <a:pt x="263" y="329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1" y="272"/>
                  <a:pt x="314" y="225"/>
                  <a:pt x="374" y="241"/>
                </a:cubicBezTo>
                <a:cubicBezTo>
                  <a:pt x="362" y="244"/>
                  <a:pt x="351" y="249"/>
                  <a:pt x="339" y="255"/>
                </a:cubicBezTo>
                <a:close/>
                <a:moveTo>
                  <a:pt x="273" y="367"/>
                </a:moveTo>
                <a:cubicBezTo>
                  <a:pt x="273" y="367"/>
                  <a:pt x="273" y="367"/>
                  <a:pt x="273" y="367"/>
                </a:cubicBezTo>
                <a:cubicBezTo>
                  <a:pt x="273" y="361"/>
                  <a:pt x="275" y="355"/>
                  <a:pt x="278" y="350"/>
                </a:cubicBezTo>
                <a:cubicBezTo>
                  <a:pt x="281" y="360"/>
                  <a:pt x="285" y="369"/>
                  <a:pt x="292" y="377"/>
                </a:cubicBezTo>
                <a:cubicBezTo>
                  <a:pt x="293" y="378"/>
                  <a:pt x="294" y="379"/>
                  <a:pt x="295" y="379"/>
                </a:cubicBezTo>
                <a:cubicBezTo>
                  <a:pt x="300" y="396"/>
                  <a:pt x="314" y="411"/>
                  <a:pt x="329" y="412"/>
                </a:cubicBezTo>
                <a:cubicBezTo>
                  <a:pt x="331" y="420"/>
                  <a:pt x="338" y="425"/>
                  <a:pt x="346" y="428"/>
                </a:cubicBezTo>
                <a:cubicBezTo>
                  <a:pt x="323" y="432"/>
                  <a:pt x="298" y="425"/>
                  <a:pt x="283" y="406"/>
                </a:cubicBezTo>
                <a:cubicBezTo>
                  <a:pt x="276" y="396"/>
                  <a:pt x="272" y="384"/>
                  <a:pt x="272" y="372"/>
                </a:cubicBezTo>
                <a:cubicBezTo>
                  <a:pt x="273" y="370"/>
                  <a:pt x="274" y="369"/>
                  <a:pt x="273" y="367"/>
                </a:cubicBezTo>
                <a:close/>
                <a:moveTo>
                  <a:pt x="338" y="411"/>
                </a:moveTo>
                <a:cubicBezTo>
                  <a:pt x="341" y="410"/>
                  <a:pt x="345" y="409"/>
                  <a:pt x="348" y="406"/>
                </a:cubicBezTo>
                <a:cubicBezTo>
                  <a:pt x="369" y="419"/>
                  <a:pt x="400" y="410"/>
                  <a:pt x="406" y="381"/>
                </a:cubicBezTo>
                <a:cubicBezTo>
                  <a:pt x="406" y="379"/>
                  <a:pt x="405" y="377"/>
                  <a:pt x="404" y="377"/>
                </a:cubicBezTo>
                <a:cubicBezTo>
                  <a:pt x="406" y="374"/>
                  <a:pt x="408" y="370"/>
                  <a:pt x="409" y="366"/>
                </a:cubicBezTo>
                <a:cubicBezTo>
                  <a:pt x="417" y="381"/>
                  <a:pt x="415" y="399"/>
                  <a:pt x="403" y="412"/>
                </a:cubicBezTo>
                <a:cubicBezTo>
                  <a:pt x="401" y="411"/>
                  <a:pt x="399" y="414"/>
                  <a:pt x="399" y="416"/>
                </a:cubicBezTo>
                <a:cubicBezTo>
                  <a:pt x="391" y="422"/>
                  <a:pt x="381" y="425"/>
                  <a:pt x="372" y="425"/>
                </a:cubicBezTo>
                <a:cubicBezTo>
                  <a:pt x="362" y="425"/>
                  <a:pt x="343" y="422"/>
                  <a:pt x="338" y="411"/>
                </a:cubicBezTo>
                <a:close/>
                <a:moveTo>
                  <a:pt x="415" y="425"/>
                </a:moveTo>
                <a:cubicBezTo>
                  <a:pt x="431" y="429"/>
                  <a:pt x="446" y="422"/>
                  <a:pt x="456" y="410"/>
                </a:cubicBezTo>
                <a:cubicBezTo>
                  <a:pt x="441" y="452"/>
                  <a:pt x="396" y="476"/>
                  <a:pt x="351" y="463"/>
                </a:cubicBezTo>
                <a:cubicBezTo>
                  <a:pt x="376" y="462"/>
                  <a:pt x="400" y="449"/>
                  <a:pt x="415" y="425"/>
                </a:cubicBezTo>
                <a:close/>
                <a:moveTo>
                  <a:pt x="448" y="441"/>
                </a:moveTo>
                <a:cubicBezTo>
                  <a:pt x="423" y="497"/>
                  <a:pt x="350" y="513"/>
                  <a:pt x="302" y="472"/>
                </a:cubicBezTo>
                <a:cubicBezTo>
                  <a:pt x="315" y="474"/>
                  <a:pt x="328" y="473"/>
                  <a:pt x="340" y="468"/>
                </a:cubicBezTo>
                <a:cubicBezTo>
                  <a:pt x="380" y="483"/>
                  <a:pt x="423" y="471"/>
                  <a:pt x="448" y="441"/>
                </a:cubicBezTo>
                <a:close/>
                <a:moveTo>
                  <a:pt x="471" y="330"/>
                </a:moveTo>
                <a:cubicBezTo>
                  <a:pt x="465" y="317"/>
                  <a:pt x="456" y="305"/>
                  <a:pt x="441" y="299"/>
                </a:cubicBezTo>
                <a:cubicBezTo>
                  <a:pt x="434" y="288"/>
                  <a:pt x="425" y="278"/>
                  <a:pt x="412" y="273"/>
                </a:cubicBezTo>
                <a:cubicBezTo>
                  <a:pt x="401" y="267"/>
                  <a:pt x="386" y="265"/>
                  <a:pt x="372" y="267"/>
                </a:cubicBezTo>
                <a:cubicBezTo>
                  <a:pt x="364" y="262"/>
                  <a:pt x="357" y="260"/>
                  <a:pt x="349" y="259"/>
                </a:cubicBezTo>
                <a:cubicBezTo>
                  <a:pt x="376" y="245"/>
                  <a:pt x="406" y="239"/>
                  <a:pt x="434" y="255"/>
                </a:cubicBezTo>
                <a:cubicBezTo>
                  <a:pt x="461" y="270"/>
                  <a:pt x="474" y="300"/>
                  <a:pt x="471" y="330"/>
                </a:cubicBezTo>
                <a:close/>
                <a:moveTo>
                  <a:pt x="265" y="368"/>
                </a:moveTo>
                <a:cubicBezTo>
                  <a:pt x="263" y="382"/>
                  <a:pt x="267" y="397"/>
                  <a:pt x="275" y="409"/>
                </a:cubicBezTo>
                <a:cubicBezTo>
                  <a:pt x="292" y="433"/>
                  <a:pt x="323" y="440"/>
                  <a:pt x="351" y="436"/>
                </a:cubicBezTo>
                <a:cubicBezTo>
                  <a:pt x="353" y="435"/>
                  <a:pt x="354" y="433"/>
                  <a:pt x="353" y="431"/>
                </a:cubicBezTo>
                <a:cubicBezTo>
                  <a:pt x="368" y="434"/>
                  <a:pt x="385" y="432"/>
                  <a:pt x="394" y="428"/>
                </a:cubicBezTo>
                <a:cubicBezTo>
                  <a:pt x="398" y="426"/>
                  <a:pt x="402" y="424"/>
                  <a:pt x="405" y="421"/>
                </a:cubicBezTo>
                <a:cubicBezTo>
                  <a:pt x="405" y="421"/>
                  <a:pt x="406" y="422"/>
                  <a:pt x="407" y="422"/>
                </a:cubicBezTo>
                <a:cubicBezTo>
                  <a:pt x="394" y="443"/>
                  <a:pt x="373" y="454"/>
                  <a:pt x="351" y="455"/>
                </a:cubicBezTo>
                <a:cubicBezTo>
                  <a:pt x="350" y="454"/>
                  <a:pt x="349" y="454"/>
                  <a:pt x="347" y="455"/>
                </a:cubicBezTo>
                <a:cubicBezTo>
                  <a:pt x="347" y="455"/>
                  <a:pt x="347" y="455"/>
                  <a:pt x="347" y="455"/>
                </a:cubicBezTo>
                <a:cubicBezTo>
                  <a:pt x="327" y="455"/>
                  <a:pt x="307" y="446"/>
                  <a:pt x="292" y="428"/>
                </a:cubicBezTo>
                <a:cubicBezTo>
                  <a:pt x="289" y="424"/>
                  <a:pt x="283" y="430"/>
                  <a:pt x="286" y="434"/>
                </a:cubicBezTo>
                <a:cubicBezTo>
                  <a:pt x="299" y="450"/>
                  <a:pt x="316" y="459"/>
                  <a:pt x="333" y="462"/>
                </a:cubicBezTo>
                <a:cubicBezTo>
                  <a:pt x="321" y="466"/>
                  <a:pt x="308" y="466"/>
                  <a:pt x="296" y="463"/>
                </a:cubicBezTo>
                <a:cubicBezTo>
                  <a:pt x="295" y="462"/>
                  <a:pt x="294" y="461"/>
                  <a:pt x="292" y="462"/>
                </a:cubicBezTo>
                <a:cubicBezTo>
                  <a:pt x="292" y="462"/>
                  <a:pt x="292" y="462"/>
                  <a:pt x="292" y="462"/>
                </a:cubicBezTo>
                <a:cubicBezTo>
                  <a:pt x="278" y="457"/>
                  <a:pt x="265" y="447"/>
                  <a:pt x="256" y="433"/>
                </a:cubicBezTo>
                <a:cubicBezTo>
                  <a:pt x="240" y="407"/>
                  <a:pt x="236" y="364"/>
                  <a:pt x="256" y="338"/>
                </a:cubicBezTo>
                <a:cubicBezTo>
                  <a:pt x="257" y="348"/>
                  <a:pt x="260" y="358"/>
                  <a:pt x="265" y="368"/>
                </a:cubicBezTo>
                <a:close/>
                <a:moveTo>
                  <a:pt x="269" y="470"/>
                </a:moveTo>
                <a:cubicBezTo>
                  <a:pt x="270" y="470"/>
                  <a:pt x="270" y="470"/>
                  <a:pt x="270" y="470"/>
                </a:cubicBezTo>
                <a:cubicBezTo>
                  <a:pt x="276" y="471"/>
                  <a:pt x="282" y="471"/>
                  <a:pt x="289" y="470"/>
                </a:cubicBezTo>
                <a:cubicBezTo>
                  <a:pt x="316" y="500"/>
                  <a:pt x="354" y="508"/>
                  <a:pt x="388" y="500"/>
                </a:cubicBezTo>
                <a:cubicBezTo>
                  <a:pt x="388" y="501"/>
                  <a:pt x="389" y="502"/>
                  <a:pt x="390" y="503"/>
                </a:cubicBezTo>
                <a:cubicBezTo>
                  <a:pt x="399" y="509"/>
                  <a:pt x="408" y="513"/>
                  <a:pt x="418" y="516"/>
                </a:cubicBezTo>
                <a:cubicBezTo>
                  <a:pt x="397" y="541"/>
                  <a:pt x="362" y="553"/>
                  <a:pt x="331" y="543"/>
                </a:cubicBezTo>
                <a:cubicBezTo>
                  <a:pt x="315" y="538"/>
                  <a:pt x="301" y="529"/>
                  <a:pt x="290" y="516"/>
                </a:cubicBezTo>
                <a:cubicBezTo>
                  <a:pt x="286" y="511"/>
                  <a:pt x="265" y="479"/>
                  <a:pt x="269" y="470"/>
                </a:cubicBezTo>
                <a:close/>
                <a:moveTo>
                  <a:pt x="429" y="230"/>
                </a:moveTo>
                <a:cubicBezTo>
                  <a:pt x="428" y="229"/>
                  <a:pt x="428" y="229"/>
                  <a:pt x="428" y="229"/>
                </a:cubicBezTo>
                <a:cubicBezTo>
                  <a:pt x="413" y="210"/>
                  <a:pt x="392" y="198"/>
                  <a:pt x="369" y="193"/>
                </a:cubicBezTo>
                <a:cubicBezTo>
                  <a:pt x="370" y="193"/>
                  <a:pt x="370" y="193"/>
                  <a:pt x="370" y="192"/>
                </a:cubicBezTo>
                <a:cubicBezTo>
                  <a:pt x="398" y="170"/>
                  <a:pt x="435" y="172"/>
                  <a:pt x="465" y="188"/>
                </a:cubicBezTo>
                <a:cubicBezTo>
                  <a:pt x="491" y="202"/>
                  <a:pt x="519" y="227"/>
                  <a:pt x="517" y="259"/>
                </a:cubicBezTo>
                <a:cubicBezTo>
                  <a:pt x="495" y="234"/>
                  <a:pt x="461" y="224"/>
                  <a:pt x="429" y="230"/>
                </a:cubicBezTo>
                <a:close/>
                <a:moveTo>
                  <a:pt x="365" y="187"/>
                </a:moveTo>
                <a:cubicBezTo>
                  <a:pt x="363" y="188"/>
                  <a:pt x="363" y="191"/>
                  <a:pt x="365" y="192"/>
                </a:cubicBezTo>
                <a:cubicBezTo>
                  <a:pt x="346" y="189"/>
                  <a:pt x="327" y="191"/>
                  <a:pt x="309" y="199"/>
                </a:cubicBezTo>
                <a:cubicBezTo>
                  <a:pt x="282" y="211"/>
                  <a:pt x="263" y="236"/>
                  <a:pt x="256" y="264"/>
                </a:cubicBezTo>
                <a:cubicBezTo>
                  <a:pt x="249" y="268"/>
                  <a:pt x="243" y="273"/>
                  <a:pt x="237" y="279"/>
                </a:cubicBezTo>
                <a:cubicBezTo>
                  <a:pt x="229" y="241"/>
                  <a:pt x="257" y="189"/>
                  <a:pt x="287" y="172"/>
                </a:cubicBezTo>
                <a:cubicBezTo>
                  <a:pt x="303" y="162"/>
                  <a:pt x="321" y="158"/>
                  <a:pt x="338" y="155"/>
                </a:cubicBezTo>
                <a:cubicBezTo>
                  <a:pt x="362" y="151"/>
                  <a:pt x="395" y="145"/>
                  <a:pt x="410" y="168"/>
                </a:cubicBezTo>
                <a:cubicBezTo>
                  <a:pt x="394" y="170"/>
                  <a:pt x="379" y="175"/>
                  <a:pt x="365" y="187"/>
                </a:cubicBezTo>
                <a:close/>
                <a:moveTo>
                  <a:pt x="468" y="518"/>
                </a:moveTo>
                <a:cubicBezTo>
                  <a:pt x="483" y="515"/>
                  <a:pt x="498" y="509"/>
                  <a:pt x="510" y="498"/>
                </a:cubicBezTo>
                <a:cubicBezTo>
                  <a:pt x="520" y="490"/>
                  <a:pt x="529" y="479"/>
                  <a:pt x="535" y="468"/>
                </a:cubicBezTo>
                <a:cubicBezTo>
                  <a:pt x="535" y="468"/>
                  <a:pt x="536" y="468"/>
                  <a:pt x="538" y="468"/>
                </a:cubicBezTo>
                <a:cubicBezTo>
                  <a:pt x="555" y="462"/>
                  <a:pt x="568" y="452"/>
                  <a:pt x="578" y="439"/>
                </a:cubicBezTo>
                <a:cubicBezTo>
                  <a:pt x="575" y="472"/>
                  <a:pt x="564" y="504"/>
                  <a:pt x="541" y="529"/>
                </a:cubicBezTo>
                <a:cubicBezTo>
                  <a:pt x="528" y="543"/>
                  <a:pt x="512" y="553"/>
                  <a:pt x="495" y="559"/>
                </a:cubicBezTo>
                <a:cubicBezTo>
                  <a:pt x="489" y="561"/>
                  <a:pt x="440" y="572"/>
                  <a:pt x="440" y="559"/>
                </a:cubicBezTo>
                <a:cubicBezTo>
                  <a:pt x="440" y="558"/>
                  <a:pt x="439" y="557"/>
                  <a:pt x="439" y="556"/>
                </a:cubicBezTo>
                <a:cubicBezTo>
                  <a:pt x="452" y="547"/>
                  <a:pt x="464" y="534"/>
                  <a:pt x="468" y="518"/>
                </a:cubicBezTo>
                <a:close/>
                <a:moveTo>
                  <a:pt x="237" y="154"/>
                </a:moveTo>
                <a:cubicBezTo>
                  <a:pt x="186" y="159"/>
                  <a:pt x="154" y="212"/>
                  <a:pt x="139" y="258"/>
                </a:cubicBezTo>
                <a:cubicBezTo>
                  <a:pt x="130" y="282"/>
                  <a:pt x="126" y="309"/>
                  <a:pt x="129" y="336"/>
                </a:cubicBezTo>
                <a:cubicBezTo>
                  <a:pt x="91" y="293"/>
                  <a:pt x="104" y="223"/>
                  <a:pt x="128" y="176"/>
                </a:cubicBezTo>
                <a:cubicBezTo>
                  <a:pt x="156" y="121"/>
                  <a:pt x="219" y="80"/>
                  <a:pt x="281" y="107"/>
                </a:cubicBezTo>
                <a:cubicBezTo>
                  <a:pt x="263" y="119"/>
                  <a:pt x="247" y="135"/>
                  <a:pt x="237" y="154"/>
                </a:cubicBezTo>
                <a:close/>
                <a:moveTo>
                  <a:pt x="133" y="356"/>
                </a:moveTo>
                <a:cubicBezTo>
                  <a:pt x="136" y="366"/>
                  <a:pt x="140" y="378"/>
                  <a:pt x="148" y="379"/>
                </a:cubicBezTo>
                <a:cubicBezTo>
                  <a:pt x="151" y="413"/>
                  <a:pt x="163" y="446"/>
                  <a:pt x="195" y="464"/>
                </a:cubicBezTo>
                <a:cubicBezTo>
                  <a:pt x="195" y="468"/>
                  <a:pt x="196" y="471"/>
                  <a:pt x="196" y="474"/>
                </a:cubicBezTo>
                <a:cubicBezTo>
                  <a:pt x="199" y="494"/>
                  <a:pt x="208" y="513"/>
                  <a:pt x="220" y="530"/>
                </a:cubicBezTo>
                <a:cubicBezTo>
                  <a:pt x="236" y="549"/>
                  <a:pt x="260" y="566"/>
                  <a:pt x="285" y="570"/>
                </a:cubicBezTo>
                <a:cubicBezTo>
                  <a:pt x="285" y="571"/>
                  <a:pt x="284" y="573"/>
                  <a:pt x="285" y="574"/>
                </a:cubicBezTo>
                <a:cubicBezTo>
                  <a:pt x="230" y="579"/>
                  <a:pt x="174" y="555"/>
                  <a:pt x="143" y="509"/>
                </a:cubicBezTo>
                <a:cubicBezTo>
                  <a:pt x="112" y="464"/>
                  <a:pt x="110" y="404"/>
                  <a:pt x="133" y="356"/>
                </a:cubicBezTo>
                <a:close/>
                <a:moveTo>
                  <a:pt x="252" y="581"/>
                </a:moveTo>
                <a:cubicBezTo>
                  <a:pt x="267" y="583"/>
                  <a:pt x="282" y="583"/>
                  <a:pt x="297" y="580"/>
                </a:cubicBezTo>
                <a:cubicBezTo>
                  <a:pt x="333" y="593"/>
                  <a:pt x="364" y="595"/>
                  <a:pt x="401" y="577"/>
                </a:cubicBezTo>
                <a:cubicBezTo>
                  <a:pt x="411" y="572"/>
                  <a:pt x="422" y="567"/>
                  <a:pt x="432" y="561"/>
                </a:cubicBezTo>
                <a:cubicBezTo>
                  <a:pt x="433" y="573"/>
                  <a:pt x="451" y="573"/>
                  <a:pt x="462" y="573"/>
                </a:cubicBezTo>
                <a:cubicBezTo>
                  <a:pt x="436" y="601"/>
                  <a:pt x="401" y="619"/>
                  <a:pt x="362" y="622"/>
                </a:cubicBezTo>
                <a:cubicBezTo>
                  <a:pt x="343" y="624"/>
                  <a:pt x="324" y="622"/>
                  <a:pt x="306" y="617"/>
                </a:cubicBezTo>
                <a:cubicBezTo>
                  <a:pt x="301" y="615"/>
                  <a:pt x="295" y="613"/>
                  <a:pt x="290" y="611"/>
                </a:cubicBezTo>
                <a:cubicBezTo>
                  <a:pt x="290" y="611"/>
                  <a:pt x="289" y="611"/>
                  <a:pt x="289" y="611"/>
                </a:cubicBezTo>
                <a:cubicBezTo>
                  <a:pt x="288" y="610"/>
                  <a:pt x="287" y="610"/>
                  <a:pt x="286" y="610"/>
                </a:cubicBezTo>
                <a:cubicBezTo>
                  <a:pt x="282" y="608"/>
                  <a:pt x="278" y="606"/>
                  <a:pt x="274" y="604"/>
                </a:cubicBezTo>
                <a:cubicBezTo>
                  <a:pt x="266" y="600"/>
                  <a:pt x="256" y="589"/>
                  <a:pt x="248" y="587"/>
                </a:cubicBezTo>
                <a:cubicBezTo>
                  <a:pt x="251" y="588"/>
                  <a:pt x="253" y="584"/>
                  <a:pt x="252" y="581"/>
                </a:cubicBezTo>
                <a:close/>
                <a:moveTo>
                  <a:pt x="471" y="575"/>
                </a:moveTo>
                <a:cubicBezTo>
                  <a:pt x="472" y="574"/>
                  <a:pt x="472" y="573"/>
                  <a:pt x="472" y="572"/>
                </a:cubicBezTo>
                <a:cubicBezTo>
                  <a:pt x="493" y="570"/>
                  <a:pt x="513" y="562"/>
                  <a:pt x="530" y="549"/>
                </a:cubicBezTo>
                <a:cubicBezTo>
                  <a:pt x="569" y="520"/>
                  <a:pt x="585" y="472"/>
                  <a:pt x="586" y="426"/>
                </a:cubicBezTo>
                <a:cubicBezTo>
                  <a:pt x="588" y="421"/>
                  <a:pt x="590" y="417"/>
                  <a:pt x="592" y="412"/>
                </a:cubicBezTo>
                <a:cubicBezTo>
                  <a:pt x="606" y="461"/>
                  <a:pt x="595" y="517"/>
                  <a:pt x="569" y="560"/>
                </a:cubicBezTo>
                <a:cubicBezTo>
                  <a:pt x="538" y="608"/>
                  <a:pt x="485" y="610"/>
                  <a:pt x="434" y="606"/>
                </a:cubicBezTo>
                <a:cubicBezTo>
                  <a:pt x="448" y="598"/>
                  <a:pt x="460" y="588"/>
                  <a:pt x="471" y="575"/>
                </a:cubicBezTo>
                <a:close/>
                <a:moveTo>
                  <a:pt x="618" y="183"/>
                </a:moveTo>
                <a:cubicBezTo>
                  <a:pt x="627" y="203"/>
                  <a:pt x="631" y="226"/>
                  <a:pt x="633" y="248"/>
                </a:cubicBezTo>
                <a:cubicBezTo>
                  <a:pt x="617" y="222"/>
                  <a:pt x="595" y="200"/>
                  <a:pt x="570" y="182"/>
                </a:cubicBezTo>
                <a:cubicBezTo>
                  <a:pt x="560" y="162"/>
                  <a:pt x="545" y="144"/>
                  <a:pt x="526" y="132"/>
                </a:cubicBezTo>
                <a:cubicBezTo>
                  <a:pt x="502" y="116"/>
                  <a:pt x="473" y="109"/>
                  <a:pt x="446" y="112"/>
                </a:cubicBezTo>
                <a:cubicBezTo>
                  <a:pt x="438" y="106"/>
                  <a:pt x="429" y="101"/>
                  <a:pt x="420" y="97"/>
                </a:cubicBezTo>
                <a:cubicBezTo>
                  <a:pt x="468" y="85"/>
                  <a:pt x="520" y="108"/>
                  <a:pt x="562" y="130"/>
                </a:cubicBezTo>
                <a:cubicBezTo>
                  <a:pt x="586" y="142"/>
                  <a:pt x="606" y="158"/>
                  <a:pt x="618" y="183"/>
                </a:cubicBezTo>
                <a:close/>
                <a:moveTo>
                  <a:pt x="257" y="55"/>
                </a:moveTo>
                <a:cubicBezTo>
                  <a:pt x="269" y="55"/>
                  <a:pt x="281" y="55"/>
                  <a:pt x="292" y="56"/>
                </a:cubicBezTo>
                <a:cubicBezTo>
                  <a:pt x="294" y="59"/>
                  <a:pt x="297" y="60"/>
                  <a:pt x="299" y="57"/>
                </a:cubicBezTo>
                <a:cubicBezTo>
                  <a:pt x="299" y="57"/>
                  <a:pt x="299" y="57"/>
                  <a:pt x="299" y="57"/>
                </a:cubicBezTo>
                <a:cubicBezTo>
                  <a:pt x="332" y="61"/>
                  <a:pt x="364" y="71"/>
                  <a:pt x="393" y="86"/>
                </a:cubicBezTo>
                <a:cubicBezTo>
                  <a:pt x="398" y="89"/>
                  <a:pt x="402" y="82"/>
                  <a:pt x="397" y="79"/>
                </a:cubicBezTo>
                <a:cubicBezTo>
                  <a:pt x="368" y="64"/>
                  <a:pt x="337" y="54"/>
                  <a:pt x="305" y="50"/>
                </a:cubicBezTo>
                <a:cubicBezTo>
                  <a:pt x="344" y="8"/>
                  <a:pt x="407" y="17"/>
                  <a:pt x="457" y="35"/>
                </a:cubicBezTo>
                <a:cubicBezTo>
                  <a:pt x="501" y="51"/>
                  <a:pt x="547" y="77"/>
                  <a:pt x="565" y="123"/>
                </a:cubicBezTo>
                <a:cubicBezTo>
                  <a:pt x="519" y="98"/>
                  <a:pt x="459" y="74"/>
                  <a:pt x="408" y="92"/>
                </a:cubicBezTo>
                <a:cubicBezTo>
                  <a:pt x="375" y="80"/>
                  <a:pt x="337" y="80"/>
                  <a:pt x="304" y="95"/>
                </a:cubicBezTo>
                <a:cubicBezTo>
                  <a:pt x="299" y="97"/>
                  <a:pt x="293" y="99"/>
                  <a:pt x="288" y="102"/>
                </a:cubicBezTo>
                <a:cubicBezTo>
                  <a:pt x="288" y="102"/>
                  <a:pt x="288" y="102"/>
                  <a:pt x="287" y="102"/>
                </a:cubicBezTo>
                <a:cubicBezTo>
                  <a:pt x="246" y="82"/>
                  <a:pt x="203" y="91"/>
                  <a:pt x="169" y="116"/>
                </a:cubicBezTo>
                <a:cubicBezTo>
                  <a:pt x="168" y="116"/>
                  <a:pt x="168" y="115"/>
                  <a:pt x="167" y="116"/>
                </a:cubicBezTo>
                <a:cubicBezTo>
                  <a:pt x="159" y="116"/>
                  <a:pt x="151" y="118"/>
                  <a:pt x="143" y="121"/>
                </a:cubicBezTo>
                <a:cubicBezTo>
                  <a:pt x="158" y="73"/>
                  <a:pt x="211" y="57"/>
                  <a:pt x="257" y="55"/>
                </a:cubicBezTo>
                <a:close/>
                <a:moveTo>
                  <a:pt x="46" y="236"/>
                </a:moveTo>
                <a:cubicBezTo>
                  <a:pt x="64" y="188"/>
                  <a:pt x="105" y="135"/>
                  <a:pt x="158" y="125"/>
                </a:cubicBezTo>
                <a:cubicBezTo>
                  <a:pt x="145" y="137"/>
                  <a:pt x="133" y="151"/>
                  <a:pt x="124" y="167"/>
                </a:cubicBezTo>
                <a:cubicBezTo>
                  <a:pt x="112" y="189"/>
                  <a:pt x="102" y="217"/>
                  <a:pt x="99" y="245"/>
                </a:cubicBezTo>
                <a:cubicBezTo>
                  <a:pt x="97" y="245"/>
                  <a:pt x="96" y="246"/>
                  <a:pt x="96" y="247"/>
                </a:cubicBezTo>
                <a:cubicBezTo>
                  <a:pt x="75" y="287"/>
                  <a:pt x="59" y="331"/>
                  <a:pt x="55" y="375"/>
                </a:cubicBezTo>
                <a:cubicBezTo>
                  <a:pt x="32" y="333"/>
                  <a:pt x="29" y="282"/>
                  <a:pt x="46" y="236"/>
                </a:cubicBezTo>
                <a:close/>
                <a:moveTo>
                  <a:pt x="176" y="624"/>
                </a:moveTo>
                <a:cubicBezTo>
                  <a:pt x="169" y="641"/>
                  <a:pt x="104" y="602"/>
                  <a:pt x="97" y="596"/>
                </a:cubicBezTo>
                <a:cubicBezTo>
                  <a:pt x="72" y="578"/>
                  <a:pt x="52" y="554"/>
                  <a:pt x="39" y="526"/>
                </a:cubicBezTo>
                <a:cubicBezTo>
                  <a:pt x="10" y="467"/>
                  <a:pt x="13" y="398"/>
                  <a:pt x="32" y="337"/>
                </a:cubicBezTo>
                <a:cubicBezTo>
                  <a:pt x="36" y="355"/>
                  <a:pt x="44" y="373"/>
                  <a:pt x="54" y="389"/>
                </a:cubicBezTo>
                <a:cubicBezTo>
                  <a:pt x="54" y="402"/>
                  <a:pt x="54" y="415"/>
                  <a:pt x="56" y="427"/>
                </a:cubicBezTo>
                <a:cubicBezTo>
                  <a:pt x="64" y="480"/>
                  <a:pt x="91" y="529"/>
                  <a:pt x="137" y="556"/>
                </a:cubicBezTo>
                <a:cubicBezTo>
                  <a:pt x="138" y="556"/>
                  <a:pt x="138" y="556"/>
                  <a:pt x="138" y="557"/>
                </a:cubicBezTo>
                <a:cubicBezTo>
                  <a:pt x="148" y="580"/>
                  <a:pt x="162" y="602"/>
                  <a:pt x="180" y="621"/>
                </a:cubicBezTo>
                <a:cubicBezTo>
                  <a:pt x="178" y="621"/>
                  <a:pt x="177" y="622"/>
                  <a:pt x="176" y="624"/>
                </a:cubicBezTo>
                <a:close/>
                <a:moveTo>
                  <a:pt x="211" y="637"/>
                </a:moveTo>
                <a:cubicBezTo>
                  <a:pt x="168" y="607"/>
                  <a:pt x="141" y="561"/>
                  <a:pt x="134" y="510"/>
                </a:cubicBezTo>
                <a:cubicBezTo>
                  <a:pt x="136" y="512"/>
                  <a:pt x="137" y="515"/>
                  <a:pt x="139" y="518"/>
                </a:cubicBezTo>
                <a:cubicBezTo>
                  <a:pt x="164" y="551"/>
                  <a:pt x="202" y="573"/>
                  <a:pt x="242" y="580"/>
                </a:cubicBezTo>
                <a:cubicBezTo>
                  <a:pt x="239" y="583"/>
                  <a:pt x="242" y="591"/>
                  <a:pt x="245" y="595"/>
                </a:cubicBezTo>
                <a:cubicBezTo>
                  <a:pt x="255" y="605"/>
                  <a:pt x="271" y="613"/>
                  <a:pt x="287" y="619"/>
                </a:cubicBezTo>
                <a:cubicBezTo>
                  <a:pt x="307" y="638"/>
                  <a:pt x="331" y="652"/>
                  <a:pt x="356" y="661"/>
                </a:cubicBezTo>
                <a:cubicBezTo>
                  <a:pt x="311" y="685"/>
                  <a:pt x="250" y="664"/>
                  <a:pt x="211" y="637"/>
                </a:cubicBezTo>
                <a:close/>
                <a:moveTo>
                  <a:pt x="305" y="625"/>
                </a:moveTo>
                <a:cubicBezTo>
                  <a:pt x="312" y="626"/>
                  <a:pt x="318" y="628"/>
                  <a:pt x="323" y="629"/>
                </a:cubicBezTo>
                <a:cubicBezTo>
                  <a:pt x="358" y="634"/>
                  <a:pt x="393" y="628"/>
                  <a:pt x="424" y="612"/>
                </a:cubicBezTo>
                <a:cubicBezTo>
                  <a:pt x="424" y="613"/>
                  <a:pt x="425" y="614"/>
                  <a:pt x="426" y="614"/>
                </a:cubicBezTo>
                <a:cubicBezTo>
                  <a:pt x="449" y="616"/>
                  <a:pt x="473" y="617"/>
                  <a:pt x="495" y="613"/>
                </a:cubicBezTo>
                <a:cubicBezTo>
                  <a:pt x="511" y="620"/>
                  <a:pt x="527" y="622"/>
                  <a:pt x="542" y="620"/>
                </a:cubicBezTo>
                <a:cubicBezTo>
                  <a:pt x="474" y="678"/>
                  <a:pt x="375" y="679"/>
                  <a:pt x="305" y="625"/>
                </a:cubicBezTo>
                <a:close/>
                <a:moveTo>
                  <a:pt x="633" y="550"/>
                </a:moveTo>
                <a:cubicBezTo>
                  <a:pt x="607" y="588"/>
                  <a:pt x="558" y="623"/>
                  <a:pt x="510" y="611"/>
                </a:cubicBezTo>
                <a:cubicBezTo>
                  <a:pt x="534" y="604"/>
                  <a:pt x="556" y="592"/>
                  <a:pt x="572" y="569"/>
                </a:cubicBezTo>
                <a:cubicBezTo>
                  <a:pt x="582" y="555"/>
                  <a:pt x="589" y="540"/>
                  <a:pt x="595" y="523"/>
                </a:cubicBezTo>
                <a:cubicBezTo>
                  <a:pt x="596" y="523"/>
                  <a:pt x="597" y="523"/>
                  <a:pt x="598" y="521"/>
                </a:cubicBezTo>
                <a:cubicBezTo>
                  <a:pt x="600" y="519"/>
                  <a:pt x="601" y="517"/>
                  <a:pt x="602" y="515"/>
                </a:cubicBezTo>
                <a:cubicBezTo>
                  <a:pt x="604" y="515"/>
                  <a:pt x="605" y="515"/>
                  <a:pt x="606" y="514"/>
                </a:cubicBezTo>
                <a:cubicBezTo>
                  <a:pt x="633" y="491"/>
                  <a:pt x="651" y="460"/>
                  <a:pt x="661" y="426"/>
                </a:cubicBezTo>
                <a:cubicBezTo>
                  <a:pt x="669" y="469"/>
                  <a:pt x="658" y="514"/>
                  <a:pt x="633" y="550"/>
                </a:cubicBezTo>
                <a:close/>
              </a:path>
            </a:pathLst>
          </a:custGeom>
          <a:solidFill>
            <a:srgbClr val="FA8D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稻壳儿春秋广告/盗版必究">
            <a:extLst>
              <a:ext uri="{FF2B5EF4-FFF2-40B4-BE49-F238E27FC236}">
                <a16:creationId xmlns:a16="http://schemas.microsoft.com/office/drawing/2014/main" id="{0C8B6A90-D493-4F93-A513-B0238128DA9E}"/>
              </a:ext>
            </a:extLst>
          </p:cNvPr>
          <p:cNvSpPr txBox="1"/>
          <p:nvPr/>
        </p:nvSpPr>
        <p:spPr>
          <a:xfrm>
            <a:off x="7708114" y="2562146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使用简笔画的人物的双手来描绘函数图像的走势，三角函数则是一个周期内的图像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Freeform 5">
            <a:extLst>
              <a:ext uri="{FF2B5EF4-FFF2-40B4-BE49-F238E27FC236}">
                <a16:creationId xmlns:a16="http://schemas.microsoft.com/office/drawing/2014/main" id="{5ECADDBF-EC08-41ED-9A3A-21E092A21207}"/>
              </a:ext>
            </a:extLst>
          </p:cNvPr>
          <p:cNvSpPr>
            <a:spLocks noEditPoints="1"/>
          </p:cNvSpPr>
          <p:nvPr/>
        </p:nvSpPr>
        <p:spPr bwMode="auto">
          <a:xfrm>
            <a:off x="6759127" y="4325473"/>
            <a:ext cx="818246" cy="838932"/>
          </a:xfrm>
          <a:custGeom>
            <a:avLst/>
            <a:gdLst>
              <a:gd name="T0" fmla="*/ 459 w 678"/>
              <a:gd name="T1" fmla="*/ 27 h 695"/>
              <a:gd name="T2" fmla="*/ 177 w 678"/>
              <a:gd name="T3" fmla="*/ 635 h 695"/>
              <a:gd name="T4" fmla="*/ 633 w 678"/>
              <a:gd name="T5" fmla="*/ 564 h 695"/>
              <a:gd name="T6" fmla="*/ 592 w 678"/>
              <a:gd name="T7" fmla="*/ 272 h 695"/>
              <a:gd name="T8" fmla="*/ 125 w 678"/>
              <a:gd name="T9" fmla="*/ 498 h 695"/>
              <a:gd name="T10" fmla="*/ 561 w 678"/>
              <a:gd name="T11" fmla="*/ 181 h 695"/>
              <a:gd name="T12" fmla="*/ 419 w 678"/>
              <a:gd name="T13" fmla="*/ 166 h 695"/>
              <a:gd name="T14" fmla="*/ 249 w 678"/>
              <a:gd name="T15" fmla="*/ 154 h 695"/>
              <a:gd name="T16" fmla="*/ 391 w 678"/>
              <a:gd name="T17" fmla="*/ 143 h 695"/>
              <a:gd name="T18" fmla="*/ 524 w 678"/>
              <a:gd name="T19" fmla="*/ 267 h 695"/>
              <a:gd name="T20" fmla="*/ 203 w 678"/>
              <a:gd name="T21" fmla="*/ 466 h 695"/>
              <a:gd name="T22" fmla="*/ 426 w 678"/>
              <a:gd name="T23" fmla="*/ 518 h 695"/>
              <a:gd name="T24" fmla="*/ 230 w 678"/>
              <a:gd name="T25" fmla="*/ 200 h 695"/>
              <a:gd name="T26" fmla="*/ 206 w 678"/>
              <a:gd name="T27" fmla="*/ 433 h 695"/>
              <a:gd name="T28" fmla="*/ 153 w 678"/>
              <a:gd name="T29" fmla="*/ 242 h 695"/>
              <a:gd name="T30" fmla="*/ 469 w 678"/>
              <a:gd name="T31" fmla="*/ 510 h 695"/>
              <a:gd name="T32" fmla="*/ 425 w 678"/>
              <a:gd name="T33" fmla="*/ 482 h 695"/>
              <a:gd name="T34" fmla="*/ 517 w 678"/>
              <a:gd name="T35" fmla="*/ 271 h 695"/>
              <a:gd name="T36" fmla="*/ 256 w 678"/>
              <a:gd name="T37" fmla="*/ 312 h 695"/>
              <a:gd name="T38" fmla="*/ 235 w 678"/>
              <a:gd name="T39" fmla="*/ 297 h 695"/>
              <a:gd name="T40" fmla="*/ 379 w 678"/>
              <a:gd name="T41" fmla="*/ 234 h 695"/>
              <a:gd name="T42" fmla="*/ 502 w 678"/>
              <a:gd name="T43" fmla="*/ 397 h 695"/>
              <a:gd name="T44" fmla="*/ 449 w 678"/>
              <a:gd name="T45" fmla="*/ 352 h 695"/>
              <a:gd name="T46" fmla="*/ 414 w 678"/>
              <a:gd name="T47" fmla="*/ 319 h 695"/>
              <a:gd name="T48" fmla="*/ 409 w 678"/>
              <a:gd name="T49" fmla="*/ 309 h 695"/>
              <a:gd name="T50" fmla="*/ 348 w 678"/>
              <a:gd name="T51" fmla="*/ 397 h 695"/>
              <a:gd name="T52" fmla="*/ 354 w 678"/>
              <a:gd name="T53" fmla="*/ 401 h 695"/>
              <a:gd name="T54" fmla="*/ 325 w 678"/>
              <a:gd name="T55" fmla="*/ 360 h 695"/>
              <a:gd name="T56" fmla="*/ 347 w 678"/>
              <a:gd name="T57" fmla="*/ 361 h 695"/>
              <a:gd name="T58" fmla="*/ 318 w 678"/>
              <a:gd name="T59" fmla="*/ 350 h 695"/>
              <a:gd name="T60" fmla="*/ 317 w 678"/>
              <a:gd name="T61" fmla="*/ 358 h 695"/>
              <a:gd name="T62" fmla="*/ 329 w 678"/>
              <a:gd name="T63" fmla="*/ 404 h 695"/>
              <a:gd name="T64" fmla="*/ 401 w 678"/>
              <a:gd name="T65" fmla="*/ 350 h 695"/>
              <a:gd name="T66" fmla="*/ 359 w 678"/>
              <a:gd name="T67" fmla="*/ 311 h 695"/>
              <a:gd name="T68" fmla="*/ 303 w 678"/>
              <a:gd name="T69" fmla="*/ 341 h 695"/>
              <a:gd name="T70" fmla="*/ 339 w 678"/>
              <a:gd name="T71" fmla="*/ 255 h 695"/>
              <a:gd name="T72" fmla="*/ 339 w 678"/>
              <a:gd name="T73" fmla="*/ 255 h 695"/>
              <a:gd name="T74" fmla="*/ 283 w 678"/>
              <a:gd name="T75" fmla="*/ 406 h 695"/>
              <a:gd name="T76" fmla="*/ 403 w 678"/>
              <a:gd name="T77" fmla="*/ 412 h 695"/>
              <a:gd name="T78" fmla="*/ 448 w 678"/>
              <a:gd name="T79" fmla="*/ 441 h 695"/>
              <a:gd name="T80" fmla="*/ 349 w 678"/>
              <a:gd name="T81" fmla="*/ 259 h 695"/>
              <a:gd name="T82" fmla="*/ 405 w 678"/>
              <a:gd name="T83" fmla="*/ 421 h 695"/>
              <a:gd name="T84" fmla="*/ 296 w 678"/>
              <a:gd name="T85" fmla="*/ 463 h 695"/>
              <a:gd name="T86" fmla="*/ 289 w 678"/>
              <a:gd name="T87" fmla="*/ 470 h 695"/>
              <a:gd name="T88" fmla="*/ 428 w 678"/>
              <a:gd name="T89" fmla="*/ 229 h 695"/>
              <a:gd name="T90" fmla="*/ 309 w 678"/>
              <a:gd name="T91" fmla="*/ 199 h 695"/>
              <a:gd name="T92" fmla="*/ 510 w 678"/>
              <a:gd name="T93" fmla="*/ 498 h 695"/>
              <a:gd name="T94" fmla="*/ 468 w 678"/>
              <a:gd name="T95" fmla="*/ 518 h 695"/>
              <a:gd name="T96" fmla="*/ 148 w 678"/>
              <a:gd name="T97" fmla="*/ 379 h 695"/>
              <a:gd name="T98" fmla="*/ 252 w 678"/>
              <a:gd name="T99" fmla="*/ 581 h 695"/>
              <a:gd name="T100" fmla="*/ 289 w 678"/>
              <a:gd name="T101" fmla="*/ 611 h 695"/>
              <a:gd name="T102" fmla="*/ 586 w 678"/>
              <a:gd name="T103" fmla="*/ 426 h 695"/>
              <a:gd name="T104" fmla="*/ 526 w 678"/>
              <a:gd name="T105" fmla="*/ 132 h 695"/>
              <a:gd name="T106" fmla="*/ 299 w 678"/>
              <a:gd name="T107" fmla="*/ 57 h 695"/>
              <a:gd name="T108" fmla="*/ 288 w 678"/>
              <a:gd name="T109" fmla="*/ 102 h 695"/>
              <a:gd name="T110" fmla="*/ 124 w 678"/>
              <a:gd name="T111" fmla="*/ 167 h 695"/>
              <a:gd name="T112" fmla="*/ 32 w 678"/>
              <a:gd name="T113" fmla="*/ 337 h 695"/>
              <a:gd name="T114" fmla="*/ 134 w 678"/>
              <a:gd name="T115" fmla="*/ 510 h 695"/>
              <a:gd name="T116" fmla="*/ 323 w 678"/>
              <a:gd name="T117" fmla="*/ 629 h 695"/>
              <a:gd name="T118" fmla="*/ 572 w 678"/>
              <a:gd name="T119" fmla="*/ 569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78" h="695">
                <a:moveTo>
                  <a:pt x="668" y="420"/>
                </a:moveTo>
                <a:cubicBezTo>
                  <a:pt x="667" y="418"/>
                  <a:pt x="665" y="417"/>
                  <a:pt x="663" y="418"/>
                </a:cubicBezTo>
                <a:cubicBezTo>
                  <a:pt x="670" y="392"/>
                  <a:pt x="671" y="365"/>
                  <a:pt x="668" y="338"/>
                </a:cubicBezTo>
                <a:cubicBezTo>
                  <a:pt x="664" y="311"/>
                  <a:pt x="655" y="286"/>
                  <a:pt x="642" y="263"/>
                </a:cubicBezTo>
                <a:cubicBezTo>
                  <a:pt x="643" y="262"/>
                  <a:pt x="643" y="261"/>
                  <a:pt x="643" y="260"/>
                </a:cubicBezTo>
                <a:cubicBezTo>
                  <a:pt x="637" y="205"/>
                  <a:pt x="625" y="157"/>
                  <a:pt x="575" y="128"/>
                </a:cubicBezTo>
                <a:cubicBezTo>
                  <a:pt x="575" y="127"/>
                  <a:pt x="575" y="126"/>
                  <a:pt x="575" y="126"/>
                </a:cubicBezTo>
                <a:cubicBezTo>
                  <a:pt x="557" y="73"/>
                  <a:pt x="508" y="45"/>
                  <a:pt x="459" y="27"/>
                </a:cubicBezTo>
                <a:cubicBezTo>
                  <a:pt x="405" y="8"/>
                  <a:pt x="336" y="0"/>
                  <a:pt x="296" y="49"/>
                </a:cubicBezTo>
                <a:cubicBezTo>
                  <a:pt x="276" y="47"/>
                  <a:pt x="256" y="47"/>
                  <a:pt x="237" y="49"/>
                </a:cubicBezTo>
                <a:cubicBezTo>
                  <a:pt x="192" y="55"/>
                  <a:pt x="147" y="76"/>
                  <a:pt x="134" y="123"/>
                </a:cubicBezTo>
                <a:cubicBezTo>
                  <a:pt x="134" y="123"/>
                  <a:pt x="134" y="124"/>
                  <a:pt x="134" y="124"/>
                </a:cubicBezTo>
                <a:cubicBezTo>
                  <a:pt x="92" y="142"/>
                  <a:pt x="60" y="184"/>
                  <a:pt x="42" y="224"/>
                </a:cubicBezTo>
                <a:cubicBezTo>
                  <a:pt x="29" y="255"/>
                  <a:pt x="25" y="288"/>
                  <a:pt x="29" y="320"/>
                </a:cubicBezTo>
                <a:cubicBezTo>
                  <a:pt x="5" y="389"/>
                  <a:pt x="0" y="469"/>
                  <a:pt x="35" y="535"/>
                </a:cubicBezTo>
                <a:cubicBezTo>
                  <a:pt x="63" y="589"/>
                  <a:pt x="116" y="630"/>
                  <a:pt x="177" y="635"/>
                </a:cubicBezTo>
                <a:cubicBezTo>
                  <a:pt x="179" y="636"/>
                  <a:pt x="181" y="634"/>
                  <a:pt x="181" y="633"/>
                </a:cubicBezTo>
                <a:cubicBezTo>
                  <a:pt x="182" y="630"/>
                  <a:pt x="183" y="628"/>
                  <a:pt x="184" y="626"/>
                </a:cubicBezTo>
                <a:cubicBezTo>
                  <a:pt x="184" y="625"/>
                  <a:pt x="184" y="625"/>
                  <a:pt x="184" y="625"/>
                </a:cubicBezTo>
                <a:cubicBezTo>
                  <a:pt x="191" y="632"/>
                  <a:pt x="199" y="638"/>
                  <a:pt x="207" y="644"/>
                </a:cubicBezTo>
                <a:cubicBezTo>
                  <a:pt x="250" y="674"/>
                  <a:pt x="319" y="695"/>
                  <a:pt x="366" y="665"/>
                </a:cubicBezTo>
                <a:cubicBezTo>
                  <a:pt x="430" y="683"/>
                  <a:pt x="501" y="669"/>
                  <a:pt x="553" y="621"/>
                </a:cubicBezTo>
                <a:cubicBezTo>
                  <a:pt x="554" y="620"/>
                  <a:pt x="555" y="618"/>
                  <a:pt x="554" y="617"/>
                </a:cubicBezTo>
                <a:cubicBezTo>
                  <a:pt x="585" y="609"/>
                  <a:pt x="614" y="588"/>
                  <a:pt x="633" y="564"/>
                </a:cubicBezTo>
                <a:cubicBezTo>
                  <a:pt x="665" y="523"/>
                  <a:pt x="678" y="471"/>
                  <a:pt x="668" y="420"/>
                </a:cubicBezTo>
                <a:close/>
                <a:moveTo>
                  <a:pt x="661" y="344"/>
                </a:moveTo>
                <a:cubicBezTo>
                  <a:pt x="667" y="404"/>
                  <a:pt x="646" y="467"/>
                  <a:pt x="601" y="508"/>
                </a:cubicBezTo>
                <a:cubicBezTo>
                  <a:pt x="601" y="508"/>
                  <a:pt x="600" y="508"/>
                  <a:pt x="600" y="508"/>
                </a:cubicBezTo>
                <a:cubicBezTo>
                  <a:pt x="609" y="472"/>
                  <a:pt x="609" y="433"/>
                  <a:pt x="596" y="400"/>
                </a:cubicBezTo>
                <a:cubicBezTo>
                  <a:pt x="602" y="380"/>
                  <a:pt x="605" y="358"/>
                  <a:pt x="606" y="338"/>
                </a:cubicBezTo>
                <a:cubicBezTo>
                  <a:pt x="607" y="316"/>
                  <a:pt x="604" y="293"/>
                  <a:pt x="592" y="274"/>
                </a:cubicBezTo>
                <a:cubicBezTo>
                  <a:pt x="592" y="273"/>
                  <a:pt x="592" y="273"/>
                  <a:pt x="592" y="272"/>
                </a:cubicBezTo>
                <a:cubicBezTo>
                  <a:pt x="592" y="247"/>
                  <a:pt x="588" y="221"/>
                  <a:pt x="578" y="197"/>
                </a:cubicBezTo>
                <a:cubicBezTo>
                  <a:pt x="622" y="234"/>
                  <a:pt x="654" y="286"/>
                  <a:pt x="661" y="344"/>
                </a:cubicBezTo>
                <a:close/>
                <a:moveTo>
                  <a:pt x="65" y="391"/>
                </a:moveTo>
                <a:cubicBezTo>
                  <a:pt x="64" y="389"/>
                  <a:pt x="63" y="388"/>
                  <a:pt x="62" y="387"/>
                </a:cubicBezTo>
                <a:cubicBezTo>
                  <a:pt x="64" y="343"/>
                  <a:pt x="78" y="301"/>
                  <a:pt x="97" y="261"/>
                </a:cubicBezTo>
                <a:cubicBezTo>
                  <a:pt x="97" y="293"/>
                  <a:pt x="105" y="324"/>
                  <a:pt x="129" y="347"/>
                </a:cubicBezTo>
                <a:cubicBezTo>
                  <a:pt x="105" y="393"/>
                  <a:pt x="103" y="449"/>
                  <a:pt x="126" y="495"/>
                </a:cubicBezTo>
                <a:cubicBezTo>
                  <a:pt x="125" y="496"/>
                  <a:pt x="125" y="497"/>
                  <a:pt x="125" y="498"/>
                </a:cubicBezTo>
                <a:cubicBezTo>
                  <a:pt x="126" y="513"/>
                  <a:pt x="129" y="528"/>
                  <a:pt x="133" y="542"/>
                </a:cubicBezTo>
                <a:cubicBezTo>
                  <a:pt x="133" y="542"/>
                  <a:pt x="132" y="543"/>
                  <a:pt x="132" y="543"/>
                </a:cubicBezTo>
                <a:cubicBezTo>
                  <a:pt x="93" y="515"/>
                  <a:pt x="69" y="470"/>
                  <a:pt x="64" y="423"/>
                </a:cubicBezTo>
                <a:cubicBezTo>
                  <a:pt x="62" y="414"/>
                  <a:pt x="62" y="405"/>
                  <a:pt x="62" y="396"/>
                </a:cubicBezTo>
                <a:cubicBezTo>
                  <a:pt x="64" y="396"/>
                  <a:pt x="66" y="393"/>
                  <a:pt x="65" y="391"/>
                </a:cubicBezTo>
                <a:close/>
                <a:moveTo>
                  <a:pt x="391" y="143"/>
                </a:moveTo>
                <a:cubicBezTo>
                  <a:pt x="430" y="109"/>
                  <a:pt x="490" y="113"/>
                  <a:pt x="530" y="145"/>
                </a:cubicBezTo>
                <a:cubicBezTo>
                  <a:pt x="543" y="155"/>
                  <a:pt x="553" y="168"/>
                  <a:pt x="561" y="181"/>
                </a:cubicBezTo>
                <a:cubicBezTo>
                  <a:pt x="561" y="183"/>
                  <a:pt x="561" y="185"/>
                  <a:pt x="563" y="186"/>
                </a:cubicBezTo>
                <a:cubicBezTo>
                  <a:pt x="563" y="186"/>
                  <a:pt x="564" y="187"/>
                  <a:pt x="564" y="187"/>
                </a:cubicBezTo>
                <a:cubicBezTo>
                  <a:pt x="577" y="210"/>
                  <a:pt x="583" y="237"/>
                  <a:pt x="584" y="263"/>
                </a:cubicBezTo>
                <a:cubicBezTo>
                  <a:pt x="567" y="242"/>
                  <a:pt x="541" y="230"/>
                  <a:pt x="517" y="218"/>
                </a:cubicBezTo>
                <a:cubicBezTo>
                  <a:pt x="516" y="217"/>
                  <a:pt x="514" y="218"/>
                  <a:pt x="513" y="219"/>
                </a:cubicBezTo>
                <a:cubicBezTo>
                  <a:pt x="502" y="203"/>
                  <a:pt x="486" y="190"/>
                  <a:pt x="469" y="181"/>
                </a:cubicBezTo>
                <a:cubicBezTo>
                  <a:pt x="453" y="173"/>
                  <a:pt x="436" y="168"/>
                  <a:pt x="419" y="168"/>
                </a:cubicBezTo>
                <a:cubicBezTo>
                  <a:pt x="419" y="167"/>
                  <a:pt x="419" y="167"/>
                  <a:pt x="419" y="166"/>
                </a:cubicBezTo>
                <a:cubicBezTo>
                  <a:pt x="405" y="142"/>
                  <a:pt x="379" y="142"/>
                  <a:pt x="354" y="145"/>
                </a:cubicBezTo>
                <a:cubicBezTo>
                  <a:pt x="330" y="148"/>
                  <a:pt x="305" y="152"/>
                  <a:pt x="283" y="165"/>
                </a:cubicBezTo>
                <a:cubicBezTo>
                  <a:pt x="275" y="169"/>
                  <a:pt x="269" y="175"/>
                  <a:pt x="263" y="181"/>
                </a:cubicBezTo>
                <a:cubicBezTo>
                  <a:pt x="263" y="179"/>
                  <a:pt x="261" y="177"/>
                  <a:pt x="258" y="178"/>
                </a:cubicBezTo>
                <a:cubicBezTo>
                  <a:pt x="251" y="180"/>
                  <a:pt x="243" y="184"/>
                  <a:pt x="236" y="187"/>
                </a:cubicBezTo>
                <a:cubicBezTo>
                  <a:pt x="236" y="178"/>
                  <a:pt x="238" y="170"/>
                  <a:pt x="242" y="162"/>
                </a:cubicBezTo>
                <a:cubicBezTo>
                  <a:pt x="244" y="162"/>
                  <a:pt x="246" y="161"/>
                  <a:pt x="249" y="162"/>
                </a:cubicBezTo>
                <a:cubicBezTo>
                  <a:pt x="254" y="162"/>
                  <a:pt x="254" y="154"/>
                  <a:pt x="249" y="154"/>
                </a:cubicBezTo>
                <a:cubicBezTo>
                  <a:pt x="248" y="154"/>
                  <a:pt x="247" y="154"/>
                  <a:pt x="246" y="154"/>
                </a:cubicBezTo>
                <a:cubicBezTo>
                  <a:pt x="261" y="126"/>
                  <a:pt x="293" y="105"/>
                  <a:pt x="321" y="97"/>
                </a:cubicBezTo>
                <a:cubicBezTo>
                  <a:pt x="347" y="88"/>
                  <a:pt x="375" y="89"/>
                  <a:pt x="401" y="98"/>
                </a:cubicBezTo>
                <a:cubicBezTo>
                  <a:pt x="401" y="100"/>
                  <a:pt x="403" y="102"/>
                  <a:pt x="406" y="101"/>
                </a:cubicBezTo>
                <a:cubicBezTo>
                  <a:pt x="407" y="101"/>
                  <a:pt x="407" y="101"/>
                  <a:pt x="408" y="100"/>
                </a:cubicBezTo>
                <a:cubicBezTo>
                  <a:pt x="417" y="104"/>
                  <a:pt x="426" y="108"/>
                  <a:pt x="434" y="113"/>
                </a:cubicBezTo>
                <a:cubicBezTo>
                  <a:pt x="416" y="117"/>
                  <a:pt x="399" y="125"/>
                  <a:pt x="385" y="137"/>
                </a:cubicBezTo>
                <a:cubicBezTo>
                  <a:pt x="381" y="140"/>
                  <a:pt x="387" y="146"/>
                  <a:pt x="391" y="143"/>
                </a:cubicBezTo>
                <a:close/>
                <a:moveTo>
                  <a:pt x="588" y="401"/>
                </a:moveTo>
                <a:cubicBezTo>
                  <a:pt x="586" y="408"/>
                  <a:pt x="583" y="415"/>
                  <a:pt x="580" y="422"/>
                </a:cubicBezTo>
                <a:cubicBezTo>
                  <a:pt x="579" y="422"/>
                  <a:pt x="579" y="423"/>
                  <a:pt x="579" y="423"/>
                </a:cubicBezTo>
                <a:cubicBezTo>
                  <a:pt x="569" y="440"/>
                  <a:pt x="557" y="453"/>
                  <a:pt x="538" y="459"/>
                </a:cubicBezTo>
                <a:cubicBezTo>
                  <a:pt x="548" y="435"/>
                  <a:pt x="548" y="407"/>
                  <a:pt x="539" y="382"/>
                </a:cubicBezTo>
                <a:cubicBezTo>
                  <a:pt x="538" y="380"/>
                  <a:pt x="537" y="379"/>
                  <a:pt x="535" y="379"/>
                </a:cubicBezTo>
                <a:cubicBezTo>
                  <a:pt x="549" y="350"/>
                  <a:pt x="546" y="310"/>
                  <a:pt x="533" y="282"/>
                </a:cubicBezTo>
                <a:cubicBezTo>
                  <a:pt x="530" y="277"/>
                  <a:pt x="527" y="272"/>
                  <a:pt x="524" y="267"/>
                </a:cubicBezTo>
                <a:cubicBezTo>
                  <a:pt x="527" y="252"/>
                  <a:pt x="524" y="239"/>
                  <a:pt x="518" y="227"/>
                </a:cubicBezTo>
                <a:cubicBezTo>
                  <a:pt x="562" y="249"/>
                  <a:pt x="598" y="276"/>
                  <a:pt x="598" y="331"/>
                </a:cubicBezTo>
                <a:cubicBezTo>
                  <a:pt x="598" y="351"/>
                  <a:pt x="596" y="375"/>
                  <a:pt x="590" y="397"/>
                </a:cubicBezTo>
                <a:cubicBezTo>
                  <a:pt x="588" y="397"/>
                  <a:pt x="588" y="399"/>
                  <a:pt x="588" y="401"/>
                </a:cubicBezTo>
                <a:close/>
                <a:moveTo>
                  <a:pt x="327" y="554"/>
                </a:moveTo>
                <a:cubicBezTo>
                  <a:pt x="296" y="575"/>
                  <a:pt x="256" y="556"/>
                  <a:pt x="233" y="532"/>
                </a:cubicBezTo>
                <a:cubicBezTo>
                  <a:pt x="222" y="521"/>
                  <a:pt x="214" y="507"/>
                  <a:pt x="209" y="493"/>
                </a:cubicBezTo>
                <a:cubicBezTo>
                  <a:pt x="208" y="489"/>
                  <a:pt x="204" y="477"/>
                  <a:pt x="203" y="466"/>
                </a:cubicBezTo>
                <a:cubicBezTo>
                  <a:pt x="205" y="464"/>
                  <a:pt x="206" y="461"/>
                  <a:pt x="203" y="459"/>
                </a:cubicBezTo>
                <a:cubicBezTo>
                  <a:pt x="203" y="459"/>
                  <a:pt x="202" y="459"/>
                  <a:pt x="202" y="459"/>
                </a:cubicBezTo>
                <a:cubicBezTo>
                  <a:pt x="202" y="450"/>
                  <a:pt x="203" y="442"/>
                  <a:pt x="208" y="441"/>
                </a:cubicBezTo>
                <a:cubicBezTo>
                  <a:pt x="210" y="440"/>
                  <a:pt x="211" y="438"/>
                  <a:pt x="211" y="437"/>
                </a:cubicBezTo>
                <a:cubicBezTo>
                  <a:pt x="223" y="453"/>
                  <a:pt x="241" y="465"/>
                  <a:pt x="262" y="469"/>
                </a:cubicBezTo>
                <a:cubicBezTo>
                  <a:pt x="259" y="479"/>
                  <a:pt x="268" y="495"/>
                  <a:pt x="272" y="503"/>
                </a:cubicBezTo>
                <a:cubicBezTo>
                  <a:pt x="282" y="523"/>
                  <a:pt x="299" y="539"/>
                  <a:pt x="320" y="548"/>
                </a:cubicBezTo>
                <a:cubicBezTo>
                  <a:pt x="358" y="564"/>
                  <a:pt x="402" y="550"/>
                  <a:pt x="426" y="518"/>
                </a:cubicBezTo>
                <a:cubicBezTo>
                  <a:pt x="437" y="520"/>
                  <a:pt x="448" y="521"/>
                  <a:pt x="459" y="519"/>
                </a:cubicBezTo>
                <a:cubicBezTo>
                  <a:pt x="450" y="547"/>
                  <a:pt x="415" y="562"/>
                  <a:pt x="391" y="574"/>
                </a:cubicBezTo>
                <a:cubicBezTo>
                  <a:pt x="357" y="589"/>
                  <a:pt x="328" y="583"/>
                  <a:pt x="296" y="571"/>
                </a:cubicBezTo>
                <a:cubicBezTo>
                  <a:pt x="308" y="571"/>
                  <a:pt x="320" y="569"/>
                  <a:pt x="331" y="561"/>
                </a:cubicBezTo>
                <a:cubicBezTo>
                  <a:pt x="335" y="558"/>
                  <a:pt x="331" y="552"/>
                  <a:pt x="327" y="554"/>
                </a:cubicBezTo>
                <a:close/>
                <a:moveTo>
                  <a:pt x="155" y="373"/>
                </a:moveTo>
                <a:cubicBezTo>
                  <a:pt x="154" y="350"/>
                  <a:pt x="157" y="327"/>
                  <a:pt x="161" y="306"/>
                </a:cubicBezTo>
                <a:cubicBezTo>
                  <a:pt x="171" y="263"/>
                  <a:pt x="193" y="223"/>
                  <a:pt x="230" y="200"/>
                </a:cubicBezTo>
                <a:cubicBezTo>
                  <a:pt x="232" y="203"/>
                  <a:pt x="238" y="201"/>
                  <a:pt x="237" y="196"/>
                </a:cubicBezTo>
                <a:cubicBezTo>
                  <a:pt x="237" y="196"/>
                  <a:pt x="237" y="196"/>
                  <a:pt x="237" y="196"/>
                </a:cubicBezTo>
                <a:cubicBezTo>
                  <a:pt x="244" y="192"/>
                  <a:pt x="251" y="189"/>
                  <a:pt x="259" y="186"/>
                </a:cubicBezTo>
                <a:cubicBezTo>
                  <a:pt x="251" y="197"/>
                  <a:pt x="245" y="210"/>
                  <a:pt x="239" y="223"/>
                </a:cubicBezTo>
                <a:cubicBezTo>
                  <a:pt x="230" y="243"/>
                  <a:pt x="224" y="265"/>
                  <a:pt x="231" y="285"/>
                </a:cubicBezTo>
                <a:cubicBezTo>
                  <a:pt x="203" y="314"/>
                  <a:pt x="187" y="353"/>
                  <a:pt x="193" y="393"/>
                </a:cubicBezTo>
                <a:cubicBezTo>
                  <a:pt x="195" y="408"/>
                  <a:pt x="200" y="422"/>
                  <a:pt x="208" y="433"/>
                </a:cubicBezTo>
                <a:cubicBezTo>
                  <a:pt x="207" y="433"/>
                  <a:pt x="207" y="433"/>
                  <a:pt x="206" y="433"/>
                </a:cubicBezTo>
                <a:cubicBezTo>
                  <a:pt x="197" y="436"/>
                  <a:pt x="195" y="445"/>
                  <a:pt x="195" y="455"/>
                </a:cubicBezTo>
                <a:cubicBezTo>
                  <a:pt x="168" y="437"/>
                  <a:pt x="157" y="407"/>
                  <a:pt x="155" y="375"/>
                </a:cubicBezTo>
                <a:cubicBezTo>
                  <a:pt x="155" y="374"/>
                  <a:pt x="155" y="374"/>
                  <a:pt x="155" y="373"/>
                </a:cubicBezTo>
                <a:close/>
                <a:moveTo>
                  <a:pt x="147" y="370"/>
                </a:moveTo>
                <a:cubicBezTo>
                  <a:pt x="144" y="366"/>
                  <a:pt x="142" y="355"/>
                  <a:pt x="140" y="343"/>
                </a:cubicBezTo>
                <a:cubicBezTo>
                  <a:pt x="141" y="341"/>
                  <a:pt x="141" y="339"/>
                  <a:pt x="139" y="338"/>
                </a:cubicBezTo>
                <a:cubicBezTo>
                  <a:pt x="137" y="323"/>
                  <a:pt x="136" y="309"/>
                  <a:pt x="136" y="306"/>
                </a:cubicBezTo>
                <a:cubicBezTo>
                  <a:pt x="138" y="284"/>
                  <a:pt x="145" y="262"/>
                  <a:pt x="153" y="242"/>
                </a:cubicBezTo>
                <a:cubicBezTo>
                  <a:pt x="169" y="206"/>
                  <a:pt x="194" y="169"/>
                  <a:pt x="233" y="163"/>
                </a:cubicBezTo>
                <a:cubicBezTo>
                  <a:pt x="230" y="172"/>
                  <a:pt x="228" y="181"/>
                  <a:pt x="229" y="191"/>
                </a:cubicBezTo>
                <a:cubicBezTo>
                  <a:pt x="187" y="216"/>
                  <a:pt x="162" y="262"/>
                  <a:pt x="152" y="311"/>
                </a:cubicBezTo>
                <a:cubicBezTo>
                  <a:pt x="149" y="329"/>
                  <a:pt x="146" y="350"/>
                  <a:pt x="147" y="370"/>
                </a:cubicBezTo>
                <a:close/>
                <a:moveTo>
                  <a:pt x="515" y="405"/>
                </a:moveTo>
                <a:cubicBezTo>
                  <a:pt x="522" y="400"/>
                  <a:pt x="527" y="393"/>
                  <a:pt x="532" y="386"/>
                </a:cubicBezTo>
                <a:cubicBezTo>
                  <a:pt x="545" y="423"/>
                  <a:pt x="536" y="467"/>
                  <a:pt x="505" y="492"/>
                </a:cubicBezTo>
                <a:cubicBezTo>
                  <a:pt x="494" y="501"/>
                  <a:pt x="482" y="507"/>
                  <a:pt x="469" y="510"/>
                </a:cubicBezTo>
                <a:cubicBezTo>
                  <a:pt x="469" y="509"/>
                  <a:pt x="469" y="509"/>
                  <a:pt x="469" y="509"/>
                </a:cubicBezTo>
                <a:cubicBezTo>
                  <a:pt x="470" y="504"/>
                  <a:pt x="462" y="504"/>
                  <a:pt x="462" y="509"/>
                </a:cubicBezTo>
                <a:cubicBezTo>
                  <a:pt x="461" y="510"/>
                  <a:pt x="461" y="510"/>
                  <a:pt x="461" y="511"/>
                </a:cubicBezTo>
                <a:cubicBezTo>
                  <a:pt x="451" y="513"/>
                  <a:pt x="441" y="512"/>
                  <a:pt x="431" y="511"/>
                </a:cubicBezTo>
                <a:cubicBezTo>
                  <a:pt x="431" y="507"/>
                  <a:pt x="425" y="505"/>
                  <a:pt x="423" y="508"/>
                </a:cubicBezTo>
                <a:cubicBezTo>
                  <a:pt x="423" y="509"/>
                  <a:pt x="423" y="509"/>
                  <a:pt x="423" y="509"/>
                </a:cubicBezTo>
                <a:cubicBezTo>
                  <a:pt x="413" y="507"/>
                  <a:pt x="404" y="503"/>
                  <a:pt x="396" y="498"/>
                </a:cubicBezTo>
                <a:cubicBezTo>
                  <a:pt x="406" y="494"/>
                  <a:pt x="416" y="489"/>
                  <a:pt x="425" y="482"/>
                </a:cubicBezTo>
                <a:cubicBezTo>
                  <a:pt x="426" y="483"/>
                  <a:pt x="427" y="484"/>
                  <a:pt x="428" y="484"/>
                </a:cubicBezTo>
                <a:cubicBezTo>
                  <a:pt x="471" y="488"/>
                  <a:pt x="497" y="440"/>
                  <a:pt x="508" y="405"/>
                </a:cubicBezTo>
                <a:cubicBezTo>
                  <a:pt x="521" y="365"/>
                  <a:pt x="514" y="319"/>
                  <a:pt x="479" y="292"/>
                </a:cubicBezTo>
                <a:cubicBezTo>
                  <a:pt x="478" y="291"/>
                  <a:pt x="476" y="291"/>
                  <a:pt x="474" y="292"/>
                </a:cubicBezTo>
                <a:cubicBezTo>
                  <a:pt x="469" y="276"/>
                  <a:pt x="458" y="261"/>
                  <a:pt x="443" y="251"/>
                </a:cubicBezTo>
                <a:cubicBezTo>
                  <a:pt x="435" y="246"/>
                  <a:pt x="427" y="242"/>
                  <a:pt x="418" y="240"/>
                </a:cubicBezTo>
                <a:cubicBezTo>
                  <a:pt x="455" y="229"/>
                  <a:pt x="494" y="240"/>
                  <a:pt x="516" y="270"/>
                </a:cubicBezTo>
                <a:cubicBezTo>
                  <a:pt x="517" y="270"/>
                  <a:pt x="517" y="271"/>
                  <a:pt x="517" y="271"/>
                </a:cubicBezTo>
                <a:cubicBezTo>
                  <a:pt x="520" y="274"/>
                  <a:pt x="522" y="278"/>
                  <a:pt x="524" y="281"/>
                </a:cubicBezTo>
                <a:cubicBezTo>
                  <a:pt x="541" y="314"/>
                  <a:pt x="544" y="373"/>
                  <a:pt x="511" y="398"/>
                </a:cubicBezTo>
                <a:cubicBezTo>
                  <a:pt x="507" y="401"/>
                  <a:pt x="511" y="408"/>
                  <a:pt x="515" y="405"/>
                </a:cubicBezTo>
                <a:close/>
                <a:moveTo>
                  <a:pt x="242" y="293"/>
                </a:moveTo>
                <a:cubicBezTo>
                  <a:pt x="241" y="291"/>
                  <a:pt x="241" y="289"/>
                  <a:pt x="240" y="287"/>
                </a:cubicBezTo>
                <a:cubicBezTo>
                  <a:pt x="244" y="283"/>
                  <a:pt x="249" y="279"/>
                  <a:pt x="254" y="275"/>
                </a:cubicBezTo>
                <a:cubicBezTo>
                  <a:pt x="252" y="287"/>
                  <a:pt x="252" y="298"/>
                  <a:pt x="254" y="310"/>
                </a:cubicBezTo>
                <a:cubicBezTo>
                  <a:pt x="254" y="311"/>
                  <a:pt x="255" y="311"/>
                  <a:pt x="256" y="312"/>
                </a:cubicBezTo>
                <a:cubicBezTo>
                  <a:pt x="255" y="317"/>
                  <a:pt x="255" y="322"/>
                  <a:pt x="255" y="326"/>
                </a:cubicBezTo>
                <a:cubicBezTo>
                  <a:pt x="226" y="355"/>
                  <a:pt x="230" y="411"/>
                  <a:pt x="253" y="442"/>
                </a:cubicBezTo>
                <a:cubicBezTo>
                  <a:pt x="259" y="451"/>
                  <a:pt x="267" y="458"/>
                  <a:pt x="276" y="463"/>
                </a:cubicBezTo>
                <a:cubicBezTo>
                  <a:pt x="274" y="463"/>
                  <a:pt x="272" y="463"/>
                  <a:pt x="271" y="463"/>
                </a:cubicBezTo>
                <a:cubicBezTo>
                  <a:pt x="270" y="462"/>
                  <a:pt x="268" y="461"/>
                  <a:pt x="267" y="462"/>
                </a:cubicBezTo>
                <a:cubicBezTo>
                  <a:pt x="227" y="456"/>
                  <a:pt x="199" y="418"/>
                  <a:pt x="200" y="375"/>
                </a:cubicBezTo>
                <a:cubicBezTo>
                  <a:pt x="201" y="344"/>
                  <a:pt x="213" y="316"/>
                  <a:pt x="234" y="293"/>
                </a:cubicBezTo>
                <a:cubicBezTo>
                  <a:pt x="234" y="294"/>
                  <a:pt x="235" y="296"/>
                  <a:pt x="235" y="297"/>
                </a:cubicBezTo>
                <a:cubicBezTo>
                  <a:pt x="238" y="301"/>
                  <a:pt x="245" y="297"/>
                  <a:pt x="242" y="293"/>
                </a:cubicBezTo>
                <a:close/>
                <a:moveTo>
                  <a:pt x="265" y="262"/>
                </a:moveTo>
                <a:cubicBezTo>
                  <a:pt x="272" y="237"/>
                  <a:pt x="291" y="214"/>
                  <a:pt x="317" y="204"/>
                </a:cubicBezTo>
                <a:cubicBezTo>
                  <a:pt x="353" y="190"/>
                  <a:pt x="395" y="203"/>
                  <a:pt x="420" y="232"/>
                </a:cubicBezTo>
                <a:cubicBezTo>
                  <a:pt x="418" y="232"/>
                  <a:pt x="415" y="233"/>
                  <a:pt x="413" y="234"/>
                </a:cubicBezTo>
                <a:cubicBezTo>
                  <a:pt x="411" y="234"/>
                  <a:pt x="410" y="237"/>
                  <a:pt x="411" y="239"/>
                </a:cubicBezTo>
                <a:cubicBezTo>
                  <a:pt x="401" y="237"/>
                  <a:pt x="391" y="237"/>
                  <a:pt x="381" y="239"/>
                </a:cubicBezTo>
                <a:cubicBezTo>
                  <a:pt x="382" y="237"/>
                  <a:pt x="382" y="234"/>
                  <a:pt x="379" y="234"/>
                </a:cubicBezTo>
                <a:cubicBezTo>
                  <a:pt x="325" y="218"/>
                  <a:pt x="277" y="249"/>
                  <a:pt x="260" y="294"/>
                </a:cubicBezTo>
                <a:cubicBezTo>
                  <a:pt x="260" y="285"/>
                  <a:pt x="261" y="277"/>
                  <a:pt x="263" y="269"/>
                </a:cubicBezTo>
                <a:cubicBezTo>
                  <a:pt x="263" y="269"/>
                  <a:pt x="263" y="268"/>
                  <a:pt x="264" y="268"/>
                </a:cubicBezTo>
                <a:cubicBezTo>
                  <a:pt x="266" y="267"/>
                  <a:pt x="266" y="264"/>
                  <a:pt x="265" y="262"/>
                </a:cubicBezTo>
                <a:close/>
                <a:moveTo>
                  <a:pt x="474" y="343"/>
                </a:moveTo>
                <a:cubicBezTo>
                  <a:pt x="475" y="343"/>
                  <a:pt x="476" y="342"/>
                  <a:pt x="477" y="341"/>
                </a:cubicBezTo>
                <a:cubicBezTo>
                  <a:pt x="480" y="327"/>
                  <a:pt x="480" y="313"/>
                  <a:pt x="476" y="300"/>
                </a:cubicBezTo>
                <a:cubicBezTo>
                  <a:pt x="505" y="324"/>
                  <a:pt x="511" y="362"/>
                  <a:pt x="502" y="397"/>
                </a:cubicBezTo>
                <a:cubicBezTo>
                  <a:pt x="494" y="429"/>
                  <a:pt x="470" y="477"/>
                  <a:pt x="432" y="476"/>
                </a:cubicBezTo>
                <a:cubicBezTo>
                  <a:pt x="446" y="464"/>
                  <a:pt x="456" y="446"/>
                  <a:pt x="462" y="425"/>
                </a:cubicBezTo>
                <a:cubicBezTo>
                  <a:pt x="462" y="424"/>
                  <a:pt x="461" y="422"/>
                  <a:pt x="460" y="421"/>
                </a:cubicBezTo>
                <a:cubicBezTo>
                  <a:pt x="464" y="414"/>
                  <a:pt x="467" y="405"/>
                  <a:pt x="468" y="396"/>
                </a:cubicBezTo>
                <a:cubicBezTo>
                  <a:pt x="469" y="395"/>
                  <a:pt x="468" y="394"/>
                  <a:pt x="467" y="393"/>
                </a:cubicBezTo>
                <a:cubicBezTo>
                  <a:pt x="474" y="378"/>
                  <a:pt x="477" y="360"/>
                  <a:pt x="474" y="343"/>
                </a:cubicBezTo>
                <a:close/>
                <a:moveTo>
                  <a:pt x="445" y="354"/>
                </a:moveTo>
                <a:cubicBezTo>
                  <a:pt x="447" y="354"/>
                  <a:pt x="448" y="354"/>
                  <a:pt x="449" y="352"/>
                </a:cubicBezTo>
                <a:cubicBezTo>
                  <a:pt x="452" y="338"/>
                  <a:pt x="451" y="324"/>
                  <a:pt x="446" y="311"/>
                </a:cubicBezTo>
                <a:cubicBezTo>
                  <a:pt x="489" y="339"/>
                  <a:pt x="463" y="425"/>
                  <a:pt x="418" y="417"/>
                </a:cubicBezTo>
                <a:cubicBezTo>
                  <a:pt x="419" y="416"/>
                  <a:pt x="419" y="415"/>
                  <a:pt x="420" y="414"/>
                </a:cubicBezTo>
                <a:cubicBezTo>
                  <a:pt x="421" y="410"/>
                  <a:pt x="417" y="408"/>
                  <a:pt x="414" y="410"/>
                </a:cubicBezTo>
                <a:cubicBezTo>
                  <a:pt x="415" y="408"/>
                  <a:pt x="417" y="406"/>
                  <a:pt x="418" y="403"/>
                </a:cubicBezTo>
                <a:cubicBezTo>
                  <a:pt x="419" y="405"/>
                  <a:pt x="422" y="406"/>
                  <a:pt x="424" y="404"/>
                </a:cubicBezTo>
                <a:cubicBezTo>
                  <a:pt x="440" y="391"/>
                  <a:pt x="447" y="372"/>
                  <a:pt x="445" y="354"/>
                </a:cubicBezTo>
                <a:close/>
                <a:moveTo>
                  <a:pt x="414" y="319"/>
                </a:moveTo>
                <a:cubicBezTo>
                  <a:pt x="443" y="336"/>
                  <a:pt x="446" y="375"/>
                  <a:pt x="420" y="398"/>
                </a:cubicBezTo>
                <a:cubicBezTo>
                  <a:pt x="423" y="384"/>
                  <a:pt x="422" y="369"/>
                  <a:pt x="412" y="357"/>
                </a:cubicBezTo>
                <a:cubicBezTo>
                  <a:pt x="412" y="356"/>
                  <a:pt x="411" y="356"/>
                  <a:pt x="410" y="355"/>
                </a:cubicBezTo>
                <a:cubicBezTo>
                  <a:pt x="410" y="354"/>
                  <a:pt x="410" y="352"/>
                  <a:pt x="409" y="351"/>
                </a:cubicBezTo>
                <a:cubicBezTo>
                  <a:pt x="415" y="341"/>
                  <a:pt x="416" y="329"/>
                  <a:pt x="414" y="319"/>
                </a:cubicBezTo>
                <a:close/>
                <a:moveTo>
                  <a:pt x="442" y="341"/>
                </a:moveTo>
                <a:cubicBezTo>
                  <a:pt x="437" y="328"/>
                  <a:pt x="427" y="316"/>
                  <a:pt x="412" y="309"/>
                </a:cubicBezTo>
                <a:cubicBezTo>
                  <a:pt x="411" y="309"/>
                  <a:pt x="410" y="309"/>
                  <a:pt x="409" y="309"/>
                </a:cubicBezTo>
                <a:cubicBezTo>
                  <a:pt x="407" y="304"/>
                  <a:pt x="402" y="300"/>
                  <a:pt x="397" y="298"/>
                </a:cubicBezTo>
                <a:cubicBezTo>
                  <a:pt x="387" y="293"/>
                  <a:pt x="375" y="293"/>
                  <a:pt x="365" y="297"/>
                </a:cubicBezTo>
                <a:cubicBezTo>
                  <a:pt x="361" y="291"/>
                  <a:pt x="356" y="288"/>
                  <a:pt x="349" y="288"/>
                </a:cubicBezTo>
                <a:cubicBezTo>
                  <a:pt x="354" y="280"/>
                  <a:pt x="361" y="276"/>
                  <a:pt x="370" y="274"/>
                </a:cubicBezTo>
                <a:cubicBezTo>
                  <a:pt x="371" y="275"/>
                  <a:pt x="372" y="275"/>
                  <a:pt x="373" y="274"/>
                </a:cubicBezTo>
                <a:cubicBezTo>
                  <a:pt x="389" y="272"/>
                  <a:pt x="407" y="278"/>
                  <a:pt x="418" y="285"/>
                </a:cubicBezTo>
                <a:cubicBezTo>
                  <a:pt x="436" y="298"/>
                  <a:pt x="444" y="320"/>
                  <a:pt x="442" y="341"/>
                </a:cubicBezTo>
                <a:close/>
                <a:moveTo>
                  <a:pt x="348" y="397"/>
                </a:moveTo>
                <a:cubicBezTo>
                  <a:pt x="345" y="394"/>
                  <a:pt x="342" y="390"/>
                  <a:pt x="340" y="385"/>
                </a:cubicBezTo>
                <a:cubicBezTo>
                  <a:pt x="340" y="385"/>
                  <a:pt x="340" y="384"/>
                  <a:pt x="340" y="384"/>
                </a:cubicBezTo>
                <a:cubicBezTo>
                  <a:pt x="343" y="380"/>
                  <a:pt x="341" y="376"/>
                  <a:pt x="342" y="371"/>
                </a:cubicBezTo>
                <a:cubicBezTo>
                  <a:pt x="342" y="371"/>
                  <a:pt x="342" y="371"/>
                  <a:pt x="342" y="371"/>
                </a:cubicBezTo>
                <a:cubicBezTo>
                  <a:pt x="350" y="384"/>
                  <a:pt x="368" y="390"/>
                  <a:pt x="380" y="378"/>
                </a:cubicBezTo>
                <a:cubicBezTo>
                  <a:pt x="382" y="377"/>
                  <a:pt x="383" y="376"/>
                  <a:pt x="383" y="375"/>
                </a:cubicBezTo>
                <a:cubicBezTo>
                  <a:pt x="386" y="380"/>
                  <a:pt x="391" y="383"/>
                  <a:pt x="397" y="381"/>
                </a:cubicBezTo>
                <a:cubicBezTo>
                  <a:pt x="392" y="401"/>
                  <a:pt x="370" y="409"/>
                  <a:pt x="354" y="401"/>
                </a:cubicBezTo>
                <a:cubicBezTo>
                  <a:pt x="356" y="398"/>
                  <a:pt x="351" y="394"/>
                  <a:pt x="348" y="397"/>
                </a:cubicBezTo>
                <a:close/>
                <a:moveTo>
                  <a:pt x="362" y="338"/>
                </a:moveTo>
                <a:cubicBezTo>
                  <a:pt x="357" y="346"/>
                  <a:pt x="345" y="349"/>
                  <a:pt x="339" y="357"/>
                </a:cubicBezTo>
                <a:cubicBezTo>
                  <a:pt x="336" y="361"/>
                  <a:pt x="335" y="374"/>
                  <a:pt x="332" y="380"/>
                </a:cubicBezTo>
                <a:cubicBezTo>
                  <a:pt x="332" y="377"/>
                  <a:pt x="332" y="377"/>
                  <a:pt x="332" y="377"/>
                </a:cubicBezTo>
                <a:cubicBezTo>
                  <a:pt x="331" y="373"/>
                  <a:pt x="327" y="372"/>
                  <a:pt x="325" y="374"/>
                </a:cubicBezTo>
                <a:cubicBezTo>
                  <a:pt x="324" y="369"/>
                  <a:pt x="324" y="364"/>
                  <a:pt x="324" y="360"/>
                </a:cubicBezTo>
                <a:cubicBezTo>
                  <a:pt x="325" y="360"/>
                  <a:pt x="325" y="360"/>
                  <a:pt x="325" y="360"/>
                </a:cubicBezTo>
                <a:cubicBezTo>
                  <a:pt x="330" y="360"/>
                  <a:pt x="330" y="353"/>
                  <a:pt x="325" y="352"/>
                </a:cubicBezTo>
                <a:cubicBezTo>
                  <a:pt x="325" y="352"/>
                  <a:pt x="325" y="352"/>
                  <a:pt x="325" y="352"/>
                </a:cubicBezTo>
                <a:cubicBezTo>
                  <a:pt x="326" y="347"/>
                  <a:pt x="327" y="343"/>
                  <a:pt x="329" y="339"/>
                </a:cubicBezTo>
                <a:cubicBezTo>
                  <a:pt x="332" y="332"/>
                  <a:pt x="337" y="327"/>
                  <a:pt x="343" y="323"/>
                </a:cubicBezTo>
                <a:cubicBezTo>
                  <a:pt x="347" y="321"/>
                  <a:pt x="351" y="319"/>
                  <a:pt x="355" y="319"/>
                </a:cubicBezTo>
                <a:cubicBezTo>
                  <a:pt x="366" y="326"/>
                  <a:pt x="369" y="332"/>
                  <a:pt x="362" y="338"/>
                </a:cubicBezTo>
                <a:close/>
                <a:moveTo>
                  <a:pt x="372" y="374"/>
                </a:moveTo>
                <a:cubicBezTo>
                  <a:pt x="361" y="381"/>
                  <a:pt x="350" y="372"/>
                  <a:pt x="347" y="361"/>
                </a:cubicBezTo>
                <a:cubicBezTo>
                  <a:pt x="350" y="357"/>
                  <a:pt x="354" y="355"/>
                  <a:pt x="359" y="351"/>
                </a:cubicBezTo>
                <a:cubicBezTo>
                  <a:pt x="360" y="350"/>
                  <a:pt x="362" y="349"/>
                  <a:pt x="363" y="348"/>
                </a:cubicBezTo>
                <a:cubicBezTo>
                  <a:pt x="364" y="348"/>
                  <a:pt x="364" y="348"/>
                  <a:pt x="365" y="348"/>
                </a:cubicBezTo>
                <a:cubicBezTo>
                  <a:pt x="381" y="348"/>
                  <a:pt x="385" y="367"/>
                  <a:pt x="372" y="374"/>
                </a:cubicBezTo>
                <a:close/>
                <a:moveTo>
                  <a:pt x="348" y="312"/>
                </a:moveTo>
                <a:cubicBezTo>
                  <a:pt x="348" y="312"/>
                  <a:pt x="348" y="312"/>
                  <a:pt x="348" y="312"/>
                </a:cubicBezTo>
                <a:cubicBezTo>
                  <a:pt x="341" y="314"/>
                  <a:pt x="335" y="318"/>
                  <a:pt x="331" y="323"/>
                </a:cubicBezTo>
                <a:cubicBezTo>
                  <a:pt x="324" y="331"/>
                  <a:pt x="320" y="340"/>
                  <a:pt x="318" y="350"/>
                </a:cubicBezTo>
                <a:cubicBezTo>
                  <a:pt x="315" y="348"/>
                  <a:pt x="313" y="346"/>
                  <a:pt x="312" y="344"/>
                </a:cubicBezTo>
                <a:cubicBezTo>
                  <a:pt x="314" y="342"/>
                  <a:pt x="313" y="339"/>
                  <a:pt x="310" y="338"/>
                </a:cubicBezTo>
                <a:cubicBezTo>
                  <a:pt x="309" y="328"/>
                  <a:pt x="314" y="316"/>
                  <a:pt x="320" y="309"/>
                </a:cubicBezTo>
                <a:cubicBezTo>
                  <a:pt x="325" y="304"/>
                  <a:pt x="334" y="298"/>
                  <a:pt x="343" y="296"/>
                </a:cubicBezTo>
                <a:cubicBezTo>
                  <a:pt x="343" y="296"/>
                  <a:pt x="344" y="296"/>
                  <a:pt x="345" y="296"/>
                </a:cubicBezTo>
                <a:cubicBezTo>
                  <a:pt x="350" y="295"/>
                  <a:pt x="355" y="297"/>
                  <a:pt x="358" y="301"/>
                </a:cubicBezTo>
                <a:cubicBezTo>
                  <a:pt x="354" y="304"/>
                  <a:pt x="351" y="307"/>
                  <a:pt x="348" y="312"/>
                </a:cubicBezTo>
                <a:close/>
                <a:moveTo>
                  <a:pt x="317" y="358"/>
                </a:moveTo>
                <a:cubicBezTo>
                  <a:pt x="316" y="366"/>
                  <a:pt x="317" y="374"/>
                  <a:pt x="318" y="382"/>
                </a:cubicBezTo>
                <a:cubicBezTo>
                  <a:pt x="318" y="386"/>
                  <a:pt x="323" y="387"/>
                  <a:pt x="325" y="385"/>
                </a:cubicBezTo>
                <a:cubicBezTo>
                  <a:pt x="325" y="386"/>
                  <a:pt x="325" y="386"/>
                  <a:pt x="325" y="387"/>
                </a:cubicBezTo>
                <a:cubicBezTo>
                  <a:pt x="325" y="389"/>
                  <a:pt x="326" y="391"/>
                  <a:pt x="329" y="391"/>
                </a:cubicBezTo>
                <a:cubicBezTo>
                  <a:pt x="331" y="391"/>
                  <a:pt x="332" y="391"/>
                  <a:pt x="334" y="390"/>
                </a:cubicBezTo>
                <a:cubicBezTo>
                  <a:pt x="336" y="395"/>
                  <a:pt x="339" y="398"/>
                  <a:pt x="342" y="401"/>
                </a:cubicBezTo>
                <a:cubicBezTo>
                  <a:pt x="340" y="402"/>
                  <a:pt x="338" y="403"/>
                  <a:pt x="336" y="404"/>
                </a:cubicBezTo>
                <a:cubicBezTo>
                  <a:pt x="335" y="401"/>
                  <a:pt x="330" y="401"/>
                  <a:pt x="329" y="404"/>
                </a:cubicBezTo>
                <a:cubicBezTo>
                  <a:pt x="309" y="402"/>
                  <a:pt x="293" y="369"/>
                  <a:pt x="307" y="350"/>
                </a:cubicBezTo>
                <a:cubicBezTo>
                  <a:pt x="309" y="353"/>
                  <a:pt x="313" y="356"/>
                  <a:pt x="317" y="358"/>
                </a:cubicBezTo>
                <a:close/>
                <a:moveTo>
                  <a:pt x="390" y="371"/>
                </a:moveTo>
                <a:cubicBezTo>
                  <a:pt x="390" y="369"/>
                  <a:pt x="389" y="368"/>
                  <a:pt x="387" y="367"/>
                </a:cubicBezTo>
                <a:cubicBezTo>
                  <a:pt x="390" y="356"/>
                  <a:pt x="382" y="343"/>
                  <a:pt x="370" y="341"/>
                </a:cubicBezTo>
                <a:cubicBezTo>
                  <a:pt x="373" y="336"/>
                  <a:pt x="376" y="330"/>
                  <a:pt x="376" y="325"/>
                </a:cubicBezTo>
                <a:cubicBezTo>
                  <a:pt x="385" y="327"/>
                  <a:pt x="393" y="333"/>
                  <a:pt x="398" y="342"/>
                </a:cubicBezTo>
                <a:cubicBezTo>
                  <a:pt x="399" y="344"/>
                  <a:pt x="400" y="347"/>
                  <a:pt x="401" y="350"/>
                </a:cubicBezTo>
                <a:cubicBezTo>
                  <a:pt x="401" y="351"/>
                  <a:pt x="401" y="352"/>
                  <a:pt x="402" y="353"/>
                </a:cubicBezTo>
                <a:cubicBezTo>
                  <a:pt x="402" y="354"/>
                  <a:pt x="402" y="355"/>
                  <a:pt x="402" y="356"/>
                </a:cubicBezTo>
                <a:cubicBezTo>
                  <a:pt x="402" y="359"/>
                  <a:pt x="402" y="362"/>
                  <a:pt x="401" y="365"/>
                </a:cubicBezTo>
                <a:cubicBezTo>
                  <a:pt x="401" y="367"/>
                  <a:pt x="400" y="368"/>
                  <a:pt x="399" y="369"/>
                </a:cubicBezTo>
                <a:cubicBezTo>
                  <a:pt x="398" y="373"/>
                  <a:pt x="395" y="374"/>
                  <a:pt x="390" y="371"/>
                </a:cubicBezTo>
                <a:close/>
                <a:moveTo>
                  <a:pt x="371" y="316"/>
                </a:moveTo>
                <a:cubicBezTo>
                  <a:pt x="371" y="316"/>
                  <a:pt x="371" y="316"/>
                  <a:pt x="371" y="316"/>
                </a:cubicBezTo>
                <a:cubicBezTo>
                  <a:pt x="367" y="312"/>
                  <a:pt x="363" y="311"/>
                  <a:pt x="359" y="311"/>
                </a:cubicBezTo>
                <a:cubicBezTo>
                  <a:pt x="360" y="309"/>
                  <a:pt x="362" y="308"/>
                  <a:pt x="363" y="307"/>
                </a:cubicBezTo>
                <a:cubicBezTo>
                  <a:pt x="365" y="308"/>
                  <a:pt x="367" y="306"/>
                  <a:pt x="368" y="304"/>
                </a:cubicBezTo>
                <a:cubicBezTo>
                  <a:pt x="376" y="301"/>
                  <a:pt x="385" y="301"/>
                  <a:pt x="393" y="304"/>
                </a:cubicBezTo>
                <a:cubicBezTo>
                  <a:pt x="406" y="311"/>
                  <a:pt x="409" y="326"/>
                  <a:pt x="405" y="339"/>
                </a:cubicBezTo>
                <a:cubicBezTo>
                  <a:pt x="399" y="327"/>
                  <a:pt x="386" y="317"/>
                  <a:pt x="371" y="316"/>
                </a:cubicBezTo>
                <a:close/>
                <a:moveTo>
                  <a:pt x="340" y="288"/>
                </a:moveTo>
                <a:cubicBezTo>
                  <a:pt x="329" y="291"/>
                  <a:pt x="317" y="300"/>
                  <a:pt x="310" y="309"/>
                </a:cubicBezTo>
                <a:cubicBezTo>
                  <a:pt x="303" y="318"/>
                  <a:pt x="300" y="331"/>
                  <a:pt x="303" y="341"/>
                </a:cubicBezTo>
                <a:cubicBezTo>
                  <a:pt x="297" y="348"/>
                  <a:pt x="294" y="357"/>
                  <a:pt x="294" y="366"/>
                </a:cubicBezTo>
                <a:cubicBezTo>
                  <a:pt x="289" y="358"/>
                  <a:pt x="286" y="350"/>
                  <a:pt x="284" y="341"/>
                </a:cubicBezTo>
                <a:cubicBezTo>
                  <a:pt x="284" y="341"/>
                  <a:pt x="284" y="341"/>
                  <a:pt x="284" y="341"/>
                </a:cubicBezTo>
                <a:cubicBezTo>
                  <a:pt x="286" y="338"/>
                  <a:pt x="285" y="336"/>
                  <a:pt x="283" y="335"/>
                </a:cubicBezTo>
                <a:cubicBezTo>
                  <a:pt x="282" y="322"/>
                  <a:pt x="285" y="309"/>
                  <a:pt x="292" y="297"/>
                </a:cubicBezTo>
                <a:cubicBezTo>
                  <a:pt x="306" y="274"/>
                  <a:pt x="335" y="260"/>
                  <a:pt x="360" y="270"/>
                </a:cubicBezTo>
                <a:cubicBezTo>
                  <a:pt x="351" y="273"/>
                  <a:pt x="344" y="279"/>
                  <a:pt x="340" y="288"/>
                </a:cubicBezTo>
                <a:close/>
                <a:moveTo>
                  <a:pt x="339" y="255"/>
                </a:moveTo>
                <a:cubicBezTo>
                  <a:pt x="338" y="256"/>
                  <a:pt x="337" y="258"/>
                  <a:pt x="338" y="259"/>
                </a:cubicBezTo>
                <a:cubicBezTo>
                  <a:pt x="319" y="261"/>
                  <a:pt x="302" y="271"/>
                  <a:pt x="290" y="286"/>
                </a:cubicBezTo>
                <a:cubicBezTo>
                  <a:pt x="278" y="302"/>
                  <a:pt x="274" y="321"/>
                  <a:pt x="276" y="339"/>
                </a:cubicBezTo>
                <a:cubicBezTo>
                  <a:pt x="272" y="344"/>
                  <a:pt x="269" y="349"/>
                  <a:pt x="267" y="355"/>
                </a:cubicBezTo>
                <a:cubicBezTo>
                  <a:pt x="264" y="346"/>
                  <a:pt x="263" y="337"/>
                  <a:pt x="263" y="329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1" y="272"/>
                  <a:pt x="314" y="225"/>
                  <a:pt x="374" y="241"/>
                </a:cubicBezTo>
                <a:cubicBezTo>
                  <a:pt x="362" y="244"/>
                  <a:pt x="351" y="249"/>
                  <a:pt x="339" y="255"/>
                </a:cubicBezTo>
                <a:close/>
                <a:moveTo>
                  <a:pt x="273" y="367"/>
                </a:moveTo>
                <a:cubicBezTo>
                  <a:pt x="273" y="367"/>
                  <a:pt x="273" y="367"/>
                  <a:pt x="273" y="367"/>
                </a:cubicBezTo>
                <a:cubicBezTo>
                  <a:pt x="273" y="361"/>
                  <a:pt x="275" y="355"/>
                  <a:pt x="278" y="350"/>
                </a:cubicBezTo>
                <a:cubicBezTo>
                  <a:pt x="281" y="360"/>
                  <a:pt x="285" y="369"/>
                  <a:pt x="292" y="377"/>
                </a:cubicBezTo>
                <a:cubicBezTo>
                  <a:pt x="293" y="378"/>
                  <a:pt x="294" y="379"/>
                  <a:pt x="295" y="379"/>
                </a:cubicBezTo>
                <a:cubicBezTo>
                  <a:pt x="300" y="396"/>
                  <a:pt x="314" y="411"/>
                  <a:pt x="329" y="412"/>
                </a:cubicBezTo>
                <a:cubicBezTo>
                  <a:pt x="331" y="420"/>
                  <a:pt x="338" y="425"/>
                  <a:pt x="346" y="428"/>
                </a:cubicBezTo>
                <a:cubicBezTo>
                  <a:pt x="323" y="432"/>
                  <a:pt x="298" y="425"/>
                  <a:pt x="283" y="406"/>
                </a:cubicBezTo>
                <a:cubicBezTo>
                  <a:pt x="276" y="396"/>
                  <a:pt x="272" y="384"/>
                  <a:pt x="272" y="372"/>
                </a:cubicBezTo>
                <a:cubicBezTo>
                  <a:pt x="273" y="370"/>
                  <a:pt x="274" y="369"/>
                  <a:pt x="273" y="367"/>
                </a:cubicBezTo>
                <a:close/>
                <a:moveTo>
                  <a:pt x="338" y="411"/>
                </a:moveTo>
                <a:cubicBezTo>
                  <a:pt x="341" y="410"/>
                  <a:pt x="345" y="409"/>
                  <a:pt x="348" y="406"/>
                </a:cubicBezTo>
                <a:cubicBezTo>
                  <a:pt x="369" y="419"/>
                  <a:pt x="400" y="410"/>
                  <a:pt x="406" y="381"/>
                </a:cubicBezTo>
                <a:cubicBezTo>
                  <a:pt x="406" y="379"/>
                  <a:pt x="405" y="377"/>
                  <a:pt x="404" y="377"/>
                </a:cubicBezTo>
                <a:cubicBezTo>
                  <a:pt x="406" y="374"/>
                  <a:pt x="408" y="370"/>
                  <a:pt x="409" y="366"/>
                </a:cubicBezTo>
                <a:cubicBezTo>
                  <a:pt x="417" y="381"/>
                  <a:pt x="415" y="399"/>
                  <a:pt x="403" y="412"/>
                </a:cubicBezTo>
                <a:cubicBezTo>
                  <a:pt x="401" y="411"/>
                  <a:pt x="399" y="414"/>
                  <a:pt x="399" y="416"/>
                </a:cubicBezTo>
                <a:cubicBezTo>
                  <a:pt x="391" y="422"/>
                  <a:pt x="381" y="425"/>
                  <a:pt x="372" y="425"/>
                </a:cubicBezTo>
                <a:cubicBezTo>
                  <a:pt x="362" y="425"/>
                  <a:pt x="343" y="422"/>
                  <a:pt x="338" y="411"/>
                </a:cubicBezTo>
                <a:close/>
                <a:moveTo>
                  <a:pt x="415" y="425"/>
                </a:moveTo>
                <a:cubicBezTo>
                  <a:pt x="431" y="429"/>
                  <a:pt x="446" y="422"/>
                  <a:pt x="456" y="410"/>
                </a:cubicBezTo>
                <a:cubicBezTo>
                  <a:pt x="441" y="452"/>
                  <a:pt x="396" y="476"/>
                  <a:pt x="351" y="463"/>
                </a:cubicBezTo>
                <a:cubicBezTo>
                  <a:pt x="376" y="462"/>
                  <a:pt x="400" y="449"/>
                  <a:pt x="415" y="425"/>
                </a:cubicBezTo>
                <a:close/>
                <a:moveTo>
                  <a:pt x="448" y="441"/>
                </a:moveTo>
                <a:cubicBezTo>
                  <a:pt x="423" y="497"/>
                  <a:pt x="350" y="513"/>
                  <a:pt x="302" y="472"/>
                </a:cubicBezTo>
                <a:cubicBezTo>
                  <a:pt x="315" y="474"/>
                  <a:pt x="328" y="473"/>
                  <a:pt x="340" y="468"/>
                </a:cubicBezTo>
                <a:cubicBezTo>
                  <a:pt x="380" y="483"/>
                  <a:pt x="423" y="471"/>
                  <a:pt x="448" y="441"/>
                </a:cubicBezTo>
                <a:close/>
                <a:moveTo>
                  <a:pt x="471" y="330"/>
                </a:moveTo>
                <a:cubicBezTo>
                  <a:pt x="465" y="317"/>
                  <a:pt x="456" y="305"/>
                  <a:pt x="441" y="299"/>
                </a:cubicBezTo>
                <a:cubicBezTo>
                  <a:pt x="434" y="288"/>
                  <a:pt x="425" y="278"/>
                  <a:pt x="412" y="273"/>
                </a:cubicBezTo>
                <a:cubicBezTo>
                  <a:pt x="401" y="267"/>
                  <a:pt x="386" y="265"/>
                  <a:pt x="372" y="267"/>
                </a:cubicBezTo>
                <a:cubicBezTo>
                  <a:pt x="364" y="262"/>
                  <a:pt x="357" y="260"/>
                  <a:pt x="349" y="259"/>
                </a:cubicBezTo>
                <a:cubicBezTo>
                  <a:pt x="376" y="245"/>
                  <a:pt x="406" y="239"/>
                  <a:pt x="434" y="255"/>
                </a:cubicBezTo>
                <a:cubicBezTo>
                  <a:pt x="461" y="270"/>
                  <a:pt x="474" y="300"/>
                  <a:pt x="471" y="330"/>
                </a:cubicBezTo>
                <a:close/>
                <a:moveTo>
                  <a:pt x="265" y="368"/>
                </a:moveTo>
                <a:cubicBezTo>
                  <a:pt x="263" y="382"/>
                  <a:pt x="267" y="397"/>
                  <a:pt x="275" y="409"/>
                </a:cubicBezTo>
                <a:cubicBezTo>
                  <a:pt x="292" y="433"/>
                  <a:pt x="323" y="440"/>
                  <a:pt x="351" y="436"/>
                </a:cubicBezTo>
                <a:cubicBezTo>
                  <a:pt x="353" y="435"/>
                  <a:pt x="354" y="433"/>
                  <a:pt x="353" y="431"/>
                </a:cubicBezTo>
                <a:cubicBezTo>
                  <a:pt x="368" y="434"/>
                  <a:pt x="385" y="432"/>
                  <a:pt x="394" y="428"/>
                </a:cubicBezTo>
                <a:cubicBezTo>
                  <a:pt x="398" y="426"/>
                  <a:pt x="402" y="424"/>
                  <a:pt x="405" y="421"/>
                </a:cubicBezTo>
                <a:cubicBezTo>
                  <a:pt x="405" y="421"/>
                  <a:pt x="406" y="422"/>
                  <a:pt x="407" y="422"/>
                </a:cubicBezTo>
                <a:cubicBezTo>
                  <a:pt x="394" y="443"/>
                  <a:pt x="373" y="454"/>
                  <a:pt x="351" y="455"/>
                </a:cubicBezTo>
                <a:cubicBezTo>
                  <a:pt x="350" y="454"/>
                  <a:pt x="349" y="454"/>
                  <a:pt x="347" y="455"/>
                </a:cubicBezTo>
                <a:cubicBezTo>
                  <a:pt x="347" y="455"/>
                  <a:pt x="347" y="455"/>
                  <a:pt x="347" y="455"/>
                </a:cubicBezTo>
                <a:cubicBezTo>
                  <a:pt x="327" y="455"/>
                  <a:pt x="307" y="446"/>
                  <a:pt x="292" y="428"/>
                </a:cubicBezTo>
                <a:cubicBezTo>
                  <a:pt x="289" y="424"/>
                  <a:pt x="283" y="430"/>
                  <a:pt x="286" y="434"/>
                </a:cubicBezTo>
                <a:cubicBezTo>
                  <a:pt x="299" y="450"/>
                  <a:pt x="316" y="459"/>
                  <a:pt x="333" y="462"/>
                </a:cubicBezTo>
                <a:cubicBezTo>
                  <a:pt x="321" y="466"/>
                  <a:pt x="308" y="466"/>
                  <a:pt x="296" y="463"/>
                </a:cubicBezTo>
                <a:cubicBezTo>
                  <a:pt x="295" y="462"/>
                  <a:pt x="294" y="461"/>
                  <a:pt x="292" y="462"/>
                </a:cubicBezTo>
                <a:cubicBezTo>
                  <a:pt x="292" y="462"/>
                  <a:pt x="292" y="462"/>
                  <a:pt x="292" y="462"/>
                </a:cubicBezTo>
                <a:cubicBezTo>
                  <a:pt x="278" y="457"/>
                  <a:pt x="265" y="447"/>
                  <a:pt x="256" y="433"/>
                </a:cubicBezTo>
                <a:cubicBezTo>
                  <a:pt x="240" y="407"/>
                  <a:pt x="236" y="364"/>
                  <a:pt x="256" y="338"/>
                </a:cubicBezTo>
                <a:cubicBezTo>
                  <a:pt x="257" y="348"/>
                  <a:pt x="260" y="358"/>
                  <a:pt x="265" y="368"/>
                </a:cubicBezTo>
                <a:close/>
                <a:moveTo>
                  <a:pt x="269" y="470"/>
                </a:moveTo>
                <a:cubicBezTo>
                  <a:pt x="270" y="470"/>
                  <a:pt x="270" y="470"/>
                  <a:pt x="270" y="470"/>
                </a:cubicBezTo>
                <a:cubicBezTo>
                  <a:pt x="276" y="471"/>
                  <a:pt x="282" y="471"/>
                  <a:pt x="289" y="470"/>
                </a:cubicBezTo>
                <a:cubicBezTo>
                  <a:pt x="316" y="500"/>
                  <a:pt x="354" y="508"/>
                  <a:pt x="388" y="500"/>
                </a:cubicBezTo>
                <a:cubicBezTo>
                  <a:pt x="388" y="501"/>
                  <a:pt x="389" y="502"/>
                  <a:pt x="390" y="503"/>
                </a:cubicBezTo>
                <a:cubicBezTo>
                  <a:pt x="399" y="509"/>
                  <a:pt x="408" y="513"/>
                  <a:pt x="418" y="516"/>
                </a:cubicBezTo>
                <a:cubicBezTo>
                  <a:pt x="397" y="541"/>
                  <a:pt x="362" y="553"/>
                  <a:pt x="331" y="543"/>
                </a:cubicBezTo>
                <a:cubicBezTo>
                  <a:pt x="315" y="538"/>
                  <a:pt x="301" y="529"/>
                  <a:pt x="290" y="516"/>
                </a:cubicBezTo>
                <a:cubicBezTo>
                  <a:pt x="286" y="511"/>
                  <a:pt x="265" y="479"/>
                  <a:pt x="269" y="470"/>
                </a:cubicBezTo>
                <a:close/>
                <a:moveTo>
                  <a:pt x="429" y="230"/>
                </a:moveTo>
                <a:cubicBezTo>
                  <a:pt x="428" y="229"/>
                  <a:pt x="428" y="229"/>
                  <a:pt x="428" y="229"/>
                </a:cubicBezTo>
                <a:cubicBezTo>
                  <a:pt x="413" y="210"/>
                  <a:pt x="392" y="198"/>
                  <a:pt x="369" y="193"/>
                </a:cubicBezTo>
                <a:cubicBezTo>
                  <a:pt x="370" y="193"/>
                  <a:pt x="370" y="193"/>
                  <a:pt x="370" y="192"/>
                </a:cubicBezTo>
                <a:cubicBezTo>
                  <a:pt x="398" y="170"/>
                  <a:pt x="435" y="172"/>
                  <a:pt x="465" y="188"/>
                </a:cubicBezTo>
                <a:cubicBezTo>
                  <a:pt x="491" y="202"/>
                  <a:pt x="519" y="227"/>
                  <a:pt x="517" y="259"/>
                </a:cubicBezTo>
                <a:cubicBezTo>
                  <a:pt x="495" y="234"/>
                  <a:pt x="461" y="224"/>
                  <a:pt x="429" y="230"/>
                </a:cubicBezTo>
                <a:close/>
                <a:moveTo>
                  <a:pt x="365" y="187"/>
                </a:moveTo>
                <a:cubicBezTo>
                  <a:pt x="363" y="188"/>
                  <a:pt x="363" y="191"/>
                  <a:pt x="365" y="192"/>
                </a:cubicBezTo>
                <a:cubicBezTo>
                  <a:pt x="346" y="189"/>
                  <a:pt x="327" y="191"/>
                  <a:pt x="309" y="199"/>
                </a:cubicBezTo>
                <a:cubicBezTo>
                  <a:pt x="282" y="211"/>
                  <a:pt x="263" y="236"/>
                  <a:pt x="256" y="264"/>
                </a:cubicBezTo>
                <a:cubicBezTo>
                  <a:pt x="249" y="268"/>
                  <a:pt x="243" y="273"/>
                  <a:pt x="237" y="279"/>
                </a:cubicBezTo>
                <a:cubicBezTo>
                  <a:pt x="229" y="241"/>
                  <a:pt x="257" y="189"/>
                  <a:pt x="287" y="172"/>
                </a:cubicBezTo>
                <a:cubicBezTo>
                  <a:pt x="303" y="162"/>
                  <a:pt x="321" y="158"/>
                  <a:pt x="338" y="155"/>
                </a:cubicBezTo>
                <a:cubicBezTo>
                  <a:pt x="362" y="151"/>
                  <a:pt x="395" y="145"/>
                  <a:pt x="410" y="168"/>
                </a:cubicBezTo>
                <a:cubicBezTo>
                  <a:pt x="394" y="170"/>
                  <a:pt x="379" y="175"/>
                  <a:pt x="365" y="187"/>
                </a:cubicBezTo>
                <a:close/>
                <a:moveTo>
                  <a:pt x="468" y="518"/>
                </a:moveTo>
                <a:cubicBezTo>
                  <a:pt x="483" y="515"/>
                  <a:pt x="498" y="509"/>
                  <a:pt x="510" y="498"/>
                </a:cubicBezTo>
                <a:cubicBezTo>
                  <a:pt x="520" y="490"/>
                  <a:pt x="529" y="479"/>
                  <a:pt x="535" y="468"/>
                </a:cubicBezTo>
                <a:cubicBezTo>
                  <a:pt x="535" y="468"/>
                  <a:pt x="536" y="468"/>
                  <a:pt x="538" y="468"/>
                </a:cubicBezTo>
                <a:cubicBezTo>
                  <a:pt x="555" y="462"/>
                  <a:pt x="568" y="452"/>
                  <a:pt x="578" y="439"/>
                </a:cubicBezTo>
                <a:cubicBezTo>
                  <a:pt x="575" y="472"/>
                  <a:pt x="564" y="504"/>
                  <a:pt x="541" y="529"/>
                </a:cubicBezTo>
                <a:cubicBezTo>
                  <a:pt x="528" y="543"/>
                  <a:pt x="512" y="553"/>
                  <a:pt x="495" y="559"/>
                </a:cubicBezTo>
                <a:cubicBezTo>
                  <a:pt x="489" y="561"/>
                  <a:pt x="440" y="572"/>
                  <a:pt x="440" y="559"/>
                </a:cubicBezTo>
                <a:cubicBezTo>
                  <a:pt x="440" y="558"/>
                  <a:pt x="439" y="557"/>
                  <a:pt x="439" y="556"/>
                </a:cubicBezTo>
                <a:cubicBezTo>
                  <a:pt x="452" y="547"/>
                  <a:pt x="464" y="534"/>
                  <a:pt x="468" y="518"/>
                </a:cubicBezTo>
                <a:close/>
                <a:moveTo>
                  <a:pt x="237" y="154"/>
                </a:moveTo>
                <a:cubicBezTo>
                  <a:pt x="186" y="159"/>
                  <a:pt x="154" y="212"/>
                  <a:pt x="139" y="258"/>
                </a:cubicBezTo>
                <a:cubicBezTo>
                  <a:pt x="130" y="282"/>
                  <a:pt x="126" y="309"/>
                  <a:pt x="129" y="336"/>
                </a:cubicBezTo>
                <a:cubicBezTo>
                  <a:pt x="91" y="293"/>
                  <a:pt x="104" y="223"/>
                  <a:pt x="128" y="176"/>
                </a:cubicBezTo>
                <a:cubicBezTo>
                  <a:pt x="156" y="121"/>
                  <a:pt x="219" y="80"/>
                  <a:pt x="281" y="107"/>
                </a:cubicBezTo>
                <a:cubicBezTo>
                  <a:pt x="263" y="119"/>
                  <a:pt x="247" y="135"/>
                  <a:pt x="237" y="154"/>
                </a:cubicBezTo>
                <a:close/>
                <a:moveTo>
                  <a:pt x="133" y="356"/>
                </a:moveTo>
                <a:cubicBezTo>
                  <a:pt x="136" y="366"/>
                  <a:pt x="140" y="378"/>
                  <a:pt x="148" y="379"/>
                </a:cubicBezTo>
                <a:cubicBezTo>
                  <a:pt x="151" y="413"/>
                  <a:pt x="163" y="446"/>
                  <a:pt x="195" y="464"/>
                </a:cubicBezTo>
                <a:cubicBezTo>
                  <a:pt x="195" y="468"/>
                  <a:pt x="196" y="471"/>
                  <a:pt x="196" y="474"/>
                </a:cubicBezTo>
                <a:cubicBezTo>
                  <a:pt x="199" y="494"/>
                  <a:pt x="208" y="513"/>
                  <a:pt x="220" y="530"/>
                </a:cubicBezTo>
                <a:cubicBezTo>
                  <a:pt x="236" y="549"/>
                  <a:pt x="260" y="566"/>
                  <a:pt x="285" y="570"/>
                </a:cubicBezTo>
                <a:cubicBezTo>
                  <a:pt x="285" y="571"/>
                  <a:pt x="284" y="573"/>
                  <a:pt x="285" y="574"/>
                </a:cubicBezTo>
                <a:cubicBezTo>
                  <a:pt x="230" y="579"/>
                  <a:pt x="174" y="555"/>
                  <a:pt x="143" y="509"/>
                </a:cubicBezTo>
                <a:cubicBezTo>
                  <a:pt x="112" y="464"/>
                  <a:pt x="110" y="404"/>
                  <a:pt x="133" y="356"/>
                </a:cubicBezTo>
                <a:close/>
                <a:moveTo>
                  <a:pt x="252" y="581"/>
                </a:moveTo>
                <a:cubicBezTo>
                  <a:pt x="267" y="583"/>
                  <a:pt x="282" y="583"/>
                  <a:pt x="297" y="580"/>
                </a:cubicBezTo>
                <a:cubicBezTo>
                  <a:pt x="333" y="593"/>
                  <a:pt x="364" y="595"/>
                  <a:pt x="401" y="577"/>
                </a:cubicBezTo>
                <a:cubicBezTo>
                  <a:pt x="411" y="572"/>
                  <a:pt x="422" y="567"/>
                  <a:pt x="432" y="561"/>
                </a:cubicBezTo>
                <a:cubicBezTo>
                  <a:pt x="433" y="573"/>
                  <a:pt x="451" y="573"/>
                  <a:pt x="462" y="573"/>
                </a:cubicBezTo>
                <a:cubicBezTo>
                  <a:pt x="436" y="601"/>
                  <a:pt x="401" y="619"/>
                  <a:pt x="362" y="622"/>
                </a:cubicBezTo>
                <a:cubicBezTo>
                  <a:pt x="343" y="624"/>
                  <a:pt x="324" y="622"/>
                  <a:pt x="306" y="617"/>
                </a:cubicBezTo>
                <a:cubicBezTo>
                  <a:pt x="301" y="615"/>
                  <a:pt x="295" y="613"/>
                  <a:pt x="290" y="611"/>
                </a:cubicBezTo>
                <a:cubicBezTo>
                  <a:pt x="290" y="611"/>
                  <a:pt x="289" y="611"/>
                  <a:pt x="289" y="611"/>
                </a:cubicBezTo>
                <a:cubicBezTo>
                  <a:pt x="288" y="610"/>
                  <a:pt x="287" y="610"/>
                  <a:pt x="286" y="610"/>
                </a:cubicBezTo>
                <a:cubicBezTo>
                  <a:pt x="282" y="608"/>
                  <a:pt x="278" y="606"/>
                  <a:pt x="274" y="604"/>
                </a:cubicBezTo>
                <a:cubicBezTo>
                  <a:pt x="266" y="600"/>
                  <a:pt x="256" y="589"/>
                  <a:pt x="248" y="587"/>
                </a:cubicBezTo>
                <a:cubicBezTo>
                  <a:pt x="251" y="588"/>
                  <a:pt x="253" y="584"/>
                  <a:pt x="252" y="581"/>
                </a:cubicBezTo>
                <a:close/>
                <a:moveTo>
                  <a:pt x="471" y="575"/>
                </a:moveTo>
                <a:cubicBezTo>
                  <a:pt x="472" y="574"/>
                  <a:pt x="472" y="573"/>
                  <a:pt x="472" y="572"/>
                </a:cubicBezTo>
                <a:cubicBezTo>
                  <a:pt x="493" y="570"/>
                  <a:pt x="513" y="562"/>
                  <a:pt x="530" y="549"/>
                </a:cubicBezTo>
                <a:cubicBezTo>
                  <a:pt x="569" y="520"/>
                  <a:pt x="585" y="472"/>
                  <a:pt x="586" y="426"/>
                </a:cubicBezTo>
                <a:cubicBezTo>
                  <a:pt x="588" y="421"/>
                  <a:pt x="590" y="417"/>
                  <a:pt x="592" y="412"/>
                </a:cubicBezTo>
                <a:cubicBezTo>
                  <a:pt x="606" y="461"/>
                  <a:pt x="595" y="517"/>
                  <a:pt x="569" y="560"/>
                </a:cubicBezTo>
                <a:cubicBezTo>
                  <a:pt x="538" y="608"/>
                  <a:pt x="485" y="610"/>
                  <a:pt x="434" y="606"/>
                </a:cubicBezTo>
                <a:cubicBezTo>
                  <a:pt x="448" y="598"/>
                  <a:pt x="460" y="588"/>
                  <a:pt x="471" y="575"/>
                </a:cubicBezTo>
                <a:close/>
                <a:moveTo>
                  <a:pt x="618" y="183"/>
                </a:moveTo>
                <a:cubicBezTo>
                  <a:pt x="627" y="203"/>
                  <a:pt x="631" y="226"/>
                  <a:pt x="633" y="248"/>
                </a:cubicBezTo>
                <a:cubicBezTo>
                  <a:pt x="617" y="222"/>
                  <a:pt x="595" y="200"/>
                  <a:pt x="570" y="182"/>
                </a:cubicBezTo>
                <a:cubicBezTo>
                  <a:pt x="560" y="162"/>
                  <a:pt x="545" y="144"/>
                  <a:pt x="526" y="132"/>
                </a:cubicBezTo>
                <a:cubicBezTo>
                  <a:pt x="502" y="116"/>
                  <a:pt x="473" y="109"/>
                  <a:pt x="446" y="112"/>
                </a:cubicBezTo>
                <a:cubicBezTo>
                  <a:pt x="438" y="106"/>
                  <a:pt x="429" y="101"/>
                  <a:pt x="420" y="97"/>
                </a:cubicBezTo>
                <a:cubicBezTo>
                  <a:pt x="468" y="85"/>
                  <a:pt x="520" y="108"/>
                  <a:pt x="562" y="130"/>
                </a:cubicBezTo>
                <a:cubicBezTo>
                  <a:pt x="586" y="142"/>
                  <a:pt x="606" y="158"/>
                  <a:pt x="618" y="183"/>
                </a:cubicBezTo>
                <a:close/>
                <a:moveTo>
                  <a:pt x="257" y="55"/>
                </a:moveTo>
                <a:cubicBezTo>
                  <a:pt x="269" y="55"/>
                  <a:pt x="281" y="55"/>
                  <a:pt x="292" y="56"/>
                </a:cubicBezTo>
                <a:cubicBezTo>
                  <a:pt x="294" y="59"/>
                  <a:pt x="297" y="60"/>
                  <a:pt x="299" y="57"/>
                </a:cubicBezTo>
                <a:cubicBezTo>
                  <a:pt x="299" y="57"/>
                  <a:pt x="299" y="57"/>
                  <a:pt x="299" y="57"/>
                </a:cubicBezTo>
                <a:cubicBezTo>
                  <a:pt x="332" y="61"/>
                  <a:pt x="364" y="71"/>
                  <a:pt x="393" y="86"/>
                </a:cubicBezTo>
                <a:cubicBezTo>
                  <a:pt x="398" y="89"/>
                  <a:pt x="402" y="82"/>
                  <a:pt x="397" y="79"/>
                </a:cubicBezTo>
                <a:cubicBezTo>
                  <a:pt x="368" y="64"/>
                  <a:pt x="337" y="54"/>
                  <a:pt x="305" y="50"/>
                </a:cubicBezTo>
                <a:cubicBezTo>
                  <a:pt x="344" y="8"/>
                  <a:pt x="407" y="17"/>
                  <a:pt x="457" y="35"/>
                </a:cubicBezTo>
                <a:cubicBezTo>
                  <a:pt x="501" y="51"/>
                  <a:pt x="547" y="77"/>
                  <a:pt x="565" y="123"/>
                </a:cubicBezTo>
                <a:cubicBezTo>
                  <a:pt x="519" y="98"/>
                  <a:pt x="459" y="74"/>
                  <a:pt x="408" y="92"/>
                </a:cubicBezTo>
                <a:cubicBezTo>
                  <a:pt x="375" y="80"/>
                  <a:pt x="337" y="80"/>
                  <a:pt x="304" y="95"/>
                </a:cubicBezTo>
                <a:cubicBezTo>
                  <a:pt x="299" y="97"/>
                  <a:pt x="293" y="99"/>
                  <a:pt x="288" y="102"/>
                </a:cubicBezTo>
                <a:cubicBezTo>
                  <a:pt x="288" y="102"/>
                  <a:pt x="288" y="102"/>
                  <a:pt x="287" y="102"/>
                </a:cubicBezTo>
                <a:cubicBezTo>
                  <a:pt x="246" y="82"/>
                  <a:pt x="203" y="91"/>
                  <a:pt x="169" y="116"/>
                </a:cubicBezTo>
                <a:cubicBezTo>
                  <a:pt x="168" y="116"/>
                  <a:pt x="168" y="115"/>
                  <a:pt x="167" y="116"/>
                </a:cubicBezTo>
                <a:cubicBezTo>
                  <a:pt x="159" y="116"/>
                  <a:pt x="151" y="118"/>
                  <a:pt x="143" y="121"/>
                </a:cubicBezTo>
                <a:cubicBezTo>
                  <a:pt x="158" y="73"/>
                  <a:pt x="211" y="57"/>
                  <a:pt x="257" y="55"/>
                </a:cubicBezTo>
                <a:close/>
                <a:moveTo>
                  <a:pt x="46" y="236"/>
                </a:moveTo>
                <a:cubicBezTo>
                  <a:pt x="64" y="188"/>
                  <a:pt x="105" y="135"/>
                  <a:pt x="158" y="125"/>
                </a:cubicBezTo>
                <a:cubicBezTo>
                  <a:pt x="145" y="137"/>
                  <a:pt x="133" y="151"/>
                  <a:pt x="124" y="167"/>
                </a:cubicBezTo>
                <a:cubicBezTo>
                  <a:pt x="112" y="189"/>
                  <a:pt x="102" y="217"/>
                  <a:pt x="99" y="245"/>
                </a:cubicBezTo>
                <a:cubicBezTo>
                  <a:pt x="97" y="245"/>
                  <a:pt x="96" y="246"/>
                  <a:pt x="96" y="247"/>
                </a:cubicBezTo>
                <a:cubicBezTo>
                  <a:pt x="75" y="287"/>
                  <a:pt x="59" y="331"/>
                  <a:pt x="55" y="375"/>
                </a:cubicBezTo>
                <a:cubicBezTo>
                  <a:pt x="32" y="333"/>
                  <a:pt x="29" y="282"/>
                  <a:pt x="46" y="236"/>
                </a:cubicBezTo>
                <a:close/>
                <a:moveTo>
                  <a:pt x="176" y="624"/>
                </a:moveTo>
                <a:cubicBezTo>
                  <a:pt x="169" y="641"/>
                  <a:pt x="104" y="602"/>
                  <a:pt x="97" y="596"/>
                </a:cubicBezTo>
                <a:cubicBezTo>
                  <a:pt x="72" y="578"/>
                  <a:pt x="52" y="554"/>
                  <a:pt x="39" y="526"/>
                </a:cubicBezTo>
                <a:cubicBezTo>
                  <a:pt x="10" y="467"/>
                  <a:pt x="13" y="398"/>
                  <a:pt x="32" y="337"/>
                </a:cubicBezTo>
                <a:cubicBezTo>
                  <a:pt x="36" y="355"/>
                  <a:pt x="44" y="373"/>
                  <a:pt x="54" y="389"/>
                </a:cubicBezTo>
                <a:cubicBezTo>
                  <a:pt x="54" y="402"/>
                  <a:pt x="54" y="415"/>
                  <a:pt x="56" y="427"/>
                </a:cubicBezTo>
                <a:cubicBezTo>
                  <a:pt x="64" y="480"/>
                  <a:pt x="91" y="529"/>
                  <a:pt x="137" y="556"/>
                </a:cubicBezTo>
                <a:cubicBezTo>
                  <a:pt x="138" y="556"/>
                  <a:pt x="138" y="556"/>
                  <a:pt x="138" y="557"/>
                </a:cubicBezTo>
                <a:cubicBezTo>
                  <a:pt x="148" y="580"/>
                  <a:pt x="162" y="602"/>
                  <a:pt x="180" y="621"/>
                </a:cubicBezTo>
                <a:cubicBezTo>
                  <a:pt x="178" y="621"/>
                  <a:pt x="177" y="622"/>
                  <a:pt x="176" y="624"/>
                </a:cubicBezTo>
                <a:close/>
                <a:moveTo>
                  <a:pt x="211" y="637"/>
                </a:moveTo>
                <a:cubicBezTo>
                  <a:pt x="168" y="607"/>
                  <a:pt x="141" y="561"/>
                  <a:pt x="134" y="510"/>
                </a:cubicBezTo>
                <a:cubicBezTo>
                  <a:pt x="136" y="512"/>
                  <a:pt x="137" y="515"/>
                  <a:pt x="139" y="518"/>
                </a:cubicBezTo>
                <a:cubicBezTo>
                  <a:pt x="164" y="551"/>
                  <a:pt x="202" y="573"/>
                  <a:pt x="242" y="580"/>
                </a:cubicBezTo>
                <a:cubicBezTo>
                  <a:pt x="239" y="583"/>
                  <a:pt x="242" y="591"/>
                  <a:pt x="245" y="595"/>
                </a:cubicBezTo>
                <a:cubicBezTo>
                  <a:pt x="255" y="605"/>
                  <a:pt x="271" y="613"/>
                  <a:pt x="287" y="619"/>
                </a:cubicBezTo>
                <a:cubicBezTo>
                  <a:pt x="307" y="638"/>
                  <a:pt x="331" y="652"/>
                  <a:pt x="356" y="661"/>
                </a:cubicBezTo>
                <a:cubicBezTo>
                  <a:pt x="311" y="685"/>
                  <a:pt x="250" y="664"/>
                  <a:pt x="211" y="637"/>
                </a:cubicBezTo>
                <a:close/>
                <a:moveTo>
                  <a:pt x="305" y="625"/>
                </a:moveTo>
                <a:cubicBezTo>
                  <a:pt x="312" y="626"/>
                  <a:pt x="318" y="628"/>
                  <a:pt x="323" y="629"/>
                </a:cubicBezTo>
                <a:cubicBezTo>
                  <a:pt x="358" y="634"/>
                  <a:pt x="393" y="628"/>
                  <a:pt x="424" y="612"/>
                </a:cubicBezTo>
                <a:cubicBezTo>
                  <a:pt x="424" y="613"/>
                  <a:pt x="425" y="614"/>
                  <a:pt x="426" y="614"/>
                </a:cubicBezTo>
                <a:cubicBezTo>
                  <a:pt x="449" y="616"/>
                  <a:pt x="473" y="617"/>
                  <a:pt x="495" y="613"/>
                </a:cubicBezTo>
                <a:cubicBezTo>
                  <a:pt x="511" y="620"/>
                  <a:pt x="527" y="622"/>
                  <a:pt x="542" y="620"/>
                </a:cubicBezTo>
                <a:cubicBezTo>
                  <a:pt x="474" y="678"/>
                  <a:pt x="375" y="679"/>
                  <a:pt x="305" y="625"/>
                </a:cubicBezTo>
                <a:close/>
                <a:moveTo>
                  <a:pt x="633" y="550"/>
                </a:moveTo>
                <a:cubicBezTo>
                  <a:pt x="607" y="588"/>
                  <a:pt x="558" y="623"/>
                  <a:pt x="510" y="611"/>
                </a:cubicBezTo>
                <a:cubicBezTo>
                  <a:pt x="534" y="604"/>
                  <a:pt x="556" y="592"/>
                  <a:pt x="572" y="569"/>
                </a:cubicBezTo>
                <a:cubicBezTo>
                  <a:pt x="582" y="555"/>
                  <a:pt x="589" y="540"/>
                  <a:pt x="595" y="523"/>
                </a:cubicBezTo>
                <a:cubicBezTo>
                  <a:pt x="596" y="523"/>
                  <a:pt x="597" y="523"/>
                  <a:pt x="598" y="521"/>
                </a:cubicBezTo>
                <a:cubicBezTo>
                  <a:pt x="600" y="519"/>
                  <a:pt x="601" y="517"/>
                  <a:pt x="602" y="515"/>
                </a:cubicBezTo>
                <a:cubicBezTo>
                  <a:pt x="604" y="515"/>
                  <a:pt x="605" y="515"/>
                  <a:pt x="606" y="514"/>
                </a:cubicBezTo>
                <a:cubicBezTo>
                  <a:pt x="633" y="491"/>
                  <a:pt x="651" y="460"/>
                  <a:pt x="661" y="426"/>
                </a:cubicBezTo>
                <a:cubicBezTo>
                  <a:pt x="669" y="469"/>
                  <a:pt x="658" y="514"/>
                  <a:pt x="633" y="55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稻壳儿春秋广告/盗版必究">
            <a:extLst>
              <a:ext uri="{FF2B5EF4-FFF2-40B4-BE49-F238E27FC236}">
                <a16:creationId xmlns:a16="http://schemas.microsoft.com/office/drawing/2014/main" id="{6AA0F003-D8ED-4ECD-88C5-0DE43B6F3732}"/>
              </a:ext>
            </a:extLst>
          </p:cNvPr>
          <p:cNvSpPr txBox="1"/>
          <p:nvPr/>
        </p:nvSpPr>
        <p:spPr>
          <a:xfrm>
            <a:off x="7764946" y="4740413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等式获取结果后，可继续输入数字或是运算符号进行后续计算。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3E98B0-7D7D-42CB-AB49-EA2118DF6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618" y="2196167"/>
            <a:ext cx="2383588" cy="25344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6245B6E4-C0B4-42BE-A793-20BC21174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845" y="2146295"/>
            <a:ext cx="1785163" cy="3459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5F5FA1A-AA8E-403A-8F9B-C91E45F7F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828" y="4267298"/>
            <a:ext cx="1789438" cy="329818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5F20EA50-128D-46D5-838B-E0C517F1E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6786" y="4250241"/>
            <a:ext cx="2282844" cy="3639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组合 371"/>
          <p:cNvGrpSpPr/>
          <p:nvPr/>
        </p:nvGrpSpPr>
        <p:grpSpPr>
          <a:xfrm>
            <a:off x="3037436" y="4434326"/>
            <a:ext cx="6117128" cy="1382235"/>
            <a:chOff x="3037436" y="4174015"/>
            <a:chExt cx="6117128" cy="1382235"/>
          </a:xfrm>
        </p:grpSpPr>
        <p:sp>
          <p:nvSpPr>
            <p:cNvPr id="472" name="Freeform 5"/>
            <p:cNvSpPr/>
            <p:nvPr/>
          </p:nvSpPr>
          <p:spPr bwMode="auto">
            <a:xfrm>
              <a:off x="6676833" y="4357823"/>
              <a:ext cx="904335" cy="771993"/>
            </a:xfrm>
            <a:custGeom>
              <a:avLst/>
              <a:gdLst>
                <a:gd name="T0" fmla="*/ 15 w 117"/>
                <a:gd name="T1" fmla="*/ 91 h 100"/>
                <a:gd name="T2" fmla="*/ 8 w 117"/>
                <a:gd name="T3" fmla="*/ 94 h 100"/>
                <a:gd name="T4" fmla="*/ 4 w 117"/>
                <a:gd name="T5" fmla="*/ 95 h 100"/>
                <a:gd name="T6" fmla="*/ 2 w 117"/>
                <a:gd name="T7" fmla="*/ 96 h 100"/>
                <a:gd name="T8" fmla="*/ 0 w 117"/>
                <a:gd name="T9" fmla="*/ 98 h 100"/>
                <a:gd name="T10" fmla="*/ 2 w 117"/>
                <a:gd name="T11" fmla="*/ 100 h 100"/>
                <a:gd name="T12" fmla="*/ 3 w 117"/>
                <a:gd name="T13" fmla="*/ 100 h 100"/>
                <a:gd name="T14" fmla="*/ 5 w 117"/>
                <a:gd name="T15" fmla="*/ 99 h 100"/>
                <a:gd name="T16" fmla="*/ 9 w 117"/>
                <a:gd name="T17" fmla="*/ 97 h 100"/>
                <a:gd name="T18" fmla="*/ 24 w 117"/>
                <a:gd name="T19" fmla="*/ 87 h 100"/>
                <a:gd name="T20" fmla="*/ 39 w 117"/>
                <a:gd name="T21" fmla="*/ 68 h 100"/>
                <a:gd name="T22" fmla="*/ 47 w 117"/>
                <a:gd name="T23" fmla="*/ 56 h 100"/>
                <a:gd name="T24" fmla="*/ 55 w 117"/>
                <a:gd name="T25" fmla="*/ 45 h 100"/>
                <a:gd name="T26" fmla="*/ 63 w 117"/>
                <a:gd name="T27" fmla="*/ 34 h 100"/>
                <a:gd name="T28" fmla="*/ 72 w 117"/>
                <a:gd name="T29" fmla="*/ 24 h 100"/>
                <a:gd name="T30" fmla="*/ 81 w 117"/>
                <a:gd name="T31" fmla="*/ 16 h 100"/>
                <a:gd name="T32" fmla="*/ 91 w 117"/>
                <a:gd name="T33" fmla="*/ 10 h 100"/>
                <a:gd name="T34" fmla="*/ 100 w 117"/>
                <a:gd name="T35" fmla="*/ 6 h 100"/>
                <a:gd name="T36" fmla="*/ 107 w 117"/>
                <a:gd name="T37" fmla="*/ 6 h 100"/>
                <a:gd name="T38" fmla="*/ 111 w 117"/>
                <a:gd name="T39" fmla="*/ 6 h 100"/>
                <a:gd name="T40" fmla="*/ 113 w 117"/>
                <a:gd name="T41" fmla="*/ 6 h 100"/>
                <a:gd name="T42" fmla="*/ 113 w 117"/>
                <a:gd name="T43" fmla="*/ 6 h 100"/>
                <a:gd name="T44" fmla="*/ 117 w 117"/>
                <a:gd name="T45" fmla="*/ 4 h 100"/>
                <a:gd name="T46" fmla="*/ 114 w 117"/>
                <a:gd name="T47" fmla="*/ 0 h 100"/>
                <a:gd name="T48" fmla="*/ 113 w 117"/>
                <a:gd name="T49" fmla="*/ 0 h 100"/>
                <a:gd name="T50" fmla="*/ 111 w 117"/>
                <a:gd name="T51" fmla="*/ 0 h 100"/>
                <a:gd name="T52" fmla="*/ 106 w 117"/>
                <a:gd name="T53" fmla="*/ 1 h 100"/>
                <a:gd name="T54" fmla="*/ 90 w 117"/>
                <a:gd name="T55" fmla="*/ 7 h 100"/>
                <a:gd name="T56" fmla="*/ 69 w 117"/>
                <a:gd name="T57" fmla="*/ 21 h 100"/>
                <a:gd name="T58" fmla="*/ 59 w 117"/>
                <a:gd name="T59" fmla="*/ 30 h 100"/>
                <a:gd name="T60" fmla="*/ 49 w 117"/>
                <a:gd name="T61" fmla="*/ 41 h 100"/>
                <a:gd name="T62" fmla="*/ 41 w 117"/>
                <a:gd name="T63" fmla="*/ 53 h 100"/>
                <a:gd name="T64" fmla="*/ 35 w 117"/>
                <a:gd name="T65" fmla="*/ 65 h 100"/>
                <a:gd name="T66" fmla="*/ 29 w 117"/>
                <a:gd name="T67" fmla="*/ 76 h 100"/>
                <a:gd name="T68" fmla="*/ 22 w 117"/>
                <a:gd name="T69" fmla="*/ 85 h 100"/>
                <a:gd name="T70" fmla="*/ 15 w 117"/>
                <a:gd name="T7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100">
                  <a:moveTo>
                    <a:pt x="15" y="91"/>
                  </a:moveTo>
                  <a:cubicBezTo>
                    <a:pt x="13" y="93"/>
                    <a:pt x="10" y="94"/>
                    <a:pt x="8" y="94"/>
                  </a:cubicBezTo>
                  <a:cubicBezTo>
                    <a:pt x="7" y="95"/>
                    <a:pt x="5" y="95"/>
                    <a:pt x="4" y="95"/>
                  </a:cubicBezTo>
                  <a:cubicBezTo>
                    <a:pt x="3" y="96"/>
                    <a:pt x="2" y="96"/>
                    <a:pt x="2" y="96"/>
                  </a:cubicBezTo>
                  <a:cubicBezTo>
                    <a:pt x="1" y="96"/>
                    <a:pt x="0" y="97"/>
                    <a:pt x="0" y="98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3" y="100"/>
                    <a:pt x="4" y="99"/>
                    <a:pt x="5" y="99"/>
                  </a:cubicBezTo>
                  <a:cubicBezTo>
                    <a:pt x="6" y="99"/>
                    <a:pt x="8" y="98"/>
                    <a:pt x="9" y="97"/>
                  </a:cubicBezTo>
                  <a:cubicBezTo>
                    <a:pt x="13" y="95"/>
                    <a:pt x="19" y="92"/>
                    <a:pt x="24" y="87"/>
                  </a:cubicBezTo>
                  <a:cubicBezTo>
                    <a:pt x="29" y="82"/>
                    <a:pt x="35" y="75"/>
                    <a:pt x="39" y="68"/>
                  </a:cubicBezTo>
                  <a:cubicBezTo>
                    <a:pt x="42" y="64"/>
                    <a:pt x="44" y="60"/>
                    <a:pt x="47" y="56"/>
                  </a:cubicBezTo>
                  <a:cubicBezTo>
                    <a:pt x="49" y="53"/>
                    <a:pt x="52" y="49"/>
                    <a:pt x="55" y="45"/>
                  </a:cubicBezTo>
                  <a:cubicBezTo>
                    <a:pt x="57" y="41"/>
                    <a:pt x="60" y="38"/>
                    <a:pt x="63" y="34"/>
                  </a:cubicBezTo>
                  <a:cubicBezTo>
                    <a:pt x="66" y="30"/>
                    <a:pt x="69" y="27"/>
                    <a:pt x="72" y="24"/>
                  </a:cubicBezTo>
                  <a:cubicBezTo>
                    <a:pt x="75" y="21"/>
                    <a:pt x="78" y="18"/>
                    <a:pt x="81" y="16"/>
                  </a:cubicBezTo>
                  <a:cubicBezTo>
                    <a:pt x="84" y="13"/>
                    <a:pt x="88" y="11"/>
                    <a:pt x="91" y="10"/>
                  </a:cubicBezTo>
                  <a:cubicBezTo>
                    <a:pt x="94" y="8"/>
                    <a:pt x="97" y="7"/>
                    <a:pt x="100" y="6"/>
                  </a:cubicBezTo>
                  <a:cubicBezTo>
                    <a:pt x="102" y="6"/>
                    <a:pt x="105" y="6"/>
                    <a:pt x="107" y="6"/>
                  </a:cubicBezTo>
                  <a:cubicBezTo>
                    <a:pt x="109" y="6"/>
                    <a:pt x="110" y="6"/>
                    <a:pt x="111" y="6"/>
                  </a:cubicBezTo>
                  <a:cubicBezTo>
                    <a:pt x="112" y="6"/>
                    <a:pt x="113" y="6"/>
                    <a:pt x="113" y="6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5" y="7"/>
                    <a:pt x="116" y="6"/>
                    <a:pt x="117" y="4"/>
                  </a:cubicBezTo>
                  <a:cubicBezTo>
                    <a:pt x="117" y="2"/>
                    <a:pt x="116" y="0"/>
                    <a:pt x="114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113" y="0"/>
                    <a:pt x="112" y="0"/>
                    <a:pt x="111" y="0"/>
                  </a:cubicBezTo>
                  <a:cubicBezTo>
                    <a:pt x="110" y="0"/>
                    <a:pt x="108" y="1"/>
                    <a:pt x="106" y="1"/>
                  </a:cubicBezTo>
                  <a:cubicBezTo>
                    <a:pt x="102" y="2"/>
                    <a:pt x="96" y="4"/>
                    <a:pt x="90" y="7"/>
                  </a:cubicBezTo>
                  <a:cubicBezTo>
                    <a:pt x="83" y="10"/>
                    <a:pt x="76" y="15"/>
                    <a:pt x="69" y="21"/>
                  </a:cubicBezTo>
                  <a:cubicBezTo>
                    <a:pt x="66" y="24"/>
                    <a:pt x="62" y="27"/>
                    <a:pt x="59" y="30"/>
                  </a:cubicBezTo>
                  <a:cubicBezTo>
                    <a:pt x="56" y="34"/>
                    <a:pt x="52" y="37"/>
                    <a:pt x="49" y="41"/>
                  </a:cubicBezTo>
                  <a:cubicBezTo>
                    <a:pt x="46" y="45"/>
                    <a:pt x="44" y="49"/>
                    <a:pt x="41" y="53"/>
                  </a:cubicBezTo>
                  <a:cubicBezTo>
                    <a:pt x="39" y="57"/>
                    <a:pt x="37" y="61"/>
                    <a:pt x="35" y="65"/>
                  </a:cubicBezTo>
                  <a:cubicBezTo>
                    <a:pt x="33" y="69"/>
                    <a:pt x="31" y="73"/>
                    <a:pt x="29" y="76"/>
                  </a:cubicBezTo>
                  <a:cubicBezTo>
                    <a:pt x="27" y="79"/>
                    <a:pt x="24" y="82"/>
                    <a:pt x="22" y="85"/>
                  </a:cubicBezTo>
                  <a:cubicBezTo>
                    <a:pt x="20" y="87"/>
                    <a:pt x="17" y="90"/>
                    <a:pt x="15" y="9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7" name="Oval 6"/>
            <p:cNvSpPr>
              <a:spLocks noChangeArrowheads="1"/>
            </p:cNvSpPr>
            <p:nvPr/>
          </p:nvSpPr>
          <p:spPr bwMode="auto">
            <a:xfrm>
              <a:off x="7062830" y="4387232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2" name="Oval 7"/>
            <p:cNvSpPr>
              <a:spLocks noChangeArrowheads="1"/>
            </p:cNvSpPr>
            <p:nvPr/>
          </p:nvSpPr>
          <p:spPr bwMode="auto">
            <a:xfrm>
              <a:off x="7187819" y="4343118"/>
              <a:ext cx="69847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7" name="Freeform 8"/>
            <p:cNvSpPr/>
            <p:nvPr/>
          </p:nvSpPr>
          <p:spPr bwMode="auto">
            <a:xfrm>
              <a:off x="4063084" y="4335766"/>
              <a:ext cx="4095241" cy="871249"/>
            </a:xfrm>
            <a:custGeom>
              <a:avLst/>
              <a:gdLst>
                <a:gd name="T0" fmla="*/ 481 w 531"/>
                <a:gd name="T1" fmla="*/ 16 h 113"/>
                <a:gd name="T2" fmla="*/ 385 w 531"/>
                <a:gd name="T3" fmla="*/ 83 h 113"/>
                <a:gd name="T4" fmla="*/ 310 w 531"/>
                <a:gd name="T5" fmla="*/ 102 h 113"/>
                <a:gd name="T6" fmla="*/ 338 w 531"/>
                <a:gd name="T7" fmla="*/ 94 h 113"/>
                <a:gd name="T8" fmla="*/ 366 w 531"/>
                <a:gd name="T9" fmla="*/ 47 h 113"/>
                <a:gd name="T10" fmla="*/ 332 w 531"/>
                <a:gd name="T11" fmla="*/ 2 h 113"/>
                <a:gd name="T12" fmla="*/ 284 w 531"/>
                <a:gd name="T13" fmla="*/ 15 h 113"/>
                <a:gd name="T14" fmla="*/ 316 w 531"/>
                <a:gd name="T15" fmla="*/ 55 h 113"/>
                <a:gd name="T16" fmla="*/ 314 w 531"/>
                <a:gd name="T17" fmla="*/ 47 h 113"/>
                <a:gd name="T18" fmla="*/ 304 w 531"/>
                <a:gd name="T19" fmla="*/ 56 h 113"/>
                <a:gd name="T20" fmla="*/ 288 w 531"/>
                <a:gd name="T21" fmla="*/ 18 h 113"/>
                <a:gd name="T22" fmla="*/ 330 w 531"/>
                <a:gd name="T23" fmla="*/ 11 h 113"/>
                <a:gd name="T24" fmla="*/ 360 w 531"/>
                <a:gd name="T25" fmla="*/ 47 h 113"/>
                <a:gd name="T26" fmla="*/ 335 w 531"/>
                <a:gd name="T27" fmla="*/ 90 h 113"/>
                <a:gd name="T28" fmla="*/ 299 w 531"/>
                <a:gd name="T29" fmla="*/ 96 h 113"/>
                <a:gd name="T30" fmla="*/ 275 w 531"/>
                <a:gd name="T31" fmla="*/ 76 h 113"/>
                <a:gd name="T32" fmla="*/ 265 w 531"/>
                <a:gd name="T33" fmla="*/ 62 h 113"/>
                <a:gd name="T34" fmla="*/ 256 w 531"/>
                <a:gd name="T35" fmla="*/ 76 h 113"/>
                <a:gd name="T36" fmla="*/ 232 w 531"/>
                <a:gd name="T37" fmla="*/ 96 h 113"/>
                <a:gd name="T38" fmla="*/ 196 w 531"/>
                <a:gd name="T39" fmla="*/ 90 h 113"/>
                <a:gd name="T40" fmla="*/ 171 w 531"/>
                <a:gd name="T41" fmla="*/ 47 h 113"/>
                <a:gd name="T42" fmla="*/ 201 w 531"/>
                <a:gd name="T43" fmla="*/ 11 h 113"/>
                <a:gd name="T44" fmla="*/ 243 w 531"/>
                <a:gd name="T45" fmla="*/ 18 h 113"/>
                <a:gd name="T46" fmla="*/ 227 w 531"/>
                <a:gd name="T47" fmla="*/ 56 h 113"/>
                <a:gd name="T48" fmla="*/ 217 w 531"/>
                <a:gd name="T49" fmla="*/ 47 h 113"/>
                <a:gd name="T50" fmla="*/ 215 w 531"/>
                <a:gd name="T51" fmla="*/ 55 h 113"/>
                <a:gd name="T52" fmla="*/ 247 w 531"/>
                <a:gd name="T53" fmla="*/ 15 h 113"/>
                <a:gd name="T54" fmla="*/ 199 w 531"/>
                <a:gd name="T55" fmla="*/ 2 h 113"/>
                <a:gd name="T56" fmla="*/ 165 w 531"/>
                <a:gd name="T57" fmla="*/ 47 h 113"/>
                <a:gd name="T58" fmla="*/ 193 w 531"/>
                <a:gd name="T59" fmla="*/ 94 h 113"/>
                <a:gd name="T60" fmla="*/ 221 w 531"/>
                <a:gd name="T61" fmla="*/ 102 h 113"/>
                <a:gd name="T62" fmla="*/ 146 w 531"/>
                <a:gd name="T63" fmla="*/ 83 h 113"/>
                <a:gd name="T64" fmla="*/ 50 w 531"/>
                <a:gd name="T65" fmla="*/ 16 h 113"/>
                <a:gd name="T66" fmla="*/ 1 w 531"/>
                <a:gd name="T67" fmla="*/ 41 h 113"/>
                <a:gd name="T68" fmla="*/ 31 w 531"/>
                <a:gd name="T69" fmla="*/ 48 h 113"/>
                <a:gd name="T70" fmla="*/ 26 w 531"/>
                <a:gd name="T71" fmla="*/ 43 h 113"/>
                <a:gd name="T72" fmla="*/ 8 w 531"/>
                <a:gd name="T73" fmla="*/ 47 h 113"/>
                <a:gd name="T74" fmla="*/ 74 w 531"/>
                <a:gd name="T75" fmla="*/ 34 h 113"/>
                <a:gd name="T76" fmla="*/ 164 w 531"/>
                <a:gd name="T77" fmla="*/ 103 h 113"/>
                <a:gd name="T78" fmla="*/ 232 w 531"/>
                <a:gd name="T79" fmla="*/ 101 h 113"/>
                <a:gd name="T80" fmla="*/ 265 w 531"/>
                <a:gd name="T81" fmla="*/ 70 h 113"/>
                <a:gd name="T82" fmla="*/ 299 w 531"/>
                <a:gd name="T83" fmla="*/ 101 h 113"/>
                <a:gd name="T84" fmla="*/ 367 w 531"/>
                <a:gd name="T85" fmla="*/ 103 h 113"/>
                <a:gd name="T86" fmla="*/ 457 w 531"/>
                <a:gd name="T87" fmla="*/ 34 h 113"/>
                <a:gd name="T88" fmla="*/ 523 w 531"/>
                <a:gd name="T89" fmla="*/ 47 h 113"/>
                <a:gd name="T90" fmla="*/ 505 w 531"/>
                <a:gd name="T91" fmla="*/ 43 h 113"/>
                <a:gd name="T92" fmla="*/ 500 w 531"/>
                <a:gd name="T93" fmla="*/ 48 h 113"/>
                <a:gd name="T94" fmla="*/ 530 w 531"/>
                <a:gd name="T95" fmla="*/ 4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1" h="113">
                  <a:moveTo>
                    <a:pt x="530" y="35"/>
                  </a:moveTo>
                  <a:cubicBezTo>
                    <a:pt x="530" y="33"/>
                    <a:pt x="529" y="31"/>
                    <a:pt x="528" y="29"/>
                  </a:cubicBezTo>
                  <a:cubicBezTo>
                    <a:pt x="525" y="22"/>
                    <a:pt x="517" y="16"/>
                    <a:pt x="508" y="14"/>
                  </a:cubicBezTo>
                  <a:cubicBezTo>
                    <a:pt x="499" y="12"/>
                    <a:pt x="490" y="14"/>
                    <a:pt x="481" y="16"/>
                  </a:cubicBezTo>
                  <a:cubicBezTo>
                    <a:pt x="472" y="19"/>
                    <a:pt x="462" y="23"/>
                    <a:pt x="454" y="28"/>
                  </a:cubicBezTo>
                  <a:cubicBezTo>
                    <a:pt x="445" y="32"/>
                    <a:pt x="437" y="38"/>
                    <a:pt x="429" y="44"/>
                  </a:cubicBezTo>
                  <a:cubicBezTo>
                    <a:pt x="421" y="50"/>
                    <a:pt x="413" y="57"/>
                    <a:pt x="406" y="64"/>
                  </a:cubicBezTo>
                  <a:cubicBezTo>
                    <a:pt x="399" y="70"/>
                    <a:pt x="392" y="77"/>
                    <a:pt x="385" y="83"/>
                  </a:cubicBezTo>
                  <a:cubicBezTo>
                    <a:pt x="378" y="89"/>
                    <a:pt x="371" y="94"/>
                    <a:pt x="364" y="98"/>
                  </a:cubicBezTo>
                  <a:cubicBezTo>
                    <a:pt x="357" y="102"/>
                    <a:pt x="350" y="104"/>
                    <a:pt x="343" y="106"/>
                  </a:cubicBezTo>
                  <a:cubicBezTo>
                    <a:pt x="336" y="107"/>
                    <a:pt x="329" y="107"/>
                    <a:pt x="324" y="107"/>
                  </a:cubicBezTo>
                  <a:cubicBezTo>
                    <a:pt x="318" y="106"/>
                    <a:pt x="313" y="104"/>
                    <a:pt x="310" y="102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314" y="103"/>
                    <a:pt x="320" y="102"/>
                    <a:pt x="326" y="100"/>
                  </a:cubicBezTo>
                  <a:cubicBezTo>
                    <a:pt x="328" y="100"/>
                    <a:pt x="330" y="99"/>
                    <a:pt x="332" y="98"/>
                  </a:cubicBezTo>
                  <a:cubicBezTo>
                    <a:pt x="334" y="97"/>
                    <a:pt x="336" y="96"/>
                    <a:pt x="338" y="94"/>
                  </a:cubicBezTo>
                  <a:cubicBezTo>
                    <a:pt x="342" y="91"/>
                    <a:pt x="346" y="88"/>
                    <a:pt x="349" y="85"/>
                  </a:cubicBezTo>
                  <a:cubicBezTo>
                    <a:pt x="355" y="77"/>
                    <a:pt x="361" y="69"/>
                    <a:pt x="364" y="59"/>
                  </a:cubicBezTo>
                  <a:cubicBezTo>
                    <a:pt x="365" y="56"/>
                    <a:pt x="365" y="54"/>
                    <a:pt x="366" y="51"/>
                  </a:cubicBezTo>
                  <a:cubicBezTo>
                    <a:pt x="366" y="50"/>
                    <a:pt x="366" y="48"/>
                    <a:pt x="366" y="47"/>
                  </a:cubicBezTo>
                  <a:cubicBezTo>
                    <a:pt x="366" y="46"/>
                    <a:pt x="366" y="44"/>
                    <a:pt x="366" y="43"/>
                  </a:cubicBezTo>
                  <a:cubicBezTo>
                    <a:pt x="366" y="38"/>
                    <a:pt x="365" y="32"/>
                    <a:pt x="363" y="27"/>
                  </a:cubicBezTo>
                  <a:cubicBezTo>
                    <a:pt x="358" y="17"/>
                    <a:pt x="349" y="9"/>
                    <a:pt x="340" y="5"/>
                  </a:cubicBezTo>
                  <a:cubicBezTo>
                    <a:pt x="337" y="4"/>
                    <a:pt x="335" y="3"/>
                    <a:pt x="332" y="2"/>
                  </a:cubicBezTo>
                  <a:cubicBezTo>
                    <a:pt x="331" y="2"/>
                    <a:pt x="330" y="2"/>
                    <a:pt x="328" y="1"/>
                  </a:cubicBezTo>
                  <a:cubicBezTo>
                    <a:pt x="327" y="1"/>
                    <a:pt x="326" y="1"/>
                    <a:pt x="324" y="1"/>
                  </a:cubicBezTo>
                  <a:cubicBezTo>
                    <a:pt x="319" y="0"/>
                    <a:pt x="314" y="0"/>
                    <a:pt x="309" y="1"/>
                  </a:cubicBezTo>
                  <a:cubicBezTo>
                    <a:pt x="299" y="2"/>
                    <a:pt x="290" y="8"/>
                    <a:pt x="284" y="15"/>
                  </a:cubicBezTo>
                  <a:cubicBezTo>
                    <a:pt x="278" y="22"/>
                    <a:pt x="276" y="32"/>
                    <a:pt x="277" y="39"/>
                  </a:cubicBezTo>
                  <a:cubicBezTo>
                    <a:pt x="279" y="47"/>
                    <a:pt x="284" y="53"/>
                    <a:pt x="289" y="57"/>
                  </a:cubicBezTo>
                  <a:cubicBezTo>
                    <a:pt x="295" y="60"/>
                    <a:pt x="301" y="61"/>
                    <a:pt x="305" y="60"/>
                  </a:cubicBezTo>
                  <a:cubicBezTo>
                    <a:pt x="310" y="59"/>
                    <a:pt x="314" y="57"/>
                    <a:pt x="316" y="55"/>
                  </a:cubicBezTo>
                  <a:cubicBezTo>
                    <a:pt x="317" y="54"/>
                    <a:pt x="318" y="54"/>
                    <a:pt x="318" y="53"/>
                  </a:cubicBezTo>
                  <a:cubicBezTo>
                    <a:pt x="319" y="53"/>
                    <a:pt x="319" y="52"/>
                    <a:pt x="319" y="52"/>
                  </a:cubicBezTo>
                  <a:cubicBezTo>
                    <a:pt x="321" y="51"/>
                    <a:pt x="321" y="49"/>
                    <a:pt x="319" y="47"/>
                  </a:cubicBezTo>
                  <a:cubicBezTo>
                    <a:pt x="318" y="45"/>
                    <a:pt x="315" y="45"/>
                    <a:pt x="314" y="47"/>
                  </a:cubicBezTo>
                  <a:cubicBezTo>
                    <a:pt x="313" y="47"/>
                    <a:pt x="313" y="48"/>
                    <a:pt x="313" y="48"/>
                  </a:cubicBezTo>
                  <a:cubicBezTo>
                    <a:pt x="313" y="48"/>
                    <a:pt x="313" y="48"/>
                    <a:pt x="313" y="49"/>
                  </a:cubicBezTo>
                  <a:cubicBezTo>
                    <a:pt x="312" y="49"/>
                    <a:pt x="312" y="50"/>
                    <a:pt x="311" y="51"/>
                  </a:cubicBezTo>
                  <a:cubicBezTo>
                    <a:pt x="310" y="52"/>
                    <a:pt x="308" y="55"/>
                    <a:pt x="304" y="56"/>
                  </a:cubicBezTo>
                  <a:cubicBezTo>
                    <a:pt x="303" y="57"/>
                    <a:pt x="300" y="57"/>
                    <a:pt x="298" y="57"/>
                  </a:cubicBezTo>
                  <a:cubicBezTo>
                    <a:pt x="295" y="57"/>
                    <a:pt x="293" y="56"/>
                    <a:pt x="290" y="55"/>
                  </a:cubicBezTo>
                  <a:cubicBezTo>
                    <a:pt x="285" y="52"/>
                    <a:pt x="281" y="46"/>
                    <a:pt x="280" y="39"/>
                  </a:cubicBezTo>
                  <a:cubicBezTo>
                    <a:pt x="279" y="32"/>
                    <a:pt x="282" y="24"/>
                    <a:pt x="288" y="18"/>
                  </a:cubicBezTo>
                  <a:cubicBezTo>
                    <a:pt x="293" y="13"/>
                    <a:pt x="302" y="10"/>
                    <a:pt x="310" y="9"/>
                  </a:cubicBezTo>
                  <a:cubicBezTo>
                    <a:pt x="314" y="8"/>
                    <a:pt x="319" y="9"/>
                    <a:pt x="323" y="9"/>
                  </a:cubicBezTo>
                  <a:cubicBezTo>
                    <a:pt x="324" y="9"/>
                    <a:pt x="326" y="10"/>
                    <a:pt x="326" y="10"/>
                  </a:cubicBezTo>
                  <a:cubicBezTo>
                    <a:pt x="328" y="10"/>
                    <a:pt x="329" y="10"/>
                    <a:pt x="330" y="11"/>
                  </a:cubicBezTo>
                  <a:cubicBezTo>
                    <a:pt x="332" y="11"/>
                    <a:pt x="334" y="12"/>
                    <a:pt x="336" y="13"/>
                  </a:cubicBezTo>
                  <a:cubicBezTo>
                    <a:pt x="345" y="16"/>
                    <a:pt x="352" y="22"/>
                    <a:pt x="356" y="30"/>
                  </a:cubicBezTo>
                  <a:cubicBezTo>
                    <a:pt x="358" y="34"/>
                    <a:pt x="359" y="39"/>
                    <a:pt x="360" y="44"/>
                  </a:cubicBezTo>
                  <a:cubicBezTo>
                    <a:pt x="360" y="45"/>
                    <a:pt x="360" y="46"/>
                    <a:pt x="360" y="47"/>
                  </a:cubicBezTo>
                  <a:cubicBezTo>
                    <a:pt x="360" y="48"/>
                    <a:pt x="360" y="49"/>
                    <a:pt x="360" y="50"/>
                  </a:cubicBezTo>
                  <a:cubicBezTo>
                    <a:pt x="359" y="53"/>
                    <a:pt x="359" y="55"/>
                    <a:pt x="358" y="57"/>
                  </a:cubicBezTo>
                  <a:cubicBezTo>
                    <a:pt x="356" y="66"/>
                    <a:pt x="351" y="75"/>
                    <a:pt x="345" y="82"/>
                  </a:cubicBezTo>
                  <a:cubicBezTo>
                    <a:pt x="342" y="85"/>
                    <a:pt x="339" y="88"/>
                    <a:pt x="335" y="90"/>
                  </a:cubicBezTo>
                  <a:cubicBezTo>
                    <a:pt x="334" y="92"/>
                    <a:pt x="332" y="93"/>
                    <a:pt x="330" y="94"/>
                  </a:cubicBezTo>
                  <a:cubicBezTo>
                    <a:pt x="328" y="95"/>
                    <a:pt x="326" y="95"/>
                    <a:pt x="324" y="96"/>
                  </a:cubicBezTo>
                  <a:cubicBezTo>
                    <a:pt x="316" y="99"/>
                    <a:pt x="308" y="98"/>
                    <a:pt x="301" y="96"/>
                  </a:cubicBezTo>
                  <a:cubicBezTo>
                    <a:pt x="301" y="96"/>
                    <a:pt x="300" y="96"/>
                    <a:pt x="299" y="96"/>
                  </a:cubicBezTo>
                  <a:cubicBezTo>
                    <a:pt x="299" y="95"/>
                    <a:pt x="299" y="95"/>
                    <a:pt x="299" y="95"/>
                  </a:cubicBezTo>
                  <a:cubicBezTo>
                    <a:pt x="298" y="95"/>
                    <a:pt x="298" y="95"/>
                    <a:pt x="297" y="95"/>
                  </a:cubicBezTo>
                  <a:cubicBezTo>
                    <a:pt x="292" y="93"/>
                    <a:pt x="288" y="90"/>
                    <a:pt x="284" y="87"/>
                  </a:cubicBezTo>
                  <a:cubicBezTo>
                    <a:pt x="280" y="84"/>
                    <a:pt x="277" y="79"/>
                    <a:pt x="275" y="76"/>
                  </a:cubicBezTo>
                  <a:cubicBezTo>
                    <a:pt x="272" y="72"/>
                    <a:pt x="271" y="69"/>
                    <a:pt x="270" y="67"/>
                  </a:cubicBezTo>
                  <a:cubicBezTo>
                    <a:pt x="269" y="65"/>
                    <a:pt x="268" y="64"/>
                    <a:pt x="268" y="64"/>
                  </a:cubicBezTo>
                  <a:cubicBezTo>
                    <a:pt x="268" y="64"/>
                    <a:pt x="268" y="64"/>
                    <a:pt x="268" y="64"/>
                  </a:cubicBezTo>
                  <a:cubicBezTo>
                    <a:pt x="268" y="63"/>
                    <a:pt x="267" y="62"/>
                    <a:pt x="265" y="62"/>
                  </a:cubicBezTo>
                  <a:cubicBezTo>
                    <a:pt x="264" y="62"/>
                    <a:pt x="263" y="63"/>
                    <a:pt x="263" y="64"/>
                  </a:cubicBezTo>
                  <a:cubicBezTo>
                    <a:pt x="263" y="64"/>
                    <a:pt x="263" y="64"/>
                    <a:pt x="263" y="64"/>
                  </a:cubicBezTo>
                  <a:cubicBezTo>
                    <a:pt x="263" y="64"/>
                    <a:pt x="262" y="65"/>
                    <a:pt x="261" y="67"/>
                  </a:cubicBezTo>
                  <a:cubicBezTo>
                    <a:pt x="260" y="69"/>
                    <a:pt x="259" y="72"/>
                    <a:pt x="256" y="76"/>
                  </a:cubicBezTo>
                  <a:cubicBezTo>
                    <a:pt x="254" y="79"/>
                    <a:pt x="251" y="84"/>
                    <a:pt x="247" y="87"/>
                  </a:cubicBezTo>
                  <a:cubicBezTo>
                    <a:pt x="243" y="90"/>
                    <a:pt x="239" y="93"/>
                    <a:pt x="234" y="95"/>
                  </a:cubicBezTo>
                  <a:cubicBezTo>
                    <a:pt x="233" y="95"/>
                    <a:pt x="233" y="95"/>
                    <a:pt x="232" y="95"/>
                  </a:cubicBezTo>
                  <a:cubicBezTo>
                    <a:pt x="232" y="95"/>
                    <a:pt x="232" y="95"/>
                    <a:pt x="232" y="96"/>
                  </a:cubicBezTo>
                  <a:cubicBezTo>
                    <a:pt x="231" y="96"/>
                    <a:pt x="230" y="96"/>
                    <a:pt x="230" y="96"/>
                  </a:cubicBezTo>
                  <a:cubicBezTo>
                    <a:pt x="223" y="98"/>
                    <a:pt x="215" y="99"/>
                    <a:pt x="207" y="96"/>
                  </a:cubicBezTo>
                  <a:cubicBezTo>
                    <a:pt x="205" y="95"/>
                    <a:pt x="203" y="95"/>
                    <a:pt x="201" y="94"/>
                  </a:cubicBezTo>
                  <a:cubicBezTo>
                    <a:pt x="199" y="93"/>
                    <a:pt x="197" y="92"/>
                    <a:pt x="196" y="90"/>
                  </a:cubicBezTo>
                  <a:cubicBezTo>
                    <a:pt x="192" y="88"/>
                    <a:pt x="189" y="85"/>
                    <a:pt x="186" y="82"/>
                  </a:cubicBezTo>
                  <a:cubicBezTo>
                    <a:pt x="180" y="75"/>
                    <a:pt x="175" y="66"/>
                    <a:pt x="172" y="57"/>
                  </a:cubicBezTo>
                  <a:cubicBezTo>
                    <a:pt x="172" y="55"/>
                    <a:pt x="171" y="53"/>
                    <a:pt x="171" y="50"/>
                  </a:cubicBezTo>
                  <a:cubicBezTo>
                    <a:pt x="171" y="49"/>
                    <a:pt x="171" y="48"/>
                    <a:pt x="171" y="47"/>
                  </a:cubicBezTo>
                  <a:cubicBezTo>
                    <a:pt x="171" y="46"/>
                    <a:pt x="171" y="45"/>
                    <a:pt x="171" y="44"/>
                  </a:cubicBezTo>
                  <a:cubicBezTo>
                    <a:pt x="172" y="39"/>
                    <a:pt x="173" y="34"/>
                    <a:pt x="175" y="30"/>
                  </a:cubicBezTo>
                  <a:cubicBezTo>
                    <a:pt x="179" y="22"/>
                    <a:pt x="186" y="16"/>
                    <a:pt x="195" y="13"/>
                  </a:cubicBezTo>
                  <a:cubicBezTo>
                    <a:pt x="197" y="12"/>
                    <a:pt x="199" y="11"/>
                    <a:pt x="201" y="11"/>
                  </a:cubicBezTo>
                  <a:cubicBezTo>
                    <a:pt x="202" y="10"/>
                    <a:pt x="203" y="10"/>
                    <a:pt x="205" y="10"/>
                  </a:cubicBezTo>
                  <a:cubicBezTo>
                    <a:pt x="205" y="10"/>
                    <a:pt x="207" y="9"/>
                    <a:pt x="208" y="9"/>
                  </a:cubicBezTo>
                  <a:cubicBezTo>
                    <a:pt x="212" y="9"/>
                    <a:pt x="217" y="8"/>
                    <a:pt x="221" y="9"/>
                  </a:cubicBezTo>
                  <a:cubicBezTo>
                    <a:pt x="229" y="10"/>
                    <a:pt x="238" y="13"/>
                    <a:pt x="243" y="18"/>
                  </a:cubicBezTo>
                  <a:cubicBezTo>
                    <a:pt x="249" y="24"/>
                    <a:pt x="252" y="32"/>
                    <a:pt x="251" y="39"/>
                  </a:cubicBezTo>
                  <a:cubicBezTo>
                    <a:pt x="250" y="46"/>
                    <a:pt x="246" y="52"/>
                    <a:pt x="241" y="55"/>
                  </a:cubicBezTo>
                  <a:cubicBezTo>
                    <a:pt x="238" y="56"/>
                    <a:pt x="236" y="57"/>
                    <a:pt x="233" y="57"/>
                  </a:cubicBezTo>
                  <a:cubicBezTo>
                    <a:pt x="231" y="57"/>
                    <a:pt x="228" y="57"/>
                    <a:pt x="227" y="56"/>
                  </a:cubicBezTo>
                  <a:cubicBezTo>
                    <a:pt x="223" y="55"/>
                    <a:pt x="221" y="52"/>
                    <a:pt x="220" y="51"/>
                  </a:cubicBezTo>
                  <a:cubicBezTo>
                    <a:pt x="219" y="50"/>
                    <a:pt x="219" y="49"/>
                    <a:pt x="218" y="49"/>
                  </a:cubicBezTo>
                  <a:cubicBezTo>
                    <a:pt x="218" y="48"/>
                    <a:pt x="218" y="48"/>
                    <a:pt x="218" y="48"/>
                  </a:cubicBezTo>
                  <a:cubicBezTo>
                    <a:pt x="218" y="48"/>
                    <a:pt x="218" y="47"/>
                    <a:pt x="217" y="47"/>
                  </a:cubicBezTo>
                  <a:cubicBezTo>
                    <a:pt x="216" y="45"/>
                    <a:pt x="213" y="45"/>
                    <a:pt x="212" y="47"/>
                  </a:cubicBezTo>
                  <a:cubicBezTo>
                    <a:pt x="210" y="49"/>
                    <a:pt x="210" y="51"/>
                    <a:pt x="212" y="52"/>
                  </a:cubicBezTo>
                  <a:cubicBezTo>
                    <a:pt x="212" y="52"/>
                    <a:pt x="212" y="53"/>
                    <a:pt x="213" y="53"/>
                  </a:cubicBezTo>
                  <a:cubicBezTo>
                    <a:pt x="213" y="54"/>
                    <a:pt x="214" y="54"/>
                    <a:pt x="215" y="55"/>
                  </a:cubicBezTo>
                  <a:cubicBezTo>
                    <a:pt x="217" y="57"/>
                    <a:pt x="221" y="59"/>
                    <a:pt x="226" y="60"/>
                  </a:cubicBezTo>
                  <a:cubicBezTo>
                    <a:pt x="230" y="61"/>
                    <a:pt x="236" y="60"/>
                    <a:pt x="242" y="57"/>
                  </a:cubicBezTo>
                  <a:cubicBezTo>
                    <a:pt x="247" y="53"/>
                    <a:pt x="252" y="47"/>
                    <a:pt x="254" y="39"/>
                  </a:cubicBezTo>
                  <a:cubicBezTo>
                    <a:pt x="255" y="32"/>
                    <a:pt x="253" y="22"/>
                    <a:pt x="247" y="15"/>
                  </a:cubicBezTo>
                  <a:cubicBezTo>
                    <a:pt x="241" y="8"/>
                    <a:pt x="232" y="2"/>
                    <a:pt x="222" y="1"/>
                  </a:cubicBezTo>
                  <a:cubicBezTo>
                    <a:pt x="217" y="0"/>
                    <a:pt x="212" y="0"/>
                    <a:pt x="207" y="1"/>
                  </a:cubicBezTo>
                  <a:cubicBezTo>
                    <a:pt x="205" y="1"/>
                    <a:pt x="204" y="1"/>
                    <a:pt x="203" y="1"/>
                  </a:cubicBezTo>
                  <a:cubicBezTo>
                    <a:pt x="201" y="2"/>
                    <a:pt x="200" y="2"/>
                    <a:pt x="199" y="2"/>
                  </a:cubicBezTo>
                  <a:cubicBezTo>
                    <a:pt x="196" y="3"/>
                    <a:pt x="194" y="4"/>
                    <a:pt x="191" y="5"/>
                  </a:cubicBezTo>
                  <a:cubicBezTo>
                    <a:pt x="182" y="9"/>
                    <a:pt x="173" y="17"/>
                    <a:pt x="168" y="27"/>
                  </a:cubicBezTo>
                  <a:cubicBezTo>
                    <a:pt x="166" y="32"/>
                    <a:pt x="165" y="38"/>
                    <a:pt x="165" y="43"/>
                  </a:cubicBezTo>
                  <a:cubicBezTo>
                    <a:pt x="165" y="44"/>
                    <a:pt x="165" y="46"/>
                    <a:pt x="165" y="47"/>
                  </a:cubicBezTo>
                  <a:cubicBezTo>
                    <a:pt x="165" y="48"/>
                    <a:pt x="165" y="50"/>
                    <a:pt x="165" y="51"/>
                  </a:cubicBezTo>
                  <a:cubicBezTo>
                    <a:pt x="166" y="54"/>
                    <a:pt x="166" y="56"/>
                    <a:pt x="167" y="59"/>
                  </a:cubicBezTo>
                  <a:cubicBezTo>
                    <a:pt x="170" y="69"/>
                    <a:pt x="176" y="77"/>
                    <a:pt x="182" y="85"/>
                  </a:cubicBezTo>
                  <a:cubicBezTo>
                    <a:pt x="185" y="88"/>
                    <a:pt x="189" y="91"/>
                    <a:pt x="193" y="94"/>
                  </a:cubicBezTo>
                  <a:cubicBezTo>
                    <a:pt x="195" y="96"/>
                    <a:pt x="197" y="97"/>
                    <a:pt x="199" y="98"/>
                  </a:cubicBezTo>
                  <a:cubicBezTo>
                    <a:pt x="201" y="99"/>
                    <a:pt x="203" y="100"/>
                    <a:pt x="205" y="100"/>
                  </a:cubicBezTo>
                  <a:cubicBezTo>
                    <a:pt x="211" y="102"/>
                    <a:pt x="217" y="103"/>
                    <a:pt x="222" y="102"/>
                  </a:cubicBezTo>
                  <a:cubicBezTo>
                    <a:pt x="222" y="102"/>
                    <a:pt x="222" y="102"/>
                    <a:pt x="221" y="102"/>
                  </a:cubicBezTo>
                  <a:cubicBezTo>
                    <a:pt x="218" y="104"/>
                    <a:pt x="213" y="106"/>
                    <a:pt x="207" y="107"/>
                  </a:cubicBezTo>
                  <a:cubicBezTo>
                    <a:pt x="202" y="107"/>
                    <a:pt x="195" y="107"/>
                    <a:pt x="188" y="106"/>
                  </a:cubicBezTo>
                  <a:cubicBezTo>
                    <a:pt x="181" y="104"/>
                    <a:pt x="174" y="102"/>
                    <a:pt x="167" y="98"/>
                  </a:cubicBezTo>
                  <a:cubicBezTo>
                    <a:pt x="160" y="94"/>
                    <a:pt x="153" y="89"/>
                    <a:pt x="146" y="83"/>
                  </a:cubicBezTo>
                  <a:cubicBezTo>
                    <a:pt x="139" y="77"/>
                    <a:pt x="132" y="70"/>
                    <a:pt x="125" y="64"/>
                  </a:cubicBezTo>
                  <a:cubicBezTo>
                    <a:pt x="118" y="57"/>
                    <a:pt x="110" y="50"/>
                    <a:pt x="102" y="44"/>
                  </a:cubicBezTo>
                  <a:cubicBezTo>
                    <a:pt x="94" y="38"/>
                    <a:pt x="86" y="32"/>
                    <a:pt x="77" y="28"/>
                  </a:cubicBezTo>
                  <a:cubicBezTo>
                    <a:pt x="69" y="23"/>
                    <a:pt x="59" y="19"/>
                    <a:pt x="50" y="16"/>
                  </a:cubicBezTo>
                  <a:cubicBezTo>
                    <a:pt x="41" y="14"/>
                    <a:pt x="32" y="12"/>
                    <a:pt x="23" y="14"/>
                  </a:cubicBezTo>
                  <a:cubicBezTo>
                    <a:pt x="14" y="16"/>
                    <a:pt x="6" y="22"/>
                    <a:pt x="3" y="29"/>
                  </a:cubicBezTo>
                  <a:cubicBezTo>
                    <a:pt x="2" y="31"/>
                    <a:pt x="1" y="33"/>
                    <a:pt x="1" y="35"/>
                  </a:cubicBezTo>
                  <a:cubicBezTo>
                    <a:pt x="0" y="37"/>
                    <a:pt x="1" y="39"/>
                    <a:pt x="1" y="41"/>
                  </a:cubicBezTo>
                  <a:cubicBezTo>
                    <a:pt x="1" y="44"/>
                    <a:pt x="3" y="48"/>
                    <a:pt x="5" y="50"/>
                  </a:cubicBezTo>
                  <a:cubicBezTo>
                    <a:pt x="7" y="53"/>
                    <a:pt x="10" y="55"/>
                    <a:pt x="13" y="55"/>
                  </a:cubicBezTo>
                  <a:cubicBezTo>
                    <a:pt x="16" y="56"/>
                    <a:pt x="19" y="56"/>
                    <a:pt x="22" y="55"/>
                  </a:cubicBezTo>
                  <a:cubicBezTo>
                    <a:pt x="26" y="54"/>
                    <a:pt x="30" y="51"/>
                    <a:pt x="31" y="48"/>
                  </a:cubicBezTo>
                  <a:cubicBezTo>
                    <a:pt x="32" y="47"/>
                    <a:pt x="33" y="46"/>
                    <a:pt x="33" y="45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3" y="42"/>
                    <a:pt x="32" y="40"/>
                    <a:pt x="30" y="40"/>
                  </a:cubicBezTo>
                  <a:cubicBezTo>
                    <a:pt x="28" y="40"/>
                    <a:pt x="26" y="41"/>
                    <a:pt x="26" y="43"/>
                  </a:cubicBezTo>
                  <a:cubicBezTo>
                    <a:pt x="26" y="43"/>
                    <a:pt x="26" y="44"/>
                    <a:pt x="26" y="45"/>
                  </a:cubicBezTo>
                  <a:cubicBezTo>
                    <a:pt x="25" y="47"/>
                    <a:pt x="23" y="49"/>
                    <a:pt x="20" y="50"/>
                  </a:cubicBezTo>
                  <a:cubicBezTo>
                    <a:pt x="18" y="51"/>
                    <a:pt x="16" y="51"/>
                    <a:pt x="14" y="51"/>
                  </a:cubicBezTo>
                  <a:cubicBezTo>
                    <a:pt x="12" y="51"/>
                    <a:pt x="10" y="49"/>
                    <a:pt x="8" y="47"/>
                  </a:cubicBezTo>
                  <a:cubicBezTo>
                    <a:pt x="5" y="44"/>
                    <a:pt x="3" y="37"/>
                    <a:pt x="6" y="31"/>
                  </a:cubicBezTo>
                  <a:cubicBezTo>
                    <a:pt x="9" y="25"/>
                    <a:pt x="16" y="20"/>
                    <a:pt x="24" y="20"/>
                  </a:cubicBezTo>
                  <a:cubicBezTo>
                    <a:pt x="31" y="19"/>
                    <a:pt x="40" y="21"/>
                    <a:pt x="48" y="23"/>
                  </a:cubicBezTo>
                  <a:cubicBezTo>
                    <a:pt x="57" y="26"/>
                    <a:pt x="65" y="30"/>
                    <a:pt x="74" y="34"/>
                  </a:cubicBezTo>
                  <a:cubicBezTo>
                    <a:pt x="82" y="39"/>
                    <a:pt x="90" y="44"/>
                    <a:pt x="98" y="50"/>
                  </a:cubicBezTo>
                  <a:cubicBezTo>
                    <a:pt x="105" y="56"/>
                    <a:pt x="113" y="62"/>
                    <a:pt x="120" y="69"/>
                  </a:cubicBezTo>
                  <a:cubicBezTo>
                    <a:pt x="127" y="75"/>
                    <a:pt x="134" y="82"/>
                    <a:pt x="141" y="88"/>
                  </a:cubicBezTo>
                  <a:cubicBezTo>
                    <a:pt x="149" y="94"/>
                    <a:pt x="156" y="99"/>
                    <a:pt x="164" y="103"/>
                  </a:cubicBezTo>
                  <a:cubicBezTo>
                    <a:pt x="172" y="107"/>
                    <a:pt x="179" y="110"/>
                    <a:pt x="187" y="111"/>
                  </a:cubicBezTo>
                  <a:cubicBezTo>
                    <a:pt x="195" y="113"/>
                    <a:pt x="202" y="112"/>
                    <a:pt x="208" y="111"/>
                  </a:cubicBezTo>
                  <a:cubicBezTo>
                    <a:pt x="214" y="110"/>
                    <a:pt x="219" y="109"/>
                    <a:pt x="223" y="107"/>
                  </a:cubicBezTo>
                  <a:cubicBezTo>
                    <a:pt x="227" y="104"/>
                    <a:pt x="230" y="102"/>
                    <a:pt x="232" y="101"/>
                  </a:cubicBezTo>
                  <a:cubicBezTo>
                    <a:pt x="233" y="100"/>
                    <a:pt x="233" y="100"/>
                    <a:pt x="233" y="100"/>
                  </a:cubicBezTo>
                  <a:cubicBezTo>
                    <a:pt x="240" y="98"/>
                    <a:pt x="245" y="95"/>
                    <a:pt x="250" y="91"/>
                  </a:cubicBezTo>
                  <a:cubicBezTo>
                    <a:pt x="255" y="87"/>
                    <a:pt x="258" y="82"/>
                    <a:pt x="261" y="79"/>
                  </a:cubicBezTo>
                  <a:cubicBezTo>
                    <a:pt x="263" y="75"/>
                    <a:pt x="264" y="72"/>
                    <a:pt x="265" y="70"/>
                  </a:cubicBezTo>
                  <a:cubicBezTo>
                    <a:pt x="267" y="72"/>
                    <a:pt x="268" y="75"/>
                    <a:pt x="270" y="79"/>
                  </a:cubicBezTo>
                  <a:cubicBezTo>
                    <a:pt x="273" y="82"/>
                    <a:pt x="276" y="87"/>
                    <a:pt x="281" y="91"/>
                  </a:cubicBezTo>
                  <a:cubicBezTo>
                    <a:pt x="286" y="95"/>
                    <a:pt x="291" y="98"/>
                    <a:pt x="298" y="100"/>
                  </a:cubicBezTo>
                  <a:cubicBezTo>
                    <a:pt x="298" y="100"/>
                    <a:pt x="298" y="100"/>
                    <a:pt x="299" y="101"/>
                  </a:cubicBezTo>
                  <a:cubicBezTo>
                    <a:pt x="301" y="102"/>
                    <a:pt x="304" y="104"/>
                    <a:pt x="308" y="107"/>
                  </a:cubicBezTo>
                  <a:cubicBezTo>
                    <a:pt x="312" y="109"/>
                    <a:pt x="317" y="110"/>
                    <a:pt x="323" y="111"/>
                  </a:cubicBezTo>
                  <a:cubicBezTo>
                    <a:pt x="329" y="112"/>
                    <a:pt x="336" y="113"/>
                    <a:pt x="344" y="111"/>
                  </a:cubicBezTo>
                  <a:cubicBezTo>
                    <a:pt x="352" y="110"/>
                    <a:pt x="359" y="107"/>
                    <a:pt x="367" y="103"/>
                  </a:cubicBezTo>
                  <a:cubicBezTo>
                    <a:pt x="375" y="99"/>
                    <a:pt x="382" y="94"/>
                    <a:pt x="390" y="88"/>
                  </a:cubicBezTo>
                  <a:cubicBezTo>
                    <a:pt x="397" y="82"/>
                    <a:pt x="404" y="75"/>
                    <a:pt x="411" y="69"/>
                  </a:cubicBezTo>
                  <a:cubicBezTo>
                    <a:pt x="418" y="62"/>
                    <a:pt x="426" y="56"/>
                    <a:pt x="433" y="50"/>
                  </a:cubicBezTo>
                  <a:cubicBezTo>
                    <a:pt x="441" y="44"/>
                    <a:pt x="449" y="39"/>
                    <a:pt x="457" y="34"/>
                  </a:cubicBezTo>
                  <a:cubicBezTo>
                    <a:pt x="466" y="30"/>
                    <a:pt x="474" y="26"/>
                    <a:pt x="483" y="23"/>
                  </a:cubicBezTo>
                  <a:cubicBezTo>
                    <a:pt x="491" y="21"/>
                    <a:pt x="500" y="19"/>
                    <a:pt x="507" y="20"/>
                  </a:cubicBezTo>
                  <a:cubicBezTo>
                    <a:pt x="515" y="20"/>
                    <a:pt x="522" y="25"/>
                    <a:pt x="525" y="31"/>
                  </a:cubicBezTo>
                  <a:cubicBezTo>
                    <a:pt x="528" y="37"/>
                    <a:pt x="526" y="44"/>
                    <a:pt x="523" y="47"/>
                  </a:cubicBezTo>
                  <a:cubicBezTo>
                    <a:pt x="521" y="49"/>
                    <a:pt x="519" y="51"/>
                    <a:pt x="517" y="51"/>
                  </a:cubicBezTo>
                  <a:cubicBezTo>
                    <a:pt x="515" y="51"/>
                    <a:pt x="513" y="51"/>
                    <a:pt x="511" y="50"/>
                  </a:cubicBezTo>
                  <a:cubicBezTo>
                    <a:pt x="508" y="49"/>
                    <a:pt x="506" y="47"/>
                    <a:pt x="505" y="45"/>
                  </a:cubicBezTo>
                  <a:cubicBezTo>
                    <a:pt x="505" y="44"/>
                    <a:pt x="505" y="43"/>
                    <a:pt x="505" y="43"/>
                  </a:cubicBezTo>
                  <a:cubicBezTo>
                    <a:pt x="505" y="41"/>
                    <a:pt x="503" y="40"/>
                    <a:pt x="501" y="40"/>
                  </a:cubicBezTo>
                  <a:cubicBezTo>
                    <a:pt x="499" y="40"/>
                    <a:pt x="498" y="42"/>
                    <a:pt x="498" y="44"/>
                  </a:cubicBezTo>
                  <a:cubicBezTo>
                    <a:pt x="498" y="44"/>
                    <a:pt x="498" y="44"/>
                    <a:pt x="498" y="45"/>
                  </a:cubicBezTo>
                  <a:cubicBezTo>
                    <a:pt x="498" y="46"/>
                    <a:pt x="499" y="47"/>
                    <a:pt x="500" y="48"/>
                  </a:cubicBezTo>
                  <a:cubicBezTo>
                    <a:pt x="501" y="51"/>
                    <a:pt x="505" y="54"/>
                    <a:pt x="509" y="55"/>
                  </a:cubicBezTo>
                  <a:cubicBezTo>
                    <a:pt x="512" y="56"/>
                    <a:pt x="515" y="56"/>
                    <a:pt x="518" y="55"/>
                  </a:cubicBezTo>
                  <a:cubicBezTo>
                    <a:pt x="521" y="55"/>
                    <a:pt x="524" y="53"/>
                    <a:pt x="526" y="50"/>
                  </a:cubicBezTo>
                  <a:cubicBezTo>
                    <a:pt x="528" y="48"/>
                    <a:pt x="530" y="44"/>
                    <a:pt x="530" y="41"/>
                  </a:cubicBezTo>
                  <a:cubicBezTo>
                    <a:pt x="530" y="39"/>
                    <a:pt x="531" y="37"/>
                    <a:pt x="530" y="3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8" name="Oval 9"/>
            <p:cNvSpPr>
              <a:spLocks noChangeArrowheads="1"/>
            </p:cNvSpPr>
            <p:nvPr/>
          </p:nvSpPr>
          <p:spPr bwMode="auto">
            <a:xfrm>
              <a:off x="6941516" y="4512221"/>
              <a:ext cx="106609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9" name="Oval 10"/>
            <p:cNvSpPr>
              <a:spLocks noChangeArrowheads="1"/>
            </p:cNvSpPr>
            <p:nvPr/>
          </p:nvSpPr>
          <p:spPr bwMode="auto">
            <a:xfrm>
              <a:off x="4967419" y="4343118"/>
              <a:ext cx="66171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0" name="Oval 11"/>
            <p:cNvSpPr>
              <a:spLocks noChangeArrowheads="1"/>
            </p:cNvSpPr>
            <p:nvPr/>
          </p:nvSpPr>
          <p:spPr bwMode="auto">
            <a:xfrm>
              <a:off x="5173284" y="4512221"/>
              <a:ext cx="110285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1" name="Freeform 12"/>
            <p:cNvSpPr/>
            <p:nvPr/>
          </p:nvSpPr>
          <p:spPr bwMode="auto">
            <a:xfrm>
              <a:off x="4640241" y="4357823"/>
              <a:ext cx="904335" cy="771993"/>
            </a:xfrm>
            <a:custGeom>
              <a:avLst/>
              <a:gdLst>
                <a:gd name="T0" fmla="*/ 4 w 117"/>
                <a:gd name="T1" fmla="*/ 6 h 100"/>
                <a:gd name="T2" fmla="*/ 4 w 117"/>
                <a:gd name="T3" fmla="*/ 6 h 100"/>
                <a:gd name="T4" fmla="*/ 6 w 117"/>
                <a:gd name="T5" fmla="*/ 6 h 100"/>
                <a:gd name="T6" fmla="*/ 10 w 117"/>
                <a:gd name="T7" fmla="*/ 6 h 100"/>
                <a:gd name="T8" fmla="*/ 17 w 117"/>
                <a:gd name="T9" fmla="*/ 6 h 100"/>
                <a:gd name="T10" fmla="*/ 26 w 117"/>
                <a:gd name="T11" fmla="*/ 10 h 100"/>
                <a:gd name="T12" fmla="*/ 36 w 117"/>
                <a:gd name="T13" fmla="*/ 16 h 100"/>
                <a:gd name="T14" fmla="*/ 45 w 117"/>
                <a:gd name="T15" fmla="*/ 24 h 100"/>
                <a:gd name="T16" fmla="*/ 54 w 117"/>
                <a:gd name="T17" fmla="*/ 34 h 100"/>
                <a:gd name="T18" fmla="*/ 62 w 117"/>
                <a:gd name="T19" fmla="*/ 45 h 100"/>
                <a:gd name="T20" fmla="*/ 70 w 117"/>
                <a:gd name="T21" fmla="*/ 56 h 100"/>
                <a:gd name="T22" fmla="*/ 78 w 117"/>
                <a:gd name="T23" fmla="*/ 68 h 100"/>
                <a:gd name="T24" fmla="*/ 93 w 117"/>
                <a:gd name="T25" fmla="*/ 87 h 100"/>
                <a:gd name="T26" fmla="*/ 108 w 117"/>
                <a:gd name="T27" fmla="*/ 97 h 100"/>
                <a:gd name="T28" fmla="*/ 112 w 117"/>
                <a:gd name="T29" fmla="*/ 99 h 100"/>
                <a:gd name="T30" fmla="*/ 114 w 117"/>
                <a:gd name="T31" fmla="*/ 100 h 100"/>
                <a:gd name="T32" fmla="*/ 114 w 117"/>
                <a:gd name="T33" fmla="*/ 100 h 100"/>
                <a:gd name="T34" fmla="*/ 117 w 117"/>
                <a:gd name="T35" fmla="*/ 98 h 100"/>
                <a:gd name="T36" fmla="*/ 115 w 117"/>
                <a:gd name="T37" fmla="*/ 96 h 100"/>
                <a:gd name="T38" fmla="*/ 113 w 117"/>
                <a:gd name="T39" fmla="*/ 95 h 100"/>
                <a:gd name="T40" fmla="*/ 109 w 117"/>
                <a:gd name="T41" fmla="*/ 94 h 100"/>
                <a:gd name="T42" fmla="*/ 102 w 117"/>
                <a:gd name="T43" fmla="*/ 91 h 100"/>
                <a:gd name="T44" fmla="*/ 95 w 117"/>
                <a:gd name="T45" fmla="*/ 85 h 100"/>
                <a:gd name="T46" fmla="*/ 88 w 117"/>
                <a:gd name="T47" fmla="*/ 76 h 100"/>
                <a:gd name="T48" fmla="*/ 82 w 117"/>
                <a:gd name="T49" fmla="*/ 65 h 100"/>
                <a:gd name="T50" fmla="*/ 76 w 117"/>
                <a:gd name="T51" fmla="*/ 53 h 100"/>
                <a:gd name="T52" fmla="*/ 68 w 117"/>
                <a:gd name="T53" fmla="*/ 41 h 100"/>
                <a:gd name="T54" fmla="*/ 58 w 117"/>
                <a:gd name="T55" fmla="*/ 30 h 100"/>
                <a:gd name="T56" fmla="*/ 48 w 117"/>
                <a:gd name="T57" fmla="*/ 21 h 100"/>
                <a:gd name="T58" fmla="*/ 27 w 117"/>
                <a:gd name="T59" fmla="*/ 7 h 100"/>
                <a:gd name="T60" fmla="*/ 11 w 117"/>
                <a:gd name="T61" fmla="*/ 1 h 100"/>
                <a:gd name="T62" fmla="*/ 6 w 117"/>
                <a:gd name="T63" fmla="*/ 0 h 100"/>
                <a:gd name="T64" fmla="*/ 4 w 117"/>
                <a:gd name="T65" fmla="*/ 0 h 100"/>
                <a:gd name="T66" fmla="*/ 3 w 117"/>
                <a:gd name="T67" fmla="*/ 0 h 100"/>
                <a:gd name="T68" fmla="*/ 0 w 117"/>
                <a:gd name="T69" fmla="*/ 4 h 100"/>
                <a:gd name="T70" fmla="*/ 4 w 117"/>
                <a:gd name="T71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100"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7" y="6"/>
                    <a:pt x="8" y="6"/>
                    <a:pt x="10" y="6"/>
                  </a:cubicBezTo>
                  <a:cubicBezTo>
                    <a:pt x="12" y="6"/>
                    <a:pt x="15" y="6"/>
                    <a:pt x="17" y="6"/>
                  </a:cubicBezTo>
                  <a:cubicBezTo>
                    <a:pt x="20" y="7"/>
                    <a:pt x="23" y="8"/>
                    <a:pt x="26" y="10"/>
                  </a:cubicBezTo>
                  <a:cubicBezTo>
                    <a:pt x="29" y="11"/>
                    <a:pt x="33" y="13"/>
                    <a:pt x="36" y="16"/>
                  </a:cubicBezTo>
                  <a:cubicBezTo>
                    <a:pt x="39" y="18"/>
                    <a:pt x="42" y="21"/>
                    <a:pt x="45" y="24"/>
                  </a:cubicBezTo>
                  <a:cubicBezTo>
                    <a:pt x="48" y="27"/>
                    <a:pt x="51" y="30"/>
                    <a:pt x="54" y="34"/>
                  </a:cubicBezTo>
                  <a:cubicBezTo>
                    <a:pt x="57" y="38"/>
                    <a:pt x="60" y="41"/>
                    <a:pt x="62" y="45"/>
                  </a:cubicBezTo>
                  <a:cubicBezTo>
                    <a:pt x="65" y="49"/>
                    <a:pt x="68" y="53"/>
                    <a:pt x="70" y="56"/>
                  </a:cubicBezTo>
                  <a:cubicBezTo>
                    <a:pt x="73" y="60"/>
                    <a:pt x="75" y="64"/>
                    <a:pt x="78" y="68"/>
                  </a:cubicBezTo>
                  <a:cubicBezTo>
                    <a:pt x="82" y="75"/>
                    <a:pt x="88" y="82"/>
                    <a:pt x="93" y="87"/>
                  </a:cubicBezTo>
                  <a:cubicBezTo>
                    <a:pt x="98" y="92"/>
                    <a:pt x="104" y="95"/>
                    <a:pt x="108" y="97"/>
                  </a:cubicBezTo>
                  <a:cubicBezTo>
                    <a:pt x="109" y="98"/>
                    <a:pt x="111" y="99"/>
                    <a:pt x="112" y="99"/>
                  </a:cubicBezTo>
                  <a:cubicBezTo>
                    <a:pt x="113" y="99"/>
                    <a:pt x="114" y="100"/>
                    <a:pt x="114" y="100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16" y="100"/>
                    <a:pt x="117" y="99"/>
                    <a:pt x="117" y="98"/>
                  </a:cubicBezTo>
                  <a:cubicBezTo>
                    <a:pt x="117" y="97"/>
                    <a:pt x="116" y="96"/>
                    <a:pt x="115" y="96"/>
                  </a:cubicBezTo>
                  <a:cubicBezTo>
                    <a:pt x="115" y="96"/>
                    <a:pt x="114" y="96"/>
                    <a:pt x="113" y="95"/>
                  </a:cubicBezTo>
                  <a:cubicBezTo>
                    <a:pt x="112" y="95"/>
                    <a:pt x="110" y="95"/>
                    <a:pt x="109" y="94"/>
                  </a:cubicBezTo>
                  <a:cubicBezTo>
                    <a:pt x="107" y="94"/>
                    <a:pt x="104" y="93"/>
                    <a:pt x="102" y="91"/>
                  </a:cubicBezTo>
                  <a:cubicBezTo>
                    <a:pt x="100" y="90"/>
                    <a:pt x="97" y="87"/>
                    <a:pt x="95" y="85"/>
                  </a:cubicBezTo>
                  <a:cubicBezTo>
                    <a:pt x="93" y="82"/>
                    <a:pt x="90" y="79"/>
                    <a:pt x="88" y="76"/>
                  </a:cubicBezTo>
                  <a:cubicBezTo>
                    <a:pt x="86" y="73"/>
                    <a:pt x="84" y="69"/>
                    <a:pt x="82" y="65"/>
                  </a:cubicBezTo>
                  <a:cubicBezTo>
                    <a:pt x="80" y="61"/>
                    <a:pt x="78" y="57"/>
                    <a:pt x="76" y="53"/>
                  </a:cubicBezTo>
                  <a:cubicBezTo>
                    <a:pt x="73" y="49"/>
                    <a:pt x="71" y="45"/>
                    <a:pt x="68" y="41"/>
                  </a:cubicBezTo>
                  <a:cubicBezTo>
                    <a:pt x="65" y="37"/>
                    <a:pt x="61" y="34"/>
                    <a:pt x="58" y="30"/>
                  </a:cubicBezTo>
                  <a:cubicBezTo>
                    <a:pt x="55" y="27"/>
                    <a:pt x="51" y="24"/>
                    <a:pt x="48" y="21"/>
                  </a:cubicBezTo>
                  <a:cubicBezTo>
                    <a:pt x="41" y="15"/>
                    <a:pt x="34" y="10"/>
                    <a:pt x="27" y="7"/>
                  </a:cubicBezTo>
                  <a:cubicBezTo>
                    <a:pt x="21" y="4"/>
                    <a:pt x="15" y="2"/>
                    <a:pt x="11" y="1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1" y="6"/>
                    <a:pt x="2" y="7"/>
                    <a:pt x="4" y="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2" name="Oval 13"/>
            <p:cNvSpPr>
              <a:spLocks noChangeArrowheads="1"/>
            </p:cNvSpPr>
            <p:nvPr/>
          </p:nvSpPr>
          <p:spPr bwMode="auto">
            <a:xfrm>
              <a:off x="5096085" y="4387232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3" name="Freeform 14"/>
            <p:cNvSpPr/>
            <p:nvPr/>
          </p:nvSpPr>
          <p:spPr bwMode="auto">
            <a:xfrm>
              <a:off x="3037436" y="4174015"/>
              <a:ext cx="6117128" cy="66171"/>
            </a:xfrm>
            <a:custGeom>
              <a:avLst/>
              <a:gdLst>
                <a:gd name="T0" fmla="*/ 0 w 793"/>
                <a:gd name="T1" fmla="*/ 5 h 9"/>
                <a:gd name="T2" fmla="*/ 34 w 793"/>
                <a:gd name="T3" fmla="*/ 3 h 9"/>
                <a:gd name="T4" fmla="*/ 73 w 793"/>
                <a:gd name="T5" fmla="*/ 2 h 9"/>
                <a:gd name="T6" fmla="*/ 97 w 793"/>
                <a:gd name="T7" fmla="*/ 1 h 9"/>
                <a:gd name="T8" fmla="*/ 124 w 793"/>
                <a:gd name="T9" fmla="*/ 1 h 9"/>
                <a:gd name="T10" fmla="*/ 397 w 793"/>
                <a:gd name="T11" fmla="*/ 1 h 9"/>
                <a:gd name="T12" fmla="*/ 669 w 793"/>
                <a:gd name="T13" fmla="*/ 1 h 9"/>
                <a:gd name="T14" fmla="*/ 696 w 793"/>
                <a:gd name="T15" fmla="*/ 1 h 9"/>
                <a:gd name="T16" fmla="*/ 720 w 793"/>
                <a:gd name="T17" fmla="*/ 2 h 9"/>
                <a:gd name="T18" fmla="*/ 759 w 793"/>
                <a:gd name="T19" fmla="*/ 3 h 9"/>
                <a:gd name="T20" fmla="*/ 793 w 793"/>
                <a:gd name="T21" fmla="*/ 5 h 9"/>
                <a:gd name="T22" fmla="*/ 759 w 793"/>
                <a:gd name="T23" fmla="*/ 6 h 9"/>
                <a:gd name="T24" fmla="*/ 720 w 793"/>
                <a:gd name="T25" fmla="*/ 8 h 9"/>
                <a:gd name="T26" fmla="*/ 696 w 793"/>
                <a:gd name="T27" fmla="*/ 9 h 9"/>
                <a:gd name="T28" fmla="*/ 669 w 793"/>
                <a:gd name="T29" fmla="*/ 9 h 9"/>
                <a:gd name="T30" fmla="*/ 397 w 793"/>
                <a:gd name="T31" fmla="*/ 9 h 9"/>
                <a:gd name="T32" fmla="*/ 124 w 793"/>
                <a:gd name="T33" fmla="*/ 9 h 9"/>
                <a:gd name="T34" fmla="*/ 97 w 793"/>
                <a:gd name="T35" fmla="*/ 9 h 9"/>
                <a:gd name="T36" fmla="*/ 73 w 793"/>
                <a:gd name="T37" fmla="*/ 8 h 9"/>
                <a:gd name="T38" fmla="*/ 34 w 793"/>
                <a:gd name="T39" fmla="*/ 6 h 9"/>
                <a:gd name="T40" fmla="*/ 0 w 793"/>
                <a:gd name="T4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3" h="9">
                  <a:moveTo>
                    <a:pt x="0" y="5"/>
                  </a:moveTo>
                  <a:cubicBezTo>
                    <a:pt x="0" y="5"/>
                    <a:pt x="12" y="4"/>
                    <a:pt x="34" y="3"/>
                  </a:cubicBezTo>
                  <a:cubicBezTo>
                    <a:pt x="45" y="3"/>
                    <a:pt x="58" y="2"/>
                    <a:pt x="73" y="2"/>
                  </a:cubicBezTo>
                  <a:cubicBezTo>
                    <a:pt x="81" y="1"/>
                    <a:pt x="89" y="1"/>
                    <a:pt x="97" y="1"/>
                  </a:cubicBezTo>
                  <a:cubicBezTo>
                    <a:pt x="106" y="0"/>
                    <a:pt x="115" y="1"/>
                    <a:pt x="124" y="1"/>
                  </a:cubicBezTo>
                  <a:cubicBezTo>
                    <a:pt x="198" y="1"/>
                    <a:pt x="297" y="1"/>
                    <a:pt x="397" y="1"/>
                  </a:cubicBezTo>
                  <a:cubicBezTo>
                    <a:pt x="496" y="1"/>
                    <a:pt x="595" y="1"/>
                    <a:pt x="669" y="1"/>
                  </a:cubicBezTo>
                  <a:cubicBezTo>
                    <a:pt x="679" y="1"/>
                    <a:pt x="687" y="0"/>
                    <a:pt x="696" y="1"/>
                  </a:cubicBezTo>
                  <a:cubicBezTo>
                    <a:pt x="704" y="1"/>
                    <a:pt x="712" y="1"/>
                    <a:pt x="720" y="2"/>
                  </a:cubicBezTo>
                  <a:cubicBezTo>
                    <a:pt x="735" y="2"/>
                    <a:pt x="748" y="3"/>
                    <a:pt x="759" y="3"/>
                  </a:cubicBezTo>
                  <a:cubicBezTo>
                    <a:pt x="781" y="4"/>
                    <a:pt x="793" y="5"/>
                    <a:pt x="793" y="5"/>
                  </a:cubicBezTo>
                  <a:cubicBezTo>
                    <a:pt x="793" y="5"/>
                    <a:pt x="781" y="5"/>
                    <a:pt x="759" y="6"/>
                  </a:cubicBezTo>
                  <a:cubicBezTo>
                    <a:pt x="748" y="7"/>
                    <a:pt x="735" y="7"/>
                    <a:pt x="720" y="8"/>
                  </a:cubicBezTo>
                  <a:cubicBezTo>
                    <a:pt x="712" y="8"/>
                    <a:pt x="704" y="8"/>
                    <a:pt x="696" y="9"/>
                  </a:cubicBezTo>
                  <a:cubicBezTo>
                    <a:pt x="687" y="9"/>
                    <a:pt x="679" y="9"/>
                    <a:pt x="669" y="9"/>
                  </a:cubicBezTo>
                  <a:cubicBezTo>
                    <a:pt x="595" y="9"/>
                    <a:pt x="496" y="9"/>
                    <a:pt x="397" y="9"/>
                  </a:cubicBezTo>
                  <a:cubicBezTo>
                    <a:pt x="297" y="9"/>
                    <a:pt x="198" y="9"/>
                    <a:pt x="124" y="9"/>
                  </a:cubicBezTo>
                  <a:cubicBezTo>
                    <a:pt x="115" y="9"/>
                    <a:pt x="106" y="9"/>
                    <a:pt x="97" y="9"/>
                  </a:cubicBezTo>
                  <a:cubicBezTo>
                    <a:pt x="89" y="8"/>
                    <a:pt x="81" y="8"/>
                    <a:pt x="73" y="8"/>
                  </a:cubicBezTo>
                  <a:cubicBezTo>
                    <a:pt x="58" y="7"/>
                    <a:pt x="45" y="7"/>
                    <a:pt x="34" y="6"/>
                  </a:cubicBezTo>
                  <a:cubicBezTo>
                    <a:pt x="12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4" name="Freeform 15"/>
            <p:cNvSpPr/>
            <p:nvPr/>
          </p:nvSpPr>
          <p:spPr bwMode="auto">
            <a:xfrm>
              <a:off x="5959982" y="4968065"/>
              <a:ext cx="272036" cy="580833"/>
            </a:xfrm>
            <a:custGeom>
              <a:avLst/>
              <a:gdLst>
                <a:gd name="T0" fmla="*/ 15 w 35"/>
                <a:gd name="T1" fmla="*/ 0 h 75"/>
                <a:gd name="T2" fmla="*/ 8 w 35"/>
                <a:gd name="T3" fmla="*/ 6 h 75"/>
                <a:gd name="T4" fmla="*/ 8 w 35"/>
                <a:gd name="T5" fmla="*/ 7 h 75"/>
                <a:gd name="T6" fmla="*/ 3 w 35"/>
                <a:gd name="T7" fmla="*/ 30 h 75"/>
                <a:gd name="T8" fmla="*/ 3 w 35"/>
                <a:gd name="T9" fmla="*/ 42 h 75"/>
                <a:gd name="T10" fmla="*/ 6 w 35"/>
                <a:gd name="T11" fmla="*/ 53 h 75"/>
                <a:gd name="T12" fmla="*/ 12 w 35"/>
                <a:gd name="T13" fmla="*/ 62 h 75"/>
                <a:gd name="T14" fmla="*/ 16 w 35"/>
                <a:gd name="T15" fmla="*/ 67 h 75"/>
                <a:gd name="T16" fmla="*/ 20 w 35"/>
                <a:gd name="T17" fmla="*/ 71 h 75"/>
                <a:gd name="T18" fmla="*/ 23 w 35"/>
                <a:gd name="T19" fmla="*/ 74 h 75"/>
                <a:gd name="T20" fmla="*/ 29 w 35"/>
                <a:gd name="T21" fmla="*/ 55 h 75"/>
                <a:gd name="T22" fmla="*/ 31 w 35"/>
                <a:gd name="T23" fmla="*/ 49 h 75"/>
                <a:gd name="T24" fmla="*/ 35 w 35"/>
                <a:gd name="T25" fmla="*/ 39 h 75"/>
                <a:gd name="T26" fmla="*/ 34 w 35"/>
                <a:gd name="T27" fmla="*/ 33 h 75"/>
                <a:gd name="T28" fmla="*/ 27 w 35"/>
                <a:gd name="T29" fmla="*/ 12 h 75"/>
                <a:gd name="T30" fmla="*/ 15 w 35"/>
                <a:gd name="T3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5">
                  <a:moveTo>
                    <a:pt x="15" y="0"/>
                  </a:moveTo>
                  <a:cubicBezTo>
                    <a:pt x="12" y="1"/>
                    <a:pt x="9" y="3"/>
                    <a:pt x="8" y="6"/>
                  </a:cubicBezTo>
                  <a:cubicBezTo>
                    <a:pt x="8" y="6"/>
                    <a:pt x="8" y="7"/>
                    <a:pt x="8" y="7"/>
                  </a:cubicBezTo>
                  <a:cubicBezTo>
                    <a:pt x="3" y="14"/>
                    <a:pt x="0" y="21"/>
                    <a:pt x="3" y="30"/>
                  </a:cubicBezTo>
                  <a:cubicBezTo>
                    <a:pt x="5" y="34"/>
                    <a:pt x="3" y="38"/>
                    <a:pt x="3" y="42"/>
                  </a:cubicBezTo>
                  <a:cubicBezTo>
                    <a:pt x="4" y="46"/>
                    <a:pt x="5" y="49"/>
                    <a:pt x="6" y="53"/>
                  </a:cubicBezTo>
                  <a:cubicBezTo>
                    <a:pt x="7" y="56"/>
                    <a:pt x="11" y="58"/>
                    <a:pt x="12" y="62"/>
                  </a:cubicBezTo>
                  <a:cubicBezTo>
                    <a:pt x="14" y="63"/>
                    <a:pt x="14" y="66"/>
                    <a:pt x="16" y="67"/>
                  </a:cubicBezTo>
                  <a:cubicBezTo>
                    <a:pt x="18" y="68"/>
                    <a:pt x="19" y="70"/>
                    <a:pt x="20" y="71"/>
                  </a:cubicBezTo>
                  <a:cubicBezTo>
                    <a:pt x="21" y="71"/>
                    <a:pt x="21" y="75"/>
                    <a:pt x="23" y="74"/>
                  </a:cubicBezTo>
                  <a:cubicBezTo>
                    <a:pt x="25" y="67"/>
                    <a:pt x="27" y="61"/>
                    <a:pt x="29" y="55"/>
                  </a:cubicBezTo>
                  <a:cubicBezTo>
                    <a:pt x="30" y="53"/>
                    <a:pt x="30" y="51"/>
                    <a:pt x="31" y="49"/>
                  </a:cubicBezTo>
                  <a:cubicBezTo>
                    <a:pt x="32" y="46"/>
                    <a:pt x="35" y="43"/>
                    <a:pt x="35" y="39"/>
                  </a:cubicBezTo>
                  <a:cubicBezTo>
                    <a:pt x="33" y="38"/>
                    <a:pt x="34" y="35"/>
                    <a:pt x="34" y="33"/>
                  </a:cubicBezTo>
                  <a:cubicBezTo>
                    <a:pt x="33" y="26"/>
                    <a:pt x="30" y="19"/>
                    <a:pt x="27" y="12"/>
                  </a:cubicBezTo>
                  <a:cubicBezTo>
                    <a:pt x="25" y="6"/>
                    <a:pt x="20" y="3"/>
                    <a:pt x="15" y="0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5" name="Freeform 16"/>
            <p:cNvSpPr/>
            <p:nvPr/>
          </p:nvSpPr>
          <p:spPr bwMode="auto">
            <a:xfrm>
              <a:off x="6070267" y="4905570"/>
              <a:ext cx="176456" cy="371292"/>
            </a:xfrm>
            <a:custGeom>
              <a:avLst/>
              <a:gdLst>
                <a:gd name="T0" fmla="*/ 1 w 23"/>
                <a:gd name="T1" fmla="*/ 8 h 48"/>
                <a:gd name="T2" fmla="*/ 1 w 23"/>
                <a:gd name="T3" fmla="*/ 11 h 48"/>
                <a:gd name="T4" fmla="*/ 16 w 23"/>
                <a:gd name="T5" fmla="*/ 33 h 48"/>
                <a:gd name="T6" fmla="*/ 18 w 23"/>
                <a:gd name="T7" fmla="*/ 44 h 48"/>
                <a:gd name="T8" fmla="*/ 21 w 23"/>
                <a:gd name="T9" fmla="*/ 47 h 48"/>
                <a:gd name="T10" fmla="*/ 23 w 23"/>
                <a:gd name="T11" fmla="*/ 42 h 48"/>
                <a:gd name="T12" fmla="*/ 21 w 23"/>
                <a:gd name="T13" fmla="*/ 30 h 48"/>
                <a:gd name="T14" fmla="*/ 21 w 23"/>
                <a:gd name="T15" fmla="*/ 30 h 48"/>
                <a:gd name="T16" fmla="*/ 19 w 23"/>
                <a:gd name="T17" fmla="*/ 21 h 48"/>
                <a:gd name="T18" fmla="*/ 19 w 23"/>
                <a:gd name="T19" fmla="*/ 21 h 48"/>
                <a:gd name="T20" fmla="*/ 16 w 23"/>
                <a:gd name="T21" fmla="*/ 13 h 48"/>
                <a:gd name="T22" fmla="*/ 13 w 23"/>
                <a:gd name="T23" fmla="*/ 6 h 48"/>
                <a:gd name="T24" fmla="*/ 8 w 23"/>
                <a:gd name="T25" fmla="*/ 0 h 48"/>
                <a:gd name="T26" fmla="*/ 1 w 23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48">
                  <a:moveTo>
                    <a:pt x="1" y="8"/>
                  </a:moveTo>
                  <a:cubicBezTo>
                    <a:pt x="2" y="9"/>
                    <a:pt x="0" y="10"/>
                    <a:pt x="1" y="11"/>
                  </a:cubicBezTo>
                  <a:cubicBezTo>
                    <a:pt x="12" y="14"/>
                    <a:pt x="13" y="25"/>
                    <a:pt x="16" y="33"/>
                  </a:cubicBezTo>
                  <a:cubicBezTo>
                    <a:pt x="18" y="37"/>
                    <a:pt x="18" y="40"/>
                    <a:pt x="18" y="44"/>
                  </a:cubicBezTo>
                  <a:cubicBezTo>
                    <a:pt x="18" y="46"/>
                    <a:pt x="18" y="48"/>
                    <a:pt x="21" y="47"/>
                  </a:cubicBezTo>
                  <a:cubicBezTo>
                    <a:pt x="22" y="46"/>
                    <a:pt x="23" y="44"/>
                    <a:pt x="23" y="42"/>
                  </a:cubicBezTo>
                  <a:cubicBezTo>
                    <a:pt x="22" y="38"/>
                    <a:pt x="22" y="34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27"/>
                    <a:pt x="19" y="24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8"/>
                    <a:pt x="16" y="16"/>
                    <a:pt x="16" y="13"/>
                  </a:cubicBezTo>
                  <a:cubicBezTo>
                    <a:pt x="15" y="11"/>
                    <a:pt x="14" y="8"/>
                    <a:pt x="13" y="6"/>
                  </a:cubicBezTo>
                  <a:cubicBezTo>
                    <a:pt x="10" y="5"/>
                    <a:pt x="11" y="1"/>
                    <a:pt x="8" y="0"/>
                  </a:cubicBezTo>
                  <a:cubicBezTo>
                    <a:pt x="5" y="2"/>
                    <a:pt x="3" y="5"/>
                    <a:pt x="1" y="8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6" name="Freeform 17"/>
            <p:cNvSpPr/>
            <p:nvPr/>
          </p:nvSpPr>
          <p:spPr bwMode="auto">
            <a:xfrm>
              <a:off x="5937925" y="5008503"/>
              <a:ext cx="99256" cy="371292"/>
            </a:xfrm>
            <a:custGeom>
              <a:avLst/>
              <a:gdLst>
                <a:gd name="T0" fmla="*/ 9 w 13"/>
                <a:gd name="T1" fmla="*/ 48 h 48"/>
                <a:gd name="T2" fmla="*/ 8 w 13"/>
                <a:gd name="T3" fmla="*/ 41 h 48"/>
                <a:gd name="T4" fmla="*/ 8 w 13"/>
                <a:gd name="T5" fmla="*/ 23 h 48"/>
                <a:gd name="T6" fmla="*/ 7 w 13"/>
                <a:gd name="T7" fmla="*/ 18 h 48"/>
                <a:gd name="T8" fmla="*/ 7 w 13"/>
                <a:gd name="T9" fmla="*/ 12 h 48"/>
                <a:gd name="T10" fmla="*/ 12 w 13"/>
                <a:gd name="T11" fmla="*/ 3 h 48"/>
                <a:gd name="T12" fmla="*/ 11 w 13"/>
                <a:gd name="T13" fmla="*/ 1 h 48"/>
                <a:gd name="T14" fmla="*/ 3 w 13"/>
                <a:gd name="T15" fmla="*/ 9 h 48"/>
                <a:gd name="T16" fmla="*/ 0 w 13"/>
                <a:gd name="T17" fmla="*/ 23 h 48"/>
                <a:gd name="T18" fmla="*/ 0 w 13"/>
                <a:gd name="T19" fmla="*/ 23 h 48"/>
                <a:gd name="T20" fmla="*/ 1 w 13"/>
                <a:gd name="T21" fmla="*/ 29 h 48"/>
                <a:gd name="T22" fmla="*/ 3 w 13"/>
                <a:gd name="T23" fmla="*/ 39 h 48"/>
                <a:gd name="T24" fmla="*/ 8 w 13"/>
                <a:gd name="T25" fmla="*/ 47 h 48"/>
                <a:gd name="T26" fmla="*/ 9 w 13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48">
                  <a:moveTo>
                    <a:pt x="9" y="48"/>
                  </a:moveTo>
                  <a:cubicBezTo>
                    <a:pt x="13" y="45"/>
                    <a:pt x="8" y="43"/>
                    <a:pt x="8" y="41"/>
                  </a:cubicBezTo>
                  <a:cubicBezTo>
                    <a:pt x="7" y="35"/>
                    <a:pt x="9" y="29"/>
                    <a:pt x="8" y="23"/>
                  </a:cubicBezTo>
                  <a:cubicBezTo>
                    <a:pt x="7" y="21"/>
                    <a:pt x="8" y="20"/>
                    <a:pt x="7" y="18"/>
                  </a:cubicBezTo>
                  <a:cubicBezTo>
                    <a:pt x="4" y="16"/>
                    <a:pt x="5" y="14"/>
                    <a:pt x="7" y="12"/>
                  </a:cubicBezTo>
                  <a:cubicBezTo>
                    <a:pt x="9" y="9"/>
                    <a:pt x="10" y="6"/>
                    <a:pt x="12" y="3"/>
                  </a:cubicBezTo>
                  <a:cubicBezTo>
                    <a:pt x="13" y="2"/>
                    <a:pt x="13" y="0"/>
                    <a:pt x="11" y="1"/>
                  </a:cubicBezTo>
                  <a:cubicBezTo>
                    <a:pt x="7" y="3"/>
                    <a:pt x="6" y="7"/>
                    <a:pt x="3" y="9"/>
                  </a:cubicBezTo>
                  <a:cubicBezTo>
                    <a:pt x="0" y="13"/>
                    <a:pt x="0" y="18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1" y="27"/>
                    <a:pt x="1" y="29"/>
                  </a:cubicBezTo>
                  <a:cubicBezTo>
                    <a:pt x="2" y="32"/>
                    <a:pt x="2" y="36"/>
                    <a:pt x="3" y="39"/>
                  </a:cubicBezTo>
                  <a:cubicBezTo>
                    <a:pt x="4" y="42"/>
                    <a:pt x="6" y="45"/>
                    <a:pt x="8" y="47"/>
                  </a:cubicBezTo>
                  <a:cubicBezTo>
                    <a:pt x="9" y="47"/>
                    <a:pt x="9" y="47"/>
                    <a:pt x="9" y="48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7" name="Freeform 18"/>
            <p:cNvSpPr/>
            <p:nvPr/>
          </p:nvSpPr>
          <p:spPr bwMode="auto">
            <a:xfrm>
              <a:off x="5930573" y="5078350"/>
              <a:ext cx="29409" cy="106609"/>
            </a:xfrm>
            <a:custGeom>
              <a:avLst/>
              <a:gdLst>
                <a:gd name="T0" fmla="*/ 1 w 4"/>
                <a:gd name="T1" fmla="*/ 14 h 14"/>
                <a:gd name="T2" fmla="*/ 4 w 4"/>
                <a:gd name="T3" fmla="*/ 0 h 14"/>
                <a:gd name="T4" fmla="*/ 1 w 4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1" y="14"/>
                  </a:moveTo>
                  <a:cubicBezTo>
                    <a:pt x="2" y="9"/>
                    <a:pt x="3" y="5"/>
                    <a:pt x="4" y="0"/>
                  </a:cubicBezTo>
                  <a:cubicBezTo>
                    <a:pt x="0" y="4"/>
                    <a:pt x="0" y="9"/>
                    <a:pt x="1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8" name="Freeform 19"/>
            <p:cNvSpPr/>
            <p:nvPr/>
          </p:nvSpPr>
          <p:spPr bwMode="auto">
            <a:xfrm>
              <a:off x="6232018" y="5140844"/>
              <a:ext cx="14705" cy="91904"/>
            </a:xfrm>
            <a:custGeom>
              <a:avLst/>
              <a:gdLst>
                <a:gd name="T0" fmla="*/ 0 w 2"/>
                <a:gd name="T1" fmla="*/ 0 h 12"/>
                <a:gd name="T2" fmla="*/ 2 w 2"/>
                <a:gd name="T3" fmla="*/ 12 h 12"/>
                <a:gd name="T4" fmla="*/ 0 w 2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2">
                  <a:moveTo>
                    <a:pt x="0" y="0"/>
                  </a:moveTo>
                  <a:cubicBezTo>
                    <a:pt x="0" y="4"/>
                    <a:pt x="0" y="8"/>
                    <a:pt x="2" y="12"/>
                  </a:cubicBezTo>
                  <a:cubicBezTo>
                    <a:pt x="2" y="8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9" name="Freeform 20"/>
            <p:cNvSpPr/>
            <p:nvPr/>
          </p:nvSpPr>
          <p:spPr bwMode="auto">
            <a:xfrm>
              <a:off x="5959982" y="5309947"/>
              <a:ext cx="40438" cy="62495"/>
            </a:xfrm>
            <a:custGeom>
              <a:avLst/>
              <a:gdLst>
                <a:gd name="T0" fmla="*/ 5 w 5"/>
                <a:gd name="T1" fmla="*/ 8 h 8"/>
                <a:gd name="T2" fmla="*/ 0 w 5"/>
                <a:gd name="T3" fmla="*/ 0 h 8"/>
                <a:gd name="T4" fmla="*/ 5 w 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cubicBezTo>
                    <a:pt x="4" y="5"/>
                    <a:pt x="1" y="3"/>
                    <a:pt x="0" y="0"/>
                  </a:cubicBezTo>
                  <a:cubicBezTo>
                    <a:pt x="0" y="3"/>
                    <a:pt x="0" y="7"/>
                    <a:pt x="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0" name="Freeform 21"/>
            <p:cNvSpPr/>
            <p:nvPr/>
          </p:nvSpPr>
          <p:spPr bwMode="auto">
            <a:xfrm>
              <a:off x="6217313" y="5070997"/>
              <a:ext cx="22057" cy="69847"/>
            </a:xfrm>
            <a:custGeom>
              <a:avLst/>
              <a:gdLst>
                <a:gd name="T0" fmla="*/ 0 w 3"/>
                <a:gd name="T1" fmla="*/ 0 h 9"/>
                <a:gd name="T2" fmla="*/ 2 w 3"/>
                <a:gd name="T3" fmla="*/ 9 h 9"/>
                <a:gd name="T4" fmla="*/ 0 w 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cubicBezTo>
                    <a:pt x="0" y="3"/>
                    <a:pt x="0" y="6"/>
                    <a:pt x="2" y="9"/>
                  </a:cubicBezTo>
                  <a:cubicBezTo>
                    <a:pt x="3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1" name="Freeform 22"/>
            <p:cNvSpPr/>
            <p:nvPr/>
          </p:nvSpPr>
          <p:spPr bwMode="auto">
            <a:xfrm>
              <a:off x="6191580" y="5008503"/>
              <a:ext cx="33085" cy="62495"/>
            </a:xfrm>
            <a:custGeom>
              <a:avLst/>
              <a:gdLst>
                <a:gd name="T0" fmla="*/ 0 w 4"/>
                <a:gd name="T1" fmla="*/ 0 h 8"/>
                <a:gd name="T2" fmla="*/ 3 w 4"/>
                <a:gd name="T3" fmla="*/ 8 h 8"/>
                <a:gd name="T4" fmla="*/ 0 w 4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cubicBezTo>
                    <a:pt x="0" y="4"/>
                    <a:pt x="2" y="6"/>
                    <a:pt x="3" y="8"/>
                  </a:cubicBezTo>
                  <a:cubicBezTo>
                    <a:pt x="4" y="5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2" name="Freeform 23"/>
            <p:cNvSpPr/>
            <p:nvPr/>
          </p:nvSpPr>
          <p:spPr bwMode="auto">
            <a:xfrm>
              <a:off x="6129085" y="4905570"/>
              <a:ext cx="40438" cy="47790"/>
            </a:xfrm>
            <a:custGeom>
              <a:avLst/>
              <a:gdLst>
                <a:gd name="T0" fmla="*/ 0 w 5"/>
                <a:gd name="T1" fmla="*/ 0 h 6"/>
                <a:gd name="T2" fmla="*/ 5 w 5"/>
                <a:gd name="T3" fmla="*/ 6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cubicBezTo>
                    <a:pt x="2" y="2"/>
                    <a:pt x="2" y="5"/>
                    <a:pt x="5" y="6"/>
                  </a:cubicBezTo>
                  <a:cubicBezTo>
                    <a:pt x="3" y="4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3" name="Freeform 24"/>
            <p:cNvSpPr/>
            <p:nvPr/>
          </p:nvSpPr>
          <p:spPr bwMode="auto">
            <a:xfrm>
              <a:off x="6184228" y="5346709"/>
              <a:ext cx="14705" cy="47790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2" y="5"/>
                    <a:pt x="2" y="3"/>
                    <a:pt x="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4" name="Freeform 25"/>
            <p:cNvSpPr/>
            <p:nvPr/>
          </p:nvSpPr>
          <p:spPr bwMode="auto">
            <a:xfrm>
              <a:off x="5930573" y="5184958"/>
              <a:ext cx="22057" cy="47790"/>
            </a:xfrm>
            <a:custGeom>
              <a:avLst/>
              <a:gdLst>
                <a:gd name="T0" fmla="*/ 2 w 3"/>
                <a:gd name="T1" fmla="*/ 6 h 6"/>
                <a:gd name="T2" fmla="*/ 1 w 3"/>
                <a:gd name="T3" fmla="*/ 0 h 6"/>
                <a:gd name="T4" fmla="*/ 2 w 3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3" y="4"/>
                    <a:pt x="2" y="2"/>
                    <a:pt x="1" y="0"/>
                  </a:cubicBezTo>
                  <a:cubicBezTo>
                    <a:pt x="0" y="2"/>
                    <a:pt x="1" y="4"/>
                    <a:pt x="2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5" name="Freeform 26"/>
            <p:cNvSpPr/>
            <p:nvPr/>
          </p:nvSpPr>
          <p:spPr bwMode="auto">
            <a:xfrm>
              <a:off x="6051886" y="5449641"/>
              <a:ext cx="33085" cy="36762"/>
            </a:xfrm>
            <a:custGeom>
              <a:avLst/>
              <a:gdLst>
                <a:gd name="T0" fmla="*/ 4 w 4"/>
                <a:gd name="T1" fmla="*/ 5 h 5"/>
                <a:gd name="T2" fmla="*/ 0 w 4"/>
                <a:gd name="T3" fmla="*/ 0 h 5"/>
                <a:gd name="T4" fmla="*/ 4 w 4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5"/>
                  </a:moveTo>
                  <a:cubicBezTo>
                    <a:pt x="3" y="3"/>
                    <a:pt x="2" y="1"/>
                    <a:pt x="0" y="0"/>
                  </a:cubicBezTo>
                  <a:cubicBezTo>
                    <a:pt x="1" y="2"/>
                    <a:pt x="1" y="4"/>
                    <a:pt x="4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6" name="Freeform 27"/>
            <p:cNvSpPr/>
            <p:nvPr/>
          </p:nvSpPr>
          <p:spPr bwMode="auto">
            <a:xfrm>
              <a:off x="6114381" y="5519488"/>
              <a:ext cx="25733" cy="36762"/>
            </a:xfrm>
            <a:custGeom>
              <a:avLst/>
              <a:gdLst>
                <a:gd name="T0" fmla="*/ 3 w 3"/>
                <a:gd name="T1" fmla="*/ 3 h 5"/>
                <a:gd name="T2" fmla="*/ 0 w 3"/>
                <a:gd name="T3" fmla="*/ 0 h 5"/>
                <a:gd name="T4" fmla="*/ 3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1" y="1"/>
                    <a:pt x="0" y="5"/>
                    <a:pt x="3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7" name="Freeform 28"/>
            <p:cNvSpPr>
              <a:spLocks noEditPoints="1"/>
            </p:cNvSpPr>
            <p:nvPr/>
          </p:nvSpPr>
          <p:spPr bwMode="auto">
            <a:xfrm>
              <a:off x="5937925" y="4876161"/>
              <a:ext cx="308797" cy="650680"/>
            </a:xfrm>
            <a:custGeom>
              <a:avLst/>
              <a:gdLst>
                <a:gd name="T0" fmla="*/ 28 w 40"/>
                <a:gd name="T1" fmla="*/ 2 h 84"/>
                <a:gd name="T2" fmla="*/ 22 w 40"/>
                <a:gd name="T3" fmla="*/ 0 h 84"/>
                <a:gd name="T4" fmla="*/ 17 w 40"/>
                <a:gd name="T5" fmla="*/ 7 h 84"/>
                <a:gd name="T6" fmla="*/ 4 w 40"/>
                <a:gd name="T7" fmla="*/ 26 h 84"/>
                <a:gd name="T8" fmla="*/ 3 w 40"/>
                <a:gd name="T9" fmla="*/ 51 h 84"/>
                <a:gd name="T10" fmla="*/ 15 w 40"/>
                <a:gd name="T11" fmla="*/ 73 h 84"/>
                <a:gd name="T12" fmla="*/ 24 w 40"/>
                <a:gd name="T13" fmla="*/ 83 h 84"/>
                <a:gd name="T14" fmla="*/ 26 w 40"/>
                <a:gd name="T15" fmla="*/ 84 h 84"/>
                <a:gd name="T16" fmla="*/ 27 w 40"/>
                <a:gd name="T17" fmla="*/ 82 h 84"/>
                <a:gd name="T18" fmla="*/ 32 w 40"/>
                <a:gd name="T19" fmla="*/ 68 h 84"/>
                <a:gd name="T20" fmla="*/ 36 w 40"/>
                <a:gd name="T21" fmla="*/ 57 h 84"/>
                <a:gd name="T22" fmla="*/ 39 w 40"/>
                <a:gd name="T23" fmla="*/ 41 h 84"/>
                <a:gd name="T24" fmla="*/ 34 w 40"/>
                <a:gd name="T25" fmla="*/ 20 h 84"/>
                <a:gd name="T26" fmla="*/ 28 w 40"/>
                <a:gd name="T27" fmla="*/ 2 h 84"/>
                <a:gd name="T28" fmla="*/ 36 w 40"/>
                <a:gd name="T29" fmla="*/ 40 h 84"/>
                <a:gd name="T30" fmla="*/ 33 w 40"/>
                <a:gd name="T31" fmla="*/ 61 h 84"/>
                <a:gd name="T32" fmla="*/ 24 w 40"/>
                <a:gd name="T33" fmla="*/ 79 h 84"/>
                <a:gd name="T34" fmla="*/ 9 w 40"/>
                <a:gd name="T35" fmla="*/ 59 h 84"/>
                <a:gd name="T36" fmla="*/ 4 w 40"/>
                <a:gd name="T37" fmla="*/ 39 h 84"/>
                <a:gd name="T38" fmla="*/ 9 w 40"/>
                <a:gd name="T39" fmla="*/ 23 h 84"/>
                <a:gd name="T40" fmla="*/ 22 w 40"/>
                <a:gd name="T41" fmla="*/ 5 h 84"/>
                <a:gd name="T42" fmla="*/ 18 w 40"/>
                <a:gd name="T43" fmla="*/ 28 h 84"/>
                <a:gd name="T44" fmla="*/ 23 w 40"/>
                <a:gd name="T45" fmla="*/ 51 h 84"/>
                <a:gd name="T46" fmla="*/ 20 w 40"/>
                <a:gd name="T47" fmla="*/ 28 h 84"/>
                <a:gd name="T48" fmla="*/ 25 w 40"/>
                <a:gd name="T49" fmla="*/ 5 h 84"/>
                <a:gd name="T50" fmla="*/ 27 w 40"/>
                <a:gd name="T51" fmla="*/ 10 h 84"/>
                <a:gd name="T52" fmla="*/ 34 w 40"/>
                <a:gd name="T53" fmla="*/ 25 h 84"/>
                <a:gd name="T54" fmla="*/ 36 w 40"/>
                <a:gd name="T55" fmla="*/ 4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84">
                  <a:moveTo>
                    <a:pt x="28" y="2"/>
                  </a:moveTo>
                  <a:cubicBezTo>
                    <a:pt x="26" y="1"/>
                    <a:pt x="24" y="0"/>
                    <a:pt x="22" y="0"/>
                  </a:cubicBezTo>
                  <a:cubicBezTo>
                    <a:pt x="21" y="3"/>
                    <a:pt x="19" y="5"/>
                    <a:pt x="17" y="7"/>
                  </a:cubicBezTo>
                  <a:cubicBezTo>
                    <a:pt x="12" y="13"/>
                    <a:pt x="7" y="19"/>
                    <a:pt x="4" y="26"/>
                  </a:cubicBezTo>
                  <a:cubicBezTo>
                    <a:pt x="1" y="34"/>
                    <a:pt x="0" y="42"/>
                    <a:pt x="3" y="51"/>
                  </a:cubicBezTo>
                  <a:cubicBezTo>
                    <a:pt x="6" y="59"/>
                    <a:pt x="10" y="66"/>
                    <a:pt x="15" y="73"/>
                  </a:cubicBezTo>
                  <a:cubicBezTo>
                    <a:pt x="18" y="76"/>
                    <a:pt x="21" y="80"/>
                    <a:pt x="24" y="83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7" y="84"/>
                    <a:pt x="27" y="83"/>
                    <a:pt x="27" y="82"/>
                  </a:cubicBezTo>
                  <a:cubicBezTo>
                    <a:pt x="27" y="77"/>
                    <a:pt x="29" y="73"/>
                    <a:pt x="32" y="68"/>
                  </a:cubicBezTo>
                  <a:cubicBezTo>
                    <a:pt x="34" y="65"/>
                    <a:pt x="35" y="61"/>
                    <a:pt x="36" y="57"/>
                  </a:cubicBezTo>
                  <a:cubicBezTo>
                    <a:pt x="37" y="52"/>
                    <a:pt x="38" y="47"/>
                    <a:pt x="39" y="41"/>
                  </a:cubicBezTo>
                  <a:cubicBezTo>
                    <a:pt x="40" y="34"/>
                    <a:pt x="38" y="27"/>
                    <a:pt x="34" y="20"/>
                  </a:cubicBezTo>
                  <a:cubicBezTo>
                    <a:pt x="31" y="14"/>
                    <a:pt x="28" y="8"/>
                    <a:pt x="28" y="2"/>
                  </a:cubicBezTo>
                  <a:close/>
                  <a:moveTo>
                    <a:pt x="36" y="40"/>
                  </a:moveTo>
                  <a:cubicBezTo>
                    <a:pt x="36" y="47"/>
                    <a:pt x="35" y="54"/>
                    <a:pt x="33" y="61"/>
                  </a:cubicBezTo>
                  <a:cubicBezTo>
                    <a:pt x="31" y="67"/>
                    <a:pt x="27" y="73"/>
                    <a:pt x="24" y="79"/>
                  </a:cubicBezTo>
                  <a:cubicBezTo>
                    <a:pt x="19" y="73"/>
                    <a:pt x="13" y="67"/>
                    <a:pt x="9" y="59"/>
                  </a:cubicBezTo>
                  <a:cubicBezTo>
                    <a:pt x="7" y="53"/>
                    <a:pt x="3" y="47"/>
                    <a:pt x="4" y="39"/>
                  </a:cubicBezTo>
                  <a:cubicBezTo>
                    <a:pt x="5" y="33"/>
                    <a:pt x="5" y="27"/>
                    <a:pt x="9" y="23"/>
                  </a:cubicBezTo>
                  <a:cubicBezTo>
                    <a:pt x="13" y="17"/>
                    <a:pt x="17" y="11"/>
                    <a:pt x="22" y="5"/>
                  </a:cubicBezTo>
                  <a:cubicBezTo>
                    <a:pt x="20" y="13"/>
                    <a:pt x="18" y="21"/>
                    <a:pt x="18" y="28"/>
                  </a:cubicBezTo>
                  <a:cubicBezTo>
                    <a:pt x="17" y="37"/>
                    <a:pt x="20" y="50"/>
                    <a:pt x="23" y="51"/>
                  </a:cubicBezTo>
                  <a:cubicBezTo>
                    <a:pt x="22" y="43"/>
                    <a:pt x="20" y="36"/>
                    <a:pt x="20" y="28"/>
                  </a:cubicBezTo>
                  <a:cubicBezTo>
                    <a:pt x="20" y="20"/>
                    <a:pt x="22" y="12"/>
                    <a:pt x="25" y="5"/>
                  </a:cubicBezTo>
                  <a:cubicBezTo>
                    <a:pt x="26" y="7"/>
                    <a:pt x="27" y="8"/>
                    <a:pt x="27" y="10"/>
                  </a:cubicBezTo>
                  <a:cubicBezTo>
                    <a:pt x="29" y="15"/>
                    <a:pt x="32" y="20"/>
                    <a:pt x="34" y="25"/>
                  </a:cubicBezTo>
                  <a:cubicBezTo>
                    <a:pt x="36" y="30"/>
                    <a:pt x="37" y="35"/>
                    <a:pt x="36" y="4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3037436" y="1041439"/>
            <a:ext cx="6117128" cy="1338121"/>
            <a:chOff x="3037436" y="1666876"/>
            <a:chExt cx="6117128" cy="1338121"/>
          </a:xfrm>
        </p:grpSpPr>
        <p:sp>
          <p:nvSpPr>
            <p:cNvPr id="508" name="Freeform 29"/>
            <p:cNvSpPr/>
            <p:nvPr/>
          </p:nvSpPr>
          <p:spPr bwMode="auto">
            <a:xfrm>
              <a:off x="6676833" y="2074929"/>
              <a:ext cx="904335" cy="768317"/>
            </a:xfrm>
            <a:custGeom>
              <a:avLst/>
              <a:gdLst>
                <a:gd name="T0" fmla="*/ 113 w 117"/>
                <a:gd name="T1" fmla="*/ 93 h 99"/>
                <a:gd name="T2" fmla="*/ 113 w 117"/>
                <a:gd name="T3" fmla="*/ 93 h 99"/>
                <a:gd name="T4" fmla="*/ 111 w 117"/>
                <a:gd name="T5" fmla="*/ 93 h 99"/>
                <a:gd name="T6" fmla="*/ 107 w 117"/>
                <a:gd name="T7" fmla="*/ 94 h 99"/>
                <a:gd name="T8" fmla="*/ 100 w 117"/>
                <a:gd name="T9" fmla="*/ 93 h 99"/>
                <a:gd name="T10" fmla="*/ 91 w 117"/>
                <a:gd name="T11" fmla="*/ 90 h 99"/>
                <a:gd name="T12" fmla="*/ 81 w 117"/>
                <a:gd name="T13" fmla="*/ 84 h 99"/>
                <a:gd name="T14" fmla="*/ 72 w 117"/>
                <a:gd name="T15" fmla="*/ 75 h 99"/>
                <a:gd name="T16" fmla="*/ 63 w 117"/>
                <a:gd name="T17" fmla="*/ 65 h 99"/>
                <a:gd name="T18" fmla="*/ 55 w 117"/>
                <a:gd name="T19" fmla="*/ 54 h 99"/>
                <a:gd name="T20" fmla="*/ 47 w 117"/>
                <a:gd name="T21" fmla="*/ 43 h 99"/>
                <a:gd name="T22" fmla="*/ 39 w 117"/>
                <a:gd name="T23" fmla="*/ 31 h 99"/>
                <a:gd name="T24" fmla="*/ 24 w 117"/>
                <a:gd name="T25" fmla="*/ 12 h 99"/>
                <a:gd name="T26" fmla="*/ 9 w 117"/>
                <a:gd name="T27" fmla="*/ 2 h 99"/>
                <a:gd name="T28" fmla="*/ 5 w 117"/>
                <a:gd name="T29" fmla="*/ 0 h 99"/>
                <a:gd name="T30" fmla="*/ 3 w 117"/>
                <a:gd name="T31" fmla="*/ 0 h 99"/>
                <a:gd name="T32" fmla="*/ 2 w 117"/>
                <a:gd name="T33" fmla="*/ 0 h 99"/>
                <a:gd name="T34" fmla="*/ 0 w 117"/>
                <a:gd name="T35" fmla="*/ 2 h 99"/>
                <a:gd name="T36" fmla="*/ 2 w 117"/>
                <a:gd name="T37" fmla="*/ 4 h 99"/>
                <a:gd name="T38" fmla="*/ 4 w 117"/>
                <a:gd name="T39" fmla="*/ 4 h 99"/>
                <a:gd name="T40" fmla="*/ 8 w 117"/>
                <a:gd name="T41" fmla="*/ 5 h 99"/>
                <a:gd name="T42" fmla="*/ 15 w 117"/>
                <a:gd name="T43" fmla="*/ 8 h 99"/>
                <a:gd name="T44" fmla="*/ 22 w 117"/>
                <a:gd name="T45" fmla="*/ 14 h 99"/>
                <a:gd name="T46" fmla="*/ 29 w 117"/>
                <a:gd name="T47" fmla="*/ 23 h 99"/>
                <a:gd name="T48" fmla="*/ 35 w 117"/>
                <a:gd name="T49" fmla="*/ 34 h 99"/>
                <a:gd name="T50" fmla="*/ 41 w 117"/>
                <a:gd name="T51" fmla="*/ 46 h 99"/>
                <a:gd name="T52" fmla="*/ 49 w 117"/>
                <a:gd name="T53" fmla="*/ 58 h 99"/>
                <a:gd name="T54" fmla="*/ 59 w 117"/>
                <a:gd name="T55" fmla="*/ 69 h 99"/>
                <a:gd name="T56" fmla="*/ 69 w 117"/>
                <a:gd name="T57" fmla="*/ 78 h 99"/>
                <a:gd name="T58" fmla="*/ 90 w 117"/>
                <a:gd name="T59" fmla="*/ 92 h 99"/>
                <a:gd name="T60" fmla="*/ 106 w 117"/>
                <a:gd name="T61" fmla="*/ 98 h 99"/>
                <a:gd name="T62" fmla="*/ 111 w 117"/>
                <a:gd name="T63" fmla="*/ 99 h 99"/>
                <a:gd name="T64" fmla="*/ 113 w 117"/>
                <a:gd name="T65" fmla="*/ 99 h 99"/>
                <a:gd name="T66" fmla="*/ 114 w 117"/>
                <a:gd name="T67" fmla="*/ 99 h 99"/>
                <a:gd name="T68" fmla="*/ 117 w 117"/>
                <a:gd name="T69" fmla="*/ 96 h 99"/>
                <a:gd name="T70" fmla="*/ 113 w 117"/>
                <a:gd name="T71" fmla="*/ 9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99">
                  <a:moveTo>
                    <a:pt x="113" y="93"/>
                  </a:moveTo>
                  <a:cubicBezTo>
                    <a:pt x="113" y="93"/>
                    <a:pt x="113" y="93"/>
                    <a:pt x="113" y="93"/>
                  </a:cubicBezTo>
                  <a:cubicBezTo>
                    <a:pt x="113" y="93"/>
                    <a:pt x="112" y="93"/>
                    <a:pt x="111" y="93"/>
                  </a:cubicBezTo>
                  <a:cubicBezTo>
                    <a:pt x="110" y="94"/>
                    <a:pt x="109" y="94"/>
                    <a:pt x="107" y="94"/>
                  </a:cubicBezTo>
                  <a:cubicBezTo>
                    <a:pt x="105" y="94"/>
                    <a:pt x="102" y="94"/>
                    <a:pt x="100" y="93"/>
                  </a:cubicBezTo>
                  <a:cubicBezTo>
                    <a:pt x="97" y="92"/>
                    <a:pt x="94" y="91"/>
                    <a:pt x="91" y="90"/>
                  </a:cubicBezTo>
                  <a:cubicBezTo>
                    <a:pt x="88" y="88"/>
                    <a:pt x="84" y="86"/>
                    <a:pt x="81" y="84"/>
                  </a:cubicBezTo>
                  <a:cubicBezTo>
                    <a:pt x="78" y="81"/>
                    <a:pt x="75" y="78"/>
                    <a:pt x="72" y="75"/>
                  </a:cubicBezTo>
                  <a:cubicBezTo>
                    <a:pt x="69" y="72"/>
                    <a:pt x="66" y="69"/>
                    <a:pt x="63" y="65"/>
                  </a:cubicBezTo>
                  <a:cubicBezTo>
                    <a:pt x="60" y="62"/>
                    <a:pt x="57" y="58"/>
                    <a:pt x="55" y="54"/>
                  </a:cubicBezTo>
                  <a:cubicBezTo>
                    <a:pt x="52" y="51"/>
                    <a:pt x="49" y="47"/>
                    <a:pt x="47" y="43"/>
                  </a:cubicBezTo>
                  <a:cubicBezTo>
                    <a:pt x="44" y="39"/>
                    <a:pt x="42" y="35"/>
                    <a:pt x="39" y="31"/>
                  </a:cubicBezTo>
                  <a:cubicBezTo>
                    <a:pt x="35" y="24"/>
                    <a:pt x="29" y="17"/>
                    <a:pt x="24" y="12"/>
                  </a:cubicBezTo>
                  <a:cubicBezTo>
                    <a:pt x="19" y="7"/>
                    <a:pt x="13" y="4"/>
                    <a:pt x="9" y="2"/>
                  </a:cubicBezTo>
                  <a:cubicBezTo>
                    <a:pt x="8" y="1"/>
                    <a:pt x="6" y="1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7" y="4"/>
                    <a:pt x="8" y="5"/>
                  </a:cubicBezTo>
                  <a:cubicBezTo>
                    <a:pt x="10" y="6"/>
                    <a:pt x="13" y="7"/>
                    <a:pt x="15" y="8"/>
                  </a:cubicBezTo>
                  <a:cubicBezTo>
                    <a:pt x="17" y="10"/>
                    <a:pt x="20" y="12"/>
                    <a:pt x="22" y="14"/>
                  </a:cubicBezTo>
                  <a:cubicBezTo>
                    <a:pt x="24" y="17"/>
                    <a:pt x="27" y="20"/>
                    <a:pt x="29" y="23"/>
                  </a:cubicBezTo>
                  <a:cubicBezTo>
                    <a:pt x="31" y="27"/>
                    <a:pt x="33" y="30"/>
                    <a:pt x="35" y="34"/>
                  </a:cubicBezTo>
                  <a:cubicBezTo>
                    <a:pt x="37" y="38"/>
                    <a:pt x="39" y="42"/>
                    <a:pt x="41" y="46"/>
                  </a:cubicBezTo>
                  <a:cubicBezTo>
                    <a:pt x="44" y="50"/>
                    <a:pt x="46" y="54"/>
                    <a:pt x="49" y="58"/>
                  </a:cubicBezTo>
                  <a:cubicBezTo>
                    <a:pt x="52" y="62"/>
                    <a:pt x="56" y="66"/>
                    <a:pt x="59" y="69"/>
                  </a:cubicBezTo>
                  <a:cubicBezTo>
                    <a:pt x="62" y="72"/>
                    <a:pt x="66" y="76"/>
                    <a:pt x="69" y="78"/>
                  </a:cubicBezTo>
                  <a:cubicBezTo>
                    <a:pt x="76" y="84"/>
                    <a:pt x="83" y="89"/>
                    <a:pt x="90" y="92"/>
                  </a:cubicBezTo>
                  <a:cubicBezTo>
                    <a:pt x="96" y="95"/>
                    <a:pt x="102" y="97"/>
                    <a:pt x="106" y="98"/>
                  </a:cubicBezTo>
                  <a:cubicBezTo>
                    <a:pt x="108" y="99"/>
                    <a:pt x="110" y="99"/>
                    <a:pt x="111" y="99"/>
                  </a:cubicBezTo>
                  <a:cubicBezTo>
                    <a:pt x="112" y="99"/>
                    <a:pt x="113" y="99"/>
                    <a:pt x="113" y="99"/>
                  </a:cubicBezTo>
                  <a:cubicBezTo>
                    <a:pt x="113" y="99"/>
                    <a:pt x="114" y="99"/>
                    <a:pt x="114" y="99"/>
                  </a:cubicBezTo>
                  <a:cubicBezTo>
                    <a:pt x="116" y="99"/>
                    <a:pt x="117" y="97"/>
                    <a:pt x="117" y="96"/>
                  </a:cubicBezTo>
                  <a:cubicBezTo>
                    <a:pt x="116" y="94"/>
                    <a:pt x="115" y="93"/>
                    <a:pt x="113" y="93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9" name="Freeform 30"/>
            <p:cNvSpPr/>
            <p:nvPr/>
          </p:nvSpPr>
          <p:spPr bwMode="auto">
            <a:xfrm>
              <a:off x="4063084" y="1997730"/>
              <a:ext cx="4095241" cy="867573"/>
            </a:xfrm>
            <a:custGeom>
              <a:avLst/>
              <a:gdLst>
                <a:gd name="T0" fmla="*/ 509 w 531"/>
                <a:gd name="T1" fmla="*/ 57 h 112"/>
                <a:gd name="T2" fmla="*/ 501 w 531"/>
                <a:gd name="T3" fmla="*/ 72 h 112"/>
                <a:gd name="T4" fmla="*/ 517 w 531"/>
                <a:gd name="T5" fmla="*/ 61 h 112"/>
                <a:gd name="T6" fmla="*/ 483 w 531"/>
                <a:gd name="T7" fmla="*/ 89 h 112"/>
                <a:gd name="T8" fmla="*/ 390 w 531"/>
                <a:gd name="T9" fmla="*/ 25 h 112"/>
                <a:gd name="T10" fmla="*/ 308 w 531"/>
                <a:gd name="T11" fmla="*/ 6 h 112"/>
                <a:gd name="T12" fmla="*/ 270 w 531"/>
                <a:gd name="T13" fmla="*/ 34 h 112"/>
                <a:gd name="T14" fmla="*/ 233 w 531"/>
                <a:gd name="T15" fmla="*/ 12 h 112"/>
                <a:gd name="T16" fmla="*/ 187 w 531"/>
                <a:gd name="T17" fmla="*/ 1 h 112"/>
                <a:gd name="T18" fmla="*/ 98 w 531"/>
                <a:gd name="T19" fmla="*/ 62 h 112"/>
                <a:gd name="T20" fmla="*/ 6 w 531"/>
                <a:gd name="T21" fmla="*/ 81 h 112"/>
                <a:gd name="T22" fmla="*/ 26 w 531"/>
                <a:gd name="T23" fmla="*/ 67 h 112"/>
                <a:gd name="T24" fmla="*/ 33 w 531"/>
                <a:gd name="T25" fmla="*/ 67 h 112"/>
                <a:gd name="T26" fmla="*/ 5 w 531"/>
                <a:gd name="T27" fmla="*/ 62 h 112"/>
                <a:gd name="T28" fmla="*/ 23 w 531"/>
                <a:gd name="T29" fmla="*/ 98 h 112"/>
                <a:gd name="T30" fmla="*/ 125 w 531"/>
                <a:gd name="T31" fmla="*/ 49 h 112"/>
                <a:gd name="T32" fmla="*/ 207 w 531"/>
                <a:gd name="T33" fmla="*/ 6 h 112"/>
                <a:gd name="T34" fmla="*/ 199 w 531"/>
                <a:gd name="T35" fmla="*/ 15 h 112"/>
                <a:gd name="T36" fmla="*/ 165 w 531"/>
                <a:gd name="T37" fmla="*/ 61 h 112"/>
                <a:gd name="T38" fmla="*/ 191 w 531"/>
                <a:gd name="T39" fmla="*/ 107 h 112"/>
                <a:gd name="T40" fmla="*/ 222 w 531"/>
                <a:gd name="T41" fmla="*/ 112 h 112"/>
                <a:gd name="T42" fmla="*/ 226 w 531"/>
                <a:gd name="T43" fmla="*/ 52 h 112"/>
                <a:gd name="T44" fmla="*/ 212 w 531"/>
                <a:gd name="T45" fmla="*/ 65 h 112"/>
                <a:gd name="T46" fmla="*/ 220 w 531"/>
                <a:gd name="T47" fmla="*/ 62 h 112"/>
                <a:gd name="T48" fmla="*/ 251 w 531"/>
                <a:gd name="T49" fmla="*/ 73 h 112"/>
                <a:gd name="T50" fmla="*/ 205 w 531"/>
                <a:gd name="T51" fmla="*/ 103 h 112"/>
                <a:gd name="T52" fmla="*/ 171 w 531"/>
                <a:gd name="T53" fmla="*/ 69 h 112"/>
                <a:gd name="T54" fmla="*/ 186 w 531"/>
                <a:gd name="T55" fmla="*/ 31 h 112"/>
                <a:gd name="T56" fmla="*/ 230 w 531"/>
                <a:gd name="T57" fmla="*/ 16 h 112"/>
                <a:gd name="T58" fmla="*/ 247 w 531"/>
                <a:gd name="T59" fmla="*/ 25 h 112"/>
                <a:gd name="T60" fmla="*/ 263 w 531"/>
                <a:gd name="T61" fmla="*/ 48 h 112"/>
                <a:gd name="T62" fmla="*/ 270 w 531"/>
                <a:gd name="T63" fmla="*/ 45 h 112"/>
                <a:gd name="T64" fmla="*/ 299 w 531"/>
                <a:gd name="T65" fmla="*/ 17 h 112"/>
                <a:gd name="T66" fmla="*/ 330 w 531"/>
                <a:gd name="T67" fmla="*/ 19 h 112"/>
                <a:gd name="T68" fmla="*/ 360 w 531"/>
                <a:gd name="T69" fmla="*/ 62 h 112"/>
                <a:gd name="T70" fmla="*/ 336 w 531"/>
                <a:gd name="T71" fmla="*/ 100 h 112"/>
                <a:gd name="T72" fmla="*/ 310 w 531"/>
                <a:gd name="T73" fmla="*/ 104 h 112"/>
                <a:gd name="T74" fmla="*/ 298 w 531"/>
                <a:gd name="T75" fmla="*/ 55 h 112"/>
                <a:gd name="T76" fmla="*/ 313 w 531"/>
                <a:gd name="T77" fmla="*/ 64 h 112"/>
                <a:gd name="T78" fmla="*/ 318 w 531"/>
                <a:gd name="T79" fmla="*/ 59 h 112"/>
                <a:gd name="T80" fmla="*/ 277 w 531"/>
                <a:gd name="T81" fmla="*/ 73 h 112"/>
                <a:gd name="T82" fmla="*/ 328 w 531"/>
                <a:gd name="T83" fmla="*/ 111 h 112"/>
                <a:gd name="T84" fmla="*/ 366 w 531"/>
                <a:gd name="T85" fmla="*/ 69 h 112"/>
                <a:gd name="T86" fmla="*/ 349 w 531"/>
                <a:gd name="T87" fmla="*/ 28 h 112"/>
                <a:gd name="T88" fmla="*/ 309 w 531"/>
                <a:gd name="T89" fmla="*/ 10 h 112"/>
                <a:gd name="T90" fmla="*/ 364 w 531"/>
                <a:gd name="T91" fmla="*/ 15 h 112"/>
                <a:gd name="T92" fmla="*/ 454 w 531"/>
                <a:gd name="T93" fmla="*/ 85 h 112"/>
                <a:gd name="T94" fmla="*/ 530 w 531"/>
                <a:gd name="T95" fmla="*/ 7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1" h="112">
                  <a:moveTo>
                    <a:pt x="530" y="72"/>
                  </a:moveTo>
                  <a:cubicBezTo>
                    <a:pt x="530" y="68"/>
                    <a:pt x="528" y="65"/>
                    <a:pt x="526" y="62"/>
                  </a:cubicBezTo>
                  <a:cubicBezTo>
                    <a:pt x="524" y="59"/>
                    <a:pt x="521" y="58"/>
                    <a:pt x="518" y="57"/>
                  </a:cubicBezTo>
                  <a:cubicBezTo>
                    <a:pt x="515" y="56"/>
                    <a:pt x="512" y="56"/>
                    <a:pt x="509" y="57"/>
                  </a:cubicBezTo>
                  <a:cubicBezTo>
                    <a:pt x="505" y="59"/>
                    <a:pt x="501" y="61"/>
                    <a:pt x="500" y="64"/>
                  </a:cubicBezTo>
                  <a:cubicBezTo>
                    <a:pt x="499" y="65"/>
                    <a:pt x="498" y="66"/>
                    <a:pt x="498" y="67"/>
                  </a:cubicBezTo>
                  <a:cubicBezTo>
                    <a:pt x="498" y="68"/>
                    <a:pt x="498" y="68"/>
                    <a:pt x="498" y="68"/>
                  </a:cubicBezTo>
                  <a:cubicBezTo>
                    <a:pt x="498" y="70"/>
                    <a:pt x="499" y="72"/>
                    <a:pt x="501" y="72"/>
                  </a:cubicBezTo>
                  <a:cubicBezTo>
                    <a:pt x="503" y="73"/>
                    <a:pt x="505" y="71"/>
                    <a:pt x="505" y="69"/>
                  </a:cubicBezTo>
                  <a:cubicBezTo>
                    <a:pt x="505" y="69"/>
                    <a:pt x="505" y="69"/>
                    <a:pt x="505" y="67"/>
                  </a:cubicBezTo>
                  <a:cubicBezTo>
                    <a:pt x="506" y="66"/>
                    <a:pt x="508" y="63"/>
                    <a:pt x="511" y="62"/>
                  </a:cubicBezTo>
                  <a:cubicBezTo>
                    <a:pt x="513" y="62"/>
                    <a:pt x="515" y="61"/>
                    <a:pt x="517" y="61"/>
                  </a:cubicBezTo>
                  <a:cubicBezTo>
                    <a:pt x="519" y="62"/>
                    <a:pt x="521" y="63"/>
                    <a:pt x="523" y="65"/>
                  </a:cubicBezTo>
                  <a:cubicBezTo>
                    <a:pt x="526" y="69"/>
                    <a:pt x="528" y="75"/>
                    <a:pt x="525" y="81"/>
                  </a:cubicBezTo>
                  <a:cubicBezTo>
                    <a:pt x="522" y="87"/>
                    <a:pt x="515" y="92"/>
                    <a:pt x="507" y="93"/>
                  </a:cubicBezTo>
                  <a:cubicBezTo>
                    <a:pt x="500" y="94"/>
                    <a:pt x="491" y="92"/>
                    <a:pt x="483" y="89"/>
                  </a:cubicBezTo>
                  <a:cubicBezTo>
                    <a:pt x="474" y="86"/>
                    <a:pt x="466" y="83"/>
                    <a:pt x="457" y="78"/>
                  </a:cubicBezTo>
                  <a:cubicBezTo>
                    <a:pt x="449" y="74"/>
                    <a:pt x="441" y="68"/>
                    <a:pt x="433" y="62"/>
                  </a:cubicBezTo>
                  <a:cubicBezTo>
                    <a:pt x="426" y="56"/>
                    <a:pt x="418" y="50"/>
                    <a:pt x="411" y="43"/>
                  </a:cubicBezTo>
                  <a:cubicBezTo>
                    <a:pt x="404" y="37"/>
                    <a:pt x="397" y="30"/>
                    <a:pt x="390" y="25"/>
                  </a:cubicBezTo>
                  <a:cubicBezTo>
                    <a:pt x="382" y="19"/>
                    <a:pt x="375" y="13"/>
                    <a:pt x="367" y="9"/>
                  </a:cubicBezTo>
                  <a:cubicBezTo>
                    <a:pt x="359" y="5"/>
                    <a:pt x="352" y="2"/>
                    <a:pt x="344" y="1"/>
                  </a:cubicBezTo>
                  <a:cubicBezTo>
                    <a:pt x="336" y="0"/>
                    <a:pt x="329" y="0"/>
                    <a:pt x="323" y="1"/>
                  </a:cubicBezTo>
                  <a:cubicBezTo>
                    <a:pt x="317" y="2"/>
                    <a:pt x="312" y="4"/>
                    <a:pt x="308" y="6"/>
                  </a:cubicBezTo>
                  <a:cubicBezTo>
                    <a:pt x="304" y="8"/>
                    <a:pt x="301" y="10"/>
                    <a:pt x="299" y="12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291" y="14"/>
                    <a:pt x="286" y="18"/>
                    <a:pt x="281" y="21"/>
                  </a:cubicBezTo>
                  <a:cubicBezTo>
                    <a:pt x="276" y="25"/>
                    <a:pt x="273" y="30"/>
                    <a:pt x="270" y="34"/>
                  </a:cubicBezTo>
                  <a:cubicBezTo>
                    <a:pt x="268" y="37"/>
                    <a:pt x="267" y="40"/>
                    <a:pt x="265" y="42"/>
                  </a:cubicBezTo>
                  <a:cubicBezTo>
                    <a:pt x="264" y="40"/>
                    <a:pt x="263" y="37"/>
                    <a:pt x="261" y="34"/>
                  </a:cubicBezTo>
                  <a:cubicBezTo>
                    <a:pt x="258" y="30"/>
                    <a:pt x="255" y="25"/>
                    <a:pt x="250" y="21"/>
                  </a:cubicBezTo>
                  <a:cubicBezTo>
                    <a:pt x="245" y="18"/>
                    <a:pt x="240" y="14"/>
                    <a:pt x="233" y="12"/>
                  </a:cubicBezTo>
                  <a:cubicBezTo>
                    <a:pt x="233" y="12"/>
                    <a:pt x="233" y="12"/>
                    <a:pt x="232" y="12"/>
                  </a:cubicBezTo>
                  <a:cubicBezTo>
                    <a:pt x="230" y="10"/>
                    <a:pt x="227" y="8"/>
                    <a:pt x="223" y="6"/>
                  </a:cubicBezTo>
                  <a:cubicBezTo>
                    <a:pt x="219" y="4"/>
                    <a:pt x="214" y="2"/>
                    <a:pt x="208" y="1"/>
                  </a:cubicBezTo>
                  <a:cubicBezTo>
                    <a:pt x="202" y="0"/>
                    <a:pt x="195" y="0"/>
                    <a:pt x="187" y="1"/>
                  </a:cubicBezTo>
                  <a:cubicBezTo>
                    <a:pt x="179" y="2"/>
                    <a:pt x="172" y="5"/>
                    <a:pt x="164" y="9"/>
                  </a:cubicBezTo>
                  <a:cubicBezTo>
                    <a:pt x="156" y="13"/>
                    <a:pt x="149" y="19"/>
                    <a:pt x="141" y="25"/>
                  </a:cubicBezTo>
                  <a:cubicBezTo>
                    <a:pt x="134" y="30"/>
                    <a:pt x="127" y="37"/>
                    <a:pt x="120" y="43"/>
                  </a:cubicBezTo>
                  <a:cubicBezTo>
                    <a:pt x="113" y="50"/>
                    <a:pt x="105" y="56"/>
                    <a:pt x="98" y="62"/>
                  </a:cubicBezTo>
                  <a:cubicBezTo>
                    <a:pt x="90" y="68"/>
                    <a:pt x="82" y="74"/>
                    <a:pt x="74" y="78"/>
                  </a:cubicBezTo>
                  <a:cubicBezTo>
                    <a:pt x="65" y="83"/>
                    <a:pt x="57" y="86"/>
                    <a:pt x="48" y="89"/>
                  </a:cubicBezTo>
                  <a:cubicBezTo>
                    <a:pt x="40" y="92"/>
                    <a:pt x="31" y="94"/>
                    <a:pt x="24" y="93"/>
                  </a:cubicBezTo>
                  <a:cubicBezTo>
                    <a:pt x="16" y="92"/>
                    <a:pt x="9" y="87"/>
                    <a:pt x="6" y="81"/>
                  </a:cubicBezTo>
                  <a:cubicBezTo>
                    <a:pt x="3" y="75"/>
                    <a:pt x="5" y="69"/>
                    <a:pt x="8" y="65"/>
                  </a:cubicBezTo>
                  <a:cubicBezTo>
                    <a:pt x="10" y="63"/>
                    <a:pt x="12" y="62"/>
                    <a:pt x="14" y="61"/>
                  </a:cubicBezTo>
                  <a:cubicBezTo>
                    <a:pt x="16" y="61"/>
                    <a:pt x="18" y="62"/>
                    <a:pt x="20" y="62"/>
                  </a:cubicBezTo>
                  <a:cubicBezTo>
                    <a:pt x="23" y="63"/>
                    <a:pt x="25" y="66"/>
                    <a:pt x="26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71"/>
                    <a:pt x="28" y="73"/>
                    <a:pt x="30" y="72"/>
                  </a:cubicBezTo>
                  <a:cubicBezTo>
                    <a:pt x="32" y="72"/>
                    <a:pt x="33" y="70"/>
                    <a:pt x="33" y="68"/>
                  </a:cubicBezTo>
                  <a:cubicBezTo>
                    <a:pt x="33" y="68"/>
                    <a:pt x="33" y="68"/>
                    <a:pt x="33" y="67"/>
                  </a:cubicBezTo>
                  <a:cubicBezTo>
                    <a:pt x="33" y="66"/>
                    <a:pt x="32" y="65"/>
                    <a:pt x="31" y="64"/>
                  </a:cubicBezTo>
                  <a:cubicBezTo>
                    <a:pt x="30" y="61"/>
                    <a:pt x="26" y="59"/>
                    <a:pt x="22" y="57"/>
                  </a:cubicBezTo>
                  <a:cubicBezTo>
                    <a:pt x="19" y="56"/>
                    <a:pt x="16" y="56"/>
                    <a:pt x="13" y="57"/>
                  </a:cubicBezTo>
                  <a:cubicBezTo>
                    <a:pt x="10" y="58"/>
                    <a:pt x="7" y="59"/>
                    <a:pt x="5" y="62"/>
                  </a:cubicBezTo>
                  <a:cubicBezTo>
                    <a:pt x="3" y="65"/>
                    <a:pt x="1" y="68"/>
                    <a:pt x="1" y="72"/>
                  </a:cubicBezTo>
                  <a:cubicBezTo>
                    <a:pt x="1" y="74"/>
                    <a:pt x="0" y="76"/>
                    <a:pt x="1" y="78"/>
                  </a:cubicBezTo>
                  <a:cubicBezTo>
                    <a:pt x="1" y="79"/>
                    <a:pt x="2" y="81"/>
                    <a:pt x="3" y="83"/>
                  </a:cubicBezTo>
                  <a:cubicBezTo>
                    <a:pt x="6" y="91"/>
                    <a:pt x="14" y="97"/>
                    <a:pt x="23" y="98"/>
                  </a:cubicBezTo>
                  <a:cubicBezTo>
                    <a:pt x="32" y="100"/>
                    <a:pt x="41" y="99"/>
                    <a:pt x="50" y="96"/>
                  </a:cubicBezTo>
                  <a:cubicBezTo>
                    <a:pt x="59" y="93"/>
                    <a:pt x="69" y="89"/>
                    <a:pt x="77" y="85"/>
                  </a:cubicBezTo>
                  <a:cubicBezTo>
                    <a:pt x="86" y="80"/>
                    <a:pt x="94" y="74"/>
                    <a:pt x="102" y="68"/>
                  </a:cubicBezTo>
                  <a:cubicBezTo>
                    <a:pt x="110" y="62"/>
                    <a:pt x="118" y="55"/>
                    <a:pt x="125" y="49"/>
                  </a:cubicBezTo>
                  <a:cubicBezTo>
                    <a:pt x="132" y="42"/>
                    <a:pt x="139" y="36"/>
                    <a:pt x="146" y="30"/>
                  </a:cubicBezTo>
                  <a:cubicBezTo>
                    <a:pt x="153" y="24"/>
                    <a:pt x="160" y="19"/>
                    <a:pt x="167" y="15"/>
                  </a:cubicBezTo>
                  <a:cubicBezTo>
                    <a:pt x="174" y="11"/>
                    <a:pt x="181" y="8"/>
                    <a:pt x="188" y="7"/>
                  </a:cubicBezTo>
                  <a:cubicBezTo>
                    <a:pt x="195" y="5"/>
                    <a:pt x="202" y="5"/>
                    <a:pt x="207" y="6"/>
                  </a:cubicBezTo>
                  <a:cubicBezTo>
                    <a:pt x="213" y="7"/>
                    <a:pt x="218" y="8"/>
                    <a:pt x="221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17" y="10"/>
                    <a:pt x="211" y="10"/>
                    <a:pt x="205" y="12"/>
                  </a:cubicBezTo>
                  <a:cubicBezTo>
                    <a:pt x="203" y="13"/>
                    <a:pt x="201" y="14"/>
                    <a:pt x="199" y="15"/>
                  </a:cubicBezTo>
                  <a:cubicBezTo>
                    <a:pt x="197" y="16"/>
                    <a:pt x="195" y="17"/>
                    <a:pt x="193" y="18"/>
                  </a:cubicBezTo>
                  <a:cubicBezTo>
                    <a:pt x="189" y="21"/>
                    <a:pt x="185" y="24"/>
                    <a:pt x="182" y="28"/>
                  </a:cubicBezTo>
                  <a:cubicBezTo>
                    <a:pt x="176" y="35"/>
                    <a:pt x="170" y="43"/>
                    <a:pt x="167" y="53"/>
                  </a:cubicBezTo>
                  <a:cubicBezTo>
                    <a:pt x="166" y="56"/>
                    <a:pt x="166" y="59"/>
                    <a:pt x="165" y="61"/>
                  </a:cubicBezTo>
                  <a:cubicBezTo>
                    <a:pt x="165" y="62"/>
                    <a:pt x="165" y="64"/>
                    <a:pt x="165" y="65"/>
                  </a:cubicBezTo>
                  <a:cubicBezTo>
                    <a:pt x="165" y="67"/>
                    <a:pt x="165" y="68"/>
                    <a:pt x="165" y="69"/>
                  </a:cubicBezTo>
                  <a:cubicBezTo>
                    <a:pt x="165" y="75"/>
                    <a:pt x="166" y="80"/>
                    <a:pt x="168" y="85"/>
                  </a:cubicBezTo>
                  <a:cubicBezTo>
                    <a:pt x="173" y="95"/>
                    <a:pt x="182" y="103"/>
                    <a:pt x="191" y="107"/>
                  </a:cubicBezTo>
                  <a:cubicBezTo>
                    <a:pt x="194" y="109"/>
                    <a:pt x="196" y="109"/>
                    <a:pt x="199" y="110"/>
                  </a:cubicBezTo>
                  <a:cubicBezTo>
                    <a:pt x="200" y="110"/>
                    <a:pt x="201" y="111"/>
                    <a:pt x="203" y="111"/>
                  </a:cubicBezTo>
                  <a:cubicBezTo>
                    <a:pt x="204" y="111"/>
                    <a:pt x="205" y="111"/>
                    <a:pt x="207" y="112"/>
                  </a:cubicBezTo>
                  <a:cubicBezTo>
                    <a:pt x="212" y="112"/>
                    <a:pt x="217" y="112"/>
                    <a:pt x="222" y="112"/>
                  </a:cubicBezTo>
                  <a:cubicBezTo>
                    <a:pt x="232" y="110"/>
                    <a:pt x="241" y="105"/>
                    <a:pt x="247" y="97"/>
                  </a:cubicBezTo>
                  <a:cubicBezTo>
                    <a:pt x="253" y="90"/>
                    <a:pt x="255" y="81"/>
                    <a:pt x="254" y="73"/>
                  </a:cubicBezTo>
                  <a:cubicBezTo>
                    <a:pt x="252" y="65"/>
                    <a:pt x="247" y="59"/>
                    <a:pt x="242" y="56"/>
                  </a:cubicBezTo>
                  <a:cubicBezTo>
                    <a:pt x="236" y="52"/>
                    <a:pt x="230" y="52"/>
                    <a:pt x="226" y="52"/>
                  </a:cubicBezTo>
                  <a:cubicBezTo>
                    <a:pt x="221" y="53"/>
                    <a:pt x="217" y="56"/>
                    <a:pt x="215" y="57"/>
                  </a:cubicBezTo>
                  <a:cubicBezTo>
                    <a:pt x="214" y="58"/>
                    <a:pt x="213" y="59"/>
                    <a:pt x="213" y="59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0" y="61"/>
                    <a:pt x="210" y="64"/>
                    <a:pt x="212" y="65"/>
                  </a:cubicBezTo>
                  <a:cubicBezTo>
                    <a:pt x="213" y="67"/>
                    <a:pt x="216" y="67"/>
                    <a:pt x="217" y="65"/>
                  </a:cubicBezTo>
                  <a:cubicBezTo>
                    <a:pt x="218" y="65"/>
                    <a:pt x="218" y="65"/>
                    <a:pt x="218" y="64"/>
                  </a:cubicBezTo>
                  <a:cubicBezTo>
                    <a:pt x="218" y="64"/>
                    <a:pt x="218" y="64"/>
                    <a:pt x="218" y="64"/>
                  </a:cubicBezTo>
                  <a:cubicBezTo>
                    <a:pt x="219" y="63"/>
                    <a:pt x="219" y="62"/>
                    <a:pt x="220" y="62"/>
                  </a:cubicBezTo>
                  <a:cubicBezTo>
                    <a:pt x="221" y="60"/>
                    <a:pt x="223" y="58"/>
                    <a:pt x="227" y="56"/>
                  </a:cubicBezTo>
                  <a:cubicBezTo>
                    <a:pt x="228" y="56"/>
                    <a:pt x="231" y="55"/>
                    <a:pt x="233" y="55"/>
                  </a:cubicBezTo>
                  <a:cubicBezTo>
                    <a:pt x="236" y="55"/>
                    <a:pt x="238" y="56"/>
                    <a:pt x="241" y="58"/>
                  </a:cubicBezTo>
                  <a:cubicBezTo>
                    <a:pt x="246" y="60"/>
                    <a:pt x="250" y="66"/>
                    <a:pt x="251" y="73"/>
                  </a:cubicBezTo>
                  <a:cubicBezTo>
                    <a:pt x="252" y="80"/>
                    <a:pt x="249" y="88"/>
                    <a:pt x="243" y="94"/>
                  </a:cubicBezTo>
                  <a:cubicBezTo>
                    <a:pt x="238" y="99"/>
                    <a:pt x="229" y="103"/>
                    <a:pt x="221" y="104"/>
                  </a:cubicBezTo>
                  <a:cubicBezTo>
                    <a:pt x="217" y="104"/>
                    <a:pt x="212" y="104"/>
                    <a:pt x="208" y="103"/>
                  </a:cubicBezTo>
                  <a:cubicBezTo>
                    <a:pt x="207" y="103"/>
                    <a:pt x="205" y="103"/>
                    <a:pt x="205" y="103"/>
                  </a:cubicBezTo>
                  <a:cubicBezTo>
                    <a:pt x="203" y="102"/>
                    <a:pt x="202" y="102"/>
                    <a:pt x="201" y="102"/>
                  </a:cubicBezTo>
                  <a:cubicBezTo>
                    <a:pt x="199" y="101"/>
                    <a:pt x="197" y="100"/>
                    <a:pt x="195" y="100"/>
                  </a:cubicBezTo>
                  <a:cubicBezTo>
                    <a:pt x="186" y="96"/>
                    <a:pt x="179" y="90"/>
                    <a:pt x="175" y="82"/>
                  </a:cubicBezTo>
                  <a:cubicBezTo>
                    <a:pt x="173" y="78"/>
                    <a:pt x="172" y="73"/>
                    <a:pt x="171" y="69"/>
                  </a:cubicBezTo>
                  <a:cubicBezTo>
                    <a:pt x="171" y="67"/>
                    <a:pt x="171" y="66"/>
                    <a:pt x="171" y="65"/>
                  </a:cubicBezTo>
                  <a:cubicBezTo>
                    <a:pt x="171" y="64"/>
                    <a:pt x="171" y="63"/>
                    <a:pt x="171" y="62"/>
                  </a:cubicBezTo>
                  <a:cubicBezTo>
                    <a:pt x="171" y="60"/>
                    <a:pt x="172" y="57"/>
                    <a:pt x="172" y="55"/>
                  </a:cubicBezTo>
                  <a:cubicBezTo>
                    <a:pt x="175" y="46"/>
                    <a:pt x="180" y="38"/>
                    <a:pt x="186" y="31"/>
                  </a:cubicBezTo>
                  <a:cubicBezTo>
                    <a:pt x="189" y="27"/>
                    <a:pt x="192" y="24"/>
                    <a:pt x="196" y="22"/>
                  </a:cubicBezTo>
                  <a:cubicBezTo>
                    <a:pt x="197" y="21"/>
                    <a:pt x="199" y="20"/>
                    <a:pt x="201" y="19"/>
                  </a:cubicBezTo>
                  <a:cubicBezTo>
                    <a:pt x="203" y="17"/>
                    <a:pt x="205" y="17"/>
                    <a:pt x="207" y="16"/>
                  </a:cubicBezTo>
                  <a:cubicBezTo>
                    <a:pt x="215" y="14"/>
                    <a:pt x="223" y="14"/>
                    <a:pt x="230" y="16"/>
                  </a:cubicBezTo>
                  <a:cubicBezTo>
                    <a:pt x="230" y="16"/>
                    <a:pt x="231" y="16"/>
                    <a:pt x="232" y="17"/>
                  </a:cubicBezTo>
                  <a:cubicBezTo>
                    <a:pt x="232" y="17"/>
                    <a:pt x="232" y="17"/>
                    <a:pt x="232" y="17"/>
                  </a:cubicBezTo>
                  <a:cubicBezTo>
                    <a:pt x="233" y="18"/>
                    <a:pt x="233" y="18"/>
                    <a:pt x="234" y="17"/>
                  </a:cubicBezTo>
                  <a:cubicBezTo>
                    <a:pt x="239" y="19"/>
                    <a:pt x="243" y="22"/>
                    <a:pt x="247" y="25"/>
                  </a:cubicBezTo>
                  <a:cubicBezTo>
                    <a:pt x="251" y="29"/>
                    <a:pt x="254" y="33"/>
                    <a:pt x="256" y="36"/>
                  </a:cubicBezTo>
                  <a:cubicBezTo>
                    <a:pt x="259" y="40"/>
                    <a:pt x="260" y="43"/>
                    <a:pt x="261" y="45"/>
                  </a:cubicBezTo>
                  <a:cubicBezTo>
                    <a:pt x="262" y="47"/>
                    <a:pt x="263" y="48"/>
                    <a:pt x="263" y="48"/>
                  </a:cubicBezTo>
                  <a:cubicBezTo>
                    <a:pt x="263" y="48"/>
                    <a:pt x="263" y="48"/>
                    <a:pt x="263" y="48"/>
                  </a:cubicBezTo>
                  <a:cubicBezTo>
                    <a:pt x="263" y="50"/>
                    <a:pt x="264" y="50"/>
                    <a:pt x="265" y="50"/>
                  </a:cubicBezTo>
                  <a:cubicBezTo>
                    <a:pt x="267" y="50"/>
                    <a:pt x="268" y="50"/>
                    <a:pt x="268" y="48"/>
                  </a:cubicBezTo>
                  <a:cubicBezTo>
                    <a:pt x="268" y="48"/>
                    <a:pt x="268" y="48"/>
                    <a:pt x="268" y="48"/>
                  </a:cubicBezTo>
                  <a:cubicBezTo>
                    <a:pt x="268" y="48"/>
                    <a:pt x="269" y="47"/>
                    <a:pt x="270" y="45"/>
                  </a:cubicBezTo>
                  <a:cubicBezTo>
                    <a:pt x="271" y="43"/>
                    <a:pt x="272" y="40"/>
                    <a:pt x="275" y="36"/>
                  </a:cubicBezTo>
                  <a:cubicBezTo>
                    <a:pt x="277" y="33"/>
                    <a:pt x="280" y="29"/>
                    <a:pt x="284" y="25"/>
                  </a:cubicBezTo>
                  <a:cubicBezTo>
                    <a:pt x="288" y="22"/>
                    <a:pt x="292" y="19"/>
                    <a:pt x="297" y="17"/>
                  </a:cubicBezTo>
                  <a:cubicBezTo>
                    <a:pt x="298" y="18"/>
                    <a:pt x="298" y="18"/>
                    <a:pt x="299" y="17"/>
                  </a:cubicBezTo>
                  <a:cubicBezTo>
                    <a:pt x="299" y="17"/>
                    <a:pt x="299" y="17"/>
                    <a:pt x="299" y="17"/>
                  </a:cubicBezTo>
                  <a:cubicBezTo>
                    <a:pt x="300" y="16"/>
                    <a:pt x="301" y="16"/>
                    <a:pt x="301" y="16"/>
                  </a:cubicBezTo>
                  <a:cubicBezTo>
                    <a:pt x="308" y="14"/>
                    <a:pt x="316" y="14"/>
                    <a:pt x="324" y="16"/>
                  </a:cubicBezTo>
                  <a:cubicBezTo>
                    <a:pt x="326" y="17"/>
                    <a:pt x="328" y="17"/>
                    <a:pt x="330" y="19"/>
                  </a:cubicBezTo>
                  <a:cubicBezTo>
                    <a:pt x="332" y="20"/>
                    <a:pt x="334" y="21"/>
                    <a:pt x="335" y="22"/>
                  </a:cubicBezTo>
                  <a:cubicBezTo>
                    <a:pt x="339" y="24"/>
                    <a:pt x="342" y="27"/>
                    <a:pt x="345" y="31"/>
                  </a:cubicBezTo>
                  <a:cubicBezTo>
                    <a:pt x="351" y="38"/>
                    <a:pt x="356" y="46"/>
                    <a:pt x="358" y="55"/>
                  </a:cubicBezTo>
                  <a:cubicBezTo>
                    <a:pt x="359" y="57"/>
                    <a:pt x="359" y="60"/>
                    <a:pt x="360" y="62"/>
                  </a:cubicBezTo>
                  <a:cubicBezTo>
                    <a:pt x="360" y="63"/>
                    <a:pt x="360" y="64"/>
                    <a:pt x="360" y="65"/>
                  </a:cubicBezTo>
                  <a:cubicBezTo>
                    <a:pt x="360" y="66"/>
                    <a:pt x="360" y="67"/>
                    <a:pt x="360" y="69"/>
                  </a:cubicBezTo>
                  <a:cubicBezTo>
                    <a:pt x="359" y="73"/>
                    <a:pt x="358" y="78"/>
                    <a:pt x="356" y="82"/>
                  </a:cubicBezTo>
                  <a:cubicBezTo>
                    <a:pt x="352" y="90"/>
                    <a:pt x="345" y="96"/>
                    <a:pt x="336" y="100"/>
                  </a:cubicBezTo>
                  <a:cubicBezTo>
                    <a:pt x="334" y="100"/>
                    <a:pt x="332" y="101"/>
                    <a:pt x="330" y="102"/>
                  </a:cubicBezTo>
                  <a:cubicBezTo>
                    <a:pt x="329" y="102"/>
                    <a:pt x="328" y="102"/>
                    <a:pt x="326" y="103"/>
                  </a:cubicBezTo>
                  <a:cubicBezTo>
                    <a:pt x="326" y="103"/>
                    <a:pt x="324" y="103"/>
                    <a:pt x="323" y="103"/>
                  </a:cubicBezTo>
                  <a:cubicBezTo>
                    <a:pt x="319" y="104"/>
                    <a:pt x="314" y="104"/>
                    <a:pt x="310" y="104"/>
                  </a:cubicBezTo>
                  <a:cubicBezTo>
                    <a:pt x="302" y="103"/>
                    <a:pt x="293" y="99"/>
                    <a:pt x="288" y="94"/>
                  </a:cubicBezTo>
                  <a:cubicBezTo>
                    <a:pt x="282" y="88"/>
                    <a:pt x="279" y="80"/>
                    <a:pt x="280" y="73"/>
                  </a:cubicBezTo>
                  <a:cubicBezTo>
                    <a:pt x="281" y="66"/>
                    <a:pt x="285" y="60"/>
                    <a:pt x="290" y="58"/>
                  </a:cubicBezTo>
                  <a:cubicBezTo>
                    <a:pt x="293" y="56"/>
                    <a:pt x="295" y="55"/>
                    <a:pt x="298" y="55"/>
                  </a:cubicBezTo>
                  <a:cubicBezTo>
                    <a:pt x="300" y="55"/>
                    <a:pt x="303" y="56"/>
                    <a:pt x="304" y="56"/>
                  </a:cubicBezTo>
                  <a:cubicBezTo>
                    <a:pt x="308" y="58"/>
                    <a:pt x="310" y="60"/>
                    <a:pt x="311" y="62"/>
                  </a:cubicBezTo>
                  <a:cubicBezTo>
                    <a:pt x="312" y="62"/>
                    <a:pt x="312" y="63"/>
                    <a:pt x="313" y="64"/>
                  </a:cubicBezTo>
                  <a:cubicBezTo>
                    <a:pt x="313" y="64"/>
                    <a:pt x="313" y="64"/>
                    <a:pt x="313" y="64"/>
                  </a:cubicBezTo>
                  <a:cubicBezTo>
                    <a:pt x="313" y="65"/>
                    <a:pt x="313" y="65"/>
                    <a:pt x="314" y="65"/>
                  </a:cubicBezTo>
                  <a:cubicBezTo>
                    <a:pt x="315" y="67"/>
                    <a:pt x="318" y="67"/>
                    <a:pt x="319" y="65"/>
                  </a:cubicBezTo>
                  <a:cubicBezTo>
                    <a:pt x="321" y="64"/>
                    <a:pt x="321" y="61"/>
                    <a:pt x="319" y="60"/>
                  </a:cubicBezTo>
                  <a:cubicBezTo>
                    <a:pt x="319" y="60"/>
                    <a:pt x="319" y="60"/>
                    <a:pt x="318" y="59"/>
                  </a:cubicBezTo>
                  <a:cubicBezTo>
                    <a:pt x="318" y="59"/>
                    <a:pt x="317" y="58"/>
                    <a:pt x="316" y="57"/>
                  </a:cubicBezTo>
                  <a:cubicBezTo>
                    <a:pt x="314" y="56"/>
                    <a:pt x="310" y="53"/>
                    <a:pt x="305" y="52"/>
                  </a:cubicBezTo>
                  <a:cubicBezTo>
                    <a:pt x="301" y="52"/>
                    <a:pt x="295" y="52"/>
                    <a:pt x="289" y="56"/>
                  </a:cubicBezTo>
                  <a:cubicBezTo>
                    <a:pt x="284" y="59"/>
                    <a:pt x="279" y="65"/>
                    <a:pt x="277" y="73"/>
                  </a:cubicBezTo>
                  <a:cubicBezTo>
                    <a:pt x="276" y="81"/>
                    <a:pt x="278" y="90"/>
                    <a:pt x="284" y="97"/>
                  </a:cubicBezTo>
                  <a:cubicBezTo>
                    <a:pt x="290" y="105"/>
                    <a:pt x="299" y="110"/>
                    <a:pt x="309" y="112"/>
                  </a:cubicBezTo>
                  <a:cubicBezTo>
                    <a:pt x="314" y="112"/>
                    <a:pt x="319" y="112"/>
                    <a:pt x="324" y="112"/>
                  </a:cubicBezTo>
                  <a:cubicBezTo>
                    <a:pt x="326" y="111"/>
                    <a:pt x="327" y="111"/>
                    <a:pt x="328" y="111"/>
                  </a:cubicBezTo>
                  <a:cubicBezTo>
                    <a:pt x="330" y="111"/>
                    <a:pt x="331" y="110"/>
                    <a:pt x="332" y="110"/>
                  </a:cubicBezTo>
                  <a:cubicBezTo>
                    <a:pt x="335" y="109"/>
                    <a:pt x="337" y="109"/>
                    <a:pt x="340" y="107"/>
                  </a:cubicBezTo>
                  <a:cubicBezTo>
                    <a:pt x="349" y="103"/>
                    <a:pt x="358" y="95"/>
                    <a:pt x="363" y="85"/>
                  </a:cubicBezTo>
                  <a:cubicBezTo>
                    <a:pt x="365" y="80"/>
                    <a:pt x="366" y="75"/>
                    <a:pt x="366" y="69"/>
                  </a:cubicBezTo>
                  <a:cubicBezTo>
                    <a:pt x="366" y="68"/>
                    <a:pt x="366" y="67"/>
                    <a:pt x="366" y="65"/>
                  </a:cubicBezTo>
                  <a:cubicBezTo>
                    <a:pt x="366" y="64"/>
                    <a:pt x="366" y="62"/>
                    <a:pt x="366" y="61"/>
                  </a:cubicBezTo>
                  <a:cubicBezTo>
                    <a:pt x="365" y="59"/>
                    <a:pt x="365" y="56"/>
                    <a:pt x="364" y="53"/>
                  </a:cubicBezTo>
                  <a:cubicBezTo>
                    <a:pt x="361" y="43"/>
                    <a:pt x="355" y="35"/>
                    <a:pt x="349" y="28"/>
                  </a:cubicBezTo>
                  <a:cubicBezTo>
                    <a:pt x="346" y="24"/>
                    <a:pt x="342" y="21"/>
                    <a:pt x="338" y="18"/>
                  </a:cubicBezTo>
                  <a:cubicBezTo>
                    <a:pt x="336" y="17"/>
                    <a:pt x="334" y="16"/>
                    <a:pt x="332" y="15"/>
                  </a:cubicBezTo>
                  <a:cubicBezTo>
                    <a:pt x="330" y="14"/>
                    <a:pt x="328" y="13"/>
                    <a:pt x="326" y="12"/>
                  </a:cubicBezTo>
                  <a:cubicBezTo>
                    <a:pt x="320" y="10"/>
                    <a:pt x="314" y="10"/>
                    <a:pt x="309" y="10"/>
                  </a:cubicBezTo>
                  <a:cubicBezTo>
                    <a:pt x="309" y="10"/>
                    <a:pt x="309" y="10"/>
                    <a:pt x="310" y="10"/>
                  </a:cubicBezTo>
                  <a:cubicBezTo>
                    <a:pt x="313" y="8"/>
                    <a:pt x="318" y="7"/>
                    <a:pt x="324" y="6"/>
                  </a:cubicBezTo>
                  <a:cubicBezTo>
                    <a:pt x="329" y="5"/>
                    <a:pt x="336" y="5"/>
                    <a:pt x="343" y="7"/>
                  </a:cubicBezTo>
                  <a:cubicBezTo>
                    <a:pt x="350" y="8"/>
                    <a:pt x="357" y="11"/>
                    <a:pt x="364" y="15"/>
                  </a:cubicBezTo>
                  <a:cubicBezTo>
                    <a:pt x="371" y="19"/>
                    <a:pt x="378" y="24"/>
                    <a:pt x="385" y="30"/>
                  </a:cubicBezTo>
                  <a:cubicBezTo>
                    <a:pt x="392" y="36"/>
                    <a:pt x="399" y="42"/>
                    <a:pt x="406" y="49"/>
                  </a:cubicBezTo>
                  <a:cubicBezTo>
                    <a:pt x="413" y="55"/>
                    <a:pt x="421" y="62"/>
                    <a:pt x="429" y="68"/>
                  </a:cubicBezTo>
                  <a:cubicBezTo>
                    <a:pt x="437" y="74"/>
                    <a:pt x="445" y="80"/>
                    <a:pt x="454" y="85"/>
                  </a:cubicBezTo>
                  <a:cubicBezTo>
                    <a:pt x="462" y="89"/>
                    <a:pt x="472" y="93"/>
                    <a:pt x="481" y="96"/>
                  </a:cubicBezTo>
                  <a:cubicBezTo>
                    <a:pt x="490" y="99"/>
                    <a:pt x="499" y="100"/>
                    <a:pt x="508" y="98"/>
                  </a:cubicBezTo>
                  <a:cubicBezTo>
                    <a:pt x="517" y="97"/>
                    <a:pt x="525" y="91"/>
                    <a:pt x="528" y="83"/>
                  </a:cubicBezTo>
                  <a:cubicBezTo>
                    <a:pt x="529" y="81"/>
                    <a:pt x="530" y="79"/>
                    <a:pt x="530" y="78"/>
                  </a:cubicBezTo>
                  <a:cubicBezTo>
                    <a:pt x="531" y="76"/>
                    <a:pt x="530" y="74"/>
                    <a:pt x="530" y="7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0" name="Oval 31"/>
            <p:cNvSpPr>
              <a:spLocks noChangeArrowheads="1"/>
            </p:cNvSpPr>
            <p:nvPr/>
          </p:nvSpPr>
          <p:spPr bwMode="auto">
            <a:xfrm>
              <a:off x="7187819" y="2795456"/>
              <a:ext cx="69847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1" name="Oval 32"/>
            <p:cNvSpPr>
              <a:spLocks noChangeArrowheads="1"/>
            </p:cNvSpPr>
            <p:nvPr/>
          </p:nvSpPr>
          <p:spPr bwMode="auto">
            <a:xfrm>
              <a:off x="6941516" y="2578563"/>
              <a:ext cx="106609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2" name="Oval 33"/>
            <p:cNvSpPr>
              <a:spLocks noChangeArrowheads="1"/>
            </p:cNvSpPr>
            <p:nvPr/>
          </p:nvSpPr>
          <p:spPr bwMode="auto">
            <a:xfrm>
              <a:off x="7062830" y="2747666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3" name="Oval 34"/>
            <p:cNvSpPr>
              <a:spLocks noChangeArrowheads="1"/>
            </p:cNvSpPr>
            <p:nvPr/>
          </p:nvSpPr>
          <p:spPr bwMode="auto">
            <a:xfrm>
              <a:off x="5173284" y="2578563"/>
              <a:ext cx="110285" cy="11028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4" name="Oval 35"/>
            <p:cNvSpPr>
              <a:spLocks noChangeArrowheads="1"/>
            </p:cNvSpPr>
            <p:nvPr/>
          </p:nvSpPr>
          <p:spPr bwMode="auto">
            <a:xfrm>
              <a:off x="5096085" y="2747666"/>
              <a:ext cx="62495" cy="62495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5" name="Oval 36"/>
            <p:cNvSpPr>
              <a:spLocks noChangeArrowheads="1"/>
            </p:cNvSpPr>
            <p:nvPr/>
          </p:nvSpPr>
          <p:spPr bwMode="auto">
            <a:xfrm>
              <a:off x="4967419" y="2795456"/>
              <a:ext cx="66171" cy="69847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6" name="Freeform 37"/>
            <p:cNvSpPr/>
            <p:nvPr/>
          </p:nvSpPr>
          <p:spPr bwMode="auto">
            <a:xfrm>
              <a:off x="4640241" y="2074929"/>
              <a:ext cx="904335" cy="768317"/>
            </a:xfrm>
            <a:custGeom>
              <a:avLst/>
              <a:gdLst>
                <a:gd name="T0" fmla="*/ 102 w 117"/>
                <a:gd name="T1" fmla="*/ 8 h 99"/>
                <a:gd name="T2" fmla="*/ 109 w 117"/>
                <a:gd name="T3" fmla="*/ 5 h 99"/>
                <a:gd name="T4" fmla="*/ 113 w 117"/>
                <a:gd name="T5" fmla="*/ 4 h 99"/>
                <a:gd name="T6" fmla="*/ 115 w 117"/>
                <a:gd name="T7" fmla="*/ 4 h 99"/>
                <a:gd name="T8" fmla="*/ 117 w 117"/>
                <a:gd name="T9" fmla="*/ 2 h 99"/>
                <a:gd name="T10" fmla="*/ 114 w 117"/>
                <a:gd name="T11" fmla="*/ 0 h 99"/>
                <a:gd name="T12" fmla="*/ 114 w 117"/>
                <a:gd name="T13" fmla="*/ 0 h 99"/>
                <a:gd name="T14" fmla="*/ 112 w 117"/>
                <a:gd name="T15" fmla="*/ 0 h 99"/>
                <a:gd name="T16" fmla="*/ 108 w 117"/>
                <a:gd name="T17" fmla="*/ 2 h 99"/>
                <a:gd name="T18" fmla="*/ 93 w 117"/>
                <a:gd name="T19" fmla="*/ 12 h 99"/>
                <a:gd name="T20" fmla="*/ 78 w 117"/>
                <a:gd name="T21" fmla="*/ 31 h 99"/>
                <a:gd name="T22" fmla="*/ 70 w 117"/>
                <a:gd name="T23" fmla="*/ 43 h 99"/>
                <a:gd name="T24" fmla="*/ 62 w 117"/>
                <a:gd name="T25" fmla="*/ 54 h 99"/>
                <a:gd name="T26" fmla="*/ 54 w 117"/>
                <a:gd name="T27" fmla="*/ 65 h 99"/>
                <a:gd name="T28" fmla="*/ 45 w 117"/>
                <a:gd name="T29" fmla="*/ 75 h 99"/>
                <a:gd name="T30" fmla="*/ 36 w 117"/>
                <a:gd name="T31" fmla="*/ 84 h 99"/>
                <a:gd name="T32" fmla="*/ 26 w 117"/>
                <a:gd name="T33" fmla="*/ 90 h 99"/>
                <a:gd name="T34" fmla="*/ 17 w 117"/>
                <a:gd name="T35" fmla="*/ 93 h 99"/>
                <a:gd name="T36" fmla="*/ 10 w 117"/>
                <a:gd name="T37" fmla="*/ 94 h 99"/>
                <a:gd name="T38" fmla="*/ 6 w 117"/>
                <a:gd name="T39" fmla="*/ 93 h 99"/>
                <a:gd name="T40" fmla="*/ 4 w 117"/>
                <a:gd name="T41" fmla="*/ 93 h 99"/>
                <a:gd name="T42" fmla="*/ 4 w 117"/>
                <a:gd name="T43" fmla="*/ 93 h 99"/>
                <a:gd name="T44" fmla="*/ 0 w 117"/>
                <a:gd name="T45" fmla="*/ 96 h 99"/>
                <a:gd name="T46" fmla="*/ 3 w 117"/>
                <a:gd name="T47" fmla="*/ 99 h 99"/>
                <a:gd name="T48" fmla="*/ 4 w 117"/>
                <a:gd name="T49" fmla="*/ 99 h 99"/>
                <a:gd name="T50" fmla="*/ 6 w 117"/>
                <a:gd name="T51" fmla="*/ 99 h 99"/>
                <a:gd name="T52" fmla="*/ 11 w 117"/>
                <a:gd name="T53" fmla="*/ 98 h 99"/>
                <a:gd name="T54" fmla="*/ 27 w 117"/>
                <a:gd name="T55" fmla="*/ 92 h 99"/>
                <a:gd name="T56" fmla="*/ 48 w 117"/>
                <a:gd name="T57" fmla="*/ 78 h 99"/>
                <a:gd name="T58" fmla="*/ 58 w 117"/>
                <a:gd name="T59" fmla="*/ 69 h 99"/>
                <a:gd name="T60" fmla="*/ 68 w 117"/>
                <a:gd name="T61" fmla="*/ 58 h 99"/>
                <a:gd name="T62" fmla="*/ 76 w 117"/>
                <a:gd name="T63" fmla="*/ 46 h 99"/>
                <a:gd name="T64" fmla="*/ 82 w 117"/>
                <a:gd name="T65" fmla="*/ 34 h 99"/>
                <a:gd name="T66" fmla="*/ 88 w 117"/>
                <a:gd name="T67" fmla="*/ 23 h 99"/>
                <a:gd name="T68" fmla="*/ 95 w 117"/>
                <a:gd name="T69" fmla="*/ 14 h 99"/>
                <a:gd name="T70" fmla="*/ 102 w 117"/>
                <a:gd name="T71" fmla="*/ 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99">
                  <a:moveTo>
                    <a:pt x="102" y="8"/>
                  </a:moveTo>
                  <a:cubicBezTo>
                    <a:pt x="104" y="7"/>
                    <a:pt x="107" y="6"/>
                    <a:pt x="109" y="5"/>
                  </a:cubicBezTo>
                  <a:cubicBezTo>
                    <a:pt x="110" y="4"/>
                    <a:pt x="112" y="4"/>
                    <a:pt x="113" y="4"/>
                  </a:cubicBezTo>
                  <a:cubicBezTo>
                    <a:pt x="114" y="4"/>
                    <a:pt x="115" y="4"/>
                    <a:pt x="115" y="4"/>
                  </a:cubicBezTo>
                  <a:cubicBezTo>
                    <a:pt x="116" y="4"/>
                    <a:pt x="117" y="3"/>
                    <a:pt x="117" y="2"/>
                  </a:cubicBezTo>
                  <a:cubicBezTo>
                    <a:pt x="117" y="0"/>
                    <a:pt x="116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3" y="0"/>
                    <a:pt x="112" y="0"/>
                  </a:cubicBezTo>
                  <a:cubicBezTo>
                    <a:pt x="111" y="1"/>
                    <a:pt x="109" y="1"/>
                    <a:pt x="108" y="2"/>
                  </a:cubicBezTo>
                  <a:cubicBezTo>
                    <a:pt x="104" y="4"/>
                    <a:pt x="98" y="7"/>
                    <a:pt x="93" y="12"/>
                  </a:cubicBezTo>
                  <a:cubicBezTo>
                    <a:pt x="88" y="17"/>
                    <a:pt x="82" y="24"/>
                    <a:pt x="78" y="31"/>
                  </a:cubicBezTo>
                  <a:cubicBezTo>
                    <a:pt x="75" y="35"/>
                    <a:pt x="73" y="39"/>
                    <a:pt x="70" y="43"/>
                  </a:cubicBezTo>
                  <a:cubicBezTo>
                    <a:pt x="68" y="47"/>
                    <a:pt x="65" y="51"/>
                    <a:pt x="62" y="54"/>
                  </a:cubicBezTo>
                  <a:cubicBezTo>
                    <a:pt x="60" y="58"/>
                    <a:pt x="57" y="62"/>
                    <a:pt x="54" y="65"/>
                  </a:cubicBezTo>
                  <a:cubicBezTo>
                    <a:pt x="51" y="69"/>
                    <a:pt x="48" y="72"/>
                    <a:pt x="45" y="75"/>
                  </a:cubicBezTo>
                  <a:cubicBezTo>
                    <a:pt x="42" y="78"/>
                    <a:pt x="39" y="81"/>
                    <a:pt x="36" y="84"/>
                  </a:cubicBezTo>
                  <a:cubicBezTo>
                    <a:pt x="33" y="86"/>
                    <a:pt x="29" y="88"/>
                    <a:pt x="26" y="90"/>
                  </a:cubicBezTo>
                  <a:cubicBezTo>
                    <a:pt x="23" y="91"/>
                    <a:pt x="20" y="92"/>
                    <a:pt x="17" y="93"/>
                  </a:cubicBezTo>
                  <a:cubicBezTo>
                    <a:pt x="15" y="94"/>
                    <a:pt x="12" y="94"/>
                    <a:pt x="10" y="94"/>
                  </a:cubicBezTo>
                  <a:cubicBezTo>
                    <a:pt x="8" y="94"/>
                    <a:pt x="7" y="94"/>
                    <a:pt x="6" y="93"/>
                  </a:cubicBezTo>
                  <a:cubicBezTo>
                    <a:pt x="5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2" y="93"/>
                    <a:pt x="1" y="94"/>
                    <a:pt x="0" y="96"/>
                  </a:cubicBezTo>
                  <a:cubicBezTo>
                    <a:pt x="0" y="97"/>
                    <a:pt x="1" y="99"/>
                    <a:pt x="3" y="99"/>
                  </a:cubicBezTo>
                  <a:cubicBezTo>
                    <a:pt x="3" y="99"/>
                    <a:pt x="4" y="99"/>
                    <a:pt x="4" y="99"/>
                  </a:cubicBezTo>
                  <a:cubicBezTo>
                    <a:pt x="4" y="99"/>
                    <a:pt x="5" y="99"/>
                    <a:pt x="6" y="99"/>
                  </a:cubicBezTo>
                  <a:cubicBezTo>
                    <a:pt x="7" y="99"/>
                    <a:pt x="9" y="99"/>
                    <a:pt x="11" y="98"/>
                  </a:cubicBezTo>
                  <a:cubicBezTo>
                    <a:pt x="15" y="97"/>
                    <a:pt x="21" y="95"/>
                    <a:pt x="27" y="92"/>
                  </a:cubicBezTo>
                  <a:cubicBezTo>
                    <a:pt x="34" y="89"/>
                    <a:pt x="41" y="84"/>
                    <a:pt x="48" y="78"/>
                  </a:cubicBezTo>
                  <a:cubicBezTo>
                    <a:pt x="51" y="76"/>
                    <a:pt x="55" y="72"/>
                    <a:pt x="58" y="69"/>
                  </a:cubicBezTo>
                  <a:cubicBezTo>
                    <a:pt x="61" y="66"/>
                    <a:pt x="65" y="62"/>
                    <a:pt x="68" y="58"/>
                  </a:cubicBezTo>
                  <a:cubicBezTo>
                    <a:pt x="71" y="54"/>
                    <a:pt x="73" y="50"/>
                    <a:pt x="76" y="46"/>
                  </a:cubicBezTo>
                  <a:cubicBezTo>
                    <a:pt x="78" y="42"/>
                    <a:pt x="80" y="38"/>
                    <a:pt x="82" y="34"/>
                  </a:cubicBezTo>
                  <a:cubicBezTo>
                    <a:pt x="84" y="30"/>
                    <a:pt x="86" y="27"/>
                    <a:pt x="88" y="23"/>
                  </a:cubicBezTo>
                  <a:cubicBezTo>
                    <a:pt x="90" y="20"/>
                    <a:pt x="93" y="17"/>
                    <a:pt x="95" y="14"/>
                  </a:cubicBezTo>
                  <a:cubicBezTo>
                    <a:pt x="97" y="12"/>
                    <a:pt x="100" y="10"/>
                    <a:pt x="102" y="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7" name="Freeform 38"/>
            <p:cNvSpPr/>
            <p:nvPr/>
          </p:nvSpPr>
          <p:spPr bwMode="auto">
            <a:xfrm>
              <a:off x="3037436" y="2935150"/>
              <a:ext cx="6117128" cy="69847"/>
            </a:xfrm>
            <a:custGeom>
              <a:avLst/>
              <a:gdLst>
                <a:gd name="T0" fmla="*/ 0 w 793"/>
                <a:gd name="T1" fmla="*/ 5 h 9"/>
                <a:gd name="T2" fmla="*/ 34 w 793"/>
                <a:gd name="T3" fmla="*/ 3 h 9"/>
                <a:gd name="T4" fmla="*/ 73 w 793"/>
                <a:gd name="T5" fmla="*/ 2 h 9"/>
                <a:gd name="T6" fmla="*/ 97 w 793"/>
                <a:gd name="T7" fmla="*/ 1 h 9"/>
                <a:gd name="T8" fmla="*/ 124 w 793"/>
                <a:gd name="T9" fmla="*/ 1 h 9"/>
                <a:gd name="T10" fmla="*/ 397 w 793"/>
                <a:gd name="T11" fmla="*/ 1 h 9"/>
                <a:gd name="T12" fmla="*/ 669 w 793"/>
                <a:gd name="T13" fmla="*/ 1 h 9"/>
                <a:gd name="T14" fmla="*/ 696 w 793"/>
                <a:gd name="T15" fmla="*/ 1 h 9"/>
                <a:gd name="T16" fmla="*/ 720 w 793"/>
                <a:gd name="T17" fmla="*/ 2 h 9"/>
                <a:gd name="T18" fmla="*/ 759 w 793"/>
                <a:gd name="T19" fmla="*/ 3 h 9"/>
                <a:gd name="T20" fmla="*/ 793 w 793"/>
                <a:gd name="T21" fmla="*/ 5 h 9"/>
                <a:gd name="T22" fmla="*/ 759 w 793"/>
                <a:gd name="T23" fmla="*/ 6 h 9"/>
                <a:gd name="T24" fmla="*/ 720 w 793"/>
                <a:gd name="T25" fmla="*/ 8 h 9"/>
                <a:gd name="T26" fmla="*/ 696 w 793"/>
                <a:gd name="T27" fmla="*/ 9 h 9"/>
                <a:gd name="T28" fmla="*/ 669 w 793"/>
                <a:gd name="T29" fmla="*/ 9 h 9"/>
                <a:gd name="T30" fmla="*/ 397 w 793"/>
                <a:gd name="T31" fmla="*/ 9 h 9"/>
                <a:gd name="T32" fmla="*/ 124 w 793"/>
                <a:gd name="T33" fmla="*/ 9 h 9"/>
                <a:gd name="T34" fmla="*/ 97 w 793"/>
                <a:gd name="T35" fmla="*/ 9 h 9"/>
                <a:gd name="T36" fmla="*/ 73 w 793"/>
                <a:gd name="T37" fmla="*/ 8 h 9"/>
                <a:gd name="T38" fmla="*/ 34 w 793"/>
                <a:gd name="T39" fmla="*/ 6 h 9"/>
                <a:gd name="T40" fmla="*/ 0 w 793"/>
                <a:gd name="T4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3" h="9">
                  <a:moveTo>
                    <a:pt x="0" y="5"/>
                  </a:moveTo>
                  <a:cubicBezTo>
                    <a:pt x="0" y="5"/>
                    <a:pt x="12" y="4"/>
                    <a:pt x="34" y="3"/>
                  </a:cubicBezTo>
                  <a:cubicBezTo>
                    <a:pt x="45" y="3"/>
                    <a:pt x="58" y="2"/>
                    <a:pt x="73" y="2"/>
                  </a:cubicBezTo>
                  <a:cubicBezTo>
                    <a:pt x="81" y="1"/>
                    <a:pt x="89" y="1"/>
                    <a:pt x="97" y="1"/>
                  </a:cubicBezTo>
                  <a:cubicBezTo>
                    <a:pt x="106" y="0"/>
                    <a:pt x="115" y="1"/>
                    <a:pt x="124" y="1"/>
                  </a:cubicBezTo>
                  <a:cubicBezTo>
                    <a:pt x="198" y="1"/>
                    <a:pt x="297" y="1"/>
                    <a:pt x="397" y="1"/>
                  </a:cubicBezTo>
                  <a:cubicBezTo>
                    <a:pt x="496" y="1"/>
                    <a:pt x="595" y="1"/>
                    <a:pt x="669" y="1"/>
                  </a:cubicBezTo>
                  <a:cubicBezTo>
                    <a:pt x="679" y="1"/>
                    <a:pt x="687" y="0"/>
                    <a:pt x="696" y="1"/>
                  </a:cubicBezTo>
                  <a:cubicBezTo>
                    <a:pt x="704" y="1"/>
                    <a:pt x="712" y="1"/>
                    <a:pt x="720" y="2"/>
                  </a:cubicBezTo>
                  <a:cubicBezTo>
                    <a:pt x="735" y="2"/>
                    <a:pt x="748" y="3"/>
                    <a:pt x="759" y="3"/>
                  </a:cubicBezTo>
                  <a:cubicBezTo>
                    <a:pt x="781" y="4"/>
                    <a:pt x="793" y="5"/>
                    <a:pt x="793" y="5"/>
                  </a:cubicBezTo>
                  <a:cubicBezTo>
                    <a:pt x="793" y="5"/>
                    <a:pt x="781" y="5"/>
                    <a:pt x="759" y="6"/>
                  </a:cubicBezTo>
                  <a:cubicBezTo>
                    <a:pt x="748" y="7"/>
                    <a:pt x="735" y="7"/>
                    <a:pt x="720" y="8"/>
                  </a:cubicBezTo>
                  <a:cubicBezTo>
                    <a:pt x="712" y="8"/>
                    <a:pt x="704" y="8"/>
                    <a:pt x="696" y="9"/>
                  </a:cubicBezTo>
                  <a:cubicBezTo>
                    <a:pt x="687" y="9"/>
                    <a:pt x="679" y="9"/>
                    <a:pt x="669" y="9"/>
                  </a:cubicBezTo>
                  <a:cubicBezTo>
                    <a:pt x="595" y="9"/>
                    <a:pt x="496" y="9"/>
                    <a:pt x="397" y="9"/>
                  </a:cubicBezTo>
                  <a:cubicBezTo>
                    <a:pt x="297" y="9"/>
                    <a:pt x="198" y="9"/>
                    <a:pt x="124" y="9"/>
                  </a:cubicBezTo>
                  <a:cubicBezTo>
                    <a:pt x="115" y="9"/>
                    <a:pt x="106" y="9"/>
                    <a:pt x="97" y="9"/>
                  </a:cubicBezTo>
                  <a:cubicBezTo>
                    <a:pt x="89" y="8"/>
                    <a:pt x="81" y="8"/>
                    <a:pt x="73" y="8"/>
                  </a:cubicBezTo>
                  <a:cubicBezTo>
                    <a:pt x="58" y="7"/>
                    <a:pt x="45" y="7"/>
                    <a:pt x="34" y="6"/>
                  </a:cubicBezTo>
                  <a:cubicBezTo>
                    <a:pt x="12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8" name="Freeform 39"/>
            <p:cNvSpPr/>
            <p:nvPr/>
          </p:nvSpPr>
          <p:spPr bwMode="auto">
            <a:xfrm>
              <a:off x="6000420" y="1674228"/>
              <a:ext cx="268360" cy="580833"/>
            </a:xfrm>
            <a:custGeom>
              <a:avLst/>
              <a:gdLst>
                <a:gd name="T0" fmla="*/ 20 w 35"/>
                <a:gd name="T1" fmla="*/ 75 h 75"/>
                <a:gd name="T2" fmla="*/ 27 w 35"/>
                <a:gd name="T3" fmla="*/ 69 h 75"/>
                <a:gd name="T4" fmla="*/ 27 w 35"/>
                <a:gd name="T5" fmla="*/ 68 h 75"/>
                <a:gd name="T6" fmla="*/ 32 w 35"/>
                <a:gd name="T7" fmla="*/ 45 h 75"/>
                <a:gd name="T8" fmla="*/ 32 w 35"/>
                <a:gd name="T9" fmla="*/ 33 h 75"/>
                <a:gd name="T10" fmla="*/ 29 w 35"/>
                <a:gd name="T11" fmla="*/ 22 h 75"/>
                <a:gd name="T12" fmla="*/ 23 w 35"/>
                <a:gd name="T13" fmla="*/ 13 h 75"/>
                <a:gd name="T14" fmla="*/ 19 w 35"/>
                <a:gd name="T15" fmla="*/ 8 h 75"/>
                <a:gd name="T16" fmla="*/ 16 w 35"/>
                <a:gd name="T17" fmla="*/ 3 h 75"/>
                <a:gd name="T18" fmla="*/ 12 w 35"/>
                <a:gd name="T19" fmla="*/ 1 h 75"/>
                <a:gd name="T20" fmla="*/ 6 w 35"/>
                <a:gd name="T21" fmla="*/ 20 h 75"/>
                <a:gd name="T22" fmla="*/ 4 w 35"/>
                <a:gd name="T23" fmla="*/ 26 h 75"/>
                <a:gd name="T24" fmla="*/ 0 w 35"/>
                <a:gd name="T25" fmla="*/ 36 h 75"/>
                <a:gd name="T26" fmla="*/ 2 w 35"/>
                <a:gd name="T27" fmla="*/ 42 h 75"/>
                <a:gd name="T28" fmla="*/ 8 w 35"/>
                <a:gd name="T29" fmla="*/ 63 h 75"/>
                <a:gd name="T30" fmla="*/ 20 w 35"/>
                <a:gd name="T3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75">
                  <a:moveTo>
                    <a:pt x="20" y="75"/>
                  </a:moveTo>
                  <a:cubicBezTo>
                    <a:pt x="23" y="74"/>
                    <a:pt x="26" y="72"/>
                    <a:pt x="27" y="69"/>
                  </a:cubicBezTo>
                  <a:cubicBezTo>
                    <a:pt x="27" y="69"/>
                    <a:pt x="27" y="68"/>
                    <a:pt x="27" y="68"/>
                  </a:cubicBezTo>
                  <a:cubicBezTo>
                    <a:pt x="33" y="61"/>
                    <a:pt x="35" y="54"/>
                    <a:pt x="32" y="45"/>
                  </a:cubicBezTo>
                  <a:cubicBezTo>
                    <a:pt x="30" y="41"/>
                    <a:pt x="33" y="37"/>
                    <a:pt x="32" y="33"/>
                  </a:cubicBezTo>
                  <a:cubicBezTo>
                    <a:pt x="32" y="29"/>
                    <a:pt x="30" y="26"/>
                    <a:pt x="29" y="22"/>
                  </a:cubicBezTo>
                  <a:cubicBezTo>
                    <a:pt x="28" y="18"/>
                    <a:pt x="24" y="17"/>
                    <a:pt x="23" y="13"/>
                  </a:cubicBezTo>
                  <a:cubicBezTo>
                    <a:pt x="21" y="12"/>
                    <a:pt x="21" y="9"/>
                    <a:pt x="19" y="8"/>
                  </a:cubicBezTo>
                  <a:cubicBezTo>
                    <a:pt x="17" y="7"/>
                    <a:pt x="16" y="5"/>
                    <a:pt x="16" y="3"/>
                  </a:cubicBezTo>
                  <a:cubicBezTo>
                    <a:pt x="14" y="3"/>
                    <a:pt x="14" y="0"/>
                    <a:pt x="12" y="1"/>
                  </a:cubicBezTo>
                  <a:cubicBezTo>
                    <a:pt x="10" y="8"/>
                    <a:pt x="8" y="14"/>
                    <a:pt x="6" y="20"/>
                  </a:cubicBezTo>
                  <a:cubicBezTo>
                    <a:pt x="6" y="22"/>
                    <a:pt x="5" y="24"/>
                    <a:pt x="4" y="26"/>
                  </a:cubicBezTo>
                  <a:cubicBezTo>
                    <a:pt x="3" y="29"/>
                    <a:pt x="0" y="32"/>
                    <a:pt x="0" y="36"/>
                  </a:cubicBezTo>
                  <a:cubicBezTo>
                    <a:pt x="2" y="37"/>
                    <a:pt x="1" y="40"/>
                    <a:pt x="2" y="42"/>
                  </a:cubicBezTo>
                  <a:cubicBezTo>
                    <a:pt x="2" y="49"/>
                    <a:pt x="5" y="56"/>
                    <a:pt x="8" y="63"/>
                  </a:cubicBezTo>
                  <a:cubicBezTo>
                    <a:pt x="10" y="69"/>
                    <a:pt x="15" y="72"/>
                    <a:pt x="20" y="75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9" name="Freeform 40"/>
            <p:cNvSpPr/>
            <p:nvPr/>
          </p:nvSpPr>
          <p:spPr bwMode="auto">
            <a:xfrm>
              <a:off x="5985715" y="1946264"/>
              <a:ext cx="176456" cy="371292"/>
            </a:xfrm>
            <a:custGeom>
              <a:avLst/>
              <a:gdLst>
                <a:gd name="T0" fmla="*/ 22 w 23"/>
                <a:gd name="T1" fmla="*/ 40 h 48"/>
                <a:gd name="T2" fmla="*/ 22 w 23"/>
                <a:gd name="T3" fmla="*/ 37 h 48"/>
                <a:gd name="T4" fmla="*/ 7 w 23"/>
                <a:gd name="T5" fmla="*/ 15 h 48"/>
                <a:gd name="T6" fmla="*/ 5 w 23"/>
                <a:gd name="T7" fmla="*/ 4 h 48"/>
                <a:gd name="T8" fmla="*/ 2 w 23"/>
                <a:gd name="T9" fmla="*/ 1 h 48"/>
                <a:gd name="T10" fmla="*/ 0 w 23"/>
                <a:gd name="T11" fmla="*/ 6 h 48"/>
                <a:gd name="T12" fmla="*/ 2 w 23"/>
                <a:gd name="T13" fmla="*/ 18 h 48"/>
                <a:gd name="T14" fmla="*/ 2 w 23"/>
                <a:gd name="T15" fmla="*/ 18 h 48"/>
                <a:gd name="T16" fmla="*/ 4 w 23"/>
                <a:gd name="T17" fmla="*/ 27 h 48"/>
                <a:gd name="T18" fmla="*/ 4 w 23"/>
                <a:gd name="T19" fmla="*/ 26 h 48"/>
                <a:gd name="T20" fmla="*/ 7 w 23"/>
                <a:gd name="T21" fmla="*/ 35 h 48"/>
                <a:gd name="T22" fmla="*/ 11 w 23"/>
                <a:gd name="T23" fmla="*/ 42 h 48"/>
                <a:gd name="T24" fmla="*/ 15 w 23"/>
                <a:gd name="T25" fmla="*/ 48 h 48"/>
                <a:gd name="T26" fmla="*/ 22 w 23"/>
                <a:gd name="T27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48">
                  <a:moveTo>
                    <a:pt x="22" y="40"/>
                  </a:moveTo>
                  <a:cubicBezTo>
                    <a:pt x="22" y="39"/>
                    <a:pt x="23" y="38"/>
                    <a:pt x="22" y="37"/>
                  </a:cubicBezTo>
                  <a:cubicBezTo>
                    <a:pt x="11" y="34"/>
                    <a:pt x="10" y="23"/>
                    <a:pt x="7" y="15"/>
                  </a:cubicBezTo>
                  <a:cubicBezTo>
                    <a:pt x="6" y="11"/>
                    <a:pt x="5" y="8"/>
                    <a:pt x="5" y="4"/>
                  </a:cubicBezTo>
                  <a:cubicBezTo>
                    <a:pt x="5" y="2"/>
                    <a:pt x="5" y="0"/>
                    <a:pt x="2" y="1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" y="10"/>
                    <a:pt x="2" y="14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21"/>
                    <a:pt x="4" y="24"/>
                    <a:pt x="4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30"/>
                    <a:pt x="7" y="32"/>
                    <a:pt x="7" y="35"/>
                  </a:cubicBezTo>
                  <a:cubicBezTo>
                    <a:pt x="8" y="37"/>
                    <a:pt x="9" y="40"/>
                    <a:pt x="11" y="42"/>
                  </a:cubicBezTo>
                  <a:cubicBezTo>
                    <a:pt x="13" y="43"/>
                    <a:pt x="12" y="47"/>
                    <a:pt x="15" y="48"/>
                  </a:cubicBezTo>
                  <a:cubicBezTo>
                    <a:pt x="18" y="46"/>
                    <a:pt x="20" y="43"/>
                    <a:pt x="22" y="40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0" name="Freeform 41"/>
            <p:cNvSpPr/>
            <p:nvPr/>
          </p:nvSpPr>
          <p:spPr bwMode="auto">
            <a:xfrm>
              <a:off x="6191580" y="1843332"/>
              <a:ext cx="99256" cy="371292"/>
            </a:xfrm>
            <a:custGeom>
              <a:avLst/>
              <a:gdLst>
                <a:gd name="T0" fmla="*/ 4 w 13"/>
                <a:gd name="T1" fmla="*/ 0 h 48"/>
                <a:gd name="T2" fmla="*/ 5 w 13"/>
                <a:gd name="T3" fmla="*/ 7 h 48"/>
                <a:gd name="T4" fmla="*/ 5 w 13"/>
                <a:gd name="T5" fmla="*/ 25 h 48"/>
                <a:gd name="T6" fmla="*/ 6 w 13"/>
                <a:gd name="T7" fmla="*/ 29 h 48"/>
                <a:gd name="T8" fmla="*/ 6 w 13"/>
                <a:gd name="T9" fmla="*/ 36 h 48"/>
                <a:gd name="T10" fmla="*/ 1 w 13"/>
                <a:gd name="T11" fmla="*/ 45 h 48"/>
                <a:gd name="T12" fmla="*/ 2 w 13"/>
                <a:gd name="T13" fmla="*/ 47 h 48"/>
                <a:gd name="T14" fmla="*/ 10 w 13"/>
                <a:gd name="T15" fmla="*/ 39 h 48"/>
                <a:gd name="T16" fmla="*/ 13 w 13"/>
                <a:gd name="T17" fmla="*/ 25 h 48"/>
                <a:gd name="T18" fmla="*/ 13 w 13"/>
                <a:gd name="T19" fmla="*/ 25 h 48"/>
                <a:gd name="T20" fmla="*/ 12 w 13"/>
                <a:gd name="T21" fmla="*/ 19 h 48"/>
                <a:gd name="T22" fmla="*/ 10 w 13"/>
                <a:gd name="T23" fmla="*/ 9 h 48"/>
                <a:gd name="T24" fmla="*/ 5 w 13"/>
                <a:gd name="T25" fmla="*/ 1 h 48"/>
                <a:gd name="T26" fmla="*/ 4 w 13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48">
                  <a:moveTo>
                    <a:pt x="4" y="0"/>
                  </a:moveTo>
                  <a:cubicBezTo>
                    <a:pt x="0" y="3"/>
                    <a:pt x="5" y="5"/>
                    <a:pt x="5" y="7"/>
                  </a:cubicBezTo>
                  <a:cubicBezTo>
                    <a:pt x="6" y="13"/>
                    <a:pt x="4" y="19"/>
                    <a:pt x="5" y="25"/>
                  </a:cubicBezTo>
                  <a:cubicBezTo>
                    <a:pt x="6" y="26"/>
                    <a:pt x="5" y="28"/>
                    <a:pt x="6" y="29"/>
                  </a:cubicBezTo>
                  <a:cubicBezTo>
                    <a:pt x="9" y="32"/>
                    <a:pt x="8" y="34"/>
                    <a:pt x="6" y="36"/>
                  </a:cubicBezTo>
                  <a:cubicBezTo>
                    <a:pt x="4" y="39"/>
                    <a:pt x="3" y="42"/>
                    <a:pt x="1" y="45"/>
                  </a:cubicBezTo>
                  <a:cubicBezTo>
                    <a:pt x="0" y="46"/>
                    <a:pt x="0" y="48"/>
                    <a:pt x="2" y="47"/>
                  </a:cubicBezTo>
                  <a:cubicBezTo>
                    <a:pt x="6" y="45"/>
                    <a:pt x="7" y="41"/>
                    <a:pt x="10" y="39"/>
                  </a:cubicBezTo>
                  <a:cubicBezTo>
                    <a:pt x="13" y="35"/>
                    <a:pt x="13" y="30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3"/>
                    <a:pt x="12" y="21"/>
                    <a:pt x="12" y="19"/>
                  </a:cubicBezTo>
                  <a:cubicBezTo>
                    <a:pt x="12" y="16"/>
                    <a:pt x="11" y="12"/>
                    <a:pt x="10" y="9"/>
                  </a:cubicBezTo>
                  <a:cubicBezTo>
                    <a:pt x="10" y="6"/>
                    <a:pt x="8" y="3"/>
                    <a:pt x="5" y="1"/>
                  </a:cubicBezTo>
                  <a:cubicBezTo>
                    <a:pt x="5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1" name="Freeform 42"/>
            <p:cNvSpPr/>
            <p:nvPr/>
          </p:nvSpPr>
          <p:spPr bwMode="auto">
            <a:xfrm>
              <a:off x="6268779" y="2038168"/>
              <a:ext cx="33085" cy="106609"/>
            </a:xfrm>
            <a:custGeom>
              <a:avLst/>
              <a:gdLst>
                <a:gd name="T0" fmla="*/ 3 w 4"/>
                <a:gd name="T1" fmla="*/ 0 h 14"/>
                <a:gd name="T2" fmla="*/ 0 w 4"/>
                <a:gd name="T3" fmla="*/ 14 h 14"/>
                <a:gd name="T4" fmla="*/ 3 w 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4">
                  <a:moveTo>
                    <a:pt x="3" y="0"/>
                  </a:moveTo>
                  <a:cubicBezTo>
                    <a:pt x="2" y="5"/>
                    <a:pt x="1" y="9"/>
                    <a:pt x="0" y="14"/>
                  </a:cubicBezTo>
                  <a:cubicBezTo>
                    <a:pt x="4" y="10"/>
                    <a:pt x="4" y="5"/>
                    <a:pt x="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2" name="Freeform 43"/>
            <p:cNvSpPr/>
            <p:nvPr/>
          </p:nvSpPr>
          <p:spPr bwMode="auto">
            <a:xfrm>
              <a:off x="5985715" y="1990378"/>
              <a:ext cx="22057" cy="95580"/>
            </a:xfrm>
            <a:custGeom>
              <a:avLst/>
              <a:gdLst>
                <a:gd name="T0" fmla="*/ 2 w 3"/>
                <a:gd name="T1" fmla="*/ 12 h 12"/>
                <a:gd name="T2" fmla="*/ 0 w 3"/>
                <a:gd name="T3" fmla="*/ 0 h 12"/>
                <a:gd name="T4" fmla="*/ 2 w 3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2">
                  <a:moveTo>
                    <a:pt x="2" y="12"/>
                  </a:moveTo>
                  <a:cubicBezTo>
                    <a:pt x="3" y="8"/>
                    <a:pt x="2" y="3"/>
                    <a:pt x="0" y="0"/>
                  </a:cubicBezTo>
                  <a:cubicBezTo>
                    <a:pt x="0" y="4"/>
                    <a:pt x="0" y="8"/>
                    <a:pt x="2" y="1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3" name="Freeform 44"/>
            <p:cNvSpPr/>
            <p:nvPr/>
          </p:nvSpPr>
          <p:spPr bwMode="auto">
            <a:xfrm>
              <a:off x="6232018" y="1850684"/>
              <a:ext cx="36762" cy="62495"/>
            </a:xfrm>
            <a:custGeom>
              <a:avLst/>
              <a:gdLst>
                <a:gd name="T0" fmla="*/ 0 w 5"/>
                <a:gd name="T1" fmla="*/ 0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1" y="3"/>
                    <a:pt x="4" y="5"/>
                    <a:pt x="5" y="8"/>
                  </a:cubicBezTo>
                  <a:cubicBezTo>
                    <a:pt x="5" y="5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4" name="Freeform 45"/>
            <p:cNvSpPr/>
            <p:nvPr/>
          </p:nvSpPr>
          <p:spPr bwMode="auto">
            <a:xfrm>
              <a:off x="6000420" y="2085958"/>
              <a:ext cx="22057" cy="66171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0 h 9"/>
                <a:gd name="T4" fmla="*/ 2 w 3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3" y="5"/>
                    <a:pt x="2" y="3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5" name="Freeform 46"/>
            <p:cNvSpPr/>
            <p:nvPr/>
          </p:nvSpPr>
          <p:spPr bwMode="auto">
            <a:xfrm>
              <a:off x="6007772" y="2144776"/>
              <a:ext cx="29409" cy="69847"/>
            </a:xfrm>
            <a:custGeom>
              <a:avLst/>
              <a:gdLst>
                <a:gd name="T0" fmla="*/ 4 w 4"/>
                <a:gd name="T1" fmla="*/ 9 h 9"/>
                <a:gd name="T2" fmla="*/ 1 w 4"/>
                <a:gd name="T3" fmla="*/ 0 h 9"/>
                <a:gd name="T4" fmla="*/ 4 w 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9">
                  <a:moveTo>
                    <a:pt x="4" y="9"/>
                  </a:moveTo>
                  <a:cubicBezTo>
                    <a:pt x="4" y="5"/>
                    <a:pt x="2" y="3"/>
                    <a:pt x="1" y="0"/>
                  </a:cubicBezTo>
                  <a:cubicBezTo>
                    <a:pt x="0" y="4"/>
                    <a:pt x="3" y="6"/>
                    <a:pt x="4" y="9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6" name="Freeform 47"/>
            <p:cNvSpPr/>
            <p:nvPr/>
          </p:nvSpPr>
          <p:spPr bwMode="auto">
            <a:xfrm>
              <a:off x="6070267" y="2269766"/>
              <a:ext cx="29409" cy="47790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4 w 4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2" y="4"/>
                    <a:pt x="2" y="1"/>
                    <a:pt x="0" y="0"/>
                  </a:cubicBezTo>
                  <a:cubicBezTo>
                    <a:pt x="1" y="2"/>
                    <a:pt x="1" y="5"/>
                    <a:pt x="4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7" name="Freeform 48"/>
            <p:cNvSpPr/>
            <p:nvPr/>
          </p:nvSpPr>
          <p:spPr bwMode="auto">
            <a:xfrm>
              <a:off x="6029829" y="1828627"/>
              <a:ext cx="14705" cy="47790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cubicBezTo>
                    <a:pt x="2" y="4"/>
                    <a:pt x="2" y="2"/>
                    <a:pt x="2" y="0"/>
                  </a:cubicBezTo>
                  <a:cubicBezTo>
                    <a:pt x="0" y="1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8" name="Freeform 49"/>
            <p:cNvSpPr/>
            <p:nvPr/>
          </p:nvSpPr>
          <p:spPr bwMode="auto">
            <a:xfrm>
              <a:off x="6276132" y="1990378"/>
              <a:ext cx="25733" cy="47790"/>
            </a:xfrm>
            <a:custGeom>
              <a:avLst/>
              <a:gdLst>
                <a:gd name="T0" fmla="*/ 1 w 3"/>
                <a:gd name="T1" fmla="*/ 0 h 6"/>
                <a:gd name="T2" fmla="*/ 2 w 3"/>
                <a:gd name="T3" fmla="*/ 6 h 6"/>
                <a:gd name="T4" fmla="*/ 1 w 3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1" y="0"/>
                  </a:moveTo>
                  <a:cubicBezTo>
                    <a:pt x="0" y="2"/>
                    <a:pt x="1" y="4"/>
                    <a:pt x="2" y="6"/>
                  </a:cubicBezTo>
                  <a:cubicBezTo>
                    <a:pt x="3" y="4"/>
                    <a:pt x="2" y="2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9" name="Freeform 50"/>
            <p:cNvSpPr/>
            <p:nvPr/>
          </p:nvSpPr>
          <p:spPr bwMode="auto">
            <a:xfrm>
              <a:off x="6147466" y="1736723"/>
              <a:ext cx="29409" cy="36762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2" y="4"/>
                    <a:pt x="4" y="5"/>
                  </a:cubicBezTo>
                  <a:cubicBezTo>
                    <a:pt x="3" y="3"/>
                    <a:pt x="3" y="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0" name="Freeform 51"/>
            <p:cNvSpPr/>
            <p:nvPr/>
          </p:nvSpPr>
          <p:spPr bwMode="auto">
            <a:xfrm>
              <a:off x="6092324" y="1666876"/>
              <a:ext cx="29409" cy="29409"/>
            </a:xfrm>
            <a:custGeom>
              <a:avLst/>
              <a:gdLst>
                <a:gd name="T0" fmla="*/ 0 w 4"/>
                <a:gd name="T1" fmla="*/ 2 h 4"/>
                <a:gd name="T2" fmla="*/ 4 w 4"/>
                <a:gd name="T3" fmla="*/ 4 h 4"/>
                <a:gd name="T4" fmla="*/ 0 w 4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cubicBezTo>
                    <a:pt x="1" y="3"/>
                    <a:pt x="2" y="4"/>
                    <a:pt x="4" y="4"/>
                  </a:cubicBezTo>
                  <a:cubicBezTo>
                    <a:pt x="2" y="3"/>
                    <a:pt x="3" y="0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71" name="Freeform 52"/>
            <p:cNvSpPr>
              <a:spLocks noEditPoints="1"/>
            </p:cNvSpPr>
            <p:nvPr/>
          </p:nvSpPr>
          <p:spPr bwMode="auto">
            <a:xfrm>
              <a:off x="5993068" y="1696285"/>
              <a:ext cx="308797" cy="650680"/>
            </a:xfrm>
            <a:custGeom>
              <a:avLst/>
              <a:gdLst>
                <a:gd name="T0" fmla="*/ 11 w 40"/>
                <a:gd name="T1" fmla="*/ 82 h 84"/>
                <a:gd name="T2" fmla="*/ 17 w 40"/>
                <a:gd name="T3" fmla="*/ 84 h 84"/>
                <a:gd name="T4" fmla="*/ 22 w 40"/>
                <a:gd name="T5" fmla="*/ 77 h 84"/>
                <a:gd name="T6" fmla="*/ 35 w 40"/>
                <a:gd name="T7" fmla="*/ 58 h 84"/>
                <a:gd name="T8" fmla="*/ 36 w 40"/>
                <a:gd name="T9" fmla="*/ 33 h 84"/>
                <a:gd name="T10" fmla="*/ 24 w 40"/>
                <a:gd name="T11" fmla="*/ 11 h 84"/>
                <a:gd name="T12" fmla="*/ 15 w 40"/>
                <a:gd name="T13" fmla="*/ 1 h 84"/>
                <a:gd name="T14" fmla="*/ 13 w 40"/>
                <a:gd name="T15" fmla="*/ 0 h 84"/>
                <a:gd name="T16" fmla="*/ 12 w 40"/>
                <a:gd name="T17" fmla="*/ 2 h 84"/>
                <a:gd name="T18" fmla="*/ 7 w 40"/>
                <a:gd name="T19" fmla="*/ 15 h 84"/>
                <a:gd name="T20" fmla="*/ 3 w 40"/>
                <a:gd name="T21" fmla="*/ 27 h 84"/>
                <a:gd name="T22" fmla="*/ 1 w 40"/>
                <a:gd name="T23" fmla="*/ 42 h 84"/>
                <a:gd name="T24" fmla="*/ 5 w 40"/>
                <a:gd name="T25" fmla="*/ 64 h 84"/>
                <a:gd name="T26" fmla="*/ 11 w 40"/>
                <a:gd name="T27" fmla="*/ 82 h 84"/>
                <a:gd name="T28" fmla="*/ 3 w 40"/>
                <a:gd name="T29" fmla="*/ 44 h 84"/>
                <a:gd name="T30" fmla="*/ 6 w 40"/>
                <a:gd name="T31" fmla="*/ 23 h 84"/>
                <a:gd name="T32" fmla="*/ 15 w 40"/>
                <a:gd name="T33" fmla="*/ 5 h 84"/>
                <a:gd name="T34" fmla="*/ 30 w 40"/>
                <a:gd name="T35" fmla="*/ 25 h 84"/>
                <a:gd name="T36" fmla="*/ 35 w 40"/>
                <a:gd name="T37" fmla="*/ 45 h 84"/>
                <a:gd name="T38" fmla="*/ 31 w 40"/>
                <a:gd name="T39" fmla="*/ 61 h 84"/>
                <a:gd name="T40" fmla="*/ 17 w 40"/>
                <a:gd name="T41" fmla="*/ 79 h 84"/>
                <a:gd name="T42" fmla="*/ 22 w 40"/>
                <a:gd name="T43" fmla="*/ 55 h 84"/>
                <a:gd name="T44" fmla="*/ 17 w 40"/>
                <a:gd name="T45" fmla="*/ 33 h 84"/>
                <a:gd name="T46" fmla="*/ 19 w 40"/>
                <a:gd name="T47" fmla="*/ 56 h 84"/>
                <a:gd name="T48" fmla="*/ 14 w 40"/>
                <a:gd name="T49" fmla="*/ 79 h 84"/>
                <a:gd name="T50" fmla="*/ 12 w 40"/>
                <a:gd name="T51" fmla="*/ 74 h 84"/>
                <a:gd name="T52" fmla="*/ 5 w 40"/>
                <a:gd name="T53" fmla="*/ 59 h 84"/>
                <a:gd name="T54" fmla="*/ 3 w 40"/>
                <a:gd name="T55" fmla="*/ 4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84">
                  <a:moveTo>
                    <a:pt x="11" y="82"/>
                  </a:moveTo>
                  <a:cubicBezTo>
                    <a:pt x="13" y="83"/>
                    <a:pt x="15" y="84"/>
                    <a:pt x="17" y="84"/>
                  </a:cubicBezTo>
                  <a:cubicBezTo>
                    <a:pt x="18" y="81"/>
                    <a:pt x="20" y="79"/>
                    <a:pt x="22" y="77"/>
                  </a:cubicBezTo>
                  <a:cubicBezTo>
                    <a:pt x="27" y="71"/>
                    <a:pt x="33" y="65"/>
                    <a:pt x="35" y="58"/>
                  </a:cubicBezTo>
                  <a:cubicBezTo>
                    <a:pt x="38" y="50"/>
                    <a:pt x="40" y="42"/>
                    <a:pt x="36" y="33"/>
                  </a:cubicBezTo>
                  <a:cubicBezTo>
                    <a:pt x="33" y="25"/>
                    <a:pt x="29" y="18"/>
                    <a:pt x="24" y="11"/>
                  </a:cubicBezTo>
                  <a:cubicBezTo>
                    <a:pt x="21" y="8"/>
                    <a:pt x="18" y="4"/>
                    <a:pt x="15" y="1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7"/>
                    <a:pt x="10" y="11"/>
                    <a:pt x="7" y="15"/>
                  </a:cubicBezTo>
                  <a:cubicBezTo>
                    <a:pt x="5" y="19"/>
                    <a:pt x="4" y="23"/>
                    <a:pt x="3" y="27"/>
                  </a:cubicBezTo>
                  <a:cubicBezTo>
                    <a:pt x="2" y="32"/>
                    <a:pt x="1" y="37"/>
                    <a:pt x="1" y="42"/>
                  </a:cubicBezTo>
                  <a:cubicBezTo>
                    <a:pt x="0" y="50"/>
                    <a:pt x="2" y="57"/>
                    <a:pt x="5" y="64"/>
                  </a:cubicBezTo>
                  <a:cubicBezTo>
                    <a:pt x="8" y="70"/>
                    <a:pt x="11" y="76"/>
                    <a:pt x="11" y="82"/>
                  </a:cubicBezTo>
                  <a:close/>
                  <a:moveTo>
                    <a:pt x="3" y="44"/>
                  </a:moveTo>
                  <a:cubicBezTo>
                    <a:pt x="4" y="37"/>
                    <a:pt x="4" y="30"/>
                    <a:pt x="6" y="23"/>
                  </a:cubicBezTo>
                  <a:cubicBezTo>
                    <a:pt x="8" y="17"/>
                    <a:pt x="12" y="11"/>
                    <a:pt x="15" y="5"/>
                  </a:cubicBezTo>
                  <a:cubicBezTo>
                    <a:pt x="20" y="11"/>
                    <a:pt x="26" y="17"/>
                    <a:pt x="30" y="25"/>
                  </a:cubicBezTo>
                  <a:cubicBezTo>
                    <a:pt x="33" y="31"/>
                    <a:pt x="37" y="37"/>
                    <a:pt x="35" y="45"/>
                  </a:cubicBezTo>
                  <a:cubicBezTo>
                    <a:pt x="34" y="51"/>
                    <a:pt x="34" y="56"/>
                    <a:pt x="31" y="61"/>
                  </a:cubicBezTo>
                  <a:cubicBezTo>
                    <a:pt x="26" y="67"/>
                    <a:pt x="22" y="73"/>
                    <a:pt x="17" y="79"/>
                  </a:cubicBezTo>
                  <a:cubicBezTo>
                    <a:pt x="19" y="71"/>
                    <a:pt x="21" y="63"/>
                    <a:pt x="22" y="55"/>
                  </a:cubicBezTo>
                  <a:cubicBezTo>
                    <a:pt x="22" y="47"/>
                    <a:pt x="19" y="34"/>
                    <a:pt x="17" y="33"/>
                  </a:cubicBezTo>
                  <a:cubicBezTo>
                    <a:pt x="18" y="41"/>
                    <a:pt x="19" y="48"/>
                    <a:pt x="19" y="56"/>
                  </a:cubicBezTo>
                  <a:cubicBezTo>
                    <a:pt x="19" y="64"/>
                    <a:pt x="17" y="71"/>
                    <a:pt x="14" y="79"/>
                  </a:cubicBezTo>
                  <a:cubicBezTo>
                    <a:pt x="13" y="77"/>
                    <a:pt x="13" y="76"/>
                    <a:pt x="12" y="74"/>
                  </a:cubicBezTo>
                  <a:cubicBezTo>
                    <a:pt x="10" y="69"/>
                    <a:pt x="7" y="64"/>
                    <a:pt x="5" y="59"/>
                  </a:cubicBezTo>
                  <a:cubicBezTo>
                    <a:pt x="3" y="54"/>
                    <a:pt x="2" y="49"/>
                    <a:pt x="3" y="4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24" name="稻壳儿春秋广告/盗版必究"/>
          <p:cNvSpPr txBox="1"/>
          <p:nvPr/>
        </p:nvSpPr>
        <p:spPr>
          <a:xfrm>
            <a:off x="3697540" y="3948648"/>
            <a:ext cx="4804271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衣：根据身高体重进行尺码预测    食：统计消费状况获取生活水平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住：输入数据获取每期还款金额    行：通过距离信息预测出行成本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" name="稻壳儿春秋广告/盗版必究"/>
          <p:cNvSpPr/>
          <p:nvPr/>
        </p:nvSpPr>
        <p:spPr>
          <a:xfrm>
            <a:off x="5471688" y="3604543"/>
            <a:ext cx="1231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Easy Life</a:t>
            </a:r>
          </a:p>
        </p:txBody>
      </p:sp>
      <p:sp>
        <p:nvSpPr>
          <p:cNvPr id="227" name="稻壳儿春秋广告/盗版必究"/>
          <p:cNvSpPr txBox="1"/>
          <p:nvPr/>
        </p:nvSpPr>
        <p:spPr>
          <a:xfrm>
            <a:off x="5568668" y="2118518"/>
            <a:ext cx="1037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方正卡通简体" panose="03000509000000000000" pitchFamily="65" charset="-122"/>
                <a:ea typeface="方正卡通简体" panose="03000509000000000000" pitchFamily="65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方正卡通简体" panose="03000509000000000000" pitchFamily="65" charset="-122"/>
              <a:ea typeface="方正卡通简体" panose="03000509000000000000" pitchFamily="65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5EF1E6B-8BD4-410E-96BF-0747E5A7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61" y="3114988"/>
            <a:ext cx="2047619" cy="495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/>
          <p:cNvGrpSpPr/>
          <p:nvPr/>
        </p:nvGrpSpPr>
        <p:grpSpPr>
          <a:xfrm>
            <a:off x="6482643" y="323015"/>
            <a:ext cx="922750" cy="591164"/>
            <a:chOff x="7440208" y="457200"/>
            <a:chExt cx="541734" cy="347063"/>
          </a:xfrm>
        </p:grpSpPr>
        <p:sp>
          <p:nvSpPr>
            <p:cNvPr id="6" name="Freeform 6"/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/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/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/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/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/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/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/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/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4648270" y="284136"/>
            <a:ext cx="1026280" cy="591162"/>
            <a:chOff x="4134303" y="457200"/>
            <a:chExt cx="602515" cy="347063"/>
          </a:xfrm>
        </p:grpSpPr>
        <p:sp>
          <p:nvSpPr>
            <p:cNvPr id="31" name="Freeform 31"/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/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/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/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/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/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/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/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/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/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/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/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/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/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/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/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/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/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/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/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/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/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/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/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/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/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/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/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/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/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/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/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/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/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7" name="稻壳儿春秋广告/盗版必究"/>
          <p:cNvSpPr txBox="1"/>
          <p:nvPr/>
        </p:nvSpPr>
        <p:spPr>
          <a:xfrm>
            <a:off x="4865344" y="748146"/>
            <a:ext cx="246131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</a:p>
        </p:txBody>
      </p:sp>
      <p:sp>
        <p:nvSpPr>
          <p:cNvPr id="74" name="稻壳儿春秋广告/盗版必究"/>
          <p:cNvSpPr>
            <a:spLocks noEditPoints="1"/>
          </p:cNvSpPr>
          <p:nvPr/>
        </p:nvSpPr>
        <p:spPr bwMode="auto">
          <a:xfrm>
            <a:off x="2089550" y="3295975"/>
            <a:ext cx="1704975" cy="1698625"/>
          </a:xfrm>
          <a:custGeom>
            <a:avLst/>
            <a:gdLst>
              <a:gd name="T0" fmla="*/ 34 w 511"/>
              <a:gd name="T1" fmla="*/ 183 h 508"/>
              <a:gd name="T2" fmla="*/ 51 w 511"/>
              <a:gd name="T3" fmla="*/ 140 h 508"/>
              <a:gd name="T4" fmla="*/ 86 w 511"/>
              <a:gd name="T5" fmla="*/ 96 h 508"/>
              <a:gd name="T6" fmla="*/ 116 w 511"/>
              <a:gd name="T7" fmla="*/ 48 h 508"/>
              <a:gd name="T8" fmla="*/ 160 w 511"/>
              <a:gd name="T9" fmla="*/ 18 h 508"/>
              <a:gd name="T10" fmla="*/ 191 w 511"/>
              <a:gd name="T11" fmla="*/ 29 h 508"/>
              <a:gd name="T12" fmla="*/ 234 w 511"/>
              <a:gd name="T13" fmla="*/ 18 h 508"/>
              <a:gd name="T14" fmla="*/ 300 w 511"/>
              <a:gd name="T15" fmla="*/ 7 h 508"/>
              <a:gd name="T16" fmla="*/ 343 w 511"/>
              <a:gd name="T17" fmla="*/ 28 h 508"/>
              <a:gd name="T18" fmla="*/ 366 w 511"/>
              <a:gd name="T19" fmla="*/ 52 h 508"/>
              <a:gd name="T20" fmla="*/ 406 w 511"/>
              <a:gd name="T21" fmla="*/ 82 h 508"/>
              <a:gd name="T22" fmla="*/ 437 w 511"/>
              <a:gd name="T23" fmla="*/ 107 h 508"/>
              <a:gd name="T24" fmla="*/ 454 w 511"/>
              <a:gd name="T25" fmla="*/ 139 h 508"/>
              <a:gd name="T26" fmla="*/ 475 w 511"/>
              <a:gd name="T27" fmla="*/ 182 h 508"/>
              <a:gd name="T28" fmla="*/ 488 w 511"/>
              <a:gd name="T29" fmla="*/ 228 h 508"/>
              <a:gd name="T30" fmla="*/ 491 w 511"/>
              <a:gd name="T31" fmla="*/ 260 h 508"/>
              <a:gd name="T32" fmla="*/ 487 w 511"/>
              <a:gd name="T33" fmla="*/ 303 h 508"/>
              <a:gd name="T34" fmla="*/ 472 w 511"/>
              <a:gd name="T35" fmla="*/ 348 h 508"/>
              <a:gd name="T36" fmla="*/ 456 w 511"/>
              <a:gd name="T37" fmla="*/ 380 h 508"/>
              <a:gd name="T38" fmla="*/ 436 w 511"/>
              <a:gd name="T39" fmla="*/ 406 h 508"/>
              <a:gd name="T40" fmla="*/ 397 w 511"/>
              <a:gd name="T41" fmla="*/ 441 h 508"/>
              <a:gd name="T42" fmla="*/ 329 w 511"/>
              <a:gd name="T43" fmla="*/ 492 h 508"/>
              <a:gd name="T44" fmla="*/ 285 w 511"/>
              <a:gd name="T45" fmla="*/ 492 h 508"/>
              <a:gd name="T46" fmla="*/ 234 w 511"/>
              <a:gd name="T47" fmla="*/ 496 h 508"/>
              <a:gd name="T48" fmla="*/ 190 w 511"/>
              <a:gd name="T49" fmla="*/ 480 h 508"/>
              <a:gd name="T50" fmla="*/ 122 w 511"/>
              <a:gd name="T51" fmla="*/ 445 h 508"/>
              <a:gd name="T52" fmla="*/ 94 w 511"/>
              <a:gd name="T53" fmla="*/ 420 h 508"/>
              <a:gd name="T54" fmla="*/ 48 w 511"/>
              <a:gd name="T55" fmla="*/ 386 h 508"/>
              <a:gd name="T56" fmla="*/ 24 w 511"/>
              <a:gd name="T57" fmla="*/ 352 h 508"/>
              <a:gd name="T58" fmla="*/ 25 w 511"/>
              <a:gd name="T59" fmla="*/ 310 h 508"/>
              <a:gd name="T60" fmla="*/ 18 w 511"/>
              <a:gd name="T61" fmla="*/ 272 h 508"/>
              <a:gd name="T62" fmla="*/ 6 w 511"/>
              <a:gd name="T63" fmla="*/ 206 h 508"/>
              <a:gd name="T64" fmla="*/ 85 w 511"/>
              <a:gd name="T65" fmla="*/ 104 h 508"/>
              <a:gd name="T66" fmla="*/ 71 w 511"/>
              <a:gd name="T67" fmla="*/ 144 h 508"/>
              <a:gd name="T68" fmla="*/ 53 w 511"/>
              <a:gd name="T69" fmla="*/ 187 h 508"/>
              <a:gd name="T70" fmla="*/ 45 w 511"/>
              <a:gd name="T71" fmla="*/ 235 h 508"/>
              <a:gd name="T72" fmla="*/ 30 w 511"/>
              <a:gd name="T73" fmla="*/ 299 h 508"/>
              <a:gd name="T74" fmla="*/ 52 w 511"/>
              <a:gd name="T75" fmla="*/ 317 h 508"/>
              <a:gd name="T76" fmla="*/ 60 w 511"/>
              <a:gd name="T77" fmla="*/ 366 h 508"/>
              <a:gd name="T78" fmla="*/ 79 w 511"/>
              <a:gd name="T79" fmla="*/ 383 h 508"/>
              <a:gd name="T80" fmla="*/ 121 w 511"/>
              <a:gd name="T81" fmla="*/ 440 h 508"/>
              <a:gd name="T82" fmla="*/ 171 w 511"/>
              <a:gd name="T83" fmla="*/ 465 h 508"/>
              <a:gd name="T84" fmla="*/ 220 w 511"/>
              <a:gd name="T85" fmla="*/ 481 h 508"/>
              <a:gd name="T86" fmla="*/ 252 w 511"/>
              <a:gd name="T87" fmla="*/ 484 h 508"/>
              <a:gd name="T88" fmla="*/ 276 w 511"/>
              <a:gd name="T89" fmla="*/ 483 h 508"/>
              <a:gd name="T90" fmla="*/ 340 w 511"/>
              <a:gd name="T91" fmla="*/ 468 h 508"/>
              <a:gd name="T92" fmla="*/ 367 w 511"/>
              <a:gd name="T93" fmla="*/ 442 h 508"/>
              <a:gd name="T94" fmla="*/ 440 w 511"/>
              <a:gd name="T95" fmla="*/ 397 h 508"/>
              <a:gd name="T96" fmla="*/ 445 w 511"/>
              <a:gd name="T97" fmla="*/ 382 h 508"/>
              <a:gd name="T98" fmla="*/ 480 w 511"/>
              <a:gd name="T99" fmla="*/ 316 h 508"/>
              <a:gd name="T100" fmla="*/ 487 w 511"/>
              <a:gd name="T101" fmla="*/ 268 h 508"/>
              <a:gd name="T102" fmla="*/ 481 w 511"/>
              <a:gd name="T103" fmla="*/ 206 h 508"/>
              <a:gd name="T104" fmla="*/ 463 w 511"/>
              <a:gd name="T105" fmla="*/ 183 h 508"/>
              <a:gd name="T106" fmla="*/ 432 w 511"/>
              <a:gd name="T107" fmla="*/ 133 h 508"/>
              <a:gd name="T108" fmla="*/ 409 w 511"/>
              <a:gd name="T109" fmla="*/ 107 h 508"/>
              <a:gd name="T110" fmla="*/ 362 w 511"/>
              <a:gd name="T111" fmla="*/ 54 h 508"/>
              <a:gd name="T112" fmla="*/ 325 w 511"/>
              <a:gd name="T113" fmla="*/ 39 h 508"/>
              <a:gd name="T114" fmla="*/ 270 w 511"/>
              <a:gd name="T115" fmla="*/ 43 h 508"/>
              <a:gd name="T116" fmla="*/ 217 w 511"/>
              <a:gd name="T117" fmla="*/ 31 h 508"/>
              <a:gd name="T118" fmla="*/ 176 w 511"/>
              <a:gd name="T119" fmla="*/ 43 h 508"/>
              <a:gd name="T120" fmla="*/ 116 w 511"/>
              <a:gd name="T121" fmla="*/ 7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1" h="508">
                <a:moveTo>
                  <a:pt x="25" y="225"/>
                </a:moveTo>
                <a:cubicBezTo>
                  <a:pt x="25" y="222"/>
                  <a:pt x="26" y="220"/>
                  <a:pt x="26" y="219"/>
                </a:cubicBezTo>
                <a:cubicBezTo>
                  <a:pt x="27" y="210"/>
                  <a:pt x="29" y="202"/>
                  <a:pt x="31" y="194"/>
                </a:cubicBezTo>
                <a:cubicBezTo>
                  <a:pt x="32" y="191"/>
                  <a:pt x="31" y="186"/>
                  <a:pt x="29" y="186"/>
                </a:cubicBezTo>
                <a:cubicBezTo>
                  <a:pt x="24" y="184"/>
                  <a:pt x="22" y="179"/>
                  <a:pt x="20" y="175"/>
                </a:cubicBezTo>
                <a:cubicBezTo>
                  <a:pt x="18" y="169"/>
                  <a:pt x="18" y="163"/>
                  <a:pt x="19" y="156"/>
                </a:cubicBezTo>
                <a:cubicBezTo>
                  <a:pt x="25" y="159"/>
                  <a:pt x="29" y="162"/>
                  <a:pt x="31" y="168"/>
                </a:cubicBezTo>
                <a:cubicBezTo>
                  <a:pt x="32" y="172"/>
                  <a:pt x="32" y="176"/>
                  <a:pt x="33" y="181"/>
                </a:cubicBezTo>
                <a:cubicBezTo>
                  <a:pt x="33" y="181"/>
                  <a:pt x="33" y="182"/>
                  <a:pt x="34" y="183"/>
                </a:cubicBezTo>
                <a:cubicBezTo>
                  <a:pt x="35" y="180"/>
                  <a:pt x="36" y="178"/>
                  <a:pt x="37" y="175"/>
                </a:cubicBezTo>
                <a:cubicBezTo>
                  <a:pt x="40" y="168"/>
                  <a:pt x="43" y="161"/>
                  <a:pt x="46" y="154"/>
                </a:cubicBezTo>
                <a:cubicBezTo>
                  <a:pt x="47" y="151"/>
                  <a:pt x="47" y="149"/>
                  <a:pt x="45" y="146"/>
                </a:cubicBezTo>
                <a:cubicBezTo>
                  <a:pt x="39" y="138"/>
                  <a:pt x="37" y="130"/>
                  <a:pt x="40" y="120"/>
                </a:cubicBezTo>
                <a:cubicBezTo>
                  <a:pt x="41" y="119"/>
                  <a:pt x="42" y="118"/>
                  <a:pt x="43" y="117"/>
                </a:cubicBezTo>
                <a:cubicBezTo>
                  <a:pt x="43" y="116"/>
                  <a:pt x="44" y="116"/>
                  <a:pt x="45" y="117"/>
                </a:cubicBezTo>
                <a:cubicBezTo>
                  <a:pt x="45" y="117"/>
                  <a:pt x="45" y="118"/>
                  <a:pt x="45" y="118"/>
                </a:cubicBezTo>
                <a:cubicBezTo>
                  <a:pt x="45" y="119"/>
                  <a:pt x="44" y="119"/>
                  <a:pt x="45" y="120"/>
                </a:cubicBezTo>
                <a:cubicBezTo>
                  <a:pt x="50" y="126"/>
                  <a:pt x="52" y="132"/>
                  <a:pt x="51" y="140"/>
                </a:cubicBezTo>
                <a:cubicBezTo>
                  <a:pt x="51" y="141"/>
                  <a:pt x="51" y="141"/>
                  <a:pt x="51" y="143"/>
                </a:cubicBezTo>
                <a:cubicBezTo>
                  <a:pt x="52" y="142"/>
                  <a:pt x="52" y="141"/>
                  <a:pt x="52" y="141"/>
                </a:cubicBezTo>
                <a:cubicBezTo>
                  <a:pt x="55" y="137"/>
                  <a:pt x="57" y="133"/>
                  <a:pt x="59" y="129"/>
                </a:cubicBezTo>
                <a:cubicBezTo>
                  <a:pt x="60" y="128"/>
                  <a:pt x="61" y="126"/>
                  <a:pt x="60" y="125"/>
                </a:cubicBezTo>
                <a:cubicBezTo>
                  <a:pt x="57" y="123"/>
                  <a:pt x="57" y="120"/>
                  <a:pt x="56" y="117"/>
                </a:cubicBezTo>
                <a:cubicBezTo>
                  <a:pt x="55" y="109"/>
                  <a:pt x="55" y="102"/>
                  <a:pt x="58" y="94"/>
                </a:cubicBezTo>
                <a:cubicBezTo>
                  <a:pt x="62" y="97"/>
                  <a:pt x="64" y="105"/>
                  <a:pt x="65" y="119"/>
                </a:cubicBezTo>
                <a:cubicBezTo>
                  <a:pt x="66" y="119"/>
                  <a:pt x="67" y="118"/>
                  <a:pt x="68" y="118"/>
                </a:cubicBezTo>
                <a:cubicBezTo>
                  <a:pt x="73" y="110"/>
                  <a:pt x="80" y="103"/>
                  <a:pt x="86" y="96"/>
                </a:cubicBezTo>
                <a:cubicBezTo>
                  <a:pt x="87" y="95"/>
                  <a:pt x="87" y="95"/>
                  <a:pt x="87" y="95"/>
                </a:cubicBezTo>
                <a:cubicBezTo>
                  <a:pt x="82" y="83"/>
                  <a:pt x="84" y="65"/>
                  <a:pt x="91" y="60"/>
                </a:cubicBezTo>
                <a:cubicBezTo>
                  <a:pt x="91" y="60"/>
                  <a:pt x="91" y="60"/>
                  <a:pt x="91" y="60"/>
                </a:cubicBezTo>
                <a:cubicBezTo>
                  <a:pt x="90" y="64"/>
                  <a:pt x="92" y="67"/>
                  <a:pt x="92" y="70"/>
                </a:cubicBezTo>
                <a:cubicBezTo>
                  <a:pt x="93" y="76"/>
                  <a:pt x="94" y="82"/>
                  <a:pt x="92" y="89"/>
                </a:cubicBezTo>
                <a:cubicBezTo>
                  <a:pt x="93" y="88"/>
                  <a:pt x="94" y="88"/>
                  <a:pt x="94" y="88"/>
                </a:cubicBezTo>
                <a:cubicBezTo>
                  <a:pt x="101" y="82"/>
                  <a:pt x="108" y="75"/>
                  <a:pt x="115" y="69"/>
                </a:cubicBezTo>
                <a:cubicBezTo>
                  <a:pt x="117" y="68"/>
                  <a:pt x="117" y="67"/>
                  <a:pt x="117" y="65"/>
                </a:cubicBezTo>
                <a:cubicBezTo>
                  <a:pt x="115" y="59"/>
                  <a:pt x="115" y="54"/>
                  <a:pt x="116" y="48"/>
                </a:cubicBezTo>
                <a:cubicBezTo>
                  <a:pt x="118" y="43"/>
                  <a:pt x="121" y="38"/>
                  <a:pt x="125" y="34"/>
                </a:cubicBezTo>
                <a:cubicBezTo>
                  <a:pt x="126" y="33"/>
                  <a:pt x="127" y="33"/>
                  <a:pt x="128" y="33"/>
                </a:cubicBezTo>
                <a:cubicBezTo>
                  <a:pt x="125" y="38"/>
                  <a:pt x="126" y="42"/>
                  <a:pt x="126" y="47"/>
                </a:cubicBezTo>
                <a:cubicBezTo>
                  <a:pt x="126" y="52"/>
                  <a:pt x="125" y="57"/>
                  <a:pt x="125" y="62"/>
                </a:cubicBezTo>
                <a:cubicBezTo>
                  <a:pt x="125" y="62"/>
                  <a:pt x="126" y="62"/>
                  <a:pt x="126" y="61"/>
                </a:cubicBezTo>
                <a:cubicBezTo>
                  <a:pt x="130" y="59"/>
                  <a:pt x="134" y="57"/>
                  <a:pt x="137" y="53"/>
                </a:cubicBezTo>
                <a:cubicBezTo>
                  <a:pt x="142" y="53"/>
                  <a:pt x="145" y="50"/>
                  <a:pt x="149" y="48"/>
                </a:cubicBezTo>
                <a:cubicBezTo>
                  <a:pt x="149" y="48"/>
                  <a:pt x="150" y="48"/>
                  <a:pt x="150" y="47"/>
                </a:cubicBezTo>
                <a:cubicBezTo>
                  <a:pt x="149" y="36"/>
                  <a:pt x="153" y="26"/>
                  <a:pt x="160" y="18"/>
                </a:cubicBezTo>
                <a:cubicBezTo>
                  <a:pt x="161" y="17"/>
                  <a:pt x="162" y="16"/>
                  <a:pt x="163" y="16"/>
                </a:cubicBezTo>
                <a:cubicBezTo>
                  <a:pt x="164" y="17"/>
                  <a:pt x="164" y="18"/>
                  <a:pt x="165" y="19"/>
                </a:cubicBezTo>
                <a:cubicBezTo>
                  <a:pt x="166" y="25"/>
                  <a:pt x="164" y="31"/>
                  <a:pt x="162" y="36"/>
                </a:cubicBezTo>
                <a:cubicBezTo>
                  <a:pt x="161" y="39"/>
                  <a:pt x="159" y="41"/>
                  <a:pt x="157" y="44"/>
                </a:cubicBezTo>
                <a:cubicBezTo>
                  <a:pt x="160" y="43"/>
                  <a:pt x="161" y="42"/>
                  <a:pt x="163" y="41"/>
                </a:cubicBezTo>
                <a:cubicBezTo>
                  <a:pt x="167" y="40"/>
                  <a:pt x="170" y="38"/>
                  <a:pt x="173" y="37"/>
                </a:cubicBezTo>
                <a:cubicBezTo>
                  <a:pt x="174" y="36"/>
                  <a:pt x="175" y="36"/>
                  <a:pt x="175" y="36"/>
                </a:cubicBezTo>
                <a:cubicBezTo>
                  <a:pt x="180" y="35"/>
                  <a:pt x="184" y="34"/>
                  <a:pt x="188" y="33"/>
                </a:cubicBezTo>
                <a:cubicBezTo>
                  <a:pt x="190" y="32"/>
                  <a:pt x="190" y="31"/>
                  <a:pt x="191" y="29"/>
                </a:cubicBezTo>
                <a:cubicBezTo>
                  <a:pt x="192" y="23"/>
                  <a:pt x="194" y="17"/>
                  <a:pt x="198" y="12"/>
                </a:cubicBezTo>
                <a:cubicBezTo>
                  <a:pt x="200" y="9"/>
                  <a:pt x="203" y="6"/>
                  <a:pt x="207" y="5"/>
                </a:cubicBezTo>
                <a:cubicBezTo>
                  <a:pt x="208" y="6"/>
                  <a:pt x="209" y="7"/>
                  <a:pt x="208" y="8"/>
                </a:cubicBezTo>
                <a:cubicBezTo>
                  <a:pt x="207" y="12"/>
                  <a:pt x="205" y="16"/>
                  <a:pt x="204" y="20"/>
                </a:cubicBezTo>
                <a:cubicBezTo>
                  <a:pt x="202" y="23"/>
                  <a:pt x="201" y="26"/>
                  <a:pt x="199" y="29"/>
                </a:cubicBezTo>
                <a:cubicBezTo>
                  <a:pt x="200" y="29"/>
                  <a:pt x="201" y="29"/>
                  <a:pt x="201" y="29"/>
                </a:cubicBezTo>
                <a:cubicBezTo>
                  <a:pt x="210" y="28"/>
                  <a:pt x="219" y="26"/>
                  <a:pt x="228" y="25"/>
                </a:cubicBezTo>
                <a:cubicBezTo>
                  <a:pt x="231" y="25"/>
                  <a:pt x="232" y="23"/>
                  <a:pt x="233" y="21"/>
                </a:cubicBezTo>
                <a:cubicBezTo>
                  <a:pt x="233" y="20"/>
                  <a:pt x="233" y="19"/>
                  <a:pt x="234" y="18"/>
                </a:cubicBezTo>
                <a:cubicBezTo>
                  <a:pt x="238" y="12"/>
                  <a:pt x="243" y="6"/>
                  <a:pt x="250" y="2"/>
                </a:cubicBezTo>
                <a:cubicBezTo>
                  <a:pt x="252" y="2"/>
                  <a:pt x="254" y="1"/>
                  <a:pt x="255" y="0"/>
                </a:cubicBezTo>
                <a:cubicBezTo>
                  <a:pt x="257" y="0"/>
                  <a:pt x="258" y="0"/>
                  <a:pt x="258" y="2"/>
                </a:cubicBezTo>
                <a:cubicBezTo>
                  <a:pt x="252" y="13"/>
                  <a:pt x="254" y="15"/>
                  <a:pt x="236" y="24"/>
                </a:cubicBezTo>
                <a:cubicBezTo>
                  <a:pt x="238" y="24"/>
                  <a:pt x="239" y="24"/>
                  <a:pt x="240" y="24"/>
                </a:cubicBezTo>
                <a:cubicBezTo>
                  <a:pt x="247" y="24"/>
                  <a:pt x="254" y="24"/>
                  <a:pt x="261" y="24"/>
                </a:cubicBezTo>
                <a:cubicBezTo>
                  <a:pt x="265" y="24"/>
                  <a:pt x="268" y="24"/>
                  <a:pt x="272" y="24"/>
                </a:cubicBezTo>
                <a:cubicBezTo>
                  <a:pt x="274" y="24"/>
                  <a:pt x="276" y="23"/>
                  <a:pt x="277" y="21"/>
                </a:cubicBezTo>
                <a:cubicBezTo>
                  <a:pt x="283" y="13"/>
                  <a:pt x="290" y="8"/>
                  <a:pt x="300" y="7"/>
                </a:cubicBezTo>
                <a:cubicBezTo>
                  <a:pt x="301" y="7"/>
                  <a:pt x="301" y="7"/>
                  <a:pt x="302" y="7"/>
                </a:cubicBezTo>
                <a:cubicBezTo>
                  <a:pt x="300" y="18"/>
                  <a:pt x="292" y="22"/>
                  <a:pt x="283" y="26"/>
                </a:cubicBezTo>
                <a:cubicBezTo>
                  <a:pt x="285" y="26"/>
                  <a:pt x="287" y="27"/>
                  <a:pt x="289" y="27"/>
                </a:cubicBezTo>
                <a:cubicBezTo>
                  <a:pt x="298" y="28"/>
                  <a:pt x="307" y="30"/>
                  <a:pt x="315" y="33"/>
                </a:cubicBezTo>
                <a:cubicBezTo>
                  <a:pt x="318" y="34"/>
                  <a:pt x="319" y="33"/>
                  <a:pt x="321" y="31"/>
                </a:cubicBezTo>
                <a:cubicBezTo>
                  <a:pt x="325" y="26"/>
                  <a:pt x="331" y="23"/>
                  <a:pt x="338" y="22"/>
                </a:cubicBezTo>
                <a:cubicBezTo>
                  <a:pt x="341" y="22"/>
                  <a:pt x="345" y="22"/>
                  <a:pt x="349" y="22"/>
                </a:cubicBezTo>
                <a:cubicBezTo>
                  <a:pt x="348" y="23"/>
                  <a:pt x="348" y="24"/>
                  <a:pt x="347" y="24"/>
                </a:cubicBezTo>
                <a:cubicBezTo>
                  <a:pt x="345" y="25"/>
                  <a:pt x="344" y="26"/>
                  <a:pt x="343" y="28"/>
                </a:cubicBezTo>
                <a:cubicBezTo>
                  <a:pt x="343" y="30"/>
                  <a:pt x="341" y="31"/>
                  <a:pt x="339" y="31"/>
                </a:cubicBezTo>
                <a:cubicBezTo>
                  <a:pt x="335" y="32"/>
                  <a:pt x="332" y="33"/>
                  <a:pt x="328" y="34"/>
                </a:cubicBezTo>
                <a:cubicBezTo>
                  <a:pt x="327" y="35"/>
                  <a:pt x="326" y="35"/>
                  <a:pt x="324" y="35"/>
                </a:cubicBezTo>
                <a:cubicBezTo>
                  <a:pt x="326" y="36"/>
                  <a:pt x="327" y="37"/>
                  <a:pt x="328" y="37"/>
                </a:cubicBezTo>
                <a:cubicBezTo>
                  <a:pt x="337" y="41"/>
                  <a:pt x="347" y="45"/>
                  <a:pt x="356" y="49"/>
                </a:cubicBezTo>
                <a:cubicBezTo>
                  <a:pt x="358" y="50"/>
                  <a:pt x="360" y="50"/>
                  <a:pt x="362" y="48"/>
                </a:cubicBezTo>
                <a:cubicBezTo>
                  <a:pt x="368" y="41"/>
                  <a:pt x="377" y="40"/>
                  <a:pt x="386" y="41"/>
                </a:cubicBezTo>
                <a:cubicBezTo>
                  <a:pt x="388" y="41"/>
                  <a:pt x="389" y="42"/>
                  <a:pt x="390" y="42"/>
                </a:cubicBezTo>
                <a:cubicBezTo>
                  <a:pt x="383" y="49"/>
                  <a:pt x="376" y="53"/>
                  <a:pt x="366" y="52"/>
                </a:cubicBezTo>
                <a:cubicBezTo>
                  <a:pt x="366" y="53"/>
                  <a:pt x="366" y="53"/>
                  <a:pt x="366" y="53"/>
                </a:cubicBezTo>
                <a:cubicBezTo>
                  <a:pt x="367" y="54"/>
                  <a:pt x="368" y="55"/>
                  <a:pt x="369" y="56"/>
                </a:cubicBezTo>
                <a:cubicBezTo>
                  <a:pt x="378" y="62"/>
                  <a:pt x="387" y="67"/>
                  <a:pt x="396" y="73"/>
                </a:cubicBezTo>
                <a:cubicBezTo>
                  <a:pt x="398" y="75"/>
                  <a:pt x="400" y="75"/>
                  <a:pt x="403" y="74"/>
                </a:cubicBezTo>
                <a:cubicBezTo>
                  <a:pt x="411" y="72"/>
                  <a:pt x="419" y="72"/>
                  <a:pt x="426" y="76"/>
                </a:cubicBezTo>
                <a:cubicBezTo>
                  <a:pt x="427" y="76"/>
                  <a:pt x="428" y="77"/>
                  <a:pt x="429" y="78"/>
                </a:cubicBezTo>
                <a:cubicBezTo>
                  <a:pt x="430" y="78"/>
                  <a:pt x="430" y="78"/>
                  <a:pt x="430" y="79"/>
                </a:cubicBezTo>
                <a:cubicBezTo>
                  <a:pt x="422" y="83"/>
                  <a:pt x="415" y="83"/>
                  <a:pt x="406" y="81"/>
                </a:cubicBezTo>
                <a:cubicBezTo>
                  <a:pt x="406" y="81"/>
                  <a:pt x="406" y="81"/>
                  <a:pt x="406" y="82"/>
                </a:cubicBezTo>
                <a:cubicBezTo>
                  <a:pt x="407" y="82"/>
                  <a:pt x="408" y="82"/>
                  <a:pt x="408" y="83"/>
                </a:cubicBezTo>
                <a:cubicBezTo>
                  <a:pt x="409" y="83"/>
                  <a:pt x="410" y="83"/>
                  <a:pt x="410" y="84"/>
                </a:cubicBezTo>
                <a:cubicBezTo>
                  <a:pt x="414" y="90"/>
                  <a:pt x="420" y="94"/>
                  <a:pt x="424" y="99"/>
                </a:cubicBezTo>
                <a:cubicBezTo>
                  <a:pt x="426" y="100"/>
                  <a:pt x="428" y="100"/>
                  <a:pt x="430" y="99"/>
                </a:cubicBezTo>
                <a:cubicBezTo>
                  <a:pt x="431" y="98"/>
                  <a:pt x="433" y="98"/>
                  <a:pt x="434" y="98"/>
                </a:cubicBezTo>
                <a:cubicBezTo>
                  <a:pt x="442" y="98"/>
                  <a:pt x="449" y="100"/>
                  <a:pt x="457" y="103"/>
                </a:cubicBezTo>
                <a:cubicBezTo>
                  <a:pt x="457" y="104"/>
                  <a:pt x="457" y="104"/>
                  <a:pt x="458" y="105"/>
                </a:cubicBezTo>
                <a:cubicBezTo>
                  <a:pt x="456" y="108"/>
                  <a:pt x="453" y="109"/>
                  <a:pt x="449" y="109"/>
                </a:cubicBezTo>
                <a:cubicBezTo>
                  <a:pt x="445" y="109"/>
                  <a:pt x="441" y="108"/>
                  <a:pt x="437" y="107"/>
                </a:cubicBezTo>
                <a:cubicBezTo>
                  <a:pt x="435" y="106"/>
                  <a:pt x="433" y="106"/>
                  <a:pt x="430" y="105"/>
                </a:cubicBezTo>
                <a:cubicBezTo>
                  <a:pt x="437" y="114"/>
                  <a:pt x="443" y="122"/>
                  <a:pt x="450" y="131"/>
                </a:cubicBezTo>
                <a:cubicBezTo>
                  <a:pt x="452" y="131"/>
                  <a:pt x="455" y="130"/>
                  <a:pt x="457" y="130"/>
                </a:cubicBezTo>
                <a:cubicBezTo>
                  <a:pt x="460" y="130"/>
                  <a:pt x="463" y="130"/>
                  <a:pt x="466" y="131"/>
                </a:cubicBezTo>
                <a:cubicBezTo>
                  <a:pt x="470" y="132"/>
                  <a:pt x="474" y="133"/>
                  <a:pt x="478" y="134"/>
                </a:cubicBezTo>
                <a:cubicBezTo>
                  <a:pt x="479" y="137"/>
                  <a:pt x="478" y="138"/>
                  <a:pt x="476" y="140"/>
                </a:cubicBezTo>
                <a:cubicBezTo>
                  <a:pt x="472" y="142"/>
                  <a:pt x="468" y="141"/>
                  <a:pt x="464" y="140"/>
                </a:cubicBezTo>
                <a:cubicBezTo>
                  <a:pt x="461" y="139"/>
                  <a:pt x="457" y="138"/>
                  <a:pt x="454" y="136"/>
                </a:cubicBezTo>
                <a:cubicBezTo>
                  <a:pt x="454" y="137"/>
                  <a:pt x="454" y="138"/>
                  <a:pt x="454" y="139"/>
                </a:cubicBezTo>
                <a:cubicBezTo>
                  <a:pt x="459" y="147"/>
                  <a:pt x="463" y="155"/>
                  <a:pt x="468" y="163"/>
                </a:cubicBezTo>
                <a:cubicBezTo>
                  <a:pt x="469" y="165"/>
                  <a:pt x="470" y="166"/>
                  <a:pt x="473" y="166"/>
                </a:cubicBezTo>
                <a:cubicBezTo>
                  <a:pt x="477" y="166"/>
                  <a:pt x="482" y="166"/>
                  <a:pt x="486" y="167"/>
                </a:cubicBezTo>
                <a:cubicBezTo>
                  <a:pt x="489" y="167"/>
                  <a:pt x="491" y="168"/>
                  <a:pt x="493" y="170"/>
                </a:cubicBezTo>
                <a:cubicBezTo>
                  <a:pt x="495" y="171"/>
                  <a:pt x="496" y="172"/>
                  <a:pt x="498" y="173"/>
                </a:cubicBezTo>
                <a:cubicBezTo>
                  <a:pt x="497" y="175"/>
                  <a:pt x="496" y="176"/>
                  <a:pt x="493" y="176"/>
                </a:cubicBezTo>
                <a:cubicBezTo>
                  <a:pt x="487" y="176"/>
                  <a:pt x="481" y="177"/>
                  <a:pt x="475" y="174"/>
                </a:cubicBezTo>
                <a:cubicBezTo>
                  <a:pt x="474" y="174"/>
                  <a:pt x="474" y="174"/>
                  <a:pt x="473" y="174"/>
                </a:cubicBezTo>
                <a:cubicBezTo>
                  <a:pt x="474" y="177"/>
                  <a:pt x="475" y="179"/>
                  <a:pt x="475" y="182"/>
                </a:cubicBezTo>
                <a:cubicBezTo>
                  <a:pt x="478" y="188"/>
                  <a:pt x="480" y="195"/>
                  <a:pt x="482" y="202"/>
                </a:cubicBezTo>
                <a:cubicBezTo>
                  <a:pt x="483" y="205"/>
                  <a:pt x="485" y="207"/>
                  <a:pt x="488" y="208"/>
                </a:cubicBezTo>
                <a:cubicBezTo>
                  <a:pt x="493" y="209"/>
                  <a:pt x="499" y="212"/>
                  <a:pt x="503" y="216"/>
                </a:cubicBezTo>
                <a:cubicBezTo>
                  <a:pt x="504" y="217"/>
                  <a:pt x="505" y="217"/>
                  <a:pt x="506" y="218"/>
                </a:cubicBezTo>
                <a:cubicBezTo>
                  <a:pt x="507" y="218"/>
                  <a:pt x="508" y="219"/>
                  <a:pt x="509" y="220"/>
                </a:cubicBezTo>
                <a:cubicBezTo>
                  <a:pt x="504" y="223"/>
                  <a:pt x="500" y="222"/>
                  <a:pt x="496" y="220"/>
                </a:cubicBezTo>
                <a:cubicBezTo>
                  <a:pt x="493" y="218"/>
                  <a:pt x="489" y="215"/>
                  <a:pt x="485" y="213"/>
                </a:cubicBezTo>
                <a:cubicBezTo>
                  <a:pt x="485" y="214"/>
                  <a:pt x="485" y="215"/>
                  <a:pt x="485" y="216"/>
                </a:cubicBezTo>
                <a:cubicBezTo>
                  <a:pt x="486" y="220"/>
                  <a:pt x="487" y="224"/>
                  <a:pt x="488" y="228"/>
                </a:cubicBezTo>
                <a:cubicBezTo>
                  <a:pt x="488" y="230"/>
                  <a:pt x="488" y="232"/>
                  <a:pt x="488" y="234"/>
                </a:cubicBezTo>
                <a:cubicBezTo>
                  <a:pt x="489" y="239"/>
                  <a:pt x="489" y="245"/>
                  <a:pt x="489" y="250"/>
                </a:cubicBezTo>
                <a:cubicBezTo>
                  <a:pt x="489" y="251"/>
                  <a:pt x="490" y="252"/>
                  <a:pt x="491" y="253"/>
                </a:cubicBezTo>
                <a:cubicBezTo>
                  <a:pt x="494" y="254"/>
                  <a:pt x="497" y="256"/>
                  <a:pt x="500" y="258"/>
                </a:cubicBezTo>
                <a:cubicBezTo>
                  <a:pt x="505" y="260"/>
                  <a:pt x="508" y="265"/>
                  <a:pt x="511" y="269"/>
                </a:cubicBezTo>
                <a:cubicBezTo>
                  <a:pt x="511" y="271"/>
                  <a:pt x="511" y="272"/>
                  <a:pt x="510" y="273"/>
                </a:cubicBezTo>
                <a:cubicBezTo>
                  <a:pt x="510" y="273"/>
                  <a:pt x="509" y="272"/>
                  <a:pt x="508" y="272"/>
                </a:cubicBezTo>
                <a:cubicBezTo>
                  <a:pt x="507" y="272"/>
                  <a:pt x="506" y="271"/>
                  <a:pt x="505" y="271"/>
                </a:cubicBezTo>
                <a:cubicBezTo>
                  <a:pt x="499" y="269"/>
                  <a:pt x="495" y="265"/>
                  <a:pt x="491" y="260"/>
                </a:cubicBezTo>
                <a:cubicBezTo>
                  <a:pt x="489" y="263"/>
                  <a:pt x="491" y="267"/>
                  <a:pt x="490" y="270"/>
                </a:cubicBezTo>
                <a:cubicBezTo>
                  <a:pt x="490" y="274"/>
                  <a:pt x="489" y="277"/>
                  <a:pt x="489" y="281"/>
                </a:cubicBezTo>
                <a:cubicBezTo>
                  <a:pt x="489" y="285"/>
                  <a:pt x="489" y="288"/>
                  <a:pt x="488" y="292"/>
                </a:cubicBezTo>
                <a:cubicBezTo>
                  <a:pt x="495" y="296"/>
                  <a:pt x="497" y="303"/>
                  <a:pt x="501" y="310"/>
                </a:cubicBezTo>
                <a:cubicBezTo>
                  <a:pt x="501" y="311"/>
                  <a:pt x="502" y="312"/>
                  <a:pt x="502" y="314"/>
                </a:cubicBezTo>
                <a:cubicBezTo>
                  <a:pt x="503" y="315"/>
                  <a:pt x="503" y="317"/>
                  <a:pt x="501" y="318"/>
                </a:cubicBezTo>
                <a:cubicBezTo>
                  <a:pt x="500" y="319"/>
                  <a:pt x="498" y="319"/>
                  <a:pt x="497" y="317"/>
                </a:cubicBezTo>
                <a:cubicBezTo>
                  <a:pt x="496" y="316"/>
                  <a:pt x="495" y="315"/>
                  <a:pt x="494" y="313"/>
                </a:cubicBezTo>
                <a:cubicBezTo>
                  <a:pt x="492" y="310"/>
                  <a:pt x="489" y="307"/>
                  <a:pt x="487" y="303"/>
                </a:cubicBezTo>
                <a:cubicBezTo>
                  <a:pt x="484" y="313"/>
                  <a:pt x="481" y="323"/>
                  <a:pt x="479" y="332"/>
                </a:cubicBezTo>
                <a:cubicBezTo>
                  <a:pt x="479" y="332"/>
                  <a:pt x="479" y="333"/>
                  <a:pt x="479" y="333"/>
                </a:cubicBezTo>
                <a:cubicBezTo>
                  <a:pt x="485" y="336"/>
                  <a:pt x="487" y="341"/>
                  <a:pt x="488" y="347"/>
                </a:cubicBezTo>
                <a:cubicBezTo>
                  <a:pt x="489" y="349"/>
                  <a:pt x="489" y="351"/>
                  <a:pt x="490" y="353"/>
                </a:cubicBezTo>
                <a:cubicBezTo>
                  <a:pt x="490" y="354"/>
                  <a:pt x="490" y="355"/>
                  <a:pt x="489" y="355"/>
                </a:cubicBezTo>
                <a:cubicBezTo>
                  <a:pt x="489" y="356"/>
                  <a:pt x="488" y="355"/>
                  <a:pt x="487" y="355"/>
                </a:cubicBezTo>
                <a:cubicBezTo>
                  <a:pt x="482" y="353"/>
                  <a:pt x="479" y="349"/>
                  <a:pt x="476" y="344"/>
                </a:cubicBezTo>
                <a:cubicBezTo>
                  <a:pt x="476" y="344"/>
                  <a:pt x="476" y="343"/>
                  <a:pt x="475" y="342"/>
                </a:cubicBezTo>
                <a:cubicBezTo>
                  <a:pt x="474" y="344"/>
                  <a:pt x="473" y="346"/>
                  <a:pt x="472" y="348"/>
                </a:cubicBezTo>
                <a:cubicBezTo>
                  <a:pt x="469" y="355"/>
                  <a:pt x="466" y="361"/>
                  <a:pt x="462" y="367"/>
                </a:cubicBezTo>
                <a:cubicBezTo>
                  <a:pt x="461" y="369"/>
                  <a:pt x="461" y="371"/>
                  <a:pt x="462" y="373"/>
                </a:cubicBezTo>
                <a:cubicBezTo>
                  <a:pt x="463" y="377"/>
                  <a:pt x="464" y="382"/>
                  <a:pt x="465" y="387"/>
                </a:cubicBezTo>
                <a:cubicBezTo>
                  <a:pt x="466" y="389"/>
                  <a:pt x="466" y="392"/>
                  <a:pt x="466" y="394"/>
                </a:cubicBezTo>
                <a:cubicBezTo>
                  <a:pt x="467" y="395"/>
                  <a:pt x="466" y="396"/>
                  <a:pt x="466" y="397"/>
                </a:cubicBezTo>
                <a:cubicBezTo>
                  <a:pt x="465" y="398"/>
                  <a:pt x="464" y="397"/>
                  <a:pt x="463" y="396"/>
                </a:cubicBezTo>
                <a:cubicBezTo>
                  <a:pt x="458" y="393"/>
                  <a:pt x="457" y="388"/>
                  <a:pt x="456" y="383"/>
                </a:cubicBezTo>
                <a:cubicBezTo>
                  <a:pt x="456" y="382"/>
                  <a:pt x="456" y="381"/>
                  <a:pt x="456" y="381"/>
                </a:cubicBezTo>
                <a:cubicBezTo>
                  <a:pt x="456" y="380"/>
                  <a:pt x="456" y="380"/>
                  <a:pt x="456" y="380"/>
                </a:cubicBezTo>
                <a:cubicBezTo>
                  <a:pt x="455" y="381"/>
                  <a:pt x="454" y="382"/>
                  <a:pt x="453" y="383"/>
                </a:cubicBezTo>
                <a:cubicBezTo>
                  <a:pt x="450" y="387"/>
                  <a:pt x="447" y="391"/>
                  <a:pt x="444" y="395"/>
                </a:cubicBezTo>
                <a:cubicBezTo>
                  <a:pt x="443" y="397"/>
                  <a:pt x="442" y="398"/>
                  <a:pt x="443" y="400"/>
                </a:cubicBezTo>
                <a:cubicBezTo>
                  <a:pt x="445" y="404"/>
                  <a:pt x="445" y="407"/>
                  <a:pt x="444" y="411"/>
                </a:cubicBezTo>
                <a:cubicBezTo>
                  <a:pt x="444" y="415"/>
                  <a:pt x="443" y="419"/>
                  <a:pt x="443" y="423"/>
                </a:cubicBezTo>
                <a:cubicBezTo>
                  <a:pt x="443" y="424"/>
                  <a:pt x="442" y="425"/>
                  <a:pt x="442" y="425"/>
                </a:cubicBezTo>
                <a:cubicBezTo>
                  <a:pt x="441" y="425"/>
                  <a:pt x="440" y="425"/>
                  <a:pt x="439" y="424"/>
                </a:cubicBezTo>
                <a:cubicBezTo>
                  <a:pt x="436" y="421"/>
                  <a:pt x="436" y="416"/>
                  <a:pt x="436" y="412"/>
                </a:cubicBezTo>
                <a:cubicBezTo>
                  <a:pt x="436" y="410"/>
                  <a:pt x="436" y="408"/>
                  <a:pt x="436" y="406"/>
                </a:cubicBezTo>
                <a:cubicBezTo>
                  <a:pt x="435" y="407"/>
                  <a:pt x="434" y="407"/>
                  <a:pt x="434" y="408"/>
                </a:cubicBezTo>
                <a:cubicBezTo>
                  <a:pt x="427" y="415"/>
                  <a:pt x="420" y="421"/>
                  <a:pt x="413" y="428"/>
                </a:cubicBezTo>
                <a:cubicBezTo>
                  <a:pt x="411" y="430"/>
                  <a:pt x="410" y="431"/>
                  <a:pt x="411" y="434"/>
                </a:cubicBezTo>
                <a:cubicBezTo>
                  <a:pt x="413" y="438"/>
                  <a:pt x="412" y="442"/>
                  <a:pt x="411" y="446"/>
                </a:cubicBezTo>
                <a:cubicBezTo>
                  <a:pt x="410" y="449"/>
                  <a:pt x="409" y="453"/>
                  <a:pt x="408" y="456"/>
                </a:cubicBezTo>
                <a:cubicBezTo>
                  <a:pt x="407" y="458"/>
                  <a:pt x="406" y="459"/>
                  <a:pt x="404" y="458"/>
                </a:cubicBezTo>
                <a:cubicBezTo>
                  <a:pt x="402" y="451"/>
                  <a:pt x="402" y="444"/>
                  <a:pt x="404" y="437"/>
                </a:cubicBezTo>
                <a:cubicBezTo>
                  <a:pt x="404" y="437"/>
                  <a:pt x="404" y="437"/>
                  <a:pt x="404" y="437"/>
                </a:cubicBezTo>
                <a:cubicBezTo>
                  <a:pt x="401" y="438"/>
                  <a:pt x="399" y="440"/>
                  <a:pt x="397" y="441"/>
                </a:cubicBezTo>
                <a:cubicBezTo>
                  <a:pt x="392" y="445"/>
                  <a:pt x="387" y="448"/>
                  <a:pt x="382" y="452"/>
                </a:cubicBezTo>
                <a:cubicBezTo>
                  <a:pt x="380" y="453"/>
                  <a:pt x="379" y="454"/>
                  <a:pt x="379" y="456"/>
                </a:cubicBezTo>
                <a:cubicBezTo>
                  <a:pt x="379" y="466"/>
                  <a:pt x="376" y="474"/>
                  <a:pt x="371" y="482"/>
                </a:cubicBezTo>
                <a:cubicBezTo>
                  <a:pt x="370" y="482"/>
                  <a:pt x="370" y="482"/>
                  <a:pt x="370" y="483"/>
                </a:cubicBezTo>
                <a:cubicBezTo>
                  <a:pt x="367" y="480"/>
                  <a:pt x="367" y="477"/>
                  <a:pt x="368" y="473"/>
                </a:cubicBezTo>
                <a:cubicBezTo>
                  <a:pt x="370" y="469"/>
                  <a:pt x="372" y="464"/>
                  <a:pt x="374" y="459"/>
                </a:cubicBezTo>
                <a:cubicBezTo>
                  <a:pt x="374" y="459"/>
                  <a:pt x="374" y="458"/>
                  <a:pt x="375" y="457"/>
                </a:cubicBezTo>
                <a:cubicBezTo>
                  <a:pt x="363" y="462"/>
                  <a:pt x="352" y="467"/>
                  <a:pt x="340" y="472"/>
                </a:cubicBezTo>
                <a:cubicBezTo>
                  <a:pt x="340" y="481"/>
                  <a:pt x="335" y="487"/>
                  <a:pt x="329" y="492"/>
                </a:cubicBezTo>
                <a:cubicBezTo>
                  <a:pt x="327" y="494"/>
                  <a:pt x="326" y="496"/>
                  <a:pt x="323" y="496"/>
                </a:cubicBezTo>
                <a:cubicBezTo>
                  <a:pt x="322" y="487"/>
                  <a:pt x="327" y="481"/>
                  <a:pt x="331" y="474"/>
                </a:cubicBezTo>
                <a:cubicBezTo>
                  <a:pt x="329" y="475"/>
                  <a:pt x="326" y="476"/>
                  <a:pt x="324" y="476"/>
                </a:cubicBezTo>
                <a:cubicBezTo>
                  <a:pt x="317" y="478"/>
                  <a:pt x="311" y="480"/>
                  <a:pt x="304" y="481"/>
                </a:cubicBezTo>
                <a:cubicBezTo>
                  <a:pt x="301" y="482"/>
                  <a:pt x="299" y="483"/>
                  <a:pt x="298" y="486"/>
                </a:cubicBezTo>
                <a:cubicBezTo>
                  <a:pt x="296" y="490"/>
                  <a:pt x="294" y="494"/>
                  <a:pt x="293" y="497"/>
                </a:cubicBezTo>
                <a:cubicBezTo>
                  <a:pt x="290" y="502"/>
                  <a:pt x="286" y="504"/>
                  <a:pt x="282" y="507"/>
                </a:cubicBezTo>
                <a:cubicBezTo>
                  <a:pt x="280" y="508"/>
                  <a:pt x="279" y="507"/>
                  <a:pt x="279" y="505"/>
                </a:cubicBezTo>
                <a:cubicBezTo>
                  <a:pt x="280" y="500"/>
                  <a:pt x="282" y="496"/>
                  <a:pt x="285" y="492"/>
                </a:cubicBezTo>
                <a:cubicBezTo>
                  <a:pt x="287" y="490"/>
                  <a:pt x="289" y="488"/>
                  <a:pt x="291" y="486"/>
                </a:cubicBezTo>
                <a:cubicBezTo>
                  <a:pt x="292" y="485"/>
                  <a:pt x="292" y="485"/>
                  <a:pt x="293" y="483"/>
                </a:cubicBezTo>
                <a:cubicBezTo>
                  <a:pt x="288" y="484"/>
                  <a:pt x="284" y="484"/>
                  <a:pt x="280" y="485"/>
                </a:cubicBezTo>
                <a:cubicBezTo>
                  <a:pt x="273" y="485"/>
                  <a:pt x="266" y="487"/>
                  <a:pt x="259" y="486"/>
                </a:cubicBezTo>
                <a:cubicBezTo>
                  <a:pt x="256" y="486"/>
                  <a:pt x="255" y="487"/>
                  <a:pt x="253" y="489"/>
                </a:cubicBezTo>
                <a:cubicBezTo>
                  <a:pt x="250" y="495"/>
                  <a:pt x="245" y="499"/>
                  <a:pt x="238" y="501"/>
                </a:cubicBezTo>
                <a:cubicBezTo>
                  <a:pt x="237" y="501"/>
                  <a:pt x="235" y="502"/>
                  <a:pt x="234" y="503"/>
                </a:cubicBezTo>
                <a:cubicBezTo>
                  <a:pt x="231" y="504"/>
                  <a:pt x="230" y="504"/>
                  <a:pt x="228" y="501"/>
                </a:cubicBezTo>
                <a:cubicBezTo>
                  <a:pt x="231" y="500"/>
                  <a:pt x="232" y="498"/>
                  <a:pt x="234" y="496"/>
                </a:cubicBezTo>
                <a:cubicBezTo>
                  <a:pt x="237" y="493"/>
                  <a:pt x="241" y="490"/>
                  <a:pt x="244" y="486"/>
                </a:cubicBezTo>
                <a:cubicBezTo>
                  <a:pt x="239" y="486"/>
                  <a:pt x="234" y="485"/>
                  <a:pt x="229" y="486"/>
                </a:cubicBezTo>
                <a:cubicBezTo>
                  <a:pt x="227" y="485"/>
                  <a:pt x="226" y="485"/>
                  <a:pt x="224" y="484"/>
                </a:cubicBezTo>
                <a:cubicBezTo>
                  <a:pt x="218" y="483"/>
                  <a:pt x="211" y="482"/>
                  <a:pt x="204" y="481"/>
                </a:cubicBezTo>
                <a:cubicBezTo>
                  <a:pt x="200" y="487"/>
                  <a:pt x="194" y="489"/>
                  <a:pt x="187" y="491"/>
                </a:cubicBezTo>
                <a:cubicBezTo>
                  <a:pt x="186" y="491"/>
                  <a:pt x="185" y="491"/>
                  <a:pt x="184" y="492"/>
                </a:cubicBezTo>
                <a:cubicBezTo>
                  <a:pt x="181" y="494"/>
                  <a:pt x="180" y="494"/>
                  <a:pt x="178" y="490"/>
                </a:cubicBezTo>
                <a:cubicBezTo>
                  <a:pt x="179" y="489"/>
                  <a:pt x="181" y="487"/>
                  <a:pt x="183" y="486"/>
                </a:cubicBezTo>
                <a:cubicBezTo>
                  <a:pt x="185" y="484"/>
                  <a:pt x="187" y="482"/>
                  <a:pt x="190" y="480"/>
                </a:cubicBezTo>
                <a:cubicBezTo>
                  <a:pt x="191" y="480"/>
                  <a:pt x="192" y="479"/>
                  <a:pt x="194" y="478"/>
                </a:cubicBezTo>
                <a:cubicBezTo>
                  <a:pt x="184" y="475"/>
                  <a:pt x="176" y="472"/>
                  <a:pt x="166" y="468"/>
                </a:cubicBezTo>
                <a:cubicBezTo>
                  <a:pt x="161" y="475"/>
                  <a:pt x="152" y="475"/>
                  <a:pt x="144" y="476"/>
                </a:cubicBezTo>
                <a:cubicBezTo>
                  <a:pt x="141" y="476"/>
                  <a:pt x="138" y="476"/>
                  <a:pt x="135" y="477"/>
                </a:cubicBezTo>
                <a:cubicBezTo>
                  <a:pt x="134" y="477"/>
                  <a:pt x="133" y="476"/>
                  <a:pt x="131" y="476"/>
                </a:cubicBezTo>
                <a:cubicBezTo>
                  <a:pt x="134" y="471"/>
                  <a:pt x="143" y="465"/>
                  <a:pt x="154" y="462"/>
                </a:cubicBezTo>
                <a:cubicBezTo>
                  <a:pt x="154" y="462"/>
                  <a:pt x="153" y="462"/>
                  <a:pt x="152" y="462"/>
                </a:cubicBezTo>
                <a:cubicBezTo>
                  <a:pt x="145" y="459"/>
                  <a:pt x="139" y="454"/>
                  <a:pt x="132" y="450"/>
                </a:cubicBezTo>
                <a:cubicBezTo>
                  <a:pt x="129" y="448"/>
                  <a:pt x="125" y="447"/>
                  <a:pt x="122" y="445"/>
                </a:cubicBezTo>
                <a:cubicBezTo>
                  <a:pt x="117" y="450"/>
                  <a:pt x="111" y="449"/>
                  <a:pt x="104" y="449"/>
                </a:cubicBezTo>
                <a:cubicBezTo>
                  <a:pt x="101" y="449"/>
                  <a:pt x="99" y="448"/>
                  <a:pt x="96" y="448"/>
                </a:cubicBezTo>
                <a:cubicBezTo>
                  <a:pt x="95" y="448"/>
                  <a:pt x="94" y="447"/>
                  <a:pt x="93" y="447"/>
                </a:cubicBezTo>
                <a:cubicBezTo>
                  <a:pt x="100" y="443"/>
                  <a:pt x="106" y="439"/>
                  <a:pt x="114" y="440"/>
                </a:cubicBezTo>
                <a:cubicBezTo>
                  <a:pt x="115" y="440"/>
                  <a:pt x="116" y="440"/>
                  <a:pt x="117" y="440"/>
                </a:cubicBezTo>
                <a:cubicBezTo>
                  <a:pt x="117" y="440"/>
                  <a:pt x="117" y="440"/>
                  <a:pt x="117" y="440"/>
                </a:cubicBezTo>
                <a:cubicBezTo>
                  <a:pt x="116" y="439"/>
                  <a:pt x="115" y="438"/>
                  <a:pt x="114" y="437"/>
                </a:cubicBezTo>
                <a:cubicBezTo>
                  <a:pt x="108" y="434"/>
                  <a:pt x="102" y="428"/>
                  <a:pt x="97" y="423"/>
                </a:cubicBezTo>
                <a:cubicBezTo>
                  <a:pt x="96" y="422"/>
                  <a:pt x="95" y="421"/>
                  <a:pt x="94" y="420"/>
                </a:cubicBezTo>
                <a:cubicBezTo>
                  <a:pt x="93" y="419"/>
                  <a:pt x="91" y="418"/>
                  <a:pt x="89" y="419"/>
                </a:cubicBezTo>
                <a:cubicBezTo>
                  <a:pt x="84" y="422"/>
                  <a:pt x="79" y="421"/>
                  <a:pt x="74" y="419"/>
                </a:cubicBezTo>
                <a:cubicBezTo>
                  <a:pt x="70" y="417"/>
                  <a:pt x="66" y="415"/>
                  <a:pt x="63" y="413"/>
                </a:cubicBezTo>
                <a:cubicBezTo>
                  <a:pt x="62" y="413"/>
                  <a:pt x="62" y="412"/>
                  <a:pt x="61" y="411"/>
                </a:cubicBezTo>
                <a:cubicBezTo>
                  <a:pt x="70" y="408"/>
                  <a:pt x="77" y="409"/>
                  <a:pt x="85" y="413"/>
                </a:cubicBezTo>
                <a:cubicBezTo>
                  <a:pt x="85" y="412"/>
                  <a:pt x="85" y="411"/>
                  <a:pt x="85" y="411"/>
                </a:cubicBezTo>
                <a:cubicBezTo>
                  <a:pt x="79" y="406"/>
                  <a:pt x="75" y="400"/>
                  <a:pt x="70" y="393"/>
                </a:cubicBezTo>
                <a:cubicBezTo>
                  <a:pt x="68" y="391"/>
                  <a:pt x="66" y="389"/>
                  <a:pt x="63" y="387"/>
                </a:cubicBezTo>
                <a:cubicBezTo>
                  <a:pt x="58" y="390"/>
                  <a:pt x="53" y="388"/>
                  <a:pt x="48" y="386"/>
                </a:cubicBezTo>
                <a:cubicBezTo>
                  <a:pt x="45" y="385"/>
                  <a:pt x="42" y="384"/>
                  <a:pt x="39" y="383"/>
                </a:cubicBezTo>
                <a:cubicBezTo>
                  <a:pt x="37" y="382"/>
                  <a:pt x="36" y="381"/>
                  <a:pt x="36" y="380"/>
                </a:cubicBezTo>
                <a:cubicBezTo>
                  <a:pt x="44" y="377"/>
                  <a:pt x="53" y="377"/>
                  <a:pt x="61" y="382"/>
                </a:cubicBezTo>
                <a:cubicBezTo>
                  <a:pt x="60" y="381"/>
                  <a:pt x="60" y="380"/>
                  <a:pt x="60" y="379"/>
                </a:cubicBezTo>
                <a:cubicBezTo>
                  <a:pt x="57" y="374"/>
                  <a:pt x="54" y="369"/>
                  <a:pt x="51" y="364"/>
                </a:cubicBezTo>
                <a:cubicBezTo>
                  <a:pt x="49" y="362"/>
                  <a:pt x="49" y="360"/>
                  <a:pt x="48" y="358"/>
                </a:cubicBezTo>
                <a:cubicBezTo>
                  <a:pt x="48" y="358"/>
                  <a:pt x="47" y="357"/>
                  <a:pt x="46" y="356"/>
                </a:cubicBezTo>
                <a:cubicBezTo>
                  <a:pt x="45" y="356"/>
                  <a:pt x="43" y="357"/>
                  <a:pt x="41" y="357"/>
                </a:cubicBezTo>
                <a:cubicBezTo>
                  <a:pt x="35" y="357"/>
                  <a:pt x="29" y="355"/>
                  <a:pt x="24" y="352"/>
                </a:cubicBezTo>
                <a:cubicBezTo>
                  <a:pt x="22" y="350"/>
                  <a:pt x="19" y="349"/>
                  <a:pt x="17" y="348"/>
                </a:cubicBezTo>
                <a:cubicBezTo>
                  <a:pt x="16" y="347"/>
                  <a:pt x="15" y="346"/>
                  <a:pt x="14" y="345"/>
                </a:cubicBezTo>
                <a:cubicBezTo>
                  <a:pt x="15" y="344"/>
                  <a:pt x="16" y="344"/>
                  <a:pt x="16" y="344"/>
                </a:cubicBezTo>
                <a:cubicBezTo>
                  <a:pt x="19" y="345"/>
                  <a:pt x="22" y="344"/>
                  <a:pt x="26" y="345"/>
                </a:cubicBezTo>
                <a:cubicBezTo>
                  <a:pt x="29" y="345"/>
                  <a:pt x="32" y="345"/>
                  <a:pt x="34" y="346"/>
                </a:cubicBezTo>
                <a:cubicBezTo>
                  <a:pt x="37" y="346"/>
                  <a:pt x="40" y="348"/>
                  <a:pt x="43" y="349"/>
                </a:cubicBezTo>
                <a:cubicBezTo>
                  <a:pt x="42" y="346"/>
                  <a:pt x="41" y="342"/>
                  <a:pt x="40" y="339"/>
                </a:cubicBezTo>
                <a:cubicBezTo>
                  <a:pt x="36" y="332"/>
                  <a:pt x="34" y="324"/>
                  <a:pt x="32" y="316"/>
                </a:cubicBezTo>
                <a:cubicBezTo>
                  <a:pt x="31" y="312"/>
                  <a:pt x="30" y="311"/>
                  <a:pt x="25" y="310"/>
                </a:cubicBezTo>
                <a:cubicBezTo>
                  <a:pt x="17" y="309"/>
                  <a:pt x="9" y="306"/>
                  <a:pt x="4" y="299"/>
                </a:cubicBezTo>
                <a:cubicBezTo>
                  <a:pt x="3" y="298"/>
                  <a:pt x="2" y="296"/>
                  <a:pt x="1" y="294"/>
                </a:cubicBezTo>
                <a:cubicBezTo>
                  <a:pt x="4" y="293"/>
                  <a:pt x="6" y="293"/>
                  <a:pt x="9" y="293"/>
                </a:cubicBezTo>
                <a:cubicBezTo>
                  <a:pt x="16" y="295"/>
                  <a:pt x="21" y="299"/>
                  <a:pt x="26" y="304"/>
                </a:cubicBezTo>
                <a:cubicBezTo>
                  <a:pt x="27" y="304"/>
                  <a:pt x="27" y="305"/>
                  <a:pt x="28" y="305"/>
                </a:cubicBezTo>
                <a:cubicBezTo>
                  <a:pt x="28" y="305"/>
                  <a:pt x="28" y="305"/>
                  <a:pt x="29" y="305"/>
                </a:cubicBezTo>
                <a:cubicBezTo>
                  <a:pt x="28" y="300"/>
                  <a:pt x="27" y="295"/>
                  <a:pt x="26" y="290"/>
                </a:cubicBezTo>
                <a:cubicBezTo>
                  <a:pt x="25" y="285"/>
                  <a:pt x="25" y="280"/>
                  <a:pt x="24" y="275"/>
                </a:cubicBezTo>
                <a:cubicBezTo>
                  <a:pt x="22" y="274"/>
                  <a:pt x="20" y="273"/>
                  <a:pt x="18" y="272"/>
                </a:cubicBezTo>
                <a:cubicBezTo>
                  <a:pt x="13" y="270"/>
                  <a:pt x="9" y="266"/>
                  <a:pt x="5" y="262"/>
                </a:cubicBezTo>
                <a:cubicBezTo>
                  <a:pt x="4" y="260"/>
                  <a:pt x="2" y="257"/>
                  <a:pt x="1" y="255"/>
                </a:cubicBezTo>
                <a:cubicBezTo>
                  <a:pt x="0" y="254"/>
                  <a:pt x="0" y="253"/>
                  <a:pt x="0" y="252"/>
                </a:cubicBezTo>
                <a:cubicBezTo>
                  <a:pt x="1" y="252"/>
                  <a:pt x="2" y="252"/>
                  <a:pt x="2" y="252"/>
                </a:cubicBezTo>
                <a:cubicBezTo>
                  <a:pt x="8" y="253"/>
                  <a:pt x="13" y="256"/>
                  <a:pt x="18" y="260"/>
                </a:cubicBezTo>
                <a:cubicBezTo>
                  <a:pt x="19" y="262"/>
                  <a:pt x="21" y="263"/>
                  <a:pt x="23" y="265"/>
                </a:cubicBezTo>
                <a:cubicBezTo>
                  <a:pt x="24" y="254"/>
                  <a:pt x="23" y="244"/>
                  <a:pt x="24" y="234"/>
                </a:cubicBezTo>
                <a:cubicBezTo>
                  <a:pt x="12" y="230"/>
                  <a:pt x="8" y="220"/>
                  <a:pt x="5" y="210"/>
                </a:cubicBezTo>
                <a:cubicBezTo>
                  <a:pt x="5" y="209"/>
                  <a:pt x="5" y="207"/>
                  <a:pt x="6" y="206"/>
                </a:cubicBezTo>
                <a:cubicBezTo>
                  <a:pt x="12" y="212"/>
                  <a:pt x="20" y="216"/>
                  <a:pt x="24" y="223"/>
                </a:cubicBezTo>
                <a:cubicBezTo>
                  <a:pt x="24" y="224"/>
                  <a:pt x="24" y="224"/>
                  <a:pt x="25" y="225"/>
                </a:cubicBezTo>
                <a:close/>
                <a:moveTo>
                  <a:pt x="116" y="74"/>
                </a:moveTo>
                <a:cubicBezTo>
                  <a:pt x="119" y="74"/>
                  <a:pt x="122" y="74"/>
                  <a:pt x="125" y="74"/>
                </a:cubicBezTo>
                <a:cubicBezTo>
                  <a:pt x="127" y="74"/>
                  <a:pt x="130" y="75"/>
                  <a:pt x="133" y="76"/>
                </a:cubicBezTo>
                <a:cubicBezTo>
                  <a:pt x="135" y="77"/>
                  <a:pt x="138" y="78"/>
                  <a:pt x="139" y="81"/>
                </a:cubicBezTo>
                <a:cubicBezTo>
                  <a:pt x="128" y="85"/>
                  <a:pt x="117" y="86"/>
                  <a:pt x="106" y="81"/>
                </a:cubicBezTo>
                <a:cubicBezTo>
                  <a:pt x="98" y="89"/>
                  <a:pt x="89" y="96"/>
                  <a:pt x="82" y="105"/>
                </a:cubicBezTo>
                <a:cubicBezTo>
                  <a:pt x="83" y="105"/>
                  <a:pt x="84" y="104"/>
                  <a:pt x="85" y="104"/>
                </a:cubicBezTo>
                <a:cubicBezTo>
                  <a:pt x="90" y="100"/>
                  <a:pt x="97" y="100"/>
                  <a:pt x="103" y="102"/>
                </a:cubicBezTo>
                <a:cubicBezTo>
                  <a:pt x="104" y="102"/>
                  <a:pt x="105" y="103"/>
                  <a:pt x="105" y="105"/>
                </a:cubicBezTo>
                <a:cubicBezTo>
                  <a:pt x="103" y="106"/>
                  <a:pt x="100" y="108"/>
                  <a:pt x="97" y="109"/>
                </a:cubicBezTo>
                <a:cubicBezTo>
                  <a:pt x="91" y="111"/>
                  <a:pt x="85" y="112"/>
                  <a:pt x="78" y="112"/>
                </a:cubicBezTo>
                <a:cubicBezTo>
                  <a:pt x="76" y="112"/>
                  <a:pt x="75" y="113"/>
                  <a:pt x="74" y="114"/>
                </a:cubicBezTo>
                <a:cubicBezTo>
                  <a:pt x="73" y="117"/>
                  <a:pt x="71" y="119"/>
                  <a:pt x="69" y="121"/>
                </a:cubicBezTo>
                <a:cubicBezTo>
                  <a:pt x="63" y="128"/>
                  <a:pt x="59" y="136"/>
                  <a:pt x="55" y="144"/>
                </a:cubicBezTo>
                <a:cubicBezTo>
                  <a:pt x="54" y="145"/>
                  <a:pt x="54" y="146"/>
                  <a:pt x="53" y="147"/>
                </a:cubicBezTo>
                <a:cubicBezTo>
                  <a:pt x="59" y="145"/>
                  <a:pt x="64" y="141"/>
                  <a:pt x="71" y="144"/>
                </a:cubicBezTo>
                <a:cubicBezTo>
                  <a:pt x="69" y="150"/>
                  <a:pt x="66" y="153"/>
                  <a:pt x="61" y="155"/>
                </a:cubicBezTo>
                <a:cubicBezTo>
                  <a:pt x="57" y="157"/>
                  <a:pt x="53" y="159"/>
                  <a:pt x="49" y="160"/>
                </a:cubicBezTo>
                <a:cubicBezTo>
                  <a:pt x="47" y="161"/>
                  <a:pt x="45" y="161"/>
                  <a:pt x="44" y="163"/>
                </a:cubicBezTo>
                <a:cubicBezTo>
                  <a:pt x="42" y="169"/>
                  <a:pt x="40" y="174"/>
                  <a:pt x="38" y="180"/>
                </a:cubicBezTo>
                <a:cubicBezTo>
                  <a:pt x="37" y="183"/>
                  <a:pt x="37" y="186"/>
                  <a:pt x="35" y="189"/>
                </a:cubicBezTo>
                <a:cubicBezTo>
                  <a:pt x="34" y="191"/>
                  <a:pt x="34" y="194"/>
                  <a:pt x="33" y="197"/>
                </a:cubicBezTo>
                <a:cubicBezTo>
                  <a:pt x="33" y="197"/>
                  <a:pt x="34" y="197"/>
                  <a:pt x="34" y="198"/>
                </a:cubicBezTo>
                <a:cubicBezTo>
                  <a:pt x="36" y="191"/>
                  <a:pt x="42" y="188"/>
                  <a:pt x="48" y="185"/>
                </a:cubicBezTo>
                <a:cubicBezTo>
                  <a:pt x="50" y="184"/>
                  <a:pt x="51" y="184"/>
                  <a:pt x="53" y="187"/>
                </a:cubicBezTo>
                <a:cubicBezTo>
                  <a:pt x="53" y="188"/>
                  <a:pt x="53" y="188"/>
                  <a:pt x="52" y="189"/>
                </a:cubicBezTo>
                <a:cubicBezTo>
                  <a:pt x="47" y="196"/>
                  <a:pt x="40" y="202"/>
                  <a:pt x="32" y="207"/>
                </a:cubicBezTo>
                <a:cubicBezTo>
                  <a:pt x="30" y="209"/>
                  <a:pt x="29" y="210"/>
                  <a:pt x="29" y="212"/>
                </a:cubicBezTo>
                <a:cubicBezTo>
                  <a:pt x="28" y="224"/>
                  <a:pt x="27" y="235"/>
                  <a:pt x="26" y="246"/>
                </a:cubicBezTo>
                <a:cubicBezTo>
                  <a:pt x="26" y="247"/>
                  <a:pt x="26" y="247"/>
                  <a:pt x="26" y="248"/>
                </a:cubicBezTo>
                <a:cubicBezTo>
                  <a:pt x="26" y="248"/>
                  <a:pt x="26" y="248"/>
                  <a:pt x="27" y="248"/>
                </a:cubicBezTo>
                <a:cubicBezTo>
                  <a:pt x="27" y="243"/>
                  <a:pt x="30" y="239"/>
                  <a:pt x="33" y="236"/>
                </a:cubicBezTo>
                <a:cubicBezTo>
                  <a:pt x="36" y="233"/>
                  <a:pt x="40" y="229"/>
                  <a:pt x="45" y="228"/>
                </a:cubicBezTo>
                <a:cubicBezTo>
                  <a:pt x="48" y="230"/>
                  <a:pt x="46" y="233"/>
                  <a:pt x="45" y="235"/>
                </a:cubicBezTo>
                <a:cubicBezTo>
                  <a:pt x="41" y="243"/>
                  <a:pt x="33" y="248"/>
                  <a:pt x="25" y="254"/>
                </a:cubicBezTo>
                <a:cubicBezTo>
                  <a:pt x="26" y="262"/>
                  <a:pt x="26" y="271"/>
                  <a:pt x="28" y="281"/>
                </a:cubicBezTo>
                <a:cubicBezTo>
                  <a:pt x="29" y="279"/>
                  <a:pt x="30" y="277"/>
                  <a:pt x="32" y="276"/>
                </a:cubicBezTo>
                <a:cubicBezTo>
                  <a:pt x="35" y="273"/>
                  <a:pt x="38" y="269"/>
                  <a:pt x="41" y="266"/>
                </a:cubicBezTo>
                <a:cubicBezTo>
                  <a:pt x="43" y="265"/>
                  <a:pt x="44" y="265"/>
                  <a:pt x="45" y="268"/>
                </a:cubicBezTo>
                <a:cubicBezTo>
                  <a:pt x="45" y="268"/>
                  <a:pt x="45" y="269"/>
                  <a:pt x="45" y="270"/>
                </a:cubicBezTo>
                <a:cubicBezTo>
                  <a:pt x="44" y="273"/>
                  <a:pt x="43" y="276"/>
                  <a:pt x="41" y="279"/>
                </a:cubicBezTo>
                <a:cubicBezTo>
                  <a:pt x="37" y="282"/>
                  <a:pt x="33" y="286"/>
                  <a:pt x="30" y="289"/>
                </a:cubicBezTo>
                <a:cubicBezTo>
                  <a:pt x="30" y="292"/>
                  <a:pt x="29" y="295"/>
                  <a:pt x="30" y="299"/>
                </a:cubicBezTo>
                <a:cubicBezTo>
                  <a:pt x="31" y="302"/>
                  <a:pt x="32" y="305"/>
                  <a:pt x="33" y="308"/>
                </a:cubicBezTo>
                <a:cubicBezTo>
                  <a:pt x="33" y="312"/>
                  <a:pt x="34" y="315"/>
                  <a:pt x="35" y="318"/>
                </a:cubicBezTo>
                <a:cubicBezTo>
                  <a:pt x="36" y="321"/>
                  <a:pt x="36" y="325"/>
                  <a:pt x="39" y="328"/>
                </a:cubicBezTo>
                <a:cubicBezTo>
                  <a:pt x="40" y="322"/>
                  <a:pt x="42" y="318"/>
                  <a:pt x="45" y="315"/>
                </a:cubicBezTo>
                <a:cubicBezTo>
                  <a:pt x="47" y="313"/>
                  <a:pt x="48" y="311"/>
                  <a:pt x="50" y="309"/>
                </a:cubicBezTo>
                <a:cubicBezTo>
                  <a:pt x="51" y="307"/>
                  <a:pt x="52" y="306"/>
                  <a:pt x="54" y="305"/>
                </a:cubicBezTo>
                <a:cubicBezTo>
                  <a:pt x="54" y="305"/>
                  <a:pt x="55" y="305"/>
                  <a:pt x="57" y="305"/>
                </a:cubicBezTo>
                <a:cubicBezTo>
                  <a:pt x="56" y="307"/>
                  <a:pt x="56" y="308"/>
                  <a:pt x="55" y="309"/>
                </a:cubicBezTo>
                <a:cubicBezTo>
                  <a:pt x="54" y="312"/>
                  <a:pt x="53" y="315"/>
                  <a:pt x="52" y="317"/>
                </a:cubicBezTo>
                <a:cubicBezTo>
                  <a:pt x="48" y="323"/>
                  <a:pt x="44" y="328"/>
                  <a:pt x="40" y="334"/>
                </a:cubicBezTo>
                <a:cubicBezTo>
                  <a:pt x="44" y="345"/>
                  <a:pt x="49" y="355"/>
                  <a:pt x="55" y="364"/>
                </a:cubicBezTo>
                <a:cubicBezTo>
                  <a:pt x="55" y="364"/>
                  <a:pt x="55" y="363"/>
                  <a:pt x="55" y="362"/>
                </a:cubicBezTo>
                <a:cubicBezTo>
                  <a:pt x="55" y="361"/>
                  <a:pt x="54" y="360"/>
                  <a:pt x="54" y="359"/>
                </a:cubicBezTo>
                <a:cubicBezTo>
                  <a:pt x="53" y="351"/>
                  <a:pt x="56" y="345"/>
                  <a:pt x="59" y="338"/>
                </a:cubicBezTo>
                <a:cubicBezTo>
                  <a:pt x="60" y="337"/>
                  <a:pt x="62" y="337"/>
                  <a:pt x="62" y="338"/>
                </a:cubicBezTo>
                <a:cubicBezTo>
                  <a:pt x="63" y="340"/>
                  <a:pt x="63" y="342"/>
                  <a:pt x="64" y="343"/>
                </a:cubicBezTo>
                <a:cubicBezTo>
                  <a:pt x="64" y="348"/>
                  <a:pt x="63" y="353"/>
                  <a:pt x="62" y="357"/>
                </a:cubicBezTo>
                <a:cubicBezTo>
                  <a:pt x="61" y="360"/>
                  <a:pt x="60" y="363"/>
                  <a:pt x="60" y="366"/>
                </a:cubicBezTo>
                <a:cubicBezTo>
                  <a:pt x="56" y="367"/>
                  <a:pt x="56" y="368"/>
                  <a:pt x="59" y="371"/>
                </a:cubicBezTo>
                <a:cubicBezTo>
                  <a:pt x="62" y="376"/>
                  <a:pt x="65" y="381"/>
                  <a:pt x="68" y="386"/>
                </a:cubicBezTo>
                <a:cubicBezTo>
                  <a:pt x="69" y="388"/>
                  <a:pt x="69" y="389"/>
                  <a:pt x="71" y="389"/>
                </a:cubicBezTo>
                <a:cubicBezTo>
                  <a:pt x="71" y="383"/>
                  <a:pt x="72" y="378"/>
                  <a:pt x="72" y="372"/>
                </a:cubicBezTo>
                <a:cubicBezTo>
                  <a:pt x="72" y="371"/>
                  <a:pt x="73" y="370"/>
                  <a:pt x="73" y="369"/>
                </a:cubicBezTo>
                <a:cubicBezTo>
                  <a:pt x="73" y="368"/>
                  <a:pt x="74" y="368"/>
                  <a:pt x="75" y="367"/>
                </a:cubicBezTo>
                <a:cubicBezTo>
                  <a:pt x="75" y="368"/>
                  <a:pt x="76" y="368"/>
                  <a:pt x="76" y="368"/>
                </a:cubicBezTo>
                <a:cubicBezTo>
                  <a:pt x="76" y="369"/>
                  <a:pt x="76" y="370"/>
                  <a:pt x="76" y="370"/>
                </a:cubicBezTo>
                <a:cubicBezTo>
                  <a:pt x="79" y="374"/>
                  <a:pt x="79" y="379"/>
                  <a:pt x="79" y="383"/>
                </a:cubicBezTo>
                <a:cubicBezTo>
                  <a:pt x="80" y="388"/>
                  <a:pt x="77" y="392"/>
                  <a:pt x="79" y="397"/>
                </a:cubicBezTo>
                <a:cubicBezTo>
                  <a:pt x="77" y="400"/>
                  <a:pt x="79" y="401"/>
                  <a:pt x="81" y="403"/>
                </a:cubicBezTo>
                <a:cubicBezTo>
                  <a:pt x="86" y="408"/>
                  <a:pt x="90" y="413"/>
                  <a:pt x="95" y="418"/>
                </a:cubicBezTo>
                <a:cubicBezTo>
                  <a:pt x="96" y="419"/>
                  <a:pt x="96" y="419"/>
                  <a:pt x="97" y="419"/>
                </a:cubicBezTo>
                <a:cubicBezTo>
                  <a:pt x="93" y="403"/>
                  <a:pt x="93" y="398"/>
                  <a:pt x="95" y="395"/>
                </a:cubicBezTo>
                <a:cubicBezTo>
                  <a:pt x="99" y="398"/>
                  <a:pt x="101" y="401"/>
                  <a:pt x="102" y="405"/>
                </a:cubicBezTo>
                <a:cubicBezTo>
                  <a:pt x="103" y="412"/>
                  <a:pt x="104" y="418"/>
                  <a:pt x="104" y="425"/>
                </a:cubicBezTo>
                <a:cubicBezTo>
                  <a:pt x="105" y="426"/>
                  <a:pt x="105" y="427"/>
                  <a:pt x="106" y="428"/>
                </a:cubicBezTo>
                <a:cubicBezTo>
                  <a:pt x="111" y="432"/>
                  <a:pt x="116" y="436"/>
                  <a:pt x="121" y="440"/>
                </a:cubicBezTo>
                <a:cubicBezTo>
                  <a:pt x="123" y="442"/>
                  <a:pt x="126" y="443"/>
                  <a:pt x="130" y="446"/>
                </a:cubicBezTo>
                <a:cubicBezTo>
                  <a:pt x="128" y="442"/>
                  <a:pt x="127" y="439"/>
                  <a:pt x="125" y="435"/>
                </a:cubicBezTo>
                <a:cubicBezTo>
                  <a:pt x="124" y="432"/>
                  <a:pt x="123" y="429"/>
                  <a:pt x="125" y="425"/>
                </a:cubicBezTo>
                <a:cubicBezTo>
                  <a:pt x="130" y="427"/>
                  <a:pt x="134" y="431"/>
                  <a:pt x="136" y="436"/>
                </a:cubicBezTo>
                <a:cubicBezTo>
                  <a:pt x="138" y="440"/>
                  <a:pt x="140" y="443"/>
                  <a:pt x="140" y="448"/>
                </a:cubicBezTo>
                <a:cubicBezTo>
                  <a:pt x="141" y="451"/>
                  <a:pt x="142" y="454"/>
                  <a:pt x="145" y="455"/>
                </a:cubicBezTo>
                <a:cubicBezTo>
                  <a:pt x="152" y="458"/>
                  <a:pt x="157" y="461"/>
                  <a:pt x="163" y="464"/>
                </a:cubicBezTo>
                <a:cubicBezTo>
                  <a:pt x="166" y="465"/>
                  <a:pt x="169" y="466"/>
                  <a:pt x="172" y="468"/>
                </a:cubicBezTo>
                <a:cubicBezTo>
                  <a:pt x="172" y="466"/>
                  <a:pt x="172" y="466"/>
                  <a:pt x="171" y="465"/>
                </a:cubicBezTo>
                <a:cubicBezTo>
                  <a:pt x="168" y="461"/>
                  <a:pt x="165" y="458"/>
                  <a:pt x="163" y="454"/>
                </a:cubicBezTo>
                <a:cubicBezTo>
                  <a:pt x="162" y="452"/>
                  <a:pt x="161" y="450"/>
                  <a:pt x="162" y="449"/>
                </a:cubicBezTo>
                <a:cubicBezTo>
                  <a:pt x="162" y="449"/>
                  <a:pt x="163" y="448"/>
                  <a:pt x="163" y="449"/>
                </a:cubicBezTo>
                <a:cubicBezTo>
                  <a:pt x="163" y="449"/>
                  <a:pt x="164" y="449"/>
                  <a:pt x="164" y="449"/>
                </a:cubicBezTo>
                <a:cubicBezTo>
                  <a:pt x="172" y="454"/>
                  <a:pt x="179" y="460"/>
                  <a:pt x="184" y="468"/>
                </a:cubicBezTo>
                <a:cubicBezTo>
                  <a:pt x="186" y="472"/>
                  <a:pt x="187" y="474"/>
                  <a:pt x="191" y="474"/>
                </a:cubicBezTo>
                <a:cubicBezTo>
                  <a:pt x="192" y="475"/>
                  <a:pt x="193" y="475"/>
                  <a:pt x="194" y="475"/>
                </a:cubicBezTo>
                <a:cubicBezTo>
                  <a:pt x="197" y="476"/>
                  <a:pt x="200" y="477"/>
                  <a:pt x="203" y="476"/>
                </a:cubicBezTo>
                <a:cubicBezTo>
                  <a:pt x="209" y="480"/>
                  <a:pt x="215" y="480"/>
                  <a:pt x="220" y="481"/>
                </a:cubicBezTo>
                <a:cubicBezTo>
                  <a:pt x="213" y="476"/>
                  <a:pt x="206" y="470"/>
                  <a:pt x="201" y="462"/>
                </a:cubicBezTo>
                <a:cubicBezTo>
                  <a:pt x="202" y="462"/>
                  <a:pt x="203" y="463"/>
                  <a:pt x="203" y="463"/>
                </a:cubicBezTo>
                <a:cubicBezTo>
                  <a:pt x="204" y="463"/>
                  <a:pt x="205" y="464"/>
                  <a:pt x="206" y="464"/>
                </a:cubicBezTo>
                <a:cubicBezTo>
                  <a:pt x="213" y="464"/>
                  <a:pt x="217" y="467"/>
                  <a:pt x="222" y="470"/>
                </a:cubicBezTo>
                <a:cubicBezTo>
                  <a:pt x="223" y="471"/>
                  <a:pt x="223" y="472"/>
                  <a:pt x="224" y="473"/>
                </a:cubicBezTo>
                <a:cubicBezTo>
                  <a:pt x="225" y="475"/>
                  <a:pt x="227" y="478"/>
                  <a:pt x="229" y="481"/>
                </a:cubicBezTo>
                <a:cubicBezTo>
                  <a:pt x="229" y="482"/>
                  <a:pt x="231" y="483"/>
                  <a:pt x="233" y="483"/>
                </a:cubicBezTo>
                <a:cubicBezTo>
                  <a:pt x="237" y="483"/>
                  <a:pt x="241" y="484"/>
                  <a:pt x="246" y="484"/>
                </a:cubicBezTo>
                <a:cubicBezTo>
                  <a:pt x="248" y="484"/>
                  <a:pt x="250" y="484"/>
                  <a:pt x="252" y="484"/>
                </a:cubicBezTo>
                <a:cubicBezTo>
                  <a:pt x="254" y="484"/>
                  <a:pt x="256" y="484"/>
                  <a:pt x="258" y="484"/>
                </a:cubicBezTo>
                <a:cubicBezTo>
                  <a:pt x="260" y="485"/>
                  <a:pt x="263" y="484"/>
                  <a:pt x="265" y="484"/>
                </a:cubicBezTo>
                <a:cubicBezTo>
                  <a:pt x="264" y="483"/>
                  <a:pt x="263" y="482"/>
                  <a:pt x="262" y="482"/>
                </a:cubicBezTo>
                <a:cubicBezTo>
                  <a:pt x="256" y="480"/>
                  <a:pt x="251" y="476"/>
                  <a:pt x="248" y="471"/>
                </a:cubicBezTo>
                <a:cubicBezTo>
                  <a:pt x="247" y="470"/>
                  <a:pt x="245" y="468"/>
                  <a:pt x="246" y="466"/>
                </a:cubicBezTo>
                <a:cubicBezTo>
                  <a:pt x="247" y="467"/>
                  <a:pt x="248" y="467"/>
                  <a:pt x="250" y="468"/>
                </a:cubicBezTo>
                <a:cubicBezTo>
                  <a:pt x="255" y="468"/>
                  <a:pt x="260" y="470"/>
                  <a:pt x="264" y="474"/>
                </a:cubicBezTo>
                <a:cubicBezTo>
                  <a:pt x="267" y="476"/>
                  <a:pt x="269" y="479"/>
                  <a:pt x="272" y="481"/>
                </a:cubicBezTo>
                <a:cubicBezTo>
                  <a:pt x="273" y="482"/>
                  <a:pt x="274" y="484"/>
                  <a:pt x="276" y="483"/>
                </a:cubicBezTo>
                <a:cubicBezTo>
                  <a:pt x="286" y="482"/>
                  <a:pt x="296" y="480"/>
                  <a:pt x="305" y="479"/>
                </a:cubicBezTo>
                <a:cubicBezTo>
                  <a:pt x="307" y="479"/>
                  <a:pt x="308" y="478"/>
                  <a:pt x="310" y="477"/>
                </a:cubicBezTo>
                <a:cubicBezTo>
                  <a:pt x="307" y="477"/>
                  <a:pt x="305" y="476"/>
                  <a:pt x="303" y="475"/>
                </a:cubicBezTo>
                <a:cubicBezTo>
                  <a:pt x="299" y="474"/>
                  <a:pt x="295" y="473"/>
                  <a:pt x="292" y="470"/>
                </a:cubicBezTo>
                <a:cubicBezTo>
                  <a:pt x="291" y="469"/>
                  <a:pt x="289" y="467"/>
                  <a:pt x="289" y="463"/>
                </a:cubicBezTo>
                <a:cubicBezTo>
                  <a:pt x="291" y="464"/>
                  <a:pt x="292" y="463"/>
                  <a:pt x="293" y="464"/>
                </a:cubicBezTo>
                <a:cubicBezTo>
                  <a:pt x="302" y="465"/>
                  <a:pt x="310" y="469"/>
                  <a:pt x="317" y="474"/>
                </a:cubicBezTo>
                <a:cubicBezTo>
                  <a:pt x="319" y="475"/>
                  <a:pt x="320" y="476"/>
                  <a:pt x="322" y="475"/>
                </a:cubicBezTo>
                <a:cubicBezTo>
                  <a:pt x="328" y="473"/>
                  <a:pt x="334" y="471"/>
                  <a:pt x="340" y="468"/>
                </a:cubicBezTo>
                <a:cubicBezTo>
                  <a:pt x="342" y="468"/>
                  <a:pt x="345" y="467"/>
                  <a:pt x="347" y="466"/>
                </a:cubicBezTo>
                <a:cubicBezTo>
                  <a:pt x="341" y="463"/>
                  <a:pt x="334" y="462"/>
                  <a:pt x="330" y="456"/>
                </a:cubicBezTo>
                <a:cubicBezTo>
                  <a:pt x="334" y="456"/>
                  <a:pt x="337" y="455"/>
                  <a:pt x="340" y="455"/>
                </a:cubicBezTo>
                <a:cubicBezTo>
                  <a:pt x="346" y="454"/>
                  <a:pt x="353" y="456"/>
                  <a:pt x="359" y="458"/>
                </a:cubicBezTo>
                <a:cubicBezTo>
                  <a:pt x="361" y="459"/>
                  <a:pt x="363" y="459"/>
                  <a:pt x="364" y="458"/>
                </a:cubicBezTo>
                <a:cubicBezTo>
                  <a:pt x="369" y="455"/>
                  <a:pt x="373" y="453"/>
                  <a:pt x="378" y="450"/>
                </a:cubicBezTo>
                <a:cubicBezTo>
                  <a:pt x="378" y="450"/>
                  <a:pt x="379" y="450"/>
                  <a:pt x="380" y="448"/>
                </a:cubicBezTo>
                <a:cubicBezTo>
                  <a:pt x="374" y="449"/>
                  <a:pt x="369" y="448"/>
                  <a:pt x="364" y="444"/>
                </a:cubicBezTo>
                <a:cubicBezTo>
                  <a:pt x="365" y="443"/>
                  <a:pt x="366" y="442"/>
                  <a:pt x="367" y="442"/>
                </a:cubicBezTo>
                <a:cubicBezTo>
                  <a:pt x="374" y="438"/>
                  <a:pt x="382" y="436"/>
                  <a:pt x="391" y="439"/>
                </a:cubicBezTo>
                <a:cubicBezTo>
                  <a:pt x="393" y="440"/>
                  <a:pt x="395" y="440"/>
                  <a:pt x="396" y="438"/>
                </a:cubicBezTo>
                <a:cubicBezTo>
                  <a:pt x="401" y="434"/>
                  <a:pt x="406" y="430"/>
                  <a:pt x="411" y="426"/>
                </a:cubicBezTo>
                <a:cubicBezTo>
                  <a:pt x="412" y="426"/>
                  <a:pt x="413" y="425"/>
                  <a:pt x="415" y="423"/>
                </a:cubicBezTo>
                <a:cubicBezTo>
                  <a:pt x="403" y="426"/>
                  <a:pt x="399" y="426"/>
                  <a:pt x="393" y="421"/>
                </a:cubicBezTo>
                <a:cubicBezTo>
                  <a:pt x="394" y="420"/>
                  <a:pt x="395" y="418"/>
                  <a:pt x="396" y="418"/>
                </a:cubicBezTo>
                <a:cubicBezTo>
                  <a:pt x="405" y="414"/>
                  <a:pt x="413" y="411"/>
                  <a:pt x="422" y="412"/>
                </a:cubicBezTo>
                <a:cubicBezTo>
                  <a:pt x="425" y="413"/>
                  <a:pt x="427" y="412"/>
                  <a:pt x="429" y="410"/>
                </a:cubicBezTo>
                <a:cubicBezTo>
                  <a:pt x="432" y="406"/>
                  <a:pt x="436" y="402"/>
                  <a:pt x="440" y="397"/>
                </a:cubicBezTo>
                <a:cubicBezTo>
                  <a:pt x="443" y="394"/>
                  <a:pt x="445" y="390"/>
                  <a:pt x="448" y="387"/>
                </a:cubicBezTo>
                <a:cubicBezTo>
                  <a:pt x="448" y="386"/>
                  <a:pt x="448" y="386"/>
                  <a:pt x="447" y="386"/>
                </a:cubicBezTo>
                <a:cubicBezTo>
                  <a:pt x="446" y="386"/>
                  <a:pt x="445" y="387"/>
                  <a:pt x="444" y="387"/>
                </a:cubicBezTo>
                <a:cubicBezTo>
                  <a:pt x="442" y="389"/>
                  <a:pt x="440" y="391"/>
                  <a:pt x="437" y="392"/>
                </a:cubicBezTo>
                <a:cubicBezTo>
                  <a:pt x="433" y="395"/>
                  <a:pt x="428" y="397"/>
                  <a:pt x="423" y="398"/>
                </a:cubicBezTo>
                <a:cubicBezTo>
                  <a:pt x="421" y="398"/>
                  <a:pt x="419" y="398"/>
                  <a:pt x="418" y="396"/>
                </a:cubicBezTo>
                <a:cubicBezTo>
                  <a:pt x="418" y="395"/>
                  <a:pt x="418" y="395"/>
                  <a:pt x="418" y="395"/>
                </a:cubicBezTo>
                <a:cubicBezTo>
                  <a:pt x="419" y="394"/>
                  <a:pt x="420" y="393"/>
                  <a:pt x="421" y="391"/>
                </a:cubicBezTo>
                <a:cubicBezTo>
                  <a:pt x="427" y="384"/>
                  <a:pt x="435" y="381"/>
                  <a:pt x="445" y="382"/>
                </a:cubicBezTo>
                <a:cubicBezTo>
                  <a:pt x="449" y="383"/>
                  <a:pt x="452" y="382"/>
                  <a:pt x="454" y="378"/>
                </a:cubicBezTo>
                <a:cubicBezTo>
                  <a:pt x="457" y="372"/>
                  <a:pt x="460" y="367"/>
                  <a:pt x="463" y="362"/>
                </a:cubicBezTo>
                <a:cubicBezTo>
                  <a:pt x="464" y="360"/>
                  <a:pt x="464" y="359"/>
                  <a:pt x="465" y="357"/>
                </a:cubicBezTo>
                <a:cubicBezTo>
                  <a:pt x="456" y="361"/>
                  <a:pt x="447" y="365"/>
                  <a:pt x="437" y="363"/>
                </a:cubicBezTo>
                <a:cubicBezTo>
                  <a:pt x="439" y="361"/>
                  <a:pt x="440" y="360"/>
                  <a:pt x="441" y="359"/>
                </a:cubicBezTo>
                <a:cubicBezTo>
                  <a:pt x="443" y="357"/>
                  <a:pt x="445" y="355"/>
                  <a:pt x="447" y="354"/>
                </a:cubicBezTo>
                <a:cubicBezTo>
                  <a:pt x="452" y="350"/>
                  <a:pt x="458" y="348"/>
                  <a:pt x="464" y="349"/>
                </a:cubicBezTo>
                <a:cubicBezTo>
                  <a:pt x="465" y="350"/>
                  <a:pt x="467" y="350"/>
                  <a:pt x="468" y="350"/>
                </a:cubicBezTo>
                <a:cubicBezTo>
                  <a:pt x="474" y="339"/>
                  <a:pt x="478" y="328"/>
                  <a:pt x="480" y="316"/>
                </a:cubicBezTo>
                <a:cubicBezTo>
                  <a:pt x="478" y="317"/>
                  <a:pt x="477" y="318"/>
                  <a:pt x="475" y="320"/>
                </a:cubicBezTo>
                <a:cubicBezTo>
                  <a:pt x="472" y="322"/>
                  <a:pt x="468" y="324"/>
                  <a:pt x="465" y="326"/>
                </a:cubicBezTo>
                <a:cubicBezTo>
                  <a:pt x="463" y="327"/>
                  <a:pt x="461" y="328"/>
                  <a:pt x="459" y="326"/>
                </a:cubicBezTo>
                <a:cubicBezTo>
                  <a:pt x="465" y="317"/>
                  <a:pt x="471" y="308"/>
                  <a:pt x="483" y="307"/>
                </a:cubicBezTo>
                <a:cubicBezTo>
                  <a:pt x="485" y="297"/>
                  <a:pt x="487" y="287"/>
                  <a:pt x="487" y="277"/>
                </a:cubicBezTo>
                <a:cubicBezTo>
                  <a:pt x="481" y="284"/>
                  <a:pt x="475" y="290"/>
                  <a:pt x="467" y="296"/>
                </a:cubicBezTo>
                <a:cubicBezTo>
                  <a:pt x="467" y="294"/>
                  <a:pt x="466" y="292"/>
                  <a:pt x="467" y="291"/>
                </a:cubicBezTo>
                <a:cubicBezTo>
                  <a:pt x="468" y="287"/>
                  <a:pt x="469" y="284"/>
                  <a:pt x="472" y="281"/>
                </a:cubicBezTo>
                <a:cubicBezTo>
                  <a:pt x="476" y="276"/>
                  <a:pt x="481" y="271"/>
                  <a:pt x="487" y="268"/>
                </a:cubicBezTo>
                <a:cubicBezTo>
                  <a:pt x="487" y="263"/>
                  <a:pt x="488" y="259"/>
                  <a:pt x="487" y="254"/>
                </a:cubicBezTo>
                <a:cubicBezTo>
                  <a:pt x="487" y="250"/>
                  <a:pt x="487" y="246"/>
                  <a:pt x="486" y="241"/>
                </a:cubicBezTo>
                <a:cubicBezTo>
                  <a:pt x="484" y="243"/>
                  <a:pt x="483" y="245"/>
                  <a:pt x="482" y="246"/>
                </a:cubicBezTo>
                <a:cubicBezTo>
                  <a:pt x="479" y="250"/>
                  <a:pt x="476" y="253"/>
                  <a:pt x="473" y="256"/>
                </a:cubicBezTo>
                <a:cubicBezTo>
                  <a:pt x="473" y="256"/>
                  <a:pt x="472" y="256"/>
                  <a:pt x="471" y="257"/>
                </a:cubicBezTo>
                <a:cubicBezTo>
                  <a:pt x="471" y="256"/>
                  <a:pt x="470" y="255"/>
                  <a:pt x="470" y="254"/>
                </a:cubicBezTo>
                <a:cubicBezTo>
                  <a:pt x="471" y="245"/>
                  <a:pt x="475" y="237"/>
                  <a:pt x="483" y="232"/>
                </a:cubicBezTo>
                <a:cubicBezTo>
                  <a:pt x="485" y="231"/>
                  <a:pt x="486" y="229"/>
                  <a:pt x="485" y="226"/>
                </a:cubicBezTo>
                <a:cubicBezTo>
                  <a:pt x="484" y="220"/>
                  <a:pt x="482" y="213"/>
                  <a:pt x="481" y="206"/>
                </a:cubicBezTo>
                <a:cubicBezTo>
                  <a:pt x="481" y="206"/>
                  <a:pt x="480" y="206"/>
                  <a:pt x="480" y="206"/>
                </a:cubicBezTo>
                <a:cubicBezTo>
                  <a:pt x="478" y="211"/>
                  <a:pt x="476" y="216"/>
                  <a:pt x="474" y="222"/>
                </a:cubicBezTo>
                <a:cubicBezTo>
                  <a:pt x="473" y="224"/>
                  <a:pt x="472" y="225"/>
                  <a:pt x="469" y="225"/>
                </a:cubicBezTo>
                <a:cubicBezTo>
                  <a:pt x="470" y="223"/>
                  <a:pt x="470" y="222"/>
                  <a:pt x="470" y="219"/>
                </a:cubicBezTo>
                <a:cubicBezTo>
                  <a:pt x="469" y="217"/>
                  <a:pt x="469" y="214"/>
                  <a:pt x="469" y="212"/>
                </a:cubicBezTo>
                <a:cubicBezTo>
                  <a:pt x="470" y="205"/>
                  <a:pt x="472" y="198"/>
                  <a:pt x="478" y="192"/>
                </a:cubicBezTo>
                <a:cubicBezTo>
                  <a:pt x="475" y="185"/>
                  <a:pt x="472" y="179"/>
                  <a:pt x="470" y="172"/>
                </a:cubicBezTo>
                <a:cubicBezTo>
                  <a:pt x="469" y="170"/>
                  <a:pt x="468" y="170"/>
                  <a:pt x="466" y="170"/>
                </a:cubicBezTo>
                <a:cubicBezTo>
                  <a:pt x="465" y="174"/>
                  <a:pt x="464" y="178"/>
                  <a:pt x="463" y="183"/>
                </a:cubicBezTo>
                <a:cubicBezTo>
                  <a:pt x="459" y="182"/>
                  <a:pt x="459" y="181"/>
                  <a:pt x="458" y="180"/>
                </a:cubicBezTo>
                <a:cubicBezTo>
                  <a:pt x="457" y="177"/>
                  <a:pt x="456" y="174"/>
                  <a:pt x="455" y="171"/>
                </a:cubicBezTo>
                <a:cubicBezTo>
                  <a:pt x="455" y="166"/>
                  <a:pt x="455" y="162"/>
                  <a:pt x="455" y="158"/>
                </a:cubicBezTo>
                <a:cubicBezTo>
                  <a:pt x="455" y="156"/>
                  <a:pt x="455" y="155"/>
                  <a:pt x="456" y="153"/>
                </a:cubicBezTo>
                <a:cubicBezTo>
                  <a:pt x="456" y="151"/>
                  <a:pt x="458" y="148"/>
                  <a:pt x="456" y="145"/>
                </a:cubicBezTo>
                <a:cubicBezTo>
                  <a:pt x="451" y="137"/>
                  <a:pt x="446" y="128"/>
                  <a:pt x="439" y="121"/>
                </a:cubicBezTo>
                <a:cubicBezTo>
                  <a:pt x="439" y="121"/>
                  <a:pt x="439" y="120"/>
                  <a:pt x="438" y="120"/>
                </a:cubicBezTo>
                <a:cubicBezTo>
                  <a:pt x="442" y="134"/>
                  <a:pt x="442" y="143"/>
                  <a:pt x="439" y="148"/>
                </a:cubicBezTo>
                <a:cubicBezTo>
                  <a:pt x="435" y="143"/>
                  <a:pt x="433" y="138"/>
                  <a:pt x="432" y="133"/>
                </a:cubicBezTo>
                <a:cubicBezTo>
                  <a:pt x="431" y="128"/>
                  <a:pt x="430" y="124"/>
                  <a:pt x="431" y="120"/>
                </a:cubicBezTo>
                <a:cubicBezTo>
                  <a:pt x="431" y="113"/>
                  <a:pt x="431" y="108"/>
                  <a:pt x="426" y="104"/>
                </a:cubicBezTo>
                <a:cubicBezTo>
                  <a:pt x="422" y="101"/>
                  <a:pt x="420" y="98"/>
                  <a:pt x="417" y="95"/>
                </a:cubicBezTo>
                <a:cubicBezTo>
                  <a:pt x="417" y="95"/>
                  <a:pt x="417" y="95"/>
                  <a:pt x="416" y="96"/>
                </a:cubicBezTo>
                <a:cubicBezTo>
                  <a:pt x="416" y="97"/>
                  <a:pt x="417" y="99"/>
                  <a:pt x="417" y="100"/>
                </a:cubicBezTo>
                <a:cubicBezTo>
                  <a:pt x="417" y="105"/>
                  <a:pt x="417" y="109"/>
                  <a:pt x="416" y="114"/>
                </a:cubicBezTo>
                <a:cubicBezTo>
                  <a:pt x="416" y="116"/>
                  <a:pt x="416" y="118"/>
                  <a:pt x="414" y="119"/>
                </a:cubicBezTo>
                <a:cubicBezTo>
                  <a:pt x="413" y="117"/>
                  <a:pt x="413" y="116"/>
                  <a:pt x="412" y="114"/>
                </a:cubicBezTo>
                <a:cubicBezTo>
                  <a:pt x="411" y="112"/>
                  <a:pt x="410" y="110"/>
                  <a:pt x="409" y="107"/>
                </a:cubicBezTo>
                <a:cubicBezTo>
                  <a:pt x="408" y="102"/>
                  <a:pt x="407" y="96"/>
                  <a:pt x="407" y="90"/>
                </a:cubicBezTo>
                <a:cubicBezTo>
                  <a:pt x="407" y="87"/>
                  <a:pt x="406" y="85"/>
                  <a:pt x="404" y="83"/>
                </a:cubicBezTo>
                <a:cubicBezTo>
                  <a:pt x="397" y="78"/>
                  <a:pt x="390" y="73"/>
                  <a:pt x="383" y="68"/>
                </a:cubicBezTo>
                <a:cubicBezTo>
                  <a:pt x="383" y="67"/>
                  <a:pt x="382" y="67"/>
                  <a:pt x="381" y="66"/>
                </a:cubicBezTo>
                <a:cubicBezTo>
                  <a:pt x="387" y="81"/>
                  <a:pt x="388" y="87"/>
                  <a:pt x="385" y="92"/>
                </a:cubicBezTo>
                <a:cubicBezTo>
                  <a:pt x="380" y="91"/>
                  <a:pt x="378" y="87"/>
                  <a:pt x="376" y="83"/>
                </a:cubicBezTo>
                <a:cubicBezTo>
                  <a:pt x="373" y="77"/>
                  <a:pt x="373" y="70"/>
                  <a:pt x="373" y="63"/>
                </a:cubicBezTo>
                <a:cubicBezTo>
                  <a:pt x="373" y="61"/>
                  <a:pt x="372" y="60"/>
                  <a:pt x="370" y="59"/>
                </a:cubicBezTo>
                <a:cubicBezTo>
                  <a:pt x="367" y="58"/>
                  <a:pt x="365" y="56"/>
                  <a:pt x="362" y="54"/>
                </a:cubicBezTo>
                <a:cubicBezTo>
                  <a:pt x="358" y="53"/>
                  <a:pt x="355" y="51"/>
                  <a:pt x="352" y="50"/>
                </a:cubicBezTo>
                <a:cubicBezTo>
                  <a:pt x="352" y="52"/>
                  <a:pt x="353" y="53"/>
                  <a:pt x="354" y="55"/>
                </a:cubicBezTo>
                <a:cubicBezTo>
                  <a:pt x="356" y="59"/>
                  <a:pt x="358" y="63"/>
                  <a:pt x="358" y="68"/>
                </a:cubicBezTo>
                <a:cubicBezTo>
                  <a:pt x="358" y="69"/>
                  <a:pt x="358" y="70"/>
                  <a:pt x="357" y="71"/>
                </a:cubicBezTo>
                <a:cubicBezTo>
                  <a:pt x="355" y="72"/>
                  <a:pt x="354" y="71"/>
                  <a:pt x="353" y="70"/>
                </a:cubicBezTo>
                <a:cubicBezTo>
                  <a:pt x="353" y="69"/>
                  <a:pt x="353" y="69"/>
                  <a:pt x="353" y="68"/>
                </a:cubicBezTo>
                <a:cubicBezTo>
                  <a:pt x="349" y="62"/>
                  <a:pt x="346" y="56"/>
                  <a:pt x="342" y="50"/>
                </a:cubicBezTo>
                <a:cubicBezTo>
                  <a:pt x="340" y="46"/>
                  <a:pt x="338" y="43"/>
                  <a:pt x="334" y="42"/>
                </a:cubicBezTo>
                <a:cubicBezTo>
                  <a:pt x="331" y="41"/>
                  <a:pt x="328" y="40"/>
                  <a:pt x="325" y="39"/>
                </a:cubicBezTo>
                <a:cubicBezTo>
                  <a:pt x="323" y="38"/>
                  <a:pt x="321" y="38"/>
                  <a:pt x="318" y="38"/>
                </a:cubicBezTo>
                <a:cubicBezTo>
                  <a:pt x="316" y="35"/>
                  <a:pt x="312" y="35"/>
                  <a:pt x="308" y="34"/>
                </a:cubicBezTo>
                <a:cubicBezTo>
                  <a:pt x="311" y="38"/>
                  <a:pt x="314" y="41"/>
                  <a:pt x="317" y="45"/>
                </a:cubicBezTo>
                <a:cubicBezTo>
                  <a:pt x="319" y="48"/>
                  <a:pt x="323" y="51"/>
                  <a:pt x="322" y="57"/>
                </a:cubicBezTo>
                <a:cubicBezTo>
                  <a:pt x="320" y="56"/>
                  <a:pt x="319" y="56"/>
                  <a:pt x="317" y="55"/>
                </a:cubicBezTo>
                <a:cubicBezTo>
                  <a:pt x="310" y="49"/>
                  <a:pt x="304" y="41"/>
                  <a:pt x="299" y="32"/>
                </a:cubicBezTo>
                <a:cubicBezTo>
                  <a:pt x="287" y="29"/>
                  <a:pt x="274" y="27"/>
                  <a:pt x="261" y="27"/>
                </a:cubicBezTo>
                <a:cubicBezTo>
                  <a:pt x="272" y="31"/>
                  <a:pt x="282" y="40"/>
                  <a:pt x="282" y="47"/>
                </a:cubicBezTo>
                <a:cubicBezTo>
                  <a:pt x="277" y="46"/>
                  <a:pt x="274" y="45"/>
                  <a:pt x="270" y="43"/>
                </a:cubicBezTo>
                <a:cubicBezTo>
                  <a:pt x="267" y="39"/>
                  <a:pt x="263" y="36"/>
                  <a:pt x="259" y="33"/>
                </a:cubicBezTo>
                <a:cubicBezTo>
                  <a:pt x="259" y="32"/>
                  <a:pt x="259" y="32"/>
                  <a:pt x="259" y="31"/>
                </a:cubicBezTo>
                <a:cubicBezTo>
                  <a:pt x="257" y="27"/>
                  <a:pt x="257" y="27"/>
                  <a:pt x="252" y="27"/>
                </a:cubicBezTo>
                <a:cubicBezTo>
                  <a:pt x="243" y="27"/>
                  <a:pt x="235" y="27"/>
                  <a:pt x="226" y="28"/>
                </a:cubicBezTo>
                <a:cubicBezTo>
                  <a:pt x="225" y="28"/>
                  <a:pt x="225" y="28"/>
                  <a:pt x="224" y="28"/>
                </a:cubicBezTo>
                <a:cubicBezTo>
                  <a:pt x="236" y="34"/>
                  <a:pt x="241" y="38"/>
                  <a:pt x="242" y="44"/>
                </a:cubicBezTo>
                <a:cubicBezTo>
                  <a:pt x="239" y="46"/>
                  <a:pt x="236" y="46"/>
                  <a:pt x="233" y="44"/>
                </a:cubicBezTo>
                <a:cubicBezTo>
                  <a:pt x="230" y="42"/>
                  <a:pt x="227" y="40"/>
                  <a:pt x="224" y="37"/>
                </a:cubicBezTo>
                <a:cubicBezTo>
                  <a:pt x="221" y="35"/>
                  <a:pt x="219" y="33"/>
                  <a:pt x="217" y="31"/>
                </a:cubicBezTo>
                <a:cubicBezTo>
                  <a:pt x="215" y="30"/>
                  <a:pt x="214" y="29"/>
                  <a:pt x="211" y="30"/>
                </a:cubicBezTo>
                <a:cubicBezTo>
                  <a:pt x="204" y="32"/>
                  <a:pt x="197" y="34"/>
                  <a:pt x="190" y="35"/>
                </a:cubicBezTo>
                <a:cubicBezTo>
                  <a:pt x="188" y="36"/>
                  <a:pt x="186" y="37"/>
                  <a:pt x="184" y="37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91" y="40"/>
                  <a:pt x="196" y="45"/>
                  <a:pt x="202" y="49"/>
                </a:cubicBezTo>
                <a:cubicBezTo>
                  <a:pt x="203" y="50"/>
                  <a:pt x="204" y="51"/>
                  <a:pt x="203" y="53"/>
                </a:cubicBezTo>
                <a:cubicBezTo>
                  <a:pt x="201" y="53"/>
                  <a:pt x="200" y="53"/>
                  <a:pt x="198" y="53"/>
                </a:cubicBezTo>
                <a:cubicBezTo>
                  <a:pt x="194" y="54"/>
                  <a:pt x="190" y="53"/>
                  <a:pt x="186" y="50"/>
                </a:cubicBezTo>
                <a:cubicBezTo>
                  <a:pt x="183" y="48"/>
                  <a:pt x="179" y="45"/>
                  <a:pt x="176" y="43"/>
                </a:cubicBezTo>
                <a:cubicBezTo>
                  <a:pt x="174" y="41"/>
                  <a:pt x="173" y="41"/>
                  <a:pt x="171" y="42"/>
                </a:cubicBezTo>
                <a:cubicBezTo>
                  <a:pt x="166" y="44"/>
                  <a:pt x="162" y="46"/>
                  <a:pt x="157" y="48"/>
                </a:cubicBezTo>
                <a:cubicBezTo>
                  <a:pt x="154" y="49"/>
                  <a:pt x="152" y="51"/>
                  <a:pt x="148" y="52"/>
                </a:cubicBezTo>
                <a:cubicBezTo>
                  <a:pt x="156" y="54"/>
                  <a:pt x="162" y="56"/>
                  <a:pt x="167" y="61"/>
                </a:cubicBezTo>
                <a:cubicBezTo>
                  <a:pt x="162" y="64"/>
                  <a:pt x="157" y="66"/>
                  <a:pt x="151" y="64"/>
                </a:cubicBezTo>
                <a:cubicBezTo>
                  <a:pt x="148" y="62"/>
                  <a:pt x="145" y="61"/>
                  <a:pt x="141" y="59"/>
                </a:cubicBezTo>
                <a:cubicBezTo>
                  <a:pt x="140" y="58"/>
                  <a:pt x="138" y="57"/>
                  <a:pt x="136" y="59"/>
                </a:cubicBezTo>
                <a:cubicBezTo>
                  <a:pt x="130" y="63"/>
                  <a:pt x="124" y="67"/>
                  <a:pt x="118" y="72"/>
                </a:cubicBezTo>
                <a:cubicBezTo>
                  <a:pt x="117" y="72"/>
                  <a:pt x="117" y="73"/>
                  <a:pt x="116" y="74"/>
                </a:cubicBezTo>
                <a:close/>
                <a:moveTo>
                  <a:pt x="466" y="168"/>
                </a:moveTo>
                <a:cubicBezTo>
                  <a:pt x="467" y="166"/>
                  <a:pt x="467" y="166"/>
                  <a:pt x="464" y="160"/>
                </a:cubicBezTo>
                <a:cubicBezTo>
                  <a:pt x="463" y="158"/>
                  <a:pt x="462" y="155"/>
                  <a:pt x="460" y="154"/>
                </a:cubicBezTo>
                <a:cubicBezTo>
                  <a:pt x="462" y="158"/>
                  <a:pt x="464" y="163"/>
                  <a:pt x="466" y="1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稻壳儿春秋广告/盗版必究"/>
          <p:cNvSpPr txBox="1"/>
          <p:nvPr/>
        </p:nvSpPr>
        <p:spPr>
          <a:xfrm>
            <a:off x="1678372" y="2556309"/>
            <a:ext cx="2545210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根据身高测算理想体重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稻壳儿春秋广告/盗版必究"/>
          <p:cNvSpPr>
            <a:spLocks noEditPoints="1"/>
          </p:cNvSpPr>
          <p:nvPr/>
        </p:nvSpPr>
        <p:spPr bwMode="auto">
          <a:xfrm>
            <a:off x="5229357" y="3295975"/>
            <a:ext cx="1704975" cy="1698625"/>
          </a:xfrm>
          <a:custGeom>
            <a:avLst/>
            <a:gdLst>
              <a:gd name="T0" fmla="*/ 34 w 511"/>
              <a:gd name="T1" fmla="*/ 183 h 508"/>
              <a:gd name="T2" fmla="*/ 51 w 511"/>
              <a:gd name="T3" fmla="*/ 140 h 508"/>
              <a:gd name="T4" fmla="*/ 86 w 511"/>
              <a:gd name="T5" fmla="*/ 96 h 508"/>
              <a:gd name="T6" fmla="*/ 116 w 511"/>
              <a:gd name="T7" fmla="*/ 48 h 508"/>
              <a:gd name="T8" fmla="*/ 160 w 511"/>
              <a:gd name="T9" fmla="*/ 18 h 508"/>
              <a:gd name="T10" fmla="*/ 191 w 511"/>
              <a:gd name="T11" fmla="*/ 29 h 508"/>
              <a:gd name="T12" fmla="*/ 234 w 511"/>
              <a:gd name="T13" fmla="*/ 18 h 508"/>
              <a:gd name="T14" fmla="*/ 300 w 511"/>
              <a:gd name="T15" fmla="*/ 7 h 508"/>
              <a:gd name="T16" fmla="*/ 343 w 511"/>
              <a:gd name="T17" fmla="*/ 28 h 508"/>
              <a:gd name="T18" fmla="*/ 366 w 511"/>
              <a:gd name="T19" fmla="*/ 52 h 508"/>
              <a:gd name="T20" fmla="*/ 406 w 511"/>
              <a:gd name="T21" fmla="*/ 82 h 508"/>
              <a:gd name="T22" fmla="*/ 437 w 511"/>
              <a:gd name="T23" fmla="*/ 107 h 508"/>
              <a:gd name="T24" fmla="*/ 454 w 511"/>
              <a:gd name="T25" fmla="*/ 139 h 508"/>
              <a:gd name="T26" fmla="*/ 475 w 511"/>
              <a:gd name="T27" fmla="*/ 182 h 508"/>
              <a:gd name="T28" fmla="*/ 488 w 511"/>
              <a:gd name="T29" fmla="*/ 228 h 508"/>
              <a:gd name="T30" fmla="*/ 491 w 511"/>
              <a:gd name="T31" fmla="*/ 260 h 508"/>
              <a:gd name="T32" fmla="*/ 487 w 511"/>
              <a:gd name="T33" fmla="*/ 303 h 508"/>
              <a:gd name="T34" fmla="*/ 472 w 511"/>
              <a:gd name="T35" fmla="*/ 348 h 508"/>
              <a:gd name="T36" fmla="*/ 456 w 511"/>
              <a:gd name="T37" fmla="*/ 380 h 508"/>
              <a:gd name="T38" fmla="*/ 436 w 511"/>
              <a:gd name="T39" fmla="*/ 406 h 508"/>
              <a:gd name="T40" fmla="*/ 397 w 511"/>
              <a:gd name="T41" fmla="*/ 441 h 508"/>
              <a:gd name="T42" fmla="*/ 329 w 511"/>
              <a:gd name="T43" fmla="*/ 492 h 508"/>
              <a:gd name="T44" fmla="*/ 285 w 511"/>
              <a:gd name="T45" fmla="*/ 492 h 508"/>
              <a:gd name="T46" fmla="*/ 234 w 511"/>
              <a:gd name="T47" fmla="*/ 496 h 508"/>
              <a:gd name="T48" fmla="*/ 190 w 511"/>
              <a:gd name="T49" fmla="*/ 480 h 508"/>
              <a:gd name="T50" fmla="*/ 122 w 511"/>
              <a:gd name="T51" fmla="*/ 445 h 508"/>
              <a:gd name="T52" fmla="*/ 94 w 511"/>
              <a:gd name="T53" fmla="*/ 420 h 508"/>
              <a:gd name="T54" fmla="*/ 48 w 511"/>
              <a:gd name="T55" fmla="*/ 386 h 508"/>
              <a:gd name="T56" fmla="*/ 24 w 511"/>
              <a:gd name="T57" fmla="*/ 352 h 508"/>
              <a:gd name="T58" fmla="*/ 25 w 511"/>
              <a:gd name="T59" fmla="*/ 310 h 508"/>
              <a:gd name="T60" fmla="*/ 18 w 511"/>
              <a:gd name="T61" fmla="*/ 272 h 508"/>
              <a:gd name="T62" fmla="*/ 6 w 511"/>
              <a:gd name="T63" fmla="*/ 206 h 508"/>
              <a:gd name="T64" fmla="*/ 85 w 511"/>
              <a:gd name="T65" fmla="*/ 104 h 508"/>
              <a:gd name="T66" fmla="*/ 71 w 511"/>
              <a:gd name="T67" fmla="*/ 144 h 508"/>
              <a:gd name="T68" fmla="*/ 53 w 511"/>
              <a:gd name="T69" fmla="*/ 187 h 508"/>
              <a:gd name="T70" fmla="*/ 45 w 511"/>
              <a:gd name="T71" fmla="*/ 235 h 508"/>
              <a:gd name="T72" fmla="*/ 30 w 511"/>
              <a:gd name="T73" fmla="*/ 299 h 508"/>
              <a:gd name="T74" fmla="*/ 52 w 511"/>
              <a:gd name="T75" fmla="*/ 317 h 508"/>
              <a:gd name="T76" fmla="*/ 60 w 511"/>
              <a:gd name="T77" fmla="*/ 366 h 508"/>
              <a:gd name="T78" fmla="*/ 79 w 511"/>
              <a:gd name="T79" fmla="*/ 383 h 508"/>
              <a:gd name="T80" fmla="*/ 121 w 511"/>
              <a:gd name="T81" fmla="*/ 440 h 508"/>
              <a:gd name="T82" fmla="*/ 171 w 511"/>
              <a:gd name="T83" fmla="*/ 465 h 508"/>
              <a:gd name="T84" fmla="*/ 220 w 511"/>
              <a:gd name="T85" fmla="*/ 481 h 508"/>
              <a:gd name="T86" fmla="*/ 252 w 511"/>
              <a:gd name="T87" fmla="*/ 484 h 508"/>
              <a:gd name="T88" fmla="*/ 276 w 511"/>
              <a:gd name="T89" fmla="*/ 483 h 508"/>
              <a:gd name="T90" fmla="*/ 340 w 511"/>
              <a:gd name="T91" fmla="*/ 468 h 508"/>
              <a:gd name="T92" fmla="*/ 367 w 511"/>
              <a:gd name="T93" fmla="*/ 442 h 508"/>
              <a:gd name="T94" fmla="*/ 440 w 511"/>
              <a:gd name="T95" fmla="*/ 397 h 508"/>
              <a:gd name="T96" fmla="*/ 445 w 511"/>
              <a:gd name="T97" fmla="*/ 382 h 508"/>
              <a:gd name="T98" fmla="*/ 480 w 511"/>
              <a:gd name="T99" fmla="*/ 316 h 508"/>
              <a:gd name="T100" fmla="*/ 487 w 511"/>
              <a:gd name="T101" fmla="*/ 268 h 508"/>
              <a:gd name="T102" fmla="*/ 481 w 511"/>
              <a:gd name="T103" fmla="*/ 206 h 508"/>
              <a:gd name="T104" fmla="*/ 463 w 511"/>
              <a:gd name="T105" fmla="*/ 183 h 508"/>
              <a:gd name="T106" fmla="*/ 432 w 511"/>
              <a:gd name="T107" fmla="*/ 133 h 508"/>
              <a:gd name="T108" fmla="*/ 409 w 511"/>
              <a:gd name="T109" fmla="*/ 107 h 508"/>
              <a:gd name="T110" fmla="*/ 362 w 511"/>
              <a:gd name="T111" fmla="*/ 54 h 508"/>
              <a:gd name="T112" fmla="*/ 325 w 511"/>
              <a:gd name="T113" fmla="*/ 39 h 508"/>
              <a:gd name="T114" fmla="*/ 270 w 511"/>
              <a:gd name="T115" fmla="*/ 43 h 508"/>
              <a:gd name="T116" fmla="*/ 217 w 511"/>
              <a:gd name="T117" fmla="*/ 31 h 508"/>
              <a:gd name="T118" fmla="*/ 176 w 511"/>
              <a:gd name="T119" fmla="*/ 43 h 508"/>
              <a:gd name="T120" fmla="*/ 116 w 511"/>
              <a:gd name="T121" fmla="*/ 7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1" h="508">
                <a:moveTo>
                  <a:pt x="25" y="225"/>
                </a:moveTo>
                <a:cubicBezTo>
                  <a:pt x="25" y="222"/>
                  <a:pt x="26" y="220"/>
                  <a:pt x="26" y="219"/>
                </a:cubicBezTo>
                <a:cubicBezTo>
                  <a:pt x="27" y="210"/>
                  <a:pt x="29" y="202"/>
                  <a:pt x="31" y="194"/>
                </a:cubicBezTo>
                <a:cubicBezTo>
                  <a:pt x="32" y="191"/>
                  <a:pt x="31" y="186"/>
                  <a:pt x="29" y="186"/>
                </a:cubicBezTo>
                <a:cubicBezTo>
                  <a:pt x="24" y="184"/>
                  <a:pt x="22" y="179"/>
                  <a:pt x="20" y="175"/>
                </a:cubicBezTo>
                <a:cubicBezTo>
                  <a:pt x="18" y="169"/>
                  <a:pt x="18" y="163"/>
                  <a:pt x="19" y="156"/>
                </a:cubicBezTo>
                <a:cubicBezTo>
                  <a:pt x="25" y="159"/>
                  <a:pt x="29" y="162"/>
                  <a:pt x="31" y="168"/>
                </a:cubicBezTo>
                <a:cubicBezTo>
                  <a:pt x="32" y="172"/>
                  <a:pt x="32" y="176"/>
                  <a:pt x="33" y="181"/>
                </a:cubicBezTo>
                <a:cubicBezTo>
                  <a:pt x="33" y="181"/>
                  <a:pt x="33" y="182"/>
                  <a:pt x="34" y="183"/>
                </a:cubicBezTo>
                <a:cubicBezTo>
                  <a:pt x="35" y="180"/>
                  <a:pt x="36" y="178"/>
                  <a:pt x="37" y="175"/>
                </a:cubicBezTo>
                <a:cubicBezTo>
                  <a:pt x="40" y="168"/>
                  <a:pt x="43" y="161"/>
                  <a:pt x="46" y="154"/>
                </a:cubicBezTo>
                <a:cubicBezTo>
                  <a:pt x="47" y="151"/>
                  <a:pt x="47" y="149"/>
                  <a:pt x="45" y="146"/>
                </a:cubicBezTo>
                <a:cubicBezTo>
                  <a:pt x="39" y="138"/>
                  <a:pt x="37" y="130"/>
                  <a:pt x="40" y="120"/>
                </a:cubicBezTo>
                <a:cubicBezTo>
                  <a:pt x="41" y="119"/>
                  <a:pt x="42" y="118"/>
                  <a:pt x="43" y="117"/>
                </a:cubicBezTo>
                <a:cubicBezTo>
                  <a:pt x="43" y="116"/>
                  <a:pt x="44" y="116"/>
                  <a:pt x="45" y="117"/>
                </a:cubicBezTo>
                <a:cubicBezTo>
                  <a:pt x="45" y="117"/>
                  <a:pt x="45" y="118"/>
                  <a:pt x="45" y="118"/>
                </a:cubicBezTo>
                <a:cubicBezTo>
                  <a:pt x="45" y="119"/>
                  <a:pt x="44" y="119"/>
                  <a:pt x="45" y="120"/>
                </a:cubicBezTo>
                <a:cubicBezTo>
                  <a:pt x="50" y="126"/>
                  <a:pt x="52" y="132"/>
                  <a:pt x="51" y="140"/>
                </a:cubicBezTo>
                <a:cubicBezTo>
                  <a:pt x="51" y="141"/>
                  <a:pt x="51" y="141"/>
                  <a:pt x="51" y="143"/>
                </a:cubicBezTo>
                <a:cubicBezTo>
                  <a:pt x="52" y="142"/>
                  <a:pt x="52" y="141"/>
                  <a:pt x="52" y="141"/>
                </a:cubicBezTo>
                <a:cubicBezTo>
                  <a:pt x="55" y="137"/>
                  <a:pt x="57" y="133"/>
                  <a:pt x="59" y="129"/>
                </a:cubicBezTo>
                <a:cubicBezTo>
                  <a:pt x="60" y="128"/>
                  <a:pt x="61" y="126"/>
                  <a:pt x="60" y="125"/>
                </a:cubicBezTo>
                <a:cubicBezTo>
                  <a:pt x="57" y="123"/>
                  <a:pt x="57" y="120"/>
                  <a:pt x="56" y="117"/>
                </a:cubicBezTo>
                <a:cubicBezTo>
                  <a:pt x="55" y="109"/>
                  <a:pt x="55" y="102"/>
                  <a:pt x="58" y="94"/>
                </a:cubicBezTo>
                <a:cubicBezTo>
                  <a:pt x="62" y="97"/>
                  <a:pt x="64" y="105"/>
                  <a:pt x="65" y="119"/>
                </a:cubicBezTo>
                <a:cubicBezTo>
                  <a:pt x="66" y="119"/>
                  <a:pt x="67" y="118"/>
                  <a:pt x="68" y="118"/>
                </a:cubicBezTo>
                <a:cubicBezTo>
                  <a:pt x="73" y="110"/>
                  <a:pt x="80" y="103"/>
                  <a:pt x="86" y="96"/>
                </a:cubicBezTo>
                <a:cubicBezTo>
                  <a:pt x="87" y="95"/>
                  <a:pt x="87" y="95"/>
                  <a:pt x="87" y="95"/>
                </a:cubicBezTo>
                <a:cubicBezTo>
                  <a:pt x="82" y="83"/>
                  <a:pt x="84" y="65"/>
                  <a:pt x="91" y="60"/>
                </a:cubicBezTo>
                <a:cubicBezTo>
                  <a:pt x="91" y="60"/>
                  <a:pt x="91" y="60"/>
                  <a:pt x="91" y="60"/>
                </a:cubicBezTo>
                <a:cubicBezTo>
                  <a:pt x="90" y="64"/>
                  <a:pt x="92" y="67"/>
                  <a:pt x="92" y="70"/>
                </a:cubicBezTo>
                <a:cubicBezTo>
                  <a:pt x="93" y="76"/>
                  <a:pt x="94" y="82"/>
                  <a:pt x="92" y="89"/>
                </a:cubicBezTo>
                <a:cubicBezTo>
                  <a:pt x="93" y="88"/>
                  <a:pt x="94" y="88"/>
                  <a:pt x="94" y="88"/>
                </a:cubicBezTo>
                <a:cubicBezTo>
                  <a:pt x="101" y="82"/>
                  <a:pt x="108" y="75"/>
                  <a:pt x="115" y="69"/>
                </a:cubicBezTo>
                <a:cubicBezTo>
                  <a:pt x="117" y="68"/>
                  <a:pt x="117" y="67"/>
                  <a:pt x="117" y="65"/>
                </a:cubicBezTo>
                <a:cubicBezTo>
                  <a:pt x="115" y="59"/>
                  <a:pt x="115" y="54"/>
                  <a:pt x="116" y="48"/>
                </a:cubicBezTo>
                <a:cubicBezTo>
                  <a:pt x="118" y="43"/>
                  <a:pt x="121" y="38"/>
                  <a:pt x="125" y="34"/>
                </a:cubicBezTo>
                <a:cubicBezTo>
                  <a:pt x="126" y="33"/>
                  <a:pt x="127" y="33"/>
                  <a:pt x="128" y="33"/>
                </a:cubicBezTo>
                <a:cubicBezTo>
                  <a:pt x="125" y="38"/>
                  <a:pt x="126" y="42"/>
                  <a:pt x="126" y="47"/>
                </a:cubicBezTo>
                <a:cubicBezTo>
                  <a:pt x="126" y="52"/>
                  <a:pt x="125" y="57"/>
                  <a:pt x="125" y="62"/>
                </a:cubicBezTo>
                <a:cubicBezTo>
                  <a:pt x="125" y="62"/>
                  <a:pt x="126" y="62"/>
                  <a:pt x="126" y="61"/>
                </a:cubicBezTo>
                <a:cubicBezTo>
                  <a:pt x="130" y="59"/>
                  <a:pt x="134" y="57"/>
                  <a:pt x="137" y="53"/>
                </a:cubicBezTo>
                <a:cubicBezTo>
                  <a:pt x="142" y="53"/>
                  <a:pt x="145" y="50"/>
                  <a:pt x="149" y="48"/>
                </a:cubicBezTo>
                <a:cubicBezTo>
                  <a:pt x="149" y="48"/>
                  <a:pt x="150" y="48"/>
                  <a:pt x="150" y="47"/>
                </a:cubicBezTo>
                <a:cubicBezTo>
                  <a:pt x="149" y="36"/>
                  <a:pt x="153" y="26"/>
                  <a:pt x="160" y="18"/>
                </a:cubicBezTo>
                <a:cubicBezTo>
                  <a:pt x="161" y="17"/>
                  <a:pt x="162" y="16"/>
                  <a:pt x="163" y="16"/>
                </a:cubicBezTo>
                <a:cubicBezTo>
                  <a:pt x="164" y="17"/>
                  <a:pt x="164" y="18"/>
                  <a:pt x="165" y="19"/>
                </a:cubicBezTo>
                <a:cubicBezTo>
                  <a:pt x="166" y="25"/>
                  <a:pt x="164" y="31"/>
                  <a:pt x="162" y="36"/>
                </a:cubicBezTo>
                <a:cubicBezTo>
                  <a:pt x="161" y="39"/>
                  <a:pt x="159" y="41"/>
                  <a:pt x="157" y="44"/>
                </a:cubicBezTo>
                <a:cubicBezTo>
                  <a:pt x="160" y="43"/>
                  <a:pt x="161" y="42"/>
                  <a:pt x="163" y="41"/>
                </a:cubicBezTo>
                <a:cubicBezTo>
                  <a:pt x="167" y="40"/>
                  <a:pt x="170" y="38"/>
                  <a:pt x="173" y="37"/>
                </a:cubicBezTo>
                <a:cubicBezTo>
                  <a:pt x="174" y="36"/>
                  <a:pt x="175" y="36"/>
                  <a:pt x="175" y="36"/>
                </a:cubicBezTo>
                <a:cubicBezTo>
                  <a:pt x="180" y="35"/>
                  <a:pt x="184" y="34"/>
                  <a:pt x="188" y="33"/>
                </a:cubicBezTo>
                <a:cubicBezTo>
                  <a:pt x="190" y="32"/>
                  <a:pt x="190" y="31"/>
                  <a:pt x="191" y="29"/>
                </a:cubicBezTo>
                <a:cubicBezTo>
                  <a:pt x="192" y="23"/>
                  <a:pt x="194" y="17"/>
                  <a:pt x="198" y="12"/>
                </a:cubicBezTo>
                <a:cubicBezTo>
                  <a:pt x="200" y="9"/>
                  <a:pt x="203" y="6"/>
                  <a:pt x="207" y="5"/>
                </a:cubicBezTo>
                <a:cubicBezTo>
                  <a:pt x="208" y="6"/>
                  <a:pt x="209" y="7"/>
                  <a:pt x="208" y="8"/>
                </a:cubicBezTo>
                <a:cubicBezTo>
                  <a:pt x="207" y="12"/>
                  <a:pt x="205" y="16"/>
                  <a:pt x="204" y="20"/>
                </a:cubicBezTo>
                <a:cubicBezTo>
                  <a:pt x="202" y="23"/>
                  <a:pt x="201" y="26"/>
                  <a:pt x="199" y="29"/>
                </a:cubicBezTo>
                <a:cubicBezTo>
                  <a:pt x="200" y="29"/>
                  <a:pt x="201" y="29"/>
                  <a:pt x="201" y="29"/>
                </a:cubicBezTo>
                <a:cubicBezTo>
                  <a:pt x="210" y="28"/>
                  <a:pt x="219" y="26"/>
                  <a:pt x="228" y="25"/>
                </a:cubicBezTo>
                <a:cubicBezTo>
                  <a:pt x="231" y="25"/>
                  <a:pt x="232" y="23"/>
                  <a:pt x="233" y="21"/>
                </a:cubicBezTo>
                <a:cubicBezTo>
                  <a:pt x="233" y="20"/>
                  <a:pt x="233" y="19"/>
                  <a:pt x="234" y="18"/>
                </a:cubicBezTo>
                <a:cubicBezTo>
                  <a:pt x="238" y="12"/>
                  <a:pt x="243" y="6"/>
                  <a:pt x="250" y="2"/>
                </a:cubicBezTo>
                <a:cubicBezTo>
                  <a:pt x="252" y="2"/>
                  <a:pt x="254" y="1"/>
                  <a:pt x="255" y="0"/>
                </a:cubicBezTo>
                <a:cubicBezTo>
                  <a:pt x="257" y="0"/>
                  <a:pt x="258" y="0"/>
                  <a:pt x="258" y="2"/>
                </a:cubicBezTo>
                <a:cubicBezTo>
                  <a:pt x="252" y="13"/>
                  <a:pt x="254" y="15"/>
                  <a:pt x="236" y="24"/>
                </a:cubicBezTo>
                <a:cubicBezTo>
                  <a:pt x="238" y="24"/>
                  <a:pt x="239" y="24"/>
                  <a:pt x="240" y="24"/>
                </a:cubicBezTo>
                <a:cubicBezTo>
                  <a:pt x="247" y="24"/>
                  <a:pt x="254" y="24"/>
                  <a:pt x="261" y="24"/>
                </a:cubicBezTo>
                <a:cubicBezTo>
                  <a:pt x="265" y="24"/>
                  <a:pt x="268" y="24"/>
                  <a:pt x="272" y="24"/>
                </a:cubicBezTo>
                <a:cubicBezTo>
                  <a:pt x="274" y="24"/>
                  <a:pt x="276" y="23"/>
                  <a:pt x="277" y="21"/>
                </a:cubicBezTo>
                <a:cubicBezTo>
                  <a:pt x="283" y="13"/>
                  <a:pt x="290" y="8"/>
                  <a:pt x="300" y="7"/>
                </a:cubicBezTo>
                <a:cubicBezTo>
                  <a:pt x="301" y="7"/>
                  <a:pt x="301" y="7"/>
                  <a:pt x="302" y="7"/>
                </a:cubicBezTo>
                <a:cubicBezTo>
                  <a:pt x="300" y="18"/>
                  <a:pt x="292" y="22"/>
                  <a:pt x="283" y="26"/>
                </a:cubicBezTo>
                <a:cubicBezTo>
                  <a:pt x="285" y="26"/>
                  <a:pt x="287" y="27"/>
                  <a:pt x="289" y="27"/>
                </a:cubicBezTo>
                <a:cubicBezTo>
                  <a:pt x="298" y="28"/>
                  <a:pt x="307" y="30"/>
                  <a:pt x="315" y="33"/>
                </a:cubicBezTo>
                <a:cubicBezTo>
                  <a:pt x="318" y="34"/>
                  <a:pt x="319" y="33"/>
                  <a:pt x="321" y="31"/>
                </a:cubicBezTo>
                <a:cubicBezTo>
                  <a:pt x="325" y="26"/>
                  <a:pt x="331" y="23"/>
                  <a:pt x="338" y="22"/>
                </a:cubicBezTo>
                <a:cubicBezTo>
                  <a:pt x="341" y="22"/>
                  <a:pt x="345" y="22"/>
                  <a:pt x="349" y="22"/>
                </a:cubicBezTo>
                <a:cubicBezTo>
                  <a:pt x="348" y="23"/>
                  <a:pt x="348" y="24"/>
                  <a:pt x="347" y="24"/>
                </a:cubicBezTo>
                <a:cubicBezTo>
                  <a:pt x="345" y="25"/>
                  <a:pt x="344" y="26"/>
                  <a:pt x="343" y="28"/>
                </a:cubicBezTo>
                <a:cubicBezTo>
                  <a:pt x="343" y="30"/>
                  <a:pt x="341" y="31"/>
                  <a:pt x="339" y="31"/>
                </a:cubicBezTo>
                <a:cubicBezTo>
                  <a:pt x="335" y="32"/>
                  <a:pt x="332" y="33"/>
                  <a:pt x="328" y="34"/>
                </a:cubicBezTo>
                <a:cubicBezTo>
                  <a:pt x="327" y="35"/>
                  <a:pt x="326" y="35"/>
                  <a:pt x="324" y="35"/>
                </a:cubicBezTo>
                <a:cubicBezTo>
                  <a:pt x="326" y="36"/>
                  <a:pt x="327" y="37"/>
                  <a:pt x="328" y="37"/>
                </a:cubicBezTo>
                <a:cubicBezTo>
                  <a:pt x="337" y="41"/>
                  <a:pt x="347" y="45"/>
                  <a:pt x="356" y="49"/>
                </a:cubicBezTo>
                <a:cubicBezTo>
                  <a:pt x="358" y="50"/>
                  <a:pt x="360" y="50"/>
                  <a:pt x="362" y="48"/>
                </a:cubicBezTo>
                <a:cubicBezTo>
                  <a:pt x="368" y="41"/>
                  <a:pt x="377" y="40"/>
                  <a:pt x="386" y="41"/>
                </a:cubicBezTo>
                <a:cubicBezTo>
                  <a:pt x="388" y="41"/>
                  <a:pt x="389" y="42"/>
                  <a:pt x="390" y="42"/>
                </a:cubicBezTo>
                <a:cubicBezTo>
                  <a:pt x="383" y="49"/>
                  <a:pt x="376" y="53"/>
                  <a:pt x="366" y="52"/>
                </a:cubicBezTo>
                <a:cubicBezTo>
                  <a:pt x="366" y="53"/>
                  <a:pt x="366" y="53"/>
                  <a:pt x="366" y="53"/>
                </a:cubicBezTo>
                <a:cubicBezTo>
                  <a:pt x="367" y="54"/>
                  <a:pt x="368" y="55"/>
                  <a:pt x="369" y="56"/>
                </a:cubicBezTo>
                <a:cubicBezTo>
                  <a:pt x="378" y="62"/>
                  <a:pt x="387" y="67"/>
                  <a:pt x="396" y="73"/>
                </a:cubicBezTo>
                <a:cubicBezTo>
                  <a:pt x="398" y="75"/>
                  <a:pt x="400" y="75"/>
                  <a:pt x="403" y="74"/>
                </a:cubicBezTo>
                <a:cubicBezTo>
                  <a:pt x="411" y="72"/>
                  <a:pt x="419" y="72"/>
                  <a:pt x="426" y="76"/>
                </a:cubicBezTo>
                <a:cubicBezTo>
                  <a:pt x="427" y="76"/>
                  <a:pt x="428" y="77"/>
                  <a:pt x="429" y="78"/>
                </a:cubicBezTo>
                <a:cubicBezTo>
                  <a:pt x="430" y="78"/>
                  <a:pt x="430" y="78"/>
                  <a:pt x="430" y="79"/>
                </a:cubicBezTo>
                <a:cubicBezTo>
                  <a:pt x="422" y="83"/>
                  <a:pt x="415" y="83"/>
                  <a:pt x="406" y="81"/>
                </a:cubicBezTo>
                <a:cubicBezTo>
                  <a:pt x="406" y="81"/>
                  <a:pt x="406" y="81"/>
                  <a:pt x="406" y="82"/>
                </a:cubicBezTo>
                <a:cubicBezTo>
                  <a:pt x="407" y="82"/>
                  <a:pt x="408" y="82"/>
                  <a:pt x="408" y="83"/>
                </a:cubicBezTo>
                <a:cubicBezTo>
                  <a:pt x="409" y="83"/>
                  <a:pt x="410" y="83"/>
                  <a:pt x="410" y="84"/>
                </a:cubicBezTo>
                <a:cubicBezTo>
                  <a:pt x="414" y="90"/>
                  <a:pt x="420" y="94"/>
                  <a:pt x="424" y="99"/>
                </a:cubicBezTo>
                <a:cubicBezTo>
                  <a:pt x="426" y="100"/>
                  <a:pt x="428" y="100"/>
                  <a:pt x="430" y="99"/>
                </a:cubicBezTo>
                <a:cubicBezTo>
                  <a:pt x="431" y="98"/>
                  <a:pt x="433" y="98"/>
                  <a:pt x="434" y="98"/>
                </a:cubicBezTo>
                <a:cubicBezTo>
                  <a:pt x="442" y="98"/>
                  <a:pt x="449" y="100"/>
                  <a:pt x="457" y="103"/>
                </a:cubicBezTo>
                <a:cubicBezTo>
                  <a:pt x="457" y="104"/>
                  <a:pt x="457" y="104"/>
                  <a:pt x="458" y="105"/>
                </a:cubicBezTo>
                <a:cubicBezTo>
                  <a:pt x="456" y="108"/>
                  <a:pt x="453" y="109"/>
                  <a:pt x="449" y="109"/>
                </a:cubicBezTo>
                <a:cubicBezTo>
                  <a:pt x="445" y="109"/>
                  <a:pt x="441" y="108"/>
                  <a:pt x="437" y="107"/>
                </a:cubicBezTo>
                <a:cubicBezTo>
                  <a:pt x="435" y="106"/>
                  <a:pt x="433" y="106"/>
                  <a:pt x="430" y="105"/>
                </a:cubicBezTo>
                <a:cubicBezTo>
                  <a:pt x="437" y="114"/>
                  <a:pt x="443" y="122"/>
                  <a:pt x="450" y="131"/>
                </a:cubicBezTo>
                <a:cubicBezTo>
                  <a:pt x="452" y="131"/>
                  <a:pt x="455" y="130"/>
                  <a:pt x="457" y="130"/>
                </a:cubicBezTo>
                <a:cubicBezTo>
                  <a:pt x="460" y="130"/>
                  <a:pt x="463" y="130"/>
                  <a:pt x="466" y="131"/>
                </a:cubicBezTo>
                <a:cubicBezTo>
                  <a:pt x="470" y="132"/>
                  <a:pt x="474" y="133"/>
                  <a:pt x="478" y="134"/>
                </a:cubicBezTo>
                <a:cubicBezTo>
                  <a:pt x="479" y="137"/>
                  <a:pt x="478" y="138"/>
                  <a:pt x="476" y="140"/>
                </a:cubicBezTo>
                <a:cubicBezTo>
                  <a:pt x="472" y="142"/>
                  <a:pt x="468" y="141"/>
                  <a:pt x="464" y="140"/>
                </a:cubicBezTo>
                <a:cubicBezTo>
                  <a:pt x="461" y="139"/>
                  <a:pt x="457" y="138"/>
                  <a:pt x="454" y="136"/>
                </a:cubicBezTo>
                <a:cubicBezTo>
                  <a:pt x="454" y="137"/>
                  <a:pt x="454" y="138"/>
                  <a:pt x="454" y="139"/>
                </a:cubicBezTo>
                <a:cubicBezTo>
                  <a:pt x="459" y="147"/>
                  <a:pt x="463" y="155"/>
                  <a:pt x="468" y="163"/>
                </a:cubicBezTo>
                <a:cubicBezTo>
                  <a:pt x="469" y="165"/>
                  <a:pt x="470" y="166"/>
                  <a:pt x="473" y="166"/>
                </a:cubicBezTo>
                <a:cubicBezTo>
                  <a:pt x="477" y="166"/>
                  <a:pt x="482" y="166"/>
                  <a:pt x="486" y="167"/>
                </a:cubicBezTo>
                <a:cubicBezTo>
                  <a:pt x="489" y="167"/>
                  <a:pt x="491" y="168"/>
                  <a:pt x="493" y="170"/>
                </a:cubicBezTo>
                <a:cubicBezTo>
                  <a:pt x="495" y="171"/>
                  <a:pt x="496" y="172"/>
                  <a:pt x="498" y="173"/>
                </a:cubicBezTo>
                <a:cubicBezTo>
                  <a:pt x="497" y="175"/>
                  <a:pt x="496" y="176"/>
                  <a:pt x="493" y="176"/>
                </a:cubicBezTo>
                <a:cubicBezTo>
                  <a:pt x="487" y="176"/>
                  <a:pt x="481" y="177"/>
                  <a:pt x="475" y="174"/>
                </a:cubicBezTo>
                <a:cubicBezTo>
                  <a:pt x="474" y="174"/>
                  <a:pt x="474" y="174"/>
                  <a:pt x="473" y="174"/>
                </a:cubicBezTo>
                <a:cubicBezTo>
                  <a:pt x="474" y="177"/>
                  <a:pt x="475" y="179"/>
                  <a:pt x="475" y="182"/>
                </a:cubicBezTo>
                <a:cubicBezTo>
                  <a:pt x="478" y="188"/>
                  <a:pt x="480" y="195"/>
                  <a:pt x="482" y="202"/>
                </a:cubicBezTo>
                <a:cubicBezTo>
                  <a:pt x="483" y="205"/>
                  <a:pt x="485" y="207"/>
                  <a:pt x="488" y="208"/>
                </a:cubicBezTo>
                <a:cubicBezTo>
                  <a:pt x="493" y="209"/>
                  <a:pt x="499" y="212"/>
                  <a:pt x="503" y="216"/>
                </a:cubicBezTo>
                <a:cubicBezTo>
                  <a:pt x="504" y="217"/>
                  <a:pt x="505" y="217"/>
                  <a:pt x="506" y="218"/>
                </a:cubicBezTo>
                <a:cubicBezTo>
                  <a:pt x="507" y="218"/>
                  <a:pt x="508" y="219"/>
                  <a:pt x="509" y="220"/>
                </a:cubicBezTo>
                <a:cubicBezTo>
                  <a:pt x="504" y="223"/>
                  <a:pt x="500" y="222"/>
                  <a:pt x="496" y="220"/>
                </a:cubicBezTo>
                <a:cubicBezTo>
                  <a:pt x="493" y="218"/>
                  <a:pt x="489" y="215"/>
                  <a:pt x="485" y="213"/>
                </a:cubicBezTo>
                <a:cubicBezTo>
                  <a:pt x="485" y="214"/>
                  <a:pt x="485" y="215"/>
                  <a:pt x="485" y="216"/>
                </a:cubicBezTo>
                <a:cubicBezTo>
                  <a:pt x="486" y="220"/>
                  <a:pt x="487" y="224"/>
                  <a:pt x="488" y="228"/>
                </a:cubicBezTo>
                <a:cubicBezTo>
                  <a:pt x="488" y="230"/>
                  <a:pt x="488" y="232"/>
                  <a:pt x="488" y="234"/>
                </a:cubicBezTo>
                <a:cubicBezTo>
                  <a:pt x="489" y="239"/>
                  <a:pt x="489" y="245"/>
                  <a:pt x="489" y="250"/>
                </a:cubicBezTo>
                <a:cubicBezTo>
                  <a:pt x="489" y="251"/>
                  <a:pt x="490" y="252"/>
                  <a:pt x="491" y="253"/>
                </a:cubicBezTo>
                <a:cubicBezTo>
                  <a:pt x="494" y="254"/>
                  <a:pt x="497" y="256"/>
                  <a:pt x="500" y="258"/>
                </a:cubicBezTo>
                <a:cubicBezTo>
                  <a:pt x="505" y="260"/>
                  <a:pt x="508" y="265"/>
                  <a:pt x="511" y="269"/>
                </a:cubicBezTo>
                <a:cubicBezTo>
                  <a:pt x="511" y="271"/>
                  <a:pt x="511" y="272"/>
                  <a:pt x="510" y="273"/>
                </a:cubicBezTo>
                <a:cubicBezTo>
                  <a:pt x="510" y="273"/>
                  <a:pt x="509" y="272"/>
                  <a:pt x="508" y="272"/>
                </a:cubicBezTo>
                <a:cubicBezTo>
                  <a:pt x="507" y="272"/>
                  <a:pt x="506" y="271"/>
                  <a:pt x="505" y="271"/>
                </a:cubicBezTo>
                <a:cubicBezTo>
                  <a:pt x="499" y="269"/>
                  <a:pt x="495" y="265"/>
                  <a:pt x="491" y="260"/>
                </a:cubicBezTo>
                <a:cubicBezTo>
                  <a:pt x="489" y="263"/>
                  <a:pt x="491" y="267"/>
                  <a:pt x="490" y="270"/>
                </a:cubicBezTo>
                <a:cubicBezTo>
                  <a:pt x="490" y="274"/>
                  <a:pt x="489" y="277"/>
                  <a:pt x="489" y="281"/>
                </a:cubicBezTo>
                <a:cubicBezTo>
                  <a:pt x="489" y="285"/>
                  <a:pt x="489" y="288"/>
                  <a:pt x="488" y="292"/>
                </a:cubicBezTo>
                <a:cubicBezTo>
                  <a:pt x="495" y="296"/>
                  <a:pt x="497" y="303"/>
                  <a:pt x="501" y="310"/>
                </a:cubicBezTo>
                <a:cubicBezTo>
                  <a:pt x="501" y="311"/>
                  <a:pt x="502" y="312"/>
                  <a:pt x="502" y="314"/>
                </a:cubicBezTo>
                <a:cubicBezTo>
                  <a:pt x="503" y="315"/>
                  <a:pt x="503" y="317"/>
                  <a:pt x="501" y="318"/>
                </a:cubicBezTo>
                <a:cubicBezTo>
                  <a:pt x="500" y="319"/>
                  <a:pt x="498" y="319"/>
                  <a:pt x="497" y="317"/>
                </a:cubicBezTo>
                <a:cubicBezTo>
                  <a:pt x="496" y="316"/>
                  <a:pt x="495" y="315"/>
                  <a:pt x="494" y="313"/>
                </a:cubicBezTo>
                <a:cubicBezTo>
                  <a:pt x="492" y="310"/>
                  <a:pt x="489" y="307"/>
                  <a:pt x="487" y="303"/>
                </a:cubicBezTo>
                <a:cubicBezTo>
                  <a:pt x="484" y="313"/>
                  <a:pt x="481" y="323"/>
                  <a:pt x="479" y="332"/>
                </a:cubicBezTo>
                <a:cubicBezTo>
                  <a:pt x="479" y="332"/>
                  <a:pt x="479" y="333"/>
                  <a:pt x="479" y="333"/>
                </a:cubicBezTo>
                <a:cubicBezTo>
                  <a:pt x="485" y="336"/>
                  <a:pt x="487" y="341"/>
                  <a:pt x="488" y="347"/>
                </a:cubicBezTo>
                <a:cubicBezTo>
                  <a:pt x="489" y="349"/>
                  <a:pt x="489" y="351"/>
                  <a:pt x="490" y="353"/>
                </a:cubicBezTo>
                <a:cubicBezTo>
                  <a:pt x="490" y="354"/>
                  <a:pt x="490" y="355"/>
                  <a:pt x="489" y="355"/>
                </a:cubicBezTo>
                <a:cubicBezTo>
                  <a:pt x="489" y="356"/>
                  <a:pt x="488" y="355"/>
                  <a:pt x="487" y="355"/>
                </a:cubicBezTo>
                <a:cubicBezTo>
                  <a:pt x="482" y="353"/>
                  <a:pt x="479" y="349"/>
                  <a:pt x="476" y="344"/>
                </a:cubicBezTo>
                <a:cubicBezTo>
                  <a:pt x="476" y="344"/>
                  <a:pt x="476" y="343"/>
                  <a:pt x="475" y="342"/>
                </a:cubicBezTo>
                <a:cubicBezTo>
                  <a:pt x="474" y="344"/>
                  <a:pt x="473" y="346"/>
                  <a:pt x="472" y="348"/>
                </a:cubicBezTo>
                <a:cubicBezTo>
                  <a:pt x="469" y="355"/>
                  <a:pt x="466" y="361"/>
                  <a:pt x="462" y="367"/>
                </a:cubicBezTo>
                <a:cubicBezTo>
                  <a:pt x="461" y="369"/>
                  <a:pt x="461" y="371"/>
                  <a:pt x="462" y="373"/>
                </a:cubicBezTo>
                <a:cubicBezTo>
                  <a:pt x="463" y="377"/>
                  <a:pt x="464" y="382"/>
                  <a:pt x="465" y="387"/>
                </a:cubicBezTo>
                <a:cubicBezTo>
                  <a:pt x="466" y="389"/>
                  <a:pt x="466" y="392"/>
                  <a:pt x="466" y="394"/>
                </a:cubicBezTo>
                <a:cubicBezTo>
                  <a:pt x="467" y="395"/>
                  <a:pt x="466" y="396"/>
                  <a:pt x="466" y="397"/>
                </a:cubicBezTo>
                <a:cubicBezTo>
                  <a:pt x="465" y="398"/>
                  <a:pt x="464" y="397"/>
                  <a:pt x="463" y="396"/>
                </a:cubicBezTo>
                <a:cubicBezTo>
                  <a:pt x="458" y="393"/>
                  <a:pt x="457" y="388"/>
                  <a:pt x="456" y="383"/>
                </a:cubicBezTo>
                <a:cubicBezTo>
                  <a:pt x="456" y="382"/>
                  <a:pt x="456" y="381"/>
                  <a:pt x="456" y="381"/>
                </a:cubicBezTo>
                <a:cubicBezTo>
                  <a:pt x="456" y="380"/>
                  <a:pt x="456" y="380"/>
                  <a:pt x="456" y="380"/>
                </a:cubicBezTo>
                <a:cubicBezTo>
                  <a:pt x="455" y="381"/>
                  <a:pt x="454" y="382"/>
                  <a:pt x="453" y="383"/>
                </a:cubicBezTo>
                <a:cubicBezTo>
                  <a:pt x="450" y="387"/>
                  <a:pt x="447" y="391"/>
                  <a:pt x="444" y="395"/>
                </a:cubicBezTo>
                <a:cubicBezTo>
                  <a:pt x="443" y="397"/>
                  <a:pt x="442" y="398"/>
                  <a:pt x="443" y="400"/>
                </a:cubicBezTo>
                <a:cubicBezTo>
                  <a:pt x="445" y="404"/>
                  <a:pt x="445" y="407"/>
                  <a:pt x="444" y="411"/>
                </a:cubicBezTo>
                <a:cubicBezTo>
                  <a:pt x="444" y="415"/>
                  <a:pt x="443" y="419"/>
                  <a:pt x="443" y="423"/>
                </a:cubicBezTo>
                <a:cubicBezTo>
                  <a:pt x="443" y="424"/>
                  <a:pt x="442" y="425"/>
                  <a:pt x="442" y="425"/>
                </a:cubicBezTo>
                <a:cubicBezTo>
                  <a:pt x="441" y="425"/>
                  <a:pt x="440" y="425"/>
                  <a:pt x="439" y="424"/>
                </a:cubicBezTo>
                <a:cubicBezTo>
                  <a:pt x="436" y="421"/>
                  <a:pt x="436" y="416"/>
                  <a:pt x="436" y="412"/>
                </a:cubicBezTo>
                <a:cubicBezTo>
                  <a:pt x="436" y="410"/>
                  <a:pt x="436" y="408"/>
                  <a:pt x="436" y="406"/>
                </a:cubicBezTo>
                <a:cubicBezTo>
                  <a:pt x="435" y="407"/>
                  <a:pt x="434" y="407"/>
                  <a:pt x="434" y="408"/>
                </a:cubicBezTo>
                <a:cubicBezTo>
                  <a:pt x="427" y="415"/>
                  <a:pt x="420" y="421"/>
                  <a:pt x="413" y="428"/>
                </a:cubicBezTo>
                <a:cubicBezTo>
                  <a:pt x="411" y="430"/>
                  <a:pt x="410" y="431"/>
                  <a:pt x="411" y="434"/>
                </a:cubicBezTo>
                <a:cubicBezTo>
                  <a:pt x="413" y="438"/>
                  <a:pt x="412" y="442"/>
                  <a:pt x="411" y="446"/>
                </a:cubicBezTo>
                <a:cubicBezTo>
                  <a:pt x="410" y="449"/>
                  <a:pt x="409" y="453"/>
                  <a:pt x="408" y="456"/>
                </a:cubicBezTo>
                <a:cubicBezTo>
                  <a:pt x="407" y="458"/>
                  <a:pt x="406" y="459"/>
                  <a:pt x="404" y="458"/>
                </a:cubicBezTo>
                <a:cubicBezTo>
                  <a:pt x="402" y="451"/>
                  <a:pt x="402" y="444"/>
                  <a:pt x="404" y="437"/>
                </a:cubicBezTo>
                <a:cubicBezTo>
                  <a:pt x="404" y="437"/>
                  <a:pt x="404" y="437"/>
                  <a:pt x="404" y="437"/>
                </a:cubicBezTo>
                <a:cubicBezTo>
                  <a:pt x="401" y="438"/>
                  <a:pt x="399" y="440"/>
                  <a:pt x="397" y="441"/>
                </a:cubicBezTo>
                <a:cubicBezTo>
                  <a:pt x="392" y="445"/>
                  <a:pt x="387" y="448"/>
                  <a:pt x="382" y="452"/>
                </a:cubicBezTo>
                <a:cubicBezTo>
                  <a:pt x="380" y="453"/>
                  <a:pt x="379" y="454"/>
                  <a:pt x="379" y="456"/>
                </a:cubicBezTo>
                <a:cubicBezTo>
                  <a:pt x="379" y="466"/>
                  <a:pt x="376" y="474"/>
                  <a:pt x="371" y="482"/>
                </a:cubicBezTo>
                <a:cubicBezTo>
                  <a:pt x="370" y="482"/>
                  <a:pt x="370" y="482"/>
                  <a:pt x="370" y="483"/>
                </a:cubicBezTo>
                <a:cubicBezTo>
                  <a:pt x="367" y="480"/>
                  <a:pt x="367" y="477"/>
                  <a:pt x="368" y="473"/>
                </a:cubicBezTo>
                <a:cubicBezTo>
                  <a:pt x="370" y="469"/>
                  <a:pt x="372" y="464"/>
                  <a:pt x="374" y="459"/>
                </a:cubicBezTo>
                <a:cubicBezTo>
                  <a:pt x="374" y="459"/>
                  <a:pt x="374" y="458"/>
                  <a:pt x="375" y="457"/>
                </a:cubicBezTo>
                <a:cubicBezTo>
                  <a:pt x="363" y="462"/>
                  <a:pt x="352" y="467"/>
                  <a:pt x="340" y="472"/>
                </a:cubicBezTo>
                <a:cubicBezTo>
                  <a:pt x="340" y="481"/>
                  <a:pt x="335" y="487"/>
                  <a:pt x="329" y="492"/>
                </a:cubicBezTo>
                <a:cubicBezTo>
                  <a:pt x="327" y="494"/>
                  <a:pt x="326" y="496"/>
                  <a:pt x="323" y="496"/>
                </a:cubicBezTo>
                <a:cubicBezTo>
                  <a:pt x="322" y="487"/>
                  <a:pt x="327" y="481"/>
                  <a:pt x="331" y="474"/>
                </a:cubicBezTo>
                <a:cubicBezTo>
                  <a:pt x="329" y="475"/>
                  <a:pt x="326" y="476"/>
                  <a:pt x="324" y="476"/>
                </a:cubicBezTo>
                <a:cubicBezTo>
                  <a:pt x="317" y="478"/>
                  <a:pt x="311" y="480"/>
                  <a:pt x="304" y="481"/>
                </a:cubicBezTo>
                <a:cubicBezTo>
                  <a:pt x="301" y="482"/>
                  <a:pt x="299" y="483"/>
                  <a:pt x="298" y="486"/>
                </a:cubicBezTo>
                <a:cubicBezTo>
                  <a:pt x="296" y="490"/>
                  <a:pt x="294" y="494"/>
                  <a:pt x="293" y="497"/>
                </a:cubicBezTo>
                <a:cubicBezTo>
                  <a:pt x="290" y="502"/>
                  <a:pt x="286" y="504"/>
                  <a:pt x="282" y="507"/>
                </a:cubicBezTo>
                <a:cubicBezTo>
                  <a:pt x="280" y="508"/>
                  <a:pt x="279" y="507"/>
                  <a:pt x="279" y="505"/>
                </a:cubicBezTo>
                <a:cubicBezTo>
                  <a:pt x="280" y="500"/>
                  <a:pt x="282" y="496"/>
                  <a:pt x="285" y="492"/>
                </a:cubicBezTo>
                <a:cubicBezTo>
                  <a:pt x="287" y="490"/>
                  <a:pt x="289" y="488"/>
                  <a:pt x="291" y="486"/>
                </a:cubicBezTo>
                <a:cubicBezTo>
                  <a:pt x="292" y="485"/>
                  <a:pt x="292" y="485"/>
                  <a:pt x="293" y="483"/>
                </a:cubicBezTo>
                <a:cubicBezTo>
                  <a:pt x="288" y="484"/>
                  <a:pt x="284" y="484"/>
                  <a:pt x="280" y="485"/>
                </a:cubicBezTo>
                <a:cubicBezTo>
                  <a:pt x="273" y="485"/>
                  <a:pt x="266" y="487"/>
                  <a:pt x="259" y="486"/>
                </a:cubicBezTo>
                <a:cubicBezTo>
                  <a:pt x="256" y="486"/>
                  <a:pt x="255" y="487"/>
                  <a:pt x="253" y="489"/>
                </a:cubicBezTo>
                <a:cubicBezTo>
                  <a:pt x="250" y="495"/>
                  <a:pt x="245" y="499"/>
                  <a:pt x="238" y="501"/>
                </a:cubicBezTo>
                <a:cubicBezTo>
                  <a:pt x="237" y="501"/>
                  <a:pt x="235" y="502"/>
                  <a:pt x="234" y="503"/>
                </a:cubicBezTo>
                <a:cubicBezTo>
                  <a:pt x="231" y="504"/>
                  <a:pt x="230" y="504"/>
                  <a:pt x="228" y="501"/>
                </a:cubicBezTo>
                <a:cubicBezTo>
                  <a:pt x="231" y="500"/>
                  <a:pt x="232" y="498"/>
                  <a:pt x="234" y="496"/>
                </a:cubicBezTo>
                <a:cubicBezTo>
                  <a:pt x="237" y="493"/>
                  <a:pt x="241" y="490"/>
                  <a:pt x="244" y="486"/>
                </a:cubicBezTo>
                <a:cubicBezTo>
                  <a:pt x="239" y="486"/>
                  <a:pt x="234" y="485"/>
                  <a:pt x="229" y="486"/>
                </a:cubicBezTo>
                <a:cubicBezTo>
                  <a:pt x="227" y="485"/>
                  <a:pt x="226" y="485"/>
                  <a:pt x="224" y="484"/>
                </a:cubicBezTo>
                <a:cubicBezTo>
                  <a:pt x="218" y="483"/>
                  <a:pt x="211" y="482"/>
                  <a:pt x="204" y="481"/>
                </a:cubicBezTo>
                <a:cubicBezTo>
                  <a:pt x="200" y="487"/>
                  <a:pt x="194" y="489"/>
                  <a:pt x="187" y="491"/>
                </a:cubicBezTo>
                <a:cubicBezTo>
                  <a:pt x="186" y="491"/>
                  <a:pt x="185" y="491"/>
                  <a:pt x="184" y="492"/>
                </a:cubicBezTo>
                <a:cubicBezTo>
                  <a:pt x="181" y="494"/>
                  <a:pt x="180" y="494"/>
                  <a:pt x="178" y="490"/>
                </a:cubicBezTo>
                <a:cubicBezTo>
                  <a:pt x="179" y="489"/>
                  <a:pt x="181" y="487"/>
                  <a:pt x="183" y="486"/>
                </a:cubicBezTo>
                <a:cubicBezTo>
                  <a:pt x="185" y="484"/>
                  <a:pt x="187" y="482"/>
                  <a:pt x="190" y="480"/>
                </a:cubicBezTo>
                <a:cubicBezTo>
                  <a:pt x="191" y="480"/>
                  <a:pt x="192" y="479"/>
                  <a:pt x="194" y="478"/>
                </a:cubicBezTo>
                <a:cubicBezTo>
                  <a:pt x="184" y="475"/>
                  <a:pt x="176" y="472"/>
                  <a:pt x="166" y="468"/>
                </a:cubicBezTo>
                <a:cubicBezTo>
                  <a:pt x="161" y="475"/>
                  <a:pt x="152" y="475"/>
                  <a:pt x="144" y="476"/>
                </a:cubicBezTo>
                <a:cubicBezTo>
                  <a:pt x="141" y="476"/>
                  <a:pt x="138" y="476"/>
                  <a:pt x="135" y="477"/>
                </a:cubicBezTo>
                <a:cubicBezTo>
                  <a:pt x="134" y="477"/>
                  <a:pt x="133" y="476"/>
                  <a:pt x="131" y="476"/>
                </a:cubicBezTo>
                <a:cubicBezTo>
                  <a:pt x="134" y="471"/>
                  <a:pt x="143" y="465"/>
                  <a:pt x="154" y="462"/>
                </a:cubicBezTo>
                <a:cubicBezTo>
                  <a:pt x="154" y="462"/>
                  <a:pt x="153" y="462"/>
                  <a:pt x="152" y="462"/>
                </a:cubicBezTo>
                <a:cubicBezTo>
                  <a:pt x="145" y="459"/>
                  <a:pt x="139" y="454"/>
                  <a:pt x="132" y="450"/>
                </a:cubicBezTo>
                <a:cubicBezTo>
                  <a:pt x="129" y="448"/>
                  <a:pt x="125" y="447"/>
                  <a:pt x="122" y="445"/>
                </a:cubicBezTo>
                <a:cubicBezTo>
                  <a:pt x="117" y="450"/>
                  <a:pt x="111" y="449"/>
                  <a:pt x="104" y="449"/>
                </a:cubicBezTo>
                <a:cubicBezTo>
                  <a:pt x="101" y="449"/>
                  <a:pt x="99" y="448"/>
                  <a:pt x="96" y="448"/>
                </a:cubicBezTo>
                <a:cubicBezTo>
                  <a:pt x="95" y="448"/>
                  <a:pt x="94" y="447"/>
                  <a:pt x="93" y="447"/>
                </a:cubicBezTo>
                <a:cubicBezTo>
                  <a:pt x="100" y="443"/>
                  <a:pt x="106" y="439"/>
                  <a:pt x="114" y="440"/>
                </a:cubicBezTo>
                <a:cubicBezTo>
                  <a:pt x="115" y="440"/>
                  <a:pt x="116" y="440"/>
                  <a:pt x="117" y="440"/>
                </a:cubicBezTo>
                <a:cubicBezTo>
                  <a:pt x="117" y="440"/>
                  <a:pt x="117" y="440"/>
                  <a:pt x="117" y="440"/>
                </a:cubicBezTo>
                <a:cubicBezTo>
                  <a:pt x="116" y="439"/>
                  <a:pt x="115" y="438"/>
                  <a:pt x="114" y="437"/>
                </a:cubicBezTo>
                <a:cubicBezTo>
                  <a:pt x="108" y="434"/>
                  <a:pt x="102" y="428"/>
                  <a:pt x="97" y="423"/>
                </a:cubicBezTo>
                <a:cubicBezTo>
                  <a:pt x="96" y="422"/>
                  <a:pt x="95" y="421"/>
                  <a:pt x="94" y="420"/>
                </a:cubicBezTo>
                <a:cubicBezTo>
                  <a:pt x="93" y="419"/>
                  <a:pt x="91" y="418"/>
                  <a:pt x="89" y="419"/>
                </a:cubicBezTo>
                <a:cubicBezTo>
                  <a:pt x="84" y="422"/>
                  <a:pt x="79" y="421"/>
                  <a:pt x="74" y="419"/>
                </a:cubicBezTo>
                <a:cubicBezTo>
                  <a:pt x="70" y="417"/>
                  <a:pt x="66" y="415"/>
                  <a:pt x="63" y="413"/>
                </a:cubicBezTo>
                <a:cubicBezTo>
                  <a:pt x="62" y="413"/>
                  <a:pt x="62" y="412"/>
                  <a:pt x="61" y="411"/>
                </a:cubicBezTo>
                <a:cubicBezTo>
                  <a:pt x="70" y="408"/>
                  <a:pt x="77" y="409"/>
                  <a:pt x="85" y="413"/>
                </a:cubicBezTo>
                <a:cubicBezTo>
                  <a:pt x="85" y="412"/>
                  <a:pt x="85" y="411"/>
                  <a:pt x="85" y="411"/>
                </a:cubicBezTo>
                <a:cubicBezTo>
                  <a:pt x="79" y="406"/>
                  <a:pt x="75" y="400"/>
                  <a:pt x="70" y="393"/>
                </a:cubicBezTo>
                <a:cubicBezTo>
                  <a:pt x="68" y="391"/>
                  <a:pt x="66" y="389"/>
                  <a:pt x="63" y="387"/>
                </a:cubicBezTo>
                <a:cubicBezTo>
                  <a:pt x="58" y="390"/>
                  <a:pt x="53" y="388"/>
                  <a:pt x="48" y="386"/>
                </a:cubicBezTo>
                <a:cubicBezTo>
                  <a:pt x="45" y="385"/>
                  <a:pt x="42" y="384"/>
                  <a:pt x="39" y="383"/>
                </a:cubicBezTo>
                <a:cubicBezTo>
                  <a:pt x="37" y="382"/>
                  <a:pt x="36" y="381"/>
                  <a:pt x="36" y="380"/>
                </a:cubicBezTo>
                <a:cubicBezTo>
                  <a:pt x="44" y="377"/>
                  <a:pt x="53" y="377"/>
                  <a:pt x="61" y="382"/>
                </a:cubicBezTo>
                <a:cubicBezTo>
                  <a:pt x="60" y="381"/>
                  <a:pt x="60" y="380"/>
                  <a:pt x="60" y="379"/>
                </a:cubicBezTo>
                <a:cubicBezTo>
                  <a:pt x="57" y="374"/>
                  <a:pt x="54" y="369"/>
                  <a:pt x="51" y="364"/>
                </a:cubicBezTo>
                <a:cubicBezTo>
                  <a:pt x="49" y="362"/>
                  <a:pt x="49" y="360"/>
                  <a:pt x="48" y="358"/>
                </a:cubicBezTo>
                <a:cubicBezTo>
                  <a:pt x="48" y="358"/>
                  <a:pt x="47" y="357"/>
                  <a:pt x="46" y="356"/>
                </a:cubicBezTo>
                <a:cubicBezTo>
                  <a:pt x="45" y="356"/>
                  <a:pt x="43" y="357"/>
                  <a:pt x="41" y="357"/>
                </a:cubicBezTo>
                <a:cubicBezTo>
                  <a:pt x="35" y="357"/>
                  <a:pt x="29" y="355"/>
                  <a:pt x="24" y="352"/>
                </a:cubicBezTo>
                <a:cubicBezTo>
                  <a:pt x="22" y="350"/>
                  <a:pt x="19" y="349"/>
                  <a:pt x="17" y="348"/>
                </a:cubicBezTo>
                <a:cubicBezTo>
                  <a:pt x="16" y="347"/>
                  <a:pt x="15" y="346"/>
                  <a:pt x="14" y="345"/>
                </a:cubicBezTo>
                <a:cubicBezTo>
                  <a:pt x="15" y="344"/>
                  <a:pt x="16" y="344"/>
                  <a:pt x="16" y="344"/>
                </a:cubicBezTo>
                <a:cubicBezTo>
                  <a:pt x="19" y="345"/>
                  <a:pt x="22" y="344"/>
                  <a:pt x="26" y="345"/>
                </a:cubicBezTo>
                <a:cubicBezTo>
                  <a:pt x="29" y="345"/>
                  <a:pt x="32" y="345"/>
                  <a:pt x="34" y="346"/>
                </a:cubicBezTo>
                <a:cubicBezTo>
                  <a:pt x="37" y="346"/>
                  <a:pt x="40" y="348"/>
                  <a:pt x="43" y="349"/>
                </a:cubicBezTo>
                <a:cubicBezTo>
                  <a:pt x="42" y="346"/>
                  <a:pt x="41" y="342"/>
                  <a:pt x="40" y="339"/>
                </a:cubicBezTo>
                <a:cubicBezTo>
                  <a:pt x="36" y="332"/>
                  <a:pt x="34" y="324"/>
                  <a:pt x="32" y="316"/>
                </a:cubicBezTo>
                <a:cubicBezTo>
                  <a:pt x="31" y="312"/>
                  <a:pt x="30" y="311"/>
                  <a:pt x="25" y="310"/>
                </a:cubicBezTo>
                <a:cubicBezTo>
                  <a:pt x="17" y="309"/>
                  <a:pt x="9" y="306"/>
                  <a:pt x="4" y="299"/>
                </a:cubicBezTo>
                <a:cubicBezTo>
                  <a:pt x="3" y="298"/>
                  <a:pt x="2" y="296"/>
                  <a:pt x="1" y="294"/>
                </a:cubicBezTo>
                <a:cubicBezTo>
                  <a:pt x="4" y="293"/>
                  <a:pt x="6" y="293"/>
                  <a:pt x="9" y="293"/>
                </a:cubicBezTo>
                <a:cubicBezTo>
                  <a:pt x="16" y="295"/>
                  <a:pt x="21" y="299"/>
                  <a:pt x="26" y="304"/>
                </a:cubicBezTo>
                <a:cubicBezTo>
                  <a:pt x="27" y="304"/>
                  <a:pt x="27" y="305"/>
                  <a:pt x="28" y="305"/>
                </a:cubicBezTo>
                <a:cubicBezTo>
                  <a:pt x="28" y="305"/>
                  <a:pt x="28" y="305"/>
                  <a:pt x="29" y="305"/>
                </a:cubicBezTo>
                <a:cubicBezTo>
                  <a:pt x="28" y="300"/>
                  <a:pt x="27" y="295"/>
                  <a:pt x="26" y="290"/>
                </a:cubicBezTo>
                <a:cubicBezTo>
                  <a:pt x="25" y="285"/>
                  <a:pt x="25" y="280"/>
                  <a:pt x="24" y="275"/>
                </a:cubicBezTo>
                <a:cubicBezTo>
                  <a:pt x="22" y="274"/>
                  <a:pt x="20" y="273"/>
                  <a:pt x="18" y="272"/>
                </a:cubicBezTo>
                <a:cubicBezTo>
                  <a:pt x="13" y="270"/>
                  <a:pt x="9" y="266"/>
                  <a:pt x="5" y="262"/>
                </a:cubicBezTo>
                <a:cubicBezTo>
                  <a:pt x="4" y="260"/>
                  <a:pt x="2" y="257"/>
                  <a:pt x="1" y="255"/>
                </a:cubicBezTo>
                <a:cubicBezTo>
                  <a:pt x="0" y="254"/>
                  <a:pt x="0" y="253"/>
                  <a:pt x="0" y="252"/>
                </a:cubicBezTo>
                <a:cubicBezTo>
                  <a:pt x="1" y="252"/>
                  <a:pt x="2" y="252"/>
                  <a:pt x="2" y="252"/>
                </a:cubicBezTo>
                <a:cubicBezTo>
                  <a:pt x="8" y="253"/>
                  <a:pt x="13" y="256"/>
                  <a:pt x="18" y="260"/>
                </a:cubicBezTo>
                <a:cubicBezTo>
                  <a:pt x="19" y="262"/>
                  <a:pt x="21" y="263"/>
                  <a:pt x="23" y="265"/>
                </a:cubicBezTo>
                <a:cubicBezTo>
                  <a:pt x="24" y="254"/>
                  <a:pt x="23" y="244"/>
                  <a:pt x="24" y="234"/>
                </a:cubicBezTo>
                <a:cubicBezTo>
                  <a:pt x="12" y="230"/>
                  <a:pt x="8" y="220"/>
                  <a:pt x="5" y="210"/>
                </a:cubicBezTo>
                <a:cubicBezTo>
                  <a:pt x="5" y="209"/>
                  <a:pt x="5" y="207"/>
                  <a:pt x="6" y="206"/>
                </a:cubicBezTo>
                <a:cubicBezTo>
                  <a:pt x="12" y="212"/>
                  <a:pt x="20" y="216"/>
                  <a:pt x="24" y="223"/>
                </a:cubicBezTo>
                <a:cubicBezTo>
                  <a:pt x="24" y="224"/>
                  <a:pt x="24" y="224"/>
                  <a:pt x="25" y="225"/>
                </a:cubicBezTo>
                <a:close/>
                <a:moveTo>
                  <a:pt x="116" y="74"/>
                </a:moveTo>
                <a:cubicBezTo>
                  <a:pt x="119" y="74"/>
                  <a:pt x="122" y="74"/>
                  <a:pt x="125" y="74"/>
                </a:cubicBezTo>
                <a:cubicBezTo>
                  <a:pt x="127" y="74"/>
                  <a:pt x="130" y="75"/>
                  <a:pt x="133" y="76"/>
                </a:cubicBezTo>
                <a:cubicBezTo>
                  <a:pt x="135" y="77"/>
                  <a:pt x="138" y="78"/>
                  <a:pt x="139" y="81"/>
                </a:cubicBezTo>
                <a:cubicBezTo>
                  <a:pt x="128" y="85"/>
                  <a:pt x="117" y="86"/>
                  <a:pt x="106" y="81"/>
                </a:cubicBezTo>
                <a:cubicBezTo>
                  <a:pt x="98" y="89"/>
                  <a:pt x="89" y="96"/>
                  <a:pt x="82" y="105"/>
                </a:cubicBezTo>
                <a:cubicBezTo>
                  <a:pt x="83" y="105"/>
                  <a:pt x="84" y="104"/>
                  <a:pt x="85" y="104"/>
                </a:cubicBezTo>
                <a:cubicBezTo>
                  <a:pt x="90" y="100"/>
                  <a:pt x="97" y="100"/>
                  <a:pt x="103" y="102"/>
                </a:cubicBezTo>
                <a:cubicBezTo>
                  <a:pt x="104" y="102"/>
                  <a:pt x="105" y="103"/>
                  <a:pt x="105" y="105"/>
                </a:cubicBezTo>
                <a:cubicBezTo>
                  <a:pt x="103" y="106"/>
                  <a:pt x="100" y="108"/>
                  <a:pt x="97" y="109"/>
                </a:cubicBezTo>
                <a:cubicBezTo>
                  <a:pt x="91" y="111"/>
                  <a:pt x="85" y="112"/>
                  <a:pt x="78" y="112"/>
                </a:cubicBezTo>
                <a:cubicBezTo>
                  <a:pt x="76" y="112"/>
                  <a:pt x="75" y="113"/>
                  <a:pt x="74" y="114"/>
                </a:cubicBezTo>
                <a:cubicBezTo>
                  <a:pt x="73" y="117"/>
                  <a:pt x="71" y="119"/>
                  <a:pt x="69" y="121"/>
                </a:cubicBezTo>
                <a:cubicBezTo>
                  <a:pt x="63" y="128"/>
                  <a:pt x="59" y="136"/>
                  <a:pt x="55" y="144"/>
                </a:cubicBezTo>
                <a:cubicBezTo>
                  <a:pt x="54" y="145"/>
                  <a:pt x="54" y="146"/>
                  <a:pt x="53" y="147"/>
                </a:cubicBezTo>
                <a:cubicBezTo>
                  <a:pt x="59" y="145"/>
                  <a:pt x="64" y="141"/>
                  <a:pt x="71" y="144"/>
                </a:cubicBezTo>
                <a:cubicBezTo>
                  <a:pt x="69" y="150"/>
                  <a:pt x="66" y="153"/>
                  <a:pt x="61" y="155"/>
                </a:cubicBezTo>
                <a:cubicBezTo>
                  <a:pt x="57" y="157"/>
                  <a:pt x="53" y="159"/>
                  <a:pt x="49" y="160"/>
                </a:cubicBezTo>
                <a:cubicBezTo>
                  <a:pt x="47" y="161"/>
                  <a:pt x="45" y="161"/>
                  <a:pt x="44" y="163"/>
                </a:cubicBezTo>
                <a:cubicBezTo>
                  <a:pt x="42" y="169"/>
                  <a:pt x="40" y="174"/>
                  <a:pt x="38" y="180"/>
                </a:cubicBezTo>
                <a:cubicBezTo>
                  <a:pt x="37" y="183"/>
                  <a:pt x="37" y="186"/>
                  <a:pt x="35" y="189"/>
                </a:cubicBezTo>
                <a:cubicBezTo>
                  <a:pt x="34" y="191"/>
                  <a:pt x="34" y="194"/>
                  <a:pt x="33" y="197"/>
                </a:cubicBezTo>
                <a:cubicBezTo>
                  <a:pt x="33" y="197"/>
                  <a:pt x="34" y="197"/>
                  <a:pt x="34" y="198"/>
                </a:cubicBezTo>
                <a:cubicBezTo>
                  <a:pt x="36" y="191"/>
                  <a:pt x="42" y="188"/>
                  <a:pt x="48" y="185"/>
                </a:cubicBezTo>
                <a:cubicBezTo>
                  <a:pt x="50" y="184"/>
                  <a:pt x="51" y="184"/>
                  <a:pt x="53" y="187"/>
                </a:cubicBezTo>
                <a:cubicBezTo>
                  <a:pt x="53" y="188"/>
                  <a:pt x="53" y="188"/>
                  <a:pt x="52" y="189"/>
                </a:cubicBezTo>
                <a:cubicBezTo>
                  <a:pt x="47" y="196"/>
                  <a:pt x="40" y="202"/>
                  <a:pt x="32" y="207"/>
                </a:cubicBezTo>
                <a:cubicBezTo>
                  <a:pt x="30" y="209"/>
                  <a:pt x="29" y="210"/>
                  <a:pt x="29" y="212"/>
                </a:cubicBezTo>
                <a:cubicBezTo>
                  <a:pt x="28" y="224"/>
                  <a:pt x="27" y="235"/>
                  <a:pt x="26" y="246"/>
                </a:cubicBezTo>
                <a:cubicBezTo>
                  <a:pt x="26" y="247"/>
                  <a:pt x="26" y="247"/>
                  <a:pt x="26" y="248"/>
                </a:cubicBezTo>
                <a:cubicBezTo>
                  <a:pt x="26" y="248"/>
                  <a:pt x="26" y="248"/>
                  <a:pt x="27" y="248"/>
                </a:cubicBezTo>
                <a:cubicBezTo>
                  <a:pt x="27" y="243"/>
                  <a:pt x="30" y="239"/>
                  <a:pt x="33" y="236"/>
                </a:cubicBezTo>
                <a:cubicBezTo>
                  <a:pt x="36" y="233"/>
                  <a:pt x="40" y="229"/>
                  <a:pt x="45" y="228"/>
                </a:cubicBezTo>
                <a:cubicBezTo>
                  <a:pt x="48" y="230"/>
                  <a:pt x="46" y="233"/>
                  <a:pt x="45" y="235"/>
                </a:cubicBezTo>
                <a:cubicBezTo>
                  <a:pt x="41" y="243"/>
                  <a:pt x="33" y="248"/>
                  <a:pt x="25" y="254"/>
                </a:cubicBezTo>
                <a:cubicBezTo>
                  <a:pt x="26" y="262"/>
                  <a:pt x="26" y="271"/>
                  <a:pt x="28" y="281"/>
                </a:cubicBezTo>
                <a:cubicBezTo>
                  <a:pt x="29" y="279"/>
                  <a:pt x="30" y="277"/>
                  <a:pt x="32" y="276"/>
                </a:cubicBezTo>
                <a:cubicBezTo>
                  <a:pt x="35" y="273"/>
                  <a:pt x="38" y="269"/>
                  <a:pt x="41" y="266"/>
                </a:cubicBezTo>
                <a:cubicBezTo>
                  <a:pt x="43" y="265"/>
                  <a:pt x="44" y="265"/>
                  <a:pt x="45" y="268"/>
                </a:cubicBezTo>
                <a:cubicBezTo>
                  <a:pt x="45" y="268"/>
                  <a:pt x="45" y="269"/>
                  <a:pt x="45" y="270"/>
                </a:cubicBezTo>
                <a:cubicBezTo>
                  <a:pt x="44" y="273"/>
                  <a:pt x="43" y="276"/>
                  <a:pt x="41" y="279"/>
                </a:cubicBezTo>
                <a:cubicBezTo>
                  <a:pt x="37" y="282"/>
                  <a:pt x="33" y="286"/>
                  <a:pt x="30" y="289"/>
                </a:cubicBezTo>
                <a:cubicBezTo>
                  <a:pt x="30" y="292"/>
                  <a:pt x="29" y="295"/>
                  <a:pt x="30" y="299"/>
                </a:cubicBezTo>
                <a:cubicBezTo>
                  <a:pt x="31" y="302"/>
                  <a:pt x="32" y="305"/>
                  <a:pt x="33" y="308"/>
                </a:cubicBezTo>
                <a:cubicBezTo>
                  <a:pt x="33" y="312"/>
                  <a:pt x="34" y="315"/>
                  <a:pt x="35" y="318"/>
                </a:cubicBezTo>
                <a:cubicBezTo>
                  <a:pt x="36" y="321"/>
                  <a:pt x="36" y="325"/>
                  <a:pt x="39" y="328"/>
                </a:cubicBezTo>
                <a:cubicBezTo>
                  <a:pt x="40" y="322"/>
                  <a:pt x="42" y="318"/>
                  <a:pt x="45" y="315"/>
                </a:cubicBezTo>
                <a:cubicBezTo>
                  <a:pt x="47" y="313"/>
                  <a:pt x="48" y="311"/>
                  <a:pt x="50" y="309"/>
                </a:cubicBezTo>
                <a:cubicBezTo>
                  <a:pt x="51" y="307"/>
                  <a:pt x="52" y="306"/>
                  <a:pt x="54" y="305"/>
                </a:cubicBezTo>
                <a:cubicBezTo>
                  <a:pt x="54" y="305"/>
                  <a:pt x="55" y="305"/>
                  <a:pt x="57" y="305"/>
                </a:cubicBezTo>
                <a:cubicBezTo>
                  <a:pt x="56" y="307"/>
                  <a:pt x="56" y="308"/>
                  <a:pt x="55" y="309"/>
                </a:cubicBezTo>
                <a:cubicBezTo>
                  <a:pt x="54" y="312"/>
                  <a:pt x="53" y="315"/>
                  <a:pt x="52" y="317"/>
                </a:cubicBezTo>
                <a:cubicBezTo>
                  <a:pt x="48" y="323"/>
                  <a:pt x="44" y="328"/>
                  <a:pt x="40" y="334"/>
                </a:cubicBezTo>
                <a:cubicBezTo>
                  <a:pt x="44" y="345"/>
                  <a:pt x="49" y="355"/>
                  <a:pt x="55" y="364"/>
                </a:cubicBezTo>
                <a:cubicBezTo>
                  <a:pt x="55" y="364"/>
                  <a:pt x="55" y="363"/>
                  <a:pt x="55" y="362"/>
                </a:cubicBezTo>
                <a:cubicBezTo>
                  <a:pt x="55" y="361"/>
                  <a:pt x="54" y="360"/>
                  <a:pt x="54" y="359"/>
                </a:cubicBezTo>
                <a:cubicBezTo>
                  <a:pt x="53" y="351"/>
                  <a:pt x="56" y="345"/>
                  <a:pt x="59" y="338"/>
                </a:cubicBezTo>
                <a:cubicBezTo>
                  <a:pt x="60" y="337"/>
                  <a:pt x="62" y="337"/>
                  <a:pt x="62" y="338"/>
                </a:cubicBezTo>
                <a:cubicBezTo>
                  <a:pt x="63" y="340"/>
                  <a:pt x="63" y="342"/>
                  <a:pt x="64" y="343"/>
                </a:cubicBezTo>
                <a:cubicBezTo>
                  <a:pt x="64" y="348"/>
                  <a:pt x="63" y="353"/>
                  <a:pt x="62" y="357"/>
                </a:cubicBezTo>
                <a:cubicBezTo>
                  <a:pt x="61" y="360"/>
                  <a:pt x="60" y="363"/>
                  <a:pt x="60" y="366"/>
                </a:cubicBezTo>
                <a:cubicBezTo>
                  <a:pt x="56" y="367"/>
                  <a:pt x="56" y="368"/>
                  <a:pt x="59" y="371"/>
                </a:cubicBezTo>
                <a:cubicBezTo>
                  <a:pt x="62" y="376"/>
                  <a:pt x="65" y="381"/>
                  <a:pt x="68" y="386"/>
                </a:cubicBezTo>
                <a:cubicBezTo>
                  <a:pt x="69" y="388"/>
                  <a:pt x="69" y="389"/>
                  <a:pt x="71" y="389"/>
                </a:cubicBezTo>
                <a:cubicBezTo>
                  <a:pt x="71" y="383"/>
                  <a:pt x="72" y="378"/>
                  <a:pt x="72" y="372"/>
                </a:cubicBezTo>
                <a:cubicBezTo>
                  <a:pt x="72" y="371"/>
                  <a:pt x="73" y="370"/>
                  <a:pt x="73" y="369"/>
                </a:cubicBezTo>
                <a:cubicBezTo>
                  <a:pt x="73" y="368"/>
                  <a:pt x="74" y="368"/>
                  <a:pt x="75" y="367"/>
                </a:cubicBezTo>
                <a:cubicBezTo>
                  <a:pt x="75" y="368"/>
                  <a:pt x="76" y="368"/>
                  <a:pt x="76" y="368"/>
                </a:cubicBezTo>
                <a:cubicBezTo>
                  <a:pt x="76" y="369"/>
                  <a:pt x="76" y="370"/>
                  <a:pt x="76" y="370"/>
                </a:cubicBezTo>
                <a:cubicBezTo>
                  <a:pt x="79" y="374"/>
                  <a:pt x="79" y="379"/>
                  <a:pt x="79" y="383"/>
                </a:cubicBezTo>
                <a:cubicBezTo>
                  <a:pt x="80" y="388"/>
                  <a:pt x="77" y="392"/>
                  <a:pt x="79" y="397"/>
                </a:cubicBezTo>
                <a:cubicBezTo>
                  <a:pt x="77" y="400"/>
                  <a:pt x="79" y="401"/>
                  <a:pt x="81" y="403"/>
                </a:cubicBezTo>
                <a:cubicBezTo>
                  <a:pt x="86" y="408"/>
                  <a:pt x="90" y="413"/>
                  <a:pt x="95" y="418"/>
                </a:cubicBezTo>
                <a:cubicBezTo>
                  <a:pt x="96" y="419"/>
                  <a:pt x="96" y="419"/>
                  <a:pt x="97" y="419"/>
                </a:cubicBezTo>
                <a:cubicBezTo>
                  <a:pt x="93" y="403"/>
                  <a:pt x="93" y="398"/>
                  <a:pt x="95" y="395"/>
                </a:cubicBezTo>
                <a:cubicBezTo>
                  <a:pt x="99" y="398"/>
                  <a:pt x="101" y="401"/>
                  <a:pt x="102" y="405"/>
                </a:cubicBezTo>
                <a:cubicBezTo>
                  <a:pt x="103" y="412"/>
                  <a:pt x="104" y="418"/>
                  <a:pt x="104" y="425"/>
                </a:cubicBezTo>
                <a:cubicBezTo>
                  <a:pt x="105" y="426"/>
                  <a:pt x="105" y="427"/>
                  <a:pt x="106" y="428"/>
                </a:cubicBezTo>
                <a:cubicBezTo>
                  <a:pt x="111" y="432"/>
                  <a:pt x="116" y="436"/>
                  <a:pt x="121" y="440"/>
                </a:cubicBezTo>
                <a:cubicBezTo>
                  <a:pt x="123" y="442"/>
                  <a:pt x="126" y="443"/>
                  <a:pt x="130" y="446"/>
                </a:cubicBezTo>
                <a:cubicBezTo>
                  <a:pt x="128" y="442"/>
                  <a:pt x="127" y="439"/>
                  <a:pt x="125" y="435"/>
                </a:cubicBezTo>
                <a:cubicBezTo>
                  <a:pt x="124" y="432"/>
                  <a:pt x="123" y="429"/>
                  <a:pt x="125" y="425"/>
                </a:cubicBezTo>
                <a:cubicBezTo>
                  <a:pt x="130" y="427"/>
                  <a:pt x="134" y="431"/>
                  <a:pt x="136" y="436"/>
                </a:cubicBezTo>
                <a:cubicBezTo>
                  <a:pt x="138" y="440"/>
                  <a:pt x="140" y="443"/>
                  <a:pt x="140" y="448"/>
                </a:cubicBezTo>
                <a:cubicBezTo>
                  <a:pt x="141" y="451"/>
                  <a:pt x="142" y="454"/>
                  <a:pt x="145" y="455"/>
                </a:cubicBezTo>
                <a:cubicBezTo>
                  <a:pt x="152" y="458"/>
                  <a:pt x="157" y="461"/>
                  <a:pt x="163" y="464"/>
                </a:cubicBezTo>
                <a:cubicBezTo>
                  <a:pt x="166" y="465"/>
                  <a:pt x="169" y="466"/>
                  <a:pt x="172" y="468"/>
                </a:cubicBezTo>
                <a:cubicBezTo>
                  <a:pt x="172" y="466"/>
                  <a:pt x="172" y="466"/>
                  <a:pt x="171" y="465"/>
                </a:cubicBezTo>
                <a:cubicBezTo>
                  <a:pt x="168" y="461"/>
                  <a:pt x="165" y="458"/>
                  <a:pt x="163" y="454"/>
                </a:cubicBezTo>
                <a:cubicBezTo>
                  <a:pt x="162" y="452"/>
                  <a:pt x="161" y="450"/>
                  <a:pt x="162" y="449"/>
                </a:cubicBezTo>
                <a:cubicBezTo>
                  <a:pt x="162" y="449"/>
                  <a:pt x="163" y="448"/>
                  <a:pt x="163" y="449"/>
                </a:cubicBezTo>
                <a:cubicBezTo>
                  <a:pt x="163" y="449"/>
                  <a:pt x="164" y="449"/>
                  <a:pt x="164" y="449"/>
                </a:cubicBezTo>
                <a:cubicBezTo>
                  <a:pt x="172" y="454"/>
                  <a:pt x="179" y="460"/>
                  <a:pt x="184" y="468"/>
                </a:cubicBezTo>
                <a:cubicBezTo>
                  <a:pt x="186" y="472"/>
                  <a:pt x="187" y="474"/>
                  <a:pt x="191" y="474"/>
                </a:cubicBezTo>
                <a:cubicBezTo>
                  <a:pt x="192" y="475"/>
                  <a:pt x="193" y="475"/>
                  <a:pt x="194" y="475"/>
                </a:cubicBezTo>
                <a:cubicBezTo>
                  <a:pt x="197" y="476"/>
                  <a:pt x="200" y="477"/>
                  <a:pt x="203" y="476"/>
                </a:cubicBezTo>
                <a:cubicBezTo>
                  <a:pt x="209" y="480"/>
                  <a:pt x="215" y="480"/>
                  <a:pt x="220" y="481"/>
                </a:cubicBezTo>
                <a:cubicBezTo>
                  <a:pt x="213" y="476"/>
                  <a:pt x="206" y="470"/>
                  <a:pt x="201" y="462"/>
                </a:cubicBezTo>
                <a:cubicBezTo>
                  <a:pt x="202" y="462"/>
                  <a:pt x="203" y="463"/>
                  <a:pt x="203" y="463"/>
                </a:cubicBezTo>
                <a:cubicBezTo>
                  <a:pt x="204" y="463"/>
                  <a:pt x="205" y="464"/>
                  <a:pt x="206" y="464"/>
                </a:cubicBezTo>
                <a:cubicBezTo>
                  <a:pt x="213" y="464"/>
                  <a:pt x="217" y="467"/>
                  <a:pt x="222" y="470"/>
                </a:cubicBezTo>
                <a:cubicBezTo>
                  <a:pt x="223" y="471"/>
                  <a:pt x="223" y="472"/>
                  <a:pt x="224" y="473"/>
                </a:cubicBezTo>
                <a:cubicBezTo>
                  <a:pt x="225" y="475"/>
                  <a:pt x="227" y="478"/>
                  <a:pt x="229" y="481"/>
                </a:cubicBezTo>
                <a:cubicBezTo>
                  <a:pt x="229" y="482"/>
                  <a:pt x="231" y="483"/>
                  <a:pt x="233" y="483"/>
                </a:cubicBezTo>
                <a:cubicBezTo>
                  <a:pt x="237" y="483"/>
                  <a:pt x="241" y="484"/>
                  <a:pt x="246" y="484"/>
                </a:cubicBezTo>
                <a:cubicBezTo>
                  <a:pt x="248" y="484"/>
                  <a:pt x="250" y="484"/>
                  <a:pt x="252" y="484"/>
                </a:cubicBezTo>
                <a:cubicBezTo>
                  <a:pt x="254" y="484"/>
                  <a:pt x="256" y="484"/>
                  <a:pt x="258" y="484"/>
                </a:cubicBezTo>
                <a:cubicBezTo>
                  <a:pt x="260" y="485"/>
                  <a:pt x="263" y="484"/>
                  <a:pt x="265" y="484"/>
                </a:cubicBezTo>
                <a:cubicBezTo>
                  <a:pt x="264" y="483"/>
                  <a:pt x="263" y="482"/>
                  <a:pt x="262" y="482"/>
                </a:cubicBezTo>
                <a:cubicBezTo>
                  <a:pt x="256" y="480"/>
                  <a:pt x="251" y="476"/>
                  <a:pt x="248" y="471"/>
                </a:cubicBezTo>
                <a:cubicBezTo>
                  <a:pt x="247" y="470"/>
                  <a:pt x="245" y="468"/>
                  <a:pt x="246" y="466"/>
                </a:cubicBezTo>
                <a:cubicBezTo>
                  <a:pt x="247" y="467"/>
                  <a:pt x="248" y="467"/>
                  <a:pt x="250" y="468"/>
                </a:cubicBezTo>
                <a:cubicBezTo>
                  <a:pt x="255" y="468"/>
                  <a:pt x="260" y="470"/>
                  <a:pt x="264" y="474"/>
                </a:cubicBezTo>
                <a:cubicBezTo>
                  <a:pt x="267" y="476"/>
                  <a:pt x="269" y="479"/>
                  <a:pt x="272" y="481"/>
                </a:cubicBezTo>
                <a:cubicBezTo>
                  <a:pt x="273" y="482"/>
                  <a:pt x="274" y="484"/>
                  <a:pt x="276" y="483"/>
                </a:cubicBezTo>
                <a:cubicBezTo>
                  <a:pt x="286" y="482"/>
                  <a:pt x="296" y="480"/>
                  <a:pt x="305" y="479"/>
                </a:cubicBezTo>
                <a:cubicBezTo>
                  <a:pt x="307" y="479"/>
                  <a:pt x="308" y="478"/>
                  <a:pt x="310" y="477"/>
                </a:cubicBezTo>
                <a:cubicBezTo>
                  <a:pt x="307" y="477"/>
                  <a:pt x="305" y="476"/>
                  <a:pt x="303" y="475"/>
                </a:cubicBezTo>
                <a:cubicBezTo>
                  <a:pt x="299" y="474"/>
                  <a:pt x="295" y="473"/>
                  <a:pt x="292" y="470"/>
                </a:cubicBezTo>
                <a:cubicBezTo>
                  <a:pt x="291" y="469"/>
                  <a:pt x="289" y="467"/>
                  <a:pt x="289" y="463"/>
                </a:cubicBezTo>
                <a:cubicBezTo>
                  <a:pt x="291" y="464"/>
                  <a:pt x="292" y="463"/>
                  <a:pt x="293" y="464"/>
                </a:cubicBezTo>
                <a:cubicBezTo>
                  <a:pt x="302" y="465"/>
                  <a:pt x="310" y="469"/>
                  <a:pt x="317" y="474"/>
                </a:cubicBezTo>
                <a:cubicBezTo>
                  <a:pt x="319" y="475"/>
                  <a:pt x="320" y="476"/>
                  <a:pt x="322" y="475"/>
                </a:cubicBezTo>
                <a:cubicBezTo>
                  <a:pt x="328" y="473"/>
                  <a:pt x="334" y="471"/>
                  <a:pt x="340" y="468"/>
                </a:cubicBezTo>
                <a:cubicBezTo>
                  <a:pt x="342" y="468"/>
                  <a:pt x="345" y="467"/>
                  <a:pt x="347" y="466"/>
                </a:cubicBezTo>
                <a:cubicBezTo>
                  <a:pt x="341" y="463"/>
                  <a:pt x="334" y="462"/>
                  <a:pt x="330" y="456"/>
                </a:cubicBezTo>
                <a:cubicBezTo>
                  <a:pt x="334" y="456"/>
                  <a:pt x="337" y="455"/>
                  <a:pt x="340" y="455"/>
                </a:cubicBezTo>
                <a:cubicBezTo>
                  <a:pt x="346" y="454"/>
                  <a:pt x="353" y="456"/>
                  <a:pt x="359" y="458"/>
                </a:cubicBezTo>
                <a:cubicBezTo>
                  <a:pt x="361" y="459"/>
                  <a:pt x="363" y="459"/>
                  <a:pt x="364" y="458"/>
                </a:cubicBezTo>
                <a:cubicBezTo>
                  <a:pt x="369" y="455"/>
                  <a:pt x="373" y="453"/>
                  <a:pt x="378" y="450"/>
                </a:cubicBezTo>
                <a:cubicBezTo>
                  <a:pt x="378" y="450"/>
                  <a:pt x="379" y="450"/>
                  <a:pt x="380" y="448"/>
                </a:cubicBezTo>
                <a:cubicBezTo>
                  <a:pt x="374" y="449"/>
                  <a:pt x="369" y="448"/>
                  <a:pt x="364" y="444"/>
                </a:cubicBezTo>
                <a:cubicBezTo>
                  <a:pt x="365" y="443"/>
                  <a:pt x="366" y="442"/>
                  <a:pt x="367" y="442"/>
                </a:cubicBezTo>
                <a:cubicBezTo>
                  <a:pt x="374" y="438"/>
                  <a:pt x="382" y="436"/>
                  <a:pt x="391" y="439"/>
                </a:cubicBezTo>
                <a:cubicBezTo>
                  <a:pt x="393" y="440"/>
                  <a:pt x="395" y="440"/>
                  <a:pt x="396" y="438"/>
                </a:cubicBezTo>
                <a:cubicBezTo>
                  <a:pt x="401" y="434"/>
                  <a:pt x="406" y="430"/>
                  <a:pt x="411" y="426"/>
                </a:cubicBezTo>
                <a:cubicBezTo>
                  <a:pt x="412" y="426"/>
                  <a:pt x="413" y="425"/>
                  <a:pt x="415" y="423"/>
                </a:cubicBezTo>
                <a:cubicBezTo>
                  <a:pt x="403" y="426"/>
                  <a:pt x="399" y="426"/>
                  <a:pt x="393" y="421"/>
                </a:cubicBezTo>
                <a:cubicBezTo>
                  <a:pt x="394" y="420"/>
                  <a:pt x="395" y="418"/>
                  <a:pt x="396" y="418"/>
                </a:cubicBezTo>
                <a:cubicBezTo>
                  <a:pt x="405" y="414"/>
                  <a:pt x="413" y="411"/>
                  <a:pt x="422" y="412"/>
                </a:cubicBezTo>
                <a:cubicBezTo>
                  <a:pt x="425" y="413"/>
                  <a:pt x="427" y="412"/>
                  <a:pt x="429" y="410"/>
                </a:cubicBezTo>
                <a:cubicBezTo>
                  <a:pt x="432" y="406"/>
                  <a:pt x="436" y="402"/>
                  <a:pt x="440" y="397"/>
                </a:cubicBezTo>
                <a:cubicBezTo>
                  <a:pt x="443" y="394"/>
                  <a:pt x="445" y="390"/>
                  <a:pt x="448" y="387"/>
                </a:cubicBezTo>
                <a:cubicBezTo>
                  <a:pt x="448" y="386"/>
                  <a:pt x="448" y="386"/>
                  <a:pt x="447" y="386"/>
                </a:cubicBezTo>
                <a:cubicBezTo>
                  <a:pt x="446" y="386"/>
                  <a:pt x="445" y="387"/>
                  <a:pt x="444" y="387"/>
                </a:cubicBezTo>
                <a:cubicBezTo>
                  <a:pt x="442" y="389"/>
                  <a:pt x="440" y="391"/>
                  <a:pt x="437" y="392"/>
                </a:cubicBezTo>
                <a:cubicBezTo>
                  <a:pt x="433" y="395"/>
                  <a:pt x="428" y="397"/>
                  <a:pt x="423" y="398"/>
                </a:cubicBezTo>
                <a:cubicBezTo>
                  <a:pt x="421" y="398"/>
                  <a:pt x="419" y="398"/>
                  <a:pt x="418" y="396"/>
                </a:cubicBezTo>
                <a:cubicBezTo>
                  <a:pt x="418" y="395"/>
                  <a:pt x="418" y="395"/>
                  <a:pt x="418" y="395"/>
                </a:cubicBezTo>
                <a:cubicBezTo>
                  <a:pt x="419" y="394"/>
                  <a:pt x="420" y="393"/>
                  <a:pt x="421" y="391"/>
                </a:cubicBezTo>
                <a:cubicBezTo>
                  <a:pt x="427" y="384"/>
                  <a:pt x="435" y="381"/>
                  <a:pt x="445" y="382"/>
                </a:cubicBezTo>
                <a:cubicBezTo>
                  <a:pt x="449" y="383"/>
                  <a:pt x="452" y="382"/>
                  <a:pt x="454" y="378"/>
                </a:cubicBezTo>
                <a:cubicBezTo>
                  <a:pt x="457" y="372"/>
                  <a:pt x="460" y="367"/>
                  <a:pt x="463" y="362"/>
                </a:cubicBezTo>
                <a:cubicBezTo>
                  <a:pt x="464" y="360"/>
                  <a:pt x="464" y="359"/>
                  <a:pt x="465" y="357"/>
                </a:cubicBezTo>
                <a:cubicBezTo>
                  <a:pt x="456" y="361"/>
                  <a:pt x="447" y="365"/>
                  <a:pt x="437" y="363"/>
                </a:cubicBezTo>
                <a:cubicBezTo>
                  <a:pt x="439" y="361"/>
                  <a:pt x="440" y="360"/>
                  <a:pt x="441" y="359"/>
                </a:cubicBezTo>
                <a:cubicBezTo>
                  <a:pt x="443" y="357"/>
                  <a:pt x="445" y="355"/>
                  <a:pt x="447" y="354"/>
                </a:cubicBezTo>
                <a:cubicBezTo>
                  <a:pt x="452" y="350"/>
                  <a:pt x="458" y="348"/>
                  <a:pt x="464" y="349"/>
                </a:cubicBezTo>
                <a:cubicBezTo>
                  <a:pt x="465" y="350"/>
                  <a:pt x="467" y="350"/>
                  <a:pt x="468" y="350"/>
                </a:cubicBezTo>
                <a:cubicBezTo>
                  <a:pt x="474" y="339"/>
                  <a:pt x="478" y="328"/>
                  <a:pt x="480" y="316"/>
                </a:cubicBezTo>
                <a:cubicBezTo>
                  <a:pt x="478" y="317"/>
                  <a:pt x="477" y="318"/>
                  <a:pt x="475" y="320"/>
                </a:cubicBezTo>
                <a:cubicBezTo>
                  <a:pt x="472" y="322"/>
                  <a:pt x="468" y="324"/>
                  <a:pt x="465" y="326"/>
                </a:cubicBezTo>
                <a:cubicBezTo>
                  <a:pt x="463" y="327"/>
                  <a:pt x="461" y="328"/>
                  <a:pt x="459" y="326"/>
                </a:cubicBezTo>
                <a:cubicBezTo>
                  <a:pt x="465" y="317"/>
                  <a:pt x="471" y="308"/>
                  <a:pt x="483" y="307"/>
                </a:cubicBezTo>
                <a:cubicBezTo>
                  <a:pt x="485" y="297"/>
                  <a:pt x="487" y="287"/>
                  <a:pt x="487" y="277"/>
                </a:cubicBezTo>
                <a:cubicBezTo>
                  <a:pt x="481" y="284"/>
                  <a:pt x="475" y="290"/>
                  <a:pt x="467" y="296"/>
                </a:cubicBezTo>
                <a:cubicBezTo>
                  <a:pt x="467" y="294"/>
                  <a:pt x="466" y="292"/>
                  <a:pt x="467" y="291"/>
                </a:cubicBezTo>
                <a:cubicBezTo>
                  <a:pt x="468" y="287"/>
                  <a:pt x="469" y="284"/>
                  <a:pt x="472" y="281"/>
                </a:cubicBezTo>
                <a:cubicBezTo>
                  <a:pt x="476" y="276"/>
                  <a:pt x="481" y="271"/>
                  <a:pt x="487" y="268"/>
                </a:cubicBezTo>
                <a:cubicBezTo>
                  <a:pt x="487" y="263"/>
                  <a:pt x="488" y="259"/>
                  <a:pt x="487" y="254"/>
                </a:cubicBezTo>
                <a:cubicBezTo>
                  <a:pt x="487" y="250"/>
                  <a:pt x="487" y="246"/>
                  <a:pt x="486" y="241"/>
                </a:cubicBezTo>
                <a:cubicBezTo>
                  <a:pt x="484" y="243"/>
                  <a:pt x="483" y="245"/>
                  <a:pt x="482" y="246"/>
                </a:cubicBezTo>
                <a:cubicBezTo>
                  <a:pt x="479" y="250"/>
                  <a:pt x="476" y="253"/>
                  <a:pt x="473" y="256"/>
                </a:cubicBezTo>
                <a:cubicBezTo>
                  <a:pt x="473" y="256"/>
                  <a:pt x="472" y="256"/>
                  <a:pt x="471" y="257"/>
                </a:cubicBezTo>
                <a:cubicBezTo>
                  <a:pt x="471" y="256"/>
                  <a:pt x="470" y="255"/>
                  <a:pt x="470" y="254"/>
                </a:cubicBezTo>
                <a:cubicBezTo>
                  <a:pt x="471" y="245"/>
                  <a:pt x="475" y="237"/>
                  <a:pt x="483" y="232"/>
                </a:cubicBezTo>
                <a:cubicBezTo>
                  <a:pt x="485" y="231"/>
                  <a:pt x="486" y="229"/>
                  <a:pt x="485" y="226"/>
                </a:cubicBezTo>
                <a:cubicBezTo>
                  <a:pt x="484" y="220"/>
                  <a:pt x="482" y="213"/>
                  <a:pt x="481" y="206"/>
                </a:cubicBezTo>
                <a:cubicBezTo>
                  <a:pt x="481" y="206"/>
                  <a:pt x="480" y="206"/>
                  <a:pt x="480" y="206"/>
                </a:cubicBezTo>
                <a:cubicBezTo>
                  <a:pt x="478" y="211"/>
                  <a:pt x="476" y="216"/>
                  <a:pt x="474" y="222"/>
                </a:cubicBezTo>
                <a:cubicBezTo>
                  <a:pt x="473" y="224"/>
                  <a:pt x="472" y="225"/>
                  <a:pt x="469" y="225"/>
                </a:cubicBezTo>
                <a:cubicBezTo>
                  <a:pt x="470" y="223"/>
                  <a:pt x="470" y="222"/>
                  <a:pt x="470" y="219"/>
                </a:cubicBezTo>
                <a:cubicBezTo>
                  <a:pt x="469" y="217"/>
                  <a:pt x="469" y="214"/>
                  <a:pt x="469" y="212"/>
                </a:cubicBezTo>
                <a:cubicBezTo>
                  <a:pt x="470" y="205"/>
                  <a:pt x="472" y="198"/>
                  <a:pt x="478" y="192"/>
                </a:cubicBezTo>
                <a:cubicBezTo>
                  <a:pt x="475" y="185"/>
                  <a:pt x="472" y="179"/>
                  <a:pt x="470" y="172"/>
                </a:cubicBezTo>
                <a:cubicBezTo>
                  <a:pt x="469" y="170"/>
                  <a:pt x="468" y="170"/>
                  <a:pt x="466" y="170"/>
                </a:cubicBezTo>
                <a:cubicBezTo>
                  <a:pt x="465" y="174"/>
                  <a:pt x="464" y="178"/>
                  <a:pt x="463" y="183"/>
                </a:cubicBezTo>
                <a:cubicBezTo>
                  <a:pt x="459" y="182"/>
                  <a:pt x="459" y="181"/>
                  <a:pt x="458" y="180"/>
                </a:cubicBezTo>
                <a:cubicBezTo>
                  <a:pt x="457" y="177"/>
                  <a:pt x="456" y="174"/>
                  <a:pt x="455" y="171"/>
                </a:cubicBezTo>
                <a:cubicBezTo>
                  <a:pt x="455" y="166"/>
                  <a:pt x="455" y="162"/>
                  <a:pt x="455" y="158"/>
                </a:cubicBezTo>
                <a:cubicBezTo>
                  <a:pt x="455" y="156"/>
                  <a:pt x="455" y="155"/>
                  <a:pt x="456" y="153"/>
                </a:cubicBezTo>
                <a:cubicBezTo>
                  <a:pt x="456" y="151"/>
                  <a:pt x="458" y="148"/>
                  <a:pt x="456" y="145"/>
                </a:cubicBezTo>
                <a:cubicBezTo>
                  <a:pt x="451" y="137"/>
                  <a:pt x="446" y="128"/>
                  <a:pt x="439" y="121"/>
                </a:cubicBezTo>
                <a:cubicBezTo>
                  <a:pt x="439" y="121"/>
                  <a:pt x="439" y="120"/>
                  <a:pt x="438" y="120"/>
                </a:cubicBezTo>
                <a:cubicBezTo>
                  <a:pt x="442" y="134"/>
                  <a:pt x="442" y="143"/>
                  <a:pt x="439" y="148"/>
                </a:cubicBezTo>
                <a:cubicBezTo>
                  <a:pt x="435" y="143"/>
                  <a:pt x="433" y="138"/>
                  <a:pt x="432" y="133"/>
                </a:cubicBezTo>
                <a:cubicBezTo>
                  <a:pt x="431" y="128"/>
                  <a:pt x="430" y="124"/>
                  <a:pt x="431" y="120"/>
                </a:cubicBezTo>
                <a:cubicBezTo>
                  <a:pt x="431" y="113"/>
                  <a:pt x="431" y="108"/>
                  <a:pt x="426" y="104"/>
                </a:cubicBezTo>
                <a:cubicBezTo>
                  <a:pt x="422" y="101"/>
                  <a:pt x="420" y="98"/>
                  <a:pt x="417" y="95"/>
                </a:cubicBezTo>
                <a:cubicBezTo>
                  <a:pt x="417" y="95"/>
                  <a:pt x="417" y="95"/>
                  <a:pt x="416" y="96"/>
                </a:cubicBezTo>
                <a:cubicBezTo>
                  <a:pt x="416" y="97"/>
                  <a:pt x="417" y="99"/>
                  <a:pt x="417" y="100"/>
                </a:cubicBezTo>
                <a:cubicBezTo>
                  <a:pt x="417" y="105"/>
                  <a:pt x="417" y="109"/>
                  <a:pt x="416" y="114"/>
                </a:cubicBezTo>
                <a:cubicBezTo>
                  <a:pt x="416" y="116"/>
                  <a:pt x="416" y="118"/>
                  <a:pt x="414" y="119"/>
                </a:cubicBezTo>
                <a:cubicBezTo>
                  <a:pt x="413" y="117"/>
                  <a:pt x="413" y="116"/>
                  <a:pt x="412" y="114"/>
                </a:cubicBezTo>
                <a:cubicBezTo>
                  <a:pt x="411" y="112"/>
                  <a:pt x="410" y="110"/>
                  <a:pt x="409" y="107"/>
                </a:cubicBezTo>
                <a:cubicBezTo>
                  <a:pt x="408" y="102"/>
                  <a:pt x="407" y="96"/>
                  <a:pt x="407" y="90"/>
                </a:cubicBezTo>
                <a:cubicBezTo>
                  <a:pt x="407" y="87"/>
                  <a:pt x="406" y="85"/>
                  <a:pt x="404" y="83"/>
                </a:cubicBezTo>
                <a:cubicBezTo>
                  <a:pt x="397" y="78"/>
                  <a:pt x="390" y="73"/>
                  <a:pt x="383" y="68"/>
                </a:cubicBezTo>
                <a:cubicBezTo>
                  <a:pt x="383" y="67"/>
                  <a:pt x="382" y="67"/>
                  <a:pt x="381" y="66"/>
                </a:cubicBezTo>
                <a:cubicBezTo>
                  <a:pt x="387" y="81"/>
                  <a:pt x="388" y="87"/>
                  <a:pt x="385" y="92"/>
                </a:cubicBezTo>
                <a:cubicBezTo>
                  <a:pt x="380" y="91"/>
                  <a:pt x="378" y="87"/>
                  <a:pt x="376" y="83"/>
                </a:cubicBezTo>
                <a:cubicBezTo>
                  <a:pt x="373" y="77"/>
                  <a:pt x="373" y="70"/>
                  <a:pt x="373" y="63"/>
                </a:cubicBezTo>
                <a:cubicBezTo>
                  <a:pt x="373" y="61"/>
                  <a:pt x="372" y="60"/>
                  <a:pt x="370" y="59"/>
                </a:cubicBezTo>
                <a:cubicBezTo>
                  <a:pt x="367" y="58"/>
                  <a:pt x="365" y="56"/>
                  <a:pt x="362" y="54"/>
                </a:cubicBezTo>
                <a:cubicBezTo>
                  <a:pt x="358" y="53"/>
                  <a:pt x="355" y="51"/>
                  <a:pt x="352" y="50"/>
                </a:cubicBezTo>
                <a:cubicBezTo>
                  <a:pt x="352" y="52"/>
                  <a:pt x="353" y="53"/>
                  <a:pt x="354" y="55"/>
                </a:cubicBezTo>
                <a:cubicBezTo>
                  <a:pt x="356" y="59"/>
                  <a:pt x="358" y="63"/>
                  <a:pt x="358" y="68"/>
                </a:cubicBezTo>
                <a:cubicBezTo>
                  <a:pt x="358" y="69"/>
                  <a:pt x="358" y="70"/>
                  <a:pt x="357" y="71"/>
                </a:cubicBezTo>
                <a:cubicBezTo>
                  <a:pt x="355" y="72"/>
                  <a:pt x="354" y="71"/>
                  <a:pt x="353" y="70"/>
                </a:cubicBezTo>
                <a:cubicBezTo>
                  <a:pt x="353" y="69"/>
                  <a:pt x="353" y="69"/>
                  <a:pt x="353" y="68"/>
                </a:cubicBezTo>
                <a:cubicBezTo>
                  <a:pt x="349" y="62"/>
                  <a:pt x="346" y="56"/>
                  <a:pt x="342" y="50"/>
                </a:cubicBezTo>
                <a:cubicBezTo>
                  <a:pt x="340" y="46"/>
                  <a:pt x="338" y="43"/>
                  <a:pt x="334" y="42"/>
                </a:cubicBezTo>
                <a:cubicBezTo>
                  <a:pt x="331" y="41"/>
                  <a:pt x="328" y="40"/>
                  <a:pt x="325" y="39"/>
                </a:cubicBezTo>
                <a:cubicBezTo>
                  <a:pt x="323" y="38"/>
                  <a:pt x="321" y="38"/>
                  <a:pt x="318" y="38"/>
                </a:cubicBezTo>
                <a:cubicBezTo>
                  <a:pt x="316" y="35"/>
                  <a:pt x="312" y="35"/>
                  <a:pt x="308" y="34"/>
                </a:cubicBezTo>
                <a:cubicBezTo>
                  <a:pt x="311" y="38"/>
                  <a:pt x="314" y="41"/>
                  <a:pt x="317" y="45"/>
                </a:cubicBezTo>
                <a:cubicBezTo>
                  <a:pt x="319" y="48"/>
                  <a:pt x="323" y="51"/>
                  <a:pt x="322" y="57"/>
                </a:cubicBezTo>
                <a:cubicBezTo>
                  <a:pt x="320" y="56"/>
                  <a:pt x="319" y="56"/>
                  <a:pt x="317" y="55"/>
                </a:cubicBezTo>
                <a:cubicBezTo>
                  <a:pt x="310" y="49"/>
                  <a:pt x="304" y="41"/>
                  <a:pt x="299" y="32"/>
                </a:cubicBezTo>
                <a:cubicBezTo>
                  <a:pt x="287" y="29"/>
                  <a:pt x="274" y="27"/>
                  <a:pt x="261" y="27"/>
                </a:cubicBezTo>
                <a:cubicBezTo>
                  <a:pt x="272" y="31"/>
                  <a:pt x="282" y="40"/>
                  <a:pt x="282" y="47"/>
                </a:cubicBezTo>
                <a:cubicBezTo>
                  <a:pt x="277" y="46"/>
                  <a:pt x="274" y="45"/>
                  <a:pt x="270" y="43"/>
                </a:cubicBezTo>
                <a:cubicBezTo>
                  <a:pt x="267" y="39"/>
                  <a:pt x="263" y="36"/>
                  <a:pt x="259" y="33"/>
                </a:cubicBezTo>
                <a:cubicBezTo>
                  <a:pt x="259" y="32"/>
                  <a:pt x="259" y="32"/>
                  <a:pt x="259" y="31"/>
                </a:cubicBezTo>
                <a:cubicBezTo>
                  <a:pt x="257" y="27"/>
                  <a:pt x="257" y="27"/>
                  <a:pt x="252" y="27"/>
                </a:cubicBezTo>
                <a:cubicBezTo>
                  <a:pt x="243" y="27"/>
                  <a:pt x="235" y="27"/>
                  <a:pt x="226" y="28"/>
                </a:cubicBezTo>
                <a:cubicBezTo>
                  <a:pt x="225" y="28"/>
                  <a:pt x="225" y="28"/>
                  <a:pt x="224" y="28"/>
                </a:cubicBezTo>
                <a:cubicBezTo>
                  <a:pt x="236" y="34"/>
                  <a:pt x="241" y="38"/>
                  <a:pt x="242" y="44"/>
                </a:cubicBezTo>
                <a:cubicBezTo>
                  <a:pt x="239" y="46"/>
                  <a:pt x="236" y="46"/>
                  <a:pt x="233" y="44"/>
                </a:cubicBezTo>
                <a:cubicBezTo>
                  <a:pt x="230" y="42"/>
                  <a:pt x="227" y="40"/>
                  <a:pt x="224" y="37"/>
                </a:cubicBezTo>
                <a:cubicBezTo>
                  <a:pt x="221" y="35"/>
                  <a:pt x="219" y="33"/>
                  <a:pt x="217" y="31"/>
                </a:cubicBezTo>
                <a:cubicBezTo>
                  <a:pt x="215" y="30"/>
                  <a:pt x="214" y="29"/>
                  <a:pt x="211" y="30"/>
                </a:cubicBezTo>
                <a:cubicBezTo>
                  <a:pt x="204" y="32"/>
                  <a:pt x="197" y="34"/>
                  <a:pt x="190" y="35"/>
                </a:cubicBezTo>
                <a:cubicBezTo>
                  <a:pt x="188" y="36"/>
                  <a:pt x="186" y="37"/>
                  <a:pt x="184" y="37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91" y="40"/>
                  <a:pt x="196" y="45"/>
                  <a:pt x="202" y="49"/>
                </a:cubicBezTo>
                <a:cubicBezTo>
                  <a:pt x="203" y="50"/>
                  <a:pt x="204" y="51"/>
                  <a:pt x="203" y="53"/>
                </a:cubicBezTo>
                <a:cubicBezTo>
                  <a:pt x="201" y="53"/>
                  <a:pt x="200" y="53"/>
                  <a:pt x="198" y="53"/>
                </a:cubicBezTo>
                <a:cubicBezTo>
                  <a:pt x="194" y="54"/>
                  <a:pt x="190" y="53"/>
                  <a:pt x="186" y="50"/>
                </a:cubicBezTo>
                <a:cubicBezTo>
                  <a:pt x="183" y="48"/>
                  <a:pt x="179" y="45"/>
                  <a:pt x="176" y="43"/>
                </a:cubicBezTo>
                <a:cubicBezTo>
                  <a:pt x="174" y="41"/>
                  <a:pt x="173" y="41"/>
                  <a:pt x="171" y="42"/>
                </a:cubicBezTo>
                <a:cubicBezTo>
                  <a:pt x="166" y="44"/>
                  <a:pt x="162" y="46"/>
                  <a:pt x="157" y="48"/>
                </a:cubicBezTo>
                <a:cubicBezTo>
                  <a:pt x="154" y="49"/>
                  <a:pt x="152" y="51"/>
                  <a:pt x="148" y="52"/>
                </a:cubicBezTo>
                <a:cubicBezTo>
                  <a:pt x="156" y="54"/>
                  <a:pt x="162" y="56"/>
                  <a:pt x="167" y="61"/>
                </a:cubicBezTo>
                <a:cubicBezTo>
                  <a:pt x="162" y="64"/>
                  <a:pt x="157" y="66"/>
                  <a:pt x="151" y="64"/>
                </a:cubicBezTo>
                <a:cubicBezTo>
                  <a:pt x="148" y="62"/>
                  <a:pt x="145" y="61"/>
                  <a:pt x="141" y="59"/>
                </a:cubicBezTo>
                <a:cubicBezTo>
                  <a:pt x="140" y="58"/>
                  <a:pt x="138" y="57"/>
                  <a:pt x="136" y="59"/>
                </a:cubicBezTo>
                <a:cubicBezTo>
                  <a:pt x="130" y="63"/>
                  <a:pt x="124" y="67"/>
                  <a:pt x="118" y="72"/>
                </a:cubicBezTo>
                <a:cubicBezTo>
                  <a:pt x="117" y="72"/>
                  <a:pt x="117" y="73"/>
                  <a:pt x="116" y="74"/>
                </a:cubicBezTo>
                <a:close/>
                <a:moveTo>
                  <a:pt x="466" y="168"/>
                </a:moveTo>
                <a:cubicBezTo>
                  <a:pt x="467" y="166"/>
                  <a:pt x="467" y="166"/>
                  <a:pt x="464" y="160"/>
                </a:cubicBezTo>
                <a:cubicBezTo>
                  <a:pt x="463" y="158"/>
                  <a:pt x="462" y="155"/>
                  <a:pt x="460" y="154"/>
                </a:cubicBezTo>
                <a:cubicBezTo>
                  <a:pt x="462" y="158"/>
                  <a:pt x="464" y="163"/>
                  <a:pt x="466" y="168"/>
                </a:cubicBezTo>
                <a:close/>
              </a:path>
            </a:pathLst>
          </a:custGeom>
          <a:solidFill>
            <a:srgbClr val="FA8D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稻壳儿春秋广告/盗版必究"/>
          <p:cNvSpPr txBox="1"/>
          <p:nvPr/>
        </p:nvSpPr>
        <p:spPr>
          <a:xfrm>
            <a:off x="4861328" y="2446278"/>
            <a:ext cx="254521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主要依据 于身高，以</a:t>
            </a:r>
            <a:r>
              <a:rPr lang="en-US" altLang="zh-CN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指数为辅助参考，大致估计衣着尺寸，未必精确。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稻壳儿春秋广告/盗版必究"/>
          <p:cNvSpPr>
            <a:spLocks noEditPoints="1"/>
          </p:cNvSpPr>
          <p:nvPr/>
        </p:nvSpPr>
        <p:spPr bwMode="auto">
          <a:xfrm>
            <a:off x="8369164" y="3295975"/>
            <a:ext cx="1704975" cy="1698625"/>
          </a:xfrm>
          <a:custGeom>
            <a:avLst/>
            <a:gdLst>
              <a:gd name="T0" fmla="*/ 34 w 511"/>
              <a:gd name="T1" fmla="*/ 183 h 508"/>
              <a:gd name="T2" fmla="*/ 51 w 511"/>
              <a:gd name="T3" fmla="*/ 140 h 508"/>
              <a:gd name="T4" fmla="*/ 86 w 511"/>
              <a:gd name="T5" fmla="*/ 96 h 508"/>
              <a:gd name="T6" fmla="*/ 116 w 511"/>
              <a:gd name="T7" fmla="*/ 48 h 508"/>
              <a:gd name="T8" fmla="*/ 160 w 511"/>
              <a:gd name="T9" fmla="*/ 18 h 508"/>
              <a:gd name="T10" fmla="*/ 191 w 511"/>
              <a:gd name="T11" fmla="*/ 29 h 508"/>
              <a:gd name="T12" fmla="*/ 234 w 511"/>
              <a:gd name="T13" fmla="*/ 18 h 508"/>
              <a:gd name="T14" fmla="*/ 300 w 511"/>
              <a:gd name="T15" fmla="*/ 7 h 508"/>
              <a:gd name="T16" fmla="*/ 343 w 511"/>
              <a:gd name="T17" fmla="*/ 28 h 508"/>
              <a:gd name="T18" fmla="*/ 366 w 511"/>
              <a:gd name="T19" fmla="*/ 52 h 508"/>
              <a:gd name="T20" fmla="*/ 406 w 511"/>
              <a:gd name="T21" fmla="*/ 82 h 508"/>
              <a:gd name="T22" fmla="*/ 437 w 511"/>
              <a:gd name="T23" fmla="*/ 107 h 508"/>
              <a:gd name="T24" fmla="*/ 454 w 511"/>
              <a:gd name="T25" fmla="*/ 139 h 508"/>
              <a:gd name="T26" fmla="*/ 475 w 511"/>
              <a:gd name="T27" fmla="*/ 182 h 508"/>
              <a:gd name="T28" fmla="*/ 488 w 511"/>
              <a:gd name="T29" fmla="*/ 228 h 508"/>
              <a:gd name="T30" fmla="*/ 491 w 511"/>
              <a:gd name="T31" fmla="*/ 260 h 508"/>
              <a:gd name="T32" fmla="*/ 487 w 511"/>
              <a:gd name="T33" fmla="*/ 303 h 508"/>
              <a:gd name="T34" fmla="*/ 472 w 511"/>
              <a:gd name="T35" fmla="*/ 348 h 508"/>
              <a:gd name="T36" fmla="*/ 456 w 511"/>
              <a:gd name="T37" fmla="*/ 380 h 508"/>
              <a:gd name="T38" fmla="*/ 436 w 511"/>
              <a:gd name="T39" fmla="*/ 406 h 508"/>
              <a:gd name="T40" fmla="*/ 397 w 511"/>
              <a:gd name="T41" fmla="*/ 441 h 508"/>
              <a:gd name="T42" fmla="*/ 329 w 511"/>
              <a:gd name="T43" fmla="*/ 492 h 508"/>
              <a:gd name="T44" fmla="*/ 285 w 511"/>
              <a:gd name="T45" fmla="*/ 492 h 508"/>
              <a:gd name="T46" fmla="*/ 234 w 511"/>
              <a:gd name="T47" fmla="*/ 496 h 508"/>
              <a:gd name="T48" fmla="*/ 190 w 511"/>
              <a:gd name="T49" fmla="*/ 480 h 508"/>
              <a:gd name="T50" fmla="*/ 122 w 511"/>
              <a:gd name="T51" fmla="*/ 445 h 508"/>
              <a:gd name="T52" fmla="*/ 94 w 511"/>
              <a:gd name="T53" fmla="*/ 420 h 508"/>
              <a:gd name="T54" fmla="*/ 48 w 511"/>
              <a:gd name="T55" fmla="*/ 386 h 508"/>
              <a:gd name="T56" fmla="*/ 24 w 511"/>
              <a:gd name="T57" fmla="*/ 352 h 508"/>
              <a:gd name="T58" fmla="*/ 25 w 511"/>
              <a:gd name="T59" fmla="*/ 310 h 508"/>
              <a:gd name="T60" fmla="*/ 18 w 511"/>
              <a:gd name="T61" fmla="*/ 272 h 508"/>
              <a:gd name="T62" fmla="*/ 6 w 511"/>
              <a:gd name="T63" fmla="*/ 206 h 508"/>
              <a:gd name="T64" fmla="*/ 85 w 511"/>
              <a:gd name="T65" fmla="*/ 104 h 508"/>
              <a:gd name="T66" fmla="*/ 71 w 511"/>
              <a:gd name="T67" fmla="*/ 144 h 508"/>
              <a:gd name="T68" fmla="*/ 53 w 511"/>
              <a:gd name="T69" fmla="*/ 187 h 508"/>
              <a:gd name="T70" fmla="*/ 45 w 511"/>
              <a:gd name="T71" fmla="*/ 235 h 508"/>
              <a:gd name="T72" fmla="*/ 30 w 511"/>
              <a:gd name="T73" fmla="*/ 299 h 508"/>
              <a:gd name="T74" fmla="*/ 52 w 511"/>
              <a:gd name="T75" fmla="*/ 317 h 508"/>
              <a:gd name="T76" fmla="*/ 60 w 511"/>
              <a:gd name="T77" fmla="*/ 366 h 508"/>
              <a:gd name="T78" fmla="*/ 79 w 511"/>
              <a:gd name="T79" fmla="*/ 383 h 508"/>
              <a:gd name="T80" fmla="*/ 121 w 511"/>
              <a:gd name="T81" fmla="*/ 440 h 508"/>
              <a:gd name="T82" fmla="*/ 171 w 511"/>
              <a:gd name="T83" fmla="*/ 465 h 508"/>
              <a:gd name="T84" fmla="*/ 220 w 511"/>
              <a:gd name="T85" fmla="*/ 481 h 508"/>
              <a:gd name="T86" fmla="*/ 252 w 511"/>
              <a:gd name="T87" fmla="*/ 484 h 508"/>
              <a:gd name="T88" fmla="*/ 276 w 511"/>
              <a:gd name="T89" fmla="*/ 483 h 508"/>
              <a:gd name="T90" fmla="*/ 340 w 511"/>
              <a:gd name="T91" fmla="*/ 468 h 508"/>
              <a:gd name="T92" fmla="*/ 367 w 511"/>
              <a:gd name="T93" fmla="*/ 442 h 508"/>
              <a:gd name="T94" fmla="*/ 440 w 511"/>
              <a:gd name="T95" fmla="*/ 397 h 508"/>
              <a:gd name="T96" fmla="*/ 445 w 511"/>
              <a:gd name="T97" fmla="*/ 382 h 508"/>
              <a:gd name="T98" fmla="*/ 480 w 511"/>
              <a:gd name="T99" fmla="*/ 316 h 508"/>
              <a:gd name="T100" fmla="*/ 487 w 511"/>
              <a:gd name="T101" fmla="*/ 268 h 508"/>
              <a:gd name="T102" fmla="*/ 481 w 511"/>
              <a:gd name="T103" fmla="*/ 206 h 508"/>
              <a:gd name="T104" fmla="*/ 463 w 511"/>
              <a:gd name="T105" fmla="*/ 183 h 508"/>
              <a:gd name="T106" fmla="*/ 432 w 511"/>
              <a:gd name="T107" fmla="*/ 133 h 508"/>
              <a:gd name="T108" fmla="*/ 409 w 511"/>
              <a:gd name="T109" fmla="*/ 107 h 508"/>
              <a:gd name="T110" fmla="*/ 362 w 511"/>
              <a:gd name="T111" fmla="*/ 54 h 508"/>
              <a:gd name="T112" fmla="*/ 325 w 511"/>
              <a:gd name="T113" fmla="*/ 39 h 508"/>
              <a:gd name="T114" fmla="*/ 270 w 511"/>
              <a:gd name="T115" fmla="*/ 43 h 508"/>
              <a:gd name="T116" fmla="*/ 217 w 511"/>
              <a:gd name="T117" fmla="*/ 31 h 508"/>
              <a:gd name="T118" fmla="*/ 176 w 511"/>
              <a:gd name="T119" fmla="*/ 43 h 508"/>
              <a:gd name="T120" fmla="*/ 116 w 511"/>
              <a:gd name="T121" fmla="*/ 74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1" h="508">
                <a:moveTo>
                  <a:pt x="25" y="225"/>
                </a:moveTo>
                <a:cubicBezTo>
                  <a:pt x="25" y="222"/>
                  <a:pt x="26" y="220"/>
                  <a:pt x="26" y="219"/>
                </a:cubicBezTo>
                <a:cubicBezTo>
                  <a:pt x="27" y="210"/>
                  <a:pt x="29" y="202"/>
                  <a:pt x="31" y="194"/>
                </a:cubicBezTo>
                <a:cubicBezTo>
                  <a:pt x="32" y="191"/>
                  <a:pt x="31" y="186"/>
                  <a:pt x="29" y="186"/>
                </a:cubicBezTo>
                <a:cubicBezTo>
                  <a:pt x="24" y="184"/>
                  <a:pt x="22" y="179"/>
                  <a:pt x="20" y="175"/>
                </a:cubicBezTo>
                <a:cubicBezTo>
                  <a:pt x="18" y="169"/>
                  <a:pt x="18" y="163"/>
                  <a:pt x="19" y="156"/>
                </a:cubicBezTo>
                <a:cubicBezTo>
                  <a:pt x="25" y="159"/>
                  <a:pt x="29" y="162"/>
                  <a:pt x="31" y="168"/>
                </a:cubicBezTo>
                <a:cubicBezTo>
                  <a:pt x="32" y="172"/>
                  <a:pt x="32" y="176"/>
                  <a:pt x="33" y="181"/>
                </a:cubicBezTo>
                <a:cubicBezTo>
                  <a:pt x="33" y="181"/>
                  <a:pt x="33" y="182"/>
                  <a:pt x="34" y="183"/>
                </a:cubicBezTo>
                <a:cubicBezTo>
                  <a:pt x="35" y="180"/>
                  <a:pt x="36" y="178"/>
                  <a:pt x="37" y="175"/>
                </a:cubicBezTo>
                <a:cubicBezTo>
                  <a:pt x="40" y="168"/>
                  <a:pt x="43" y="161"/>
                  <a:pt x="46" y="154"/>
                </a:cubicBezTo>
                <a:cubicBezTo>
                  <a:pt x="47" y="151"/>
                  <a:pt x="47" y="149"/>
                  <a:pt x="45" y="146"/>
                </a:cubicBezTo>
                <a:cubicBezTo>
                  <a:pt x="39" y="138"/>
                  <a:pt x="37" y="130"/>
                  <a:pt x="40" y="120"/>
                </a:cubicBezTo>
                <a:cubicBezTo>
                  <a:pt x="41" y="119"/>
                  <a:pt x="42" y="118"/>
                  <a:pt x="43" y="117"/>
                </a:cubicBezTo>
                <a:cubicBezTo>
                  <a:pt x="43" y="116"/>
                  <a:pt x="44" y="116"/>
                  <a:pt x="45" y="117"/>
                </a:cubicBezTo>
                <a:cubicBezTo>
                  <a:pt x="45" y="117"/>
                  <a:pt x="45" y="118"/>
                  <a:pt x="45" y="118"/>
                </a:cubicBezTo>
                <a:cubicBezTo>
                  <a:pt x="45" y="119"/>
                  <a:pt x="44" y="119"/>
                  <a:pt x="45" y="120"/>
                </a:cubicBezTo>
                <a:cubicBezTo>
                  <a:pt x="50" y="126"/>
                  <a:pt x="52" y="132"/>
                  <a:pt x="51" y="140"/>
                </a:cubicBezTo>
                <a:cubicBezTo>
                  <a:pt x="51" y="141"/>
                  <a:pt x="51" y="141"/>
                  <a:pt x="51" y="143"/>
                </a:cubicBezTo>
                <a:cubicBezTo>
                  <a:pt x="52" y="142"/>
                  <a:pt x="52" y="141"/>
                  <a:pt x="52" y="141"/>
                </a:cubicBezTo>
                <a:cubicBezTo>
                  <a:pt x="55" y="137"/>
                  <a:pt x="57" y="133"/>
                  <a:pt x="59" y="129"/>
                </a:cubicBezTo>
                <a:cubicBezTo>
                  <a:pt x="60" y="128"/>
                  <a:pt x="61" y="126"/>
                  <a:pt x="60" y="125"/>
                </a:cubicBezTo>
                <a:cubicBezTo>
                  <a:pt x="57" y="123"/>
                  <a:pt x="57" y="120"/>
                  <a:pt x="56" y="117"/>
                </a:cubicBezTo>
                <a:cubicBezTo>
                  <a:pt x="55" y="109"/>
                  <a:pt x="55" y="102"/>
                  <a:pt x="58" y="94"/>
                </a:cubicBezTo>
                <a:cubicBezTo>
                  <a:pt x="62" y="97"/>
                  <a:pt x="64" y="105"/>
                  <a:pt x="65" y="119"/>
                </a:cubicBezTo>
                <a:cubicBezTo>
                  <a:pt x="66" y="119"/>
                  <a:pt x="67" y="118"/>
                  <a:pt x="68" y="118"/>
                </a:cubicBezTo>
                <a:cubicBezTo>
                  <a:pt x="73" y="110"/>
                  <a:pt x="80" y="103"/>
                  <a:pt x="86" y="96"/>
                </a:cubicBezTo>
                <a:cubicBezTo>
                  <a:pt x="87" y="95"/>
                  <a:pt x="87" y="95"/>
                  <a:pt x="87" y="95"/>
                </a:cubicBezTo>
                <a:cubicBezTo>
                  <a:pt x="82" y="83"/>
                  <a:pt x="84" y="65"/>
                  <a:pt x="91" y="60"/>
                </a:cubicBezTo>
                <a:cubicBezTo>
                  <a:pt x="91" y="60"/>
                  <a:pt x="91" y="60"/>
                  <a:pt x="91" y="60"/>
                </a:cubicBezTo>
                <a:cubicBezTo>
                  <a:pt x="90" y="64"/>
                  <a:pt x="92" y="67"/>
                  <a:pt x="92" y="70"/>
                </a:cubicBezTo>
                <a:cubicBezTo>
                  <a:pt x="93" y="76"/>
                  <a:pt x="94" y="82"/>
                  <a:pt x="92" y="89"/>
                </a:cubicBezTo>
                <a:cubicBezTo>
                  <a:pt x="93" y="88"/>
                  <a:pt x="94" y="88"/>
                  <a:pt x="94" y="88"/>
                </a:cubicBezTo>
                <a:cubicBezTo>
                  <a:pt x="101" y="82"/>
                  <a:pt x="108" y="75"/>
                  <a:pt x="115" y="69"/>
                </a:cubicBezTo>
                <a:cubicBezTo>
                  <a:pt x="117" y="68"/>
                  <a:pt x="117" y="67"/>
                  <a:pt x="117" y="65"/>
                </a:cubicBezTo>
                <a:cubicBezTo>
                  <a:pt x="115" y="59"/>
                  <a:pt x="115" y="54"/>
                  <a:pt x="116" y="48"/>
                </a:cubicBezTo>
                <a:cubicBezTo>
                  <a:pt x="118" y="43"/>
                  <a:pt x="121" y="38"/>
                  <a:pt x="125" y="34"/>
                </a:cubicBezTo>
                <a:cubicBezTo>
                  <a:pt x="126" y="33"/>
                  <a:pt x="127" y="33"/>
                  <a:pt x="128" y="33"/>
                </a:cubicBezTo>
                <a:cubicBezTo>
                  <a:pt x="125" y="38"/>
                  <a:pt x="126" y="42"/>
                  <a:pt x="126" y="47"/>
                </a:cubicBezTo>
                <a:cubicBezTo>
                  <a:pt x="126" y="52"/>
                  <a:pt x="125" y="57"/>
                  <a:pt x="125" y="62"/>
                </a:cubicBezTo>
                <a:cubicBezTo>
                  <a:pt x="125" y="62"/>
                  <a:pt x="126" y="62"/>
                  <a:pt x="126" y="61"/>
                </a:cubicBezTo>
                <a:cubicBezTo>
                  <a:pt x="130" y="59"/>
                  <a:pt x="134" y="57"/>
                  <a:pt x="137" y="53"/>
                </a:cubicBezTo>
                <a:cubicBezTo>
                  <a:pt x="142" y="53"/>
                  <a:pt x="145" y="50"/>
                  <a:pt x="149" y="48"/>
                </a:cubicBezTo>
                <a:cubicBezTo>
                  <a:pt x="149" y="48"/>
                  <a:pt x="150" y="48"/>
                  <a:pt x="150" y="47"/>
                </a:cubicBezTo>
                <a:cubicBezTo>
                  <a:pt x="149" y="36"/>
                  <a:pt x="153" y="26"/>
                  <a:pt x="160" y="18"/>
                </a:cubicBezTo>
                <a:cubicBezTo>
                  <a:pt x="161" y="17"/>
                  <a:pt x="162" y="16"/>
                  <a:pt x="163" y="16"/>
                </a:cubicBezTo>
                <a:cubicBezTo>
                  <a:pt x="164" y="17"/>
                  <a:pt x="164" y="18"/>
                  <a:pt x="165" y="19"/>
                </a:cubicBezTo>
                <a:cubicBezTo>
                  <a:pt x="166" y="25"/>
                  <a:pt x="164" y="31"/>
                  <a:pt x="162" y="36"/>
                </a:cubicBezTo>
                <a:cubicBezTo>
                  <a:pt x="161" y="39"/>
                  <a:pt x="159" y="41"/>
                  <a:pt x="157" y="44"/>
                </a:cubicBezTo>
                <a:cubicBezTo>
                  <a:pt x="160" y="43"/>
                  <a:pt x="161" y="42"/>
                  <a:pt x="163" y="41"/>
                </a:cubicBezTo>
                <a:cubicBezTo>
                  <a:pt x="167" y="40"/>
                  <a:pt x="170" y="38"/>
                  <a:pt x="173" y="37"/>
                </a:cubicBezTo>
                <a:cubicBezTo>
                  <a:pt x="174" y="36"/>
                  <a:pt x="175" y="36"/>
                  <a:pt x="175" y="36"/>
                </a:cubicBezTo>
                <a:cubicBezTo>
                  <a:pt x="180" y="35"/>
                  <a:pt x="184" y="34"/>
                  <a:pt x="188" y="33"/>
                </a:cubicBezTo>
                <a:cubicBezTo>
                  <a:pt x="190" y="32"/>
                  <a:pt x="190" y="31"/>
                  <a:pt x="191" y="29"/>
                </a:cubicBezTo>
                <a:cubicBezTo>
                  <a:pt x="192" y="23"/>
                  <a:pt x="194" y="17"/>
                  <a:pt x="198" y="12"/>
                </a:cubicBezTo>
                <a:cubicBezTo>
                  <a:pt x="200" y="9"/>
                  <a:pt x="203" y="6"/>
                  <a:pt x="207" y="5"/>
                </a:cubicBezTo>
                <a:cubicBezTo>
                  <a:pt x="208" y="6"/>
                  <a:pt x="209" y="7"/>
                  <a:pt x="208" y="8"/>
                </a:cubicBezTo>
                <a:cubicBezTo>
                  <a:pt x="207" y="12"/>
                  <a:pt x="205" y="16"/>
                  <a:pt x="204" y="20"/>
                </a:cubicBezTo>
                <a:cubicBezTo>
                  <a:pt x="202" y="23"/>
                  <a:pt x="201" y="26"/>
                  <a:pt x="199" y="29"/>
                </a:cubicBezTo>
                <a:cubicBezTo>
                  <a:pt x="200" y="29"/>
                  <a:pt x="201" y="29"/>
                  <a:pt x="201" y="29"/>
                </a:cubicBezTo>
                <a:cubicBezTo>
                  <a:pt x="210" y="28"/>
                  <a:pt x="219" y="26"/>
                  <a:pt x="228" y="25"/>
                </a:cubicBezTo>
                <a:cubicBezTo>
                  <a:pt x="231" y="25"/>
                  <a:pt x="232" y="23"/>
                  <a:pt x="233" y="21"/>
                </a:cubicBezTo>
                <a:cubicBezTo>
                  <a:pt x="233" y="20"/>
                  <a:pt x="233" y="19"/>
                  <a:pt x="234" y="18"/>
                </a:cubicBezTo>
                <a:cubicBezTo>
                  <a:pt x="238" y="12"/>
                  <a:pt x="243" y="6"/>
                  <a:pt x="250" y="2"/>
                </a:cubicBezTo>
                <a:cubicBezTo>
                  <a:pt x="252" y="2"/>
                  <a:pt x="254" y="1"/>
                  <a:pt x="255" y="0"/>
                </a:cubicBezTo>
                <a:cubicBezTo>
                  <a:pt x="257" y="0"/>
                  <a:pt x="258" y="0"/>
                  <a:pt x="258" y="2"/>
                </a:cubicBezTo>
                <a:cubicBezTo>
                  <a:pt x="252" y="13"/>
                  <a:pt x="254" y="15"/>
                  <a:pt x="236" y="24"/>
                </a:cubicBezTo>
                <a:cubicBezTo>
                  <a:pt x="238" y="24"/>
                  <a:pt x="239" y="24"/>
                  <a:pt x="240" y="24"/>
                </a:cubicBezTo>
                <a:cubicBezTo>
                  <a:pt x="247" y="24"/>
                  <a:pt x="254" y="24"/>
                  <a:pt x="261" y="24"/>
                </a:cubicBezTo>
                <a:cubicBezTo>
                  <a:pt x="265" y="24"/>
                  <a:pt x="268" y="24"/>
                  <a:pt x="272" y="24"/>
                </a:cubicBezTo>
                <a:cubicBezTo>
                  <a:pt x="274" y="24"/>
                  <a:pt x="276" y="23"/>
                  <a:pt x="277" y="21"/>
                </a:cubicBezTo>
                <a:cubicBezTo>
                  <a:pt x="283" y="13"/>
                  <a:pt x="290" y="8"/>
                  <a:pt x="300" y="7"/>
                </a:cubicBezTo>
                <a:cubicBezTo>
                  <a:pt x="301" y="7"/>
                  <a:pt x="301" y="7"/>
                  <a:pt x="302" y="7"/>
                </a:cubicBezTo>
                <a:cubicBezTo>
                  <a:pt x="300" y="18"/>
                  <a:pt x="292" y="22"/>
                  <a:pt x="283" y="26"/>
                </a:cubicBezTo>
                <a:cubicBezTo>
                  <a:pt x="285" y="26"/>
                  <a:pt x="287" y="27"/>
                  <a:pt x="289" y="27"/>
                </a:cubicBezTo>
                <a:cubicBezTo>
                  <a:pt x="298" y="28"/>
                  <a:pt x="307" y="30"/>
                  <a:pt x="315" y="33"/>
                </a:cubicBezTo>
                <a:cubicBezTo>
                  <a:pt x="318" y="34"/>
                  <a:pt x="319" y="33"/>
                  <a:pt x="321" y="31"/>
                </a:cubicBezTo>
                <a:cubicBezTo>
                  <a:pt x="325" y="26"/>
                  <a:pt x="331" y="23"/>
                  <a:pt x="338" y="22"/>
                </a:cubicBezTo>
                <a:cubicBezTo>
                  <a:pt x="341" y="22"/>
                  <a:pt x="345" y="22"/>
                  <a:pt x="349" y="22"/>
                </a:cubicBezTo>
                <a:cubicBezTo>
                  <a:pt x="348" y="23"/>
                  <a:pt x="348" y="24"/>
                  <a:pt x="347" y="24"/>
                </a:cubicBezTo>
                <a:cubicBezTo>
                  <a:pt x="345" y="25"/>
                  <a:pt x="344" y="26"/>
                  <a:pt x="343" y="28"/>
                </a:cubicBezTo>
                <a:cubicBezTo>
                  <a:pt x="343" y="30"/>
                  <a:pt x="341" y="31"/>
                  <a:pt x="339" y="31"/>
                </a:cubicBezTo>
                <a:cubicBezTo>
                  <a:pt x="335" y="32"/>
                  <a:pt x="332" y="33"/>
                  <a:pt x="328" y="34"/>
                </a:cubicBezTo>
                <a:cubicBezTo>
                  <a:pt x="327" y="35"/>
                  <a:pt x="326" y="35"/>
                  <a:pt x="324" y="35"/>
                </a:cubicBezTo>
                <a:cubicBezTo>
                  <a:pt x="326" y="36"/>
                  <a:pt x="327" y="37"/>
                  <a:pt x="328" y="37"/>
                </a:cubicBezTo>
                <a:cubicBezTo>
                  <a:pt x="337" y="41"/>
                  <a:pt x="347" y="45"/>
                  <a:pt x="356" y="49"/>
                </a:cubicBezTo>
                <a:cubicBezTo>
                  <a:pt x="358" y="50"/>
                  <a:pt x="360" y="50"/>
                  <a:pt x="362" y="48"/>
                </a:cubicBezTo>
                <a:cubicBezTo>
                  <a:pt x="368" y="41"/>
                  <a:pt x="377" y="40"/>
                  <a:pt x="386" y="41"/>
                </a:cubicBezTo>
                <a:cubicBezTo>
                  <a:pt x="388" y="41"/>
                  <a:pt x="389" y="42"/>
                  <a:pt x="390" y="42"/>
                </a:cubicBezTo>
                <a:cubicBezTo>
                  <a:pt x="383" y="49"/>
                  <a:pt x="376" y="53"/>
                  <a:pt x="366" y="52"/>
                </a:cubicBezTo>
                <a:cubicBezTo>
                  <a:pt x="366" y="53"/>
                  <a:pt x="366" y="53"/>
                  <a:pt x="366" y="53"/>
                </a:cubicBezTo>
                <a:cubicBezTo>
                  <a:pt x="367" y="54"/>
                  <a:pt x="368" y="55"/>
                  <a:pt x="369" y="56"/>
                </a:cubicBezTo>
                <a:cubicBezTo>
                  <a:pt x="378" y="62"/>
                  <a:pt x="387" y="67"/>
                  <a:pt x="396" y="73"/>
                </a:cubicBezTo>
                <a:cubicBezTo>
                  <a:pt x="398" y="75"/>
                  <a:pt x="400" y="75"/>
                  <a:pt x="403" y="74"/>
                </a:cubicBezTo>
                <a:cubicBezTo>
                  <a:pt x="411" y="72"/>
                  <a:pt x="419" y="72"/>
                  <a:pt x="426" y="76"/>
                </a:cubicBezTo>
                <a:cubicBezTo>
                  <a:pt x="427" y="76"/>
                  <a:pt x="428" y="77"/>
                  <a:pt x="429" y="78"/>
                </a:cubicBezTo>
                <a:cubicBezTo>
                  <a:pt x="430" y="78"/>
                  <a:pt x="430" y="78"/>
                  <a:pt x="430" y="79"/>
                </a:cubicBezTo>
                <a:cubicBezTo>
                  <a:pt x="422" y="83"/>
                  <a:pt x="415" y="83"/>
                  <a:pt x="406" y="81"/>
                </a:cubicBezTo>
                <a:cubicBezTo>
                  <a:pt x="406" y="81"/>
                  <a:pt x="406" y="81"/>
                  <a:pt x="406" y="82"/>
                </a:cubicBezTo>
                <a:cubicBezTo>
                  <a:pt x="407" y="82"/>
                  <a:pt x="408" y="82"/>
                  <a:pt x="408" y="83"/>
                </a:cubicBezTo>
                <a:cubicBezTo>
                  <a:pt x="409" y="83"/>
                  <a:pt x="410" y="83"/>
                  <a:pt x="410" y="84"/>
                </a:cubicBezTo>
                <a:cubicBezTo>
                  <a:pt x="414" y="90"/>
                  <a:pt x="420" y="94"/>
                  <a:pt x="424" y="99"/>
                </a:cubicBezTo>
                <a:cubicBezTo>
                  <a:pt x="426" y="100"/>
                  <a:pt x="428" y="100"/>
                  <a:pt x="430" y="99"/>
                </a:cubicBezTo>
                <a:cubicBezTo>
                  <a:pt x="431" y="98"/>
                  <a:pt x="433" y="98"/>
                  <a:pt x="434" y="98"/>
                </a:cubicBezTo>
                <a:cubicBezTo>
                  <a:pt x="442" y="98"/>
                  <a:pt x="449" y="100"/>
                  <a:pt x="457" y="103"/>
                </a:cubicBezTo>
                <a:cubicBezTo>
                  <a:pt x="457" y="104"/>
                  <a:pt x="457" y="104"/>
                  <a:pt x="458" y="105"/>
                </a:cubicBezTo>
                <a:cubicBezTo>
                  <a:pt x="456" y="108"/>
                  <a:pt x="453" y="109"/>
                  <a:pt x="449" y="109"/>
                </a:cubicBezTo>
                <a:cubicBezTo>
                  <a:pt x="445" y="109"/>
                  <a:pt x="441" y="108"/>
                  <a:pt x="437" y="107"/>
                </a:cubicBezTo>
                <a:cubicBezTo>
                  <a:pt x="435" y="106"/>
                  <a:pt x="433" y="106"/>
                  <a:pt x="430" y="105"/>
                </a:cubicBezTo>
                <a:cubicBezTo>
                  <a:pt x="437" y="114"/>
                  <a:pt x="443" y="122"/>
                  <a:pt x="450" y="131"/>
                </a:cubicBezTo>
                <a:cubicBezTo>
                  <a:pt x="452" y="131"/>
                  <a:pt x="455" y="130"/>
                  <a:pt x="457" y="130"/>
                </a:cubicBezTo>
                <a:cubicBezTo>
                  <a:pt x="460" y="130"/>
                  <a:pt x="463" y="130"/>
                  <a:pt x="466" y="131"/>
                </a:cubicBezTo>
                <a:cubicBezTo>
                  <a:pt x="470" y="132"/>
                  <a:pt x="474" y="133"/>
                  <a:pt x="478" y="134"/>
                </a:cubicBezTo>
                <a:cubicBezTo>
                  <a:pt x="479" y="137"/>
                  <a:pt x="478" y="138"/>
                  <a:pt x="476" y="140"/>
                </a:cubicBezTo>
                <a:cubicBezTo>
                  <a:pt x="472" y="142"/>
                  <a:pt x="468" y="141"/>
                  <a:pt x="464" y="140"/>
                </a:cubicBezTo>
                <a:cubicBezTo>
                  <a:pt x="461" y="139"/>
                  <a:pt x="457" y="138"/>
                  <a:pt x="454" y="136"/>
                </a:cubicBezTo>
                <a:cubicBezTo>
                  <a:pt x="454" y="137"/>
                  <a:pt x="454" y="138"/>
                  <a:pt x="454" y="139"/>
                </a:cubicBezTo>
                <a:cubicBezTo>
                  <a:pt x="459" y="147"/>
                  <a:pt x="463" y="155"/>
                  <a:pt x="468" y="163"/>
                </a:cubicBezTo>
                <a:cubicBezTo>
                  <a:pt x="469" y="165"/>
                  <a:pt x="470" y="166"/>
                  <a:pt x="473" y="166"/>
                </a:cubicBezTo>
                <a:cubicBezTo>
                  <a:pt x="477" y="166"/>
                  <a:pt x="482" y="166"/>
                  <a:pt x="486" y="167"/>
                </a:cubicBezTo>
                <a:cubicBezTo>
                  <a:pt x="489" y="167"/>
                  <a:pt x="491" y="168"/>
                  <a:pt x="493" y="170"/>
                </a:cubicBezTo>
                <a:cubicBezTo>
                  <a:pt x="495" y="171"/>
                  <a:pt x="496" y="172"/>
                  <a:pt x="498" y="173"/>
                </a:cubicBezTo>
                <a:cubicBezTo>
                  <a:pt x="497" y="175"/>
                  <a:pt x="496" y="176"/>
                  <a:pt x="493" y="176"/>
                </a:cubicBezTo>
                <a:cubicBezTo>
                  <a:pt x="487" y="176"/>
                  <a:pt x="481" y="177"/>
                  <a:pt x="475" y="174"/>
                </a:cubicBezTo>
                <a:cubicBezTo>
                  <a:pt x="474" y="174"/>
                  <a:pt x="474" y="174"/>
                  <a:pt x="473" y="174"/>
                </a:cubicBezTo>
                <a:cubicBezTo>
                  <a:pt x="474" y="177"/>
                  <a:pt x="475" y="179"/>
                  <a:pt x="475" y="182"/>
                </a:cubicBezTo>
                <a:cubicBezTo>
                  <a:pt x="478" y="188"/>
                  <a:pt x="480" y="195"/>
                  <a:pt x="482" y="202"/>
                </a:cubicBezTo>
                <a:cubicBezTo>
                  <a:pt x="483" y="205"/>
                  <a:pt x="485" y="207"/>
                  <a:pt x="488" y="208"/>
                </a:cubicBezTo>
                <a:cubicBezTo>
                  <a:pt x="493" y="209"/>
                  <a:pt x="499" y="212"/>
                  <a:pt x="503" y="216"/>
                </a:cubicBezTo>
                <a:cubicBezTo>
                  <a:pt x="504" y="217"/>
                  <a:pt x="505" y="217"/>
                  <a:pt x="506" y="218"/>
                </a:cubicBezTo>
                <a:cubicBezTo>
                  <a:pt x="507" y="218"/>
                  <a:pt x="508" y="219"/>
                  <a:pt x="509" y="220"/>
                </a:cubicBezTo>
                <a:cubicBezTo>
                  <a:pt x="504" y="223"/>
                  <a:pt x="500" y="222"/>
                  <a:pt x="496" y="220"/>
                </a:cubicBezTo>
                <a:cubicBezTo>
                  <a:pt x="493" y="218"/>
                  <a:pt x="489" y="215"/>
                  <a:pt x="485" y="213"/>
                </a:cubicBezTo>
                <a:cubicBezTo>
                  <a:pt x="485" y="214"/>
                  <a:pt x="485" y="215"/>
                  <a:pt x="485" y="216"/>
                </a:cubicBezTo>
                <a:cubicBezTo>
                  <a:pt x="486" y="220"/>
                  <a:pt x="487" y="224"/>
                  <a:pt x="488" y="228"/>
                </a:cubicBezTo>
                <a:cubicBezTo>
                  <a:pt x="488" y="230"/>
                  <a:pt x="488" y="232"/>
                  <a:pt x="488" y="234"/>
                </a:cubicBezTo>
                <a:cubicBezTo>
                  <a:pt x="489" y="239"/>
                  <a:pt x="489" y="245"/>
                  <a:pt x="489" y="250"/>
                </a:cubicBezTo>
                <a:cubicBezTo>
                  <a:pt x="489" y="251"/>
                  <a:pt x="490" y="252"/>
                  <a:pt x="491" y="253"/>
                </a:cubicBezTo>
                <a:cubicBezTo>
                  <a:pt x="494" y="254"/>
                  <a:pt x="497" y="256"/>
                  <a:pt x="500" y="258"/>
                </a:cubicBezTo>
                <a:cubicBezTo>
                  <a:pt x="505" y="260"/>
                  <a:pt x="508" y="265"/>
                  <a:pt x="511" y="269"/>
                </a:cubicBezTo>
                <a:cubicBezTo>
                  <a:pt x="511" y="271"/>
                  <a:pt x="511" y="272"/>
                  <a:pt x="510" y="273"/>
                </a:cubicBezTo>
                <a:cubicBezTo>
                  <a:pt x="510" y="273"/>
                  <a:pt x="509" y="272"/>
                  <a:pt x="508" y="272"/>
                </a:cubicBezTo>
                <a:cubicBezTo>
                  <a:pt x="507" y="272"/>
                  <a:pt x="506" y="271"/>
                  <a:pt x="505" y="271"/>
                </a:cubicBezTo>
                <a:cubicBezTo>
                  <a:pt x="499" y="269"/>
                  <a:pt x="495" y="265"/>
                  <a:pt x="491" y="260"/>
                </a:cubicBezTo>
                <a:cubicBezTo>
                  <a:pt x="489" y="263"/>
                  <a:pt x="491" y="267"/>
                  <a:pt x="490" y="270"/>
                </a:cubicBezTo>
                <a:cubicBezTo>
                  <a:pt x="490" y="274"/>
                  <a:pt x="489" y="277"/>
                  <a:pt x="489" y="281"/>
                </a:cubicBezTo>
                <a:cubicBezTo>
                  <a:pt x="489" y="285"/>
                  <a:pt x="489" y="288"/>
                  <a:pt x="488" y="292"/>
                </a:cubicBezTo>
                <a:cubicBezTo>
                  <a:pt x="495" y="296"/>
                  <a:pt x="497" y="303"/>
                  <a:pt x="501" y="310"/>
                </a:cubicBezTo>
                <a:cubicBezTo>
                  <a:pt x="501" y="311"/>
                  <a:pt x="502" y="312"/>
                  <a:pt x="502" y="314"/>
                </a:cubicBezTo>
                <a:cubicBezTo>
                  <a:pt x="503" y="315"/>
                  <a:pt x="503" y="317"/>
                  <a:pt x="501" y="318"/>
                </a:cubicBezTo>
                <a:cubicBezTo>
                  <a:pt x="500" y="319"/>
                  <a:pt x="498" y="319"/>
                  <a:pt x="497" y="317"/>
                </a:cubicBezTo>
                <a:cubicBezTo>
                  <a:pt x="496" y="316"/>
                  <a:pt x="495" y="315"/>
                  <a:pt x="494" y="313"/>
                </a:cubicBezTo>
                <a:cubicBezTo>
                  <a:pt x="492" y="310"/>
                  <a:pt x="489" y="307"/>
                  <a:pt x="487" y="303"/>
                </a:cubicBezTo>
                <a:cubicBezTo>
                  <a:pt x="484" y="313"/>
                  <a:pt x="481" y="323"/>
                  <a:pt x="479" y="332"/>
                </a:cubicBezTo>
                <a:cubicBezTo>
                  <a:pt x="479" y="332"/>
                  <a:pt x="479" y="333"/>
                  <a:pt x="479" y="333"/>
                </a:cubicBezTo>
                <a:cubicBezTo>
                  <a:pt x="485" y="336"/>
                  <a:pt x="487" y="341"/>
                  <a:pt x="488" y="347"/>
                </a:cubicBezTo>
                <a:cubicBezTo>
                  <a:pt x="489" y="349"/>
                  <a:pt x="489" y="351"/>
                  <a:pt x="490" y="353"/>
                </a:cubicBezTo>
                <a:cubicBezTo>
                  <a:pt x="490" y="354"/>
                  <a:pt x="490" y="355"/>
                  <a:pt x="489" y="355"/>
                </a:cubicBezTo>
                <a:cubicBezTo>
                  <a:pt x="489" y="356"/>
                  <a:pt x="488" y="355"/>
                  <a:pt x="487" y="355"/>
                </a:cubicBezTo>
                <a:cubicBezTo>
                  <a:pt x="482" y="353"/>
                  <a:pt x="479" y="349"/>
                  <a:pt x="476" y="344"/>
                </a:cubicBezTo>
                <a:cubicBezTo>
                  <a:pt x="476" y="344"/>
                  <a:pt x="476" y="343"/>
                  <a:pt x="475" y="342"/>
                </a:cubicBezTo>
                <a:cubicBezTo>
                  <a:pt x="474" y="344"/>
                  <a:pt x="473" y="346"/>
                  <a:pt x="472" y="348"/>
                </a:cubicBezTo>
                <a:cubicBezTo>
                  <a:pt x="469" y="355"/>
                  <a:pt x="466" y="361"/>
                  <a:pt x="462" y="367"/>
                </a:cubicBezTo>
                <a:cubicBezTo>
                  <a:pt x="461" y="369"/>
                  <a:pt x="461" y="371"/>
                  <a:pt x="462" y="373"/>
                </a:cubicBezTo>
                <a:cubicBezTo>
                  <a:pt x="463" y="377"/>
                  <a:pt x="464" y="382"/>
                  <a:pt x="465" y="387"/>
                </a:cubicBezTo>
                <a:cubicBezTo>
                  <a:pt x="466" y="389"/>
                  <a:pt x="466" y="392"/>
                  <a:pt x="466" y="394"/>
                </a:cubicBezTo>
                <a:cubicBezTo>
                  <a:pt x="467" y="395"/>
                  <a:pt x="466" y="396"/>
                  <a:pt x="466" y="397"/>
                </a:cubicBezTo>
                <a:cubicBezTo>
                  <a:pt x="465" y="398"/>
                  <a:pt x="464" y="397"/>
                  <a:pt x="463" y="396"/>
                </a:cubicBezTo>
                <a:cubicBezTo>
                  <a:pt x="458" y="393"/>
                  <a:pt x="457" y="388"/>
                  <a:pt x="456" y="383"/>
                </a:cubicBezTo>
                <a:cubicBezTo>
                  <a:pt x="456" y="382"/>
                  <a:pt x="456" y="381"/>
                  <a:pt x="456" y="381"/>
                </a:cubicBezTo>
                <a:cubicBezTo>
                  <a:pt x="456" y="380"/>
                  <a:pt x="456" y="380"/>
                  <a:pt x="456" y="380"/>
                </a:cubicBezTo>
                <a:cubicBezTo>
                  <a:pt x="455" y="381"/>
                  <a:pt x="454" y="382"/>
                  <a:pt x="453" y="383"/>
                </a:cubicBezTo>
                <a:cubicBezTo>
                  <a:pt x="450" y="387"/>
                  <a:pt x="447" y="391"/>
                  <a:pt x="444" y="395"/>
                </a:cubicBezTo>
                <a:cubicBezTo>
                  <a:pt x="443" y="397"/>
                  <a:pt x="442" y="398"/>
                  <a:pt x="443" y="400"/>
                </a:cubicBezTo>
                <a:cubicBezTo>
                  <a:pt x="445" y="404"/>
                  <a:pt x="445" y="407"/>
                  <a:pt x="444" y="411"/>
                </a:cubicBezTo>
                <a:cubicBezTo>
                  <a:pt x="444" y="415"/>
                  <a:pt x="443" y="419"/>
                  <a:pt x="443" y="423"/>
                </a:cubicBezTo>
                <a:cubicBezTo>
                  <a:pt x="443" y="424"/>
                  <a:pt x="442" y="425"/>
                  <a:pt x="442" y="425"/>
                </a:cubicBezTo>
                <a:cubicBezTo>
                  <a:pt x="441" y="425"/>
                  <a:pt x="440" y="425"/>
                  <a:pt x="439" y="424"/>
                </a:cubicBezTo>
                <a:cubicBezTo>
                  <a:pt x="436" y="421"/>
                  <a:pt x="436" y="416"/>
                  <a:pt x="436" y="412"/>
                </a:cubicBezTo>
                <a:cubicBezTo>
                  <a:pt x="436" y="410"/>
                  <a:pt x="436" y="408"/>
                  <a:pt x="436" y="406"/>
                </a:cubicBezTo>
                <a:cubicBezTo>
                  <a:pt x="435" y="407"/>
                  <a:pt x="434" y="407"/>
                  <a:pt x="434" y="408"/>
                </a:cubicBezTo>
                <a:cubicBezTo>
                  <a:pt x="427" y="415"/>
                  <a:pt x="420" y="421"/>
                  <a:pt x="413" y="428"/>
                </a:cubicBezTo>
                <a:cubicBezTo>
                  <a:pt x="411" y="430"/>
                  <a:pt x="410" y="431"/>
                  <a:pt x="411" y="434"/>
                </a:cubicBezTo>
                <a:cubicBezTo>
                  <a:pt x="413" y="438"/>
                  <a:pt x="412" y="442"/>
                  <a:pt x="411" y="446"/>
                </a:cubicBezTo>
                <a:cubicBezTo>
                  <a:pt x="410" y="449"/>
                  <a:pt x="409" y="453"/>
                  <a:pt x="408" y="456"/>
                </a:cubicBezTo>
                <a:cubicBezTo>
                  <a:pt x="407" y="458"/>
                  <a:pt x="406" y="459"/>
                  <a:pt x="404" y="458"/>
                </a:cubicBezTo>
                <a:cubicBezTo>
                  <a:pt x="402" y="451"/>
                  <a:pt x="402" y="444"/>
                  <a:pt x="404" y="437"/>
                </a:cubicBezTo>
                <a:cubicBezTo>
                  <a:pt x="404" y="437"/>
                  <a:pt x="404" y="437"/>
                  <a:pt x="404" y="437"/>
                </a:cubicBezTo>
                <a:cubicBezTo>
                  <a:pt x="401" y="438"/>
                  <a:pt x="399" y="440"/>
                  <a:pt x="397" y="441"/>
                </a:cubicBezTo>
                <a:cubicBezTo>
                  <a:pt x="392" y="445"/>
                  <a:pt x="387" y="448"/>
                  <a:pt x="382" y="452"/>
                </a:cubicBezTo>
                <a:cubicBezTo>
                  <a:pt x="380" y="453"/>
                  <a:pt x="379" y="454"/>
                  <a:pt x="379" y="456"/>
                </a:cubicBezTo>
                <a:cubicBezTo>
                  <a:pt x="379" y="466"/>
                  <a:pt x="376" y="474"/>
                  <a:pt x="371" y="482"/>
                </a:cubicBezTo>
                <a:cubicBezTo>
                  <a:pt x="370" y="482"/>
                  <a:pt x="370" y="482"/>
                  <a:pt x="370" y="483"/>
                </a:cubicBezTo>
                <a:cubicBezTo>
                  <a:pt x="367" y="480"/>
                  <a:pt x="367" y="477"/>
                  <a:pt x="368" y="473"/>
                </a:cubicBezTo>
                <a:cubicBezTo>
                  <a:pt x="370" y="469"/>
                  <a:pt x="372" y="464"/>
                  <a:pt x="374" y="459"/>
                </a:cubicBezTo>
                <a:cubicBezTo>
                  <a:pt x="374" y="459"/>
                  <a:pt x="374" y="458"/>
                  <a:pt x="375" y="457"/>
                </a:cubicBezTo>
                <a:cubicBezTo>
                  <a:pt x="363" y="462"/>
                  <a:pt x="352" y="467"/>
                  <a:pt x="340" y="472"/>
                </a:cubicBezTo>
                <a:cubicBezTo>
                  <a:pt x="340" y="481"/>
                  <a:pt x="335" y="487"/>
                  <a:pt x="329" y="492"/>
                </a:cubicBezTo>
                <a:cubicBezTo>
                  <a:pt x="327" y="494"/>
                  <a:pt x="326" y="496"/>
                  <a:pt x="323" y="496"/>
                </a:cubicBezTo>
                <a:cubicBezTo>
                  <a:pt x="322" y="487"/>
                  <a:pt x="327" y="481"/>
                  <a:pt x="331" y="474"/>
                </a:cubicBezTo>
                <a:cubicBezTo>
                  <a:pt x="329" y="475"/>
                  <a:pt x="326" y="476"/>
                  <a:pt x="324" y="476"/>
                </a:cubicBezTo>
                <a:cubicBezTo>
                  <a:pt x="317" y="478"/>
                  <a:pt x="311" y="480"/>
                  <a:pt x="304" y="481"/>
                </a:cubicBezTo>
                <a:cubicBezTo>
                  <a:pt x="301" y="482"/>
                  <a:pt x="299" y="483"/>
                  <a:pt x="298" y="486"/>
                </a:cubicBezTo>
                <a:cubicBezTo>
                  <a:pt x="296" y="490"/>
                  <a:pt x="294" y="494"/>
                  <a:pt x="293" y="497"/>
                </a:cubicBezTo>
                <a:cubicBezTo>
                  <a:pt x="290" y="502"/>
                  <a:pt x="286" y="504"/>
                  <a:pt x="282" y="507"/>
                </a:cubicBezTo>
                <a:cubicBezTo>
                  <a:pt x="280" y="508"/>
                  <a:pt x="279" y="507"/>
                  <a:pt x="279" y="505"/>
                </a:cubicBezTo>
                <a:cubicBezTo>
                  <a:pt x="280" y="500"/>
                  <a:pt x="282" y="496"/>
                  <a:pt x="285" y="492"/>
                </a:cubicBezTo>
                <a:cubicBezTo>
                  <a:pt x="287" y="490"/>
                  <a:pt x="289" y="488"/>
                  <a:pt x="291" y="486"/>
                </a:cubicBezTo>
                <a:cubicBezTo>
                  <a:pt x="292" y="485"/>
                  <a:pt x="292" y="485"/>
                  <a:pt x="293" y="483"/>
                </a:cubicBezTo>
                <a:cubicBezTo>
                  <a:pt x="288" y="484"/>
                  <a:pt x="284" y="484"/>
                  <a:pt x="280" y="485"/>
                </a:cubicBezTo>
                <a:cubicBezTo>
                  <a:pt x="273" y="485"/>
                  <a:pt x="266" y="487"/>
                  <a:pt x="259" y="486"/>
                </a:cubicBezTo>
                <a:cubicBezTo>
                  <a:pt x="256" y="486"/>
                  <a:pt x="255" y="487"/>
                  <a:pt x="253" y="489"/>
                </a:cubicBezTo>
                <a:cubicBezTo>
                  <a:pt x="250" y="495"/>
                  <a:pt x="245" y="499"/>
                  <a:pt x="238" y="501"/>
                </a:cubicBezTo>
                <a:cubicBezTo>
                  <a:pt x="237" y="501"/>
                  <a:pt x="235" y="502"/>
                  <a:pt x="234" y="503"/>
                </a:cubicBezTo>
                <a:cubicBezTo>
                  <a:pt x="231" y="504"/>
                  <a:pt x="230" y="504"/>
                  <a:pt x="228" y="501"/>
                </a:cubicBezTo>
                <a:cubicBezTo>
                  <a:pt x="231" y="500"/>
                  <a:pt x="232" y="498"/>
                  <a:pt x="234" y="496"/>
                </a:cubicBezTo>
                <a:cubicBezTo>
                  <a:pt x="237" y="493"/>
                  <a:pt x="241" y="490"/>
                  <a:pt x="244" y="486"/>
                </a:cubicBezTo>
                <a:cubicBezTo>
                  <a:pt x="239" y="486"/>
                  <a:pt x="234" y="485"/>
                  <a:pt x="229" y="486"/>
                </a:cubicBezTo>
                <a:cubicBezTo>
                  <a:pt x="227" y="485"/>
                  <a:pt x="226" y="485"/>
                  <a:pt x="224" y="484"/>
                </a:cubicBezTo>
                <a:cubicBezTo>
                  <a:pt x="218" y="483"/>
                  <a:pt x="211" y="482"/>
                  <a:pt x="204" y="481"/>
                </a:cubicBezTo>
                <a:cubicBezTo>
                  <a:pt x="200" y="487"/>
                  <a:pt x="194" y="489"/>
                  <a:pt x="187" y="491"/>
                </a:cubicBezTo>
                <a:cubicBezTo>
                  <a:pt x="186" y="491"/>
                  <a:pt x="185" y="491"/>
                  <a:pt x="184" y="492"/>
                </a:cubicBezTo>
                <a:cubicBezTo>
                  <a:pt x="181" y="494"/>
                  <a:pt x="180" y="494"/>
                  <a:pt x="178" y="490"/>
                </a:cubicBezTo>
                <a:cubicBezTo>
                  <a:pt x="179" y="489"/>
                  <a:pt x="181" y="487"/>
                  <a:pt x="183" y="486"/>
                </a:cubicBezTo>
                <a:cubicBezTo>
                  <a:pt x="185" y="484"/>
                  <a:pt x="187" y="482"/>
                  <a:pt x="190" y="480"/>
                </a:cubicBezTo>
                <a:cubicBezTo>
                  <a:pt x="191" y="480"/>
                  <a:pt x="192" y="479"/>
                  <a:pt x="194" y="478"/>
                </a:cubicBezTo>
                <a:cubicBezTo>
                  <a:pt x="184" y="475"/>
                  <a:pt x="176" y="472"/>
                  <a:pt x="166" y="468"/>
                </a:cubicBezTo>
                <a:cubicBezTo>
                  <a:pt x="161" y="475"/>
                  <a:pt x="152" y="475"/>
                  <a:pt x="144" y="476"/>
                </a:cubicBezTo>
                <a:cubicBezTo>
                  <a:pt x="141" y="476"/>
                  <a:pt x="138" y="476"/>
                  <a:pt x="135" y="477"/>
                </a:cubicBezTo>
                <a:cubicBezTo>
                  <a:pt x="134" y="477"/>
                  <a:pt x="133" y="476"/>
                  <a:pt x="131" y="476"/>
                </a:cubicBezTo>
                <a:cubicBezTo>
                  <a:pt x="134" y="471"/>
                  <a:pt x="143" y="465"/>
                  <a:pt x="154" y="462"/>
                </a:cubicBezTo>
                <a:cubicBezTo>
                  <a:pt x="154" y="462"/>
                  <a:pt x="153" y="462"/>
                  <a:pt x="152" y="462"/>
                </a:cubicBezTo>
                <a:cubicBezTo>
                  <a:pt x="145" y="459"/>
                  <a:pt x="139" y="454"/>
                  <a:pt x="132" y="450"/>
                </a:cubicBezTo>
                <a:cubicBezTo>
                  <a:pt x="129" y="448"/>
                  <a:pt x="125" y="447"/>
                  <a:pt x="122" y="445"/>
                </a:cubicBezTo>
                <a:cubicBezTo>
                  <a:pt x="117" y="450"/>
                  <a:pt x="111" y="449"/>
                  <a:pt x="104" y="449"/>
                </a:cubicBezTo>
                <a:cubicBezTo>
                  <a:pt x="101" y="449"/>
                  <a:pt x="99" y="448"/>
                  <a:pt x="96" y="448"/>
                </a:cubicBezTo>
                <a:cubicBezTo>
                  <a:pt x="95" y="448"/>
                  <a:pt x="94" y="447"/>
                  <a:pt x="93" y="447"/>
                </a:cubicBezTo>
                <a:cubicBezTo>
                  <a:pt x="100" y="443"/>
                  <a:pt x="106" y="439"/>
                  <a:pt x="114" y="440"/>
                </a:cubicBezTo>
                <a:cubicBezTo>
                  <a:pt x="115" y="440"/>
                  <a:pt x="116" y="440"/>
                  <a:pt x="117" y="440"/>
                </a:cubicBezTo>
                <a:cubicBezTo>
                  <a:pt x="117" y="440"/>
                  <a:pt x="117" y="440"/>
                  <a:pt x="117" y="440"/>
                </a:cubicBezTo>
                <a:cubicBezTo>
                  <a:pt x="116" y="439"/>
                  <a:pt x="115" y="438"/>
                  <a:pt x="114" y="437"/>
                </a:cubicBezTo>
                <a:cubicBezTo>
                  <a:pt x="108" y="434"/>
                  <a:pt x="102" y="428"/>
                  <a:pt x="97" y="423"/>
                </a:cubicBezTo>
                <a:cubicBezTo>
                  <a:pt x="96" y="422"/>
                  <a:pt x="95" y="421"/>
                  <a:pt x="94" y="420"/>
                </a:cubicBezTo>
                <a:cubicBezTo>
                  <a:pt x="93" y="419"/>
                  <a:pt x="91" y="418"/>
                  <a:pt x="89" y="419"/>
                </a:cubicBezTo>
                <a:cubicBezTo>
                  <a:pt x="84" y="422"/>
                  <a:pt x="79" y="421"/>
                  <a:pt x="74" y="419"/>
                </a:cubicBezTo>
                <a:cubicBezTo>
                  <a:pt x="70" y="417"/>
                  <a:pt x="66" y="415"/>
                  <a:pt x="63" y="413"/>
                </a:cubicBezTo>
                <a:cubicBezTo>
                  <a:pt x="62" y="413"/>
                  <a:pt x="62" y="412"/>
                  <a:pt x="61" y="411"/>
                </a:cubicBezTo>
                <a:cubicBezTo>
                  <a:pt x="70" y="408"/>
                  <a:pt x="77" y="409"/>
                  <a:pt x="85" y="413"/>
                </a:cubicBezTo>
                <a:cubicBezTo>
                  <a:pt x="85" y="412"/>
                  <a:pt x="85" y="411"/>
                  <a:pt x="85" y="411"/>
                </a:cubicBezTo>
                <a:cubicBezTo>
                  <a:pt x="79" y="406"/>
                  <a:pt x="75" y="400"/>
                  <a:pt x="70" y="393"/>
                </a:cubicBezTo>
                <a:cubicBezTo>
                  <a:pt x="68" y="391"/>
                  <a:pt x="66" y="389"/>
                  <a:pt x="63" y="387"/>
                </a:cubicBezTo>
                <a:cubicBezTo>
                  <a:pt x="58" y="390"/>
                  <a:pt x="53" y="388"/>
                  <a:pt x="48" y="386"/>
                </a:cubicBezTo>
                <a:cubicBezTo>
                  <a:pt x="45" y="385"/>
                  <a:pt x="42" y="384"/>
                  <a:pt x="39" y="383"/>
                </a:cubicBezTo>
                <a:cubicBezTo>
                  <a:pt x="37" y="382"/>
                  <a:pt x="36" y="381"/>
                  <a:pt x="36" y="380"/>
                </a:cubicBezTo>
                <a:cubicBezTo>
                  <a:pt x="44" y="377"/>
                  <a:pt x="53" y="377"/>
                  <a:pt x="61" y="382"/>
                </a:cubicBezTo>
                <a:cubicBezTo>
                  <a:pt x="60" y="381"/>
                  <a:pt x="60" y="380"/>
                  <a:pt x="60" y="379"/>
                </a:cubicBezTo>
                <a:cubicBezTo>
                  <a:pt x="57" y="374"/>
                  <a:pt x="54" y="369"/>
                  <a:pt x="51" y="364"/>
                </a:cubicBezTo>
                <a:cubicBezTo>
                  <a:pt x="49" y="362"/>
                  <a:pt x="49" y="360"/>
                  <a:pt x="48" y="358"/>
                </a:cubicBezTo>
                <a:cubicBezTo>
                  <a:pt x="48" y="358"/>
                  <a:pt x="47" y="357"/>
                  <a:pt x="46" y="356"/>
                </a:cubicBezTo>
                <a:cubicBezTo>
                  <a:pt x="45" y="356"/>
                  <a:pt x="43" y="357"/>
                  <a:pt x="41" y="357"/>
                </a:cubicBezTo>
                <a:cubicBezTo>
                  <a:pt x="35" y="357"/>
                  <a:pt x="29" y="355"/>
                  <a:pt x="24" y="352"/>
                </a:cubicBezTo>
                <a:cubicBezTo>
                  <a:pt x="22" y="350"/>
                  <a:pt x="19" y="349"/>
                  <a:pt x="17" y="348"/>
                </a:cubicBezTo>
                <a:cubicBezTo>
                  <a:pt x="16" y="347"/>
                  <a:pt x="15" y="346"/>
                  <a:pt x="14" y="345"/>
                </a:cubicBezTo>
                <a:cubicBezTo>
                  <a:pt x="15" y="344"/>
                  <a:pt x="16" y="344"/>
                  <a:pt x="16" y="344"/>
                </a:cubicBezTo>
                <a:cubicBezTo>
                  <a:pt x="19" y="345"/>
                  <a:pt x="22" y="344"/>
                  <a:pt x="26" y="345"/>
                </a:cubicBezTo>
                <a:cubicBezTo>
                  <a:pt x="29" y="345"/>
                  <a:pt x="32" y="345"/>
                  <a:pt x="34" y="346"/>
                </a:cubicBezTo>
                <a:cubicBezTo>
                  <a:pt x="37" y="346"/>
                  <a:pt x="40" y="348"/>
                  <a:pt x="43" y="349"/>
                </a:cubicBezTo>
                <a:cubicBezTo>
                  <a:pt x="42" y="346"/>
                  <a:pt x="41" y="342"/>
                  <a:pt x="40" y="339"/>
                </a:cubicBezTo>
                <a:cubicBezTo>
                  <a:pt x="36" y="332"/>
                  <a:pt x="34" y="324"/>
                  <a:pt x="32" y="316"/>
                </a:cubicBezTo>
                <a:cubicBezTo>
                  <a:pt x="31" y="312"/>
                  <a:pt x="30" y="311"/>
                  <a:pt x="25" y="310"/>
                </a:cubicBezTo>
                <a:cubicBezTo>
                  <a:pt x="17" y="309"/>
                  <a:pt x="9" y="306"/>
                  <a:pt x="4" y="299"/>
                </a:cubicBezTo>
                <a:cubicBezTo>
                  <a:pt x="3" y="298"/>
                  <a:pt x="2" y="296"/>
                  <a:pt x="1" y="294"/>
                </a:cubicBezTo>
                <a:cubicBezTo>
                  <a:pt x="4" y="293"/>
                  <a:pt x="6" y="293"/>
                  <a:pt x="9" y="293"/>
                </a:cubicBezTo>
                <a:cubicBezTo>
                  <a:pt x="16" y="295"/>
                  <a:pt x="21" y="299"/>
                  <a:pt x="26" y="304"/>
                </a:cubicBezTo>
                <a:cubicBezTo>
                  <a:pt x="27" y="304"/>
                  <a:pt x="27" y="305"/>
                  <a:pt x="28" y="305"/>
                </a:cubicBezTo>
                <a:cubicBezTo>
                  <a:pt x="28" y="305"/>
                  <a:pt x="28" y="305"/>
                  <a:pt x="29" y="305"/>
                </a:cubicBezTo>
                <a:cubicBezTo>
                  <a:pt x="28" y="300"/>
                  <a:pt x="27" y="295"/>
                  <a:pt x="26" y="290"/>
                </a:cubicBezTo>
                <a:cubicBezTo>
                  <a:pt x="25" y="285"/>
                  <a:pt x="25" y="280"/>
                  <a:pt x="24" y="275"/>
                </a:cubicBezTo>
                <a:cubicBezTo>
                  <a:pt x="22" y="274"/>
                  <a:pt x="20" y="273"/>
                  <a:pt x="18" y="272"/>
                </a:cubicBezTo>
                <a:cubicBezTo>
                  <a:pt x="13" y="270"/>
                  <a:pt x="9" y="266"/>
                  <a:pt x="5" y="262"/>
                </a:cubicBezTo>
                <a:cubicBezTo>
                  <a:pt x="4" y="260"/>
                  <a:pt x="2" y="257"/>
                  <a:pt x="1" y="255"/>
                </a:cubicBezTo>
                <a:cubicBezTo>
                  <a:pt x="0" y="254"/>
                  <a:pt x="0" y="253"/>
                  <a:pt x="0" y="252"/>
                </a:cubicBezTo>
                <a:cubicBezTo>
                  <a:pt x="1" y="252"/>
                  <a:pt x="2" y="252"/>
                  <a:pt x="2" y="252"/>
                </a:cubicBezTo>
                <a:cubicBezTo>
                  <a:pt x="8" y="253"/>
                  <a:pt x="13" y="256"/>
                  <a:pt x="18" y="260"/>
                </a:cubicBezTo>
                <a:cubicBezTo>
                  <a:pt x="19" y="262"/>
                  <a:pt x="21" y="263"/>
                  <a:pt x="23" y="265"/>
                </a:cubicBezTo>
                <a:cubicBezTo>
                  <a:pt x="24" y="254"/>
                  <a:pt x="23" y="244"/>
                  <a:pt x="24" y="234"/>
                </a:cubicBezTo>
                <a:cubicBezTo>
                  <a:pt x="12" y="230"/>
                  <a:pt x="8" y="220"/>
                  <a:pt x="5" y="210"/>
                </a:cubicBezTo>
                <a:cubicBezTo>
                  <a:pt x="5" y="209"/>
                  <a:pt x="5" y="207"/>
                  <a:pt x="6" y="206"/>
                </a:cubicBezTo>
                <a:cubicBezTo>
                  <a:pt x="12" y="212"/>
                  <a:pt x="20" y="216"/>
                  <a:pt x="24" y="223"/>
                </a:cubicBezTo>
                <a:cubicBezTo>
                  <a:pt x="24" y="224"/>
                  <a:pt x="24" y="224"/>
                  <a:pt x="25" y="225"/>
                </a:cubicBezTo>
                <a:close/>
                <a:moveTo>
                  <a:pt x="116" y="74"/>
                </a:moveTo>
                <a:cubicBezTo>
                  <a:pt x="119" y="74"/>
                  <a:pt x="122" y="74"/>
                  <a:pt x="125" y="74"/>
                </a:cubicBezTo>
                <a:cubicBezTo>
                  <a:pt x="127" y="74"/>
                  <a:pt x="130" y="75"/>
                  <a:pt x="133" y="76"/>
                </a:cubicBezTo>
                <a:cubicBezTo>
                  <a:pt x="135" y="77"/>
                  <a:pt x="138" y="78"/>
                  <a:pt x="139" y="81"/>
                </a:cubicBezTo>
                <a:cubicBezTo>
                  <a:pt x="128" y="85"/>
                  <a:pt x="117" y="86"/>
                  <a:pt x="106" y="81"/>
                </a:cubicBezTo>
                <a:cubicBezTo>
                  <a:pt x="98" y="89"/>
                  <a:pt x="89" y="96"/>
                  <a:pt x="82" y="105"/>
                </a:cubicBezTo>
                <a:cubicBezTo>
                  <a:pt x="83" y="105"/>
                  <a:pt x="84" y="104"/>
                  <a:pt x="85" y="104"/>
                </a:cubicBezTo>
                <a:cubicBezTo>
                  <a:pt x="90" y="100"/>
                  <a:pt x="97" y="100"/>
                  <a:pt x="103" y="102"/>
                </a:cubicBezTo>
                <a:cubicBezTo>
                  <a:pt x="104" y="102"/>
                  <a:pt x="105" y="103"/>
                  <a:pt x="105" y="105"/>
                </a:cubicBezTo>
                <a:cubicBezTo>
                  <a:pt x="103" y="106"/>
                  <a:pt x="100" y="108"/>
                  <a:pt x="97" y="109"/>
                </a:cubicBezTo>
                <a:cubicBezTo>
                  <a:pt x="91" y="111"/>
                  <a:pt x="85" y="112"/>
                  <a:pt x="78" y="112"/>
                </a:cubicBezTo>
                <a:cubicBezTo>
                  <a:pt x="76" y="112"/>
                  <a:pt x="75" y="113"/>
                  <a:pt x="74" y="114"/>
                </a:cubicBezTo>
                <a:cubicBezTo>
                  <a:pt x="73" y="117"/>
                  <a:pt x="71" y="119"/>
                  <a:pt x="69" y="121"/>
                </a:cubicBezTo>
                <a:cubicBezTo>
                  <a:pt x="63" y="128"/>
                  <a:pt x="59" y="136"/>
                  <a:pt x="55" y="144"/>
                </a:cubicBezTo>
                <a:cubicBezTo>
                  <a:pt x="54" y="145"/>
                  <a:pt x="54" y="146"/>
                  <a:pt x="53" y="147"/>
                </a:cubicBezTo>
                <a:cubicBezTo>
                  <a:pt x="59" y="145"/>
                  <a:pt x="64" y="141"/>
                  <a:pt x="71" y="144"/>
                </a:cubicBezTo>
                <a:cubicBezTo>
                  <a:pt x="69" y="150"/>
                  <a:pt x="66" y="153"/>
                  <a:pt x="61" y="155"/>
                </a:cubicBezTo>
                <a:cubicBezTo>
                  <a:pt x="57" y="157"/>
                  <a:pt x="53" y="159"/>
                  <a:pt x="49" y="160"/>
                </a:cubicBezTo>
                <a:cubicBezTo>
                  <a:pt x="47" y="161"/>
                  <a:pt x="45" y="161"/>
                  <a:pt x="44" y="163"/>
                </a:cubicBezTo>
                <a:cubicBezTo>
                  <a:pt x="42" y="169"/>
                  <a:pt x="40" y="174"/>
                  <a:pt x="38" y="180"/>
                </a:cubicBezTo>
                <a:cubicBezTo>
                  <a:pt x="37" y="183"/>
                  <a:pt x="37" y="186"/>
                  <a:pt x="35" y="189"/>
                </a:cubicBezTo>
                <a:cubicBezTo>
                  <a:pt x="34" y="191"/>
                  <a:pt x="34" y="194"/>
                  <a:pt x="33" y="197"/>
                </a:cubicBezTo>
                <a:cubicBezTo>
                  <a:pt x="33" y="197"/>
                  <a:pt x="34" y="197"/>
                  <a:pt x="34" y="198"/>
                </a:cubicBezTo>
                <a:cubicBezTo>
                  <a:pt x="36" y="191"/>
                  <a:pt x="42" y="188"/>
                  <a:pt x="48" y="185"/>
                </a:cubicBezTo>
                <a:cubicBezTo>
                  <a:pt x="50" y="184"/>
                  <a:pt x="51" y="184"/>
                  <a:pt x="53" y="187"/>
                </a:cubicBezTo>
                <a:cubicBezTo>
                  <a:pt x="53" y="188"/>
                  <a:pt x="53" y="188"/>
                  <a:pt x="52" y="189"/>
                </a:cubicBezTo>
                <a:cubicBezTo>
                  <a:pt x="47" y="196"/>
                  <a:pt x="40" y="202"/>
                  <a:pt x="32" y="207"/>
                </a:cubicBezTo>
                <a:cubicBezTo>
                  <a:pt x="30" y="209"/>
                  <a:pt x="29" y="210"/>
                  <a:pt x="29" y="212"/>
                </a:cubicBezTo>
                <a:cubicBezTo>
                  <a:pt x="28" y="224"/>
                  <a:pt x="27" y="235"/>
                  <a:pt x="26" y="246"/>
                </a:cubicBezTo>
                <a:cubicBezTo>
                  <a:pt x="26" y="247"/>
                  <a:pt x="26" y="247"/>
                  <a:pt x="26" y="248"/>
                </a:cubicBezTo>
                <a:cubicBezTo>
                  <a:pt x="26" y="248"/>
                  <a:pt x="26" y="248"/>
                  <a:pt x="27" y="248"/>
                </a:cubicBezTo>
                <a:cubicBezTo>
                  <a:pt x="27" y="243"/>
                  <a:pt x="30" y="239"/>
                  <a:pt x="33" y="236"/>
                </a:cubicBezTo>
                <a:cubicBezTo>
                  <a:pt x="36" y="233"/>
                  <a:pt x="40" y="229"/>
                  <a:pt x="45" y="228"/>
                </a:cubicBezTo>
                <a:cubicBezTo>
                  <a:pt x="48" y="230"/>
                  <a:pt x="46" y="233"/>
                  <a:pt x="45" y="235"/>
                </a:cubicBezTo>
                <a:cubicBezTo>
                  <a:pt x="41" y="243"/>
                  <a:pt x="33" y="248"/>
                  <a:pt x="25" y="254"/>
                </a:cubicBezTo>
                <a:cubicBezTo>
                  <a:pt x="26" y="262"/>
                  <a:pt x="26" y="271"/>
                  <a:pt x="28" y="281"/>
                </a:cubicBezTo>
                <a:cubicBezTo>
                  <a:pt x="29" y="279"/>
                  <a:pt x="30" y="277"/>
                  <a:pt x="32" y="276"/>
                </a:cubicBezTo>
                <a:cubicBezTo>
                  <a:pt x="35" y="273"/>
                  <a:pt x="38" y="269"/>
                  <a:pt x="41" y="266"/>
                </a:cubicBezTo>
                <a:cubicBezTo>
                  <a:pt x="43" y="265"/>
                  <a:pt x="44" y="265"/>
                  <a:pt x="45" y="268"/>
                </a:cubicBezTo>
                <a:cubicBezTo>
                  <a:pt x="45" y="268"/>
                  <a:pt x="45" y="269"/>
                  <a:pt x="45" y="270"/>
                </a:cubicBezTo>
                <a:cubicBezTo>
                  <a:pt x="44" y="273"/>
                  <a:pt x="43" y="276"/>
                  <a:pt x="41" y="279"/>
                </a:cubicBezTo>
                <a:cubicBezTo>
                  <a:pt x="37" y="282"/>
                  <a:pt x="33" y="286"/>
                  <a:pt x="30" y="289"/>
                </a:cubicBezTo>
                <a:cubicBezTo>
                  <a:pt x="30" y="292"/>
                  <a:pt x="29" y="295"/>
                  <a:pt x="30" y="299"/>
                </a:cubicBezTo>
                <a:cubicBezTo>
                  <a:pt x="31" y="302"/>
                  <a:pt x="32" y="305"/>
                  <a:pt x="33" y="308"/>
                </a:cubicBezTo>
                <a:cubicBezTo>
                  <a:pt x="33" y="312"/>
                  <a:pt x="34" y="315"/>
                  <a:pt x="35" y="318"/>
                </a:cubicBezTo>
                <a:cubicBezTo>
                  <a:pt x="36" y="321"/>
                  <a:pt x="36" y="325"/>
                  <a:pt x="39" y="328"/>
                </a:cubicBezTo>
                <a:cubicBezTo>
                  <a:pt x="40" y="322"/>
                  <a:pt x="42" y="318"/>
                  <a:pt x="45" y="315"/>
                </a:cubicBezTo>
                <a:cubicBezTo>
                  <a:pt x="47" y="313"/>
                  <a:pt x="48" y="311"/>
                  <a:pt x="50" y="309"/>
                </a:cubicBezTo>
                <a:cubicBezTo>
                  <a:pt x="51" y="307"/>
                  <a:pt x="52" y="306"/>
                  <a:pt x="54" y="305"/>
                </a:cubicBezTo>
                <a:cubicBezTo>
                  <a:pt x="54" y="305"/>
                  <a:pt x="55" y="305"/>
                  <a:pt x="57" y="305"/>
                </a:cubicBezTo>
                <a:cubicBezTo>
                  <a:pt x="56" y="307"/>
                  <a:pt x="56" y="308"/>
                  <a:pt x="55" y="309"/>
                </a:cubicBezTo>
                <a:cubicBezTo>
                  <a:pt x="54" y="312"/>
                  <a:pt x="53" y="315"/>
                  <a:pt x="52" y="317"/>
                </a:cubicBezTo>
                <a:cubicBezTo>
                  <a:pt x="48" y="323"/>
                  <a:pt x="44" y="328"/>
                  <a:pt x="40" y="334"/>
                </a:cubicBezTo>
                <a:cubicBezTo>
                  <a:pt x="44" y="345"/>
                  <a:pt x="49" y="355"/>
                  <a:pt x="55" y="364"/>
                </a:cubicBezTo>
                <a:cubicBezTo>
                  <a:pt x="55" y="364"/>
                  <a:pt x="55" y="363"/>
                  <a:pt x="55" y="362"/>
                </a:cubicBezTo>
                <a:cubicBezTo>
                  <a:pt x="55" y="361"/>
                  <a:pt x="54" y="360"/>
                  <a:pt x="54" y="359"/>
                </a:cubicBezTo>
                <a:cubicBezTo>
                  <a:pt x="53" y="351"/>
                  <a:pt x="56" y="345"/>
                  <a:pt x="59" y="338"/>
                </a:cubicBezTo>
                <a:cubicBezTo>
                  <a:pt x="60" y="337"/>
                  <a:pt x="62" y="337"/>
                  <a:pt x="62" y="338"/>
                </a:cubicBezTo>
                <a:cubicBezTo>
                  <a:pt x="63" y="340"/>
                  <a:pt x="63" y="342"/>
                  <a:pt x="64" y="343"/>
                </a:cubicBezTo>
                <a:cubicBezTo>
                  <a:pt x="64" y="348"/>
                  <a:pt x="63" y="353"/>
                  <a:pt x="62" y="357"/>
                </a:cubicBezTo>
                <a:cubicBezTo>
                  <a:pt x="61" y="360"/>
                  <a:pt x="60" y="363"/>
                  <a:pt x="60" y="366"/>
                </a:cubicBezTo>
                <a:cubicBezTo>
                  <a:pt x="56" y="367"/>
                  <a:pt x="56" y="368"/>
                  <a:pt x="59" y="371"/>
                </a:cubicBezTo>
                <a:cubicBezTo>
                  <a:pt x="62" y="376"/>
                  <a:pt x="65" y="381"/>
                  <a:pt x="68" y="386"/>
                </a:cubicBezTo>
                <a:cubicBezTo>
                  <a:pt x="69" y="388"/>
                  <a:pt x="69" y="389"/>
                  <a:pt x="71" y="389"/>
                </a:cubicBezTo>
                <a:cubicBezTo>
                  <a:pt x="71" y="383"/>
                  <a:pt x="72" y="378"/>
                  <a:pt x="72" y="372"/>
                </a:cubicBezTo>
                <a:cubicBezTo>
                  <a:pt x="72" y="371"/>
                  <a:pt x="73" y="370"/>
                  <a:pt x="73" y="369"/>
                </a:cubicBezTo>
                <a:cubicBezTo>
                  <a:pt x="73" y="368"/>
                  <a:pt x="74" y="368"/>
                  <a:pt x="75" y="367"/>
                </a:cubicBezTo>
                <a:cubicBezTo>
                  <a:pt x="75" y="368"/>
                  <a:pt x="76" y="368"/>
                  <a:pt x="76" y="368"/>
                </a:cubicBezTo>
                <a:cubicBezTo>
                  <a:pt x="76" y="369"/>
                  <a:pt x="76" y="370"/>
                  <a:pt x="76" y="370"/>
                </a:cubicBezTo>
                <a:cubicBezTo>
                  <a:pt x="79" y="374"/>
                  <a:pt x="79" y="379"/>
                  <a:pt x="79" y="383"/>
                </a:cubicBezTo>
                <a:cubicBezTo>
                  <a:pt x="80" y="388"/>
                  <a:pt x="77" y="392"/>
                  <a:pt x="79" y="397"/>
                </a:cubicBezTo>
                <a:cubicBezTo>
                  <a:pt x="77" y="400"/>
                  <a:pt x="79" y="401"/>
                  <a:pt x="81" y="403"/>
                </a:cubicBezTo>
                <a:cubicBezTo>
                  <a:pt x="86" y="408"/>
                  <a:pt x="90" y="413"/>
                  <a:pt x="95" y="418"/>
                </a:cubicBezTo>
                <a:cubicBezTo>
                  <a:pt x="96" y="419"/>
                  <a:pt x="96" y="419"/>
                  <a:pt x="97" y="419"/>
                </a:cubicBezTo>
                <a:cubicBezTo>
                  <a:pt x="93" y="403"/>
                  <a:pt x="93" y="398"/>
                  <a:pt x="95" y="395"/>
                </a:cubicBezTo>
                <a:cubicBezTo>
                  <a:pt x="99" y="398"/>
                  <a:pt x="101" y="401"/>
                  <a:pt x="102" y="405"/>
                </a:cubicBezTo>
                <a:cubicBezTo>
                  <a:pt x="103" y="412"/>
                  <a:pt x="104" y="418"/>
                  <a:pt x="104" y="425"/>
                </a:cubicBezTo>
                <a:cubicBezTo>
                  <a:pt x="105" y="426"/>
                  <a:pt x="105" y="427"/>
                  <a:pt x="106" y="428"/>
                </a:cubicBezTo>
                <a:cubicBezTo>
                  <a:pt x="111" y="432"/>
                  <a:pt x="116" y="436"/>
                  <a:pt x="121" y="440"/>
                </a:cubicBezTo>
                <a:cubicBezTo>
                  <a:pt x="123" y="442"/>
                  <a:pt x="126" y="443"/>
                  <a:pt x="130" y="446"/>
                </a:cubicBezTo>
                <a:cubicBezTo>
                  <a:pt x="128" y="442"/>
                  <a:pt x="127" y="439"/>
                  <a:pt x="125" y="435"/>
                </a:cubicBezTo>
                <a:cubicBezTo>
                  <a:pt x="124" y="432"/>
                  <a:pt x="123" y="429"/>
                  <a:pt x="125" y="425"/>
                </a:cubicBezTo>
                <a:cubicBezTo>
                  <a:pt x="130" y="427"/>
                  <a:pt x="134" y="431"/>
                  <a:pt x="136" y="436"/>
                </a:cubicBezTo>
                <a:cubicBezTo>
                  <a:pt x="138" y="440"/>
                  <a:pt x="140" y="443"/>
                  <a:pt x="140" y="448"/>
                </a:cubicBezTo>
                <a:cubicBezTo>
                  <a:pt x="141" y="451"/>
                  <a:pt x="142" y="454"/>
                  <a:pt x="145" y="455"/>
                </a:cubicBezTo>
                <a:cubicBezTo>
                  <a:pt x="152" y="458"/>
                  <a:pt x="157" y="461"/>
                  <a:pt x="163" y="464"/>
                </a:cubicBezTo>
                <a:cubicBezTo>
                  <a:pt x="166" y="465"/>
                  <a:pt x="169" y="466"/>
                  <a:pt x="172" y="468"/>
                </a:cubicBezTo>
                <a:cubicBezTo>
                  <a:pt x="172" y="466"/>
                  <a:pt x="172" y="466"/>
                  <a:pt x="171" y="465"/>
                </a:cubicBezTo>
                <a:cubicBezTo>
                  <a:pt x="168" y="461"/>
                  <a:pt x="165" y="458"/>
                  <a:pt x="163" y="454"/>
                </a:cubicBezTo>
                <a:cubicBezTo>
                  <a:pt x="162" y="452"/>
                  <a:pt x="161" y="450"/>
                  <a:pt x="162" y="449"/>
                </a:cubicBezTo>
                <a:cubicBezTo>
                  <a:pt x="162" y="449"/>
                  <a:pt x="163" y="448"/>
                  <a:pt x="163" y="449"/>
                </a:cubicBezTo>
                <a:cubicBezTo>
                  <a:pt x="163" y="449"/>
                  <a:pt x="164" y="449"/>
                  <a:pt x="164" y="449"/>
                </a:cubicBezTo>
                <a:cubicBezTo>
                  <a:pt x="172" y="454"/>
                  <a:pt x="179" y="460"/>
                  <a:pt x="184" y="468"/>
                </a:cubicBezTo>
                <a:cubicBezTo>
                  <a:pt x="186" y="472"/>
                  <a:pt x="187" y="474"/>
                  <a:pt x="191" y="474"/>
                </a:cubicBezTo>
                <a:cubicBezTo>
                  <a:pt x="192" y="475"/>
                  <a:pt x="193" y="475"/>
                  <a:pt x="194" y="475"/>
                </a:cubicBezTo>
                <a:cubicBezTo>
                  <a:pt x="197" y="476"/>
                  <a:pt x="200" y="477"/>
                  <a:pt x="203" y="476"/>
                </a:cubicBezTo>
                <a:cubicBezTo>
                  <a:pt x="209" y="480"/>
                  <a:pt x="215" y="480"/>
                  <a:pt x="220" y="481"/>
                </a:cubicBezTo>
                <a:cubicBezTo>
                  <a:pt x="213" y="476"/>
                  <a:pt x="206" y="470"/>
                  <a:pt x="201" y="462"/>
                </a:cubicBezTo>
                <a:cubicBezTo>
                  <a:pt x="202" y="462"/>
                  <a:pt x="203" y="463"/>
                  <a:pt x="203" y="463"/>
                </a:cubicBezTo>
                <a:cubicBezTo>
                  <a:pt x="204" y="463"/>
                  <a:pt x="205" y="464"/>
                  <a:pt x="206" y="464"/>
                </a:cubicBezTo>
                <a:cubicBezTo>
                  <a:pt x="213" y="464"/>
                  <a:pt x="217" y="467"/>
                  <a:pt x="222" y="470"/>
                </a:cubicBezTo>
                <a:cubicBezTo>
                  <a:pt x="223" y="471"/>
                  <a:pt x="223" y="472"/>
                  <a:pt x="224" y="473"/>
                </a:cubicBezTo>
                <a:cubicBezTo>
                  <a:pt x="225" y="475"/>
                  <a:pt x="227" y="478"/>
                  <a:pt x="229" y="481"/>
                </a:cubicBezTo>
                <a:cubicBezTo>
                  <a:pt x="229" y="482"/>
                  <a:pt x="231" y="483"/>
                  <a:pt x="233" y="483"/>
                </a:cubicBezTo>
                <a:cubicBezTo>
                  <a:pt x="237" y="483"/>
                  <a:pt x="241" y="484"/>
                  <a:pt x="246" y="484"/>
                </a:cubicBezTo>
                <a:cubicBezTo>
                  <a:pt x="248" y="484"/>
                  <a:pt x="250" y="484"/>
                  <a:pt x="252" y="484"/>
                </a:cubicBezTo>
                <a:cubicBezTo>
                  <a:pt x="254" y="484"/>
                  <a:pt x="256" y="484"/>
                  <a:pt x="258" y="484"/>
                </a:cubicBezTo>
                <a:cubicBezTo>
                  <a:pt x="260" y="485"/>
                  <a:pt x="263" y="484"/>
                  <a:pt x="265" y="484"/>
                </a:cubicBezTo>
                <a:cubicBezTo>
                  <a:pt x="264" y="483"/>
                  <a:pt x="263" y="482"/>
                  <a:pt x="262" y="482"/>
                </a:cubicBezTo>
                <a:cubicBezTo>
                  <a:pt x="256" y="480"/>
                  <a:pt x="251" y="476"/>
                  <a:pt x="248" y="471"/>
                </a:cubicBezTo>
                <a:cubicBezTo>
                  <a:pt x="247" y="470"/>
                  <a:pt x="245" y="468"/>
                  <a:pt x="246" y="466"/>
                </a:cubicBezTo>
                <a:cubicBezTo>
                  <a:pt x="247" y="467"/>
                  <a:pt x="248" y="467"/>
                  <a:pt x="250" y="468"/>
                </a:cubicBezTo>
                <a:cubicBezTo>
                  <a:pt x="255" y="468"/>
                  <a:pt x="260" y="470"/>
                  <a:pt x="264" y="474"/>
                </a:cubicBezTo>
                <a:cubicBezTo>
                  <a:pt x="267" y="476"/>
                  <a:pt x="269" y="479"/>
                  <a:pt x="272" y="481"/>
                </a:cubicBezTo>
                <a:cubicBezTo>
                  <a:pt x="273" y="482"/>
                  <a:pt x="274" y="484"/>
                  <a:pt x="276" y="483"/>
                </a:cubicBezTo>
                <a:cubicBezTo>
                  <a:pt x="286" y="482"/>
                  <a:pt x="296" y="480"/>
                  <a:pt x="305" y="479"/>
                </a:cubicBezTo>
                <a:cubicBezTo>
                  <a:pt x="307" y="479"/>
                  <a:pt x="308" y="478"/>
                  <a:pt x="310" y="477"/>
                </a:cubicBezTo>
                <a:cubicBezTo>
                  <a:pt x="307" y="477"/>
                  <a:pt x="305" y="476"/>
                  <a:pt x="303" y="475"/>
                </a:cubicBezTo>
                <a:cubicBezTo>
                  <a:pt x="299" y="474"/>
                  <a:pt x="295" y="473"/>
                  <a:pt x="292" y="470"/>
                </a:cubicBezTo>
                <a:cubicBezTo>
                  <a:pt x="291" y="469"/>
                  <a:pt x="289" y="467"/>
                  <a:pt x="289" y="463"/>
                </a:cubicBezTo>
                <a:cubicBezTo>
                  <a:pt x="291" y="464"/>
                  <a:pt x="292" y="463"/>
                  <a:pt x="293" y="464"/>
                </a:cubicBezTo>
                <a:cubicBezTo>
                  <a:pt x="302" y="465"/>
                  <a:pt x="310" y="469"/>
                  <a:pt x="317" y="474"/>
                </a:cubicBezTo>
                <a:cubicBezTo>
                  <a:pt x="319" y="475"/>
                  <a:pt x="320" y="476"/>
                  <a:pt x="322" y="475"/>
                </a:cubicBezTo>
                <a:cubicBezTo>
                  <a:pt x="328" y="473"/>
                  <a:pt x="334" y="471"/>
                  <a:pt x="340" y="468"/>
                </a:cubicBezTo>
                <a:cubicBezTo>
                  <a:pt x="342" y="468"/>
                  <a:pt x="345" y="467"/>
                  <a:pt x="347" y="466"/>
                </a:cubicBezTo>
                <a:cubicBezTo>
                  <a:pt x="341" y="463"/>
                  <a:pt x="334" y="462"/>
                  <a:pt x="330" y="456"/>
                </a:cubicBezTo>
                <a:cubicBezTo>
                  <a:pt x="334" y="456"/>
                  <a:pt x="337" y="455"/>
                  <a:pt x="340" y="455"/>
                </a:cubicBezTo>
                <a:cubicBezTo>
                  <a:pt x="346" y="454"/>
                  <a:pt x="353" y="456"/>
                  <a:pt x="359" y="458"/>
                </a:cubicBezTo>
                <a:cubicBezTo>
                  <a:pt x="361" y="459"/>
                  <a:pt x="363" y="459"/>
                  <a:pt x="364" y="458"/>
                </a:cubicBezTo>
                <a:cubicBezTo>
                  <a:pt x="369" y="455"/>
                  <a:pt x="373" y="453"/>
                  <a:pt x="378" y="450"/>
                </a:cubicBezTo>
                <a:cubicBezTo>
                  <a:pt x="378" y="450"/>
                  <a:pt x="379" y="450"/>
                  <a:pt x="380" y="448"/>
                </a:cubicBezTo>
                <a:cubicBezTo>
                  <a:pt x="374" y="449"/>
                  <a:pt x="369" y="448"/>
                  <a:pt x="364" y="444"/>
                </a:cubicBezTo>
                <a:cubicBezTo>
                  <a:pt x="365" y="443"/>
                  <a:pt x="366" y="442"/>
                  <a:pt x="367" y="442"/>
                </a:cubicBezTo>
                <a:cubicBezTo>
                  <a:pt x="374" y="438"/>
                  <a:pt x="382" y="436"/>
                  <a:pt x="391" y="439"/>
                </a:cubicBezTo>
                <a:cubicBezTo>
                  <a:pt x="393" y="440"/>
                  <a:pt x="395" y="440"/>
                  <a:pt x="396" y="438"/>
                </a:cubicBezTo>
                <a:cubicBezTo>
                  <a:pt x="401" y="434"/>
                  <a:pt x="406" y="430"/>
                  <a:pt x="411" y="426"/>
                </a:cubicBezTo>
                <a:cubicBezTo>
                  <a:pt x="412" y="426"/>
                  <a:pt x="413" y="425"/>
                  <a:pt x="415" y="423"/>
                </a:cubicBezTo>
                <a:cubicBezTo>
                  <a:pt x="403" y="426"/>
                  <a:pt x="399" y="426"/>
                  <a:pt x="393" y="421"/>
                </a:cubicBezTo>
                <a:cubicBezTo>
                  <a:pt x="394" y="420"/>
                  <a:pt x="395" y="418"/>
                  <a:pt x="396" y="418"/>
                </a:cubicBezTo>
                <a:cubicBezTo>
                  <a:pt x="405" y="414"/>
                  <a:pt x="413" y="411"/>
                  <a:pt x="422" y="412"/>
                </a:cubicBezTo>
                <a:cubicBezTo>
                  <a:pt x="425" y="413"/>
                  <a:pt x="427" y="412"/>
                  <a:pt x="429" y="410"/>
                </a:cubicBezTo>
                <a:cubicBezTo>
                  <a:pt x="432" y="406"/>
                  <a:pt x="436" y="402"/>
                  <a:pt x="440" y="397"/>
                </a:cubicBezTo>
                <a:cubicBezTo>
                  <a:pt x="443" y="394"/>
                  <a:pt x="445" y="390"/>
                  <a:pt x="448" y="387"/>
                </a:cubicBezTo>
                <a:cubicBezTo>
                  <a:pt x="448" y="386"/>
                  <a:pt x="448" y="386"/>
                  <a:pt x="447" y="386"/>
                </a:cubicBezTo>
                <a:cubicBezTo>
                  <a:pt x="446" y="386"/>
                  <a:pt x="445" y="387"/>
                  <a:pt x="444" y="387"/>
                </a:cubicBezTo>
                <a:cubicBezTo>
                  <a:pt x="442" y="389"/>
                  <a:pt x="440" y="391"/>
                  <a:pt x="437" y="392"/>
                </a:cubicBezTo>
                <a:cubicBezTo>
                  <a:pt x="433" y="395"/>
                  <a:pt x="428" y="397"/>
                  <a:pt x="423" y="398"/>
                </a:cubicBezTo>
                <a:cubicBezTo>
                  <a:pt x="421" y="398"/>
                  <a:pt x="419" y="398"/>
                  <a:pt x="418" y="396"/>
                </a:cubicBezTo>
                <a:cubicBezTo>
                  <a:pt x="418" y="395"/>
                  <a:pt x="418" y="395"/>
                  <a:pt x="418" y="395"/>
                </a:cubicBezTo>
                <a:cubicBezTo>
                  <a:pt x="419" y="394"/>
                  <a:pt x="420" y="393"/>
                  <a:pt x="421" y="391"/>
                </a:cubicBezTo>
                <a:cubicBezTo>
                  <a:pt x="427" y="384"/>
                  <a:pt x="435" y="381"/>
                  <a:pt x="445" y="382"/>
                </a:cubicBezTo>
                <a:cubicBezTo>
                  <a:pt x="449" y="383"/>
                  <a:pt x="452" y="382"/>
                  <a:pt x="454" y="378"/>
                </a:cubicBezTo>
                <a:cubicBezTo>
                  <a:pt x="457" y="372"/>
                  <a:pt x="460" y="367"/>
                  <a:pt x="463" y="362"/>
                </a:cubicBezTo>
                <a:cubicBezTo>
                  <a:pt x="464" y="360"/>
                  <a:pt x="464" y="359"/>
                  <a:pt x="465" y="357"/>
                </a:cubicBezTo>
                <a:cubicBezTo>
                  <a:pt x="456" y="361"/>
                  <a:pt x="447" y="365"/>
                  <a:pt x="437" y="363"/>
                </a:cubicBezTo>
                <a:cubicBezTo>
                  <a:pt x="439" y="361"/>
                  <a:pt x="440" y="360"/>
                  <a:pt x="441" y="359"/>
                </a:cubicBezTo>
                <a:cubicBezTo>
                  <a:pt x="443" y="357"/>
                  <a:pt x="445" y="355"/>
                  <a:pt x="447" y="354"/>
                </a:cubicBezTo>
                <a:cubicBezTo>
                  <a:pt x="452" y="350"/>
                  <a:pt x="458" y="348"/>
                  <a:pt x="464" y="349"/>
                </a:cubicBezTo>
                <a:cubicBezTo>
                  <a:pt x="465" y="350"/>
                  <a:pt x="467" y="350"/>
                  <a:pt x="468" y="350"/>
                </a:cubicBezTo>
                <a:cubicBezTo>
                  <a:pt x="474" y="339"/>
                  <a:pt x="478" y="328"/>
                  <a:pt x="480" y="316"/>
                </a:cubicBezTo>
                <a:cubicBezTo>
                  <a:pt x="478" y="317"/>
                  <a:pt x="477" y="318"/>
                  <a:pt x="475" y="320"/>
                </a:cubicBezTo>
                <a:cubicBezTo>
                  <a:pt x="472" y="322"/>
                  <a:pt x="468" y="324"/>
                  <a:pt x="465" y="326"/>
                </a:cubicBezTo>
                <a:cubicBezTo>
                  <a:pt x="463" y="327"/>
                  <a:pt x="461" y="328"/>
                  <a:pt x="459" y="326"/>
                </a:cubicBezTo>
                <a:cubicBezTo>
                  <a:pt x="465" y="317"/>
                  <a:pt x="471" y="308"/>
                  <a:pt x="483" y="307"/>
                </a:cubicBezTo>
                <a:cubicBezTo>
                  <a:pt x="485" y="297"/>
                  <a:pt x="487" y="287"/>
                  <a:pt x="487" y="277"/>
                </a:cubicBezTo>
                <a:cubicBezTo>
                  <a:pt x="481" y="284"/>
                  <a:pt x="475" y="290"/>
                  <a:pt x="467" y="296"/>
                </a:cubicBezTo>
                <a:cubicBezTo>
                  <a:pt x="467" y="294"/>
                  <a:pt x="466" y="292"/>
                  <a:pt x="467" y="291"/>
                </a:cubicBezTo>
                <a:cubicBezTo>
                  <a:pt x="468" y="287"/>
                  <a:pt x="469" y="284"/>
                  <a:pt x="472" y="281"/>
                </a:cubicBezTo>
                <a:cubicBezTo>
                  <a:pt x="476" y="276"/>
                  <a:pt x="481" y="271"/>
                  <a:pt x="487" y="268"/>
                </a:cubicBezTo>
                <a:cubicBezTo>
                  <a:pt x="487" y="263"/>
                  <a:pt x="488" y="259"/>
                  <a:pt x="487" y="254"/>
                </a:cubicBezTo>
                <a:cubicBezTo>
                  <a:pt x="487" y="250"/>
                  <a:pt x="487" y="246"/>
                  <a:pt x="486" y="241"/>
                </a:cubicBezTo>
                <a:cubicBezTo>
                  <a:pt x="484" y="243"/>
                  <a:pt x="483" y="245"/>
                  <a:pt x="482" y="246"/>
                </a:cubicBezTo>
                <a:cubicBezTo>
                  <a:pt x="479" y="250"/>
                  <a:pt x="476" y="253"/>
                  <a:pt x="473" y="256"/>
                </a:cubicBezTo>
                <a:cubicBezTo>
                  <a:pt x="473" y="256"/>
                  <a:pt x="472" y="256"/>
                  <a:pt x="471" y="257"/>
                </a:cubicBezTo>
                <a:cubicBezTo>
                  <a:pt x="471" y="256"/>
                  <a:pt x="470" y="255"/>
                  <a:pt x="470" y="254"/>
                </a:cubicBezTo>
                <a:cubicBezTo>
                  <a:pt x="471" y="245"/>
                  <a:pt x="475" y="237"/>
                  <a:pt x="483" y="232"/>
                </a:cubicBezTo>
                <a:cubicBezTo>
                  <a:pt x="485" y="231"/>
                  <a:pt x="486" y="229"/>
                  <a:pt x="485" y="226"/>
                </a:cubicBezTo>
                <a:cubicBezTo>
                  <a:pt x="484" y="220"/>
                  <a:pt x="482" y="213"/>
                  <a:pt x="481" y="206"/>
                </a:cubicBezTo>
                <a:cubicBezTo>
                  <a:pt x="481" y="206"/>
                  <a:pt x="480" y="206"/>
                  <a:pt x="480" y="206"/>
                </a:cubicBezTo>
                <a:cubicBezTo>
                  <a:pt x="478" y="211"/>
                  <a:pt x="476" y="216"/>
                  <a:pt x="474" y="222"/>
                </a:cubicBezTo>
                <a:cubicBezTo>
                  <a:pt x="473" y="224"/>
                  <a:pt x="472" y="225"/>
                  <a:pt x="469" y="225"/>
                </a:cubicBezTo>
                <a:cubicBezTo>
                  <a:pt x="470" y="223"/>
                  <a:pt x="470" y="222"/>
                  <a:pt x="470" y="219"/>
                </a:cubicBezTo>
                <a:cubicBezTo>
                  <a:pt x="469" y="217"/>
                  <a:pt x="469" y="214"/>
                  <a:pt x="469" y="212"/>
                </a:cubicBezTo>
                <a:cubicBezTo>
                  <a:pt x="470" y="205"/>
                  <a:pt x="472" y="198"/>
                  <a:pt x="478" y="192"/>
                </a:cubicBezTo>
                <a:cubicBezTo>
                  <a:pt x="475" y="185"/>
                  <a:pt x="472" y="179"/>
                  <a:pt x="470" y="172"/>
                </a:cubicBezTo>
                <a:cubicBezTo>
                  <a:pt x="469" y="170"/>
                  <a:pt x="468" y="170"/>
                  <a:pt x="466" y="170"/>
                </a:cubicBezTo>
                <a:cubicBezTo>
                  <a:pt x="465" y="174"/>
                  <a:pt x="464" y="178"/>
                  <a:pt x="463" y="183"/>
                </a:cubicBezTo>
                <a:cubicBezTo>
                  <a:pt x="459" y="182"/>
                  <a:pt x="459" y="181"/>
                  <a:pt x="458" y="180"/>
                </a:cubicBezTo>
                <a:cubicBezTo>
                  <a:pt x="457" y="177"/>
                  <a:pt x="456" y="174"/>
                  <a:pt x="455" y="171"/>
                </a:cubicBezTo>
                <a:cubicBezTo>
                  <a:pt x="455" y="166"/>
                  <a:pt x="455" y="162"/>
                  <a:pt x="455" y="158"/>
                </a:cubicBezTo>
                <a:cubicBezTo>
                  <a:pt x="455" y="156"/>
                  <a:pt x="455" y="155"/>
                  <a:pt x="456" y="153"/>
                </a:cubicBezTo>
                <a:cubicBezTo>
                  <a:pt x="456" y="151"/>
                  <a:pt x="458" y="148"/>
                  <a:pt x="456" y="145"/>
                </a:cubicBezTo>
                <a:cubicBezTo>
                  <a:pt x="451" y="137"/>
                  <a:pt x="446" y="128"/>
                  <a:pt x="439" y="121"/>
                </a:cubicBezTo>
                <a:cubicBezTo>
                  <a:pt x="439" y="121"/>
                  <a:pt x="439" y="120"/>
                  <a:pt x="438" y="120"/>
                </a:cubicBezTo>
                <a:cubicBezTo>
                  <a:pt x="442" y="134"/>
                  <a:pt x="442" y="143"/>
                  <a:pt x="439" y="148"/>
                </a:cubicBezTo>
                <a:cubicBezTo>
                  <a:pt x="435" y="143"/>
                  <a:pt x="433" y="138"/>
                  <a:pt x="432" y="133"/>
                </a:cubicBezTo>
                <a:cubicBezTo>
                  <a:pt x="431" y="128"/>
                  <a:pt x="430" y="124"/>
                  <a:pt x="431" y="120"/>
                </a:cubicBezTo>
                <a:cubicBezTo>
                  <a:pt x="431" y="113"/>
                  <a:pt x="431" y="108"/>
                  <a:pt x="426" y="104"/>
                </a:cubicBezTo>
                <a:cubicBezTo>
                  <a:pt x="422" y="101"/>
                  <a:pt x="420" y="98"/>
                  <a:pt x="417" y="95"/>
                </a:cubicBezTo>
                <a:cubicBezTo>
                  <a:pt x="417" y="95"/>
                  <a:pt x="417" y="95"/>
                  <a:pt x="416" y="96"/>
                </a:cubicBezTo>
                <a:cubicBezTo>
                  <a:pt x="416" y="97"/>
                  <a:pt x="417" y="99"/>
                  <a:pt x="417" y="100"/>
                </a:cubicBezTo>
                <a:cubicBezTo>
                  <a:pt x="417" y="105"/>
                  <a:pt x="417" y="109"/>
                  <a:pt x="416" y="114"/>
                </a:cubicBezTo>
                <a:cubicBezTo>
                  <a:pt x="416" y="116"/>
                  <a:pt x="416" y="118"/>
                  <a:pt x="414" y="119"/>
                </a:cubicBezTo>
                <a:cubicBezTo>
                  <a:pt x="413" y="117"/>
                  <a:pt x="413" y="116"/>
                  <a:pt x="412" y="114"/>
                </a:cubicBezTo>
                <a:cubicBezTo>
                  <a:pt x="411" y="112"/>
                  <a:pt x="410" y="110"/>
                  <a:pt x="409" y="107"/>
                </a:cubicBezTo>
                <a:cubicBezTo>
                  <a:pt x="408" y="102"/>
                  <a:pt x="407" y="96"/>
                  <a:pt x="407" y="90"/>
                </a:cubicBezTo>
                <a:cubicBezTo>
                  <a:pt x="407" y="87"/>
                  <a:pt x="406" y="85"/>
                  <a:pt x="404" y="83"/>
                </a:cubicBezTo>
                <a:cubicBezTo>
                  <a:pt x="397" y="78"/>
                  <a:pt x="390" y="73"/>
                  <a:pt x="383" y="68"/>
                </a:cubicBezTo>
                <a:cubicBezTo>
                  <a:pt x="383" y="67"/>
                  <a:pt x="382" y="67"/>
                  <a:pt x="381" y="66"/>
                </a:cubicBezTo>
                <a:cubicBezTo>
                  <a:pt x="387" y="81"/>
                  <a:pt x="388" y="87"/>
                  <a:pt x="385" y="92"/>
                </a:cubicBezTo>
                <a:cubicBezTo>
                  <a:pt x="380" y="91"/>
                  <a:pt x="378" y="87"/>
                  <a:pt x="376" y="83"/>
                </a:cubicBezTo>
                <a:cubicBezTo>
                  <a:pt x="373" y="77"/>
                  <a:pt x="373" y="70"/>
                  <a:pt x="373" y="63"/>
                </a:cubicBezTo>
                <a:cubicBezTo>
                  <a:pt x="373" y="61"/>
                  <a:pt x="372" y="60"/>
                  <a:pt x="370" y="59"/>
                </a:cubicBezTo>
                <a:cubicBezTo>
                  <a:pt x="367" y="58"/>
                  <a:pt x="365" y="56"/>
                  <a:pt x="362" y="54"/>
                </a:cubicBezTo>
                <a:cubicBezTo>
                  <a:pt x="358" y="53"/>
                  <a:pt x="355" y="51"/>
                  <a:pt x="352" y="50"/>
                </a:cubicBezTo>
                <a:cubicBezTo>
                  <a:pt x="352" y="52"/>
                  <a:pt x="353" y="53"/>
                  <a:pt x="354" y="55"/>
                </a:cubicBezTo>
                <a:cubicBezTo>
                  <a:pt x="356" y="59"/>
                  <a:pt x="358" y="63"/>
                  <a:pt x="358" y="68"/>
                </a:cubicBezTo>
                <a:cubicBezTo>
                  <a:pt x="358" y="69"/>
                  <a:pt x="358" y="70"/>
                  <a:pt x="357" y="71"/>
                </a:cubicBezTo>
                <a:cubicBezTo>
                  <a:pt x="355" y="72"/>
                  <a:pt x="354" y="71"/>
                  <a:pt x="353" y="70"/>
                </a:cubicBezTo>
                <a:cubicBezTo>
                  <a:pt x="353" y="69"/>
                  <a:pt x="353" y="69"/>
                  <a:pt x="353" y="68"/>
                </a:cubicBezTo>
                <a:cubicBezTo>
                  <a:pt x="349" y="62"/>
                  <a:pt x="346" y="56"/>
                  <a:pt x="342" y="50"/>
                </a:cubicBezTo>
                <a:cubicBezTo>
                  <a:pt x="340" y="46"/>
                  <a:pt x="338" y="43"/>
                  <a:pt x="334" y="42"/>
                </a:cubicBezTo>
                <a:cubicBezTo>
                  <a:pt x="331" y="41"/>
                  <a:pt x="328" y="40"/>
                  <a:pt x="325" y="39"/>
                </a:cubicBezTo>
                <a:cubicBezTo>
                  <a:pt x="323" y="38"/>
                  <a:pt x="321" y="38"/>
                  <a:pt x="318" y="38"/>
                </a:cubicBezTo>
                <a:cubicBezTo>
                  <a:pt x="316" y="35"/>
                  <a:pt x="312" y="35"/>
                  <a:pt x="308" y="34"/>
                </a:cubicBezTo>
                <a:cubicBezTo>
                  <a:pt x="311" y="38"/>
                  <a:pt x="314" y="41"/>
                  <a:pt x="317" y="45"/>
                </a:cubicBezTo>
                <a:cubicBezTo>
                  <a:pt x="319" y="48"/>
                  <a:pt x="323" y="51"/>
                  <a:pt x="322" y="57"/>
                </a:cubicBezTo>
                <a:cubicBezTo>
                  <a:pt x="320" y="56"/>
                  <a:pt x="319" y="56"/>
                  <a:pt x="317" y="55"/>
                </a:cubicBezTo>
                <a:cubicBezTo>
                  <a:pt x="310" y="49"/>
                  <a:pt x="304" y="41"/>
                  <a:pt x="299" y="32"/>
                </a:cubicBezTo>
                <a:cubicBezTo>
                  <a:pt x="287" y="29"/>
                  <a:pt x="274" y="27"/>
                  <a:pt x="261" y="27"/>
                </a:cubicBezTo>
                <a:cubicBezTo>
                  <a:pt x="272" y="31"/>
                  <a:pt x="282" y="40"/>
                  <a:pt x="282" y="47"/>
                </a:cubicBezTo>
                <a:cubicBezTo>
                  <a:pt x="277" y="46"/>
                  <a:pt x="274" y="45"/>
                  <a:pt x="270" y="43"/>
                </a:cubicBezTo>
                <a:cubicBezTo>
                  <a:pt x="267" y="39"/>
                  <a:pt x="263" y="36"/>
                  <a:pt x="259" y="33"/>
                </a:cubicBezTo>
                <a:cubicBezTo>
                  <a:pt x="259" y="32"/>
                  <a:pt x="259" y="32"/>
                  <a:pt x="259" y="31"/>
                </a:cubicBezTo>
                <a:cubicBezTo>
                  <a:pt x="257" y="27"/>
                  <a:pt x="257" y="27"/>
                  <a:pt x="252" y="27"/>
                </a:cubicBezTo>
                <a:cubicBezTo>
                  <a:pt x="243" y="27"/>
                  <a:pt x="235" y="27"/>
                  <a:pt x="226" y="28"/>
                </a:cubicBezTo>
                <a:cubicBezTo>
                  <a:pt x="225" y="28"/>
                  <a:pt x="225" y="28"/>
                  <a:pt x="224" y="28"/>
                </a:cubicBezTo>
                <a:cubicBezTo>
                  <a:pt x="236" y="34"/>
                  <a:pt x="241" y="38"/>
                  <a:pt x="242" y="44"/>
                </a:cubicBezTo>
                <a:cubicBezTo>
                  <a:pt x="239" y="46"/>
                  <a:pt x="236" y="46"/>
                  <a:pt x="233" y="44"/>
                </a:cubicBezTo>
                <a:cubicBezTo>
                  <a:pt x="230" y="42"/>
                  <a:pt x="227" y="40"/>
                  <a:pt x="224" y="37"/>
                </a:cubicBezTo>
                <a:cubicBezTo>
                  <a:pt x="221" y="35"/>
                  <a:pt x="219" y="33"/>
                  <a:pt x="217" y="31"/>
                </a:cubicBezTo>
                <a:cubicBezTo>
                  <a:pt x="215" y="30"/>
                  <a:pt x="214" y="29"/>
                  <a:pt x="211" y="30"/>
                </a:cubicBezTo>
                <a:cubicBezTo>
                  <a:pt x="204" y="32"/>
                  <a:pt x="197" y="34"/>
                  <a:pt x="190" y="35"/>
                </a:cubicBezTo>
                <a:cubicBezTo>
                  <a:pt x="188" y="36"/>
                  <a:pt x="186" y="37"/>
                  <a:pt x="184" y="37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191" y="40"/>
                  <a:pt x="196" y="45"/>
                  <a:pt x="202" y="49"/>
                </a:cubicBezTo>
                <a:cubicBezTo>
                  <a:pt x="203" y="50"/>
                  <a:pt x="204" y="51"/>
                  <a:pt x="203" y="53"/>
                </a:cubicBezTo>
                <a:cubicBezTo>
                  <a:pt x="201" y="53"/>
                  <a:pt x="200" y="53"/>
                  <a:pt x="198" y="53"/>
                </a:cubicBezTo>
                <a:cubicBezTo>
                  <a:pt x="194" y="54"/>
                  <a:pt x="190" y="53"/>
                  <a:pt x="186" y="50"/>
                </a:cubicBezTo>
                <a:cubicBezTo>
                  <a:pt x="183" y="48"/>
                  <a:pt x="179" y="45"/>
                  <a:pt x="176" y="43"/>
                </a:cubicBezTo>
                <a:cubicBezTo>
                  <a:pt x="174" y="41"/>
                  <a:pt x="173" y="41"/>
                  <a:pt x="171" y="42"/>
                </a:cubicBezTo>
                <a:cubicBezTo>
                  <a:pt x="166" y="44"/>
                  <a:pt x="162" y="46"/>
                  <a:pt x="157" y="48"/>
                </a:cubicBezTo>
                <a:cubicBezTo>
                  <a:pt x="154" y="49"/>
                  <a:pt x="152" y="51"/>
                  <a:pt x="148" y="52"/>
                </a:cubicBezTo>
                <a:cubicBezTo>
                  <a:pt x="156" y="54"/>
                  <a:pt x="162" y="56"/>
                  <a:pt x="167" y="61"/>
                </a:cubicBezTo>
                <a:cubicBezTo>
                  <a:pt x="162" y="64"/>
                  <a:pt x="157" y="66"/>
                  <a:pt x="151" y="64"/>
                </a:cubicBezTo>
                <a:cubicBezTo>
                  <a:pt x="148" y="62"/>
                  <a:pt x="145" y="61"/>
                  <a:pt x="141" y="59"/>
                </a:cubicBezTo>
                <a:cubicBezTo>
                  <a:pt x="140" y="58"/>
                  <a:pt x="138" y="57"/>
                  <a:pt x="136" y="59"/>
                </a:cubicBezTo>
                <a:cubicBezTo>
                  <a:pt x="130" y="63"/>
                  <a:pt x="124" y="67"/>
                  <a:pt x="118" y="72"/>
                </a:cubicBezTo>
                <a:cubicBezTo>
                  <a:pt x="117" y="72"/>
                  <a:pt x="117" y="73"/>
                  <a:pt x="116" y="74"/>
                </a:cubicBezTo>
                <a:close/>
                <a:moveTo>
                  <a:pt x="466" y="168"/>
                </a:moveTo>
                <a:cubicBezTo>
                  <a:pt x="467" y="166"/>
                  <a:pt x="467" y="166"/>
                  <a:pt x="464" y="160"/>
                </a:cubicBezTo>
                <a:cubicBezTo>
                  <a:pt x="463" y="158"/>
                  <a:pt x="462" y="155"/>
                  <a:pt x="460" y="154"/>
                </a:cubicBezTo>
                <a:cubicBezTo>
                  <a:pt x="462" y="158"/>
                  <a:pt x="464" y="163"/>
                  <a:pt x="466" y="16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稻壳儿春秋广告/盗版必究"/>
          <p:cNvSpPr txBox="1"/>
          <p:nvPr/>
        </p:nvSpPr>
        <p:spPr>
          <a:xfrm>
            <a:off x="7949046" y="2446278"/>
            <a:ext cx="254521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获悉身高体重后，反馈</a:t>
            </a:r>
            <a:r>
              <a:rPr lang="en-US" altLang="zh-CN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11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指数，便于用户知晓自己状态。</a:t>
            </a:r>
            <a:endParaRPr lang="en-US" altLang="zh-CN" sz="11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8BC970-0555-4035-A8B6-9E410AD6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873" y="323249"/>
            <a:ext cx="600000" cy="457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1738B88-2A24-4711-9376-8FED9E8A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90" y="3967921"/>
            <a:ext cx="1234262" cy="3328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DE5D4A-EAA8-43F6-B6CA-0DE744BD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572" y="3994293"/>
            <a:ext cx="1200929" cy="301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39C1B5-FCCF-4BE0-BACE-87B3D41B2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079" y="4002485"/>
            <a:ext cx="657143" cy="3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组合 383"/>
          <p:cNvGrpSpPr/>
          <p:nvPr/>
        </p:nvGrpSpPr>
        <p:grpSpPr>
          <a:xfrm>
            <a:off x="6487178" y="295123"/>
            <a:ext cx="922750" cy="591164"/>
            <a:chOff x="7440208" y="457200"/>
            <a:chExt cx="541734" cy="347063"/>
          </a:xfrm>
        </p:grpSpPr>
        <p:sp>
          <p:nvSpPr>
            <p:cNvPr id="6" name="Freeform 6"/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6"/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7"/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8"/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9"/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60"/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1"/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62"/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3"/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4"/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5" name="组合 384"/>
          <p:cNvGrpSpPr/>
          <p:nvPr/>
        </p:nvGrpSpPr>
        <p:grpSpPr>
          <a:xfrm>
            <a:off x="4694381" y="307098"/>
            <a:ext cx="1026280" cy="591162"/>
            <a:chOff x="4134303" y="457200"/>
            <a:chExt cx="602515" cy="347063"/>
          </a:xfrm>
        </p:grpSpPr>
        <p:sp>
          <p:nvSpPr>
            <p:cNvPr id="31" name="Freeform 31"/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32"/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33"/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34"/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35"/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36"/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37"/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38"/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39"/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40"/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41"/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42"/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43"/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44"/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45"/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46"/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47"/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48"/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49"/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50"/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51"/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52"/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3"/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4"/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5"/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65"/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66"/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67"/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68"/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69"/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70"/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71"/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2"/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3"/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7" name="稻壳儿春秋广告/盗版必究"/>
          <p:cNvSpPr txBox="1"/>
          <p:nvPr/>
        </p:nvSpPr>
        <p:spPr>
          <a:xfrm>
            <a:off x="4865344" y="748146"/>
            <a:ext cx="246131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food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874293" y="2095703"/>
            <a:ext cx="4443412" cy="1558520"/>
            <a:chOff x="1687" y="1538"/>
            <a:chExt cx="3541" cy="1242"/>
          </a:xfrm>
          <a:solidFill>
            <a:srgbClr val="FA8D7F"/>
          </a:solidFill>
        </p:grpSpPr>
        <p:sp>
          <p:nvSpPr>
            <p:cNvPr id="4" name="Freeform 5"/>
            <p:cNvSpPr/>
            <p:nvPr/>
          </p:nvSpPr>
          <p:spPr bwMode="auto">
            <a:xfrm>
              <a:off x="1687" y="2275"/>
              <a:ext cx="810" cy="505"/>
            </a:xfrm>
            <a:custGeom>
              <a:avLst/>
              <a:gdLst>
                <a:gd name="T0" fmla="*/ 336 w 387"/>
                <a:gd name="T1" fmla="*/ 150 h 240"/>
                <a:gd name="T2" fmla="*/ 227 w 387"/>
                <a:gd name="T3" fmla="*/ 164 h 240"/>
                <a:gd name="T4" fmla="*/ 126 w 387"/>
                <a:gd name="T5" fmla="*/ 193 h 240"/>
                <a:gd name="T6" fmla="*/ 63 w 387"/>
                <a:gd name="T7" fmla="*/ 240 h 240"/>
                <a:gd name="T8" fmla="*/ 111 w 387"/>
                <a:gd name="T9" fmla="*/ 146 h 240"/>
                <a:gd name="T10" fmla="*/ 106 w 387"/>
                <a:gd name="T11" fmla="*/ 139 h 240"/>
                <a:gd name="T12" fmla="*/ 0 w 387"/>
                <a:gd name="T13" fmla="*/ 185 h 240"/>
                <a:gd name="T14" fmla="*/ 216 w 387"/>
                <a:gd name="T15" fmla="*/ 0 h 240"/>
                <a:gd name="T16" fmla="*/ 217 w 387"/>
                <a:gd name="T17" fmla="*/ 0 h 240"/>
                <a:gd name="T18" fmla="*/ 222 w 387"/>
                <a:gd name="T19" fmla="*/ 17 h 240"/>
                <a:gd name="T20" fmla="*/ 238 w 387"/>
                <a:gd name="T21" fmla="*/ 64 h 240"/>
                <a:gd name="T22" fmla="*/ 251 w 387"/>
                <a:gd name="T23" fmla="*/ 93 h 240"/>
                <a:gd name="T24" fmla="*/ 332 w 387"/>
                <a:gd name="T25" fmla="*/ 107 h 240"/>
                <a:gd name="T26" fmla="*/ 382 w 387"/>
                <a:gd name="T27" fmla="*/ 117 h 240"/>
                <a:gd name="T28" fmla="*/ 336 w 387"/>
                <a:gd name="T29" fmla="*/ 15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7" h="240">
                  <a:moveTo>
                    <a:pt x="336" y="150"/>
                  </a:moveTo>
                  <a:cubicBezTo>
                    <a:pt x="301" y="159"/>
                    <a:pt x="263" y="158"/>
                    <a:pt x="227" y="164"/>
                  </a:cubicBezTo>
                  <a:cubicBezTo>
                    <a:pt x="192" y="169"/>
                    <a:pt x="157" y="177"/>
                    <a:pt x="126" y="193"/>
                  </a:cubicBezTo>
                  <a:cubicBezTo>
                    <a:pt x="102" y="205"/>
                    <a:pt x="81" y="220"/>
                    <a:pt x="63" y="240"/>
                  </a:cubicBezTo>
                  <a:cubicBezTo>
                    <a:pt x="76" y="207"/>
                    <a:pt x="92" y="176"/>
                    <a:pt x="111" y="146"/>
                  </a:cubicBezTo>
                  <a:cubicBezTo>
                    <a:pt x="113" y="143"/>
                    <a:pt x="110" y="139"/>
                    <a:pt x="106" y="139"/>
                  </a:cubicBezTo>
                  <a:cubicBezTo>
                    <a:pt x="67" y="144"/>
                    <a:pt x="30" y="160"/>
                    <a:pt x="0" y="185"/>
                  </a:cubicBezTo>
                  <a:cubicBezTo>
                    <a:pt x="47" y="101"/>
                    <a:pt x="131" y="43"/>
                    <a:pt x="216" y="0"/>
                  </a:cubicBezTo>
                  <a:cubicBezTo>
                    <a:pt x="216" y="0"/>
                    <a:pt x="216" y="0"/>
                    <a:pt x="217" y="0"/>
                  </a:cubicBezTo>
                  <a:cubicBezTo>
                    <a:pt x="219" y="5"/>
                    <a:pt x="221" y="11"/>
                    <a:pt x="222" y="17"/>
                  </a:cubicBezTo>
                  <a:cubicBezTo>
                    <a:pt x="228" y="33"/>
                    <a:pt x="233" y="48"/>
                    <a:pt x="238" y="64"/>
                  </a:cubicBezTo>
                  <a:cubicBezTo>
                    <a:pt x="241" y="72"/>
                    <a:pt x="242" y="89"/>
                    <a:pt x="251" y="93"/>
                  </a:cubicBezTo>
                  <a:cubicBezTo>
                    <a:pt x="272" y="114"/>
                    <a:pt x="305" y="110"/>
                    <a:pt x="332" y="107"/>
                  </a:cubicBezTo>
                  <a:cubicBezTo>
                    <a:pt x="344" y="105"/>
                    <a:pt x="378" y="99"/>
                    <a:pt x="382" y="117"/>
                  </a:cubicBezTo>
                  <a:cubicBezTo>
                    <a:pt x="387" y="137"/>
                    <a:pt x="349" y="147"/>
                    <a:pt x="336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2234" y="2401"/>
              <a:ext cx="263" cy="118"/>
            </a:xfrm>
            <a:custGeom>
              <a:avLst/>
              <a:gdLst>
                <a:gd name="T0" fmla="*/ 122 w 126"/>
                <a:gd name="T1" fmla="*/ 43 h 56"/>
                <a:gd name="T2" fmla="*/ 110 w 126"/>
                <a:gd name="T3" fmla="*/ 38 h 56"/>
                <a:gd name="T4" fmla="*/ 0 w 126"/>
                <a:gd name="T5" fmla="*/ 29 h 56"/>
                <a:gd name="T6" fmla="*/ 126 w 126"/>
                <a:gd name="T7" fmla="*/ 1 h 56"/>
                <a:gd name="T8" fmla="*/ 122 w 126"/>
                <a:gd name="T9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6">
                  <a:moveTo>
                    <a:pt x="122" y="43"/>
                  </a:moveTo>
                  <a:cubicBezTo>
                    <a:pt x="118" y="41"/>
                    <a:pt x="114" y="39"/>
                    <a:pt x="110" y="38"/>
                  </a:cubicBezTo>
                  <a:cubicBezTo>
                    <a:pt x="76" y="28"/>
                    <a:pt x="29" y="56"/>
                    <a:pt x="0" y="29"/>
                  </a:cubicBezTo>
                  <a:cubicBezTo>
                    <a:pt x="38" y="4"/>
                    <a:pt x="82" y="0"/>
                    <a:pt x="126" y="1"/>
                  </a:cubicBezTo>
                  <a:cubicBezTo>
                    <a:pt x="124" y="15"/>
                    <a:pt x="123" y="29"/>
                    <a:pt x="12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7"/>
            <p:cNvSpPr/>
            <p:nvPr/>
          </p:nvSpPr>
          <p:spPr bwMode="auto">
            <a:xfrm>
              <a:off x="2483" y="2201"/>
              <a:ext cx="406" cy="97"/>
            </a:xfrm>
            <a:custGeom>
              <a:avLst/>
              <a:gdLst>
                <a:gd name="T0" fmla="*/ 189 w 194"/>
                <a:gd name="T1" fmla="*/ 46 h 46"/>
                <a:gd name="T2" fmla="*/ 178 w 194"/>
                <a:gd name="T3" fmla="*/ 38 h 46"/>
                <a:gd name="T4" fmla="*/ 153 w 194"/>
                <a:gd name="T5" fmla="*/ 34 h 46"/>
                <a:gd name="T6" fmla="*/ 120 w 194"/>
                <a:gd name="T7" fmla="*/ 34 h 46"/>
                <a:gd name="T8" fmla="*/ 51 w 194"/>
                <a:gd name="T9" fmla="*/ 36 h 46"/>
                <a:gd name="T10" fmla="*/ 0 w 194"/>
                <a:gd name="T11" fmla="*/ 23 h 46"/>
                <a:gd name="T12" fmla="*/ 194 w 194"/>
                <a:gd name="T13" fmla="*/ 10 h 46"/>
                <a:gd name="T14" fmla="*/ 189 w 194"/>
                <a:gd name="T1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46">
                  <a:moveTo>
                    <a:pt x="189" y="46"/>
                  </a:moveTo>
                  <a:cubicBezTo>
                    <a:pt x="186" y="43"/>
                    <a:pt x="183" y="40"/>
                    <a:pt x="178" y="38"/>
                  </a:cubicBezTo>
                  <a:cubicBezTo>
                    <a:pt x="170" y="35"/>
                    <a:pt x="161" y="35"/>
                    <a:pt x="153" y="34"/>
                  </a:cubicBezTo>
                  <a:cubicBezTo>
                    <a:pt x="142" y="34"/>
                    <a:pt x="131" y="34"/>
                    <a:pt x="120" y="34"/>
                  </a:cubicBezTo>
                  <a:cubicBezTo>
                    <a:pt x="97" y="34"/>
                    <a:pt x="74" y="36"/>
                    <a:pt x="51" y="36"/>
                  </a:cubicBezTo>
                  <a:cubicBezTo>
                    <a:pt x="33" y="36"/>
                    <a:pt x="15" y="34"/>
                    <a:pt x="0" y="23"/>
                  </a:cubicBezTo>
                  <a:cubicBezTo>
                    <a:pt x="63" y="0"/>
                    <a:pt x="129" y="0"/>
                    <a:pt x="194" y="10"/>
                  </a:cubicBezTo>
                  <a:cubicBezTo>
                    <a:pt x="193" y="22"/>
                    <a:pt x="192" y="34"/>
                    <a:pt x="18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8"/>
            <p:cNvSpPr/>
            <p:nvPr/>
          </p:nvSpPr>
          <p:spPr bwMode="auto">
            <a:xfrm>
              <a:off x="2108" y="1953"/>
              <a:ext cx="773" cy="494"/>
            </a:xfrm>
            <a:custGeom>
              <a:avLst/>
              <a:gdLst>
                <a:gd name="T0" fmla="*/ 364 w 369"/>
                <a:gd name="T1" fmla="*/ 182 h 235"/>
                <a:gd name="T2" fmla="*/ 343 w 369"/>
                <a:gd name="T3" fmla="*/ 197 h 235"/>
                <a:gd name="T4" fmla="*/ 314 w 369"/>
                <a:gd name="T5" fmla="*/ 204 h 235"/>
                <a:gd name="T6" fmla="*/ 257 w 369"/>
                <a:gd name="T7" fmla="*/ 207 h 235"/>
                <a:gd name="T8" fmla="*/ 154 w 369"/>
                <a:gd name="T9" fmla="*/ 205 h 235"/>
                <a:gd name="T10" fmla="*/ 53 w 369"/>
                <a:gd name="T11" fmla="*/ 235 h 235"/>
                <a:gd name="T12" fmla="*/ 52 w 369"/>
                <a:gd name="T13" fmla="*/ 235 h 235"/>
                <a:gd name="T14" fmla="*/ 48 w 369"/>
                <a:gd name="T15" fmla="*/ 220 h 235"/>
                <a:gd name="T16" fmla="*/ 41 w 369"/>
                <a:gd name="T17" fmla="*/ 199 h 235"/>
                <a:gd name="T18" fmla="*/ 26 w 369"/>
                <a:gd name="T19" fmla="*/ 156 h 235"/>
                <a:gd name="T20" fmla="*/ 0 w 369"/>
                <a:gd name="T21" fmla="*/ 75 h 235"/>
                <a:gd name="T22" fmla="*/ 179 w 369"/>
                <a:gd name="T23" fmla="*/ 0 h 235"/>
                <a:gd name="T24" fmla="*/ 167 w 369"/>
                <a:gd name="T25" fmla="*/ 135 h 235"/>
                <a:gd name="T26" fmla="*/ 166 w 369"/>
                <a:gd name="T27" fmla="*/ 141 h 235"/>
                <a:gd name="T28" fmla="*/ 249 w 369"/>
                <a:gd name="T29" fmla="*/ 162 h 235"/>
                <a:gd name="T30" fmla="*/ 313 w 369"/>
                <a:gd name="T31" fmla="*/ 161 h 235"/>
                <a:gd name="T32" fmla="*/ 340 w 369"/>
                <a:gd name="T33" fmla="*/ 162 h 235"/>
                <a:gd name="T34" fmla="*/ 364 w 369"/>
                <a:gd name="T35" fmla="*/ 1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" h="235">
                  <a:moveTo>
                    <a:pt x="364" y="182"/>
                  </a:moveTo>
                  <a:cubicBezTo>
                    <a:pt x="362" y="190"/>
                    <a:pt x="350" y="194"/>
                    <a:pt x="343" y="197"/>
                  </a:cubicBezTo>
                  <a:cubicBezTo>
                    <a:pt x="334" y="200"/>
                    <a:pt x="324" y="203"/>
                    <a:pt x="314" y="204"/>
                  </a:cubicBezTo>
                  <a:cubicBezTo>
                    <a:pt x="295" y="208"/>
                    <a:pt x="276" y="208"/>
                    <a:pt x="257" y="207"/>
                  </a:cubicBezTo>
                  <a:cubicBezTo>
                    <a:pt x="223" y="206"/>
                    <a:pt x="189" y="202"/>
                    <a:pt x="154" y="205"/>
                  </a:cubicBezTo>
                  <a:cubicBezTo>
                    <a:pt x="119" y="207"/>
                    <a:pt x="83" y="216"/>
                    <a:pt x="53" y="235"/>
                  </a:cubicBezTo>
                  <a:cubicBezTo>
                    <a:pt x="53" y="235"/>
                    <a:pt x="53" y="235"/>
                    <a:pt x="52" y="235"/>
                  </a:cubicBezTo>
                  <a:cubicBezTo>
                    <a:pt x="50" y="230"/>
                    <a:pt x="49" y="223"/>
                    <a:pt x="48" y="220"/>
                  </a:cubicBezTo>
                  <a:cubicBezTo>
                    <a:pt x="45" y="213"/>
                    <a:pt x="43" y="206"/>
                    <a:pt x="41" y="199"/>
                  </a:cubicBezTo>
                  <a:cubicBezTo>
                    <a:pt x="36" y="185"/>
                    <a:pt x="31" y="170"/>
                    <a:pt x="26" y="156"/>
                  </a:cubicBezTo>
                  <a:cubicBezTo>
                    <a:pt x="18" y="129"/>
                    <a:pt x="9" y="102"/>
                    <a:pt x="0" y="75"/>
                  </a:cubicBezTo>
                  <a:cubicBezTo>
                    <a:pt x="53" y="36"/>
                    <a:pt x="114" y="11"/>
                    <a:pt x="179" y="0"/>
                  </a:cubicBezTo>
                  <a:cubicBezTo>
                    <a:pt x="173" y="45"/>
                    <a:pt x="169" y="90"/>
                    <a:pt x="167" y="135"/>
                  </a:cubicBezTo>
                  <a:cubicBezTo>
                    <a:pt x="164" y="136"/>
                    <a:pt x="163" y="139"/>
                    <a:pt x="166" y="141"/>
                  </a:cubicBezTo>
                  <a:cubicBezTo>
                    <a:pt x="187" y="164"/>
                    <a:pt x="219" y="164"/>
                    <a:pt x="249" y="162"/>
                  </a:cubicBezTo>
                  <a:cubicBezTo>
                    <a:pt x="270" y="161"/>
                    <a:pt x="291" y="161"/>
                    <a:pt x="313" y="161"/>
                  </a:cubicBezTo>
                  <a:cubicBezTo>
                    <a:pt x="322" y="161"/>
                    <a:pt x="331" y="161"/>
                    <a:pt x="340" y="162"/>
                  </a:cubicBezTo>
                  <a:cubicBezTo>
                    <a:pt x="350" y="163"/>
                    <a:pt x="369" y="168"/>
                    <a:pt x="36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9"/>
            <p:cNvSpPr/>
            <p:nvPr/>
          </p:nvSpPr>
          <p:spPr bwMode="auto">
            <a:xfrm>
              <a:off x="2476" y="1801"/>
              <a:ext cx="2113" cy="747"/>
            </a:xfrm>
            <a:custGeom>
              <a:avLst/>
              <a:gdLst>
                <a:gd name="T0" fmla="*/ 994 w 1009"/>
                <a:gd name="T1" fmla="*/ 280 h 355"/>
                <a:gd name="T2" fmla="*/ 609 w 1009"/>
                <a:gd name="T3" fmla="*/ 309 h 355"/>
                <a:gd name="T4" fmla="*/ 206 w 1009"/>
                <a:gd name="T5" fmla="*/ 193 h 355"/>
                <a:gd name="T6" fmla="*/ 199 w 1009"/>
                <a:gd name="T7" fmla="*/ 192 h 355"/>
                <a:gd name="T8" fmla="*/ 0 w 1009"/>
                <a:gd name="T9" fmla="*/ 204 h 355"/>
                <a:gd name="T10" fmla="*/ 18 w 1009"/>
                <a:gd name="T11" fmla="*/ 30 h 355"/>
                <a:gd name="T12" fmla="*/ 104 w 1009"/>
                <a:gd name="T13" fmla="*/ 2 h 355"/>
                <a:gd name="T14" fmla="*/ 204 w 1009"/>
                <a:gd name="T15" fmla="*/ 5 h 355"/>
                <a:gd name="T16" fmla="*/ 409 w 1009"/>
                <a:gd name="T17" fmla="*/ 46 h 355"/>
                <a:gd name="T18" fmla="*/ 810 w 1009"/>
                <a:gd name="T19" fmla="*/ 142 h 355"/>
                <a:gd name="T20" fmla="*/ 1009 w 1009"/>
                <a:gd name="T21" fmla="*/ 115 h 355"/>
                <a:gd name="T22" fmla="*/ 994 w 1009"/>
                <a:gd name="T23" fmla="*/ 28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9" h="355">
                  <a:moveTo>
                    <a:pt x="994" y="280"/>
                  </a:moveTo>
                  <a:cubicBezTo>
                    <a:pt x="880" y="355"/>
                    <a:pt x="735" y="343"/>
                    <a:pt x="609" y="309"/>
                  </a:cubicBezTo>
                  <a:cubicBezTo>
                    <a:pt x="474" y="274"/>
                    <a:pt x="344" y="216"/>
                    <a:pt x="206" y="193"/>
                  </a:cubicBezTo>
                  <a:cubicBezTo>
                    <a:pt x="204" y="191"/>
                    <a:pt x="201" y="190"/>
                    <a:pt x="199" y="192"/>
                  </a:cubicBezTo>
                  <a:cubicBezTo>
                    <a:pt x="133" y="181"/>
                    <a:pt x="64" y="181"/>
                    <a:pt x="0" y="204"/>
                  </a:cubicBezTo>
                  <a:cubicBezTo>
                    <a:pt x="3" y="146"/>
                    <a:pt x="9" y="88"/>
                    <a:pt x="18" y="30"/>
                  </a:cubicBezTo>
                  <a:cubicBezTo>
                    <a:pt x="43" y="12"/>
                    <a:pt x="73" y="5"/>
                    <a:pt x="104" y="2"/>
                  </a:cubicBezTo>
                  <a:cubicBezTo>
                    <a:pt x="137" y="0"/>
                    <a:pt x="171" y="2"/>
                    <a:pt x="204" y="5"/>
                  </a:cubicBezTo>
                  <a:cubicBezTo>
                    <a:pt x="274" y="12"/>
                    <a:pt x="342" y="28"/>
                    <a:pt x="409" y="46"/>
                  </a:cubicBezTo>
                  <a:cubicBezTo>
                    <a:pt x="541" y="82"/>
                    <a:pt x="672" y="129"/>
                    <a:pt x="810" y="142"/>
                  </a:cubicBezTo>
                  <a:cubicBezTo>
                    <a:pt x="877" y="149"/>
                    <a:pt x="948" y="147"/>
                    <a:pt x="1009" y="115"/>
                  </a:cubicBezTo>
                  <a:cubicBezTo>
                    <a:pt x="1004" y="170"/>
                    <a:pt x="999" y="225"/>
                    <a:pt x="99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4189" y="1959"/>
              <a:ext cx="396" cy="135"/>
            </a:xfrm>
            <a:custGeom>
              <a:avLst/>
              <a:gdLst>
                <a:gd name="T0" fmla="*/ 189 w 189"/>
                <a:gd name="T1" fmla="*/ 31 h 64"/>
                <a:gd name="T2" fmla="*/ 4 w 189"/>
                <a:gd name="T3" fmla="*/ 59 h 64"/>
                <a:gd name="T4" fmla="*/ 0 w 189"/>
                <a:gd name="T5" fmla="*/ 59 h 64"/>
                <a:gd name="T6" fmla="*/ 4 w 189"/>
                <a:gd name="T7" fmla="*/ 16 h 64"/>
                <a:gd name="T8" fmla="*/ 14 w 189"/>
                <a:gd name="T9" fmla="*/ 21 h 64"/>
                <a:gd name="T10" fmla="*/ 64 w 189"/>
                <a:gd name="T11" fmla="*/ 20 h 64"/>
                <a:gd name="T12" fmla="*/ 189 w 189"/>
                <a:gd name="T13" fmla="*/ 3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64">
                  <a:moveTo>
                    <a:pt x="189" y="31"/>
                  </a:moveTo>
                  <a:cubicBezTo>
                    <a:pt x="132" y="61"/>
                    <a:pt x="67" y="64"/>
                    <a:pt x="4" y="59"/>
                  </a:cubicBezTo>
                  <a:cubicBezTo>
                    <a:pt x="2" y="59"/>
                    <a:pt x="1" y="59"/>
                    <a:pt x="0" y="59"/>
                  </a:cubicBezTo>
                  <a:cubicBezTo>
                    <a:pt x="1" y="45"/>
                    <a:pt x="3" y="30"/>
                    <a:pt x="4" y="16"/>
                  </a:cubicBezTo>
                  <a:cubicBezTo>
                    <a:pt x="7" y="18"/>
                    <a:pt x="10" y="20"/>
                    <a:pt x="14" y="21"/>
                  </a:cubicBezTo>
                  <a:cubicBezTo>
                    <a:pt x="30" y="26"/>
                    <a:pt x="48" y="23"/>
                    <a:pt x="64" y="20"/>
                  </a:cubicBezTo>
                  <a:cubicBezTo>
                    <a:pt x="104" y="13"/>
                    <a:pt x="155" y="0"/>
                    <a:pt x="18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"/>
            <p:cNvSpPr/>
            <p:nvPr/>
          </p:nvSpPr>
          <p:spPr bwMode="auto">
            <a:xfrm>
              <a:off x="4556" y="1774"/>
              <a:ext cx="266" cy="111"/>
            </a:xfrm>
            <a:custGeom>
              <a:avLst/>
              <a:gdLst>
                <a:gd name="T0" fmla="*/ 127 w 127"/>
                <a:gd name="T1" fmla="*/ 24 h 53"/>
                <a:gd name="T2" fmla="*/ 27 w 127"/>
                <a:gd name="T3" fmla="*/ 50 h 53"/>
                <a:gd name="T4" fmla="*/ 0 w 127"/>
                <a:gd name="T5" fmla="*/ 47 h 53"/>
                <a:gd name="T6" fmla="*/ 4 w 127"/>
                <a:gd name="T7" fmla="*/ 26 h 53"/>
                <a:gd name="T8" fmla="*/ 20 w 127"/>
                <a:gd name="T9" fmla="*/ 31 h 53"/>
                <a:gd name="T10" fmla="*/ 127 w 127"/>
                <a:gd name="T11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53">
                  <a:moveTo>
                    <a:pt x="127" y="24"/>
                  </a:moveTo>
                  <a:cubicBezTo>
                    <a:pt x="101" y="49"/>
                    <a:pt x="62" y="53"/>
                    <a:pt x="27" y="50"/>
                  </a:cubicBezTo>
                  <a:cubicBezTo>
                    <a:pt x="18" y="50"/>
                    <a:pt x="9" y="48"/>
                    <a:pt x="0" y="47"/>
                  </a:cubicBezTo>
                  <a:cubicBezTo>
                    <a:pt x="2" y="40"/>
                    <a:pt x="4" y="33"/>
                    <a:pt x="4" y="26"/>
                  </a:cubicBezTo>
                  <a:cubicBezTo>
                    <a:pt x="9" y="29"/>
                    <a:pt x="15" y="30"/>
                    <a:pt x="20" y="31"/>
                  </a:cubicBezTo>
                  <a:cubicBezTo>
                    <a:pt x="54" y="34"/>
                    <a:pt x="97" y="0"/>
                    <a:pt x="12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2"/>
            <p:cNvSpPr/>
            <p:nvPr/>
          </p:nvSpPr>
          <p:spPr bwMode="auto">
            <a:xfrm>
              <a:off x="4185" y="1843"/>
              <a:ext cx="643" cy="480"/>
            </a:xfrm>
            <a:custGeom>
              <a:avLst/>
              <a:gdLst>
                <a:gd name="T0" fmla="*/ 272 w 307"/>
                <a:gd name="T1" fmla="*/ 181 h 228"/>
                <a:gd name="T2" fmla="*/ 272 w 307"/>
                <a:gd name="T3" fmla="*/ 183 h 228"/>
                <a:gd name="T4" fmla="*/ 264 w 307"/>
                <a:gd name="T5" fmla="*/ 200 h 228"/>
                <a:gd name="T6" fmla="*/ 241 w 307"/>
                <a:gd name="T7" fmla="*/ 210 h 228"/>
                <a:gd name="T8" fmla="*/ 190 w 307"/>
                <a:gd name="T9" fmla="*/ 228 h 228"/>
                <a:gd name="T10" fmla="*/ 203 w 307"/>
                <a:gd name="T11" fmla="*/ 88 h 228"/>
                <a:gd name="T12" fmla="*/ 202 w 307"/>
                <a:gd name="T13" fmla="*/ 85 h 228"/>
                <a:gd name="T14" fmla="*/ 201 w 307"/>
                <a:gd name="T15" fmla="*/ 83 h 228"/>
                <a:gd name="T16" fmla="*/ 115 w 307"/>
                <a:gd name="T17" fmla="*/ 58 h 228"/>
                <a:gd name="T18" fmla="*/ 54 w 307"/>
                <a:gd name="T19" fmla="*/ 67 h 228"/>
                <a:gd name="T20" fmla="*/ 8 w 307"/>
                <a:gd name="T21" fmla="*/ 60 h 228"/>
                <a:gd name="T22" fmla="*/ 48 w 307"/>
                <a:gd name="T23" fmla="*/ 21 h 228"/>
                <a:gd name="T24" fmla="*/ 99 w 307"/>
                <a:gd name="T25" fmla="*/ 13 h 228"/>
                <a:gd name="T26" fmla="*/ 219 w 307"/>
                <a:gd name="T27" fmla="*/ 27 h 228"/>
                <a:gd name="T28" fmla="*/ 307 w 307"/>
                <a:gd name="T29" fmla="*/ 0 h 228"/>
                <a:gd name="T30" fmla="*/ 272 w 307"/>
                <a:gd name="T31" fmla="*/ 18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7" h="228">
                  <a:moveTo>
                    <a:pt x="272" y="181"/>
                  </a:moveTo>
                  <a:cubicBezTo>
                    <a:pt x="272" y="181"/>
                    <a:pt x="272" y="182"/>
                    <a:pt x="272" y="183"/>
                  </a:cubicBezTo>
                  <a:cubicBezTo>
                    <a:pt x="270" y="189"/>
                    <a:pt x="268" y="196"/>
                    <a:pt x="264" y="200"/>
                  </a:cubicBezTo>
                  <a:cubicBezTo>
                    <a:pt x="259" y="205"/>
                    <a:pt x="248" y="207"/>
                    <a:pt x="241" y="210"/>
                  </a:cubicBezTo>
                  <a:cubicBezTo>
                    <a:pt x="225" y="217"/>
                    <a:pt x="208" y="223"/>
                    <a:pt x="190" y="228"/>
                  </a:cubicBezTo>
                  <a:cubicBezTo>
                    <a:pt x="194" y="181"/>
                    <a:pt x="199" y="135"/>
                    <a:pt x="203" y="88"/>
                  </a:cubicBezTo>
                  <a:cubicBezTo>
                    <a:pt x="203" y="87"/>
                    <a:pt x="203" y="86"/>
                    <a:pt x="202" y="85"/>
                  </a:cubicBezTo>
                  <a:cubicBezTo>
                    <a:pt x="202" y="84"/>
                    <a:pt x="202" y="83"/>
                    <a:pt x="201" y="83"/>
                  </a:cubicBezTo>
                  <a:cubicBezTo>
                    <a:pt x="178" y="60"/>
                    <a:pt x="145" y="55"/>
                    <a:pt x="115" y="58"/>
                  </a:cubicBezTo>
                  <a:cubicBezTo>
                    <a:pt x="94" y="60"/>
                    <a:pt x="74" y="65"/>
                    <a:pt x="54" y="67"/>
                  </a:cubicBezTo>
                  <a:cubicBezTo>
                    <a:pt x="43" y="69"/>
                    <a:pt x="14" y="75"/>
                    <a:pt x="8" y="60"/>
                  </a:cubicBezTo>
                  <a:cubicBezTo>
                    <a:pt x="0" y="42"/>
                    <a:pt x="35" y="25"/>
                    <a:pt x="48" y="21"/>
                  </a:cubicBezTo>
                  <a:cubicBezTo>
                    <a:pt x="64" y="15"/>
                    <a:pt x="82" y="13"/>
                    <a:pt x="99" y="13"/>
                  </a:cubicBezTo>
                  <a:cubicBezTo>
                    <a:pt x="139" y="14"/>
                    <a:pt x="179" y="27"/>
                    <a:pt x="219" y="27"/>
                  </a:cubicBezTo>
                  <a:cubicBezTo>
                    <a:pt x="251" y="28"/>
                    <a:pt x="283" y="21"/>
                    <a:pt x="307" y="0"/>
                  </a:cubicBezTo>
                  <a:cubicBezTo>
                    <a:pt x="294" y="60"/>
                    <a:pt x="282" y="120"/>
                    <a:pt x="272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"/>
            <p:cNvSpPr/>
            <p:nvPr/>
          </p:nvSpPr>
          <p:spPr bwMode="auto">
            <a:xfrm>
              <a:off x="4558" y="1538"/>
              <a:ext cx="670" cy="560"/>
            </a:xfrm>
            <a:custGeom>
              <a:avLst/>
              <a:gdLst>
                <a:gd name="T0" fmla="*/ 320 w 320"/>
                <a:gd name="T1" fmla="*/ 121 h 266"/>
                <a:gd name="T2" fmla="*/ 114 w 320"/>
                <a:gd name="T3" fmla="*/ 266 h 266"/>
                <a:gd name="T4" fmla="*/ 140 w 320"/>
                <a:gd name="T5" fmla="*/ 139 h 266"/>
                <a:gd name="T6" fmla="*/ 140 w 320"/>
                <a:gd name="T7" fmla="*/ 136 h 266"/>
                <a:gd name="T8" fmla="*/ 139 w 320"/>
                <a:gd name="T9" fmla="*/ 135 h 266"/>
                <a:gd name="T10" fmla="*/ 58 w 320"/>
                <a:gd name="T11" fmla="*/ 126 h 266"/>
                <a:gd name="T12" fmla="*/ 12 w 320"/>
                <a:gd name="T13" fmla="*/ 132 h 266"/>
                <a:gd name="T14" fmla="*/ 7 w 320"/>
                <a:gd name="T15" fmla="*/ 113 h 266"/>
                <a:gd name="T16" fmla="*/ 31 w 320"/>
                <a:gd name="T17" fmla="*/ 99 h 266"/>
                <a:gd name="T18" fmla="*/ 224 w 320"/>
                <a:gd name="T19" fmla="*/ 42 h 266"/>
                <a:gd name="T20" fmla="*/ 287 w 320"/>
                <a:gd name="T21" fmla="*/ 0 h 266"/>
                <a:gd name="T22" fmla="*/ 204 w 320"/>
                <a:gd name="T23" fmla="*/ 132 h 266"/>
                <a:gd name="T24" fmla="*/ 207 w 320"/>
                <a:gd name="T25" fmla="*/ 140 h 266"/>
                <a:gd name="T26" fmla="*/ 320 w 320"/>
                <a:gd name="T27" fmla="*/ 12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0" h="266">
                  <a:moveTo>
                    <a:pt x="320" y="121"/>
                  </a:moveTo>
                  <a:cubicBezTo>
                    <a:pt x="264" y="185"/>
                    <a:pt x="193" y="235"/>
                    <a:pt x="114" y="266"/>
                  </a:cubicBezTo>
                  <a:cubicBezTo>
                    <a:pt x="122" y="224"/>
                    <a:pt x="131" y="181"/>
                    <a:pt x="140" y="139"/>
                  </a:cubicBezTo>
                  <a:cubicBezTo>
                    <a:pt x="140" y="138"/>
                    <a:pt x="140" y="137"/>
                    <a:pt x="140" y="136"/>
                  </a:cubicBezTo>
                  <a:cubicBezTo>
                    <a:pt x="140" y="136"/>
                    <a:pt x="139" y="135"/>
                    <a:pt x="139" y="135"/>
                  </a:cubicBezTo>
                  <a:cubicBezTo>
                    <a:pt x="117" y="112"/>
                    <a:pt x="85" y="118"/>
                    <a:pt x="58" y="126"/>
                  </a:cubicBezTo>
                  <a:cubicBezTo>
                    <a:pt x="44" y="130"/>
                    <a:pt x="27" y="138"/>
                    <a:pt x="12" y="132"/>
                  </a:cubicBezTo>
                  <a:cubicBezTo>
                    <a:pt x="3" y="128"/>
                    <a:pt x="0" y="121"/>
                    <a:pt x="7" y="113"/>
                  </a:cubicBezTo>
                  <a:cubicBezTo>
                    <a:pt x="13" y="107"/>
                    <a:pt x="23" y="103"/>
                    <a:pt x="31" y="99"/>
                  </a:cubicBezTo>
                  <a:cubicBezTo>
                    <a:pt x="93" y="72"/>
                    <a:pt x="162" y="69"/>
                    <a:pt x="224" y="42"/>
                  </a:cubicBezTo>
                  <a:cubicBezTo>
                    <a:pt x="247" y="31"/>
                    <a:pt x="269" y="18"/>
                    <a:pt x="287" y="0"/>
                  </a:cubicBezTo>
                  <a:cubicBezTo>
                    <a:pt x="268" y="49"/>
                    <a:pt x="240" y="94"/>
                    <a:pt x="204" y="132"/>
                  </a:cubicBezTo>
                  <a:cubicBezTo>
                    <a:pt x="201" y="135"/>
                    <a:pt x="204" y="139"/>
                    <a:pt x="207" y="140"/>
                  </a:cubicBezTo>
                  <a:cubicBezTo>
                    <a:pt x="246" y="143"/>
                    <a:pt x="284" y="136"/>
                    <a:pt x="320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稻壳儿春秋广告/盗版必究"/>
          <p:cNvSpPr txBox="1"/>
          <p:nvPr/>
        </p:nvSpPr>
        <p:spPr>
          <a:xfrm>
            <a:off x="1257444" y="3959646"/>
            <a:ext cx="967711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用户根据提示输入信息，确认计算后提示框弹出生活水平，并获悉自己的恩格尔系数。</a:t>
            </a:r>
            <a:endParaRPr lang="en-US" altLang="zh-CN" sz="12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下方则是搜索相关信息后找到的历史数据，可供用户与自己生活水平进行比较。</a:t>
            </a:r>
            <a:endParaRPr lang="en-US" altLang="zh-CN" sz="1200" dirty="0">
              <a:solidFill>
                <a:srgbClr val="3636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1D853A-9BD8-4A86-90FB-DBB36CCC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189" y="358056"/>
            <a:ext cx="466667" cy="466667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53C650E-F403-4600-9F3D-3325EFB54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30" y="2571598"/>
            <a:ext cx="8572500" cy="89535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4A8353A7-2DC2-4908-ACD7-7F709D5F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54" y="2210801"/>
            <a:ext cx="8572500" cy="89535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110BEEDB-DBBC-409D-8A81-9B99A5567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90" y="2289725"/>
            <a:ext cx="8572500" cy="89535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AF920B24-B75B-4EA1-A820-113A9AB5C0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567" y="2423671"/>
            <a:ext cx="8572500" cy="89535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3698EC7B-C08D-423E-9BF1-E03826B22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91" y="2574731"/>
            <a:ext cx="8314631" cy="868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稻壳儿春秋广告/盗版必究"/>
          <p:cNvSpPr/>
          <p:nvPr/>
        </p:nvSpPr>
        <p:spPr bwMode="auto">
          <a:xfrm>
            <a:off x="4876800" y="2397332"/>
            <a:ext cx="2438400" cy="2404402"/>
          </a:xfrm>
          <a:custGeom>
            <a:avLst/>
            <a:gdLst>
              <a:gd name="T0" fmla="*/ 371 w 374"/>
              <a:gd name="T1" fmla="*/ 331 h 369"/>
              <a:gd name="T2" fmla="*/ 339 w 374"/>
              <a:gd name="T3" fmla="*/ 340 h 369"/>
              <a:gd name="T4" fmla="*/ 342 w 374"/>
              <a:gd name="T5" fmla="*/ 369 h 369"/>
              <a:gd name="T6" fmla="*/ 336 w 374"/>
              <a:gd name="T7" fmla="*/ 336 h 369"/>
              <a:gd name="T8" fmla="*/ 332 w 374"/>
              <a:gd name="T9" fmla="*/ 364 h 369"/>
              <a:gd name="T10" fmla="*/ 326 w 374"/>
              <a:gd name="T11" fmla="*/ 337 h 369"/>
              <a:gd name="T12" fmla="*/ 315 w 374"/>
              <a:gd name="T13" fmla="*/ 314 h 369"/>
              <a:gd name="T14" fmla="*/ 320 w 374"/>
              <a:gd name="T15" fmla="*/ 353 h 369"/>
              <a:gd name="T16" fmla="*/ 313 w 374"/>
              <a:gd name="T17" fmla="*/ 317 h 369"/>
              <a:gd name="T18" fmla="*/ 306 w 374"/>
              <a:gd name="T19" fmla="*/ 304 h 369"/>
              <a:gd name="T20" fmla="*/ 307 w 374"/>
              <a:gd name="T21" fmla="*/ 343 h 369"/>
              <a:gd name="T22" fmla="*/ 303 w 374"/>
              <a:gd name="T23" fmla="*/ 306 h 369"/>
              <a:gd name="T24" fmla="*/ 269 w 374"/>
              <a:gd name="T25" fmla="*/ 267 h 369"/>
              <a:gd name="T26" fmla="*/ 156 w 374"/>
              <a:gd name="T27" fmla="*/ 154 h 369"/>
              <a:gd name="T28" fmla="*/ 84 w 374"/>
              <a:gd name="T29" fmla="*/ 83 h 369"/>
              <a:gd name="T30" fmla="*/ 60 w 374"/>
              <a:gd name="T31" fmla="*/ 66 h 369"/>
              <a:gd name="T32" fmla="*/ 48 w 374"/>
              <a:gd name="T33" fmla="*/ 59 h 369"/>
              <a:gd name="T34" fmla="*/ 22 w 374"/>
              <a:gd name="T35" fmla="*/ 62 h 369"/>
              <a:gd name="T36" fmla="*/ 0 w 374"/>
              <a:gd name="T37" fmla="*/ 0 h 369"/>
              <a:gd name="T38" fmla="*/ 61 w 374"/>
              <a:gd name="T39" fmla="*/ 23 h 369"/>
              <a:gd name="T40" fmla="*/ 63 w 374"/>
              <a:gd name="T41" fmla="*/ 47 h 369"/>
              <a:gd name="T42" fmla="*/ 77 w 374"/>
              <a:gd name="T43" fmla="*/ 73 h 369"/>
              <a:gd name="T44" fmla="*/ 133 w 374"/>
              <a:gd name="T45" fmla="*/ 124 h 369"/>
              <a:gd name="T46" fmla="*/ 158 w 374"/>
              <a:gd name="T47" fmla="*/ 153 h 369"/>
              <a:gd name="T48" fmla="*/ 266 w 374"/>
              <a:gd name="T49" fmla="*/ 260 h 369"/>
              <a:gd name="T50" fmla="*/ 305 w 374"/>
              <a:gd name="T51" fmla="*/ 296 h 369"/>
              <a:gd name="T52" fmla="*/ 348 w 374"/>
              <a:gd name="T53" fmla="*/ 298 h 369"/>
              <a:gd name="T54" fmla="*/ 350 w 374"/>
              <a:gd name="T55" fmla="*/ 301 h 369"/>
              <a:gd name="T56" fmla="*/ 316 w 374"/>
              <a:gd name="T57" fmla="*/ 307 h 369"/>
              <a:gd name="T58" fmla="*/ 355 w 374"/>
              <a:gd name="T59" fmla="*/ 308 h 369"/>
              <a:gd name="T60" fmla="*/ 331 w 374"/>
              <a:gd name="T61" fmla="*/ 319 h 369"/>
              <a:gd name="T62" fmla="*/ 364 w 374"/>
              <a:gd name="T63" fmla="*/ 318 h 369"/>
              <a:gd name="T64" fmla="*/ 335 w 374"/>
              <a:gd name="T65" fmla="*/ 321 h 369"/>
              <a:gd name="T66" fmla="*/ 341 w 374"/>
              <a:gd name="T67" fmla="*/ 330 h 369"/>
              <a:gd name="T68" fmla="*/ 374 w 374"/>
              <a:gd name="T69" fmla="*/ 33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" h="369">
                <a:moveTo>
                  <a:pt x="374" y="330"/>
                </a:moveTo>
                <a:cubicBezTo>
                  <a:pt x="373" y="331"/>
                  <a:pt x="372" y="331"/>
                  <a:pt x="371" y="331"/>
                </a:cubicBezTo>
                <a:cubicBezTo>
                  <a:pt x="362" y="332"/>
                  <a:pt x="354" y="333"/>
                  <a:pt x="345" y="333"/>
                </a:cubicBezTo>
                <a:cubicBezTo>
                  <a:pt x="340" y="333"/>
                  <a:pt x="339" y="335"/>
                  <a:pt x="339" y="340"/>
                </a:cubicBezTo>
                <a:cubicBezTo>
                  <a:pt x="340" y="346"/>
                  <a:pt x="341" y="352"/>
                  <a:pt x="342" y="358"/>
                </a:cubicBezTo>
                <a:cubicBezTo>
                  <a:pt x="343" y="362"/>
                  <a:pt x="344" y="365"/>
                  <a:pt x="342" y="369"/>
                </a:cubicBezTo>
                <a:cubicBezTo>
                  <a:pt x="339" y="368"/>
                  <a:pt x="340" y="366"/>
                  <a:pt x="340" y="364"/>
                </a:cubicBezTo>
                <a:cubicBezTo>
                  <a:pt x="339" y="354"/>
                  <a:pt x="337" y="345"/>
                  <a:pt x="336" y="336"/>
                </a:cubicBezTo>
                <a:cubicBezTo>
                  <a:pt x="336" y="332"/>
                  <a:pt x="334" y="330"/>
                  <a:pt x="327" y="325"/>
                </a:cubicBezTo>
                <a:cubicBezTo>
                  <a:pt x="328" y="338"/>
                  <a:pt x="331" y="351"/>
                  <a:pt x="332" y="364"/>
                </a:cubicBezTo>
                <a:cubicBezTo>
                  <a:pt x="329" y="363"/>
                  <a:pt x="329" y="361"/>
                  <a:pt x="329" y="359"/>
                </a:cubicBezTo>
                <a:cubicBezTo>
                  <a:pt x="328" y="352"/>
                  <a:pt x="327" y="344"/>
                  <a:pt x="326" y="337"/>
                </a:cubicBezTo>
                <a:cubicBezTo>
                  <a:pt x="325" y="332"/>
                  <a:pt x="324" y="327"/>
                  <a:pt x="323" y="322"/>
                </a:cubicBezTo>
                <a:cubicBezTo>
                  <a:pt x="322" y="318"/>
                  <a:pt x="319" y="316"/>
                  <a:pt x="315" y="314"/>
                </a:cubicBezTo>
                <a:cubicBezTo>
                  <a:pt x="319" y="327"/>
                  <a:pt x="322" y="341"/>
                  <a:pt x="323" y="354"/>
                </a:cubicBezTo>
                <a:cubicBezTo>
                  <a:pt x="321" y="355"/>
                  <a:pt x="320" y="354"/>
                  <a:pt x="320" y="353"/>
                </a:cubicBezTo>
                <a:cubicBezTo>
                  <a:pt x="320" y="349"/>
                  <a:pt x="319" y="345"/>
                  <a:pt x="319" y="341"/>
                </a:cubicBezTo>
                <a:cubicBezTo>
                  <a:pt x="318" y="333"/>
                  <a:pt x="316" y="325"/>
                  <a:pt x="313" y="317"/>
                </a:cubicBezTo>
                <a:cubicBezTo>
                  <a:pt x="312" y="315"/>
                  <a:pt x="311" y="313"/>
                  <a:pt x="312" y="312"/>
                </a:cubicBezTo>
                <a:cubicBezTo>
                  <a:pt x="312" y="308"/>
                  <a:pt x="309" y="307"/>
                  <a:pt x="306" y="304"/>
                </a:cubicBezTo>
                <a:cubicBezTo>
                  <a:pt x="307" y="318"/>
                  <a:pt x="310" y="331"/>
                  <a:pt x="310" y="345"/>
                </a:cubicBezTo>
                <a:cubicBezTo>
                  <a:pt x="308" y="345"/>
                  <a:pt x="307" y="344"/>
                  <a:pt x="307" y="343"/>
                </a:cubicBezTo>
                <a:cubicBezTo>
                  <a:pt x="307" y="339"/>
                  <a:pt x="306" y="335"/>
                  <a:pt x="306" y="331"/>
                </a:cubicBezTo>
                <a:cubicBezTo>
                  <a:pt x="305" y="322"/>
                  <a:pt x="304" y="314"/>
                  <a:pt x="303" y="306"/>
                </a:cubicBezTo>
                <a:cubicBezTo>
                  <a:pt x="303" y="302"/>
                  <a:pt x="302" y="300"/>
                  <a:pt x="299" y="297"/>
                </a:cubicBezTo>
                <a:cubicBezTo>
                  <a:pt x="289" y="287"/>
                  <a:pt x="279" y="277"/>
                  <a:pt x="269" y="267"/>
                </a:cubicBezTo>
                <a:cubicBezTo>
                  <a:pt x="252" y="251"/>
                  <a:pt x="236" y="235"/>
                  <a:pt x="220" y="218"/>
                </a:cubicBezTo>
                <a:cubicBezTo>
                  <a:pt x="199" y="197"/>
                  <a:pt x="177" y="176"/>
                  <a:pt x="156" y="154"/>
                </a:cubicBezTo>
                <a:cubicBezTo>
                  <a:pt x="142" y="140"/>
                  <a:pt x="129" y="126"/>
                  <a:pt x="115" y="113"/>
                </a:cubicBezTo>
                <a:cubicBezTo>
                  <a:pt x="104" y="104"/>
                  <a:pt x="95" y="93"/>
                  <a:pt x="84" y="83"/>
                </a:cubicBezTo>
                <a:cubicBezTo>
                  <a:pt x="80" y="79"/>
                  <a:pt x="76" y="75"/>
                  <a:pt x="72" y="71"/>
                </a:cubicBezTo>
                <a:cubicBezTo>
                  <a:pt x="68" y="68"/>
                  <a:pt x="65" y="65"/>
                  <a:pt x="60" y="66"/>
                </a:cubicBezTo>
                <a:cubicBezTo>
                  <a:pt x="60" y="66"/>
                  <a:pt x="59" y="66"/>
                  <a:pt x="58" y="66"/>
                </a:cubicBezTo>
                <a:cubicBezTo>
                  <a:pt x="51" y="65"/>
                  <a:pt x="51" y="65"/>
                  <a:pt x="48" y="59"/>
                </a:cubicBezTo>
                <a:cubicBezTo>
                  <a:pt x="46" y="54"/>
                  <a:pt x="44" y="49"/>
                  <a:pt x="41" y="44"/>
                </a:cubicBezTo>
                <a:cubicBezTo>
                  <a:pt x="34" y="49"/>
                  <a:pt x="29" y="57"/>
                  <a:pt x="22" y="62"/>
                </a:cubicBezTo>
                <a:cubicBezTo>
                  <a:pt x="17" y="51"/>
                  <a:pt x="12" y="42"/>
                  <a:pt x="9" y="31"/>
                </a:cubicBezTo>
                <a:cubicBezTo>
                  <a:pt x="6" y="21"/>
                  <a:pt x="2" y="11"/>
                  <a:pt x="0" y="0"/>
                </a:cubicBezTo>
                <a:cubicBezTo>
                  <a:pt x="20" y="3"/>
                  <a:pt x="38" y="14"/>
                  <a:pt x="58" y="19"/>
                </a:cubicBezTo>
                <a:cubicBezTo>
                  <a:pt x="59" y="20"/>
                  <a:pt x="60" y="21"/>
                  <a:pt x="61" y="23"/>
                </a:cubicBezTo>
                <a:cubicBezTo>
                  <a:pt x="58" y="29"/>
                  <a:pt x="52" y="34"/>
                  <a:pt x="47" y="39"/>
                </a:cubicBezTo>
                <a:cubicBezTo>
                  <a:pt x="52" y="42"/>
                  <a:pt x="58" y="45"/>
                  <a:pt x="63" y="47"/>
                </a:cubicBezTo>
                <a:cubicBezTo>
                  <a:pt x="65" y="48"/>
                  <a:pt x="67" y="49"/>
                  <a:pt x="67" y="52"/>
                </a:cubicBezTo>
                <a:cubicBezTo>
                  <a:pt x="68" y="60"/>
                  <a:pt x="71" y="67"/>
                  <a:pt x="77" y="73"/>
                </a:cubicBezTo>
                <a:cubicBezTo>
                  <a:pt x="86" y="81"/>
                  <a:pt x="94" y="89"/>
                  <a:pt x="102" y="98"/>
                </a:cubicBezTo>
                <a:cubicBezTo>
                  <a:pt x="112" y="107"/>
                  <a:pt x="122" y="116"/>
                  <a:pt x="133" y="124"/>
                </a:cubicBezTo>
                <a:cubicBezTo>
                  <a:pt x="141" y="130"/>
                  <a:pt x="147" y="138"/>
                  <a:pt x="152" y="146"/>
                </a:cubicBezTo>
                <a:cubicBezTo>
                  <a:pt x="154" y="148"/>
                  <a:pt x="156" y="151"/>
                  <a:pt x="158" y="153"/>
                </a:cubicBezTo>
                <a:cubicBezTo>
                  <a:pt x="167" y="163"/>
                  <a:pt x="177" y="172"/>
                  <a:pt x="186" y="182"/>
                </a:cubicBezTo>
                <a:cubicBezTo>
                  <a:pt x="213" y="208"/>
                  <a:pt x="239" y="234"/>
                  <a:pt x="266" y="260"/>
                </a:cubicBezTo>
                <a:cubicBezTo>
                  <a:pt x="277" y="272"/>
                  <a:pt x="288" y="283"/>
                  <a:pt x="300" y="294"/>
                </a:cubicBezTo>
                <a:cubicBezTo>
                  <a:pt x="301" y="295"/>
                  <a:pt x="303" y="296"/>
                  <a:pt x="305" y="296"/>
                </a:cubicBezTo>
                <a:cubicBezTo>
                  <a:pt x="316" y="297"/>
                  <a:pt x="328" y="297"/>
                  <a:pt x="339" y="298"/>
                </a:cubicBezTo>
                <a:cubicBezTo>
                  <a:pt x="342" y="298"/>
                  <a:pt x="345" y="298"/>
                  <a:pt x="348" y="298"/>
                </a:cubicBezTo>
                <a:cubicBezTo>
                  <a:pt x="349" y="298"/>
                  <a:pt x="350" y="299"/>
                  <a:pt x="351" y="300"/>
                </a:cubicBezTo>
                <a:cubicBezTo>
                  <a:pt x="350" y="300"/>
                  <a:pt x="350" y="301"/>
                  <a:pt x="350" y="301"/>
                </a:cubicBezTo>
                <a:cubicBezTo>
                  <a:pt x="336" y="301"/>
                  <a:pt x="322" y="301"/>
                  <a:pt x="307" y="300"/>
                </a:cubicBezTo>
                <a:cubicBezTo>
                  <a:pt x="310" y="304"/>
                  <a:pt x="312" y="307"/>
                  <a:pt x="316" y="307"/>
                </a:cubicBezTo>
                <a:cubicBezTo>
                  <a:pt x="328" y="306"/>
                  <a:pt x="339" y="306"/>
                  <a:pt x="351" y="306"/>
                </a:cubicBezTo>
                <a:cubicBezTo>
                  <a:pt x="352" y="306"/>
                  <a:pt x="354" y="305"/>
                  <a:pt x="355" y="308"/>
                </a:cubicBezTo>
                <a:cubicBezTo>
                  <a:pt x="342" y="310"/>
                  <a:pt x="330" y="310"/>
                  <a:pt x="318" y="310"/>
                </a:cubicBezTo>
                <a:cubicBezTo>
                  <a:pt x="320" y="316"/>
                  <a:pt x="325" y="319"/>
                  <a:pt x="331" y="319"/>
                </a:cubicBezTo>
                <a:cubicBezTo>
                  <a:pt x="341" y="318"/>
                  <a:pt x="351" y="318"/>
                  <a:pt x="360" y="317"/>
                </a:cubicBezTo>
                <a:cubicBezTo>
                  <a:pt x="361" y="317"/>
                  <a:pt x="363" y="318"/>
                  <a:pt x="364" y="318"/>
                </a:cubicBezTo>
                <a:cubicBezTo>
                  <a:pt x="363" y="321"/>
                  <a:pt x="361" y="320"/>
                  <a:pt x="360" y="320"/>
                </a:cubicBezTo>
                <a:cubicBezTo>
                  <a:pt x="351" y="320"/>
                  <a:pt x="343" y="321"/>
                  <a:pt x="335" y="321"/>
                </a:cubicBezTo>
                <a:cubicBezTo>
                  <a:pt x="333" y="321"/>
                  <a:pt x="332" y="322"/>
                  <a:pt x="329" y="322"/>
                </a:cubicBezTo>
                <a:cubicBezTo>
                  <a:pt x="332" y="327"/>
                  <a:pt x="336" y="330"/>
                  <a:pt x="341" y="330"/>
                </a:cubicBezTo>
                <a:cubicBezTo>
                  <a:pt x="351" y="330"/>
                  <a:pt x="360" y="329"/>
                  <a:pt x="369" y="329"/>
                </a:cubicBezTo>
                <a:cubicBezTo>
                  <a:pt x="371" y="329"/>
                  <a:pt x="373" y="328"/>
                  <a:pt x="374" y="330"/>
                </a:cubicBezTo>
                <a:close/>
              </a:path>
            </a:pathLst>
          </a:custGeom>
          <a:solidFill>
            <a:srgbClr val="FA8D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稻壳儿春秋广告/盗版必究"/>
          <p:cNvSpPr/>
          <p:nvPr/>
        </p:nvSpPr>
        <p:spPr bwMode="auto">
          <a:xfrm>
            <a:off x="4876800" y="2397332"/>
            <a:ext cx="2438400" cy="2404402"/>
          </a:xfrm>
          <a:custGeom>
            <a:avLst/>
            <a:gdLst>
              <a:gd name="T0" fmla="*/ 3 w 374"/>
              <a:gd name="T1" fmla="*/ 331 h 369"/>
              <a:gd name="T2" fmla="*/ 35 w 374"/>
              <a:gd name="T3" fmla="*/ 340 h 369"/>
              <a:gd name="T4" fmla="*/ 32 w 374"/>
              <a:gd name="T5" fmla="*/ 369 h 369"/>
              <a:gd name="T6" fmla="*/ 38 w 374"/>
              <a:gd name="T7" fmla="*/ 336 h 369"/>
              <a:gd name="T8" fmla="*/ 42 w 374"/>
              <a:gd name="T9" fmla="*/ 364 h 369"/>
              <a:gd name="T10" fmla="*/ 48 w 374"/>
              <a:gd name="T11" fmla="*/ 337 h 369"/>
              <a:gd name="T12" fmla="*/ 59 w 374"/>
              <a:gd name="T13" fmla="*/ 314 h 369"/>
              <a:gd name="T14" fmla="*/ 54 w 374"/>
              <a:gd name="T15" fmla="*/ 353 h 369"/>
              <a:gd name="T16" fmla="*/ 61 w 374"/>
              <a:gd name="T17" fmla="*/ 317 h 369"/>
              <a:gd name="T18" fmla="*/ 68 w 374"/>
              <a:gd name="T19" fmla="*/ 304 h 369"/>
              <a:gd name="T20" fmla="*/ 67 w 374"/>
              <a:gd name="T21" fmla="*/ 343 h 369"/>
              <a:gd name="T22" fmla="*/ 71 w 374"/>
              <a:gd name="T23" fmla="*/ 306 h 369"/>
              <a:gd name="T24" fmla="*/ 105 w 374"/>
              <a:gd name="T25" fmla="*/ 267 h 369"/>
              <a:gd name="T26" fmla="*/ 218 w 374"/>
              <a:gd name="T27" fmla="*/ 154 h 369"/>
              <a:gd name="T28" fmla="*/ 290 w 374"/>
              <a:gd name="T29" fmla="*/ 83 h 369"/>
              <a:gd name="T30" fmla="*/ 314 w 374"/>
              <a:gd name="T31" fmla="*/ 66 h 369"/>
              <a:gd name="T32" fmla="*/ 326 w 374"/>
              <a:gd name="T33" fmla="*/ 59 h 369"/>
              <a:gd name="T34" fmla="*/ 352 w 374"/>
              <a:gd name="T35" fmla="*/ 62 h 369"/>
              <a:gd name="T36" fmla="*/ 374 w 374"/>
              <a:gd name="T37" fmla="*/ 0 h 369"/>
              <a:gd name="T38" fmla="*/ 313 w 374"/>
              <a:gd name="T39" fmla="*/ 23 h 369"/>
              <a:gd name="T40" fmla="*/ 311 w 374"/>
              <a:gd name="T41" fmla="*/ 47 h 369"/>
              <a:gd name="T42" fmla="*/ 297 w 374"/>
              <a:gd name="T43" fmla="*/ 73 h 369"/>
              <a:gd name="T44" fmla="*/ 241 w 374"/>
              <a:gd name="T45" fmla="*/ 124 h 369"/>
              <a:gd name="T46" fmla="*/ 216 w 374"/>
              <a:gd name="T47" fmla="*/ 153 h 369"/>
              <a:gd name="T48" fmla="*/ 108 w 374"/>
              <a:gd name="T49" fmla="*/ 260 h 369"/>
              <a:gd name="T50" fmla="*/ 69 w 374"/>
              <a:gd name="T51" fmla="*/ 296 h 369"/>
              <a:gd name="T52" fmla="*/ 26 w 374"/>
              <a:gd name="T53" fmla="*/ 298 h 369"/>
              <a:gd name="T54" fmla="*/ 24 w 374"/>
              <a:gd name="T55" fmla="*/ 301 h 369"/>
              <a:gd name="T56" fmla="*/ 58 w 374"/>
              <a:gd name="T57" fmla="*/ 307 h 369"/>
              <a:gd name="T58" fmla="*/ 19 w 374"/>
              <a:gd name="T59" fmla="*/ 308 h 369"/>
              <a:gd name="T60" fmla="*/ 43 w 374"/>
              <a:gd name="T61" fmla="*/ 319 h 369"/>
              <a:gd name="T62" fmla="*/ 10 w 374"/>
              <a:gd name="T63" fmla="*/ 318 h 369"/>
              <a:gd name="T64" fmla="*/ 39 w 374"/>
              <a:gd name="T65" fmla="*/ 321 h 369"/>
              <a:gd name="T66" fmla="*/ 33 w 374"/>
              <a:gd name="T67" fmla="*/ 330 h 369"/>
              <a:gd name="T68" fmla="*/ 0 w 374"/>
              <a:gd name="T69" fmla="*/ 33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" h="369">
                <a:moveTo>
                  <a:pt x="0" y="330"/>
                </a:moveTo>
                <a:cubicBezTo>
                  <a:pt x="1" y="331"/>
                  <a:pt x="2" y="331"/>
                  <a:pt x="3" y="331"/>
                </a:cubicBezTo>
                <a:cubicBezTo>
                  <a:pt x="12" y="332"/>
                  <a:pt x="20" y="333"/>
                  <a:pt x="29" y="333"/>
                </a:cubicBezTo>
                <a:cubicBezTo>
                  <a:pt x="34" y="333"/>
                  <a:pt x="35" y="335"/>
                  <a:pt x="35" y="340"/>
                </a:cubicBezTo>
                <a:cubicBezTo>
                  <a:pt x="34" y="346"/>
                  <a:pt x="33" y="352"/>
                  <a:pt x="32" y="358"/>
                </a:cubicBezTo>
                <a:cubicBezTo>
                  <a:pt x="31" y="362"/>
                  <a:pt x="30" y="365"/>
                  <a:pt x="32" y="369"/>
                </a:cubicBezTo>
                <a:cubicBezTo>
                  <a:pt x="35" y="368"/>
                  <a:pt x="34" y="366"/>
                  <a:pt x="34" y="364"/>
                </a:cubicBezTo>
                <a:cubicBezTo>
                  <a:pt x="35" y="354"/>
                  <a:pt x="37" y="345"/>
                  <a:pt x="38" y="336"/>
                </a:cubicBezTo>
                <a:cubicBezTo>
                  <a:pt x="38" y="332"/>
                  <a:pt x="40" y="330"/>
                  <a:pt x="47" y="325"/>
                </a:cubicBezTo>
                <a:cubicBezTo>
                  <a:pt x="46" y="338"/>
                  <a:pt x="43" y="351"/>
                  <a:pt x="42" y="364"/>
                </a:cubicBezTo>
                <a:cubicBezTo>
                  <a:pt x="45" y="363"/>
                  <a:pt x="45" y="361"/>
                  <a:pt x="45" y="359"/>
                </a:cubicBezTo>
                <a:cubicBezTo>
                  <a:pt x="46" y="352"/>
                  <a:pt x="47" y="344"/>
                  <a:pt x="48" y="337"/>
                </a:cubicBezTo>
                <a:cubicBezTo>
                  <a:pt x="49" y="332"/>
                  <a:pt x="50" y="327"/>
                  <a:pt x="51" y="322"/>
                </a:cubicBezTo>
                <a:cubicBezTo>
                  <a:pt x="52" y="318"/>
                  <a:pt x="55" y="316"/>
                  <a:pt x="59" y="314"/>
                </a:cubicBezTo>
                <a:cubicBezTo>
                  <a:pt x="55" y="327"/>
                  <a:pt x="52" y="341"/>
                  <a:pt x="51" y="354"/>
                </a:cubicBezTo>
                <a:cubicBezTo>
                  <a:pt x="53" y="355"/>
                  <a:pt x="54" y="354"/>
                  <a:pt x="54" y="353"/>
                </a:cubicBezTo>
                <a:cubicBezTo>
                  <a:pt x="54" y="349"/>
                  <a:pt x="55" y="345"/>
                  <a:pt x="55" y="341"/>
                </a:cubicBezTo>
                <a:cubicBezTo>
                  <a:pt x="56" y="333"/>
                  <a:pt x="58" y="325"/>
                  <a:pt x="61" y="317"/>
                </a:cubicBezTo>
                <a:cubicBezTo>
                  <a:pt x="62" y="315"/>
                  <a:pt x="63" y="313"/>
                  <a:pt x="62" y="312"/>
                </a:cubicBezTo>
                <a:cubicBezTo>
                  <a:pt x="62" y="308"/>
                  <a:pt x="65" y="307"/>
                  <a:pt x="68" y="304"/>
                </a:cubicBezTo>
                <a:cubicBezTo>
                  <a:pt x="67" y="318"/>
                  <a:pt x="64" y="331"/>
                  <a:pt x="64" y="345"/>
                </a:cubicBezTo>
                <a:cubicBezTo>
                  <a:pt x="66" y="345"/>
                  <a:pt x="67" y="344"/>
                  <a:pt x="67" y="343"/>
                </a:cubicBezTo>
                <a:cubicBezTo>
                  <a:pt x="67" y="339"/>
                  <a:pt x="68" y="335"/>
                  <a:pt x="68" y="331"/>
                </a:cubicBezTo>
                <a:cubicBezTo>
                  <a:pt x="69" y="322"/>
                  <a:pt x="70" y="314"/>
                  <a:pt x="71" y="306"/>
                </a:cubicBezTo>
                <a:cubicBezTo>
                  <a:pt x="71" y="302"/>
                  <a:pt x="72" y="300"/>
                  <a:pt x="75" y="297"/>
                </a:cubicBezTo>
                <a:cubicBezTo>
                  <a:pt x="85" y="287"/>
                  <a:pt x="95" y="277"/>
                  <a:pt x="105" y="267"/>
                </a:cubicBezTo>
                <a:cubicBezTo>
                  <a:pt x="122" y="251"/>
                  <a:pt x="138" y="235"/>
                  <a:pt x="154" y="218"/>
                </a:cubicBezTo>
                <a:cubicBezTo>
                  <a:pt x="175" y="197"/>
                  <a:pt x="197" y="176"/>
                  <a:pt x="218" y="154"/>
                </a:cubicBezTo>
                <a:cubicBezTo>
                  <a:pt x="232" y="140"/>
                  <a:pt x="245" y="126"/>
                  <a:pt x="259" y="113"/>
                </a:cubicBezTo>
                <a:cubicBezTo>
                  <a:pt x="270" y="104"/>
                  <a:pt x="279" y="93"/>
                  <a:pt x="290" y="83"/>
                </a:cubicBezTo>
                <a:cubicBezTo>
                  <a:pt x="294" y="79"/>
                  <a:pt x="298" y="75"/>
                  <a:pt x="302" y="71"/>
                </a:cubicBezTo>
                <a:cubicBezTo>
                  <a:pt x="306" y="68"/>
                  <a:pt x="309" y="65"/>
                  <a:pt x="314" y="66"/>
                </a:cubicBezTo>
                <a:cubicBezTo>
                  <a:pt x="314" y="66"/>
                  <a:pt x="315" y="66"/>
                  <a:pt x="316" y="66"/>
                </a:cubicBezTo>
                <a:cubicBezTo>
                  <a:pt x="323" y="65"/>
                  <a:pt x="323" y="65"/>
                  <a:pt x="326" y="59"/>
                </a:cubicBezTo>
                <a:cubicBezTo>
                  <a:pt x="328" y="54"/>
                  <a:pt x="330" y="49"/>
                  <a:pt x="333" y="44"/>
                </a:cubicBezTo>
                <a:cubicBezTo>
                  <a:pt x="340" y="49"/>
                  <a:pt x="345" y="57"/>
                  <a:pt x="352" y="62"/>
                </a:cubicBezTo>
                <a:cubicBezTo>
                  <a:pt x="357" y="51"/>
                  <a:pt x="362" y="42"/>
                  <a:pt x="365" y="31"/>
                </a:cubicBezTo>
                <a:cubicBezTo>
                  <a:pt x="368" y="21"/>
                  <a:pt x="372" y="11"/>
                  <a:pt x="374" y="0"/>
                </a:cubicBezTo>
                <a:cubicBezTo>
                  <a:pt x="354" y="3"/>
                  <a:pt x="336" y="14"/>
                  <a:pt x="316" y="19"/>
                </a:cubicBezTo>
                <a:cubicBezTo>
                  <a:pt x="315" y="20"/>
                  <a:pt x="314" y="21"/>
                  <a:pt x="313" y="23"/>
                </a:cubicBezTo>
                <a:cubicBezTo>
                  <a:pt x="316" y="29"/>
                  <a:pt x="322" y="34"/>
                  <a:pt x="327" y="39"/>
                </a:cubicBezTo>
                <a:cubicBezTo>
                  <a:pt x="322" y="42"/>
                  <a:pt x="316" y="45"/>
                  <a:pt x="311" y="47"/>
                </a:cubicBezTo>
                <a:cubicBezTo>
                  <a:pt x="309" y="48"/>
                  <a:pt x="307" y="49"/>
                  <a:pt x="307" y="52"/>
                </a:cubicBezTo>
                <a:cubicBezTo>
                  <a:pt x="306" y="60"/>
                  <a:pt x="303" y="67"/>
                  <a:pt x="297" y="73"/>
                </a:cubicBezTo>
                <a:cubicBezTo>
                  <a:pt x="288" y="81"/>
                  <a:pt x="280" y="89"/>
                  <a:pt x="272" y="98"/>
                </a:cubicBezTo>
                <a:cubicBezTo>
                  <a:pt x="262" y="107"/>
                  <a:pt x="252" y="116"/>
                  <a:pt x="241" y="124"/>
                </a:cubicBezTo>
                <a:cubicBezTo>
                  <a:pt x="233" y="130"/>
                  <a:pt x="227" y="138"/>
                  <a:pt x="222" y="146"/>
                </a:cubicBezTo>
                <a:cubicBezTo>
                  <a:pt x="220" y="148"/>
                  <a:pt x="218" y="151"/>
                  <a:pt x="216" y="153"/>
                </a:cubicBezTo>
                <a:cubicBezTo>
                  <a:pt x="207" y="163"/>
                  <a:pt x="197" y="172"/>
                  <a:pt x="188" y="182"/>
                </a:cubicBezTo>
                <a:cubicBezTo>
                  <a:pt x="161" y="208"/>
                  <a:pt x="135" y="234"/>
                  <a:pt x="108" y="260"/>
                </a:cubicBezTo>
                <a:cubicBezTo>
                  <a:pt x="97" y="272"/>
                  <a:pt x="86" y="283"/>
                  <a:pt x="74" y="294"/>
                </a:cubicBezTo>
                <a:cubicBezTo>
                  <a:pt x="73" y="295"/>
                  <a:pt x="71" y="296"/>
                  <a:pt x="69" y="296"/>
                </a:cubicBezTo>
                <a:cubicBezTo>
                  <a:pt x="58" y="297"/>
                  <a:pt x="46" y="297"/>
                  <a:pt x="35" y="298"/>
                </a:cubicBezTo>
                <a:cubicBezTo>
                  <a:pt x="32" y="298"/>
                  <a:pt x="29" y="298"/>
                  <a:pt x="26" y="298"/>
                </a:cubicBezTo>
                <a:cubicBezTo>
                  <a:pt x="25" y="298"/>
                  <a:pt x="24" y="299"/>
                  <a:pt x="23" y="300"/>
                </a:cubicBezTo>
                <a:cubicBezTo>
                  <a:pt x="24" y="300"/>
                  <a:pt x="24" y="301"/>
                  <a:pt x="24" y="301"/>
                </a:cubicBezTo>
                <a:cubicBezTo>
                  <a:pt x="38" y="301"/>
                  <a:pt x="52" y="301"/>
                  <a:pt x="67" y="300"/>
                </a:cubicBezTo>
                <a:cubicBezTo>
                  <a:pt x="64" y="304"/>
                  <a:pt x="62" y="307"/>
                  <a:pt x="58" y="307"/>
                </a:cubicBezTo>
                <a:cubicBezTo>
                  <a:pt x="46" y="306"/>
                  <a:pt x="35" y="306"/>
                  <a:pt x="23" y="306"/>
                </a:cubicBezTo>
                <a:cubicBezTo>
                  <a:pt x="22" y="306"/>
                  <a:pt x="20" y="305"/>
                  <a:pt x="19" y="308"/>
                </a:cubicBezTo>
                <a:cubicBezTo>
                  <a:pt x="32" y="310"/>
                  <a:pt x="44" y="310"/>
                  <a:pt x="56" y="310"/>
                </a:cubicBezTo>
                <a:cubicBezTo>
                  <a:pt x="54" y="316"/>
                  <a:pt x="49" y="319"/>
                  <a:pt x="43" y="319"/>
                </a:cubicBezTo>
                <a:cubicBezTo>
                  <a:pt x="33" y="318"/>
                  <a:pt x="23" y="318"/>
                  <a:pt x="14" y="317"/>
                </a:cubicBezTo>
                <a:cubicBezTo>
                  <a:pt x="13" y="317"/>
                  <a:pt x="11" y="318"/>
                  <a:pt x="10" y="318"/>
                </a:cubicBezTo>
                <a:cubicBezTo>
                  <a:pt x="11" y="321"/>
                  <a:pt x="13" y="320"/>
                  <a:pt x="14" y="320"/>
                </a:cubicBezTo>
                <a:cubicBezTo>
                  <a:pt x="23" y="320"/>
                  <a:pt x="31" y="321"/>
                  <a:pt x="39" y="321"/>
                </a:cubicBezTo>
                <a:cubicBezTo>
                  <a:pt x="41" y="321"/>
                  <a:pt x="42" y="322"/>
                  <a:pt x="45" y="322"/>
                </a:cubicBezTo>
                <a:cubicBezTo>
                  <a:pt x="42" y="327"/>
                  <a:pt x="38" y="330"/>
                  <a:pt x="33" y="330"/>
                </a:cubicBezTo>
                <a:cubicBezTo>
                  <a:pt x="23" y="330"/>
                  <a:pt x="14" y="329"/>
                  <a:pt x="5" y="329"/>
                </a:cubicBezTo>
                <a:cubicBezTo>
                  <a:pt x="3" y="329"/>
                  <a:pt x="1" y="328"/>
                  <a:pt x="0" y="330"/>
                </a:cubicBezTo>
                <a:close/>
              </a:path>
            </a:pathLst>
          </a:custGeom>
          <a:solidFill>
            <a:srgbClr val="FA8D7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稻壳儿春秋广告/盗版必究"/>
          <p:cNvSpPr txBox="1"/>
          <p:nvPr/>
        </p:nvSpPr>
        <p:spPr>
          <a:xfrm>
            <a:off x="7830467" y="2444894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计算后得出利息数值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全览金额、利息、期限的数值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稻壳儿春秋广告/盗版必究"/>
          <p:cNvSpPr txBox="1"/>
          <p:nvPr/>
        </p:nvSpPr>
        <p:spPr>
          <a:xfrm>
            <a:off x="7830467" y="4523588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针对每期偿还的本息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进行图像的绘制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稻壳儿春秋广告/盗版必究"/>
          <p:cNvSpPr txBox="1"/>
          <p:nvPr/>
        </p:nvSpPr>
        <p:spPr>
          <a:xfrm>
            <a:off x="1376950" y="2444895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根据提示输入相关金额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并选择还款方式、时长等内容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98" name="稻壳儿春秋广告/盗版必究"/>
          <p:cNvSpPr txBox="1"/>
          <p:nvPr/>
        </p:nvSpPr>
        <p:spPr>
          <a:xfrm>
            <a:off x="1376950" y="4546215"/>
            <a:ext cx="2990390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计算得出每一期的金额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以表格形式清晰易览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F3EDD1-BDAD-46FF-8655-94EDCBCA6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65" y="265440"/>
            <a:ext cx="390476" cy="514286"/>
          </a:xfrm>
          <a:prstGeom prst="rect">
            <a:avLst/>
          </a:prstGeom>
        </p:spPr>
      </p:pic>
      <p:grpSp>
        <p:nvGrpSpPr>
          <p:cNvPr id="85" name="组合 84">
            <a:extLst>
              <a:ext uri="{FF2B5EF4-FFF2-40B4-BE49-F238E27FC236}">
                <a16:creationId xmlns:a16="http://schemas.microsoft.com/office/drawing/2014/main" id="{E2D502CF-14B5-4BED-920A-848DDE29C2E7}"/>
              </a:ext>
            </a:extLst>
          </p:cNvPr>
          <p:cNvGrpSpPr/>
          <p:nvPr/>
        </p:nvGrpSpPr>
        <p:grpSpPr>
          <a:xfrm>
            <a:off x="6487178" y="295123"/>
            <a:ext cx="922750" cy="591164"/>
            <a:chOff x="7440208" y="457200"/>
            <a:chExt cx="541734" cy="347063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280C913B-EB7E-46D5-936E-1D00E4C5A88D}"/>
                </a:ext>
              </a:extLst>
            </p:cNvPr>
            <p:cNvSpPr/>
            <p:nvPr/>
          </p:nvSpPr>
          <p:spPr bwMode="auto">
            <a:xfrm>
              <a:off x="7605811" y="518861"/>
              <a:ext cx="234311" cy="108347"/>
            </a:xfrm>
            <a:custGeom>
              <a:avLst/>
              <a:gdLst>
                <a:gd name="T0" fmla="*/ 0 w 127"/>
                <a:gd name="T1" fmla="*/ 42 h 58"/>
                <a:gd name="T2" fmla="*/ 7 w 127"/>
                <a:gd name="T3" fmla="*/ 26 h 58"/>
                <a:gd name="T4" fmla="*/ 8 w 127"/>
                <a:gd name="T5" fmla="*/ 26 h 58"/>
                <a:gd name="T6" fmla="*/ 44 w 127"/>
                <a:gd name="T7" fmla="*/ 7 h 58"/>
                <a:gd name="T8" fmla="*/ 64 w 127"/>
                <a:gd name="T9" fmla="*/ 1 h 58"/>
                <a:gd name="T10" fmla="*/ 83 w 127"/>
                <a:gd name="T11" fmla="*/ 1 h 58"/>
                <a:gd name="T12" fmla="*/ 101 w 127"/>
                <a:gd name="T13" fmla="*/ 7 h 58"/>
                <a:gd name="T14" fmla="*/ 111 w 127"/>
                <a:gd name="T15" fmla="*/ 11 h 58"/>
                <a:gd name="T16" fmla="*/ 121 w 127"/>
                <a:gd name="T17" fmla="*/ 15 h 58"/>
                <a:gd name="T18" fmla="*/ 126 w 127"/>
                <a:gd name="T19" fmla="*/ 20 h 58"/>
                <a:gd name="T20" fmla="*/ 97 w 127"/>
                <a:gd name="T21" fmla="*/ 37 h 58"/>
                <a:gd name="T22" fmla="*/ 90 w 127"/>
                <a:gd name="T23" fmla="*/ 44 h 58"/>
                <a:gd name="T24" fmla="*/ 75 w 127"/>
                <a:gd name="T25" fmla="*/ 56 h 58"/>
                <a:gd name="T26" fmla="*/ 64 w 127"/>
                <a:gd name="T27" fmla="*/ 56 h 58"/>
                <a:gd name="T28" fmla="*/ 27 w 127"/>
                <a:gd name="T29" fmla="*/ 56 h 58"/>
                <a:gd name="T30" fmla="*/ 0 w 127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58">
                  <a:moveTo>
                    <a:pt x="0" y="42"/>
                  </a:moveTo>
                  <a:cubicBezTo>
                    <a:pt x="1" y="36"/>
                    <a:pt x="3" y="30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7" y="14"/>
                    <a:pt x="28" y="6"/>
                    <a:pt x="44" y="7"/>
                  </a:cubicBezTo>
                  <a:cubicBezTo>
                    <a:pt x="52" y="8"/>
                    <a:pt x="57" y="2"/>
                    <a:pt x="64" y="1"/>
                  </a:cubicBezTo>
                  <a:cubicBezTo>
                    <a:pt x="71" y="0"/>
                    <a:pt x="77" y="2"/>
                    <a:pt x="83" y="1"/>
                  </a:cubicBezTo>
                  <a:cubicBezTo>
                    <a:pt x="90" y="1"/>
                    <a:pt x="95" y="6"/>
                    <a:pt x="101" y="7"/>
                  </a:cubicBezTo>
                  <a:cubicBezTo>
                    <a:pt x="104" y="10"/>
                    <a:pt x="108" y="8"/>
                    <a:pt x="111" y="11"/>
                  </a:cubicBezTo>
                  <a:cubicBezTo>
                    <a:pt x="114" y="13"/>
                    <a:pt x="117" y="14"/>
                    <a:pt x="121" y="15"/>
                  </a:cubicBezTo>
                  <a:cubicBezTo>
                    <a:pt x="121" y="17"/>
                    <a:pt x="127" y="15"/>
                    <a:pt x="126" y="20"/>
                  </a:cubicBezTo>
                  <a:cubicBezTo>
                    <a:pt x="116" y="26"/>
                    <a:pt x="107" y="32"/>
                    <a:pt x="97" y="37"/>
                  </a:cubicBezTo>
                  <a:cubicBezTo>
                    <a:pt x="95" y="40"/>
                    <a:pt x="92" y="42"/>
                    <a:pt x="90" y="44"/>
                  </a:cubicBezTo>
                  <a:cubicBezTo>
                    <a:pt x="84" y="48"/>
                    <a:pt x="82" y="54"/>
                    <a:pt x="75" y="56"/>
                  </a:cubicBezTo>
                  <a:cubicBezTo>
                    <a:pt x="71" y="53"/>
                    <a:pt x="68" y="55"/>
                    <a:pt x="64" y="56"/>
                  </a:cubicBezTo>
                  <a:cubicBezTo>
                    <a:pt x="52" y="58"/>
                    <a:pt x="39" y="57"/>
                    <a:pt x="27" y="56"/>
                  </a:cubicBezTo>
                  <a:cubicBezTo>
                    <a:pt x="16" y="55"/>
                    <a:pt x="8" y="48"/>
                    <a:pt x="0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FA477879-8D6A-4E74-8BB2-3AAD1AA0FDD3}"/>
                </a:ext>
              </a:extLst>
            </p:cNvPr>
            <p:cNvSpPr/>
            <p:nvPr/>
          </p:nvSpPr>
          <p:spPr bwMode="auto">
            <a:xfrm>
              <a:off x="7447255" y="466890"/>
              <a:ext cx="123322" cy="199957"/>
            </a:xfrm>
            <a:custGeom>
              <a:avLst/>
              <a:gdLst>
                <a:gd name="T0" fmla="*/ 17 w 67"/>
                <a:gd name="T1" fmla="*/ 104 h 107"/>
                <a:gd name="T2" fmla="*/ 39 w 67"/>
                <a:gd name="T3" fmla="*/ 10 h 107"/>
                <a:gd name="T4" fmla="*/ 62 w 67"/>
                <a:gd name="T5" fmla="*/ 0 h 107"/>
                <a:gd name="T6" fmla="*/ 64 w 67"/>
                <a:gd name="T7" fmla="*/ 7 h 107"/>
                <a:gd name="T8" fmla="*/ 60 w 67"/>
                <a:gd name="T9" fmla="*/ 31 h 107"/>
                <a:gd name="T10" fmla="*/ 60 w 67"/>
                <a:gd name="T11" fmla="*/ 32 h 107"/>
                <a:gd name="T12" fmla="*/ 60 w 67"/>
                <a:gd name="T13" fmla="*/ 33 h 107"/>
                <a:gd name="T14" fmla="*/ 54 w 67"/>
                <a:gd name="T15" fmla="*/ 63 h 107"/>
                <a:gd name="T16" fmla="*/ 27 w 67"/>
                <a:gd name="T17" fmla="*/ 94 h 107"/>
                <a:gd name="T18" fmla="*/ 25 w 67"/>
                <a:gd name="T19" fmla="*/ 105 h 107"/>
                <a:gd name="T20" fmla="*/ 23 w 67"/>
                <a:gd name="T21" fmla="*/ 107 h 107"/>
                <a:gd name="T22" fmla="*/ 17 w 67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107">
                  <a:moveTo>
                    <a:pt x="17" y="104"/>
                  </a:moveTo>
                  <a:cubicBezTo>
                    <a:pt x="0" y="66"/>
                    <a:pt x="8" y="36"/>
                    <a:pt x="39" y="10"/>
                  </a:cubicBezTo>
                  <a:cubicBezTo>
                    <a:pt x="46" y="4"/>
                    <a:pt x="55" y="4"/>
                    <a:pt x="62" y="0"/>
                  </a:cubicBezTo>
                  <a:cubicBezTo>
                    <a:pt x="67" y="1"/>
                    <a:pt x="64" y="5"/>
                    <a:pt x="64" y="7"/>
                  </a:cubicBezTo>
                  <a:cubicBezTo>
                    <a:pt x="63" y="15"/>
                    <a:pt x="59" y="23"/>
                    <a:pt x="60" y="31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43"/>
                    <a:pt x="57" y="54"/>
                    <a:pt x="54" y="63"/>
                  </a:cubicBezTo>
                  <a:cubicBezTo>
                    <a:pt x="51" y="79"/>
                    <a:pt x="42" y="89"/>
                    <a:pt x="27" y="94"/>
                  </a:cubicBezTo>
                  <a:cubicBezTo>
                    <a:pt x="24" y="97"/>
                    <a:pt x="25" y="101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1" y="107"/>
                    <a:pt x="18" y="106"/>
                    <a:pt x="17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E988E7A8-AFC1-4B28-9330-C3B5D09AF9FD}"/>
                </a:ext>
              </a:extLst>
            </p:cNvPr>
            <p:cNvSpPr/>
            <p:nvPr/>
          </p:nvSpPr>
          <p:spPr bwMode="auto">
            <a:xfrm>
              <a:off x="7489536" y="662443"/>
              <a:ext cx="184983" cy="126845"/>
            </a:xfrm>
            <a:custGeom>
              <a:avLst/>
              <a:gdLst>
                <a:gd name="T0" fmla="*/ 88 w 100"/>
                <a:gd name="T1" fmla="*/ 51 h 68"/>
                <a:gd name="T2" fmla="*/ 99 w 100"/>
                <a:gd name="T3" fmla="*/ 63 h 68"/>
                <a:gd name="T4" fmla="*/ 86 w 100"/>
                <a:gd name="T5" fmla="*/ 66 h 68"/>
                <a:gd name="T6" fmla="*/ 71 w 100"/>
                <a:gd name="T7" fmla="*/ 67 h 68"/>
                <a:gd name="T8" fmla="*/ 54 w 100"/>
                <a:gd name="T9" fmla="*/ 65 h 68"/>
                <a:gd name="T10" fmla="*/ 44 w 100"/>
                <a:gd name="T11" fmla="*/ 63 h 68"/>
                <a:gd name="T12" fmla="*/ 60 w 100"/>
                <a:gd name="T13" fmla="*/ 61 h 68"/>
                <a:gd name="T14" fmla="*/ 9 w 100"/>
                <a:gd name="T15" fmla="*/ 13 h 68"/>
                <a:gd name="T16" fmla="*/ 2 w 100"/>
                <a:gd name="T17" fmla="*/ 6 h 68"/>
                <a:gd name="T18" fmla="*/ 2 w 100"/>
                <a:gd name="T19" fmla="*/ 1 h 68"/>
                <a:gd name="T20" fmla="*/ 2 w 100"/>
                <a:gd name="T21" fmla="*/ 1 h 68"/>
                <a:gd name="T22" fmla="*/ 26 w 100"/>
                <a:gd name="T23" fmla="*/ 4 h 68"/>
                <a:gd name="T24" fmla="*/ 40 w 100"/>
                <a:gd name="T25" fmla="*/ 8 h 68"/>
                <a:gd name="T26" fmla="*/ 40 w 100"/>
                <a:gd name="T27" fmla="*/ 27 h 68"/>
                <a:gd name="T28" fmla="*/ 55 w 100"/>
                <a:gd name="T29" fmla="*/ 33 h 68"/>
                <a:gd name="T30" fmla="*/ 74 w 100"/>
                <a:gd name="T31" fmla="*/ 42 h 68"/>
                <a:gd name="T32" fmla="*/ 88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88" y="51"/>
                  </a:moveTo>
                  <a:cubicBezTo>
                    <a:pt x="93" y="54"/>
                    <a:pt x="100" y="57"/>
                    <a:pt x="99" y="63"/>
                  </a:cubicBezTo>
                  <a:cubicBezTo>
                    <a:pt x="98" y="67"/>
                    <a:pt x="90" y="65"/>
                    <a:pt x="86" y="66"/>
                  </a:cubicBezTo>
                  <a:cubicBezTo>
                    <a:pt x="81" y="68"/>
                    <a:pt x="76" y="68"/>
                    <a:pt x="71" y="67"/>
                  </a:cubicBezTo>
                  <a:cubicBezTo>
                    <a:pt x="65" y="68"/>
                    <a:pt x="60" y="64"/>
                    <a:pt x="54" y="65"/>
                  </a:cubicBezTo>
                  <a:cubicBezTo>
                    <a:pt x="51" y="65"/>
                    <a:pt x="48" y="64"/>
                    <a:pt x="44" y="63"/>
                  </a:cubicBezTo>
                  <a:cubicBezTo>
                    <a:pt x="49" y="57"/>
                    <a:pt x="55" y="60"/>
                    <a:pt x="60" y="61"/>
                  </a:cubicBezTo>
                  <a:cubicBezTo>
                    <a:pt x="39" y="50"/>
                    <a:pt x="20" y="36"/>
                    <a:pt x="9" y="13"/>
                  </a:cubicBezTo>
                  <a:cubicBezTo>
                    <a:pt x="7" y="9"/>
                    <a:pt x="6" y="7"/>
                    <a:pt x="2" y="6"/>
                  </a:cubicBezTo>
                  <a:cubicBezTo>
                    <a:pt x="0" y="4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0" y="0"/>
                    <a:pt x="18" y="5"/>
                    <a:pt x="26" y="4"/>
                  </a:cubicBezTo>
                  <a:cubicBezTo>
                    <a:pt x="31" y="5"/>
                    <a:pt x="37" y="4"/>
                    <a:pt x="40" y="8"/>
                  </a:cubicBezTo>
                  <a:cubicBezTo>
                    <a:pt x="34" y="15"/>
                    <a:pt x="37" y="21"/>
                    <a:pt x="40" y="27"/>
                  </a:cubicBezTo>
                  <a:cubicBezTo>
                    <a:pt x="43" y="33"/>
                    <a:pt x="49" y="33"/>
                    <a:pt x="55" y="33"/>
                  </a:cubicBezTo>
                  <a:cubicBezTo>
                    <a:pt x="62" y="33"/>
                    <a:pt x="69" y="37"/>
                    <a:pt x="74" y="42"/>
                  </a:cubicBezTo>
                  <a:cubicBezTo>
                    <a:pt x="78" y="47"/>
                    <a:pt x="82" y="50"/>
                    <a:pt x="88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41496824-5B3D-4AD2-A6F4-22E07D21FAC9}"/>
                </a:ext>
              </a:extLst>
            </p:cNvPr>
            <p:cNvSpPr/>
            <p:nvPr/>
          </p:nvSpPr>
          <p:spPr bwMode="auto">
            <a:xfrm>
              <a:off x="7589075" y="590211"/>
              <a:ext cx="155033" cy="51971"/>
            </a:xfrm>
            <a:custGeom>
              <a:avLst/>
              <a:gdLst>
                <a:gd name="T0" fmla="*/ 9 w 84"/>
                <a:gd name="T1" fmla="*/ 4 h 28"/>
                <a:gd name="T2" fmla="*/ 14 w 84"/>
                <a:gd name="T3" fmla="*/ 2 h 28"/>
                <a:gd name="T4" fmla="*/ 59 w 84"/>
                <a:gd name="T5" fmla="*/ 16 h 28"/>
                <a:gd name="T6" fmla="*/ 77 w 84"/>
                <a:gd name="T7" fmla="*/ 14 h 28"/>
                <a:gd name="T8" fmla="*/ 84 w 84"/>
                <a:gd name="T9" fmla="*/ 18 h 28"/>
                <a:gd name="T10" fmla="*/ 77 w 84"/>
                <a:gd name="T11" fmla="*/ 23 h 28"/>
                <a:gd name="T12" fmla="*/ 55 w 84"/>
                <a:gd name="T13" fmla="*/ 25 h 28"/>
                <a:gd name="T14" fmla="*/ 55 w 84"/>
                <a:gd name="T15" fmla="*/ 25 h 28"/>
                <a:gd name="T16" fmla="*/ 40 w 84"/>
                <a:gd name="T17" fmla="*/ 26 h 28"/>
                <a:gd name="T18" fmla="*/ 40 w 84"/>
                <a:gd name="T19" fmla="*/ 26 h 28"/>
                <a:gd name="T20" fmla="*/ 26 w 84"/>
                <a:gd name="T21" fmla="*/ 26 h 28"/>
                <a:gd name="T22" fmla="*/ 12 w 84"/>
                <a:gd name="T23" fmla="*/ 23 h 28"/>
                <a:gd name="T24" fmla="*/ 0 w 84"/>
                <a:gd name="T25" fmla="*/ 18 h 28"/>
                <a:gd name="T26" fmla="*/ 9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9" y="4"/>
                  </a:moveTo>
                  <a:cubicBezTo>
                    <a:pt x="11" y="4"/>
                    <a:pt x="13" y="0"/>
                    <a:pt x="14" y="2"/>
                  </a:cubicBezTo>
                  <a:cubicBezTo>
                    <a:pt x="26" y="19"/>
                    <a:pt x="43" y="15"/>
                    <a:pt x="59" y="16"/>
                  </a:cubicBezTo>
                  <a:cubicBezTo>
                    <a:pt x="65" y="17"/>
                    <a:pt x="71" y="16"/>
                    <a:pt x="77" y="14"/>
                  </a:cubicBezTo>
                  <a:cubicBezTo>
                    <a:pt x="80" y="12"/>
                    <a:pt x="84" y="12"/>
                    <a:pt x="84" y="18"/>
                  </a:cubicBezTo>
                  <a:cubicBezTo>
                    <a:pt x="82" y="19"/>
                    <a:pt x="79" y="21"/>
                    <a:pt x="77" y="23"/>
                  </a:cubicBezTo>
                  <a:cubicBezTo>
                    <a:pt x="70" y="23"/>
                    <a:pt x="62" y="24"/>
                    <a:pt x="55" y="25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0" y="26"/>
                    <a:pt x="45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5" y="28"/>
                    <a:pt x="31" y="24"/>
                    <a:pt x="26" y="26"/>
                  </a:cubicBezTo>
                  <a:cubicBezTo>
                    <a:pt x="21" y="25"/>
                    <a:pt x="17" y="24"/>
                    <a:pt x="12" y="23"/>
                  </a:cubicBezTo>
                  <a:cubicBezTo>
                    <a:pt x="9" y="20"/>
                    <a:pt x="3" y="22"/>
                    <a:pt x="0" y="18"/>
                  </a:cubicBezTo>
                  <a:cubicBezTo>
                    <a:pt x="1" y="12"/>
                    <a:pt x="6" y="8"/>
                    <a:pt x="9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5B738273-DB57-4AD4-935D-0B0F06FEFD45}"/>
                </a:ext>
              </a:extLst>
            </p:cNvPr>
            <p:cNvSpPr/>
            <p:nvPr/>
          </p:nvSpPr>
          <p:spPr bwMode="auto">
            <a:xfrm>
              <a:off x="7548555" y="677417"/>
              <a:ext cx="103062" cy="84564"/>
            </a:xfrm>
            <a:custGeom>
              <a:avLst/>
              <a:gdLst>
                <a:gd name="T0" fmla="*/ 56 w 56"/>
                <a:gd name="T1" fmla="*/ 43 h 45"/>
                <a:gd name="T2" fmla="*/ 41 w 56"/>
                <a:gd name="T3" fmla="*/ 37 h 45"/>
                <a:gd name="T4" fmla="*/ 31 w 56"/>
                <a:gd name="T5" fmla="*/ 31 h 45"/>
                <a:gd name="T6" fmla="*/ 10 w 56"/>
                <a:gd name="T7" fmla="*/ 26 h 45"/>
                <a:gd name="T8" fmla="*/ 1 w 56"/>
                <a:gd name="T9" fmla="*/ 7 h 45"/>
                <a:gd name="T10" fmla="*/ 8 w 56"/>
                <a:gd name="T11" fmla="*/ 0 h 45"/>
                <a:gd name="T12" fmla="*/ 31 w 56"/>
                <a:gd name="T13" fmla="*/ 18 h 45"/>
                <a:gd name="T14" fmla="*/ 56 w 56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5">
                  <a:moveTo>
                    <a:pt x="56" y="43"/>
                  </a:moveTo>
                  <a:cubicBezTo>
                    <a:pt x="52" y="45"/>
                    <a:pt x="46" y="43"/>
                    <a:pt x="41" y="37"/>
                  </a:cubicBezTo>
                  <a:cubicBezTo>
                    <a:pt x="38" y="34"/>
                    <a:pt x="33" y="33"/>
                    <a:pt x="31" y="31"/>
                  </a:cubicBezTo>
                  <a:cubicBezTo>
                    <a:pt x="24" y="25"/>
                    <a:pt x="16" y="30"/>
                    <a:pt x="10" y="26"/>
                  </a:cubicBezTo>
                  <a:cubicBezTo>
                    <a:pt x="2" y="21"/>
                    <a:pt x="4" y="13"/>
                    <a:pt x="1" y="7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7" y="4"/>
                    <a:pt x="25" y="11"/>
                    <a:pt x="31" y="18"/>
                  </a:cubicBezTo>
                  <a:cubicBezTo>
                    <a:pt x="39" y="27"/>
                    <a:pt x="48" y="35"/>
                    <a:pt x="56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7EB0696F-39E2-4DDB-AA45-F0F039932591}"/>
                </a:ext>
              </a:extLst>
            </p:cNvPr>
            <p:cNvSpPr/>
            <p:nvPr/>
          </p:nvSpPr>
          <p:spPr bwMode="auto">
            <a:xfrm>
              <a:off x="7619024" y="509171"/>
              <a:ext cx="140058" cy="67827"/>
            </a:xfrm>
            <a:custGeom>
              <a:avLst/>
              <a:gdLst>
                <a:gd name="T0" fmla="*/ 76 w 76"/>
                <a:gd name="T1" fmla="*/ 6 h 36"/>
                <a:gd name="T2" fmla="*/ 64 w 76"/>
                <a:gd name="T3" fmla="*/ 8 h 36"/>
                <a:gd name="T4" fmla="*/ 35 w 76"/>
                <a:gd name="T5" fmla="*/ 16 h 36"/>
                <a:gd name="T6" fmla="*/ 27 w 76"/>
                <a:gd name="T7" fmla="*/ 17 h 36"/>
                <a:gd name="T8" fmla="*/ 16 w 76"/>
                <a:gd name="T9" fmla="*/ 20 h 36"/>
                <a:gd name="T10" fmla="*/ 4 w 76"/>
                <a:gd name="T11" fmla="*/ 32 h 36"/>
                <a:gd name="T12" fmla="*/ 0 w 76"/>
                <a:gd name="T13" fmla="*/ 31 h 36"/>
                <a:gd name="T14" fmla="*/ 10 w 76"/>
                <a:gd name="T15" fmla="*/ 14 h 36"/>
                <a:gd name="T16" fmla="*/ 31 w 76"/>
                <a:gd name="T17" fmla="*/ 4 h 36"/>
                <a:gd name="T18" fmla="*/ 31 w 76"/>
                <a:gd name="T19" fmla="*/ 4 h 36"/>
                <a:gd name="T20" fmla="*/ 42 w 76"/>
                <a:gd name="T21" fmla="*/ 2 h 36"/>
                <a:gd name="T22" fmla="*/ 59 w 76"/>
                <a:gd name="T23" fmla="*/ 1 h 36"/>
                <a:gd name="T24" fmla="*/ 74 w 76"/>
                <a:gd name="T25" fmla="*/ 6 h 36"/>
                <a:gd name="T26" fmla="*/ 76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76" y="6"/>
                  </a:moveTo>
                  <a:cubicBezTo>
                    <a:pt x="73" y="14"/>
                    <a:pt x="68" y="7"/>
                    <a:pt x="64" y="8"/>
                  </a:cubicBezTo>
                  <a:cubicBezTo>
                    <a:pt x="54" y="9"/>
                    <a:pt x="45" y="15"/>
                    <a:pt x="35" y="16"/>
                  </a:cubicBezTo>
                  <a:cubicBezTo>
                    <a:pt x="32" y="16"/>
                    <a:pt x="30" y="18"/>
                    <a:pt x="27" y="17"/>
                  </a:cubicBezTo>
                  <a:cubicBezTo>
                    <a:pt x="22" y="13"/>
                    <a:pt x="19" y="16"/>
                    <a:pt x="16" y="20"/>
                  </a:cubicBezTo>
                  <a:cubicBezTo>
                    <a:pt x="12" y="24"/>
                    <a:pt x="8" y="28"/>
                    <a:pt x="4" y="32"/>
                  </a:cubicBezTo>
                  <a:cubicBezTo>
                    <a:pt x="2" y="34"/>
                    <a:pt x="0" y="36"/>
                    <a:pt x="0" y="31"/>
                  </a:cubicBezTo>
                  <a:cubicBezTo>
                    <a:pt x="1" y="24"/>
                    <a:pt x="8" y="21"/>
                    <a:pt x="10" y="14"/>
                  </a:cubicBezTo>
                  <a:cubicBezTo>
                    <a:pt x="16" y="8"/>
                    <a:pt x="23" y="5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4" y="3"/>
                    <a:pt x="38" y="3"/>
                    <a:pt x="42" y="2"/>
                  </a:cubicBezTo>
                  <a:cubicBezTo>
                    <a:pt x="47" y="1"/>
                    <a:pt x="53" y="1"/>
                    <a:pt x="59" y="1"/>
                  </a:cubicBezTo>
                  <a:cubicBezTo>
                    <a:pt x="65" y="0"/>
                    <a:pt x="70" y="2"/>
                    <a:pt x="74" y="6"/>
                  </a:cubicBezTo>
                  <a:cubicBezTo>
                    <a:pt x="75" y="6"/>
                    <a:pt x="76" y="6"/>
                    <a:pt x="76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B9E9D54E-9568-4146-BF5C-87BCAABB688D}"/>
                </a:ext>
              </a:extLst>
            </p:cNvPr>
            <p:cNvSpPr/>
            <p:nvPr/>
          </p:nvSpPr>
          <p:spPr bwMode="auto">
            <a:xfrm>
              <a:off x="7487775" y="666847"/>
              <a:ext cx="118037" cy="113632"/>
            </a:xfrm>
            <a:custGeom>
              <a:avLst/>
              <a:gdLst>
                <a:gd name="T0" fmla="*/ 4 w 64"/>
                <a:gd name="T1" fmla="*/ 3 h 61"/>
                <a:gd name="T2" fmla="*/ 11 w 64"/>
                <a:gd name="T3" fmla="*/ 7 h 61"/>
                <a:gd name="T4" fmla="*/ 50 w 64"/>
                <a:gd name="T5" fmla="*/ 49 h 61"/>
                <a:gd name="T6" fmla="*/ 64 w 64"/>
                <a:gd name="T7" fmla="*/ 60 h 61"/>
                <a:gd name="T8" fmla="*/ 45 w 64"/>
                <a:gd name="T9" fmla="*/ 61 h 61"/>
                <a:gd name="T10" fmla="*/ 41 w 64"/>
                <a:gd name="T11" fmla="*/ 59 h 61"/>
                <a:gd name="T12" fmla="*/ 19 w 64"/>
                <a:gd name="T13" fmla="*/ 35 h 61"/>
                <a:gd name="T14" fmla="*/ 15 w 64"/>
                <a:gd name="T15" fmla="*/ 31 h 61"/>
                <a:gd name="T16" fmla="*/ 9 w 64"/>
                <a:gd name="T17" fmla="*/ 19 h 61"/>
                <a:gd name="T18" fmla="*/ 9 w 64"/>
                <a:gd name="T19" fmla="*/ 19 h 61"/>
                <a:gd name="T20" fmla="*/ 4 w 64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61">
                  <a:moveTo>
                    <a:pt x="4" y="3"/>
                  </a:moveTo>
                  <a:cubicBezTo>
                    <a:pt x="8" y="0"/>
                    <a:pt x="10" y="3"/>
                    <a:pt x="11" y="7"/>
                  </a:cubicBezTo>
                  <a:cubicBezTo>
                    <a:pt x="18" y="26"/>
                    <a:pt x="33" y="39"/>
                    <a:pt x="50" y="49"/>
                  </a:cubicBezTo>
                  <a:cubicBezTo>
                    <a:pt x="54" y="52"/>
                    <a:pt x="58" y="56"/>
                    <a:pt x="64" y="60"/>
                  </a:cubicBezTo>
                  <a:cubicBezTo>
                    <a:pt x="57" y="61"/>
                    <a:pt x="51" y="59"/>
                    <a:pt x="45" y="61"/>
                  </a:cubicBezTo>
                  <a:cubicBezTo>
                    <a:pt x="43" y="61"/>
                    <a:pt x="42" y="60"/>
                    <a:pt x="41" y="59"/>
                  </a:cubicBezTo>
                  <a:cubicBezTo>
                    <a:pt x="34" y="51"/>
                    <a:pt x="26" y="44"/>
                    <a:pt x="19" y="35"/>
                  </a:cubicBezTo>
                  <a:cubicBezTo>
                    <a:pt x="18" y="34"/>
                    <a:pt x="17" y="32"/>
                    <a:pt x="15" y="31"/>
                  </a:cubicBezTo>
                  <a:cubicBezTo>
                    <a:pt x="14" y="27"/>
                    <a:pt x="11" y="23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3"/>
                    <a:pt x="0" y="11"/>
                    <a:pt x="4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19DD6FC9-7BB7-4D38-9406-B2CCA7B8C9F5}"/>
                </a:ext>
              </a:extLst>
            </p:cNvPr>
            <p:cNvSpPr/>
            <p:nvPr/>
          </p:nvSpPr>
          <p:spPr bwMode="auto">
            <a:xfrm>
              <a:off x="7523009" y="732031"/>
              <a:ext cx="40520" cy="44924"/>
            </a:xfrm>
            <a:custGeom>
              <a:avLst/>
              <a:gdLst>
                <a:gd name="T0" fmla="*/ 0 w 22"/>
                <a:gd name="T1" fmla="*/ 0 h 24"/>
                <a:gd name="T2" fmla="*/ 22 w 22"/>
                <a:gd name="T3" fmla="*/ 24 h 24"/>
                <a:gd name="T4" fmla="*/ 0 w 22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4">
                  <a:moveTo>
                    <a:pt x="0" y="0"/>
                  </a:moveTo>
                  <a:cubicBezTo>
                    <a:pt x="8" y="8"/>
                    <a:pt x="16" y="15"/>
                    <a:pt x="22" y="24"/>
                  </a:cubicBezTo>
                  <a:cubicBezTo>
                    <a:pt x="13" y="18"/>
                    <a:pt x="5" y="11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CD439D12-5730-4CC4-9F46-3679DA23B3C3}"/>
                </a:ext>
              </a:extLst>
            </p:cNvPr>
            <p:cNvSpPr/>
            <p:nvPr/>
          </p:nvSpPr>
          <p:spPr bwMode="auto">
            <a:xfrm>
              <a:off x="7478966" y="660681"/>
              <a:ext cx="27307" cy="41401"/>
            </a:xfrm>
            <a:custGeom>
              <a:avLst/>
              <a:gdLst>
                <a:gd name="T0" fmla="*/ 9 w 15"/>
                <a:gd name="T1" fmla="*/ 6 h 22"/>
                <a:gd name="T2" fmla="*/ 14 w 15"/>
                <a:gd name="T3" fmla="*/ 22 h 22"/>
                <a:gd name="T4" fmla="*/ 0 w 15"/>
                <a:gd name="T5" fmla="*/ 0 h 22"/>
                <a:gd name="T6" fmla="*/ 8 w 15"/>
                <a:gd name="T7" fmla="*/ 2 h 22"/>
                <a:gd name="T8" fmla="*/ 9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9" y="6"/>
                  </a:moveTo>
                  <a:cubicBezTo>
                    <a:pt x="8" y="13"/>
                    <a:pt x="15" y="16"/>
                    <a:pt x="14" y="22"/>
                  </a:cubicBezTo>
                  <a:cubicBezTo>
                    <a:pt x="7" y="16"/>
                    <a:pt x="5" y="7"/>
                    <a:pt x="0" y="0"/>
                  </a:cubicBez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8" y="5"/>
                    <a:pt x="9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EBC89DF9-E93B-4E4F-8AEF-794F2C5336A6}"/>
                </a:ext>
              </a:extLst>
            </p:cNvPr>
            <p:cNvSpPr/>
            <p:nvPr/>
          </p:nvSpPr>
          <p:spPr bwMode="auto">
            <a:xfrm>
              <a:off x="7487775" y="642183"/>
              <a:ext cx="50210" cy="31711"/>
            </a:xfrm>
            <a:custGeom>
              <a:avLst/>
              <a:gdLst>
                <a:gd name="T0" fmla="*/ 27 w 27"/>
                <a:gd name="T1" fmla="*/ 15 h 17"/>
                <a:gd name="T2" fmla="*/ 3 w 27"/>
                <a:gd name="T3" fmla="*/ 12 h 17"/>
                <a:gd name="T4" fmla="*/ 5 w 27"/>
                <a:gd name="T5" fmla="*/ 0 h 17"/>
                <a:gd name="T6" fmla="*/ 14 w 27"/>
                <a:gd name="T7" fmla="*/ 12 h 17"/>
                <a:gd name="T8" fmla="*/ 27 w 2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5"/>
                  </a:moveTo>
                  <a:cubicBezTo>
                    <a:pt x="19" y="17"/>
                    <a:pt x="11" y="13"/>
                    <a:pt x="3" y="12"/>
                  </a:cubicBezTo>
                  <a:cubicBezTo>
                    <a:pt x="2" y="8"/>
                    <a:pt x="0" y="3"/>
                    <a:pt x="5" y="0"/>
                  </a:cubicBezTo>
                  <a:cubicBezTo>
                    <a:pt x="3" y="8"/>
                    <a:pt x="6" y="11"/>
                    <a:pt x="14" y="12"/>
                  </a:cubicBezTo>
                  <a:cubicBezTo>
                    <a:pt x="18" y="12"/>
                    <a:pt x="23" y="14"/>
                    <a:pt x="27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7248A36E-E6EC-497B-A67D-798D72B97ADE}"/>
                </a:ext>
              </a:extLst>
            </p:cNvPr>
            <p:cNvSpPr/>
            <p:nvPr/>
          </p:nvSpPr>
          <p:spPr bwMode="auto">
            <a:xfrm>
              <a:off x="7552078" y="462485"/>
              <a:ext cx="18498" cy="61661"/>
            </a:xfrm>
            <a:custGeom>
              <a:avLst/>
              <a:gdLst>
                <a:gd name="T0" fmla="*/ 3 w 10"/>
                <a:gd name="T1" fmla="*/ 33 h 33"/>
                <a:gd name="T2" fmla="*/ 5 w 10"/>
                <a:gd name="T3" fmla="*/ 15 h 33"/>
                <a:gd name="T4" fmla="*/ 5 w 10"/>
                <a:gd name="T5" fmla="*/ 2 h 33"/>
                <a:gd name="T6" fmla="*/ 8 w 10"/>
                <a:gd name="T7" fmla="*/ 6 h 33"/>
                <a:gd name="T8" fmla="*/ 3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3" y="33"/>
                  </a:moveTo>
                  <a:cubicBezTo>
                    <a:pt x="0" y="27"/>
                    <a:pt x="4" y="21"/>
                    <a:pt x="5" y="15"/>
                  </a:cubicBezTo>
                  <a:cubicBezTo>
                    <a:pt x="5" y="10"/>
                    <a:pt x="8" y="6"/>
                    <a:pt x="5" y="2"/>
                  </a:cubicBezTo>
                  <a:cubicBezTo>
                    <a:pt x="10" y="0"/>
                    <a:pt x="9" y="4"/>
                    <a:pt x="8" y="6"/>
                  </a:cubicBezTo>
                  <a:cubicBezTo>
                    <a:pt x="7" y="15"/>
                    <a:pt x="5" y="24"/>
                    <a:pt x="3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01BFC8A9-C699-4A39-AD1C-591C9A7CAE02}"/>
                </a:ext>
              </a:extLst>
            </p:cNvPr>
            <p:cNvSpPr/>
            <p:nvPr/>
          </p:nvSpPr>
          <p:spPr bwMode="auto">
            <a:xfrm>
              <a:off x="7546793" y="528550"/>
              <a:ext cx="13213" cy="55495"/>
            </a:xfrm>
            <a:custGeom>
              <a:avLst/>
              <a:gdLst>
                <a:gd name="T0" fmla="*/ 0 w 7"/>
                <a:gd name="T1" fmla="*/ 30 h 30"/>
                <a:gd name="T2" fmla="*/ 6 w 7"/>
                <a:gd name="T3" fmla="*/ 0 h 30"/>
                <a:gd name="T4" fmla="*/ 0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0" y="30"/>
                  </a:moveTo>
                  <a:cubicBezTo>
                    <a:pt x="2" y="20"/>
                    <a:pt x="4" y="10"/>
                    <a:pt x="6" y="0"/>
                  </a:cubicBezTo>
                  <a:cubicBezTo>
                    <a:pt x="7" y="11"/>
                    <a:pt x="5" y="21"/>
                    <a:pt x="0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D31516FF-8ED2-4CB2-B7D0-20FF2EE5FA27}"/>
                </a:ext>
              </a:extLst>
            </p:cNvPr>
            <p:cNvSpPr/>
            <p:nvPr/>
          </p:nvSpPr>
          <p:spPr bwMode="auto">
            <a:xfrm>
              <a:off x="7637522" y="517099"/>
              <a:ext cx="38758" cy="18498"/>
            </a:xfrm>
            <a:custGeom>
              <a:avLst/>
              <a:gdLst>
                <a:gd name="T0" fmla="*/ 21 w 21"/>
                <a:gd name="T1" fmla="*/ 0 h 10"/>
                <a:gd name="T2" fmla="*/ 0 w 21"/>
                <a:gd name="T3" fmla="*/ 10 h 10"/>
                <a:gd name="T4" fmla="*/ 21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14" y="3"/>
                    <a:pt x="7" y="7"/>
                    <a:pt x="0" y="10"/>
                  </a:cubicBezTo>
                  <a:cubicBezTo>
                    <a:pt x="4" y="2"/>
                    <a:pt x="12" y="0"/>
                    <a:pt x="2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2C3E7D4A-C7F9-42F8-B41C-F796D46AF939}"/>
                </a:ext>
              </a:extLst>
            </p:cNvPr>
            <p:cNvSpPr/>
            <p:nvPr/>
          </p:nvSpPr>
          <p:spPr bwMode="auto">
            <a:xfrm>
              <a:off x="7690375" y="630731"/>
              <a:ext cx="40520" cy="9690"/>
            </a:xfrm>
            <a:custGeom>
              <a:avLst/>
              <a:gdLst>
                <a:gd name="T0" fmla="*/ 0 w 22"/>
                <a:gd name="T1" fmla="*/ 3 h 5"/>
                <a:gd name="T2" fmla="*/ 22 w 22"/>
                <a:gd name="T3" fmla="*/ 1 h 5"/>
                <a:gd name="T4" fmla="*/ 0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3"/>
                  </a:moveTo>
                  <a:cubicBezTo>
                    <a:pt x="7" y="1"/>
                    <a:pt x="14" y="0"/>
                    <a:pt x="22" y="1"/>
                  </a:cubicBezTo>
                  <a:cubicBezTo>
                    <a:pt x="15" y="3"/>
                    <a:pt x="8" y="5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C99D6AE4-3AD4-4354-AA94-4E6C64EAE570}"/>
                </a:ext>
              </a:extLst>
            </p:cNvPr>
            <p:cNvSpPr/>
            <p:nvPr/>
          </p:nvSpPr>
          <p:spPr bwMode="auto">
            <a:xfrm>
              <a:off x="7727371" y="505648"/>
              <a:ext cx="28188" cy="14975"/>
            </a:xfrm>
            <a:custGeom>
              <a:avLst/>
              <a:gdLst>
                <a:gd name="T0" fmla="*/ 15 w 15"/>
                <a:gd name="T1" fmla="*/ 8 h 8"/>
                <a:gd name="T2" fmla="*/ 0 w 15"/>
                <a:gd name="T3" fmla="*/ 3 h 8"/>
                <a:gd name="T4" fmla="*/ 15 w 1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8">
                  <a:moveTo>
                    <a:pt x="15" y="8"/>
                  </a:moveTo>
                  <a:cubicBezTo>
                    <a:pt x="10" y="7"/>
                    <a:pt x="5" y="2"/>
                    <a:pt x="0" y="3"/>
                  </a:cubicBezTo>
                  <a:cubicBezTo>
                    <a:pt x="6" y="1"/>
                    <a:pt x="12" y="0"/>
                    <a:pt x="15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C523DC19-07A3-4D94-8055-F991F782AA0E}"/>
                </a:ext>
              </a:extLst>
            </p:cNvPr>
            <p:cNvSpPr/>
            <p:nvPr/>
          </p:nvSpPr>
          <p:spPr bwMode="auto">
            <a:xfrm>
              <a:off x="7663068" y="634255"/>
              <a:ext cx="27307" cy="7928"/>
            </a:xfrm>
            <a:custGeom>
              <a:avLst/>
              <a:gdLst>
                <a:gd name="T0" fmla="*/ 0 w 15"/>
                <a:gd name="T1" fmla="*/ 2 h 4"/>
                <a:gd name="T2" fmla="*/ 15 w 15"/>
                <a:gd name="T3" fmla="*/ 1 h 4"/>
                <a:gd name="T4" fmla="*/ 0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0" y="2"/>
                  </a:moveTo>
                  <a:cubicBezTo>
                    <a:pt x="5" y="0"/>
                    <a:pt x="10" y="0"/>
                    <a:pt x="15" y="1"/>
                  </a:cubicBezTo>
                  <a:cubicBezTo>
                    <a:pt x="11" y="4"/>
                    <a:pt x="5" y="4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DA65606F-A2C2-4FF2-A619-F9274BEB71AB}"/>
                </a:ext>
              </a:extLst>
            </p:cNvPr>
            <p:cNvSpPr/>
            <p:nvPr/>
          </p:nvSpPr>
          <p:spPr bwMode="auto">
            <a:xfrm>
              <a:off x="7504511" y="702082"/>
              <a:ext cx="13213" cy="22022"/>
            </a:xfrm>
            <a:custGeom>
              <a:avLst/>
              <a:gdLst>
                <a:gd name="T0" fmla="*/ 0 w 7"/>
                <a:gd name="T1" fmla="*/ 0 h 12"/>
                <a:gd name="T2" fmla="*/ 6 w 7"/>
                <a:gd name="T3" fmla="*/ 12 h 12"/>
                <a:gd name="T4" fmla="*/ 0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cubicBezTo>
                    <a:pt x="3" y="3"/>
                    <a:pt x="7" y="7"/>
                    <a:pt x="6" y="12"/>
                  </a:cubicBezTo>
                  <a:cubicBezTo>
                    <a:pt x="3" y="8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BE19887D-DF12-47B0-AED7-FA3BD623A577}"/>
                </a:ext>
              </a:extLst>
            </p:cNvPr>
            <p:cNvSpPr/>
            <p:nvPr/>
          </p:nvSpPr>
          <p:spPr bwMode="auto">
            <a:xfrm>
              <a:off x="7589075" y="780479"/>
              <a:ext cx="31711" cy="13213"/>
            </a:xfrm>
            <a:custGeom>
              <a:avLst/>
              <a:gdLst>
                <a:gd name="T0" fmla="*/ 0 w 17"/>
                <a:gd name="T1" fmla="*/ 2 h 7"/>
                <a:gd name="T2" fmla="*/ 17 w 17"/>
                <a:gd name="T3" fmla="*/ 4 h 7"/>
                <a:gd name="T4" fmla="*/ 0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0" y="2"/>
                  </a:moveTo>
                  <a:cubicBezTo>
                    <a:pt x="6" y="0"/>
                    <a:pt x="11" y="3"/>
                    <a:pt x="17" y="4"/>
                  </a:cubicBezTo>
                  <a:cubicBezTo>
                    <a:pt x="11" y="7"/>
                    <a:pt x="6" y="3"/>
                    <a:pt x="0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7764828F-DDE6-46DE-8188-6980A440DB8B}"/>
                </a:ext>
              </a:extLst>
            </p:cNvPr>
            <p:cNvSpPr/>
            <p:nvPr/>
          </p:nvSpPr>
          <p:spPr bwMode="auto">
            <a:xfrm>
              <a:off x="7637522" y="632493"/>
              <a:ext cx="25545" cy="13213"/>
            </a:xfrm>
            <a:custGeom>
              <a:avLst/>
              <a:gdLst>
                <a:gd name="T0" fmla="*/ 0 w 14"/>
                <a:gd name="T1" fmla="*/ 3 h 7"/>
                <a:gd name="T2" fmla="*/ 14 w 14"/>
                <a:gd name="T3" fmla="*/ 3 h 7"/>
                <a:gd name="T4" fmla="*/ 0 w 14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0" y="3"/>
                  </a:moveTo>
                  <a:cubicBezTo>
                    <a:pt x="5" y="0"/>
                    <a:pt x="10" y="3"/>
                    <a:pt x="14" y="3"/>
                  </a:cubicBezTo>
                  <a:cubicBezTo>
                    <a:pt x="9" y="7"/>
                    <a:pt x="5" y="3"/>
                    <a:pt x="0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E1A98F48-5FD4-449C-950A-8617C54538FF}"/>
                </a:ext>
              </a:extLst>
            </p:cNvPr>
            <p:cNvSpPr/>
            <p:nvPr/>
          </p:nvSpPr>
          <p:spPr bwMode="auto">
            <a:xfrm>
              <a:off x="7589075" y="623684"/>
              <a:ext cx="22022" cy="8809"/>
            </a:xfrm>
            <a:custGeom>
              <a:avLst/>
              <a:gdLst>
                <a:gd name="T0" fmla="*/ 0 w 12"/>
                <a:gd name="T1" fmla="*/ 0 h 5"/>
                <a:gd name="T2" fmla="*/ 12 w 12"/>
                <a:gd name="T3" fmla="*/ 5 h 5"/>
                <a:gd name="T4" fmla="*/ 0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cubicBezTo>
                    <a:pt x="4" y="2"/>
                    <a:pt x="9" y="1"/>
                    <a:pt x="12" y="5"/>
                  </a:cubicBezTo>
                  <a:cubicBezTo>
                    <a:pt x="8" y="3"/>
                    <a:pt x="3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BD1C85ED-232A-4B7E-BBDF-9AC5EB91E831}"/>
                </a:ext>
              </a:extLst>
            </p:cNvPr>
            <p:cNvSpPr/>
            <p:nvPr/>
          </p:nvSpPr>
          <p:spPr bwMode="auto">
            <a:xfrm>
              <a:off x="7772296" y="587569"/>
              <a:ext cx="12332" cy="13213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0 h 7"/>
                <a:gd name="T4" fmla="*/ 0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1" y="3"/>
                    <a:pt x="4" y="2"/>
                    <a:pt x="7" y="0"/>
                  </a:cubicBezTo>
                  <a:cubicBezTo>
                    <a:pt x="6" y="4"/>
                    <a:pt x="3" y="6"/>
                    <a:pt x="0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FCEF0774-8F0B-40E5-B971-963B21A43BF6}"/>
                </a:ext>
              </a:extLst>
            </p:cNvPr>
            <p:cNvSpPr/>
            <p:nvPr/>
          </p:nvSpPr>
          <p:spPr bwMode="auto">
            <a:xfrm>
              <a:off x="7676281" y="511814"/>
              <a:ext cx="20260" cy="5285"/>
            </a:xfrm>
            <a:custGeom>
              <a:avLst/>
              <a:gdLst>
                <a:gd name="T0" fmla="*/ 11 w 11"/>
                <a:gd name="T1" fmla="*/ 1 h 3"/>
                <a:gd name="T2" fmla="*/ 0 w 11"/>
                <a:gd name="T3" fmla="*/ 3 h 3"/>
                <a:gd name="T4" fmla="*/ 11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cubicBezTo>
                    <a:pt x="8" y="3"/>
                    <a:pt x="4" y="3"/>
                    <a:pt x="0" y="3"/>
                  </a:cubicBezTo>
                  <a:cubicBezTo>
                    <a:pt x="3" y="0"/>
                    <a:pt x="7" y="0"/>
                    <a:pt x="11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6F0B4BDA-D2A0-4C66-A060-9F8FF068AF64}"/>
                </a:ext>
              </a:extLst>
            </p:cNvPr>
            <p:cNvSpPr/>
            <p:nvPr/>
          </p:nvSpPr>
          <p:spPr bwMode="auto">
            <a:xfrm>
              <a:off x="7792556" y="532074"/>
              <a:ext cx="17617" cy="7047"/>
            </a:xfrm>
            <a:custGeom>
              <a:avLst/>
              <a:gdLst>
                <a:gd name="T0" fmla="*/ 10 w 10"/>
                <a:gd name="T1" fmla="*/ 4 h 4"/>
                <a:gd name="T2" fmla="*/ 0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7" y="3"/>
                    <a:pt x="2" y="3"/>
                    <a:pt x="0" y="0"/>
                  </a:cubicBezTo>
                  <a:cubicBezTo>
                    <a:pt x="3" y="1"/>
                    <a:pt x="8" y="0"/>
                    <a:pt x="1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8A531F96-A188-454F-A044-697E95395474}"/>
                </a:ext>
              </a:extLst>
            </p:cNvPr>
            <p:cNvSpPr/>
            <p:nvPr/>
          </p:nvSpPr>
          <p:spPr bwMode="auto">
            <a:xfrm>
              <a:off x="7828671" y="543525"/>
              <a:ext cx="14975" cy="12332"/>
            </a:xfrm>
            <a:custGeom>
              <a:avLst/>
              <a:gdLst>
                <a:gd name="T0" fmla="*/ 5 w 8"/>
                <a:gd name="T1" fmla="*/ 7 h 7"/>
                <a:gd name="T2" fmla="*/ 0 w 8"/>
                <a:gd name="T3" fmla="*/ 2 h 7"/>
                <a:gd name="T4" fmla="*/ 5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5" y="7"/>
                  </a:moveTo>
                  <a:cubicBezTo>
                    <a:pt x="3" y="5"/>
                    <a:pt x="1" y="3"/>
                    <a:pt x="0" y="2"/>
                  </a:cubicBezTo>
                  <a:cubicBezTo>
                    <a:pt x="2" y="3"/>
                    <a:pt x="8" y="0"/>
                    <a:pt x="5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811692BF-1C5C-43A3-BCC8-4B7545E5B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208" y="457200"/>
              <a:ext cx="392868" cy="347063"/>
            </a:xfrm>
            <a:custGeom>
              <a:avLst/>
              <a:gdLst>
                <a:gd name="T0" fmla="*/ 60 w 213"/>
                <a:gd name="T1" fmla="*/ 95 h 186"/>
                <a:gd name="T2" fmla="*/ 108 w 213"/>
                <a:gd name="T3" fmla="*/ 44 h 186"/>
                <a:gd name="T4" fmla="*/ 190 w 213"/>
                <a:gd name="T5" fmla="*/ 41 h 186"/>
                <a:gd name="T6" fmla="*/ 213 w 213"/>
                <a:gd name="T7" fmla="*/ 53 h 186"/>
                <a:gd name="T8" fmla="*/ 190 w 213"/>
                <a:gd name="T9" fmla="*/ 70 h 186"/>
                <a:gd name="T10" fmla="*/ 149 w 213"/>
                <a:gd name="T11" fmla="*/ 94 h 186"/>
                <a:gd name="T12" fmla="*/ 68 w 213"/>
                <a:gd name="T13" fmla="*/ 99 h 186"/>
                <a:gd name="T14" fmla="*/ 28 w 213"/>
                <a:gd name="T15" fmla="*/ 112 h 186"/>
                <a:gd name="T16" fmla="*/ 80 w 213"/>
                <a:gd name="T17" fmla="*/ 135 h 186"/>
                <a:gd name="T18" fmla="*/ 123 w 213"/>
                <a:gd name="T19" fmla="*/ 175 h 186"/>
                <a:gd name="T20" fmla="*/ 123 w 213"/>
                <a:gd name="T21" fmla="*/ 179 h 186"/>
                <a:gd name="T22" fmla="*/ 60 w 213"/>
                <a:gd name="T23" fmla="*/ 172 h 186"/>
                <a:gd name="T24" fmla="*/ 23 w 213"/>
                <a:gd name="T25" fmla="*/ 126 h 186"/>
                <a:gd name="T26" fmla="*/ 4 w 213"/>
                <a:gd name="T27" fmla="*/ 74 h 186"/>
                <a:gd name="T28" fmla="*/ 58 w 213"/>
                <a:gd name="T29" fmla="*/ 1 h 186"/>
                <a:gd name="T30" fmla="*/ 63 w 213"/>
                <a:gd name="T31" fmla="*/ 7 h 186"/>
                <a:gd name="T32" fmla="*/ 51 w 213"/>
                <a:gd name="T33" fmla="*/ 73 h 186"/>
                <a:gd name="T34" fmla="*/ 24 w 213"/>
                <a:gd name="T35" fmla="*/ 108 h 186"/>
                <a:gd name="T36" fmla="*/ 204 w 213"/>
                <a:gd name="T37" fmla="*/ 52 h 186"/>
                <a:gd name="T38" fmla="*/ 128 w 213"/>
                <a:gd name="T39" fmla="*/ 38 h 186"/>
                <a:gd name="T40" fmla="*/ 80 w 213"/>
                <a:gd name="T41" fmla="*/ 84 h 186"/>
                <a:gd name="T42" fmla="*/ 158 w 213"/>
                <a:gd name="T43" fmla="*/ 63 h 186"/>
                <a:gd name="T44" fmla="*/ 83 w 213"/>
                <a:gd name="T45" fmla="*/ 89 h 186"/>
                <a:gd name="T46" fmla="*/ 120 w 213"/>
                <a:gd name="T47" fmla="*/ 94 h 186"/>
                <a:gd name="T48" fmla="*/ 178 w 213"/>
                <a:gd name="T49" fmla="*/ 75 h 186"/>
                <a:gd name="T50" fmla="*/ 24 w 213"/>
                <a:gd name="T51" fmla="*/ 102 h 186"/>
                <a:gd name="T52" fmla="*/ 44 w 213"/>
                <a:gd name="T53" fmla="*/ 75 h 186"/>
                <a:gd name="T54" fmla="*/ 52 w 213"/>
                <a:gd name="T55" fmla="*/ 38 h 186"/>
                <a:gd name="T56" fmla="*/ 55 w 213"/>
                <a:gd name="T57" fmla="*/ 8 h 186"/>
                <a:gd name="T58" fmla="*/ 7 w 213"/>
                <a:gd name="T59" fmla="*/ 71 h 186"/>
                <a:gd name="T60" fmla="*/ 18 w 213"/>
                <a:gd name="T61" fmla="*/ 106 h 186"/>
                <a:gd name="T62" fmla="*/ 25 w 213"/>
                <a:gd name="T63" fmla="*/ 58 h 186"/>
                <a:gd name="T64" fmla="*/ 43 w 213"/>
                <a:gd name="T65" fmla="*/ 35 h 186"/>
                <a:gd name="T66" fmla="*/ 31 w 213"/>
                <a:gd name="T67" fmla="*/ 55 h 186"/>
                <a:gd name="T68" fmla="*/ 115 w 213"/>
                <a:gd name="T69" fmla="*/ 176 h 186"/>
                <a:gd name="T70" fmla="*/ 47 w 213"/>
                <a:gd name="T71" fmla="*/ 121 h 186"/>
                <a:gd name="T72" fmla="*/ 26 w 213"/>
                <a:gd name="T73" fmla="*/ 118 h 186"/>
                <a:gd name="T74" fmla="*/ 52 w 213"/>
                <a:gd name="T75" fmla="*/ 132 h 186"/>
                <a:gd name="T76" fmla="*/ 80 w 213"/>
                <a:gd name="T77" fmla="*/ 162 h 186"/>
                <a:gd name="T78" fmla="*/ 73 w 213"/>
                <a:gd name="T79" fmla="*/ 160 h 186"/>
                <a:gd name="T80" fmla="*/ 28 w 213"/>
                <a:gd name="T81" fmla="*/ 124 h 186"/>
                <a:gd name="T82" fmla="*/ 68 w 213"/>
                <a:gd name="T83" fmla="*/ 173 h 186"/>
                <a:gd name="T84" fmla="*/ 115 w 213"/>
                <a:gd name="T85" fmla="*/ 1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23" y="111"/>
                  </a:moveTo>
                  <a:cubicBezTo>
                    <a:pt x="35" y="106"/>
                    <a:pt x="47" y="101"/>
                    <a:pt x="60" y="95"/>
                  </a:cubicBezTo>
                  <a:cubicBezTo>
                    <a:pt x="69" y="91"/>
                    <a:pt x="77" y="84"/>
                    <a:pt x="82" y="75"/>
                  </a:cubicBezTo>
                  <a:cubicBezTo>
                    <a:pt x="89" y="63"/>
                    <a:pt x="97" y="52"/>
                    <a:pt x="108" y="44"/>
                  </a:cubicBezTo>
                  <a:cubicBezTo>
                    <a:pt x="119" y="36"/>
                    <a:pt x="132" y="29"/>
                    <a:pt x="147" y="31"/>
                  </a:cubicBezTo>
                  <a:cubicBezTo>
                    <a:pt x="162" y="33"/>
                    <a:pt x="176" y="35"/>
                    <a:pt x="190" y="41"/>
                  </a:cubicBezTo>
                  <a:cubicBezTo>
                    <a:pt x="197" y="44"/>
                    <a:pt x="204" y="47"/>
                    <a:pt x="211" y="51"/>
                  </a:cubicBezTo>
                  <a:cubicBezTo>
                    <a:pt x="212" y="51"/>
                    <a:pt x="213" y="52"/>
                    <a:pt x="213" y="53"/>
                  </a:cubicBezTo>
                  <a:cubicBezTo>
                    <a:pt x="213" y="54"/>
                    <a:pt x="212" y="55"/>
                    <a:pt x="211" y="56"/>
                  </a:cubicBezTo>
                  <a:cubicBezTo>
                    <a:pt x="202" y="58"/>
                    <a:pt x="196" y="64"/>
                    <a:pt x="190" y="70"/>
                  </a:cubicBezTo>
                  <a:cubicBezTo>
                    <a:pt x="185" y="75"/>
                    <a:pt x="180" y="79"/>
                    <a:pt x="174" y="82"/>
                  </a:cubicBezTo>
                  <a:cubicBezTo>
                    <a:pt x="166" y="87"/>
                    <a:pt x="157" y="90"/>
                    <a:pt x="149" y="94"/>
                  </a:cubicBezTo>
                  <a:cubicBezTo>
                    <a:pt x="137" y="99"/>
                    <a:pt x="124" y="99"/>
                    <a:pt x="111" y="96"/>
                  </a:cubicBezTo>
                  <a:cubicBezTo>
                    <a:pt x="97" y="93"/>
                    <a:pt x="82" y="91"/>
                    <a:pt x="68" y="99"/>
                  </a:cubicBezTo>
                  <a:cubicBezTo>
                    <a:pt x="63" y="101"/>
                    <a:pt x="57" y="101"/>
                    <a:pt x="52" y="103"/>
                  </a:cubicBezTo>
                  <a:cubicBezTo>
                    <a:pt x="43" y="106"/>
                    <a:pt x="35" y="110"/>
                    <a:pt x="28" y="112"/>
                  </a:cubicBezTo>
                  <a:cubicBezTo>
                    <a:pt x="38" y="115"/>
                    <a:pt x="48" y="118"/>
                    <a:pt x="58" y="121"/>
                  </a:cubicBezTo>
                  <a:cubicBezTo>
                    <a:pt x="67" y="123"/>
                    <a:pt x="73" y="129"/>
                    <a:pt x="80" y="135"/>
                  </a:cubicBezTo>
                  <a:cubicBezTo>
                    <a:pt x="91" y="146"/>
                    <a:pt x="103" y="158"/>
                    <a:pt x="114" y="169"/>
                  </a:cubicBezTo>
                  <a:cubicBezTo>
                    <a:pt x="117" y="171"/>
                    <a:pt x="120" y="173"/>
                    <a:pt x="123" y="175"/>
                  </a:cubicBezTo>
                  <a:cubicBezTo>
                    <a:pt x="124" y="175"/>
                    <a:pt x="125" y="177"/>
                    <a:pt x="125" y="178"/>
                  </a:cubicBezTo>
                  <a:cubicBezTo>
                    <a:pt x="125" y="178"/>
                    <a:pt x="124" y="179"/>
                    <a:pt x="123" y="179"/>
                  </a:cubicBezTo>
                  <a:cubicBezTo>
                    <a:pt x="115" y="181"/>
                    <a:pt x="107" y="182"/>
                    <a:pt x="100" y="183"/>
                  </a:cubicBezTo>
                  <a:cubicBezTo>
                    <a:pt x="84" y="186"/>
                    <a:pt x="72" y="183"/>
                    <a:pt x="60" y="172"/>
                  </a:cubicBezTo>
                  <a:cubicBezTo>
                    <a:pt x="46" y="159"/>
                    <a:pt x="36" y="146"/>
                    <a:pt x="27" y="130"/>
                  </a:cubicBezTo>
                  <a:cubicBezTo>
                    <a:pt x="26" y="129"/>
                    <a:pt x="25" y="127"/>
                    <a:pt x="23" y="126"/>
                  </a:cubicBezTo>
                  <a:cubicBezTo>
                    <a:pt x="16" y="118"/>
                    <a:pt x="14" y="108"/>
                    <a:pt x="11" y="99"/>
                  </a:cubicBezTo>
                  <a:cubicBezTo>
                    <a:pt x="8" y="91"/>
                    <a:pt x="5" y="82"/>
                    <a:pt x="4" y="74"/>
                  </a:cubicBezTo>
                  <a:cubicBezTo>
                    <a:pt x="0" y="56"/>
                    <a:pt x="6" y="40"/>
                    <a:pt x="19" y="27"/>
                  </a:cubicBezTo>
                  <a:cubicBezTo>
                    <a:pt x="30" y="16"/>
                    <a:pt x="44" y="8"/>
                    <a:pt x="58" y="1"/>
                  </a:cubicBezTo>
                  <a:cubicBezTo>
                    <a:pt x="60" y="0"/>
                    <a:pt x="63" y="1"/>
                    <a:pt x="65" y="0"/>
                  </a:cubicBezTo>
                  <a:cubicBezTo>
                    <a:pt x="64" y="3"/>
                    <a:pt x="64" y="5"/>
                    <a:pt x="63" y="7"/>
                  </a:cubicBezTo>
                  <a:cubicBezTo>
                    <a:pt x="57" y="17"/>
                    <a:pt x="57" y="28"/>
                    <a:pt x="56" y="40"/>
                  </a:cubicBezTo>
                  <a:cubicBezTo>
                    <a:pt x="56" y="51"/>
                    <a:pt x="56" y="62"/>
                    <a:pt x="51" y="73"/>
                  </a:cubicBezTo>
                  <a:cubicBezTo>
                    <a:pt x="50" y="74"/>
                    <a:pt x="50" y="75"/>
                    <a:pt x="49" y="76"/>
                  </a:cubicBezTo>
                  <a:cubicBezTo>
                    <a:pt x="41" y="86"/>
                    <a:pt x="32" y="97"/>
                    <a:pt x="24" y="108"/>
                  </a:cubicBezTo>
                  <a:cubicBezTo>
                    <a:pt x="24" y="109"/>
                    <a:pt x="23" y="110"/>
                    <a:pt x="23" y="111"/>
                  </a:cubicBezTo>
                  <a:close/>
                  <a:moveTo>
                    <a:pt x="204" y="52"/>
                  </a:moveTo>
                  <a:cubicBezTo>
                    <a:pt x="192" y="46"/>
                    <a:pt x="179" y="39"/>
                    <a:pt x="165" y="37"/>
                  </a:cubicBezTo>
                  <a:cubicBezTo>
                    <a:pt x="152" y="36"/>
                    <a:pt x="140" y="32"/>
                    <a:pt x="128" y="38"/>
                  </a:cubicBezTo>
                  <a:cubicBezTo>
                    <a:pt x="119" y="42"/>
                    <a:pt x="110" y="45"/>
                    <a:pt x="104" y="53"/>
                  </a:cubicBezTo>
                  <a:cubicBezTo>
                    <a:pt x="96" y="63"/>
                    <a:pt x="88" y="73"/>
                    <a:pt x="80" y="84"/>
                  </a:cubicBezTo>
                  <a:cubicBezTo>
                    <a:pt x="93" y="77"/>
                    <a:pt x="105" y="70"/>
                    <a:pt x="118" y="65"/>
                  </a:cubicBezTo>
                  <a:cubicBezTo>
                    <a:pt x="131" y="60"/>
                    <a:pt x="154" y="60"/>
                    <a:pt x="158" y="63"/>
                  </a:cubicBezTo>
                  <a:cubicBezTo>
                    <a:pt x="144" y="65"/>
                    <a:pt x="131" y="66"/>
                    <a:pt x="118" y="69"/>
                  </a:cubicBezTo>
                  <a:cubicBezTo>
                    <a:pt x="105" y="73"/>
                    <a:pt x="94" y="81"/>
                    <a:pt x="83" y="89"/>
                  </a:cubicBezTo>
                  <a:cubicBezTo>
                    <a:pt x="86" y="90"/>
                    <a:pt x="89" y="90"/>
                    <a:pt x="91" y="90"/>
                  </a:cubicBezTo>
                  <a:cubicBezTo>
                    <a:pt x="101" y="91"/>
                    <a:pt x="110" y="93"/>
                    <a:pt x="120" y="94"/>
                  </a:cubicBezTo>
                  <a:cubicBezTo>
                    <a:pt x="129" y="96"/>
                    <a:pt x="137" y="94"/>
                    <a:pt x="146" y="91"/>
                  </a:cubicBezTo>
                  <a:cubicBezTo>
                    <a:pt x="157" y="86"/>
                    <a:pt x="168" y="81"/>
                    <a:pt x="178" y="75"/>
                  </a:cubicBezTo>
                  <a:cubicBezTo>
                    <a:pt x="188" y="69"/>
                    <a:pt x="195" y="60"/>
                    <a:pt x="204" y="52"/>
                  </a:cubicBezTo>
                  <a:close/>
                  <a:moveTo>
                    <a:pt x="24" y="102"/>
                  </a:moveTo>
                  <a:cubicBezTo>
                    <a:pt x="26" y="100"/>
                    <a:pt x="26" y="100"/>
                    <a:pt x="27" y="100"/>
                  </a:cubicBezTo>
                  <a:cubicBezTo>
                    <a:pt x="32" y="91"/>
                    <a:pt x="38" y="83"/>
                    <a:pt x="44" y="75"/>
                  </a:cubicBezTo>
                  <a:cubicBezTo>
                    <a:pt x="46" y="72"/>
                    <a:pt x="49" y="68"/>
                    <a:pt x="50" y="64"/>
                  </a:cubicBezTo>
                  <a:cubicBezTo>
                    <a:pt x="51" y="55"/>
                    <a:pt x="51" y="47"/>
                    <a:pt x="52" y="38"/>
                  </a:cubicBezTo>
                  <a:cubicBezTo>
                    <a:pt x="53" y="28"/>
                    <a:pt x="55" y="18"/>
                    <a:pt x="56" y="7"/>
                  </a:cubicBezTo>
                  <a:cubicBezTo>
                    <a:pt x="57" y="7"/>
                    <a:pt x="56" y="7"/>
                    <a:pt x="55" y="8"/>
                  </a:cubicBezTo>
                  <a:cubicBezTo>
                    <a:pt x="43" y="13"/>
                    <a:pt x="31" y="21"/>
                    <a:pt x="21" y="31"/>
                  </a:cubicBezTo>
                  <a:cubicBezTo>
                    <a:pt x="10" y="42"/>
                    <a:pt x="5" y="55"/>
                    <a:pt x="7" y="71"/>
                  </a:cubicBezTo>
                  <a:cubicBezTo>
                    <a:pt x="8" y="77"/>
                    <a:pt x="10" y="84"/>
                    <a:pt x="12" y="90"/>
                  </a:cubicBezTo>
                  <a:cubicBezTo>
                    <a:pt x="14" y="95"/>
                    <a:pt x="16" y="101"/>
                    <a:pt x="18" y="106"/>
                  </a:cubicBezTo>
                  <a:cubicBezTo>
                    <a:pt x="20" y="103"/>
                    <a:pt x="20" y="100"/>
                    <a:pt x="21" y="97"/>
                  </a:cubicBezTo>
                  <a:cubicBezTo>
                    <a:pt x="22" y="84"/>
                    <a:pt x="21" y="71"/>
                    <a:pt x="25" y="58"/>
                  </a:cubicBezTo>
                  <a:cubicBezTo>
                    <a:pt x="28" y="50"/>
                    <a:pt x="32" y="43"/>
                    <a:pt x="38" y="37"/>
                  </a:cubicBezTo>
                  <a:cubicBezTo>
                    <a:pt x="39" y="36"/>
                    <a:pt x="41" y="36"/>
                    <a:pt x="43" y="35"/>
                  </a:cubicBezTo>
                  <a:cubicBezTo>
                    <a:pt x="42" y="37"/>
                    <a:pt x="42" y="38"/>
                    <a:pt x="41" y="39"/>
                  </a:cubicBezTo>
                  <a:cubicBezTo>
                    <a:pt x="38" y="45"/>
                    <a:pt x="34" y="50"/>
                    <a:pt x="31" y="55"/>
                  </a:cubicBezTo>
                  <a:cubicBezTo>
                    <a:pt x="24" y="70"/>
                    <a:pt x="26" y="85"/>
                    <a:pt x="24" y="102"/>
                  </a:cubicBezTo>
                  <a:close/>
                  <a:moveTo>
                    <a:pt x="115" y="176"/>
                  </a:moveTo>
                  <a:cubicBezTo>
                    <a:pt x="106" y="167"/>
                    <a:pt x="98" y="159"/>
                    <a:pt x="89" y="150"/>
                  </a:cubicBezTo>
                  <a:cubicBezTo>
                    <a:pt x="77" y="137"/>
                    <a:pt x="65" y="125"/>
                    <a:pt x="47" y="121"/>
                  </a:cubicBezTo>
                  <a:cubicBezTo>
                    <a:pt x="40" y="120"/>
                    <a:pt x="33" y="118"/>
                    <a:pt x="26" y="116"/>
                  </a:cubicBezTo>
                  <a:cubicBezTo>
                    <a:pt x="26" y="117"/>
                    <a:pt x="26" y="117"/>
                    <a:pt x="26" y="118"/>
                  </a:cubicBezTo>
                  <a:cubicBezTo>
                    <a:pt x="28" y="119"/>
                    <a:pt x="30" y="120"/>
                    <a:pt x="32" y="120"/>
                  </a:cubicBezTo>
                  <a:cubicBezTo>
                    <a:pt x="39" y="122"/>
                    <a:pt x="47" y="126"/>
                    <a:pt x="52" y="132"/>
                  </a:cubicBezTo>
                  <a:cubicBezTo>
                    <a:pt x="59" y="142"/>
                    <a:pt x="68" y="151"/>
                    <a:pt x="78" y="158"/>
                  </a:cubicBezTo>
                  <a:cubicBezTo>
                    <a:pt x="79" y="159"/>
                    <a:pt x="79" y="161"/>
                    <a:pt x="80" y="162"/>
                  </a:cubicBezTo>
                  <a:cubicBezTo>
                    <a:pt x="79" y="162"/>
                    <a:pt x="79" y="163"/>
                    <a:pt x="79" y="163"/>
                  </a:cubicBezTo>
                  <a:cubicBezTo>
                    <a:pt x="77" y="162"/>
                    <a:pt x="74" y="161"/>
                    <a:pt x="73" y="160"/>
                  </a:cubicBezTo>
                  <a:cubicBezTo>
                    <a:pt x="65" y="152"/>
                    <a:pt x="57" y="144"/>
                    <a:pt x="49" y="136"/>
                  </a:cubicBezTo>
                  <a:cubicBezTo>
                    <a:pt x="44" y="129"/>
                    <a:pt x="34" y="124"/>
                    <a:pt x="28" y="124"/>
                  </a:cubicBezTo>
                  <a:cubicBezTo>
                    <a:pt x="29" y="126"/>
                    <a:pt x="30" y="127"/>
                    <a:pt x="30" y="128"/>
                  </a:cubicBezTo>
                  <a:cubicBezTo>
                    <a:pt x="40" y="146"/>
                    <a:pt x="52" y="161"/>
                    <a:pt x="68" y="173"/>
                  </a:cubicBezTo>
                  <a:cubicBezTo>
                    <a:pt x="71" y="176"/>
                    <a:pt x="75" y="179"/>
                    <a:pt x="79" y="180"/>
                  </a:cubicBezTo>
                  <a:cubicBezTo>
                    <a:pt x="91" y="182"/>
                    <a:pt x="103" y="179"/>
                    <a:pt x="115" y="176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56">
              <a:extLst>
                <a:ext uri="{FF2B5EF4-FFF2-40B4-BE49-F238E27FC236}">
                  <a16:creationId xmlns:a16="http://schemas.microsoft.com/office/drawing/2014/main" id="{70EF4806-825C-44B5-8EF5-6B6C8FF714E2}"/>
                </a:ext>
              </a:extLst>
            </p:cNvPr>
            <p:cNvSpPr/>
            <p:nvPr/>
          </p:nvSpPr>
          <p:spPr bwMode="auto">
            <a:xfrm>
              <a:off x="7856859" y="657157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9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2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5 w 67"/>
                <a:gd name="T29" fmla="*/ 8 h 61"/>
                <a:gd name="T30" fmla="*/ 35 w 67"/>
                <a:gd name="T31" fmla="*/ 3 h 61"/>
                <a:gd name="T32" fmla="*/ 57 w 67"/>
                <a:gd name="T33" fmla="*/ 9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8"/>
                    <a:pt x="64" y="41"/>
                    <a:pt x="64" y="44"/>
                  </a:cubicBezTo>
                  <a:cubicBezTo>
                    <a:pt x="55" y="44"/>
                    <a:pt x="53" y="51"/>
                    <a:pt x="52" y="59"/>
                  </a:cubicBezTo>
                  <a:cubicBezTo>
                    <a:pt x="50" y="59"/>
                    <a:pt x="47" y="60"/>
                    <a:pt x="45" y="61"/>
                  </a:cubicBezTo>
                  <a:cubicBezTo>
                    <a:pt x="41" y="59"/>
                    <a:pt x="39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6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6"/>
                    <a:pt x="11" y="53"/>
                    <a:pt x="14" y="49"/>
                  </a:cubicBezTo>
                  <a:cubicBezTo>
                    <a:pt x="16" y="47"/>
                    <a:pt x="16" y="44"/>
                    <a:pt x="16" y="42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4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5" y="8"/>
                  </a:cubicBezTo>
                  <a:cubicBezTo>
                    <a:pt x="27" y="5"/>
                    <a:pt x="30" y="0"/>
                    <a:pt x="35" y="3"/>
                  </a:cubicBezTo>
                  <a:cubicBezTo>
                    <a:pt x="41" y="9"/>
                    <a:pt x="46" y="14"/>
                    <a:pt x="57" y="9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5"/>
                    <a:pt x="62" y="30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57">
              <a:extLst>
                <a:ext uri="{FF2B5EF4-FFF2-40B4-BE49-F238E27FC236}">
                  <a16:creationId xmlns:a16="http://schemas.microsoft.com/office/drawing/2014/main" id="{511D0688-9295-4847-A4BB-5DDF6D28B0EF}"/>
                </a:ext>
              </a:extLst>
            </p:cNvPr>
            <p:cNvSpPr/>
            <p:nvPr/>
          </p:nvSpPr>
          <p:spPr bwMode="auto">
            <a:xfrm>
              <a:off x="7875357" y="747006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2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2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2"/>
                  </a:cubicBezTo>
                  <a:cubicBezTo>
                    <a:pt x="10" y="13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58">
              <a:extLst>
                <a:ext uri="{FF2B5EF4-FFF2-40B4-BE49-F238E27FC236}">
                  <a16:creationId xmlns:a16="http://schemas.microsoft.com/office/drawing/2014/main" id="{0463F03C-043B-4882-AFF8-3F300AB2BF87}"/>
                </a:ext>
              </a:extLst>
            </p:cNvPr>
            <p:cNvSpPr/>
            <p:nvPr/>
          </p:nvSpPr>
          <p:spPr bwMode="auto">
            <a:xfrm>
              <a:off x="7889451" y="653634"/>
              <a:ext cx="31711" cy="31711"/>
            </a:xfrm>
            <a:custGeom>
              <a:avLst/>
              <a:gdLst>
                <a:gd name="T0" fmla="*/ 17 w 17"/>
                <a:gd name="T1" fmla="*/ 5 h 17"/>
                <a:gd name="T2" fmla="*/ 8 w 17"/>
                <a:gd name="T3" fmla="*/ 13 h 17"/>
                <a:gd name="T4" fmla="*/ 0 w 17"/>
                <a:gd name="T5" fmla="*/ 17 h 17"/>
                <a:gd name="T6" fmla="*/ 6 w 17"/>
                <a:gd name="T7" fmla="*/ 9 h 17"/>
                <a:gd name="T8" fmla="*/ 17 w 17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5"/>
                  </a:moveTo>
                  <a:cubicBezTo>
                    <a:pt x="12" y="5"/>
                    <a:pt x="9" y="8"/>
                    <a:pt x="8" y="13"/>
                  </a:cubicBezTo>
                  <a:cubicBezTo>
                    <a:pt x="7" y="17"/>
                    <a:pt x="4" y="17"/>
                    <a:pt x="0" y="17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50F7693E-E16C-46F5-A84B-8B757235BF95}"/>
                </a:ext>
              </a:extLst>
            </p:cNvPr>
            <p:cNvSpPr/>
            <p:nvPr/>
          </p:nvSpPr>
          <p:spPr bwMode="auto">
            <a:xfrm>
              <a:off x="7862144" y="680941"/>
              <a:ext cx="27307" cy="26426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6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6"/>
                    <a:pt x="1" y="4"/>
                    <a:pt x="6" y="14"/>
                  </a:cubicBezTo>
                  <a:cubicBezTo>
                    <a:pt x="2" y="12"/>
                    <a:pt x="0" y="10"/>
                    <a:pt x="2" y="6"/>
                  </a:cubicBezTo>
                  <a:cubicBezTo>
                    <a:pt x="5" y="0"/>
                    <a:pt x="11" y="3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60">
              <a:extLst>
                <a:ext uri="{FF2B5EF4-FFF2-40B4-BE49-F238E27FC236}">
                  <a16:creationId xmlns:a16="http://schemas.microsoft.com/office/drawing/2014/main" id="{5CA8AA58-E8E8-42ED-B1A4-8931136A2E30}"/>
                </a:ext>
              </a:extLst>
            </p:cNvPr>
            <p:cNvSpPr/>
            <p:nvPr/>
          </p:nvSpPr>
          <p:spPr bwMode="auto">
            <a:xfrm>
              <a:off x="7952874" y="735555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2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8"/>
                    <a:pt x="0" y="0"/>
                    <a:pt x="12" y="2"/>
                  </a:cubicBezTo>
                  <a:cubicBezTo>
                    <a:pt x="5" y="4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61">
              <a:extLst>
                <a:ext uri="{FF2B5EF4-FFF2-40B4-BE49-F238E27FC236}">
                  <a16:creationId xmlns:a16="http://schemas.microsoft.com/office/drawing/2014/main" id="{B65CA58D-6EBD-4087-8E67-13D1A9D29C9E}"/>
                </a:ext>
              </a:extLst>
            </p:cNvPr>
            <p:cNvSpPr/>
            <p:nvPr/>
          </p:nvSpPr>
          <p:spPr bwMode="auto">
            <a:xfrm>
              <a:off x="7871834" y="707367"/>
              <a:ext cx="25545" cy="28188"/>
            </a:xfrm>
            <a:custGeom>
              <a:avLst/>
              <a:gdLst>
                <a:gd name="T0" fmla="*/ 1 w 14"/>
                <a:gd name="T1" fmla="*/ 0 h 15"/>
                <a:gd name="T2" fmla="*/ 8 w 14"/>
                <a:gd name="T3" fmla="*/ 15 h 15"/>
                <a:gd name="T4" fmla="*/ 1 w 14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5">
                  <a:moveTo>
                    <a:pt x="1" y="0"/>
                  </a:moveTo>
                  <a:cubicBezTo>
                    <a:pt x="5" y="4"/>
                    <a:pt x="14" y="6"/>
                    <a:pt x="8" y="15"/>
                  </a:cubicBezTo>
                  <a:cubicBezTo>
                    <a:pt x="8" y="9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62">
              <a:extLst>
                <a:ext uri="{FF2B5EF4-FFF2-40B4-BE49-F238E27FC236}">
                  <a16:creationId xmlns:a16="http://schemas.microsoft.com/office/drawing/2014/main" id="{12AC9CE2-DED0-4FC3-8D52-4F47991F96FB}"/>
                </a:ext>
              </a:extLst>
            </p:cNvPr>
            <p:cNvSpPr/>
            <p:nvPr/>
          </p:nvSpPr>
          <p:spPr bwMode="auto">
            <a:xfrm>
              <a:off x="7965206" y="694154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10"/>
                    <a:pt x="0" y="5"/>
                    <a:pt x="5" y="0"/>
                  </a:cubicBezTo>
                  <a:cubicBezTo>
                    <a:pt x="5" y="5"/>
                    <a:pt x="5" y="10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63">
              <a:extLst>
                <a:ext uri="{FF2B5EF4-FFF2-40B4-BE49-F238E27FC236}">
                  <a16:creationId xmlns:a16="http://schemas.microsoft.com/office/drawing/2014/main" id="{BF6AACCD-262C-440F-9742-18DBD11844EF}"/>
                </a:ext>
              </a:extLst>
            </p:cNvPr>
            <p:cNvSpPr/>
            <p:nvPr/>
          </p:nvSpPr>
          <p:spPr bwMode="auto">
            <a:xfrm>
              <a:off x="7926448" y="752291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4"/>
                    <a:pt x="5" y="7"/>
                    <a:pt x="7" y="10"/>
                  </a:cubicBezTo>
                  <a:cubicBezTo>
                    <a:pt x="1" y="10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64">
              <a:extLst>
                <a:ext uri="{FF2B5EF4-FFF2-40B4-BE49-F238E27FC236}">
                  <a16:creationId xmlns:a16="http://schemas.microsoft.com/office/drawing/2014/main" id="{F8903F8D-158F-485C-B63E-BD3A51BBD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55097" y="636897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10 h 67"/>
                <a:gd name="T8" fmla="*/ 58 w 69"/>
                <a:gd name="T9" fmla="*/ 29 h 67"/>
                <a:gd name="T10" fmla="*/ 55 w 69"/>
                <a:gd name="T11" fmla="*/ 30 h 67"/>
                <a:gd name="T12" fmla="*/ 66 w 69"/>
                <a:gd name="T13" fmla="*/ 44 h 67"/>
                <a:gd name="T14" fmla="*/ 52 w 69"/>
                <a:gd name="T15" fmla="*/ 48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3 h 67"/>
                <a:gd name="T22" fmla="*/ 31 w 69"/>
                <a:gd name="T23" fmla="*/ 52 h 67"/>
                <a:gd name="T24" fmla="*/ 10 w 69"/>
                <a:gd name="T25" fmla="*/ 61 h 67"/>
                <a:gd name="T26" fmla="*/ 13 w 69"/>
                <a:gd name="T27" fmla="*/ 41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1 h 67"/>
                <a:gd name="T34" fmla="*/ 18 w 69"/>
                <a:gd name="T35" fmla="*/ 11 h 67"/>
                <a:gd name="T36" fmla="*/ 23 w 69"/>
                <a:gd name="T37" fmla="*/ 3 h 67"/>
                <a:gd name="T38" fmla="*/ 33 w 69"/>
                <a:gd name="T39" fmla="*/ 5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7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2 h 67"/>
                <a:gd name="T60" fmla="*/ 49 w 69"/>
                <a:gd name="T61" fmla="*/ 54 h 67"/>
                <a:gd name="T62" fmla="*/ 35 w 69"/>
                <a:gd name="T63" fmla="*/ 34 h 67"/>
                <a:gd name="T64" fmla="*/ 41 w 69"/>
                <a:gd name="T65" fmla="*/ 28 h 67"/>
                <a:gd name="T66" fmla="*/ 54 w 69"/>
                <a:gd name="T67" fmla="*/ 26 h 67"/>
                <a:gd name="T68" fmla="*/ 57 w 69"/>
                <a:gd name="T69" fmla="*/ 25 h 67"/>
                <a:gd name="T70" fmla="*/ 60 w 69"/>
                <a:gd name="T71" fmla="*/ 9 h 67"/>
                <a:gd name="T72" fmla="*/ 41 w 69"/>
                <a:gd name="T73" fmla="*/ 28 h 67"/>
                <a:gd name="T74" fmla="*/ 27 w 69"/>
                <a:gd name="T75" fmla="*/ 30 h 67"/>
                <a:gd name="T76" fmla="*/ 12 w 69"/>
                <a:gd name="T77" fmla="*/ 22 h 67"/>
                <a:gd name="T78" fmla="*/ 5 w 69"/>
                <a:gd name="T79" fmla="*/ 25 h 67"/>
                <a:gd name="T80" fmla="*/ 9 w 69"/>
                <a:gd name="T81" fmla="*/ 35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2 h 67"/>
                <a:gd name="T98" fmla="*/ 57 w 69"/>
                <a:gd name="T99" fmla="*/ 45 h 67"/>
                <a:gd name="T100" fmla="*/ 63 w 69"/>
                <a:gd name="T101" fmla="*/ 42 h 67"/>
                <a:gd name="T102" fmla="*/ 60 w 69"/>
                <a:gd name="T103" fmla="*/ 37 h 67"/>
                <a:gd name="T104" fmla="*/ 41 w 69"/>
                <a:gd name="T105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7"/>
                    <a:pt x="47" y="14"/>
                  </a:cubicBezTo>
                  <a:cubicBezTo>
                    <a:pt x="50" y="12"/>
                    <a:pt x="52" y="8"/>
                    <a:pt x="56" y="6"/>
                  </a:cubicBezTo>
                  <a:cubicBezTo>
                    <a:pt x="60" y="3"/>
                    <a:pt x="64" y="4"/>
                    <a:pt x="65" y="10"/>
                  </a:cubicBezTo>
                  <a:cubicBezTo>
                    <a:pt x="67" y="19"/>
                    <a:pt x="66" y="25"/>
                    <a:pt x="58" y="29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4"/>
                  </a:cubicBezTo>
                  <a:cubicBezTo>
                    <a:pt x="63" y="49"/>
                    <a:pt x="60" y="50"/>
                    <a:pt x="52" y="48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3"/>
                  </a:cubicBezTo>
                  <a:cubicBezTo>
                    <a:pt x="35" y="59"/>
                    <a:pt x="33" y="55"/>
                    <a:pt x="31" y="52"/>
                  </a:cubicBezTo>
                  <a:cubicBezTo>
                    <a:pt x="24" y="63"/>
                    <a:pt x="17" y="65"/>
                    <a:pt x="10" y="61"/>
                  </a:cubicBezTo>
                  <a:cubicBezTo>
                    <a:pt x="5" y="57"/>
                    <a:pt x="6" y="50"/>
                    <a:pt x="13" y="41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6"/>
                    <a:pt x="19" y="21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8"/>
                    <a:pt x="21" y="4"/>
                    <a:pt x="23" y="3"/>
                  </a:cubicBezTo>
                  <a:cubicBezTo>
                    <a:pt x="26" y="0"/>
                    <a:pt x="30" y="2"/>
                    <a:pt x="33" y="5"/>
                  </a:cubicBezTo>
                  <a:cubicBezTo>
                    <a:pt x="38" y="9"/>
                    <a:pt x="39" y="15"/>
                    <a:pt x="39" y="22"/>
                  </a:cubicBezTo>
                  <a:close/>
                  <a:moveTo>
                    <a:pt x="28" y="35"/>
                  </a:moveTo>
                  <a:cubicBezTo>
                    <a:pt x="22" y="40"/>
                    <a:pt x="17" y="44"/>
                    <a:pt x="12" y="48"/>
                  </a:cubicBezTo>
                  <a:cubicBezTo>
                    <a:pt x="11" y="50"/>
                    <a:pt x="11" y="56"/>
                    <a:pt x="12" y="57"/>
                  </a:cubicBezTo>
                  <a:cubicBezTo>
                    <a:pt x="15" y="58"/>
                    <a:pt x="19" y="59"/>
                    <a:pt x="22" y="57"/>
                  </a:cubicBezTo>
                  <a:cubicBezTo>
                    <a:pt x="28" y="54"/>
                    <a:pt x="31" y="44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5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1"/>
                    <a:pt x="45" y="62"/>
                    <a:pt x="47" y="62"/>
                  </a:cubicBezTo>
                  <a:cubicBezTo>
                    <a:pt x="50" y="60"/>
                    <a:pt x="51" y="57"/>
                    <a:pt x="49" y="54"/>
                  </a:cubicBezTo>
                  <a:cubicBezTo>
                    <a:pt x="45" y="47"/>
                    <a:pt x="40" y="41"/>
                    <a:pt x="35" y="34"/>
                  </a:cubicBezTo>
                  <a:close/>
                  <a:moveTo>
                    <a:pt x="41" y="28"/>
                  </a:moveTo>
                  <a:cubicBezTo>
                    <a:pt x="45" y="27"/>
                    <a:pt x="49" y="27"/>
                    <a:pt x="54" y="26"/>
                  </a:cubicBezTo>
                  <a:cubicBezTo>
                    <a:pt x="55" y="26"/>
                    <a:pt x="56" y="25"/>
                    <a:pt x="57" y="25"/>
                  </a:cubicBezTo>
                  <a:cubicBezTo>
                    <a:pt x="63" y="22"/>
                    <a:pt x="65" y="14"/>
                    <a:pt x="60" y="9"/>
                  </a:cubicBezTo>
                  <a:cubicBezTo>
                    <a:pt x="54" y="11"/>
                    <a:pt x="44" y="20"/>
                    <a:pt x="41" y="28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5"/>
                    <a:pt x="12" y="22"/>
                  </a:cubicBezTo>
                  <a:cubicBezTo>
                    <a:pt x="8" y="20"/>
                    <a:pt x="6" y="22"/>
                    <a:pt x="5" y="25"/>
                  </a:cubicBezTo>
                  <a:cubicBezTo>
                    <a:pt x="3" y="30"/>
                    <a:pt x="4" y="34"/>
                    <a:pt x="9" y="35"/>
                  </a:cubicBezTo>
                  <a:cubicBezTo>
                    <a:pt x="15" y="36"/>
                    <a:pt x="22" y="37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7"/>
                    <a:pt x="26" y="6"/>
                    <a:pt x="25" y="6"/>
                  </a:cubicBezTo>
                  <a:cubicBezTo>
                    <a:pt x="23" y="7"/>
                    <a:pt x="22" y="10"/>
                    <a:pt x="22" y="11"/>
                  </a:cubicBezTo>
                  <a:cubicBezTo>
                    <a:pt x="22" y="14"/>
                    <a:pt x="23" y="17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2"/>
                  </a:moveTo>
                  <a:cubicBezTo>
                    <a:pt x="44" y="40"/>
                    <a:pt x="50" y="43"/>
                    <a:pt x="57" y="45"/>
                  </a:cubicBezTo>
                  <a:cubicBezTo>
                    <a:pt x="58" y="46"/>
                    <a:pt x="61" y="43"/>
                    <a:pt x="63" y="42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7" y="33"/>
                    <a:pt x="41" y="32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CE8806D-1587-4AF7-9B0D-79F4CAE7E156}"/>
              </a:ext>
            </a:extLst>
          </p:cNvPr>
          <p:cNvGrpSpPr/>
          <p:nvPr/>
        </p:nvGrpSpPr>
        <p:grpSpPr>
          <a:xfrm>
            <a:off x="4694381" y="307098"/>
            <a:ext cx="1026280" cy="591162"/>
            <a:chOff x="4134303" y="457200"/>
            <a:chExt cx="602515" cy="347063"/>
          </a:xfrm>
        </p:grpSpPr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11FBDB8A-0317-4C1A-AD3A-053000E8F4A0}"/>
                </a:ext>
              </a:extLst>
            </p:cNvPr>
            <p:cNvSpPr/>
            <p:nvPr/>
          </p:nvSpPr>
          <p:spPr bwMode="auto">
            <a:xfrm>
              <a:off x="4335141" y="518861"/>
              <a:ext cx="236073" cy="108347"/>
            </a:xfrm>
            <a:custGeom>
              <a:avLst/>
              <a:gdLst>
                <a:gd name="T0" fmla="*/ 128 w 128"/>
                <a:gd name="T1" fmla="*/ 42 h 58"/>
                <a:gd name="T2" fmla="*/ 121 w 128"/>
                <a:gd name="T3" fmla="*/ 26 h 58"/>
                <a:gd name="T4" fmla="*/ 120 w 128"/>
                <a:gd name="T5" fmla="*/ 26 h 58"/>
                <a:gd name="T6" fmla="*/ 84 w 128"/>
                <a:gd name="T7" fmla="*/ 7 h 58"/>
                <a:gd name="T8" fmla="*/ 64 w 128"/>
                <a:gd name="T9" fmla="*/ 1 h 58"/>
                <a:gd name="T10" fmla="*/ 45 w 128"/>
                <a:gd name="T11" fmla="*/ 1 h 58"/>
                <a:gd name="T12" fmla="*/ 27 w 128"/>
                <a:gd name="T13" fmla="*/ 7 h 58"/>
                <a:gd name="T14" fmla="*/ 17 w 128"/>
                <a:gd name="T15" fmla="*/ 11 h 58"/>
                <a:gd name="T16" fmla="*/ 7 w 128"/>
                <a:gd name="T17" fmla="*/ 15 h 58"/>
                <a:gd name="T18" fmla="*/ 2 w 128"/>
                <a:gd name="T19" fmla="*/ 20 h 58"/>
                <a:gd name="T20" fmla="*/ 31 w 128"/>
                <a:gd name="T21" fmla="*/ 37 h 58"/>
                <a:gd name="T22" fmla="*/ 38 w 128"/>
                <a:gd name="T23" fmla="*/ 44 h 58"/>
                <a:gd name="T24" fmla="*/ 53 w 128"/>
                <a:gd name="T25" fmla="*/ 56 h 58"/>
                <a:gd name="T26" fmla="*/ 64 w 128"/>
                <a:gd name="T27" fmla="*/ 56 h 58"/>
                <a:gd name="T28" fmla="*/ 101 w 128"/>
                <a:gd name="T29" fmla="*/ 56 h 58"/>
                <a:gd name="T30" fmla="*/ 128 w 128"/>
                <a:gd name="T31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58">
                  <a:moveTo>
                    <a:pt x="128" y="42"/>
                  </a:moveTo>
                  <a:cubicBezTo>
                    <a:pt x="127" y="36"/>
                    <a:pt x="125" y="30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1" y="14"/>
                    <a:pt x="100" y="6"/>
                    <a:pt x="84" y="7"/>
                  </a:cubicBezTo>
                  <a:cubicBezTo>
                    <a:pt x="76" y="8"/>
                    <a:pt x="71" y="2"/>
                    <a:pt x="64" y="1"/>
                  </a:cubicBezTo>
                  <a:cubicBezTo>
                    <a:pt x="57" y="0"/>
                    <a:pt x="51" y="2"/>
                    <a:pt x="45" y="1"/>
                  </a:cubicBezTo>
                  <a:cubicBezTo>
                    <a:pt x="38" y="1"/>
                    <a:pt x="33" y="6"/>
                    <a:pt x="27" y="7"/>
                  </a:cubicBezTo>
                  <a:cubicBezTo>
                    <a:pt x="24" y="10"/>
                    <a:pt x="20" y="8"/>
                    <a:pt x="17" y="11"/>
                  </a:cubicBezTo>
                  <a:cubicBezTo>
                    <a:pt x="14" y="13"/>
                    <a:pt x="11" y="14"/>
                    <a:pt x="7" y="15"/>
                  </a:cubicBezTo>
                  <a:cubicBezTo>
                    <a:pt x="7" y="17"/>
                    <a:pt x="0" y="15"/>
                    <a:pt x="2" y="20"/>
                  </a:cubicBezTo>
                  <a:cubicBezTo>
                    <a:pt x="11" y="26"/>
                    <a:pt x="21" y="32"/>
                    <a:pt x="31" y="37"/>
                  </a:cubicBezTo>
                  <a:cubicBezTo>
                    <a:pt x="33" y="40"/>
                    <a:pt x="36" y="42"/>
                    <a:pt x="38" y="44"/>
                  </a:cubicBezTo>
                  <a:cubicBezTo>
                    <a:pt x="43" y="48"/>
                    <a:pt x="46" y="54"/>
                    <a:pt x="53" y="56"/>
                  </a:cubicBezTo>
                  <a:cubicBezTo>
                    <a:pt x="57" y="53"/>
                    <a:pt x="60" y="55"/>
                    <a:pt x="64" y="56"/>
                  </a:cubicBezTo>
                  <a:cubicBezTo>
                    <a:pt x="76" y="58"/>
                    <a:pt x="89" y="57"/>
                    <a:pt x="101" y="56"/>
                  </a:cubicBezTo>
                  <a:cubicBezTo>
                    <a:pt x="112" y="55"/>
                    <a:pt x="120" y="48"/>
                    <a:pt x="128" y="42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D18425F1-12E1-4700-88C6-30F8D2B3F93A}"/>
                </a:ext>
              </a:extLst>
            </p:cNvPr>
            <p:cNvSpPr/>
            <p:nvPr/>
          </p:nvSpPr>
          <p:spPr bwMode="auto">
            <a:xfrm>
              <a:off x="4606449" y="466890"/>
              <a:ext cx="121560" cy="199957"/>
            </a:xfrm>
            <a:custGeom>
              <a:avLst/>
              <a:gdLst>
                <a:gd name="T0" fmla="*/ 50 w 66"/>
                <a:gd name="T1" fmla="*/ 104 h 107"/>
                <a:gd name="T2" fmla="*/ 28 w 66"/>
                <a:gd name="T3" fmla="*/ 10 h 107"/>
                <a:gd name="T4" fmla="*/ 5 w 66"/>
                <a:gd name="T5" fmla="*/ 0 h 107"/>
                <a:gd name="T6" fmla="*/ 3 w 66"/>
                <a:gd name="T7" fmla="*/ 7 h 107"/>
                <a:gd name="T8" fmla="*/ 7 w 66"/>
                <a:gd name="T9" fmla="*/ 31 h 107"/>
                <a:gd name="T10" fmla="*/ 7 w 66"/>
                <a:gd name="T11" fmla="*/ 32 h 107"/>
                <a:gd name="T12" fmla="*/ 7 w 66"/>
                <a:gd name="T13" fmla="*/ 33 h 107"/>
                <a:gd name="T14" fmla="*/ 13 w 66"/>
                <a:gd name="T15" fmla="*/ 63 h 107"/>
                <a:gd name="T16" fmla="*/ 40 w 66"/>
                <a:gd name="T17" fmla="*/ 94 h 107"/>
                <a:gd name="T18" fmla="*/ 41 w 66"/>
                <a:gd name="T19" fmla="*/ 105 h 107"/>
                <a:gd name="T20" fmla="*/ 44 w 66"/>
                <a:gd name="T21" fmla="*/ 107 h 107"/>
                <a:gd name="T22" fmla="*/ 50 w 66"/>
                <a:gd name="T23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07">
                  <a:moveTo>
                    <a:pt x="50" y="104"/>
                  </a:moveTo>
                  <a:cubicBezTo>
                    <a:pt x="66" y="66"/>
                    <a:pt x="59" y="36"/>
                    <a:pt x="28" y="10"/>
                  </a:cubicBezTo>
                  <a:cubicBezTo>
                    <a:pt x="21" y="4"/>
                    <a:pt x="12" y="4"/>
                    <a:pt x="5" y="0"/>
                  </a:cubicBezTo>
                  <a:cubicBezTo>
                    <a:pt x="0" y="1"/>
                    <a:pt x="3" y="5"/>
                    <a:pt x="3" y="7"/>
                  </a:cubicBezTo>
                  <a:cubicBezTo>
                    <a:pt x="4" y="15"/>
                    <a:pt x="8" y="23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3"/>
                    <a:pt x="9" y="54"/>
                    <a:pt x="13" y="63"/>
                  </a:cubicBezTo>
                  <a:cubicBezTo>
                    <a:pt x="16" y="79"/>
                    <a:pt x="25" y="89"/>
                    <a:pt x="40" y="94"/>
                  </a:cubicBezTo>
                  <a:cubicBezTo>
                    <a:pt x="43" y="97"/>
                    <a:pt x="42" y="101"/>
                    <a:pt x="41" y="105"/>
                  </a:cubicBezTo>
                  <a:cubicBezTo>
                    <a:pt x="42" y="106"/>
                    <a:pt x="43" y="107"/>
                    <a:pt x="44" y="107"/>
                  </a:cubicBezTo>
                  <a:cubicBezTo>
                    <a:pt x="46" y="107"/>
                    <a:pt x="48" y="106"/>
                    <a:pt x="50" y="104"/>
                  </a:cubicBezTo>
                  <a:close/>
                </a:path>
              </a:pathLst>
            </a:custGeom>
            <a:solidFill>
              <a:srgbClr val="CBE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7873B10F-FABB-45AC-8D7C-F3786C24B8B2}"/>
                </a:ext>
              </a:extLst>
            </p:cNvPr>
            <p:cNvSpPr/>
            <p:nvPr/>
          </p:nvSpPr>
          <p:spPr bwMode="auto">
            <a:xfrm>
              <a:off x="4502506" y="662443"/>
              <a:ext cx="184983" cy="126845"/>
            </a:xfrm>
            <a:custGeom>
              <a:avLst/>
              <a:gdLst>
                <a:gd name="T0" fmla="*/ 11 w 100"/>
                <a:gd name="T1" fmla="*/ 51 h 68"/>
                <a:gd name="T2" fmla="*/ 1 w 100"/>
                <a:gd name="T3" fmla="*/ 63 h 68"/>
                <a:gd name="T4" fmla="*/ 14 w 100"/>
                <a:gd name="T5" fmla="*/ 66 h 68"/>
                <a:gd name="T6" fmla="*/ 29 w 100"/>
                <a:gd name="T7" fmla="*/ 67 h 68"/>
                <a:gd name="T8" fmla="*/ 46 w 100"/>
                <a:gd name="T9" fmla="*/ 65 h 68"/>
                <a:gd name="T10" fmla="*/ 56 w 100"/>
                <a:gd name="T11" fmla="*/ 63 h 68"/>
                <a:gd name="T12" fmla="*/ 40 w 100"/>
                <a:gd name="T13" fmla="*/ 61 h 68"/>
                <a:gd name="T14" fmla="*/ 91 w 100"/>
                <a:gd name="T15" fmla="*/ 13 h 68"/>
                <a:gd name="T16" fmla="*/ 98 w 100"/>
                <a:gd name="T17" fmla="*/ 6 h 68"/>
                <a:gd name="T18" fmla="*/ 98 w 100"/>
                <a:gd name="T19" fmla="*/ 1 h 68"/>
                <a:gd name="T20" fmla="*/ 98 w 100"/>
                <a:gd name="T21" fmla="*/ 1 h 68"/>
                <a:gd name="T22" fmla="*/ 73 w 100"/>
                <a:gd name="T23" fmla="*/ 4 h 68"/>
                <a:gd name="T24" fmla="*/ 60 w 100"/>
                <a:gd name="T25" fmla="*/ 8 h 68"/>
                <a:gd name="T26" fmla="*/ 60 w 100"/>
                <a:gd name="T27" fmla="*/ 27 h 68"/>
                <a:gd name="T28" fmla="*/ 45 w 100"/>
                <a:gd name="T29" fmla="*/ 33 h 68"/>
                <a:gd name="T30" fmla="*/ 26 w 100"/>
                <a:gd name="T31" fmla="*/ 42 h 68"/>
                <a:gd name="T32" fmla="*/ 11 w 100"/>
                <a:gd name="T33" fmla="*/ 5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68">
                  <a:moveTo>
                    <a:pt x="11" y="51"/>
                  </a:moveTo>
                  <a:cubicBezTo>
                    <a:pt x="7" y="54"/>
                    <a:pt x="0" y="57"/>
                    <a:pt x="1" y="63"/>
                  </a:cubicBezTo>
                  <a:cubicBezTo>
                    <a:pt x="1" y="67"/>
                    <a:pt x="10" y="65"/>
                    <a:pt x="14" y="66"/>
                  </a:cubicBezTo>
                  <a:cubicBezTo>
                    <a:pt x="19" y="68"/>
                    <a:pt x="24" y="68"/>
                    <a:pt x="29" y="67"/>
                  </a:cubicBezTo>
                  <a:cubicBezTo>
                    <a:pt x="35" y="68"/>
                    <a:pt x="40" y="64"/>
                    <a:pt x="46" y="65"/>
                  </a:cubicBezTo>
                  <a:cubicBezTo>
                    <a:pt x="49" y="65"/>
                    <a:pt x="52" y="64"/>
                    <a:pt x="56" y="63"/>
                  </a:cubicBezTo>
                  <a:cubicBezTo>
                    <a:pt x="51" y="57"/>
                    <a:pt x="45" y="60"/>
                    <a:pt x="40" y="61"/>
                  </a:cubicBezTo>
                  <a:cubicBezTo>
                    <a:pt x="61" y="50"/>
                    <a:pt x="80" y="36"/>
                    <a:pt x="91" y="13"/>
                  </a:cubicBezTo>
                  <a:cubicBezTo>
                    <a:pt x="93" y="9"/>
                    <a:pt x="94" y="7"/>
                    <a:pt x="98" y="6"/>
                  </a:cubicBezTo>
                  <a:cubicBezTo>
                    <a:pt x="100" y="4"/>
                    <a:pt x="100" y="3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0" y="0"/>
                    <a:pt x="82" y="5"/>
                    <a:pt x="73" y="4"/>
                  </a:cubicBezTo>
                  <a:cubicBezTo>
                    <a:pt x="69" y="5"/>
                    <a:pt x="63" y="4"/>
                    <a:pt x="60" y="8"/>
                  </a:cubicBezTo>
                  <a:cubicBezTo>
                    <a:pt x="66" y="15"/>
                    <a:pt x="63" y="21"/>
                    <a:pt x="60" y="27"/>
                  </a:cubicBezTo>
                  <a:cubicBezTo>
                    <a:pt x="57" y="33"/>
                    <a:pt x="51" y="33"/>
                    <a:pt x="45" y="33"/>
                  </a:cubicBezTo>
                  <a:cubicBezTo>
                    <a:pt x="38" y="33"/>
                    <a:pt x="31" y="37"/>
                    <a:pt x="26" y="42"/>
                  </a:cubicBezTo>
                  <a:cubicBezTo>
                    <a:pt x="22" y="47"/>
                    <a:pt x="18" y="50"/>
                    <a:pt x="11" y="51"/>
                  </a:cubicBezTo>
                  <a:close/>
                </a:path>
              </a:pathLst>
            </a:custGeom>
            <a:solidFill>
              <a:srgbClr val="C9E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92B973F4-3CCF-42FE-9A59-2D3B17CC4C84}"/>
                </a:ext>
              </a:extLst>
            </p:cNvPr>
            <p:cNvSpPr/>
            <p:nvPr/>
          </p:nvSpPr>
          <p:spPr bwMode="auto">
            <a:xfrm>
              <a:off x="4432917" y="590211"/>
              <a:ext cx="155033" cy="51971"/>
            </a:xfrm>
            <a:custGeom>
              <a:avLst/>
              <a:gdLst>
                <a:gd name="T0" fmla="*/ 75 w 84"/>
                <a:gd name="T1" fmla="*/ 4 h 28"/>
                <a:gd name="T2" fmla="*/ 70 w 84"/>
                <a:gd name="T3" fmla="*/ 2 h 28"/>
                <a:gd name="T4" fmla="*/ 25 w 84"/>
                <a:gd name="T5" fmla="*/ 16 h 28"/>
                <a:gd name="T6" fmla="*/ 7 w 84"/>
                <a:gd name="T7" fmla="*/ 14 h 28"/>
                <a:gd name="T8" fmla="*/ 0 w 84"/>
                <a:gd name="T9" fmla="*/ 18 h 28"/>
                <a:gd name="T10" fmla="*/ 7 w 84"/>
                <a:gd name="T11" fmla="*/ 23 h 28"/>
                <a:gd name="T12" fmla="*/ 29 w 84"/>
                <a:gd name="T13" fmla="*/ 25 h 28"/>
                <a:gd name="T14" fmla="*/ 29 w 84"/>
                <a:gd name="T15" fmla="*/ 25 h 28"/>
                <a:gd name="T16" fmla="*/ 44 w 84"/>
                <a:gd name="T17" fmla="*/ 26 h 28"/>
                <a:gd name="T18" fmla="*/ 43 w 84"/>
                <a:gd name="T19" fmla="*/ 26 h 28"/>
                <a:gd name="T20" fmla="*/ 58 w 84"/>
                <a:gd name="T21" fmla="*/ 26 h 28"/>
                <a:gd name="T22" fmla="*/ 72 w 84"/>
                <a:gd name="T23" fmla="*/ 23 h 28"/>
                <a:gd name="T24" fmla="*/ 84 w 84"/>
                <a:gd name="T25" fmla="*/ 18 h 28"/>
                <a:gd name="T26" fmla="*/ 75 w 84"/>
                <a:gd name="T27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8">
                  <a:moveTo>
                    <a:pt x="75" y="4"/>
                  </a:moveTo>
                  <a:cubicBezTo>
                    <a:pt x="73" y="4"/>
                    <a:pt x="71" y="0"/>
                    <a:pt x="70" y="2"/>
                  </a:cubicBezTo>
                  <a:cubicBezTo>
                    <a:pt x="58" y="19"/>
                    <a:pt x="41" y="15"/>
                    <a:pt x="25" y="16"/>
                  </a:cubicBezTo>
                  <a:cubicBezTo>
                    <a:pt x="19" y="17"/>
                    <a:pt x="13" y="16"/>
                    <a:pt x="7" y="14"/>
                  </a:cubicBezTo>
                  <a:cubicBezTo>
                    <a:pt x="4" y="12"/>
                    <a:pt x="0" y="12"/>
                    <a:pt x="0" y="18"/>
                  </a:cubicBezTo>
                  <a:cubicBezTo>
                    <a:pt x="2" y="19"/>
                    <a:pt x="5" y="21"/>
                    <a:pt x="7" y="23"/>
                  </a:cubicBezTo>
                  <a:cubicBezTo>
                    <a:pt x="14" y="23"/>
                    <a:pt x="21" y="24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3" y="26"/>
                    <a:pt x="39" y="25"/>
                    <a:pt x="44" y="26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8" y="28"/>
                    <a:pt x="53" y="24"/>
                    <a:pt x="58" y="26"/>
                  </a:cubicBezTo>
                  <a:cubicBezTo>
                    <a:pt x="63" y="25"/>
                    <a:pt x="67" y="24"/>
                    <a:pt x="72" y="23"/>
                  </a:cubicBezTo>
                  <a:cubicBezTo>
                    <a:pt x="75" y="20"/>
                    <a:pt x="81" y="22"/>
                    <a:pt x="84" y="18"/>
                  </a:cubicBezTo>
                  <a:cubicBezTo>
                    <a:pt x="83" y="12"/>
                    <a:pt x="78" y="8"/>
                    <a:pt x="75" y="4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3B2117F0-0D4D-4104-BD8F-1F0F77F93825}"/>
                </a:ext>
              </a:extLst>
            </p:cNvPr>
            <p:cNvSpPr/>
            <p:nvPr/>
          </p:nvSpPr>
          <p:spPr bwMode="auto">
            <a:xfrm>
              <a:off x="4522766" y="677417"/>
              <a:ext cx="105704" cy="84564"/>
            </a:xfrm>
            <a:custGeom>
              <a:avLst/>
              <a:gdLst>
                <a:gd name="T0" fmla="*/ 0 w 57"/>
                <a:gd name="T1" fmla="*/ 43 h 45"/>
                <a:gd name="T2" fmla="*/ 16 w 57"/>
                <a:gd name="T3" fmla="*/ 37 h 45"/>
                <a:gd name="T4" fmla="*/ 26 w 57"/>
                <a:gd name="T5" fmla="*/ 31 h 45"/>
                <a:gd name="T6" fmla="*/ 47 w 57"/>
                <a:gd name="T7" fmla="*/ 26 h 45"/>
                <a:gd name="T8" fmla="*/ 56 w 57"/>
                <a:gd name="T9" fmla="*/ 7 h 45"/>
                <a:gd name="T10" fmla="*/ 49 w 57"/>
                <a:gd name="T11" fmla="*/ 0 h 45"/>
                <a:gd name="T12" fmla="*/ 26 w 57"/>
                <a:gd name="T13" fmla="*/ 18 h 45"/>
                <a:gd name="T14" fmla="*/ 0 w 57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5">
                  <a:moveTo>
                    <a:pt x="0" y="43"/>
                  </a:moveTo>
                  <a:cubicBezTo>
                    <a:pt x="5" y="45"/>
                    <a:pt x="11" y="43"/>
                    <a:pt x="16" y="37"/>
                  </a:cubicBezTo>
                  <a:cubicBezTo>
                    <a:pt x="19" y="34"/>
                    <a:pt x="24" y="33"/>
                    <a:pt x="26" y="31"/>
                  </a:cubicBezTo>
                  <a:cubicBezTo>
                    <a:pt x="33" y="25"/>
                    <a:pt x="41" y="30"/>
                    <a:pt x="47" y="26"/>
                  </a:cubicBezTo>
                  <a:cubicBezTo>
                    <a:pt x="55" y="21"/>
                    <a:pt x="53" y="13"/>
                    <a:pt x="56" y="7"/>
                  </a:cubicBezTo>
                  <a:cubicBezTo>
                    <a:pt x="57" y="4"/>
                    <a:pt x="54" y="0"/>
                    <a:pt x="49" y="0"/>
                  </a:cubicBezTo>
                  <a:cubicBezTo>
                    <a:pt x="40" y="4"/>
                    <a:pt x="32" y="11"/>
                    <a:pt x="26" y="18"/>
                  </a:cubicBezTo>
                  <a:cubicBezTo>
                    <a:pt x="18" y="27"/>
                    <a:pt x="9" y="35"/>
                    <a:pt x="0" y="43"/>
                  </a:cubicBezTo>
                  <a:close/>
                </a:path>
              </a:pathLst>
            </a:custGeom>
            <a:solidFill>
              <a:srgbClr val="C3E3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485E68DE-CC4B-4212-8676-0D5CE9D5902C}"/>
                </a:ext>
              </a:extLst>
            </p:cNvPr>
            <p:cNvSpPr/>
            <p:nvPr/>
          </p:nvSpPr>
          <p:spPr bwMode="auto">
            <a:xfrm>
              <a:off x="4417943" y="509171"/>
              <a:ext cx="140058" cy="67827"/>
            </a:xfrm>
            <a:custGeom>
              <a:avLst/>
              <a:gdLst>
                <a:gd name="T0" fmla="*/ 0 w 76"/>
                <a:gd name="T1" fmla="*/ 6 h 36"/>
                <a:gd name="T2" fmla="*/ 12 w 76"/>
                <a:gd name="T3" fmla="*/ 8 h 36"/>
                <a:gd name="T4" fmla="*/ 41 w 76"/>
                <a:gd name="T5" fmla="*/ 16 h 36"/>
                <a:gd name="T6" fmla="*/ 49 w 76"/>
                <a:gd name="T7" fmla="*/ 17 h 36"/>
                <a:gd name="T8" fmla="*/ 60 w 76"/>
                <a:gd name="T9" fmla="*/ 20 h 36"/>
                <a:gd name="T10" fmla="*/ 72 w 76"/>
                <a:gd name="T11" fmla="*/ 32 h 36"/>
                <a:gd name="T12" fmla="*/ 76 w 76"/>
                <a:gd name="T13" fmla="*/ 31 h 36"/>
                <a:gd name="T14" fmla="*/ 66 w 76"/>
                <a:gd name="T15" fmla="*/ 14 h 36"/>
                <a:gd name="T16" fmla="*/ 45 w 76"/>
                <a:gd name="T17" fmla="*/ 4 h 36"/>
                <a:gd name="T18" fmla="*/ 45 w 76"/>
                <a:gd name="T19" fmla="*/ 4 h 36"/>
                <a:gd name="T20" fmla="*/ 34 w 76"/>
                <a:gd name="T21" fmla="*/ 2 h 36"/>
                <a:gd name="T22" fmla="*/ 17 w 76"/>
                <a:gd name="T23" fmla="*/ 1 h 36"/>
                <a:gd name="T24" fmla="*/ 1 w 76"/>
                <a:gd name="T25" fmla="*/ 6 h 36"/>
                <a:gd name="T26" fmla="*/ 0 w 76"/>
                <a:gd name="T27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36">
                  <a:moveTo>
                    <a:pt x="0" y="6"/>
                  </a:moveTo>
                  <a:cubicBezTo>
                    <a:pt x="2" y="14"/>
                    <a:pt x="8" y="7"/>
                    <a:pt x="12" y="8"/>
                  </a:cubicBezTo>
                  <a:cubicBezTo>
                    <a:pt x="22" y="9"/>
                    <a:pt x="31" y="15"/>
                    <a:pt x="41" y="16"/>
                  </a:cubicBezTo>
                  <a:cubicBezTo>
                    <a:pt x="44" y="16"/>
                    <a:pt x="46" y="18"/>
                    <a:pt x="49" y="17"/>
                  </a:cubicBezTo>
                  <a:cubicBezTo>
                    <a:pt x="54" y="13"/>
                    <a:pt x="57" y="16"/>
                    <a:pt x="60" y="20"/>
                  </a:cubicBezTo>
                  <a:cubicBezTo>
                    <a:pt x="64" y="24"/>
                    <a:pt x="68" y="28"/>
                    <a:pt x="72" y="32"/>
                  </a:cubicBezTo>
                  <a:cubicBezTo>
                    <a:pt x="74" y="34"/>
                    <a:pt x="76" y="36"/>
                    <a:pt x="76" y="31"/>
                  </a:cubicBezTo>
                  <a:cubicBezTo>
                    <a:pt x="75" y="24"/>
                    <a:pt x="68" y="21"/>
                    <a:pt x="66" y="14"/>
                  </a:cubicBezTo>
                  <a:cubicBezTo>
                    <a:pt x="60" y="8"/>
                    <a:pt x="53" y="5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1" y="3"/>
                    <a:pt x="38" y="3"/>
                    <a:pt x="34" y="2"/>
                  </a:cubicBezTo>
                  <a:cubicBezTo>
                    <a:pt x="28" y="1"/>
                    <a:pt x="23" y="1"/>
                    <a:pt x="17" y="1"/>
                  </a:cubicBezTo>
                  <a:cubicBezTo>
                    <a:pt x="11" y="0"/>
                    <a:pt x="6" y="2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C6E4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4AA4974A-6A68-4305-897B-45F3417359D4}"/>
                </a:ext>
              </a:extLst>
            </p:cNvPr>
            <p:cNvSpPr/>
            <p:nvPr/>
          </p:nvSpPr>
          <p:spPr bwMode="auto">
            <a:xfrm>
              <a:off x="4571214" y="666847"/>
              <a:ext cx="116275" cy="113632"/>
            </a:xfrm>
            <a:custGeom>
              <a:avLst/>
              <a:gdLst>
                <a:gd name="T0" fmla="*/ 60 w 63"/>
                <a:gd name="T1" fmla="*/ 3 h 61"/>
                <a:gd name="T2" fmla="*/ 53 w 63"/>
                <a:gd name="T3" fmla="*/ 7 h 61"/>
                <a:gd name="T4" fmla="*/ 14 w 63"/>
                <a:gd name="T5" fmla="*/ 49 h 61"/>
                <a:gd name="T6" fmla="*/ 0 w 63"/>
                <a:gd name="T7" fmla="*/ 60 h 61"/>
                <a:gd name="T8" fmla="*/ 19 w 63"/>
                <a:gd name="T9" fmla="*/ 61 h 61"/>
                <a:gd name="T10" fmla="*/ 22 w 63"/>
                <a:gd name="T11" fmla="*/ 59 h 61"/>
                <a:gd name="T12" fmla="*/ 45 w 63"/>
                <a:gd name="T13" fmla="*/ 35 h 61"/>
                <a:gd name="T14" fmla="*/ 48 w 63"/>
                <a:gd name="T15" fmla="*/ 31 h 61"/>
                <a:gd name="T16" fmla="*/ 54 w 63"/>
                <a:gd name="T17" fmla="*/ 19 h 61"/>
                <a:gd name="T18" fmla="*/ 54 w 63"/>
                <a:gd name="T19" fmla="*/ 19 h 61"/>
                <a:gd name="T20" fmla="*/ 60 w 63"/>
                <a:gd name="T21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1">
                  <a:moveTo>
                    <a:pt x="60" y="3"/>
                  </a:moveTo>
                  <a:cubicBezTo>
                    <a:pt x="56" y="0"/>
                    <a:pt x="54" y="3"/>
                    <a:pt x="53" y="7"/>
                  </a:cubicBezTo>
                  <a:cubicBezTo>
                    <a:pt x="46" y="26"/>
                    <a:pt x="31" y="39"/>
                    <a:pt x="14" y="49"/>
                  </a:cubicBezTo>
                  <a:cubicBezTo>
                    <a:pt x="10" y="52"/>
                    <a:pt x="6" y="56"/>
                    <a:pt x="0" y="60"/>
                  </a:cubicBezTo>
                  <a:cubicBezTo>
                    <a:pt x="7" y="61"/>
                    <a:pt x="13" y="59"/>
                    <a:pt x="19" y="61"/>
                  </a:cubicBezTo>
                  <a:cubicBezTo>
                    <a:pt x="20" y="61"/>
                    <a:pt x="22" y="60"/>
                    <a:pt x="22" y="59"/>
                  </a:cubicBezTo>
                  <a:cubicBezTo>
                    <a:pt x="30" y="51"/>
                    <a:pt x="38" y="44"/>
                    <a:pt x="45" y="35"/>
                  </a:cubicBezTo>
                  <a:cubicBezTo>
                    <a:pt x="46" y="34"/>
                    <a:pt x="47" y="32"/>
                    <a:pt x="48" y="31"/>
                  </a:cubicBezTo>
                  <a:cubicBezTo>
                    <a:pt x="50" y="27"/>
                    <a:pt x="53" y="23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13"/>
                    <a:pt x="63" y="11"/>
                    <a:pt x="60" y="3"/>
                  </a:cubicBezTo>
                  <a:close/>
                </a:path>
              </a:pathLst>
            </a:custGeom>
            <a:solidFill>
              <a:srgbClr val="C2E3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FFB121A8-8F65-4F06-835E-DA1EF56663EC}"/>
                </a:ext>
              </a:extLst>
            </p:cNvPr>
            <p:cNvSpPr/>
            <p:nvPr/>
          </p:nvSpPr>
          <p:spPr bwMode="auto">
            <a:xfrm>
              <a:off x="4611734" y="732031"/>
              <a:ext cx="42282" cy="44924"/>
            </a:xfrm>
            <a:custGeom>
              <a:avLst/>
              <a:gdLst>
                <a:gd name="T0" fmla="*/ 23 w 23"/>
                <a:gd name="T1" fmla="*/ 0 h 24"/>
                <a:gd name="T2" fmla="*/ 0 w 23"/>
                <a:gd name="T3" fmla="*/ 24 h 24"/>
                <a:gd name="T4" fmla="*/ 23 w 23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4">
                  <a:moveTo>
                    <a:pt x="23" y="0"/>
                  </a:moveTo>
                  <a:cubicBezTo>
                    <a:pt x="15" y="8"/>
                    <a:pt x="7" y="15"/>
                    <a:pt x="0" y="24"/>
                  </a:cubicBezTo>
                  <a:cubicBezTo>
                    <a:pt x="10" y="18"/>
                    <a:pt x="18" y="11"/>
                    <a:pt x="23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EED2A043-280F-43B4-A4DD-62ABACB98A88}"/>
                </a:ext>
              </a:extLst>
            </p:cNvPr>
            <p:cNvSpPr/>
            <p:nvPr/>
          </p:nvSpPr>
          <p:spPr bwMode="auto">
            <a:xfrm>
              <a:off x="4670752" y="660681"/>
              <a:ext cx="27307" cy="41401"/>
            </a:xfrm>
            <a:custGeom>
              <a:avLst/>
              <a:gdLst>
                <a:gd name="T0" fmla="*/ 6 w 15"/>
                <a:gd name="T1" fmla="*/ 6 h 22"/>
                <a:gd name="T2" fmla="*/ 0 w 15"/>
                <a:gd name="T3" fmla="*/ 22 h 22"/>
                <a:gd name="T4" fmla="*/ 15 w 15"/>
                <a:gd name="T5" fmla="*/ 0 h 22"/>
                <a:gd name="T6" fmla="*/ 7 w 15"/>
                <a:gd name="T7" fmla="*/ 2 h 22"/>
                <a:gd name="T8" fmla="*/ 6 w 15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6" y="6"/>
                  </a:moveTo>
                  <a:cubicBezTo>
                    <a:pt x="7" y="13"/>
                    <a:pt x="0" y="16"/>
                    <a:pt x="0" y="22"/>
                  </a:cubicBezTo>
                  <a:cubicBezTo>
                    <a:pt x="8" y="16"/>
                    <a:pt x="9" y="7"/>
                    <a:pt x="15" y="0"/>
                  </a:cubicBezTo>
                  <a:cubicBezTo>
                    <a:pt x="13" y="1"/>
                    <a:pt x="10" y="1"/>
                    <a:pt x="7" y="2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36092186-FE85-44CD-96E2-31BC6684A664}"/>
                </a:ext>
              </a:extLst>
            </p:cNvPr>
            <p:cNvSpPr/>
            <p:nvPr/>
          </p:nvSpPr>
          <p:spPr bwMode="auto">
            <a:xfrm>
              <a:off x="4637279" y="642183"/>
              <a:ext cx="51971" cy="31711"/>
            </a:xfrm>
            <a:custGeom>
              <a:avLst/>
              <a:gdLst>
                <a:gd name="T0" fmla="*/ 0 w 28"/>
                <a:gd name="T1" fmla="*/ 15 h 17"/>
                <a:gd name="T2" fmla="*/ 25 w 28"/>
                <a:gd name="T3" fmla="*/ 12 h 17"/>
                <a:gd name="T4" fmla="*/ 23 w 28"/>
                <a:gd name="T5" fmla="*/ 0 h 17"/>
                <a:gd name="T6" fmla="*/ 14 w 28"/>
                <a:gd name="T7" fmla="*/ 12 h 17"/>
                <a:gd name="T8" fmla="*/ 0 w 28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9" y="17"/>
                    <a:pt x="17" y="13"/>
                    <a:pt x="25" y="12"/>
                  </a:cubicBezTo>
                  <a:cubicBezTo>
                    <a:pt x="26" y="8"/>
                    <a:pt x="28" y="3"/>
                    <a:pt x="23" y="0"/>
                  </a:cubicBezTo>
                  <a:cubicBezTo>
                    <a:pt x="25" y="8"/>
                    <a:pt x="22" y="11"/>
                    <a:pt x="14" y="12"/>
                  </a:cubicBezTo>
                  <a:cubicBezTo>
                    <a:pt x="10" y="12"/>
                    <a:pt x="5" y="14"/>
                    <a:pt x="0" y="15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6B43E14-EA94-44A8-8AF7-EB7E5A2FBD36}"/>
                </a:ext>
              </a:extLst>
            </p:cNvPr>
            <p:cNvSpPr/>
            <p:nvPr/>
          </p:nvSpPr>
          <p:spPr bwMode="auto">
            <a:xfrm>
              <a:off x="4604687" y="462485"/>
              <a:ext cx="17617" cy="61661"/>
            </a:xfrm>
            <a:custGeom>
              <a:avLst/>
              <a:gdLst>
                <a:gd name="T0" fmla="*/ 8 w 10"/>
                <a:gd name="T1" fmla="*/ 33 h 33"/>
                <a:gd name="T2" fmla="*/ 6 w 10"/>
                <a:gd name="T3" fmla="*/ 15 h 33"/>
                <a:gd name="T4" fmla="*/ 6 w 10"/>
                <a:gd name="T5" fmla="*/ 2 h 33"/>
                <a:gd name="T6" fmla="*/ 3 w 10"/>
                <a:gd name="T7" fmla="*/ 6 h 33"/>
                <a:gd name="T8" fmla="*/ 8 w 10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3">
                  <a:moveTo>
                    <a:pt x="8" y="33"/>
                  </a:moveTo>
                  <a:cubicBezTo>
                    <a:pt x="10" y="27"/>
                    <a:pt x="7" y="21"/>
                    <a:pt x="6" y="15"/>
                  </a:cubicBezTo>
                  <a:cubicBezTo>
                    <a:pt x="6" y="10"/>
                    <a:pt x="3" y="6"/>
                    <a:pt x="6" y="2"/>
                  </a:cubicBezTo>
                  <a:cubicBezTo>
                    <a:pt x="0" y="0"/>
                    <a:pt x="2" y="4"/>
                    <a:pt x="3" y="6"/>
                  </a:cubicBezTo>
                  <a:cubicBezTo>
                    <a:pt x="4" y="15"/>
                    <a:pt x="6" y="24"/>
                    <a:pt x="8" y="3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F86E2945-DCB0-4973-A2A2-8FAD466A7072}"/>
                </a:ext>
              </a:extLst>
            </p:cNvPr>
            <p:cNvSpPr/>
            <p:nvPr/>
          </p:nvSpPr>
          <p:spPr bwMode="auto">
            <a:xfrm>
              <a:off x="4617019" y="528550"/>
              <a:ext cx="13213" cy="55495"/>
            </a:xfrm>
            <a:custGeom>
              <a:avLst/>
              <a:gdLst>
                <a:gd name="T0" fmla="*/ 7 w 7"/>
                <a:gd name="T1" fmla="*/ 30 h 30"/>
                <a:gd name="T2" fmla="*/ 1 w 7"/>
                <a:gd name="T3" fmla="*/ 0 h 30"/>
                <a:gd name="T4" fmla="*/ 7 w 7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0">
                  <a:moveTo>
                    <a:pt x="7" y="30"/>
                  </a:moveTo>
                  <a:cubicBezTo>
                    <a:pt x="5" y="20"/>
                    <a:pt x="3" y="10"/>
                    <a:pt x="1" y="0"/>
                  </a:cubicBezTo>
                  <a:cubicBezTo>
                    <a:pt x="0" y="11"/>
                    <a:pt x="2" y="21"/>
                    <a:pt x="7" y="3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E7831C8B-4C92-443F-92CE-6621B0628775}"/>
                </a:ext>
              </a:extLst>
            </p:cNvPr>
            <p:cNvSpPr/>
            <p:nvPr/>
          </p:nvSpPr>
          <p:spPr bwMode="auto">
            <a:xfrm>
              <a:off x="4500744" y="517099"/>
              <a:ext cx="38758" cy="18498"/>
            </a:xfrm>
            <a:custGeom>
              <a:avLst/>
              <a:gdLst>
                <a:gd name="T0" fmla="*/ 0 w 21"/>
                <a:gd name="T1" fmla="*/ 0 h 10"/>
                <a:gd name="T2" fmla="*/ 21 w 21"/>
                <a:gd name="T3" fmla="*/ 10 h 10"/>
                <a:gd name="T4" fmla="*/ 0 w 21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0">
                  <a:moveTo>
                    <a:pt x="0" y="0"/>
                  </a:moveTo>
                  <a:cubicBezTo>
                    <a:pt x="7" y="3"/>
                    <a:pt x="14" y="7"/>
                    <a:pt x="21" y="10"/>
                  </a:cubicBezTo>
                  <a:cubicBezTo>
                    <a:pt x="16" y="2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4">
              <a:extLst>
                <a:ext uri="{FF2B5EF4-FFF2-40B4-BE49-F238E27FC236}">
                  <a16:creationId xmlns:a16="http://schemas.microsoft.com/office/drawing/2014/main" id="{8BDD3A5B-E142-41CE-9319-E648DA999415}"/>
                </a:ext>
              </a:extLst>
            </p:cNvPr>
            <p:cNvSpPr/>
            <p:nvPr/>
          </p:nvSpPr>
          <p:spPr bwMode="auto">
            <a:xfrm>
              <a:off x="4446131" y="630731"/>
              <a:ext cx="40520" cy="9690"/>
            </a:xfrm>
            <a:custGeom>
              <a:avLst/>
              <a:gdLst>
                <a:gd name="T0" fmla="*/ 22 w 22"/>
                <a:gd name="T1" fmla="*/ 3 h 5"/>
                <a:gd name="T2" fmla="*/ 0 w 22"/>
                <a:gd name="T3" fmla="*/ 1 h 5"/>
                <a:gd name="T4" fmla="*/ 22 w 22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22" y="3"/>
                  </a:moveTo>
                  <a:cubicBezTo>
                    <a:pt x="15" y="1"/>
                    <a:pt x="7" y="0"/>
                    <a:pt x="0" y="1"/>
                  </a:cubicBezTo>
                  <a:cubicBezTo>
                    <a:pt x="7" y="3"/>
                    <a:pt x="14" y="5"/>
                    <a:pt x="22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5">
              <a:extLst>
                <a:ext uri="{FF2B5EF4-FFF2-40B4-BE49-F238E27FC236}">
                  <a16:creationId xmlns:a16="http://schemas.microsoft.com/office/drawing/2014/main" id="{CDF555A9-4F51-4DD6-966B-251C0E84513F}"/>
                </a:ext>
              </a:extLst>
            </p:cNvPr>
            <p:cNvSpPr/>
            <p:nvPr/>
          </p:nvSpPr>
          <p:spPr bwMode="auto">
            <a:xfrm>
              <a:off x="4419704" y="505648"/>
              <a:ext cx="29950" cy="14975"/>
            </a:xfrm>
            <a:custGeom>
              <a:avLst/>
              <a:gdLst>
                <a:gd name="T0" fmla="*/ 0 w 16"/>
                <a:gd name="T1" fmla="*/ 8 h 8"/>
                <a:gd name="T2" fmla="*/ 16 w 16"/>
                <a:gd name="T3" fmla="*/ 3 h 8"/>
                <a:gd name="T4" fmla="*/ 0 w 1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cubicBezTo>
                    <a:pt x="6" y="7"/>
                    <a:pt x="10" y="2"/>
                    <a:pt x="16" y="3"/>
                  </a:cubicBezTo>
                  <a:cubicBezTo>
                    <a:pt x="10" y="1"/>
                    <a:pt x="4" y="0"/>
                    <a:pt x="0" y="8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6">
              <a:extLst>
                <a:ext uri="{FF2B5EF4-FFF2-40B4-BE49-F238E27FC236}">
                  <a16:creationId xmlns:a16="http://schemas.microsoft.com/office/drawing/2014/main" id="{185ACB23-2673-40B8-A2D2-0EEB70DF47E6}"/>
                </a:ext>
              </a:extLst>
            </p:cNvPr>
            <p:cNvSpPr/>
            <p:nvPr/>
          </p:nvSpPr>
          <p:spPr bwMode="auto">
            <a:xfrm>
              <a:off x="4486651" y="634255"/>
              <a:ext cx="27307" cy="7928"/>
            </a:xfrm>
            <a:custGeom>
              <a:avLst/>
              <a:gdLst>
                <a:gd name="T0" fmla="*/ 15 w 15"/>
                <a:gd name="T1" fmla="*/ 2 h 4"/>
                <a:gd name="T2" fmla="*/ 0 w 15"/>
                <a:gd name="T3" fmla="*/ 1 h 4"/>
                <a:gd name="T4" fmla="*/ 15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5" y="2"/>
                  </a:moveTo>
                  <a:cubicBezTo>
                    <a:pt x="10" y="0"/>
                    <a:pt x="5" y="0"/>
                    <a:pt x="0" y="1"/>
                  </a:cubicBezTo>
                  <a:cubicBezTo>
                    <a:pt x="4" y="4"/>
                    <a:pt x="9" y="4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7">
              <a:extLst>
                <a:ext uri="{FF2B5EF4-FFF2-40B4-BE49-F238E27FC236}">
                  <a16:creationId xmlns:a16="http://schemas.microsoft.com/office/drawing/2014/main" id="{E1AE0689-4003-42E1-B5A3-7B6690288EAF}"/>
                </a:ext>
              </a:extLst>
            </p:cNvPr>
            <p:cNvSpPr/>
            <p:nvPr/>
          </p:nvSpPr>
          <p:spPr bwMode="auto">
            <a:xfrm>
              <a:off x="4659301" y="702082"/>
              <a:ext cx="13213" cy="22022"/>
            </a:xfrm>
            <a:custGeom>
              <a:avLst/>
              <a:gdLst>
                <a:gd name="T0" fmla="*/ 6 w 7"/>
                <a:gd name="T1" fmla="*/ 0 h 12"/>
                <a:gd name="T2" fmla="*/ 0 w 7"/>
                <a:gd name="T3" fmla="*/ 12 h 12"/>
                <a:gd name="T4" fmla="*/ 6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6" y="0"/>
                  </a:moveTo>
                  <a:cubicBezTo>
                    <a:pt x="3" y="3"/>
                    <a:pt x="0" y="7"/>
                    <a:pt x="0" y="12"/>
                  </a:cubicBezTo>
                  <a:cubicBezTo>
                    <a:pt x="4" y="8"/>
                    <a:pt x="7" y="5"/>
                    <a:pt x="6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8">
              <a:extLst>
                <a:ext uri="{FF2B5EF4-FFF2-40B4-BE49-F238E27FC236}">
                  <a16:creationId xmlns:a16="http://schemas.microsoft.com/office/drawing/2014/main" id="{6F876695-76F6-48E4-9884-FF894A541F47}"/>
                </a:ext>
              </a:extLst>
            </p:cNvPr>
            <p:cNvSpPr/>
            <p:nvPr/>
          </p:nvSpPr>
          <p:spPr bwMode="auto">
            <a:xfrm>
              <a:off x="4556239" y="780479"/>
              <a:ext cx="31711" cy="13213"/>
            </a:xfrm>
            <a:custGeom>
              <a:avLst/>
              <a:gdLst>
                <a:gd name="T0" fmla="*/ 17 w 17"/>
                <a:gd name="T1" fmla="*/ 2 h 7"/>
                <a:gd name="T2" fmla="*/ 0 w 17"/>
                <a:gd name="T3" fmla="*/ 4 h 7"/>
                <a:gd name="T4" fmla="*/ 17 w 17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7">
                  <a:moveTo>
                    <a:pt x="17" y="2"/>
                  </a:moveTo>
                  <a:cubicBezTo>
                    <a:pt x="11" y="0"/>
                    <a:pt x="6" y="3"/>
                    <a:pt x="0" y="4"/>
                  </a:cubicBezTo>
                  <a:cubicBezTo>
                    <a:pt x="6" y="7"/>
                    <a:pt x="11" y="3"/>
                    <a:pt x="17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9">
              <a:extLst>
                <a:ext uri="{FF2B5EF4-FFF2-40B4-BE49-F238E27FC236}">
                  <a16:creationId xmlns:a16="http://schemas.microsoft.com/office/drawing/2014/main" id="{A5535420-72A4-46A4-98AE-EEB9B2E8355C}"/>
                </a:ext>
              </a:extLst>
            </p:cNvPr>
            <p:cNvSpPr/>
            <p:nvPr/>
          </p:nvSpPr>
          <p:spPr bwMode="auto">
            <a:xfrm>
              <a:off x="4512196" y="632493"/>
              <a:ext cx="27307" cy="13213"/>
            </a:xfrm>
            <a:custGeom>
              <a:avLst/>
              <a:gdLst>
                <a:gd name="T0" fmla="*/ 15 w 15"/>
                <a:gd name="T1" fmla="*/ 3 h 7"/>
                <a:gd name="T2" fmla="*/ 0 w 15"/>
                <a:gd name="T3" fmla="*/ 3 h 7"/>
                <a:gd name="T4" fmla="*/ 15 w 15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7">
                  <a:moveTo>
                    <a:pt x="15" y="3"/>
                  </a:moveTo>
                  <a:cubicBezTo>
                    <a:pt x="10" y="0"/>
                    <a:pt x="5" y="3"/>
                    <a:pt x="0" y="3"/>
                  </a:cubicBezTo>
                  <a:cubicBezTo>
                    <a:pt x="5" y="7"/>
                    <a:pt x="10" y="3"/>
                    <a:pt x="15" y="3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0">
              <a:extLst>
                <a:ext uri="{FF2B5EF4-FFF2-40B4-BE49-F238E27FC236}">
                  <a16:creationId xmlns:a16="http://schemas.microsoft.com/office/drawing/2014/main" id="{33FF7071-E196-463A-9495-1744BD2B68C3}"/>
                </a:ext>
              </a:extLst>
            </p:cNvPr>
            <p:cNvSpPr/>
            <p:nvPr/>
          </p:nvSpPr>
          <p:spPr bwMode="auto">
            <a:xfrm>
              <a:off x="4565929" y="623684"/>
              <a:ext cx="22022" cy="8809"/>
            </a:xfrm>
            <a:custGeom>
              <a:avLst/>
              <a:gdLst>
                <a:gd name="T0" fmla="*/ 12 w 12"/>
                <a:gd name="T1" fmla="*/ 0 h 5"/>
                <a:gd name="T2" fmla="*/ 0 w 12"/>
                <a:gd name="T3" fmla="*/ 5 h 5"/>
                <a:gd name="T4" fmla="*/ 12 w 1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cubicBezTo>
                    <a:pt x="8" y="2"/>
                    <a:pt x="3" y="1"/>
                    <a:pt x="0" y="5"/>
                  </a:cubicBezTo>
                  <a:cubicBezTo>
                    <a:pt x="4" y="3"/>
                    <a:pt x="9" y="5"/>
                    <a:pt x="12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1">
              <a:extLst>
                <a:ext uri="{FF2B5EF4-FFF2-40B4-BE49-F238E27FC236}">
                  <a16:creationId xmlns:a16="http://schemas.microsoft.com/office/drawing/2014/main" id="{7FD20D64-93AE-4FAD-BBF4-8C481058EB76}"/>
                </a:ext>
              </a:extLst>
            </p:cNvPr>
            <p:cNvSpPr/>
            <p:nvPr/>
          </p:nvSpPr>
          <p:spPr bwMode="auto">
            <a:xfrm>
              <a:off x="4392397" y="587569"/>
              <a:ext cx="13213" cy="13213"/>
            </a:xfrm>
            <a:custGeom>
              <a:avLst/>
              <a:gdLst>
                <a:gd name="T0" fmla="*/ 7 w 7"/>
                <a:gd name="T1" fmla="*/ 7 h 7"/>
                <a:gd name="T2" fmla="*/ 0 w 7"/>
                <a:gd name="T3" fmla="*/ 0 h 7"/>
                <a:gd name="T4" fmla="*/ 7 w 7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6" y="3"/>
                    <a:pt x="3" y="2"/>
                    <a:pt x="0" y="0"/>
                  </a:cubicBezTo>
                  <a:cubicBezTo>
                    <a:pt x="1" y="4"/>
                    <a:pt x="4" y="6"/>
                    <a:pt x="7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2">
              <a:extLst>
                <a:ext uri="{FF2B5EF4-FFF2-40B4-BE49-F238E27FC236}">
                  <a16:creationId xmlns:a16="http://schemas.microsoft.com/office/drawing/2014/main" id="{23EA3078-6279-41C1-BAD5-5905992199A0}"/>
                </a:ext>
              </a:extLst>
            </p:cNvPr>
            <p:cNvSpPr/>
            <p:nvPr/>
          </p:nvSpPr>
          <p:spPr bwMode="auto">
            <a:xfrm>
              <a:off x="4480484" y="511814"/>
              <a:ext cx="20260" cy="5285"/>
            </a:xfrm>
            <a:custGeom>
              <a:avLst/>
              <a:gdLst>
                <a:gd name="T0" fmla="*/ 0 w 11"/>
                <a:gd name="T1" fmla="*/ 1 h 3"/>
                <a:gd name="T2" fmla="*/ 11 w 11"/>
                <a:gd name="T3" fmla="*/ 3 h 3"/>
                <a:gd name="T4" fmla="*/ 0 w 1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3">
                  <a:moveTo>
                    <a:pt x="0" y="1"/>
                  </a:moveTo>
                  <a:cubicBezTo>
                    <a:pt x="3" y="3"/>
                    <a:pt x="7" y="3"/>
                    <a:pt x="11" y="3"/>
                  </a:cubicBezTo>
                  <a:cubicBezTo>
                    <a:pt x="8" y="0"/>
                    <a:pt x="4" y="0"/>
                    <a:pt x="0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3">
              <a:extLst>
                <a:ext uri="{FF2B5EF4-FFF2-40B4-BE49-F238E27FC236}">
                  <a16:creationId xmlns:a16="http://schemas.microsoft.com/office/drawing/2014/main" id="{36ED5726-26C9-4A26-B64B-38743892EBBD}"/>
                </a:ext>
              </a:extLst>
            </p:cNvPr>
            <p:cNvSpPr/>
            <p:nvPr/>
          </p:nvSpPr>
          <p:spPr bwMode="auto">
            <a:xfrm>
              <a:off x="4366852" y="532074"/>
              <a:ext cx="17617" cy="7047"/>
            </a:xfrm>
            <a:custGeom>
              <a:avLst/>
              <a:gdLst>
                <a:gd name="T0" fmla="*/ 0 w 10"/>
                <a:gd name="T1" fmla="*/ 4 h 4"/>
                <a:gd name="T2" fmla="*/ 10 w 10"/>
                <a:gd name="T3" fmla="*/ 0 h 4"/>
                <a:gd name="T4" fmla="*/ 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3" y="3"/>
                    <a:pt x="7" y="3"/>
                    <a:pt x="10" y="0"/>
                  </a:cubicBezTo>
                  <a:cubicBezTo>
                    <a:pt x="6" y="1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4">
              <a:extLst>
                <a:ext uri="{FF2B5EF4-FFF2-40B4-BE49-F238E27FC236}">
                  <a16:creationId xmlns:a16="http://schemas.microsoft.com/office/drawing/2014/main" id="{EA5BD1A4-199D-40D1-B40A-AC3B7B1CF639}"/>
                </a:ext>
              </a:extLst>
            </p:cNvPr>
            <p:cNvSpPr/>
            <p:nvPr/>
          </p:nvSpPr>
          <p:spPr bwMode="auto">
            <a:xfrm>
              <a:off x="4333379" y="543525"/>
              <a:ext cx="14975" cy="12332"/>
            </a:xfrm>
            <a:custGeom>
              <a:avLst/>
              <a:gdLst>
                <a:gd name="T0" fmla="*/ 3 w 8"/>
                <a:gd name="T1" fmla="*/ 7 h 7"/>
                <a:gd name="T2" fmla="*/ 8 w 8"/>
                <a:gd name="T3" fmla="*/ 2 h 7"/>
                <a:gd name="T4" fmla="*/ 3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7"/>
                  </a:moveTo>
                  <a:cubicBezTo>
                    <a:pt x="5" y="5"/>
                    <a:pt x="7" y="3"/>
                    <a:pt x="8" y="2"/>
                  </a:cubicBezTo>
                  <a:cubicBezTo>
                    <a:pt x="6" y="3"/>
                    <a:pt x="0" y="0"/>
                    <a:pt x="3" y="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5">
              <a:extLst>
                <a:ext uri="{FF2B5EF4-FFF2-40B4-BE49-F238E27FC236}">
                  <a16:creationId xmlns:a16="http://schemas.microsoft.com/office/drawing/2014/main" id="{79790FC1-26C1-4D8B-8A7B-EA4973208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3950" y="457200"/>
              <a:ext cx="392868" cy="347063"/>
            </a:xfrm>
            <a:custGeom>
              <a:avLst/>
              <a:gdLst>
                <a:gd name="T0" fmla="*/ 164 w 213"/>
                <a:gd name="T1" fmla="*/ 76 h 186"/>
                <a:gd name="T2" fmla="*/ 157 w 213"/>
                <a:gd name="T3" fmla="*/ 40 h 186"/>
                <a:gd name="T4" fmla="*/ 148 w 213"/>
                <a:gd name="T5" fmla="*/ 0 h 186"/>
                <a:gd name="T6" fmla="*/ 194 w 213"/>
                <a:gd name="T7" fmla="*/ 27 h 186"/>
                <a:gd name="T8" fmla="*/ 202 w 213"/>
                <a:gd name="T9" fmla="*/ 99 h 186"/>
                <a:gd name="T10" fmla="*/ 186 w 213"/>
                <a:gd name="T11" fmla="*/ 130 h 186"/>
                <a:gd name="T12" fmla="*/ 113 w 213"/>
                <a:gd name="T13" fmla="*/ 183 h 186"/>
                <a:gd name="T14" fmla="*/ 88 w 213"/>
                <a:gd name="T15" fmla="*/ 178 h 186"/>
                <a:gd name="T16" fmla="*/ 99 w 213"/>
                <a:gd name="T17" fmla="*/ 169 h 186"/>
                <a:gd name="T18" fmla="*/ 155 w 213"/>
                <a:gd name="T19" fmla="*/ 121 h 186"/>
                <a:gd name="T20" fmla="*/ 161 w 213"/>
                <a:gd name="T21" fmla="*/ 103 h 186"/>
                <a:gd name="T22" fmla="*/ 102 w 213"/>
                <a:gd name="T23" fmla="*/ 96 h 186"/>
                <a:gd name="T24" fmla="*/ 39 w 213"/>
                <a:gd name="T25" fmla="*/ 82 h 186"/>
                <a:gd name="T26" fmla="*/ 2 w 213"/>
                <a:gd name="T27" fmla="*/ 56 h 186"/>
                <a:gd name="T28" fmla="*/ 2 w 213"/>
                <a:gd name="T29" fmla="*/ 51 h 186"/>
                <a:gd name="T30" fmla="*/ 66 w 213"/>
                <a:gd name="T31" fmla="*/ 31 h 186"/>
                <a:gd name="T32" fmla="*/ 131 w 213"/>
                <a:gd name="T33" fmla="*/ 75 h 186"/>
                <a:gd name="T34" fmla="*/ 190 w 213"/>
                <a:gd name="T35" fmla="*/ 111 h 186"/>
                <a:gd name="T36" fmla="*/ 34 w 213"/>
                <a:gd name="T37" fmla="*/ 75 h 186"/>
                <a:gd name="T38" fmla="*/ 93 w 213"/>
                <a:gd name="T39" fmla="*/ 94 h 186"/>
                <a:gd name="T40" fmla="*/ 130 w 213"/>
                <a:gd name="T41" fmla="*/ 89 h 186"/>
                <a:gd name="T42" fmla="*/ 55 w 213"/>
                <a:gd name="T43" fmla="*/ 63 h 186"/>
                <a:gd name="T44" fmla="*/ 133 w 213"/>
                <a:gd name="T45" fmla="*/ 84 h 186"/>
                <a:gd name="T46" fmla="*/ 85 w 213"/>
                <a:gd name="T47" fmla="*/ 38 h 186"/>
                <a:gd name="T48" fmla="*/ 9 w 213"/>
                <a:gd name="T49" fmla="*/ 52 h 186"/>
                <a:gd name="T50" fmla="*/ 182 w 213"/>
                <a:gd name="T51" fmla="*/ 55 h 186"/>
                <a:gd name="T52" fmla="*/ 170 w 213"/>
                <a:gd name="T53" fmla="*/ 35 h 186"/>
                <a:gd name="T54" fmla="*/ 188 w 213"/>
                <a:gd name="T55" fmla="*/ 58 h 186"/>
                <a:gd name="T56" fmla="*/ 195 w 213"/>
                <a:gd name="T57" fmla="*/ 106 h 186"/>
                <a:gd name="T58" fmla="*/ 206 w 213"/>
                <a:gd name="T59" fmla="*/ 71 h 186"/>
                <a:gd name="T60" fmla="*/ 158 w 213"/>
                <a:gd name="T61" fmla="*/ 8 h 186"/>
                <a:gd name="T62" fmla="*/ 161 w 213"/>
                <a:gd name="T63" fmla="*/ 38 h 186"/>
                <a:gd name="T64" fmla="*/ 169 w 213"/>
                <a:gd name="T65" fmla="*/ 75 h 186"/>
                <a:gd name="T66" fmla="*/ 189 w 213"/>
                <a:gd name="T67" fmla="*/ 102 h 186"/>
                <a:gd name="T68" fmla="*/ 134 w 213"/>
                <a:gd name="T69" fmla="*/ 180 h 186"/>
                <a:gd name="T70" fmla="*/ 182 w 213"/>
                <a:gd name="T71" fmla="*/ 128 h 186"/>
                <a:gd name="T72" fmla="*/ 164 w 213"/>
                <a:gd name="T73" fmla="*/ 136 h 186"/>
                <a:gd name="T74" fmla="*/ 134 w 213"/>
                <a:gd name="T75" fmla="*/ 163 h 186"/>
                <a:gd name="T76" fmla="*/ 135 w 213"/>
                <a:gd name="T77" fmla="*/ 158 h 186"/>
                <a:gd name="T78" fmla="*/ 181 w 213"/>
                <a:gd name="T79" fmla="*/ 120 h 186"/>
                <a:gd name="T80" fmla="*/ 186 w 213"/>
                <a:gd name="T81" fmla="*/ 116 h 186"/>
                <a:gd name="T82" fmla="*/ 123 w 213"/>
                <a:gd name="T83" fmla="*/ 150 h 186"/>
                <a:gd name="T84" fmla="*/ 134 w 213"/>
                <a:gd name="T85" fmla="*/ 18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3" h="186">
                  <a:moveTo>
                    <a:pt x="189" y="108"/>
                  </a:moveTo>
                  <a:cubicBezTo>
                    <a:pt x="180" y="97"/>
                    <a:pt x="172" y="86"/>
                    <a:pt x="164" y="76"/>
                  </a:cubicBezTo>
                  <a:cubicBezTo>
                    <a:pt x="163" y="75"/>
                    <a:pt x="163" y="74"/>
                    <a:pt x="162" y="73"/>
                  </a:cubicBezTo>
                  <a:cubicBezTo>
                    <a:pt x="157" y="62"/>
                    <a:pt x="157" y="51"/>
                    <a:pt x="157" y="40"/>
                  </a:cubicBezTo>
                  <a:cubicBezTo>
                    <a:pt x="156" y="28"/>
                    <a:pt x="156" y="17"/>
                    <a:pt x="150" y="7"/>
                  </a:cubicBezTo>
                  <a:cubicBezTo>
                    <a:pt x="149" y="5"/>
                    <a:pt x="149" y="3"/>
                    <a:pt x="148" y="0"/>
                  </a:cubicBezTo>
                  <a:cubicBezTo>
                    <a:pt x="150" y="1"/>
                    <a:pt x="153" y="0"/>
                    <a:pt x="154" y="1"/>
                  </a:cubicBezTo>
                  <a:cubicBezTo>
                    <a:pt x="169" y="8"/>
                    <a:pt x="183" y="16"/>
                    <a:pt x="194" y="27"/>
                  </a:cubicBezTo>
                  <a:cubicBezTo>
                    <a:pt x="207" y="40"/>
                    <a:pt x="213" y="56"/>
                    <a:pt x="209" y="74"/>
                  </a:cubicBezTo>
                  <a:cubicBezTo>
                    <a:pt x="207" y="82"/>
                    <a:pt x="205" y="91"/>
                    <a:pt x="202" y="99"/>
                  </a:cubicBezTo>
                  <a:cubicBezTo>
                    <a:pt x="199" y="108"/>
                    <a:pt x="197" y="118"/>
                    <a:pt x="189" y="126"/>
                  </a:cubicBezTo>
                  <a:cubicBezTo>
                    <a:pt x="188" y="127"/>
                    <a:pt x="187" y="129"/>
                    <a:pt x="186" y="130"/>
                  </a:cubicBezTo>
                  <a:cubicBezTo>
                    <a:pt x="177" y="146"/>
                    <a:pt x="167" y="159"/>
                    <a:pt x="153" y="172"/>
                  </a:cubicBezTo>
                  <a:cubicBezTo>
                    <a:pt x="141" y="183"/>
                    <a:pt x="128" y="186"/>
                    <a:pt x="113" y="183"/>
                  </a:cubicBezTo>
                  <a:cubicBezTo>
                    <a:pt x="106" y="182"/>
                    <a:pt x="98" y="181"/>
                    <a:pt x="90" y="179"/>
                  </a:cubicBezTo>
                  <a:cubicBezTo>
                    <a:pt x="89" y="179"/>
                    <a:pt x="88" y="178"/>
                    <a:pt x="88" y="178"/>
                  </a:cubicBezTo>
                  <a:cubicBezTo>
                    <a:pt x="88" y="177"/>
                    <a:pt x="89" y="175"/>
                    <a:pt x="90" y="175"/>
                  </a:cubicBezTo>
                  <a:cubicBezTo>
                    <a:pt x="93" y="173"/>
                    <a:pt x="96" y="171"/>
                    <a:pt x="99" y="169"/>
                  </a:cubicBezTo>
                  <a:cubicBezTo>
                    <a:pt x="110" y="158"/>
                    <a:pt x="122" y="146"/>
                    <a:pt x="133" y="135"/>
                  </a:cubicBezTo>
                  <a:cubicBezTo>
                    <a:pt x="139" y="129"/>
                    <a:pt x="146" y="123"/>
                    <a:pt x="155" y="121"/>
                  </a:cubicBezTo>
                  <a:cubicBezTo>
                    <a:pt x="165" y="118"/>
                    <a:pt x="175" y="115"/>
                    <a:pt x="185" y="112"/>
                  </a:cubicBezTo>
                  <a:cubicBezTo>
                    <a:pt x="177" y="110"/>
                    <a:pt x="169" y="106"/>
                    <a:pt x="161" y="103"/>
                  </a:cubicBezTo>
                  <a:cubicBezTo>
                    <a:pt x="156" y="101"/>
                    <a:pt x="150" y="101"/>
                    <a:pt x="145" y="99"/>
                  </a:cubicBezTo>
                  <a:cubicBezTo>
                    <a:pt x="131" y="91"/>
                    <a:pt x="116" y="93"/>
                    <a:pt x="102" y="96"/>
                  </a:cubicBezTo>
                  <a:cubicBezTo>
                    <a:pt x="89" y="99"/>
                    <a:pt x="76" y="99"/>
                    <a:pt x="64" y="94"/>
                  </a:cubicBezTo>
                  <a:cubicBezTo>
                    <a:pt x="56" y="90"/>
                    <a:pt x="47" y="87"/>
                    <a:pt x="39" y="82"/>
                  </a:cubicBezTo>
                  <a:cubicBezTo>
                    <a:pt x="33" y="79"/>
                    <a:pt x="27" y="75"/>
                    <a:pt x="23" y="70"/>
                  </a:cubicBezTo>
                  <a:cubicBezTo>
                    <a:pt x="17" y="64"/>
                    <a:pt x="11" y="58"/>
                    <a:pt x="2" y="56"/>
                  </a:cubicBezTo>
                  <a:cubicBezTo>
                    <a:pt x="1" y="55"/>
                    <a:pt x="0" y="54"/>
                    <a:pt x="0" y="53"/>
                  </a:cubicBezTo>
                  <a:cubicBezTo>
                    <a:pt x="0" y="52"/>
                    <a:pt x="1" y="51"/>
                    <a:pt x="2" y="51"/>
                  </a:cubicBezTo>
                  <a:cubicBezTo>
                    <a:pt x="9" y="47"/>
                    <a:pt x="16" y="44"/>
                    <a:pt x="23" y="41"/>
                  </a:cubicBezTo>
                  <a:cubicBezTo>
                    <a:pt x="37" y="35"/>
                    <a:pt x="51" y="33"/>
                    <a:pt x="66" y="31"/>
                  </a:cubicBezTo>
                  <a:cubicBezTo>
                    <a:pt x="81" y="29"/>
                    <a:pt x="94" y="36"/>
                    <a:pt x="105" y="44"/>
                  </a:cubicBezTo>
                  <a:cubicBezTo>
                    <a:pt x="116" y="52"/>
                    <a:pt x="123" y="63"/>
                    <a:pt x="131" y="75"/>
                  </a:cubicBezTo>
                  <a:cubicBezTo>
                    <a:pt x="136" y="84"/>
                    <a:pt x="143" y="91"/>
                    <a:pt x="153" y="95"/>
                  </a:cubicBezTo>
                  <a:cubicBezTo>
                    <a:pt x="165" y="101"/>
                    <a:pt x="178" y="106"/>
                    <a:pt x="190" y="111"/>
                  </a:cubicBezTo>
                  <a:cubicBezTo>
                    <a:pt x="190" y="110"/>
                    <a:pt x="189" y="109"/>
                    <a:pt x="189" y="108"/>
                  </a:cubicBezTo>
                  <a:close/>
                  <a:moveTo>
                    <a:pt x="34" y="75"/>
                  </a:moveTo>
                  <a:cubicBezTo>
                    <a:pt x="45" y="81"/>
                    <a:pt x="56" y="86"/>
                    <a:pt x="67" y="91"/>
                  </a:cubicBezTo>
                  <a:cubicBezTo>
                    <a:pt x="75" y="94"/>
                    <a:pt x="84" y="96"/>
                    <a:pt x="93" y="94"/>
                  </a:cubicBezTo>
                  <a:cubicBezTo>
                    <a:pt x="103" y="93"/>
                    <a:pt x="112" y="91"/>
                    <a:pt x="122" y="90"/>
                  </a:cubicBezTo>
                  <a:cubicBezTo>
                    <a:pt x="124" y="90"/>
                    <a:pt x="127" y="90"/>
                    <a:pt x="130" y="89"/>
                  </a:cubicBezTo>
                  <a:cubicBezTo>
                    <a:pt x="119" y="81"/>
                    <a:pt x="108" y="73"/>
                    <a:pt x="95" y="69"/>
                  </a:cubicBezTo>
                  <a:cubicBezTo>
                    <a:pt x="82" y="66"/>
                    <a:pt x="69" y="65"/>
                    <a:pt x="55" y="63"/>
                  </a:cubicBezTo>
                  <a:cubicBezTo>
                    <a:pt x="59" y="60"/>
                    <a:pt x="82" y="60"/>
                    <a:pt x="95" y="65"/>
                  </a:cubicBezTo>
                  <a:cubicBezTo>
                    <a:pt x="108" y="70"/>
                    <a:pt x="119" y="77"/>
                    <a:pt x="133" y="84"/>
                  </a:cubicBezTo>
                  <a:cubicBezTo>
                    <a:pt x="124" y="73"/>
                    <a:pt x="117" y="63"/>
                    <a:pt x="109" y="53"/>
                  </a:cubicBezTo>
                  <a:cubicBezTo>
                    <a:pt x="103" y="45"/>
                    <a:pt x="94" y="42"/>
                    <a:pt x="85" y="38"/>
                  </a:cubicBezTo>
                  <a:cubicBezTo>
                    <a:pt x="73" y="32"/>
                    <a:pt x="60" y="36"/>
                    <a:pt x="48" y="37"/>
                  </a:cubicBezTo>
                  <a:cubicBezTo>
                    <a:pt x="34" y="39"/>
                    <a:pt x="21" y="46"/>
                    <a:pt x="9" y="52"/>
                  </a:cubicBezTo>
                  <a:cubicBezTo>
                    <a:pt x="18" y="60"/>
                    <a:pt x="25" y="69"/>
                    <a:pt x="34" y="75"/>
                  </a:cubicBezTo>
                  <a:close/>
                  <a:moveTo>
                    <a:pt x="182" y="55"/>
                  </a:moveTo>
                  <a:cubicBezTo>
                    <a:pt x="179" y="50"/>
                    <a:pt x="175" y="45"/>
                    <a:pt x="172" y="39"/>
                  </a:cubicBezTo>
                  <a:cubicBezTo>
                    <a:pt x="171" y="38"/>
                    <a:pt x="170" y="37"/>
                    <a:pt x="170" y="35"/>
                  </a:cubicBezTo>
                  <a:cubicBezTo>
                    <a:pt x="172" y="36"/>
                    <a:pt x="174" y="36"/>
                    <a:pt x="175" y="37"/>
                  </a:cubicBezTo>
                  <a:cubicBezTo>
                    <a:pt x="181" y="43"/>
                    <a:pt x="185" y="50"/>
                    <a:pt x="188" y="58"/>
                  </a:cubicBezTo>
                  <a:cubicBezTo>
                    <a:pt x="192" y="71"/>
                    <a:pt x="191" y="84"/>
                    <a:pt x="192" y="97"/>
                  </a:cubicBezTo>
                  <a:cubicBezTo>
                    <a:pt x="193" y="100"/>
                    <a:pt x="193" y="103"/>
                    <a:pt x="195" y="106"/>
                  </a:cubicBezTo>
                  <a:cubicBezTo>
                    <a:pt x="197" y="101"/>
                    <a:pt x="199" y="95"/>
                    <a:pt x="201" y="90"/>
                  </a:cubicBezTo>
                  <a:cubicBezTo>
                    <a:pt x="203" y="84"/>
                    <a:pt x="205" y="77"/>
                    <a:pt x="206" y="71"/>
                  </a:cubicBezTo>
                  <a:cubicBezTo>
                    <a:pt x="208" y="55"/>
                    <a:pt x="203" y="42"/>
                    <a:pt x="192" y="31"/>
                  </a:cubicBezTo>
                  <a:cubicBezTo>
                    <a:pt x="182" y="21"/>
                    <a:pt x="170" y="13"/>
                    <a:pt x="158" y="8"/>
                  </a:cubicBezTo>
                  <a:cubicBezTo>
                    <a:pt x="157" y="7"/>
                    <a:pt x="156" y="7"/>
                    <a:pt x="157" y="7"/>
                  </a:cubicBezTo>
                  <a:cubicBezTo>
                    <a:pt x="158" y="18"/>
                    <a:pt x="160" y="28"/>
                    <a:pt x="161" y="38"/>
                  </a:cubicBezTo>
                  <a:cubicBezTo>
                    <a:pt x="162" y="47"/>
                    <a:pt x="162" y="55"/>
                    <a:pt x="163" y="64"/>
                  </a:cubicBezTo>
                  <a:cubicBezTo>
                    <a:pt x="164" y="68"/>
                    <a:pt x="166" y="72"/>
                    <a:pt x="169" y="75"/>
                  </a:cubicBezTo>
                  <a:cubicBezTo>
                    <a:pt x="174" y="83"/>
                    <a:pt x="180" y="91"/>
                    <a:pt x="186" y="100"/>
                  </a:cubicBezTo>
                  <a:cubicBezTo>
                    <a:pt x="187" y="100"/>
                    <a:pt x="187" y="100"/>
                    <a:pt x="189" y="102"/>
                  </a:cubicBezTo>
                  <a:cubicBezTo>
                    <a:pt x="187" y="85"/>
                    <a:pt x="189" y="70"/>
                    <a:pt x="182" y="55"/>
                  </a:cubicBezTo>
                  <a:close/>
                  <a:moveTo>
                    <a:pt x="134" y="180"/>
                  </a:moveTo>
                  <a:cubicBezTo>
                    <a:pt x="138" y="179"/>
                    <a:pt x="142" y="176"/>
                    <a:pt x="145" y="173"/>
                  </a:cubicBezTo>
                  <a:cubicBezTo>
                    <a:pt x="161" y="161"/>
                    <a:pt x="173" y="146"/>
                    <a:pt x="182" y="128"/>
                  </a:cubicBezTo>
                  <a:cubicBezTo>
                    <a:pt x="183" y="127"/>
                    <a:pt x="184" y="126"/>
                    <a:pt x="185" y="124"/>
                  </a:cubicBezTo>
                  <a:cubicBezTo>
                    <a:pt x="179" y="124"/>
                    <a:pt x="169" y="129"/>
                    <a:pt x="164" y="136"/>
                  </a:cubicBezTo>
                  <a:cubicBezTo>
                    <a:pt x="156" y="144"/>
                    <a:pt x="148" y="152"/>
                    <a:pt x="140" y="160"/>
                  </a:cubicBezTo>
                  <a:cubicBezTo>
                    <a:pt x="139" y="161"/>
                    <a:pt x="136" y="162"/>
                    <a:pt x="134" y="163"/>
                  </a:cubicBezTo>
                  <a:cubicBezTo>
                    <a:pt x="134" y="163"/>
                    <a:pt x="133" y="162"/>
                    <a:pt x="133" y="162"/>
                  </a:cubicBezTo>
                  <a:cubicBezTo>
                    <a:pt x="134" y="161"/>
                    <a:pt x="134" y="159"/>
                    <a:pt x="135" y="158"/>
                  </a:cubicBezTo>
                  <a:cubicBezTo>
                    <a:pt x="145" y="151"/>
                    <a:pt x="153" y="142"/>
                    <a:pt x="161" y="132"/>
                  </a:cubicBezTo>
                  <a:cubicBezTo>
                    <a:pt x="166" y="126"/>
                    <a:pt x="173" y="122"/>
                    <a:pt x="181" y="120"/>
                  </a:cubicBezTo>
                  <a:cubicBezTo>
                    <a:pt x="183" y="120"/>
                    <a:pt x="185" y="119"/>
                    <a:pt x="187" y="118"/>
                  </a:cubicBezTo>
                  <a:cubicBezTo>
                    <a:pt x="187" y="117"/>
                    <a:pt x="187" y="117"/>
                    <a:pt x="186" y="116"/>
                  </a:cubicBezTo>
                  <a:cubicBezTo>
                    <a:pt x="180" y="118"/>
                    <a:pt x="173" y="120"/>
                    <a:pt x="166" y="121"/>
                  </a:cubicBezTo>
                  <a:cubicBezTo>
                    <a:pt x="147" y="125"/>
                    <a:pt x="135" y="137"/>
                    <a:pt x="123" y="150"/>
                  </a:cubicBezTo>
                  <a:cubicBezTo>
                    <a:pt x="115" y="159"/>
                    <a:pt x="107" y="167"/>
                    <a:pt x="98" y="176"/>
                  </a:cubicBezTo>
                  <a:cubicBezTo>
                    <a:pt x="110" y="179"/>
                    <a:pt x="122" y="182"/>
                    <a:pt x="134" y="18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5">
              <a:extLst>
                <a:ext uri="{FF2B5EF4-FFF2-40B4-BE49-F238E27FC236}">
                  <a16:creationId xmlns:a16="http://schemas.microsoft.com/office/drawing/2014/main" id="{04A1353D-7A11-40D8-B442-5F28E6975678}"/>
                </a:ext>
              </a:extLst>
            </p:cNvPr>
            <p:cNvSpPr/>
            <p:nvPr/>
          </p:nvSpPr>
          <p:spPr bwMode="auto">
            <a:xfrm>
              <a:off x="4136064" y="642183"/>
              <a:ext cx="123322" cy="113632"/>
            </a:xfrm>
            <a:custGeom>
              <a:avLst/>
              <a:gdLst>
                <a:gd name="T0" fmla="*/ 64 w 67"/>
                <a:gd name="T1" fmla="*/ 34 h 61"/>
                <a:gd name="T2" fmla="*/ 64 w 67"/>
                <a:gd name="T3" fmla="*/ 44 h 61"/>
                <a:gd name="T4" fmla="*/ 52 w 67"/>
                <a:gd name="T5" fmla="*/ 58 h 61"/>
                <a:gd name="T6" fmla="*/ 45 w 67"/>
                <a:gd name="T7" fmla="*/ 61 h 61"/>
                <a:gd name="T8" fmla="*/ 38 w 67"/>
                <a:gd name="T9" fmla="*/ 51 h 61"/>
                <a:gd name="T10" fmla="*/ 38 w 67"/>
                <a:gd name="T11" fmla="*/ 51 h 61"/>
                <a:gd name="T12" fmla="*/ 25 w 67"/>
                <a:gd name="T13" fmla="*/ 57 h 61"/>
                <a:gd name="T14" fmla="*/ 15 w 67"/>
                <a:gd name="T15" fmla="*/ 58 h 61"/>
                <a:gd name="T16" fmla="*/ 14 w 67"/>
                <a:gd name="T17" fmla="*/ 49 h 61"/>
                <a:gd name="T18" fmla="*/ 16 w 67"/>
                <a:gd name="T19" fmla="*/ 41 h 61"/>
                <a:gd name="T20" fmla="*/ 9 w 67"/>
                <a:gd name="T21" fmla="*/ 27 h 61"/>
                <a:gd name="T22" fmla="*/ 9 w 67"/>
                <a:gd name="T23" fmla="*/ 27 h 61"/>
                <a:gd name="T24" fmla="*/ 18 w 67"/>
                <a:gd name="T25" fmla="*/ 15 h 61"/>
                <a:gd name="T26" fmla="*/ 18 w 67"/>
                <a:gd name="T27" fmla="*/ 15 h 61"/>
                <a:gd name="T28" fmla="*/ 26 w 67"/>
                <a:gd name="T29" fmla="*/ 8 h 61"/>
                <a:gd name="T30" fmla="*/ 35 w 67"/>
                <a:gd name="T31" fmla="*/ 3 h 61"/>
                <a:gd name="T32" fmla="*/ 57 w 67"/>
                <a:gd name="T33" fmla="*/ 8 h 61"/>
                <a:gd name="T34" fmla="*/ 64 w 67"/>
                <a:gd name="T35" fmla="*/ 20 h 61"/>
                <a:gd name="T36" fmla="*/ 64 w 67"/>
                <a:gd name="T37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61">
                  <a:moveTo>
                    <a:pt x="64" y="34"/>
                  </a:moveTo>
                  <a:cubicBezTo>
                    <a:pt x="64" y="37"/>
                    <a:pt x="64" y="40"/>
                    <a:pt x="64" y="44"/>
                  </a:cubicBezTo>
                  <a:cubicBezTo>
                    <a:pt x="55" y="44"/>
                    <a:pt x="53" y="51"/>
                    <a:pt x="52" y="58"/>
                  </a:cubicBezTo>
                  <a:cubicBezTo>
                    <a:pt x="50" y="59"/>
                    <a:pt x="48" y="60"/>
                    <a:pt x="45" y="61"/>
                  </a:cubicBezTo>
                  <a:cubicBezTo>
                    <a:pt x="41" y="59"/>
                    <a:pt x="40" y="55"/>
                    <a:pt x="38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1" y="47"/>
                    <a:pt x="30" y="55"/>
                    <a:pt x="25" y="57"/>
                  </a:cubicBezTo>
                  <a:cubicBezTo>
                    <a:pt x="22" y="58"/>
                    <a:pt x="19" y="61"/>
                    <a:pt x="15" y="58"/>
                  </a:cubicBezTo>
                  <a:cubicBezTo>
                    <a:pt x="12" y="55"/>
                    <a:pt x="12" y="52"/>
                    <a:pt x="14" y="49"/>
                  </a:cubicBezTo>
                  <a:cubicBezTo>
                    <a:pt x="16" y="47"/>
                    <a:pt x="16" y="44"/>
                    <a:pt x="16" y="41"/>
                  </a:cubicBezTo>
                  <a:cubicBezTo>
                    <a:pt x="19" y="34"/>
                    <a:pt x="10" y="32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0" y="13"/>
                    <a:pt x="14" y="18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2" y="14"/>
                    <a:pt x="24" y="12"/>
                    <a:pt x="26" y="8"/>
                  </a:cubicBezTo>
                  <a:cubicBezTo>
                    <a:pt x="27" y="4"/>
                    <a:pt x="30" y="0"/>
                    <a:pt x="35" y="3"/>
                  </a:cubicBezTo>
                  <a:cubicBezTo>
                    <a:pt x="42" y="8"/>
                    <a:pt x="47" y="13"/>
                    <a:pt x="57" y="8"/>
                  </a:cubicBezTo>
                  <a:cubicBezTo>
                    <a:pt x="67" y="4"/>
                    <a:pt x="66" y="13"/>
                    <a:pt x="64" y="20"/>
                  </a:cubicBezTo>
                  <a:cubicBezTo>
                    <a:pt x="62" y="24"/>
                    <a:pt x="62" y="29"/>
                    <a:pt x="64" y="34"/>
                  </a:cubicBezTo>
                  <a:close/>
                </a:path>
              </a:pathLst>
            </a:custGeom>
            <a:solidFill>
              <a:srgbClr val="FCF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66">
              <a:extLst>
                <a:ext uri="{FF2B5EF4-FFF2-40B4-BE49-F238E27FC236}">
                  <a16:creationId xmlns:a16="http://schemas.microsoft.com/office/drawing/2014/main" id="{CC95443F-83F8-4F98-9E24-6360F29849A7}"/>
                </a:ext>
              </a:extLst>
            </p:cNvPr>
            <p:cNvSpPr/>
            <p:nvPr/>
          </p:nvSpPr>
          <p:spPr bwMode="auto">
            <a:xfrm>
              <a:off x="4154563" y="732031"/>
              <a:ext cx="51090" cy="25545"/>
            </a:xfrm>
            <a:custGeom>
              <a:avLst/>
              <a:gdLst>
                <a:gd name="T0" fmla="*/ 4 w 28"/>
                <a:gd name="T1" fmla="*/ 1 h 14"/>
                <a:gd name="T2" fmla="*/ 17 w 28"/>
                <a:gd name="T3" fmla="*/ 5 h 14"/>
                <a:gd name="T4" fmla="*/ 28 w 28"/>
                <a:gd name="T5" fmla="*/ 3 h 14"/>
                <a:gd name="T6" fmla="*/ 14 w 28"/>
                <a:gd name="T7" fmla="*/ 11 h 14"/>
                <a:gd name="T8" fmla="*/ 4 w 28"/>
                <a:gd name="T9" fmla="*/ 11 h 14"/>
                <a:gd name="T10" fmla="*/ 4 w 28"/>
                <a:gd name="T1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4">
                  <a:moveTo>
                    <a:pt x="4" y="1"/>
                  </a:moveTo>
                  <a:cubicBezTo>
                    <a:pt x="6" y="11"/>
                    <a:pt x="9" y="12"/>
                    <a:pt x="17" y="5"/>
                  </a:cubicBezTo>
                  <a:cubicBezTo>
                    <a:pt x="24" y="0"/>
                    <a:pt x="24" y="0"/>
                    <a:pt x="28" y="3"/>
                  </a:cubicBezTo>
                  <a:cubicBezTo>
                    <a:pt x="22" y="3"/>
                    <a:pt x="19" y="10"/>
                    <a:pt x="14" y="11"/>
                  </a:cubicBezTo>
                  <a:cubicBezTo>
                    <a:pt x="10" y="12"/>
                    <a:pt x="7" y="14"/>
                    <a:pt x="4" y="11"/>
                  </a:cubicBezTo>
                  <a:cubicBezTo>
                    <a:pt x="0" y="8"/>
                    <a:pt x="0" y="4"/>
                    <a:pt x="4" y="1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67">
              <a:extLst>
                <a:ext uri="{FF2B5EF4-FFF2-40B4-BE49-F238E27FC236}">
                  <a16:creationId xmlns:a16="http://schemas.microsoft.com/office/drawing/2014/main" id="{145BFA92-647A-41A8-B39F-479EC378C8E8}"/>
                </a:ext>
              </a:extLst>
            </p:cNvPr>
            <p:cNvSpPr/>
            <p:nvPr/>
          </p:nvSpPr>
          <p:spPr bwMode="auto">
            <a:xfrm>
              <a:off x="4169537" y="636897"/>
              <a:ext cx="30830" cy="33473"/>
            </a:xfrm>
            <a:custGeom>
              <a:avLst/>
              <a:gdLst>
                <a:gd name="T0" fmla="*/ 17 w 17"/>
                <a:gd name="T1" fmla="*/ 6 h 18"/>
                <a:gd name="T2" fmla="*/ 8 w 17"/>
                <a:gd name="T3" fmla="*/ 13 h 18"/>
                <a:gd name="T4" fmla="*/ 0 w 17"/>
                <a:gd name="T5" fmla="*/ 18 h 18"/>
                <a:gd name="T6" fmla="*/ 6 w 17"/>
                <a:gd name="T7" fmla="*/ 9 h 18"/>
                <a:gd name="T8" fmla="*/ 17 w 17"/>
                <a:gd name="T9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7" y="6"/>
                  </a:moveTo>
                  <a:cubicBezTo>
                    <a:pt x="12" y="6"/>
                    <a:pt x="9" y="9"/>
                    <a:pt x="8" y="13"/>
                  </a:cubicBezTo>
                  <a:cubicBezTo>
                    <a:pt x="7" y="18"/>
                    <a:pt x="4" y="18"/>
                    <a:pt x="0" y="18"/>
                  </a:cubicBezTo>
                  <a:cubicBezTo>
                    <a:pt x="3" y="15"/>
                    <a:pt x="5" y="12"/>
                    <a:pt x="6" y="9"/>
                  </a:cubicBezTo>
                  <a:cubicBezTo>
                    <a:pt x="9" y="5"/>
                    <a:pt x="12" y="0"/>
                    <a:pt x="17" y="6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7A655884-CB3C-4890-A3B3-B42700857C78}"/>
                </a:ext>
              </a:extLst>
            </p:cNvPr>
            <p:cNvSpPr/>
            <p:nvPr/>
          </p:nvSpPr>
          <p:spPr bwMode="auto">
            <a:xfrm>
              <a:off x="4141349" y="666847"/>
              <a:ext cx="28188" cy="25545"/>
            </a:xfrm>
            <a:custGeom>
              <a:avLst/>
              <a:gdLst>
                <a:gd name="T0" fmla="*/ 15 w 15"/>
                <a:gd name="T1" fmla="*/ 2 h 14"/>
                <a:gd name="T2" fmla="*/ 6 w 15"/>
                <a:gd name="T3" fmla="*/ 14 h 14"/>
                <a:gd name="T4" fmla="*/ 2 w 15"/>
                <a:gd name="T5" fmla="*/ 5 h 14"/>
                <a:gd name="T6" fmla="*/ 15 w 15"/>
                <a:gd name="T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4">
                  <a:moveTo>
                    <a:pt x="15" y="2"/>
                  </a:moveTo>
                  <a:cubicBezTo>
                    <a:pt x="12" y="5"/>
                    <a:pt x="1" y="3"/>
                    <a:pt x="6" y="14"/>
                  </a:cubicBezTo>
                  <a:cubicBezTo>
                    <a:pt x="2" y="12"/>
                    <a:pt x="0" y="9"/>
                    <a:pt x="2" y="5"/>
                  </a:cubicBezTo>
                  <a:cubicBezTo>
                    <a:pt x="5" y="0"/>
                    <a:pt x="11" y="2"/>
                    <a:pt x="15" y="2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9">
              <a:extLst>
                <a:ext uri="{FF2B5EF4-FFF2-40B4-BE49-F238E27FC236}">
                  <a16:creationId xmlns:a16="http://schemas.microsoft.com/office/drawing/2014/main" id="{352CEF76-F970-42DA-8C86-165FD0CC3AA4}"/>
                </a:ext>
              </a:extLst>
            </p:cNvPr>
            <p:cNvSpPr/>
            <p:nvPr/>
          </p:nvSpPr>
          <p:spPr bwMode="auto">
            <a:xfrm>
              <a:off x="4232079" y="718818"/>
              <a:ext cx="22022" cy="31711"/>
            </a:xfrm>
            <a:custGeom>
              <a:avLst/>
              <a:gdLst>
                <a:gd name="T0" fmla="*/ 0 w 12"/>
                <a:gd name="T1" fmla="*/ 17 h 17"/>
                <a:gd name="T2" fmla="*/ 12 w 12"/>
                <a:gd name="T3" fmla="*/ 3 h 17"/>
                <a:gd name="T4" fmla="*/ 0 w 1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7">
                  <a:moveTo>
                    <a:pt x="0" y="17"/>
                  </a:moveTo>
                  <a:cubicBezTo>
                    <a:pt x="0" y="9"/>
                    <a:pt x="0" y="0"/>
                    <a:pt x="12" y="3"/>
                  </a:cubicBezTo>
                  <a:cubicBezTo>
                    <a:pt x="5" y="5"/>
                    <a:pt x="3" y="11"/>
                    <a:pt x="0" y="17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70">
              <a:extLst>
                <a:ext uri="{FF2B5EF4-FFF2-40B4-BE49-F238E27FC236}">
                  <a16:creationId xmlns:a16="http://schemas.microsoft.com/office/drawing/2014/main" id="{ADC24673-91F7-4517-8DD1-1BA6F263338E}"/>
                </a:ext>
              </a:extLst>
            </p:cNvPr>
            <p:cNvSpPr/>
            <p:nvPr/>
          </p:nvSpPr>
          <p:spPr bwMode="auto">
            <a:xfrm>
              <a:off x="4151039" y="692392"/>
              <a:ext cx="25545" cy="26426"/>
            </a:xfrm>
            <a:custGeom>
              <a:avLst/>
              <a:gdLst>
                <a:gd name="T0" fmla="*/ 1 w 14"/>
                <a:gd name="T1" fmla="*/ 0 h 14"/>
                <a:gd name="T2" fmla="*/ 8 w 14"/>
                <a:gd name="T3" fmla="*/ 14 h 14"/>
                <a:gd name="T4" fmla="*/ 1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" y="0"/>
                  </a:moveTo>
                  <a:cubicBezTo>
                    <a:pt x="5" y="4"/>
                    <a:pt x="14" y="6"/>
                    <a:pt x="8" y="14"/>
                  </a:cubicBezTo>
                  <a:cubicBezTo>
                    <a:pt x="8" y="8"/>
                    <a:pt x="0" y="6"/>
                    <a:pt x="1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71">
              <a:extLst>
                <a:ext uri="{FF2B5EF4-FFF2-40B4-BE49-F238E27FC236}">
                  <a16:creationId xmlns:a16="http://schemas.microsoft.com/office/drawing/2014/main" id="{D7CE79D3-0B0E-4D92-BDBE-28773EE9B51A}"/>
                </a:ext>
              </a:extLst>
            </p:cNvPr>
            <p:cNvSpPr/>
            <p:nvPr/>
          </p:nvSpPr>
          <p:spPr bwMode="auto">
            <a:xfrm>
              <a:off x="4244411" y="679179"/>
              <a:ext cx="9690" cy="26426"/>
            </a:xfrm>
            <a:custGeom>
              <a:avLst/>
              <a:gdLst>
                <a:gd name="T0" fmla="*/ 5 w 5"/>
                <a:gd name="T1" fmla="*/ 14 h 14"/>
                <a:gd name="T2" fmla="*/ 5 w 5"/>
                <a:gd name="T3" fmla="*/ 0 h 14"/>
                <a:gd name="T4" fmla="*/ 5 w 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4">
                  <a:moveTo>
                    <a:pt x="5" y="14"/>
                  </a:moveTo>
                  <a:cubicBezTo>
                    <a:pt x="0" y="9"/>
                    <a:pt x="0" y="4"/>
                    <a:pt x="5" y="0"/>
                  </a:cubicBezTo>
                  <a:cubicBezTo>
                    <a:pt x="5" y="4"/>
                    <a:pt x="5" y="9"/>
                    <a:pt x="5" y="14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72">
              <a:extLst>
                <a:ext uri="{FF2B5EF4-FFF2-40B4-BE49-F238E27FC236}">
                  <a16:creationId xmlns:a16="http://schemas.microsoft.com/office/drawing/2014/main" id="{BAD55FF5-9697-4834-917F-29EC6FF78CA2}"/>
                </a:ext>
              </a:extLst>
            </p:cNvPr>
            <p:cNvSpPr/>
            <p:nvPr/>
          </p:nvSpPr>
          <p:spPr bwMode="auto">
            <a:xfrm>
              <a:off x="4205653" y="737317"/>
              <a:ext cx="13213" cy="18498"/>
            </a:xfrm>
            <a:custGeom>
              <a:avLst/>
              <a:gdLst>
                <a:gd name="T0" fmla="*/ 0 w 7"/>
                <a:gd name="T1" fmla="*/ 0 h 10"/>
                <a:gd name="T2" fmla="*/ 7 w 7"/>
                <a:gd name="T3" fmla="*/ 10 h 10"/>
                <a:gd name="T4" fmla="*/ 0 w 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0" y="0"/>
                  </a:moveTo>
                  <a:cubicBezTo>
                    <a:pt x="2" y="3"/>
                    <a:pt x="5" y="6"/>
                    <a:pt x="7" y="10"/>
                  </a:cubicBezTo>
                  <a:cubicBezTo>
                    <a:pt x="1" y="9"/>
                    <a:pt x="0" y="5"/>
                    <a:pt x="0" y="0"/>
                  </a:cubicBezTo>
                  <a:close/>
                </a:path>
              </a:pathLst>
            </a:custGeom>
            <a:solidFill>
              <a:srgbClr val="FE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73">
              <a:extLst>
                <a:ext uri="{FF2B5EF4-FFF2-40B4-BE49-F238E27FC236}">
                  <a16:creationId xmlns:a16="http://schemas.microsoft.com/office/drawing/2014/main" id="{2E92CE91-2B90-4908-9C81-213ADAA95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4303" y="621923"/>
              <a:ext cx="126845" cy="125084"/>
            </a:xfrm>
            <a:custGeom>
              <a:avLst/>
              <a:gdLst>
                <a:gd name="T0" fmla="*/ 39 w 69"/>
                <a:gd name="T1" fmla="*/ 22 h 67"/>
                <a:gd name="T2" fmla="*/ 47 w 69"/>
                <a:gd name="T3" fmla="*/ 14 h 67"/>
                <a:gd name="T4" fmla="*/ 56 w 69"/>
                <a:gd name="T5" fmla="*/ 6 h 67"/>
                <a:gd name="T6" fmla="*/ 65 w 69"/>
                <a:gd name="T7" fmla="*/ 9 h 67"/>
                <a:gd name="T8" fmla="*/ 58 w 69"/>
                <a:gd name="T9" fmla="*/ 28 h 67"/>
                <a:gd name="T10" fmla="*/ 55 w 69"/>
                <a:gd name="T11" fmla="*/ 30 h 67"/>
                <a:gd name="T12" fmla="*/ 66 w 69"/>
                <a:gd name="T13" fmla="*/ 43 h 67"/>
                <a:gd name="T14" fmla="*/ 52 w 69"/>
                <a:gd name="T15" fmla="*/ 47 h 67"/>
                <a:gd name="T16" fmla="*/ 53 w 69"/>
                <a:gd name="T17" fmla="*/ 57 h 67"/>
                <a:gd name="T18" fmla="*/ 48 w 69"/>
                <a:gd name="T19" fmla="*/ 65 h 67"/>
                <a:gd name="T20" fmla="*/ 38 w 69"/>
                <a:gd name="T21" fmla="*/ 62 h 67"/>
                <a:gd name="T22" fmla="*/ 31 w 69"/>
                <a:gd name="T23" fmla="*/ 51 h 67"/>
                <a:gd name="T24" fmla="*/ 10 w 69"/>
                <a:gd name="T25" fmla="*/ 60 h 67"/>
                <a:gd name="T26" fmla="*/ 13 w 69"/>
                <a:gd name="T27" fmla="*/ 40 h 67"/>
                <a:gd name="T28" fmla="*/ 1 w 69"/>
                <a:gd name="T29" fmla="*/ 33 h 67"/>
                <a:gd name="T30" fmla="*/ 1 w 69"/>
                <a:gd name="T31" fmla="*/ 23 h 67"/>
                <a:gd name="T32" fmla="*/ 19 w 69"/>
                <a:gd name="T33" fmla="*/ 20 h 67"/>
                <a:gd name="T34" fmla="*/ 18 w 69"/>
                <a:gd name="T35" fmla="*/ 11 h 67"/>
                <a:gd name="T36" fmla="*/ 23 w 69"/>
                <a:gd name="T37" fmla="*/ 2 h 67"/>
                <a:gd name="T38" fmla="*/ 33 w 69"/>
                <a:gd name="T39" fmla="*/ 4 h 67"/>
                <a:gd name="T40" fmla="*/ 39 w 69"/>
                <a:gd name="T41" fmla="*/ 22 h 67"/>
                <a:gd name="T42" fmla="*/ 28 w 69"/>
                <a:gd name="T43" fmla="*/ 35 h 67"/>
                <a:gd name="T44" fmla="*/ 12 w 69"/>
                <a:gd name="T45" fmla="*/ 48 h 67"/>
                <a:gd name="T46" fmla="*/ 12 w 69"/>
                <a:gd name="T47" fmla="*/ 56 h 67"/>
                <a:gd name="T48" fmla="*/ 22 w 69"/>
                <a:gd name="T49" fmla="*/ 57 h 67"/>
                <a:gd name="T50" fmla="*/ 28 w 69"/>
                <a:gd name="T51" fmla="*/ 35 h 67"/>
                <a:gd name="T52" fmla="*/ 35 w 69"/>
                <a:gd name="T53" fmla="*/ 34 h 67"/>
                <a:gd name="T54" fmla="*/ 34 w 69"/>
                <a:gd name="T55" fmla="*/ 35 h 67"/>
                <a:gd name="T56" fmla="*/ 40 w 69"/>
                <a:gd name="T57" fmla="*/ 59 h 67"/>
                <a:gd name="T58" fmla="*/ 47 w 69"/>
                <a:gd name="T59" fmla="*/ 61 h 67"/>
                <a:gd name="T60" fmla="*/ 49 w 69"/>
                <a:gd name="T61" fmla="*/ 53 h 67"/>
                <a:gd name="T62" fmla="*/ 35 w 69"/>
                <a:gd name="T63" fmla="*/ 34 h 67"/>
                <a:gd name="T64" fmla="*/ 41 w 69"/>
                <a:gd name="T65" fmla="*/ 27 h 67"/>
                <a:gd name="T66" fmla="*/ 54 w 69"/>
                <a:gd name="T67" fmla="*/ 26 h 67"/>
                <a:gd name="T68" fmla="*/ 57 w 69"/>
                <a:gd name="T69" fmla="*/ 24 h 67"/>
                <a:gd name="T70" fmla="*/ 60 w 69"/>
                <a:gd name="T71" fmla="*/ 9 h 67"/>
                <a:gd name="T72" fmla="*/ 41 w 69"/>
                <a:gd name="T73" fmla="*/ 27 h 67"/>
                <a:gd name="T74" fmla="*/ 27 w 69"/>
                <a:gd name="T75" fmla="*/ 30 h 67"/>
                <a:gd name="T76" fmla="*/ 12 w 69"/>
                <a:gd name="T77" fmla="*/ 21 h 67"/>
                <a:gd name="T78" fmla="*/ 5 w 69"/>
                <a:gd name="T79" fmla="*/ 25 h 67"/>
                <a:gd name="T80" fmla="*/ 9 w 69"/>
                <a:gd name="T81" fmla="*/ 34 h 67"/>
                <a:gd name="T82" fmla="*/ 27 w 69"/>
                <a:gd name="T83" fmla="*/ 30 h 67"/>
                <a:gd name="T84" fmla="*/ 34 w 69"/>
                <a:gd name="T85" fmla="*/ 30 h 67"/>
                <a:gd name="T86" fmla="*/ 30 w 69"/>
                <a:gd name="T87" fmla="*/ 8 h 67"/>
                <a:gd name="T88" fmla="*/ 25 w 69"/>
                <a:gd name="T89" fmla="*/ 6 h 67"/>
                <a:gd name="T90" fmla="*/ 22 w 69"/>
                <a:gd name="T91" fmla="*/ 11 h 67"/>
                <a:gd name="T92" fmla="*/ 24 w 69"/>
                <a:gd name="T93" fmla="*/ 18 h 67"/>
                <a:gd name="T94" fmla="*/ 34 w 69"/>
                <a:gd name="T95" fmla="*/ 30 h 67"/>
                <a:gd name="T96" fmla="*/ 41 w 69"/>
                <a:gd name="T97" fmla="*/ 31 h 67"/>
                <a:gd name="T98" fmla="*/ 57 w 69"/>
                <a:gd name="T99" fmla="*/ 45 h 67"/>
                <a:gd name="T100" fmla="*/ 63 w 69"/>
                <a:gd name="T101" fmla="*/ 41 h 67"/>
                <a:gd name="T102" fmla="*/ 60 w 69"/>
                <a:gd name="T103" fmla="*/ 37 h 67"/>
                <a:gd name="T104" fmla="*/ 41 w 69"/>
                <a:gd name="T105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67">
                  <a:moveTo>
                    <a:pt x="39" y="22"/>
                  </a:moveTo>
                  <a:cubicBezTo>
                    <a:pt x="42" y="19"/>
                    <a:pt x="44" y="16"/>
                    <a:pt x="47" y="14"/>
                  </a:cubicBezTo>
                  <a:cubicBezTo>
                    <a:pt x="50" y="11"/>
                    <a:pt x="52" y="8"/>
                    <a:pt x="56" y="6"/>
                  </a:cubicBezTo>
                  <a:cubicBezTo>
                    <a:pt x="60" y="3"/>
                    <a:pt x="64" y="4"/>
                    <a:pt x="65" y="9"/>
                  </a:cubicBezTo>
                  <a:cubicBezTo>
                    <a:pt x="68" y="19"/>
                    <a:pt x="66" y="25"/>
                    <a:pt x="58" y="28"/>
                  </a:cubicBezTo>
                  <a:cubicBezTo>
                    <a:pt x="57" y="29"/>
                    <a:pt x="56" y="29"/>
                    <a:pt x="55" y="30"/>
                  </a:cubicBezTo>
                  <a:cubicBezTo>
                    <a:pt x="59" y="34"/>
                    <a:pt x="69" y="34"/>
                    <a:pt x="66" y="43"/>
                  </a:cubicBezTo>
                  <a:cubicBezTo>
                    <a:pt x="63" y="49"/>
                    <a:pt x="60" y="50"/>
                    <a:pt x="52" y="47"/>
                  </a:cubicBezTo>
                  <a:cubicBezTo>
                    <a:pt x="52" y="51"/>
                    <a:pt x="54" y="54"/>
                    <a:pt x="53" y="57"/>
                  </a:cubicBezTo>
                  <a:cubicBezTo>
                    <a:pt x="52" y="60"/>
                    <a:pt x="50" y="64"/>
                    <a:pt x="48" y="65"/>
                  </a:cubicBezTo>
                  <a:cubicBezTo>
                    <a:pt x="44" y="67"/>
                    <a:pt x="40" y="66"/>
                    <a:pt x="38" y="62"/>
                  </a:cubicBezTo>
                  <a:cubicBezTo>
                    <a:pt x="35" y="59"/>
                    <a:pt x="33" y="55"/>
                    <a:pt x="31" y="51"/>
                  </a:cubicBezTo>
                  <a:cubicBezTo>
                    <a:pt x="24" y="62"/>
                    <a:pt x="17" y="65"/>
                    <a:pt x="10" y="60"/>
                  </a:cubicBezTo>
                  <a:cubicBezTo>
                    <a:pt x="5" y="57"/>
                    <a:pt x="6" y="50"/>
                    <a:pt x="13" y="40"/>
                  </a:cubicBezTo>
                  <a:cubicBezTo>
                    <a:pt x="9" y="38"/>
                    <a:pt x="4" y="36"/>
                    <a:pt x="1" y="33"/>
                  </a:cubicBezTo>
                  <a:cubicBezTo>
                    <a:pt x="0" y="31"/>
                    <a:pt x="0" y="26"/>
                    <a:pt x="1" y="23"/>
                  </a:cubicBezTo>
                  <a:cubicBezTo>
                    <a:pt x="3" y="16"/>
                    <a:pt x="8" y="15"/>
                    <a:pt x="19" y="20"/>
                  </a:cubicBezTo>
                  <a:cubicBezTo>
                    <a:pt x="19" y="17"/>
                    <a:pt x="18" y="14"/>
                    <a:pt x="18" y="11"/>
                  </a:cubicBezTo>
                  <a:cubicBezTo>
                    <a:pt x="19" y="7"/>
                    <a:pt x="21" y="4"/>
                    <a:pt x="23" y="2"/>
                  </a:cubicBezTo>
                  <a:cubicBezTo>
                    <a:pt x="26" y="0"/>
                    <a:pt x="30" y="2"/>
                    <a:pt x="33" y="4"/>
                  </a:cubicBezTo>
                  <a:cubicBezTo>
                    <a:pt x="38" y="9"/>
                    <a:pt x="39" y="14"/>
                    <a:pt x="39" y="22"/>
                  </a:cubicBezTo>
                  <a:close/>
                  <a:moveTo>
                    <a:pt x="28" y="35"/>
                  </a:moveTo>
                  <a:cubicBezTo>
                    <a:pt x="23" y="39"/>
                    <a:pt x="17" y="43"/>
                    <a:pt x="12" y="48"/>
                  </a:cubicBezTo>
                  <a:cubicBezTo>
                    <a:pt x="11" y="50"/>
                    <a:pt x="11" y="56"/>
                    <a:pt x="12" y="56"/>
                  </a:cubicBezTo>
                  <a:cubicBezTo>
                    <a:pt x="15" y="58"/>
                    <a:pt x="19" y="58"/>
                    <a:pt x="22" y="57"/>
                  </a:cubicBezTo>
                  <a:cubicBezTo>
                    <a:pt x="28" y="54"/>
                    <a:pt x="31" y="43"/>
                    <a:pt x="28" y="35"/>
                  </a:cubicBezTo>
                  <a:close/>
                  <a:moveTo>
                    <a:pt x="35" y="34"/>
                  </a:moveTo>
                  <a:cubicBezTo>
                    <a:pt x="35" y="34"/>
                    <a:pt x="34" y="35"/>
                    <a:pt x="34" y="35"/>
                  </a:cubicBezTo>
                  <a:cubicBezTo>
                    <a:pt x="33" y="44"/>
                    <a:pt x="34" y="52"/>
                    <a:pt x="40" y="59"/>
                  </a:cubicBezTo>
                  <a:cubicBezTo>
                    <a:pt x="42" y="60"/>
                    <a:pt x="45" y="62"/>
                    <a:pt x="47" y="61"/>
                  </a:cubicBezTo>
                  <a:cubicBezTo>
                    <a:pt x="50" y="60"/>
                    <a:pt x="51" y="56"/>
                    <a:pt x="49" y="53"/>
                  </a:cubicBezTo>
                  <a:cubicBezTo>
                    <a:pt x="45" y="47"/>
                    <a:pt x="40" y="40"/>
                    <a:pt x="35" y="34"/>
                  </a:cubicBezTo>
                  <a:close/>
                  <a:moveTo>
                    <a:pt x="41" y="27"/>
                  </a:moveTo>
                  <a:cubicBezTo>
                    <a:pt x="45" y="27"/>
                    <a:pt x="49" y="26"/>
                    <a:pt x="54" y="26"/>
                  </a:cubicBezTo>
                  <a:cubicBezTo>
                    <a:pt x="55" y="26"/>
                    <a:pt x="56" y="25"/>
                    <a:pt x="57" y="24"/>
                  </a:cubicBezTo>
                  <a:cubicBezTo>
                    <a:pt x="63" y="21"/>
                    <a:pt x="65" y="14"/>
                    <a:pt x="60" y="9"/>
                  </a:cubicBezTo>
                  <a:cubicBezTo>
                    <a:pt x="54" y="11"/>
                    <a:pt x="44" y="20"/>
                    <a:pt x="41" y="27"/>
                  </a:cubicBezTo>
                  <a:close/>
                  <a:moveTo>
                    <a:pt x="27" y="30"/>
                  </a:moveTo>
                  <a:cubicBezTo>
                    <a:pt x="22" y="27"/>
                    <a:pt x="17" y="24"/>
                    <a:pt x="12" y="21"/>
                  </a:cubicBezTo>
                  <a:cubicBezTo>
                    <a:pt x="8" y="19"/>
                    <a:pt x="6" y="21"/>
                    <a:pt x="5" y="25"/>
                  </a:cubicBezTo>
                  <a:cubicBezTo>
                    <a:pt x="3" y="29"/>
                    <a:pt x="5" y="34"/>
                    <a:pt x="9" y="34"/>
                  </a:cubicBezTo>
                  <a:cubicBezTo>
                    <a:pt x="15" y="35"/>
                    <a:pt x="22" y="36"/>
                    <a:pt x="27" y="30"/>
                  </a:cubicBezTo>
                  <a:close/>
                  <a:moveTo>
                    <a:pt x="34" y="30"/>
                  </a:moveTo>
                  <a:cubicBezTo>
                    <a:pt x="38" y="22"/>
                    <a:pt x="36" y="13"/>
                    <a:pt x="30" y="8"/>
                  </a:cubicBezTo>
                  <a:cubicBezTo>
                    <a:pt x="29" y="6"/>
                    <a:pt x="26" y="5"/>
                    <a:pt x="25" y="6"/>
                  </a:cubicBezTo>
                  <a:cubicBezTo>
                    <a:pt x="23" y="7"/>
                    <a:pt x="22" y="9"/>
                    <a:pt x="22" y="11"/>
                  </a:cubicBezTo>
                  <a:cubicBezTo>
                    <a:pt x="22" y="13"/>
                    <a:pt x="23" y="16"/>
                    <a:pt x="24" y="18"/>
                  </a:cubicBezTo>
                  <a:cubicBezTo>
                    <a:pt x="27" y="22"/>
                    <a:pt x="30" y="26"/>
                    <a:pt x="34" y="30"/>
                  </a:cubicBezTo>
                  <a:close/>
                  <a:moveTo>
                    <a:pt x="41" y="31"/>
                  </a:moveTo>
                  <a:cubicBezTo>
                    <a:pt x="44" y="39"/>
                    <a:pt x="50" y="42"/>
                    <a:pt x="57" y="45"/>
                  </a:cubicBezTo>
                  <a:cubicBezTo>
                    <a:pt x="58" y="45"/>
                    <a:pt x="61" y="43"/>
                    <a:pt x="63" y="41"/>
                  </a:cubicBezTo>
                  <a:cubicBezTo>
                    <a:pt x="62" y="40"/>
                    <a:pt x="61" y="38"/>
                    <a:pt x="60" y="37"/>
                  </a:cubicBezTo>
                  <a:cubicBezTo>
                    <a:pt x="54" y="35"/>
                    <a:pt x="48" y="33"/>
                    <a:pt x="41" y="31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5" name="稻壳儿春秋广告/盗版必究">
            <a:extLst>
              <a:ext uri="{FF2B5EF4-FFF2-40B4-BE49-F238E27FC236}">
                <a16:creationId xmlns:a16="http://schemas.microsoft.com/office/drawing/2014/main" id="{CB5FCE96-5B32-409A-AD32-56C68EF1CB93}"/>
              </a:ext>
            </a:extLst>
          </p:cNvPr>
          <p:cNvSpPr txBox="1"/>
          <p:nvPr/>
        </p:nvSpPr>
        <p:spPr>
          <a:xfrm>
            <a:off x="4865344" y="748146"/>
            <a:ext cx="2461311" cy="281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636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CA11D0-D697-420B-B27A-320483E1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749" y="1980436"/>
            <a:ext cx="1225223" cy="3704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D3BA76E-61B6-4596-BD3F-636FFDE6C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64" y="2068628"/>
            <a:ext cx="1225223" cy="306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83427F-2DEF-4200-AD73-A9425B4BE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776" y="4154256"/>
            <a:ext cx="1218196" cy="29594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C4AF7C3-65C5-4A08-84AA-821849A3D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028" y="4154256"/>
            <a:ext cx="1163604" cy="295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460</Words>
  <Application>Microsoft Office PowerPoint</Application>
  <PresentationFormat>宽屏</PresentationFormat>
  <Paragraphs>59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微软雅黑</vt:lpstr>
      <vt:lpstr>方正卡通简体</vt:lpstr>
      <vt:lpstr>Arial</vt:lpstr>
      <vt:lpstr>Calibri</vt:lpstr>
      <vt:lpstr>等线</vt:lpstr>
      <vt:lpstr>等线 Light</vt:lpstr>
      <vt:lpstr>方正姚体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赵春波</dc:creator>
  <cp:lastModifiedBy>Daisy 哇哈哈</cp:lastModifiedBy>
  <cp:revision>30</cp:revision>
  <dcterms:created xsi:type="dcterms:W3CDTF">2018-11-08T00:23:47Z</dcterms:created>
  <dcterms:modified xsi:type="dcterms:W3CDTF">2020-04-29T11:57:05Z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