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  <p:sldMasterId id="2147484136" r:id="rId2"/>
  </p:sldMasterIdLst>
  <p:notesMasterIdLst>
    <p:notesMasterId r:id="rId18"/>
  </p:notesMasterIdLst>
  <p:sldIdLst>
    <p:sldId id="259" r:id="rId3"/>
    <p:sldId id="336" r:id="rId4"/>
    <p:sldId id="376" r:id="rId5"/>
    <p:sldId id="377" r:id="rId6"/>
    <p:sldId id="396" r:id="rId7"/>
    <p:sldId id="398" r:id="rId8"/>
    <p:sldId id="399" r:id="rId9"/>
    <p:sldId id="400" r:id="rId10"/>
    <p:sldId id="326" r:id="rId11"/>
    <p:sldId id="401" r:id="rId12"/>
    <p:sldId id="385" r:id="rId13"/>
    <p:sldId id="402" r:id="rId14"/>
    <p:sldId id="403" r:id="rId15"/>
    <p:sldId id="404" r:id="rId16"/>
    <p:sldId id="35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網頁後端基礎" id="{984BB56D-3B92-4B64-8631-1CFACE06FB67}">
          <p14:sldIdLst>
            <p14:sldId id="259"/>
          </p14:sldIdLst>
        </p14:section>
        <p14:section name="PHP-3-取得HTML傳遞參數" id="{04AD65BE-CB55-49D3-AF87-0E4FC99C151B}">
          <p14:sldIdLst>
            <p14:sldId id="336"/>
            <p14:sldId id="376"/>
            <p14:sldId id="377"/>
            <p14:sldId id="396"/>
            <p14:sldId id="398"/>
            <p14:sldId id="399"/>
          </p14:sldIdLst>
        </p14:section>
        <p14:section name="PHP-3-函式" id="{96E374F5-C495-4E95-8455-4468996BAE2C}">
          <p14:sldIdLst>
            <p14:sldId id="400"/>
            <p14:sldId id="326"/>
            <p14:sldId id="401"/>
          </p14:sldIdLst>
        </p14:section>
        <p14:section name="PHP-3-物件" id="{E0326E98-262F-4711-A7A2-0299C27FEE83}">
          <p14:sldIdLst>
            <p14:sldId id="385"/>
            <p14:sldId id="402"/>
            <p14:sldId id="403"/>
            <p14:sldId id="404"/>
          </p14:sldIdLst>
        </p14:section>
        <p14:section name="作業" id="{C26EF7CD-BA02-4B15-BC6F-B5DB7D6D2B6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652" autoAdjust="0"/>
  </p:normalViewPr>
  <p:slideViewPr>
    <p:cSldViewPr snapToObjects="1">
      <p:cViewPr varScale="1">
        <p:scale>
          <a:sx n="95" d="100"/>
          <a:sy n="95" d="100"/>
        </p:scale>
        <p:origin x="1236" y="90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281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10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3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5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89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剛剛那段就會變成這樣：</a:t>
            </a:r>
            <a:r>
              <a:rPr lang="en-US" altLang="zh-TW" dirty="0"/>
              <a:t>title</a:t>
            </a:r>
            <a:r>
              <a:rPr lang="zh-TW" altLang="en-US" dirty="0"/>
              <a:t> 標籤對應到標題，</a:t>
            </a:r>
            <a:r>
              <a:rPr lang="en-US" altLang="zh-TW" dirty="0"/>
              <a:t>body</a:t>
            </a:r>
            <a:r>
              <a:rPr lang="zh-TW" altLang="en-US" dirty="0"/>
              <a:t> 標籤內的網站內文就對應到網站顯示的內容。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42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9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25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60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9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49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C01703-BE88-4257-8341-749760A36C7F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9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45BE79-F81D-4467-8BAE-74A57F5FE3A7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6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005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9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7D3C-577F-4D7D-9664-ACB91FF2738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218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32AB04-7A3A-4AD3-B5C4-24FA6E1C32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834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928FD0-903C-4861-A1CF-ECE6BBC82809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7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88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1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1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2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2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9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5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59FBCA-491C-4D26-8A6F-18A6CE50F63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72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4DA295-0B0E-4FCA-87A9-D994F66169F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F02C3A-3DC5-4E5F-9ED0-415821EA08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4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0930E7-B194-4E29-85BC-607FA885446B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02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D5E4D6-F73F-4219-AA47-4A4853891E23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9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A6F1EA5-A2DD-4E96-B6ED-4B04749C9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118" l="10000" r="90000">
                        <a14:foregroundMark x1="30824" y1="88235" x2="30824" y2="88235"/>
                        <a14:foregroundMark x1="20706" y1="89529" x2="20706" y2="89529"/>
                        <a14:foregroundMark x1="33412" y1="90118" x2="33412" y2="90118"/>
                        <a14:foregroundMark x1="40353" y1="88588" x2="40353" y2="88588"/>
                        <a14:foregroundMark x1="45647" y1="87882" x2="45647" y2="87882"/>
                        <a14:foregroundMark x1="48235" y1="87529" x2="48235" y2="87529"/>
                        <a14:foregroundMark x1="54941" y1="87647" x2="54941" y2="87647"/>
                        <a14:foregroundMark x1="62235" y1="87765" x2="62235" y2="87765"/>
                        <a14:foregroundMark x1="66235" y1="87059" x2="66235" y2="87059"/>
                        <a14:foregroundMark x1="70471" y1="86706" x2="70471" y2="86706"/>
                        <a14:foregroundMark x1="75412" y1="86824" x2="75412" y2="86824"/>
                        <a14:backgroundMark x1="76824" y1="86118" x2="76824" y2="86118"/>
                        <a14:backgroundMark x1="55529" y1="52824" x2="55529" y2="52824"/>
                        <a14:backgroundMark x1="55412" y1="52824" x2="55412" y2="52824"/>
                        <a14:backgroundMark x1="55529" y1="53059" x2="55647" y2="52353"/>
                        <a14:backgroundMark x1="55647" y1="52471" x2="55647" y2="52471"/>
                        <a14:backgroundMark x1="56000" y1="54471" x2="56706" y2="54706"/>
                        <a14:backgroundMark x1="57176" y1="54941" x2="57176" y2="54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72" y="4419364"/>
            <a:ext cx="2051720" cy="20517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55F0C6-8F5C-4288-B499-817FBC0255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160088"/>
            <a:ext cx="1736474" cy="17364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937768"/>
            <a:ext cx="9144000" cy="109145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網頁</a:t>
            </a:r>
            <a:r>
              <a:rPr lang="zh-TW" altLang="en-US" sz="6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CA56C9-E966-4BFF-B618-E9EE418F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7" b="98517" l="1538" r="98352">
                        <a14:foregroundMark x1="14835" y1="75000" x2="14835" y2="75000"/>
                        <a14:foregroundMark x1="5604" y1="68220" x2="5604" y2="68220"/>
                        <a14:foregroundMark x1="2637" y1="78178" x2="2637" y2="78178"/>
                        <a14:foregroundMark x1="1978" y1="73093" x2="1978" y2="73093"/>
                        <a14:foregroundMark x1="7473" y1="76271" x2="7473" y2="76271"/>
                        <a14:foregroundMark x1="10989" y1="88559" x2="10989" y2="88559"/>
                        <a14:foregroundMark x1="14945" y1="81356" x2="14945" y2="81356"/>
                        <a14:foregroundMark x1="21758" y1="71822" x2="21758" y2="71822"/>
                        <a14:foregroundMark x1="17802" y1="66737" x2="17802" y2="66737"/>
                        <a14:foregroundMark x1="21319" y1="89195" x2="21319" y2="89195"/>
                        <a14:foregroundMark x1="29121" y1="87712" x2="29121" y2="87712"/>
                        <a14:foregroundMark x1="39670" y1="88559" x2="39670" y2="88559"/>
                        <a14:foregroundMark x1="33736" y1="98517" x2="33736" y2="98517"/>
                        <a14:foregroundMark x1="57143" y1="80297" x2="57143" y2="80297"/>
                        <a14:foregroundMark x1="63077" y1="81568" x2="63077" y2="81568"/>
                        <a14:foregroundMark x1="81319" y1="84110" x2="81319" y2="84110"/>
                        <a14:foregroundMark x1="68242" y1="39831" x2="68242" y2="39831"/>
                        <a14:foregroundMark x1="69890" y1="5720" x2="69890" y2="5720"/>
                        <a14:foregroundMark x1="71099" y1="14407" x2="71099" y2="14407"/>
                        <a14:foregroundMark x1="94835" y1="50212" x2="94835" y2="50212"/>
                        <a14:foregroundMark x1="98352" y1="68644" x2="98352" y2="68644"/>
                        <a14:foregroundMark x1="96703" y1="85593" x2="96703" y2="85593"/>
                        <a14:foregroundMark x1="95495" y1="84534" x2="95495" y2="84534"/>
                        <a14:foregroundMark x1="98352" y1="88983" x2="98352" y2="88983"/>
                        <a14:foregroundMark x1="96703" y1="85381" x2="96703" y2="85381"/>
                        <a14:backgroundMark x1="96044" y1="86653" x2="96044" y2="86653"/>
                        <a14:backgroundMark x1="99011" y1="86229" x2="99011" y2="86229"/>
                        <a14:backgroundMark x1="97473" y1="85805" x2="97473" y2="85805"/>
                        <a14:backgroundMark x1="96484" y1="85593" x2="96484" y2="85593"/>
                        <a14:backgroundMark x1="96484" y1="85593" x2="96484" y2="85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19" y="1412776"/>
            <a:ext cx="1979712" cy="10268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40D521C-C88A-421B-B41E-19C3662697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723" y1="49479" x2="40723" y2="49479"/>
                        <a14:foregroundMark x1="48047" y1="50000" x2="48047" y2="50000"/>
                        <a14:foregroundMark x1="57031" y1="48698" x2="57031" y2="48698"/>
                        <a14:foregroundMark x1="70313" y1="49479" x2="70313" y2="49479"/>
                        <a14:foregroundMark x1="81055" y1="50260" x2="81055" y2="5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23153" r="13347" b="23305"/>
          <a:stretch/>
        </p:blipFill>
        <p:spPr>
          <a:xfrm>
            <a:off x="4499989" y="708148"/>
            <a:ext cx="2088232" cy="11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函式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function 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B6AF16-CA1B-45D9-88BE-F00AB09C7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88" y="1124744"/>
            <a:ext cx="6568624" cy="124688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560676E-FBAD-442F-95B9-52053A73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60" y="2578768"/>
            <a:ext cx="3380948" cy="33705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30263C-217B-463B-8131-35B50211E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861" y="2611784"/>
            <a:ext cx="4329139" cy="12059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978990-C173-4C76-8BE6-152B0D229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861" y="4024163"/>
            <a:ext cx="4329139" cy="7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4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3608" y="2040254"/>
            <a:ext cx="8100392" cy="27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的中文一般稱</a:t>
            </a:r>
            <a:r>
              <a:rPr lang="zh-TW" altLang="en-US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en-US" altLang="zh-TW" sz="3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可以想像為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函數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(Functions)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混合在一起的「物件」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33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並使用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728192" y="3979323"/>
            <a:ext cx="5232064" cy="232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建立物件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$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物件變數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裡的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>
              <a:lnSpc>
                <a:spcPct val="150000"/>
              </a:lnSpc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$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物件變數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en-US" altLang="zh-TW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4B66DB-1239-49BC-A60D-324FD4FD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20" y="1124744"/>
            <a:ext cx="7151760" cy="2433733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B09F7A-4076-4351-A8D4-DD086A1F7941}"/>
              </a:ext>
            </a:extLst>
          </p:cNvPr>
          <p:cNvSpPr/>
          <p:nvPr/>
        </p:nvSpPr>
        <p:spPr>
          <a:xfrm>
            <a:off x="996120" y="3140968"/>
            <a:ext cx="2495760" cy="41750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C0DC6D2-420E-407F-A903-264ADACDA22C}"/>
              </a:ext>
            </a:extLst>
          </p:cNvPr>
          <p:cNvSpPr/>
          <p:nvPr/>
        </p:nvSpPr>
        <p:spPr>
          <a:xfrm>
            <a:off x="1631664" y="3979323"/>
            <a:ext cx="5328592" cy="23299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BD02608E-654F-4721-A245-95DF0185A63B}"/>
              </a:ext>
            </a:extLst>
          </p:cNvPr>
          <p:cNvSpPr/>
          <p:nvPr/>
        </p:nvSpPr>
        <p:spPr>
          <a:xfrm>
            <a:off x="2843808" y="3558477"/>
            <a:ext cx="144016" cy="374579"/>
          </a:xfrm>
          <a:prstGeom prst="downArrow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於前端裡使用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AA927D-E3E4-4D8D-9D1A-0B4B77A6894D}"/>
              </a:ext>
            </a:extLst>
          </p:cNvPr>
          <p:cNvSpPr/>
          <p:nvPr/>
        </p:nvSpPr>
        <p:spPr>
          <a:xfrm>
            <a:off x="755576" y="1159179"/>
            <a:ext cx="8244408" cy="386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 (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include_once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引入檔案的時候，如果碰到錯誤，會給出提示，並繼續執行下邊的程式碼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 (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require_once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引入檔案的時候，如果碰到錯誤，會給出提示，並停止執行下邊的程式碼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900E38-5FE8-481C-A8EA-799E4A9F3EE5}"/>
              </a:ext>
            </a:extLst>
          </p:cNvPr>
          <p:cNvSpPr/>
          <p:nvPr/>
        </p:nvSpPr>
        <p:spPr>
          <a:xfrm>
            <a:off x="1475656" y="5350526"/>
            <a:ext cx="6192688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once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的意思為只會引入一次不會重複引入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744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EF754B-73DB-4780-B2ED-EF1B5F64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5" y="982428"/>
            <a:ext cx="5431949" cy="46788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於前端裡使用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B09F7A-4076-4351-A8D4-DD086A1F7941}"/>
              </a:ext>
            </a:extLst>
          </p:cNvPr>
          <p:cNvSpPr/>
          <p:nvPr/>
        </p:nvSpPr>
        <p:spPr>
          <a:xfrm>
            <a:off x="1619672" y="2048100"/>
            <a:ext cx="1967960" cy="21602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A318F8B-AACF-4674-890F-F516E39AFCF3}"/>
              </a:ext>
            </a:extLst>
          </p:cNvPr>
          <p:cNvSpPr/>
          <p:nvPr/>
        </p:nvSpPr>
        <p:spPr>
          <a:xfrm>
            <a:off x="2123728" y="4365104"/>
            <a:ext cx="720000" cy="216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EE77AE-D508-4AF2-B842-1FB8C7D46BFA}"/>
              </a:ext>
            </a:extLst>
          </p:cNvPr>
          <p:cNvSpPr/>
          <p:nvPr/>
        </p:nvSpPr>
        <p:spPr>
          <a:xfrm>
            <a:off x="1949513" y="2744952"/>
            <a:ext cx="1758391" cy="2160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0363DC4-C489-4477-9631-6CED4E5D13D3}"/>
              </a:ext>
            </a:extLst>
          </p:cNvPr>
          <p:cNvSpPr/>
          <p:nvPr/>
        </p:nvSpPr>
        <p:spPr>
          <a:xfrm>
            <a:off x="2698623" y="3357846"/>
            <a:ext cx="2808312" cy="36811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791034-A4A8-420E-AFAF-3ABFAACFCFA2}"/>
              </a:ext>
            </a:extLst>
          </p:cNvPr>
          <p:cNvSpPr txBox="1"/>
          <p:nvPr/>
        </p:nvSpPr>
        <p:spPr>
          <a:xfrm>
            <a:off x="2688052" y="3356138"/>
            <a:ext cx="289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isset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：判斷變數是否存在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E7FBA2-1788-4211-BA4A-6DE834CB012F}"/>
              </a:ext>
            </a:extLst>
          </p:cNvPr>
          <p:cNvSpPr txBox="1"/>
          <p:nvPr/>
        </p:nvSpPr>
        <p:spPr>
          <a:xfrm>
            <a:off x="3777153" y="1956057"/>
            <a:ext cx="197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引入外部</a:t>
            </a:r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32BA82-CD4E-4199-9E2C-71A70CCBE87A}"/>
              </a:ext>
            </a:extLst>
          </p:cNvPr>
          <p:cNvSpPr txBox="1"/>
          <p:nvPr/>
        </p:nvSpPr>
        <p:spPr>
          <a:xfrm>
            <a:off x="2149127" y="4026648"/>
            <a:ext cx="15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endParaRPr lang="zh-TW" altLang="en-US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5BEC568-800D-4C56-85D7-C48BF381D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14" y="5453949"/>
            <a:ext cx="5431949" cy="14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9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934"/>
            <a:ext cx="7886700" cy="4351338"/>
          </a:xfrm>
        </p:spPr>
        <p:txBody>
          <a:bodyPr anchor="t"/>
          <a:lstStyle/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目標：留言板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將之前留言板使用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處理資料並顯示於畫面上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所需語法：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/ POST</a:t>
            </a: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6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8E8D19-3796-40A5-A0F7-A8939BCE6C0B}"/>
              </a:ext>
            </a:extLst>
          </p:cNvPr>
          <p:cNvSpPr/>
          <p:nvPr/>
        </p:nvSpPr>
        <p:spPr>
          <a:xfrm>
            <a:off x="1086999" y="1795283"/>
            <a:ext cx="7941602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方法中的一個，通常用來取得頁面，可以額外帶參數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方法中的一個，通常用來傳遞資料給網站。</a:t>
            </a:r>
            <a:endParaRPr lang="en-US" altLang="zh-TW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常見搭配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 &lt;form&gt; 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一起使用。不過只要是想要傳遞資料給網站都可以用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34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AB8DB5-C32C-4AB3-9E8C-7ED1D4F2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10" y="3026152"/>
            <a:ext cx="7823935" cy="1266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6FA057-3618-434D-843F-D667514DD6B9}"/>
              </a:ext>
            </a:extLst>
          </p:cNvPr>
          <p:cNvSpPr/>
          <p:nvPr/>
        </p:nvSpPr>
        <p:spPr>
          <a:xfrm>
            <a:off x="971600" y="4725144"/>
            <a:ext cx="8172400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你的網址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第一個參數名稱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第二個參數名稱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409276-B36B-45CE-A281-76B0957D5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10" y="1315615"/>
            <a:ext cx="7820688" cy="100704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73C88E-5A38-4929-9AAB-9BF5057FC1C2}"/>
              </a:ext>
            </a:extLst>
          </p:cNvPr>
          <p:cNvSpPr/>
          <p:nvPr/>
        </p:nvSpPr>
        <p:spPr>
          <a:xfrm>
            <a:off x="6588224" y="3445407"/>
            <a:ext cx="2304256" cy="285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11E8DFE-080E-4CAB-9ACB-053458B028CC}"/>
              </a:ext>
            </a:extLst>
          </p:cNvPr>
          <p:cNvSpPr/>
          <p:nvPr/>
        </p:nvSpPr>
        <p:spPr>
          <a:xfrm>
            <a:off x="3923928" y="1639118"/>
            <a:ext cx="1368152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5AEEDDA-CDB9-4909-8FAB-71C67DACD244}"/>
              </a:ext>
            </a:extLst>
          </p:cNvPr>
          <p:cNvCxnSpPr>
            <a:cxnSpLocks/>
          </p:cNvCxnSpPr>
          <p:nvPr/>
        </p:nvCxnSpPr>
        <p:spPr>
          <a:xfrm>
            <a:off x="2411760" y="5373216"/>
            <a:ext cx="655578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FC55BF4-E1BB-4069-B68E-579429BADD7A}"/>
              </a:ext>
            </a:extLst>
          </p:cNvPr>
          <p:cNvSpPr/>
          <p:nvPr/>
        </p:nvSpPr>
        <p:spPr>
          <a:xfrm>
            <a:off x="6552220" y="1672174"/>
            <a:ext cx="1520178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5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6FA057-3618-434D-843F-D667514DD6B9}"/>
              </a:ext>
            </a:extLst>
          </p:cNvPr>
          <p:cNvSpPr/>
          <p:nvPr/>
        </p:nvSpPr>
        <p:spPr>
          <a:xfrm>
            <a:off x="3010549" y="1030046"/>
            <a:ext cx="4104456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檔來接收參數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EBEA83-38FB-40E0-BD08-E345C62B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5" y="1877521"/>
            <a:ext cx="6552021" cy="10958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B432E7-D4CC-4AED-B6F4-78FE54278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39" y="4100031"/>
            <a:ext cx="6639876" cy="1270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029D226-E0E9-4F74-9372-F2E72D1D531A}"/>
              </a:ext>
            </a:extLst>
          </p:cNvPr>
          <p:cNvSpPr/>
          <p:nvPr/>
        </p:nvSpPr>
        <p:spPr>
          <a:xfrm>
            <a:off x="3003780" y="3356992"/>
            <a:ext cx="4104456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於前端使用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endParaRPr lang="zh-TW" altLang="en-US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B8F01F3-EB78-46A1-8728-3B67F8F1FDC6}"/>
              </a:ext>
            </a:extLst>
          </p:cNvPr>
          <p:cNvSpPr/>
          <p:nvPr/>
        </p:nvSpPr>
        <p:spPr>
          <a:xfrm>
            <a:off x="4067944" y="4365104"/>
            <a:ext cx="1368152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AF85E90-A22B-4CAB-8C10-A17D78B62BA6}"/>
              </a:ext>
            </a:extLst>
          </p:cNvPr>
          <p:cNvSpPr/>
          <p:nvPr/>
        </p:nvSpPr>
        <p:spPr>
          <a:xfrm>
            <a:off x="4067944" y="4619027"/>
            <a:ext cx="1584176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5F3508B-92DF-48AF-B34E-603A40718C3F}"/>
              </a:ext>
            </a:extLst>
          </p:cNvPr>
          <p:cNvSpPr/>
          <p:nvPr/>
        </p:nvSpPr>
        <p:spPr>
          <a:xfrm>
            <a:off x="2411760" y="2068785"/>
            <a:ext cx="1584176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1B43F69-76C0-4F67-958D-F7E4CC31D5AC}"/>
              </a:ext>
            </a:extLst>
          </p:cNvPr>
          <p:cNvSpPr/>
          <p:nvPr/>
        </p:nvSpPr>
        <p:spPr>
          <a:xfrm>
            <a:off x="2627784" y="2314515"/>
            <a:ext cx="1728192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CA6DF3-9700-4FA3-8A61-515CFB524A63}"/>
              </a:ext>
            </a:extLst>
          </p:cNvPr>
          <p:cNvSpPr/>
          <p:nvPr/>
        </p:nvSpPr>
        <p:spPr>
          <a:xfrm>
            <a:off x="1941662" y="5683260"/>
            <a:ext cx="6228692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將會去接收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參數名稱</a:t>
            </a:r>
            <a:endParaRPr lang="en-US" altLang="zh-TW" sz="25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來取得參數值</a:t>
            </a:r>
          </a:p>
        </p:txBody>
      </p:sp>
    </p:spTree>
    <p:extLst>
      <p:ext uri="{BB962C8B-B14F-4D97-AF65-F5344CB8AC3E}">
        <p14:creationId xmlns:p14="http://schemas.microsoft.com/office/powerpoint/2010/main" val="30147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854161-AF0E-4B10-8E59-80BDA9DC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908720"/>
            <a:ext cx="4438576" cy="12235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E08B7A-8F85-4F97-84BA-6A7451C0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06" y="4652736"/>
            <a:ext cx="7419779" cy="10166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2A4F3AA-A2DC-47E8-8A10-868E1C279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52" y="2659602"/>
            <a:ext cx="4772691" cy="13527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029A8B1-01A8-4E19-B15E-D0211815D42F}"/>
              </a:ext>
            </a:extLst>
          </p:cNvPr>
          <p:cNvSpPr/>
          <p:nvPr/>
        </p:nvSpPr>
        <p:spPr>
          <a:xfrm>
            <a:off x="3635510" y="2060848"/>
            <a:ext cx="2844573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裡輸入值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CFBAA1-9FF4-41C8-84F4-951F2E09212C}"/>
              </a:ext>
            </a:extLst>
          </p:cNvPr>
          <p:cNvSpPr/>
          <p:nvPr/>
        </p:nvSpPr>
        <p:spPr>
          <a:xfrm>
            <a:off x="3635510" y="4005064"/>
            <a:ext cx="2844573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AC226B9-2607-47F4-8ECD-58513E832C57}"/>
              </a:ext>
            </a:extLst>
          </p:cNvPr>
          <p:cNvSpPr/>
          <p:nvPr/>
        </p:nvSpPr>
        <p:spPr>
          <a:xfrm>
            <a:off x="6732239" y="5013176"/>
            <a:ext cx="2035445" cy="28803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6C5D90-ADEC-43CA-B5A0-2792A608A0C0}"/>
              </a:ext>
            </a:extLst>
          </p:cNvPr>
          <p:cNvSpPr/>
          <p:nvPr/>
        </p:nvSpPr>
        <p:spPr>
          <a:xfrm>
            <a:off x="1150338" y="5714222"/>
            <a:ext cx="7814914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並選擇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傳遞時，一樣會將資料顯示於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zh-TW" altLang="en-US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6FA057-3618-434D-843F-D667514DD6B9}"/>
              </a:ext>
            </a:extLst>
          </p:cNvPr>
          <p:cNvSpPr/>
          <p:nvPr/>
        </p:nvSpPr>
        <p:spPr>
          <a:xfrm>
            <a:off x="3010549" y="1030046"/>
            <a:ext cx="4104456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檔來接收參數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EBEA83-38FB-40E0-BD08-E345C62B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39" y="1859722"/>
            <a:ext cx="6639875" cy="11314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B432E7-D4CC-4AED-B6F4-78FE54278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39" y="4076410"/>
            <a:ext cx="6639876" cy="13181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029D226-E0E9-4F74-9372-F2E72D1D531A}"/>
              </a:ext>
            </a:extLst>
          </p:cNvPr>
          <p:cNvSpPr/>
          <p:nvPr/>
        </p:nvSpPr>
        <p:spPr>
          <a:xfrm>
            <a:off x="3003780" y="3356992"/>
            <a:ext cx="4104456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於前端使用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endParaRPr lang="zh-TW" altLang="en-US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B8F01F3-EB78-46A1-8728-3B67F8F1FDC6}"/>
              </a:ext>
            </a:extLst>
          </p:cNvPr>
          <p:cNvSpPr/>
          <p:nvPr/>
        </p:nvSpPr>
        <p:spPr>
          <a:xfrm>
            <a:off x="4067944" y="4365104"/>
            <a:ext cx="1368152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AF85E90-A22B-4CAB-8C10-A17D78B62BA6}"/>
              </a:ext>
            </a:extLst>
          </p:cNvPr>
          <p:cNvSpPr/>
          <p:nvPr/>
        </p:nvSpPr>
        <p:spPr>
          <a:xfrm>
            <a:off x="4067944" y="4619027"/>
            <a:ext cx="1584176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5F3508B-92DF-48AF-B34E-603A40718C3F}"/>
              </a:ext>
            </a:extLst>
          </p:cNvPr>
          <p:cNvSpPr/>
          <p:nvPr/>
        </p:nvSpPr>
        <p:spPr>
          <a:xfrm>
            <a:off x="2411760" y="2068785"/>
            <a:ext cx="1584176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1B43F69-76C0-4F67-958D-F7E4CC31D5AC}"/>
              </a:ext>
            </a:extLst>
          </p:cNvPr>
          <p:cNvSpPr/>
          <p:nvPr/>
        </p:nvSpPr>
        <p:spPr>
          <a:xfrm>
            <a:off x="2627784" y="2314515"/>
            <a:ext cx="1728192" cy="2501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CA6DF3-9700-4FA3-8A61-515CFB524A63}"/>
              </a:ext>
            </a:extLst>
          </p:cNvPr>
          <p:cNvSpPr/>
          <p:nvPr/>
        </p:nvSpPr>
        <p:spPr>
          <a:xfrm>
            <a:off x="1941662" y="5683260"/>
            <a:ext cx="6228692" cy="117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將會去接收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</a:t>
            </a:r>
            <a:r>
              <a:rPr lang="en-US" altLang="zh-TW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參數名稱</a:t>
            </a:r>
            <a:endParaRPr lang="en-US" altLang="zh-TW" sz="25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來取得參數值</a:t>
            </a:r>
          </a:p>
        </p:txBody>
      </p:sp>
    </p:spTree>
    <p:extLst>
      <p:ext uri="{BB962C8B-B14F-4D97-AF65-F5344CB8AC3E}">
        <p14:creationId xmlns:p14="http://schemas.microsoft.com/office/powerpoint/2010/main" val="78841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854161-AF0E-4B10-8E59-80BDA9DC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033485"/>
            <a:ext cx="4438576" cy="12235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E08B7A-8F85-4F97-84BA-6A7451C0D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002" y="4981491"/>
            <a:ext cx="5277587" cy="10574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2A4F3AA-A2DC-47E8-8A10-868E1C279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52" y="2896525"/>
            <a:ext cx="4772691" cy="13527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029A8B1-01A8-4E19-B15E-D0211815D42F}"/>
              </a:ext>
            </a:extLst>
          </p:cNvPr>
          <p:cNvSpPr/>
          <p:nvPr/>
        </p:nvSpPr>
        <p:spPr>
          <a:xfrm>
            <a:off x="3635510" y="2297771"/>
            <a:ext cx="2844573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裡輸入值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CFBAA1-9FF4-41C8-84F4-951F2E09212C}"/>
              </a:ext>
            </a:extLst>
          </p:cNvPr>
          <p:cNvSpPr/>
          <p:nvPr/>
        </p:nvSpPr>
        <p:spPr>
          <a:xfrm>
            <a:off x="3635510" y="4307623"/>
            <a:ext cx="2844573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</p:spTree>
    <p:extLst>
      <p:ext uri="{BB962C8B-B14F-4D97-AF65-F5344CB8AC3E}">
        <p14:creationId xmlns:p14="http://schemas.microsoft.com/office/powerpoint/2010/main" val="17194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函式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function 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907704" y="1193497"/>
            <a:ext cx="6408712" cy="27774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函數名稱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函數參數</a:t>
            </a:r>
            <a:endParaRPr lang="en-US" altLang="zh-TW" sz="3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zh-TW" altLang="en-US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函數的內容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DC2797-94B7-42F7-B854-43AE0BA0C595}"/>
              </a:ext>
            </a:extLst>
          </p:cNvPr>
          <p:cNvSpPr/>
          <p:nvPr/>
        </p:nvSpPr>
        <p:spPr>
          <a:xfrm>
            <a:off x="2510435" y="3145529"/>
            <a:ext cx="581253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){</a:t>
            </a:r>
          </a:p>
          <a:p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25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  <a:p>
            <a:endParaRPr lang="zh-TW" altLang="en-US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5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$</a:t>
            </a:r>
            <a:r>
              <a:rPr lang="zh-TW" altLang="en-US" sz="25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回傳值</a:t>
            </a:r>
            <a:r>
              <a:rPr lang="en-US" altLang="zh-TW" sz="25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25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90D0D7-1DD4-4A29-A3D3-5BC24C349EFC}"/>
              </a:ext>
            </a:extLst>
          </p:cNvPr>
          <p:cNvSpPr/>
          <p:nvPr/>
        </p:nvSpPr>
        <p:spPr>
          <a:xfrm>
            <a:off x="2506798" y="5568161"/>
            <a:ext cx="41304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5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</a:t>
            </a:r>
            <a:r>
              <a:rPr lang="zh-TW" altLang="en-US" sz="25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回傳值 </a:t>
            </a:r>
            <a:r>
              <a:rPr lang="zh-TW" altLang="en-US" sz="25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不一定要有</a:t>
            </a:r>
            <a:endParaRPr lang="en-US" altLang="zh-TW" sz="25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53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函式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function 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6D75F8-9322-4BF3-AF1E-7F3A1F96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66" y="1777576"/>
            <a:ext cx="755466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72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8206</TotalTime>
  <Words>752</Words>
  <Application>Microsoft Office PowerPoint</Application>
  <PresentationFormat>如螢幕大小 (4:3)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Corbel</vt:lpstr>
      <vt:lpstr>Wingdings 2</vt:lpstr>
      <vt:lpstr>HDOfficeLightV0</vt:lpstr>
      <vt:lpstr>視差</vt:lpstr>
      <vt:lpstr>    網頁後端基礎</vt:lpstr>
      <vt:lpstr>取得HTML傳遞參數</vt:lpstr>
      <vt:lpstr>GET</vt:lpstr>
      <vt:lpstr>GET</vt:lpstr>
      <vt:lpstr>GET</vt:lpstr>
      <vt:lpstr>POST</vt:lpstr>
      <vt:lpstr>POST</vt:lpstr>
      <vt:lpstr>PHP 函式 ( function )</vt:lpstr>
      <vt:lpstr>PHP 函式 ( function )</vt:lpstr>
      <vt:lpstr>PHP 函式 ( function )</vt:lpstr>
      <vt:lpstr>PHP 物件 ( Class )</vt:lpstr>
      <vt:lpstr>建立 Class 並使用</vt:lpstr>
      <vt:lpstr>於前端裡使用 Class</vt:lpstr>
      <vt:lpstr>於前端裡使用 Class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469</cp:revision>
  <dcterms:created xsi:type="dcterms:W3CDTF">2018-09-09T14:57:53Z</dcterms:created>
  <dcterms:modified xsi:type="dcterms:W3CDTF">2020-08-10T09:16:19Z</dcterms:modified>
</cp:coreProperties>
</file>