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sldIdLst>
    <p:sldId id="259" r:id="rId2"/>
    <p:sldId id="300" r:id="rId3"/>
    <p:sldId id="303" r:id="rId4"/>
    <p:sldId id="358" r:id="rId5"/>
    <p:sldId id="359" r:id="rId6"/>
    <p:sldId id="354" r:id="rId7"/>
    <p:sldId id="28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Bootstrap 留言板" id="{89266499-6275-4E4C-AF77-6C626DBDEE61}">
          <p14:sldIdLst>
            <p14:sldId id="300"/>
            <p14:sldId id="303"/>
            <p14:sldId id="358"/>
            <p14:sldId id="359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652" autoAdjust="0"/>
  </p:normalViewPr>
  <p:slideViewPr>
    <p:cSldViewPr snapToObjects="1">
      <p:cViewPr varScale="1">
        <p:scale>
          <a:sx n="95" d="100"/>
          <a:sy n="95" d="100"/>
        </p:scale>
        <p:origin x="1284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4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8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D3370-67DC-43FD-B341-242A024A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4" y="1124745"/>
            <a:ext cx="3384375" cy="42484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6BD41B-C7AE-4992-B6A0-3F17E38E3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883" y="1124744"/>
            <a:ext cx="3884576" cy="4248471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B712E57D-A37F-4E50-8D77-295C35AF7475}"/>
              </a:ext>
            </a:extLst>
          </p:cNvPr>
          <p:cNvSpPr/>
          <p:nvPr/>
        </p:nvSpPr>
        <p:spPr>
          <a:xfrm>
            <a:off x="3851920" y="2808312"/>
            <a:ext cx="936104" cy="720080"/>
          </a:xfrm>
          <a:prstGeom prst="rightArrow">
            <a:avLst/>
          </a:prstGeom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Spacing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447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賦予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padding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的縮寫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class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8F3918B-286B-4BD2-BFD5-46B3C6F74897}"/>
              </a:ext>
            </a:extLst>
          </p:cNvPr>
          <p:cNvGrpSpPr/>
          <p:nvPr/>
        </p:nvGrpSpPr>
        <p:grpSpPr>
          <a:xfrm>
            <a:off x="0" y="1556792"/>
            <a:ext cx="4716016" cy="4320480"/>
            <a:chOff x="0" y="2117425"/>
            <a:chExt cx="4716016" cy="4320480"/>
          </a:xfrm>
        </p:grpSpPr>
        <p:sp>
          <p:nvSpPr>
            <p:cNvPr id="5" name="內容版面配置區 3">
              <a:extLst>
                <a:ext uri="{FF2B5EF4-FFF2-40B4-BE49-F238E27FC236}">
                  <a16:creationId xmlns:a16="http://schemas.microsoft.com/office/drawing/2014/main" id="{C4953D0C-9FE2-4286-8198-7AF1210DEED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17425"/>
              <a:ext cx="4716016" cy="447477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 - 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為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margin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外邊距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)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的縮寫</a:t>
              </a:r>
              <a:endPara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59159FC-21B3-4056-B928-653621110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90"/>
            <a:stretch/>
          </p:blipFill>
          <p:spPr>
            <a:xfrm>
              <a:off x="359478" y="2708920"/>
              <a:ext cx="3997059" cy="2240932"/>
            </a:xfrm>
            <a:prstGeom prst="rect">
              <a:avLst/>
            </a:prstGeom>
          </p:spPr>
        </p:pic>
        <p:sp>
          <p:nvSpPr>
            <p:cNvPr id="8" name="內容版面配置區 3">
              <a:extLst>
                <a:ext uri="{FF2B5EF4-FFF2-40B4-BE49-F238E27FC236}">
                  <a16:creationId xmlns:a16="http://schemas.microsoft.com/office/drawing/2014/main" id="{3E1BF74F-BB3B-4A6F-844A-438E6DC67F24}"/>
                </a:ext>
              </a:extLst>
            </p:cNvPr>
            <p:cNvSpPr txBox="1">
              <a:spLocks/>
            </p:cNvSpPr>
            <p:nvPr/>
          </p:nvSpPr>
          <p:spPr>
            <a:xfrm>
              <a:off x="359478" y="5025129"/>
              <a:ext cx="3997060" cy="141277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fontScale="92500"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EX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：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.m-3{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  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margin : 16px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}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8AD581B-40DB-4F71-B280-A335E93CD629}"/>
              </a:ext>
            </a:extLst>
          </p:cNvPr>
          <p:cNvGrpSpPr/>
          <p:nvPr/>
        </p:nvGrpSpPr>
        <p:grpSpPr>
          <a:xfrm>
            <a:off x="4572000" y="1556792"/>
            <a:ext cx="4716016" cy="4320480"/>
            <a:chOff x="4572000" y="2117425"/>
            <a:chExt cx="4716016" cy="4320480"/>
          </a:xfrm>
        </p:grpSpPr>
        <p:sp>
          <p:nvSpPr>
            <p:cNvPr id="6" name="內容版面配置區 3">
              <a:extLst>
                <a:ext uri="{FF2B5EF4-FFF2-40B4-BE49-F238E27FC236}">
                  <a16:creationId xmlns:a16="http://schemas.microsoft.com/office/drawing/2014/main" id="{65E92B86-0503-44E3-9D7C-F6DB504A207E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117425"/>
              <a:ext cx="4716016" cy="447477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 - 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為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padding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內邊距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)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的縮寫</a:t>
              </a:r>
              <a:endPara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A90667-F787-49A0-BBF5-21D1B140F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478" y="2708920"/>
              <a:ext cx="3997059" cy="2240932"/>
            </a:xfrm>
            <a:prstGeom prst="rect">
              <a:avLst/>
            </a:prstGeom>
          </p:spPr>
        </p:pic>
        <p:sp>
          <p:nvSpPr>
            <p:cNvPr id="9" name="內容版面配置區 3">
              <a:extLst>
                <a:ext uri="{FF2B5EF4-FFF2-40B4-BE49-F238E27FC236}">
                  <a16:creationId xmlns:a16="http://schemas.microsoft.com/office/drawing/2014/main" id="{96AF0F1F-D841-44C7-8673-EE08E8B4D534}"/>
                </a:ext>
              </a:extLst>
            </p:cNvPr>
            <p:cNvSpPr txBox="1">
              <a:spLocks/>
            </p:cNvSpPr>
            <p:nvPr/>
          </p:nvSpPr>
          <p:spPr>
            <a:xfrm>
              <a:off x="4931478" y="5025129"/>
              <a:ext cx="3997060" cy="141277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fontScale="92500"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EX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：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.p-3{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  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padding : 16px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}</a:t>
              </a:r>
            </a:p>
          </p:txBody>
        </p:sp>
      </p:grp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8DFD02E8-AEA4-4967-91AA-7F0274865454}"/>
              </a:ext>
            </a:extLst>
          </p:cNvPr>
          <p:cNvSpPr txBox="1">
            <a:spLocks/>
          </p:cNvSpPr>
          <p:nvPr/>
        </p:nvSpPr>
        <p:spPr>
          <a:xfrm>
            <a:off x="0" y="5769195"/>
            <a:ext cx="6372200" cy="61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 rem = 16 px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0.25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0.25px     2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0.5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8px     3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16px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D4F087-8DB1-4858-9307-038FC4D6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9" y="2076030"/>
            <a:ext cx="8734782" cy="164100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A90B853-74C0-4682-9946-A9C5B19B0E68}"/>
              </a:ext>
            </a:extLst>
          </p:cNvPr>
          <p:cNvSpPr/>
          <p:nvPr/>
        </p:nvSpPr>
        <p:spPr>
          <a:xfrm>
            <a:off x="755576" y="2148038"/>
            <a:ext cx="2016224" cy="2728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25B7F97-7629-42D5-B9FD-3C0E40741728}"/>
              </a:ext>
            </a:extLst>
          </p:cNvPr>
          <p:cNvCxnSpPr>
            <a:cxnSpLocks/>
          </p:cNvCxnSpPr>
          <p:nvPr/>
        </p:nvCxnSpPr>
        <p:spPr>
          <a:xfrm>
            <a:off x="1763688" y="1700808"/>
            <a:ext cx="0" cy="447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865509" y="1124744"/>
            <a:ext cx="179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添加樣式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CD4E87A-C9B5-47D5-BB28-516A73AC8272}"/>
              </a:ext>
            </a:extLst>
          </p:cNvPr>
          <p:cNvSpPr/>
          <p:nvPr/>
        </p:nvSpPr>
        <p:spPr>
          <a:xfrm>
            <a:off x="1187624" y="2420888"/>
            <a:ext cx="2808312" cy="25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F5F0CC-22D3-4127-BAEF-4EEA31E696FB}"/>
              </a:ext>
            </a:extLst>
          </p:cNvPr>
          <p:cNvCxnSpPr>
            <a:cxnSpLocks/>
          </p:cNvCxnSpPr>
          <p:nvPr/>
        </p:nvCxnSpPr>
        <p:spPr>
          <a:xfrm>
            <a:off x="3779912" y="1953371"/>
            <a:ext cx="0" cy="4472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8C8FDB-BCAE-4C0F-9E46-F4AAB8D4AF2F}"/>
              </a:ext>
            </a:extLst>
          </p:cNvPr>
          <p:cNvSpPr txBox="1"/>
          <p:nvPr/>
        </p:nvSpPr>
        <p:spPr>
          <a:xfrm>
            <a:off x="2881732" y="1270671"/>
            <a:ext cx="59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input-group-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prepend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添加其他文字訊息</a:t>
            </a:r>
            <a:endParaRPr lang="en-US" altLang="zh-TW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input-group-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添加其他文字訊息</a:t>
            </a:r>
            <a:endParaRPr lang="en-US" altLang="zh-TW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BB05E2B-7AF4-4174-97F8-9919F9328070}"/>
              </a:ext>
            </a:extLst>
          </p:cNvPr>
          <p:cNvSpPr/>
          <p:nvPr/>
        </p:nvSpPr>
        <p:spPr>
          <a:xfrm>
            <a:off x="1691944" y="2672944"/>
            <a:ext cx="2448000" cy="252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6D85B5A-84B7-481F-8EED-11AB2D42D102}"/>
              </a:ext>
            </a:extLst>
          </p:cNvPr>
          <p:cNvCxnSpPr>
            <a:cxnSpLocks/>
          </p:cNvCxnSpPr>
          <p:nvPr/>
        </p:nvCxnSpPr>
        <p:spPr>
          <a:xfrm flipH="1">
            <a:off x="4139944" y="2420888"/>
            <a:ext cx="582100" cy="252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2CDC56-CCC7-423E-BDC7-E0BCE95F7923}"/>
              </a:ext>
            </a:extLst>
          </p:cNvPr>
          <p:cNvSpPr txBox="1"/>
          <p:nvPr/>
        </p:nvSpPr>
        <p:spPr>
          <a:xfrm>
            <a:off x="4684619" y="2215935"/>
            <a:ext cx="22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替文字訊息添加樣式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238F75E-5782-4869-9D93-216402EC8F13}"/>
              </a:ext>
            </a:extLst>
          </p:cNvPr>
          <p:cNvSpPr/>
          <p:nvPr/>
        </p:nvSpPr>
        <p:spPr>
          <a:xfrm>
            <a:off x="1367644" y="3143802"/>
            <a:ext cx="2052228" cy="25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14171EA-F5A0-4F84-8B95-3FBD0348399C}"/>
              </a:ext>
            </a:extLst>
          </p:cNvPr>
          <p:cNvCxnSpPr>
            <a:cxnSpLocks/>
          </p:cNvCxnSpPr>
          <p:nvPr/>
        </p:nvCxnSpPr>
        <p:spPr>
          <a:xfrm flipV="1">
            <a:off x="1835696" y="3395802"/>
            <a:ext cx="0" cy="4888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D78F419-C1F6-43E0-BF6D-9B425C9A3A21}"/>
              </a:ext>
            </a:extLst>
          </p:cNvPr>
          <p:cNvSpPr txBox="1"/>
          <p:nvPr/>
        </p:nvSpPr>
        <p:spPr>
          <a:xfrm>
            <a:off x="703873" y="3907608"/>
            <a:ext cx="22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替輸入框增加樣式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293F7B42-7ECB-44DB-8CB9-E5020814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99" y="4560611"/>
            <a:ext cx="4097801" cy="7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26BD5B-78C4-4E9A-8D67-34D19ECE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2" y="3645024"/>
            <a:ext cx="8689056" cy="137449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809006-2E0C-4733-9712-EF3CC83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2" y="1941051"/>
            <a:ext cx="8689056" cy="119991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ED1702-E7D8-468D-B208-2459419A651B}"/>
              </a:ext>
            </a:extLst>
          </p:cNvPr>
          <p:cNvSpPr txBox="1"/>
          <p:nvPr/>
        </p:nvSpPr>
        <p:spPr>
          <a:xfrm>
            <a:off x="2144268" y="1272901"/>
            <a:ext cx="485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form-control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樣式也能用在 </a:t>
            </a:r>
            <a:r>
              <a:rPr lang="en-US" altLang="zh-TW" sz="20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ㄛ！</a:t>
            </a:r>
          </a:p>
        </p:txBody>
      </p:sp>
    </p:spTree>
    <p:extLst>
      <p:ext uri="{BB962C8B-B14F-4D97-AF65-F5344CB8AC3E}">
        <p14:creationId xmlns:p14="http://schemas.microsoft.com/office/powerpoint/2010/main" val="25037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目標：使用 </a:t>
            </a:r>
            <a:r>
              <a:rPr lang="en-US" altLang="zh-TW" dirty="0">
                <a:solidFill>
                  <a:schemeClr val="accent5"/>
                </a:solidFill>
              </a:rPr>
              <a:t>Bootstrap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4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zh-TW" altLang="en-US" dirty="0"/>
              <a:t>美化 留言板。</a:t>
            </a:r>
            <a:endParaRPr lang="en-US" altLang="zh-TW" dirty="0"/>
          </a:p>
          <a:p>
            <a:r>
              <a:rPr lang="zh-TW" altLang="en-US" dirty="0"/>
              <a:t>所需 </a:t>
            </a:r>
            <a:r>
              <a:rPr lang="en-US" altLang="zh-TW" dirty="0">
                <a:solidFill>
                  <a:schemeClr val="accent5"/>
                </a:solidFill>
              </a:rPr>
              <a:t>bootstrap 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</a:t>
            </a:r>
            <a:r>
              <a:rPr lang="zh-TW" altLang="en-US" dirty="0"/>
              <a:t>：</a:t>
            </a:r>
            <a:r>
              <a:rPr lang="en-US" altLang="zh-TW" dirty="0"/>
              <a:t>input-group</a:t>
            </a:r>
            <a:r>
              <a:rPr lang="zh-TW" altLang="en-US" dirty="0"/>
              <a:t>、</a:t>
            </a:r>
            <a:r>
              <a:rPr lang="en-US" altLang="zh-TW" dirty="0"/>
              <a:t>input-group-prepend / input-group-append</a:t>
            </a:r>
            <a:r>
              <a:rPr lang="zh-TW" altLang="en-US" dirty="0"/>
              <a:t>、</a:t>
            </a:r>
            <a:r>
              <a:rPr lang="en-US" altLang="zh-TW" dirty="0"/>
              <a:t>input-group-text</a:t>
            </a:r>
            <a:r>
              <a:rPr lang="zh-TW" altLang="en-US" dirty="0"/>
              <a:t>、</a:t>
            </a:r>
            <a:r>
              <a:rPr lang="en-US" altLang="zh-TW" dirty="0"/>
              <a:t>form-control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11105</TotalTime>
  <Words>213</Words>
  <Application>Microsoft Office PowerPoint</Application>
  <PresentationFormat>如螢幕大小 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2_Office 佈景主題</vt:lpstr>
      <vt:lpstr>網頁組</vt:lpstr>
      <vt:lpstr>Bootstrap 4 美化 留言板</vt:lpstr>
      <vt:lpstr>Bootstrap 4 Spacing</vt:lpstr>
      <vt:lpstr>Bootstrap 4 input 樣式</vt:lpstr>
      <vt:lpstr>Bootstrap 4 input 樣式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712</cp:revision>
  <dcterms:created xsi:type="dcterms:W3CDTF">2018-09-09T14:57:53Z</dcterms:created>
  <dcterms:modified xsi:type="dcterms:W3CDTF">2020-07-24T05:24:32Z</dcterms:modified>
</cp:coreProperties>
</file>