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55" r:id="rId9"/>
    <p:sldId id="304" r:id="rId10"/>
    <p:sldId id="301" r:id="rId11"/>
    <p:sldId id="262" r:id="rId12"/>
    <p:sldId id="356" r:id="rId13"/>
    <p:sldId id="357" r:id="rId14"/>
    <p:sldId id="360" r:id="rId15"/>
    <p:sldId id="358" r:id="rId16"/>
    <p:sldId id="359" r:id="rId17"/>
    <p:sldId id="300" r:id="rId18"/>
    <p:sldId id="286" r:id="rId19"/>
    <p:sldId id="299" r:id="rId20"/>
    <p:sldId id="354" r:id="rId21"/>
    <p:sldId id="26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694" autoAdjust="0"/>
  </p:normalViewPr>
  <p:slideViewPr>
    <p:cSldViewPr snapToGrid="0">
      <p:cViewPr>
        <p:scale>
          <a:sx n="100" d="100"/>
          <a:sy n="100" d="100"/>
        </p:scale>
        <p:origin x="110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40266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22371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3835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85417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41981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src="https://cdn.jsdelivr.net/npm/popper.js@1.16.0/dist/umd/popper.min.js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src="https://stackpath.bootstrapcdn.com/bootstrap/4.5.0/js/bootstrap.min.js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9784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8D86A20-AE08-4948-A2DC-97364E6A9E06}"/>
              </a:ext>
            </a:extLst>
          </p:cNvPr>
          <p:cNvSpPr/>
          <p:nvPr/>
        </p:nvSpPr>
        <p:spPr>
          <a:xfrm>
            <a:off x="2007996" y="2481943"/>
            <a:ext cx="1276140" cy="190919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155FD973-0416-45DB-A91C-BE8217251763}"/>
              </a:ext>
            </a:extLst>
          </p:cNvPr>
          <p:cNvCxnSpPr>
            <a:cxnSpLocks/>
          </p:cNvCxnSpPr>
          <p:nvPr/>
        </p:nvCxnSpPr>
        <p:spPr>
          <a:xfrm flipV="1">
            <a:off x="3048000" y="1637881"/>
            <a:ext cx="2699488" cy="805282"/>
          </a:xfrm>
          <a:prstGeom prst="bentConnector3">
            <a:avLst>
              <a:gd name="adj1" fmla="val 1131"/>
            </a:avLst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61465D-90B1-420F-BF1D-9E47DA5C8ABE}"/>
              </a:ext>
            </a:extLst>
          </p:cNvPr>
          <p:cNvSpPr txBox="1"/>
          <p:nvPr/>
        </p:nvSpPr>
        <p:spPr>
          <a:xfrm>
            <a:off x="5859866" y="1391743"/>
            <a:ext cx="328413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navbar-expand-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根據畫面大小做響應式的排列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sm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≥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576px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（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平板）</a:t>
            </a:r>
            <a:endParaRPr kumimoji="0" lang="en-US" altLang="zh-TW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992px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（大桌面顯示器）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xl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1200px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（超大桌面顯示器）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圖片輪播（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Carousel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B19DAC-D49D-437E-A08C-2CE837023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49"/>
          <a:stretch/>
        </p:blipFill>
        <p:spPr>
          <a:xfrm>
            <a:off x="215900" y="1081204"/>
            <a:ext cx="8509000" cy="4807819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23E6375D-11AF-44FD-94D3-55AEDABF47D2}"/>
              </a:ext>
            </a:extLst>
          </p:cNvPr>
          <p:cNvSpPr/>
          <p:nvPr/>
        </p:nvSpPr>
        <p:spPr>
          <a:xfrm>
            <a:off x="3453813" y="5554159"/>
            <a:ext cx="2026287" cy="303146"/>
          </a:xfrm>
          <a:prstGeom prst="roundRect">
            <a:avLst/>
          </a:prstGeom>
          <a:noFill/>
          <a:ln w="38100" cap="flat">
            <a:solidFill>
              <a:srgbClr val="FFFF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AC24DD4-A5CE-4F2C-B484-FCDDCEABF355}"/>
              </a:ext>
            </a:extLst>
          </p:cNvPr>
          <p:cNvSpPr/>
          <p:nvPr/>
        </p:nvSpPr>
        <p:spPr>
          <a:xfrm>
            <a:off x="504826" y="3305175"/>
            <a:ext cx="514349" cy="388661"/>
          </a:xfrm>
          <a:prstGeom prst="roundRect">
            <a:avLst/>
          </a:prstGeom>
          <a:noFill/>
          <a:ln w="38100" cap="flat">
            <a:solidFill>
              <a:srgbClr val="FFFF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248BE8A-51FB-4799-ABE6-62F33F03AAB5}"/>
              </a:ext>
            </a:extLst>
          </p:cNvPr>
          <p:cNvSpPr/>
          <p:nvPr/>
        </p:nvSpPr>
        <p:spPr>
          <a:xfrm>
            <a:off x="7934326" y="3305175"/>
            <a:ext cx="514349" cy="388661"/>
          </a:xfrm>
          <a:prstGeom prst="roundRect">
            <a:avLst/>
          </a:prstGeom>
          <a:noFill/>
          <a:ln w="38100" cap="flat">
            <a:solidFill>
              <a:srgbClr val="FFFF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1BE631-C774-4D4A-B65B-C95CE10DA186}"/>
              </a:ext>
            </a:extLst>
          </p:cNvPr>
          <p:cNvSpPr txBox="1"/>
          <p:nvPr/>
        </p:nvSpPr>
        <p:spPr>
          <a:xfrm>
            <a:off x="3605181" y="322250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切換按鈕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73E9491-340B-43D1-83ED-85BF5C12B0F1}"/>
              </a:ext>
            </a:extLst>
          </p:cNvPr>
          <p:cNvSpPr/>
          <p:nvPr/>
        </p:nvSpPr>
        <p:spPr>
          <a:xfrm>
            <a:off x="5822275" y="3305175"/>
            <a:ext cx="1723549" cy="38866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FC3F772-49A4-4F60-8987-2870A63B0975}"/>
              </a:ext>
            </a:extLst>
          </p:cNvPr>
          <p:cNvSpPr/>
          <p:nvPr/>
        </p:nvSpPr>
        <p:spPr>
          <a:xfrm rot="10800000">
            <a:off x="1407677" y="3305175"/>
            <a:ext cx="1723549" cy="38866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1AA3BE-EB46-4528-A629-C9D4B2CE1C3D}"/>
              </a:ext>
            </a:extLst>
          </p:cNvPr>
          <p:cNvSpPr txBox="1"/>
          <p:nvPr/>
        </p:nvSpPr>
        <p:spPr>
          <a:xfrm>
            <a:off x="3605180" y="487791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下方指標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E1A732-6A42-43FD-B587-E471A64F68EC}"/>
              </a:ext>
            </a:extLst>
          </p:cNvPr>
          <p:cNvSpPr txBox="1"/>
          <p:nvPr/>
        </p:nvSpPr>
        <p:spPr>
          <a:xfrm>
            <a:off x="3989900" y="104715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828951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圖片輪播（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Carousel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81D048-6BF6-49F7-82CE-ECD6BA1E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8" y="2113330"/>
            <a:ext cx="8173324" cy="263134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06F2765-71C9-4A53-BA04-B7FD573CF6E5}"/>
              </a:ext>
            </a:extLst>
          </p:cNvPr>
          <p:cNvSpPr/>
          <p:nvPr/>
        </p:nvSpPr>
        <p:spPr>
          <a:xfrm>
            <a:off x="5372100" y="2205718"/>
            <a:ext cx="628650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47E33C-F39B-4B8D-8B6C-144FA6204932}"/>
              </a:ext>
            </a:extLst>
          </p:cNvPr>
          <p:cNvSpPr txBox="1"/>
          <p:nvPr/>
        </p:nvSpPr>
        <p:spPr>
          <a:xfrm>
            <a:off x="3991089" y="1121961"/>
            <a:ext cx="3390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切換圖片時的過場效果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C28612E-9D3F-4A1E-9A5D-2B01DCF9A028}"/>
              </a:ext>
            </a:extLst>
          </p:cNvPr>
          <p:cNvSpPr/>
          <p:nvPr/>
        </p:nvSpPr>
        <p:spPr>
          <a:xfrm rot="5400000">
            <a:off x="5394979" y="1632377"/>
            <a:ext cx="582890" cy="388661"/>
          </a:xfrm>
          <a:prstGeom prst="rightArrow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A8AB90-0AB3-45F6-A60A-695A23F65EC4}"/>
              </a:ext>
            </a:extLst>
          </p:cNvPr>
          <p:cNvSpPr/>
          <p:nvPr/>
        </p:nvSpPr>
        <p:spPr>
          <a:xfrm>
            <a:off x="6143625" y="2205718"/>
            <a:ext cx="2324100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2A4F18-CA75-4F1F-8FDF-F2B7CF607C03}"/>
              </a:ext>
            </a:extLst>
          </p:cNvPr>
          <p:cNvSpPr txBox="1"/>
          <p:nvPr/>
        </p:nvSpPr>
        <p:spPr>
          <a:xfrm>
            <a:off x="6424612" y="1713220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自動輪播圖片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E5A744-DB25-4044-9844-50EDABDE31E6}"/>
              </a:ext>
            </a:extLst>
          </p:cNvPr>
          <p:cNvSpPr txBox="1"/>
          <p:nvPr/>
        </p:nvSpPr>
        <p:spPr>
          <a:xfrm>
            <a:off x="1620659" y="1737726"/>
            <a:ext cx="131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任意名稱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CD0BD00-E7E8-44B7-8C7E-9742987E7586}"/>
              </a:ext>
            </a:extLst>
          </p:cNvPr>
          <p:cNvSpPr/>
          <p:nvPr/>
        </p:nvSpPr>
        <p:spPr>
          <a:xfrm>
            <a:off x="1042987" y="2194938"/>
            <a:ext cx="2471738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1853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圖片輪播（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Carousel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6BF373-573C-423A-95C4-2B1067B2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5B774DB-596C-4EF8-AD02-1B588C9704E1}"/>
              </a:ext>
            </a:extLst>
          </p:cNvPr>
          <p:cNvSpPr/>
          <p:nvPr/>
        </p:nvSpPr>
        <p:spPr>
          <a:xfrm>
            <a:off x="776286" y="2909313"/>
            <a:ext cx="2919413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E1B7E7-6DB0-41B4-92D2-5A1470660794}"/>
              </a:ext>
            </a:extLst>
          </p:cNvPr>
          <p:cNvSpPr txBox="1"/>
          <p:nvPr/>
        </p:nvSpPr>
        <p:spPr>
          <a:xfrm>
            <a:off x="730269" y="1874908"/>
            <a:ext cx="471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輪播下方指標，顯示目前為第幾張圖片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33BBCA68-419C-4D35-8ED2-5C3C802B2E1A}"/>
              </a:ext>
            </a:extLst>
          </p:cNvPr>
          <p:cNvSpPr/>
          <p:nvPr/>
        </p:nvSpPr>
        <p:spPr>
          <a:xfrm rot="5400000">
            <a:off x="2797073" y="2404790"/>
            <a:ext cx="582890" cy="388661"/>
          </a:xfrm>
          <a:prstGeom prst="rightArrow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減號 2">
            <a:extLst>
              <a:ext uri="{FF2B5EF4-FFF2-40B4-BE49-F238E27FC236}">
                <a16:creationId xmlns:a16="http://schemas.microsoft.com/office/drawing/2014/main" id="{40F3727C-A0AE-4947-B0B0-9637C020ADB6}"/>
              </a:ext>
            </a:extLst>
          </p:cNvPr>
          <p:cNvSpPr/>
          <p:nvPr/>
        </p:nvSpPr>
        <p:spPr>
          <a:xfrm>
            <a:off x="4343670" y="3343274"/>
            <a:ext cx="2019030" cy="171450"/>
          </a:xfrm>
          <a:prstGeom prst="mathMinus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46FEFC-9EEB-41E8-B1DF-0AFDB59B522A}"/>
              </a:ext>
            </a:extLst>
          </p:cNvPr>
          <p:cNvSpPr txBox="1"/>
          <p:nvPr/>
        </p:nvSpPr>
        <p:spPr>
          <a:xfrm>
            <a:off x="4530744" y="2497702"/>
            <a:ext cx="301947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滑動指標索引</a:t>
            </a:r>
            <a:b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將輪播移動至指定目標圖片</a:t>
            </a:r>
          </a:p>
        </p:txBody>
      </p:sp>
    </p:spTree>
    <p:extLst>
      <p:ext uri="{BB962C8B-B14F-4D97-AF65-F5344CB8AC3E}">
        <p14:creationId xmlns:p14="http://schemas.microsoft.com/office/powerpoint/2010/main" val="20209044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圖片輪播（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Carousel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D558EE-23F2-4858-B78B-79B81DF8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5" y="1582708"/>
            <a:ext cx="7635510" cy="3692583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370CD-7A82-4211-AD65-FB7D5EDADEDA}"/>
              </a:ext>
            </a:extLst>
          </p:cNvPr>
          <p:cNvSpPr/>
          <p:nvPr/>
        </p:nvSpPr>
        <p:spPr>
          <a:xfrm>
            <a:off x="4677046" y="2528313"/>
            <a:ext cx="876030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544104-65B8-4818-8537-22F9A413C1FA}"/>
              </a:ext>
            </a:extLst>
          </p:cNvPr>
          <p:cNvSpPr/>
          <p:nvPr/>
        </p:nvSpPr>
        <p:spPr>
          <a:xfrm>
            <a:off x="5600221" y="2528313"/>
            <a:ext cx="1172054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820E14-2CFB-428E-9A78-9E7A65CCE987}"/>
              </a:ext>
            </a:extLst>
          </p:cNvPr>
          <p:cNvSpPr txBox="1"/>
          <p:nvPr/>
        </p:nvSpPr>
        <p:spPr>
          <a:xfrm>
            <a:off x="4251788" y="1125788"/>
            <a:ext cx="1726545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display: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FB9866C-0B50-4381-8E54-89A6027BAB00}"/>
              </a:ext>
            </a:extLst>
          </p:cNvPr>
          <p:cNvSpPr/>
          <p:nvPr/>
        </p:nvSpPr>
        <p:spPr>
          <a:xfrm rot="5400000">
            <a:off x="4782462" y="1720975"/>
            <a:ext cx="665194" cy="388661"/>
          </a:xfrm>
          <a:prstGeom prst="rightArrow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B30D82-D16B-4726-AD99-5C9C40E6CD61}"/>
              </a:ext>
            </a:extLst>
          </p:cNvPr>
          <p:cNvSpPr txBox="1"/>
          <p:nvPr/>
        </p:nvSpPr>
        <p:spPr>
          <a:xfrm>
            <a:off x="6126439" y="1125788"/>
            <a:ext cx="1889779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圖片自適應畫面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34AE0-ABA1-40E1-AC4D-59C0F4D2C6F8}"/>
              </a:ext>
            </a:extLst>
          </p:cNvPr>
          <p:cNvSpPr/>
          <p:nvPr/>
        </p:nvSpPr>
        <p:spPr>
          <a:xfrm rot="5400000">
            <a:off x="6105141" y="1861181"/>
            <a:ext cx="945605" cy="388661"/>
          </a:xfrm>
          <a:prstGeom prst="rightArrow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2455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圖片輪播（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Carousel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12B31-B543-490F-A7B7-7B7C84718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B53CA400-CE57-42C9-963E-8F71AFE345DB}"/>
              </a:ext>
            </a:extLst>
          </p:cNvPr>
          <p:cNvSpPr/>
          <p:nvPr/>
        </p:nvSpPr>
        <p:spPr>
          <a:xfrm>
            <a:off x="7053262" y="2842638"/>
            <a:ext cx="1033464" cy="251732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ED369-C6B0-4A01-8940-8F0A14144CB9}"/>
              </a:ext>
            </a:extLst>
          </p:cNvPr>
          <p:cNvSpPr txBox="1"/>
          <p:nvPr/>
        </p:nvSpPr>
        <p:spPr>
          <a:xfrm>
            <a:off x="6969780" y="1689453"/>
            <a:ext cx="1905000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改變輪播至相對於當前的位置</a:t>
            </a:r>
          </a:p>
        </p:txBody>
      </p:sp>
    </p:spTree>
    <p:extLst>
      <p:ext uri="{BB962C8B-B14F-4D97-AF65-F5344CB8AC3E}">
        <p14:creationId xmlns:p14="http://schemas.microsoft.com/office/powerpoint/2010/main" val="1662143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C4D8A9-DDC6-439A-819D-101A7E5E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462" y="1730424"/>
            <a:ext cx="4554564" cy="11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/>
              <a:t> 美化 課表。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container</a:t>
            </a:r>
            <a:r>
              <a:rPr lang="zh-TW" altLang="en-US" dirty="0"/>
              <a:t>、</a:t>
            </a:r>
            <a:r>
              <a:rPr lang="en-US" altLang="zh-TW" dirty="0"/>
              <a:t>text-center</a:t>
            </a:r>
            <a:r>
              <a:rPr lang="zh-TW" altLang="en-US" dirty="0"/>
              <a:t>、</a:t>
            </a:r>
            <a:r>
              <a:rPr lang="en-US" altLang="zh-TW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https://cdn.jsdelivr.net/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https://stackpath.bootstrapcdn.com/bootstrap/4.5.0/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zh-TW" altLang="en-US" dirty="0"/>
              <a:t>顏色</a:t>
            </a:r>
            <a:endParaRPr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9DF553-DCF1-4B95-871C-74A99B7038B2}"/>
              </a:ext>
            </a:extLst>
          </p:cNvPr>
          <p:cNvSpPr txBox="1"/>
          <p:nvPr/>
        </p:nvSpPr>
        <p:spPr>
          <a:xfrm>
            <a:off x="1185820" y="1255265"/>
            <a:ext cx="18533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.text-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73575D-D7E7-49A2-B3EC-86AEB69D3A78}"/>
              </a:ext>
            </a:extLst>
          </p:cNvPr>
          <p:cNvSpPr/>
          <p:nvPr/>
        </p:nvSpPr>
        <p:spPr>
          <a:xfrm>
            <a:off x="2273579" y="2023138"/>
            <a:ext cx="4596841" cy="76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  <a:sym typeface="Calibri Light"/>
              </a:rPr>
              <a:t>Bootstrap</a:t>
            </a:r>
            <a:r>
              <a:rPr lang="zh-TW" altLang="en-US" sz="3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  <a:sym typeface="Calibri Light"/>
              </a:rPr>
              <a:t> 顏色名稱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9B9838-C752-4A4D-8CE2-EC4DD33F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2" r="4385"/>
          <a:stretch/>
        </p:blipFill>
        <p:spPr>
          <a:xfrm>
            <a:off x="2273579" y="3102395"/>
            <a:ext cx="2016614" cy="29354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7D6792-4C29-4440-B741-88D39912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057" y="3102395"/>
            <a:ext cx="1872363" cy="29354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18B27D-FAFB-4BD3-BDC9-D585B8C419E0}"/>
              </a:ext>
            </a:extLst>
          </p:cNvPr>
          <p:cNvSpPr txBox="1"/>
          <p:nvPr/>
        </p:nvSpPr>
        <p:spPr>
          <a:xfrm>
            <a:off x="3743087" y="1255265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bg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F5235C-0A5C-4ABB-B0EF-34ABEDC2D5D5}"/>
              </a:ext>
            </a:extLst>
          </p:cNvPr>
          <p:cNvSpPr txBox="1"/>
          <p:nvPr/>
        </p:nvSpPr>
        <p:spPr>
          <a:xfrm>
            <a:off x="6104788" y="1217438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btn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54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535A336-B652-41FB-AFA9-6F88CD730319}"/>
              </a:ext>
            </a:extLst>
          </p:cNvPr>
          <p:cNvSpPr/>
          <p:nvPr/>
        </p:nvSpPr>
        <p:spPr>
          <a:xfrm>
            <a:off x="6675246" y="2533649"/>
            <a:ext cx="1154304" cy="252000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58A116-2A13-48D4-A780-9FE842C16A41}"/>
              </a:ext>
            </a:extLst>
          </p:cNvPr>
          <p:cNvSpPr txBox="1"/>
          <p:nvPr/>
        </p:nvSpPr>
        <p:spPr>
          <a:xfrm>
            <a:off x="6587860" y="2054195"/>
            <a:ext cx="132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觸發事件</a:t>
            </a:r>
          </a:p>
        </p:txBody>
      </p:sp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532</Words>
  <Application>Microsoft Office PowerPoint</Application>
  <PresentationFormat>如螢幕大小 (4:3)</PresentationFormat>
  <Paragraphs>85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顏色</vt:lpstr>
      <vt:lpstr>Bootstrap 下拉選單</vt:lpstr>
      <vt:lpstr>Bootstrap 下拉選單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蔡易錡</cp:lastModifiedBy>
  <cp:revision>43</cp:revision>
  <dcterms:modified xsi:type="dcterms:W3CDTF">2020-10-03T16:00:47Z</dcterms:modified>
</cp:coreProperties>
</file>