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0" r:id="rId1"/>
  </p:sldMasterIdLst>
  <p:notesMasterIdLst>
    <p:notesMasterId r:id="rId16"/>
  </p:notesMasterIdLst>
  <p:sldIdLst>
    <p:sldId id="259" r:id="rId2"/>
    <p:sldId id="300" r:id="rId3"/>
    <p:sldId id="303" r:id="rId4"/>
    <p:sldId id="358" r:id="rId5"/>
    <p:sldId id="369" r:id="rId6"/>
    <p:sldId id="360" r:id="rId7"/>
    <p:sldId id="361" r:id="rId8"/>
    <p:sldId id="362" r:id="rId9"/>
    <p:sldId id="364" r:id="rId10"/>
    <p:sldId id="370" r:id="rId11"/>
    <p:sldId id="365" r:id="rId12"/>
    <p:sldId id="366" r:id="rId13"/>
    <p:sldId id="354" r:id="rId14"/>
    <p:sldId id="28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宣達事項" id="{984BB56D-3B92-4B64-8631-1CFACE06FB67}">
          <p14:sldIdLst>
            <p14:sldId id="259"/>
          </p14:sldIdLst>
        </p14:section>
        <p14:section name="JQuery 留言板" id="{89266499-6275-4E4C-AF77-6C626DBDEE61}">
          <p14:sldIdLst>
            <p14:sldId id="300"/>
            <p14:sldId id="303"/>
            <p14:sldId id="358"/>
            <p14:sldId id="369"/>
            <p14:sldId id="360"/>
            <p14:sldId id="361"/>
            <p14:sldId id="362"/>
            <p14:sldId id="364"/>
            <p14:sldId id="370"/>
            <p14:sldId id="365"/>
            <p14:sldId id="366"/>
            <p14:sldId id="354"/>
          </p14:sldIdLst>
        </p14:section>
        <p14:section name="課後宣導" id="{7625A371-1752-4C6F-AE8D-0559FB5870E1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14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3348" autoAdjust="0"/>
  </p:normalViewPr>
  <p:slideViewPr>
    <p:cSldViewPr snapToObjects="1">
      <p:cViewPr varScale="1">
        <p:scale>
          <a:sx n="95" d="100"/>
          <a:sy n="95" d="100"/>
        </p:scale>
        <p:origin x="876" y="84"/>
      </p:cViewPr>
      <p:guideLst>
        <p:guide orient="horz" pos="1008"/>
        <p:guide pos="2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A5DCF4EA-E40D-43F8-B4CB-7F82BC812DB7}" type="datetimeFigureOut">
              <a:rPr lang="zh-TW" altLang="en-US" smtClean="0"/>
              <a:pPr/>
              <a:t>2020/7/25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288A6225-17E4-4F1A-9B1B-5D6F54C0EC3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99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</a:t>
            </a:r>
            <a:r>
              <a:rPr lang="zh-TW" altLang="en-US" dirty="0"/>
              <a:t>，各位，又是個嶄新的一天到來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80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4131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66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085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034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840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42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27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242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7957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451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834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695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61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31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496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320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999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61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343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460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296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486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926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128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fld id="{3D8CBC75-8284-403E-92F0-16B75D676E39}" type="datetimeFigureOut">
              <a:rPr lang="zh-TW" altLang="en-US" smtClean="0"/>
              <a:pPr/>
              <a:t>2020/7/25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98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軟正黑體" panose="020B0604030504040204" pitchFamily="34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NdrrW86jgbSJaeYQ7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883272"/>
            <a:ext cx="9134739" cy="1091456"/>
          </a:xfrm>
        </p:spPr>
        <p:txBody>
          <a:bodyPr>
            <a:noAutofit/>
          </a:bodyPr>
          <a:lstStyle/>
          <a:p>
            <a:r>
              <a:rPr lang="zh-TW" altLang="en-US" sz="6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網頁組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3" y="2428463"/>
            <a:ext cx="1887882" cy="188788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26E87D3-D5EC-8649-86BE-94987634C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027" y="2428463"/>
            <a:ext cx="1586696" cy="18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15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10644"/>
            <a:ext cx="9144000" cy="836712"/>
          </a:xfrm>
        </p:spPr>
        <p:txBody>
          <a:bodyPr anchor="b">
            <a:noAutofit/>
          </a:bodyPr>
          <a:lstStyle/>
          <a:p>
            <a:pPr algn="ctr"/>
            <a:r>
              <a:rPr lang="zh-TW" altLang="en-US" sz="6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刪除留言</a:t>
            </a:r>
            <a:endParaRPr lang="zh-TW" altLang="en-US" sz="6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6371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ACEAF38-A1BB-40B9-B035-4D646A1E1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545862"/>
            <a:ext cx="6386294" cy="37662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刪除留言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5A934DF-5883-4DAF-A5FC-F3D0E52CAB82}"/>
              </a:ext>
            </a:extLst>
          </p:cNvPr>
          <p:cNvSpPr txBox="1"/>
          <p:nvPr/>
        </p:nvSpPr>
        <p:spPr>
          <a:xfrm>
            <a:off x="910959" y="1028786"/>
            <a:ext cx="73220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第一步：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加上 刪除按鈕 以及 替每則留言加上 </a:t>
            </a:r>
            <a:r>
              <a:rPr lang="en-US" altLang="zh-TW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endParaRPr lang="zh-TW" altLang="en-US" sz="25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6303A3D-A0EB-4EF2-9924-12B7838A4B32}"/>
              </a:ext>
            </a:extLst>
          </p:cNvPr>
          <p:cNvSpPr txBox="1"/>
          <p:nvPr/>
        </p:nvSpPr>
        <p:spPr>
          <a:xfrm>
            <a:off x="251520" y="6058163"/>
            <a:ext cx="18337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此示範使用</a:t>
            </a:r>
            <a:r>
              <a:rPr lang="en-US" altLang="zh-TW" sz="1500" b="1" dirty="0" err="1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endParaRPr lang="zh-TW" altLang="en-US" sz="15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48DA1-3F45-49EC-92C7-7359E70C80B5}"/>
              </a:ext>
            </a:extLst>
          </p:cNvPr>
          <p:cNvSpPr txBox="1"/>
          <p:nvPr/>
        </p:nvSpPr>
        <p:spPr>
          <a:xfrm>
            <a:off x="957926" y="5472226"/>
            <a:ext cx="49734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加上 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按鈕 </a:t>
            </a:r>
            <a:r>
              <a:rPr lang="zh-TW" altLang="en-US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並且替按鈕加上 </a:t>
            </a:r>
            <a:r>
              <a:rPr lang="en-US" altLang="zh-TW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endParaRPr lang="zh-TW" altLang="en-US" sz="25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7507E04-ED3A-46BB-87E3-3B30D10A5BDC}"/>
              </a:ext>
            </a:extLst>
          </p:cNvPr>
          <p:cNvSpPr/>
          <p:nvPr/>
        </p:nvSpPr>
        <p:spPr>
          <a:xfrm>
            <a:off x="1168388" y="3830642"/>
            <a:ext cx="5466355" cy="324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上 5">
            <a:extLst>
              <a:ext uri="{FF2B5EF4-FFF2-40B4-BE49-F238E27FC236}">
                <a16:creationId xmlns:a16="http://schemas.microsoft.com/office/drawing/2014/main" id="{A379013F-5FA9-4A60-92F4-9E094935480C}"/>
              </a:ext>
            </a:extLst>
          </p:cNvPr>
          <p:cNvSpPr/>
          <p:nvPr/>
        </p:nvSpPr>
        <p:spPr>
          <a:xfrm>
            <a:off x="3264647" y="4154642"/>
            <a:ext cx="360040" cy="1266306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D751F011-639E-4237-8438-C44A7D506C64}"/>
              </a:ext>
            </a:extLst>
          </p:cNvPr>
          <p:cNvSpPr/>
          <p:nvPr/>
        </p:nvSpPr>
        <p:spPr>
          <a:xfrm>
            <a:off x="683568" y="2435992"/>
            <a:ext cx="3420000" cy="2522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BC56FE4-789F-4C44-A706-9E6E20F14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801" y="2204863"/>
            <a:ext cx="2448272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57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刪除留言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5A934DF-5883-4DAF-A5FC-F3D0E52CAB82}"/>
              </a:ext>
            </a:extLst>
          </p:cNvPr>
          <p:cNvSpPr txBox="1"/>
          <p:nvPr/>
        </p:nvSpPr>
        <p:spPr>
          <a:xfrm>
            <a:off x="1049291" y="1118141"/>
            <a:ext cx="74054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第二步：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 </a:t>
            </a:r>
            <a:r>
              <a:rPr lang="en-US" altLang="zh-TW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parents() 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remove()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刪除指定留言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6303A3D-A0EB-4EF2-9924-12B7838A4B32}"/>
              </a:ext>
            </a:extLst>
          </p:cNvPr>
          <p:cNvSpPr txBox="1"/>
          <p:nvPr/>
        </p:nvSpPr>
        <p:spPr>
          <a:xfrm>
            <a:off x="251520" y="6058163"/>
            <a:ext cx="18337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此示範使用</a:t>
            </a:r>
            <a:r>
              <a:rPr lang="en-US" altLang="zh-TW" sz="1500" b="1" dirty="0" err="1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endParaRPr lang="zh-TW" altLang="en-US" sz="15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48DA1-3F45-49EC-92C7-7359E70C80B5}"/>
              </a:ext>
            </a:extLst>
          </p:cNvPr>
          <p:cNvSpPr txBox="1"/>
          <p:nvPr/>
        </p:nvSpPr>
        <p:spPr>
          <a:xfrm>
            <a:off x="1253504" y="4763482"/>
            <a:ext cx="3534520" cy="959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parents()</a:t>
            </a:r>
            <a:r>
              <a:rPr lang="zh-TW" altLang="en-US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br>
              <a:rPr lang="en-US" altLang="zh-TW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可以取得元素的指定的父元素</a:t>
            </a:r>
            <a:endParaRPr lang="en-US" altLang="zh-TW" sz="2000" b="1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F7C25E9-E36A-4FB6-8288-55CE27021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462" y="4380452"/>
            <a:ext cx="4117646" cy="1658301"/>
          </a:xfrm>
          <a:prstGeom prst="rect">
            <a:avLst/>
          </a:prstGeom>
        </p:spPr>
      </p:pic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6107EE9-356A-4E88-8339-F541978F205A}"/>
              </a:ext>
            </a:extLst>
          </p:cNvPr>
          <p:cNvSpPr/>
          <p:nvPr/>
        </p:nvSpPr>
        <p:spPr>
          <a:xfrm>
            <a:off x="6012160" y="5470331"/>
            <a:ext cx="1296144" cy="2522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DD62B33E-421C-4AEB-BC7E-5F6A1C1D443F}"/>
              </a:ext>
            </a:extLst>
          </p:cNvPr>
          <p:cNvSpPr/>
          <p:nvPr/>
        </p:nvSpPr>
        <p:spPr>
          <a:xfrm>
            <a:off x="5292080" y="4399605"/>
            <a:ext cx="1368152" cy="2522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8C7647D-6EAC-4E7F-AC50-0D55384F765B}"/>
              </a:ext>
            </a:extLst>
          </p:cNvPr>
          <p:cNvCxnSpPr>
            <a:cxnSpLocks/>
            <a:stCxn id="13" idx="3"/>
            <a:endCxn id="14" idx="3"/>
          </p:cNvCxnSpPr>
          <p:nvPr/>
        </p:nvCxnSpPr>
        <p:spPr>
          <a:xfrm flipH="1" flipV="1">
            <a:off x="6660232" y="4525735"/>
            <a:ext cx="648072" cy="1070726"/>
          </a:xfrm>
          <a:prstGeom prst="curvedConnector3">
            <a:avLst>
              <a:gd name="adj1" fmla="val -80238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1F8F3CB8-2D4A-43FA-B889-FDFE72D4D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06" y="1730966"/>
            <a:ext cx="8993988" cy="128175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CBD7C2B-E06A-45AE-BBC2-6DFC962EF909}"/>
              </a:ext>
            </a:extLst>
          </p:cNvPr>
          <p:cNvSpPr txBox="1"/>
          <p:nvPr/>
        </p:nvSpPr>
        <p:spPr>
          <a:xfrm>
            <a:off x="75006" y="3012717"/>
            <a:ext cx="89939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 </a:t>
            </a:r>
            <a:r>
              <a:rPr lang="en-US" altLang="zh-TW" sz="2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on() </a:t>
            </a:r>
            <a:r>
              <a:rPr lang="zh-TW" altLang="en-US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來監聽 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動態新增的元素</a:t>
            </a:r>
            <a:endParaRPr lang="en-US" altLang="zh-TW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$(</a:t>
            </a:r>
            <a:r>
              <a:rPr lang="zh-TW" altLang="en-US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任何元素 </a:t>
            </a:r>
            <a:r>
              <a:rPr lang="en-US" altLang="zh-TW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).on(</a:t>
            </a:r>
            <a:r>
              <a:rPr lang="zh-TW" altLang="en-US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</a:t>
            </a:r>
            <a:r>
              <a:rPr lang="zh-TW" altLang="en-US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子元素 </a:t>
            </a:r>
            <a:r>
              <a:rPr lang="en-US" altLang="zh-TW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function()</a:t>
            </a:r>
            <a:r>
              <a:rPr lang="zh-TW" altLang="en-US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</a:p>
          <a:p>
            <a:r>
              <a:rPr lang="en-US" altLang="zh-TW" sz="2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do something</a:t>
            </a:r>
          </a:p>
          <a:p>
            <a:r>
              <a:rPr lang="en-US" altLang="zh-TW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zh-TW" altLang="en-US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76269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089" y="1196752"/>
            <a:ext cx="8191822" cy="4351338"/>
          </a:xfrm>
        </p:spPr>
        <p:txBody>
          <a:bodyPr/>
          <a:lstStyle/>
          <a:p>
            <a:r>
              <a:rPr lang="zh-TW" altLang="en-US" dirty="0"/>
              <a:t>必要達成目標：完成 </a:t>
            </a:r>
            <a:r>
              <a:rPr lang="en-US" altLang="zh-TW" dirty="0" err="1">
                <a:solidFill>
                  <a:schemeClr val="accent5"/>
                </a:solidFill>
              </a:rPr>
              <a:t>JQuery</a:t>
            </a:r>
            <a:r>
              <a:rPr lang="en-US" altLang="zh-TW" dirty="0"/>
              <a:t> </a:t>
            </a:r>
            <a:r>
              <a:rPr lang="zh-TW" altLang="en-US" dirty="0"/>
              <a:t>新增刪除留言。</a:t>
            </a:r>
            <a:endParaRPr lang="en-US" altLang="zh-TW" dirty="0"/>
          </a:p>
          <a:p>
            <a:r>
              <a:rPr lang="zh-TW" altLang="en-US" dirty="0"/>
              <a:t>選擇性達成目標：加上 </a:t>
            </a:r>
            <a:r>
              <a:rPr lang="en-US" altLang="zh-TW" dirty="0">
                <a:solidFill>
                  <a:schemeClr val="accent5"/>
                </a:solidFill>
              </a:rPr>
              <a:t>Bootstrap 4 </a:t>
            </a:r>
            <a:r>
              <a:rPr lang="zh-TW" altLang="en-US" dirty="0"/>
              <a:t>美化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94041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心得回饋</a:t>
            </a:r>
          </a:p>
        </p:txBody>
      </p:sp>
      <p:sp>
        <p:nvSpPr>
          <p:cNvPr id="4" name="矩形 3"/>
          <p:cNvSpPr/>
          <p:nvPr/>
        </p:nvSpPr>
        <p:spPr>
          <a:xfrm>
            <a:off x="2664939" y="5435431"/>
            <a:ext cx="381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3"/>
              </a:rPr>
              <a:t>https://forms.gle/NdrrW86jgbSJaeYQ7</a:t>
            </a:r>
            <a:endParaRPr lang="zh-TW" altLang="en-US" dirty="0"/>
          </a:p>
        </p:txBody>
      </p:sp>
      <p:pic>
        <p:nvPicPr>
          <p:cNvPr id="4098" name="Picture 2" descr="http://s04.calm9.com/qrcode/2019-10/TCTZTH0BG2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995933"/>
            <a:ext cx="4464498" cy="446449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7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留言板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B9B5251-A9BD-40B8-9674-C0A66ED80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9458"/>
            <a:ext cx="9144000" cy="383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5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新增留言</a:t>
            </a:r>
          </a:p>
        </p:txBody>
      </p:sp>
      <p:pic>
        <p:nvPicPr>
          <p:cNvPr id="17" name="JQuery 新增留言">
            <a:hlinkClick r:id="" action="ppaction://media"/>
            <a:extLst>
              <a:ext uri="{FF2B5EF4-FFF2-40B4-BE49-F238E27FC236}">
                <a16:creationId xmlns:a16="http://schemas.microsoft.com/office/drawing/2014/main" id="{BF1C0872-62FB-47C9-855F-19774ACA67F0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45306" y="974799"/>
            <a:ext cx="8053387" cy="5032908"/>
          </a:xfrm>
        </p:spPr>
      </p:pic>
    </p:spTree>
    <p:extLst>
      <p:ext uri="{BB962C8B-B14F-4D97-AF65-F5344CB8AC3E}">
        <p14:creationId xmlns:p14="http://schemas.microsoft.com/office/powerpoint/2010/main" val="60143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125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新增留言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5A934DF-5883-4DAF-A5FC-F3D0E52CAB82}"/>
              </a:ext>
            </a:extLst>
          </p:cNvPr>
          <p:cNvSpPr txBox="1"/>
          <p:nvPr/>
        </p:nvSpPr>
        <p:spPr>
          <a:xfrm>
            <a:off x="1138358" y="1068246"/>
            <a:ext cx="68672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第一步：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 </a:t>
            </a:r>
            <a:r>
              <a:rPr lang="zh-TW" altLang="en-US" sz="25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刻版 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以及 替</a:t>
            </a:r>
            <a:r>
              <a:rPr lang="zh-TW" altLang="en-US" sz="25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放留言的 </a:t>
            </a:r>
            <a:r>
              <a:rPr lang="en-US" altLang="zh-TW" sz="25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div</a:t>
            </a:r>
            <a:r>
              <a:rPr lang="en-US" altLang="zh-TW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加上 </a:t>
            </a:r>
            <a:r>
              <a:rPr lang="en-US" altLang="zh-TW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endParaRPr lang="zh-TW" altLang="en-US" sz="25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04B2854-A19C-4D50-A536-760D26789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55" y="1776833"/>
            <a:ext cx="4564520" cy="372714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F310E31-13B8-428C-8BD2-DC93A2723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1776833"/>
            <a:ext cx="4046613" cy="3727144"/>
          </a:xfrm>
          <a:prstGeom prst="rect">
            <a:avLst/>
          </a:prstGeom>
        </p:spPr>
      </p:pic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26F947B6-6F0F-47F8-91D2-F2E119F77E7D}"/>
              </a:ext>
            </a:extLst>
          </p:cNvPr>
          <p:cNvSpPr/>
          <p:nvPr/>
        </p:nvSpPr>
        <p:spPr>
          <a:xfrm>
            <a:off x="1403648" y="2996952"/>
            <a:ext cx="1944216" cy="324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0A7D8C5-C5BC-4A13-BF57-675794A44F64}"/>
              </a:ext>
            </a:extLst>
          </p:cNvPr>
          <p:cNvSpPr txBox="1"/>
          <p:nvPr/>
        </p:nvSpPr>
        <p:spPr>
          <a:xfrm>
            <a:off x="141144" y="6041490"/>
            <a:ext cx="42148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5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提醒：在開始之前記得在</a:t>
            </a:r>
            <a:r>
              <a:rPr lang="en-US" altLang="zh-TW" sz="15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head</a:t>
            </a:r>
            <a:r>
              <a:rPr lang="zh-TW" altLang="en-US" sz="15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引入</a:t>
            </a:r>
            <a:r>
              <a:rPr lang="en-US" altLang="zh-TW" sz="15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15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ㄛ</a:t>
            </a:r>
            <a:r>
              <a:rPr lang="en-US" altLang="zh-TW" sz="15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!!!</a:t>
            </a:r>
            <a:endParaRPr lang="zh-TW" altLang="en-US" sz="15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685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10644"/>
            <a:ext cx="9144000" cy="836712"/>
          </a:xfrm>
        </p:spPr>
        <p:txBody>
          <a:bodyPr anchor="b">
            <a:noAutofit/>
          </a:bodyPr>
          <a:lstStyle/>
          <a:p>
            <a:pPr algn="ctr"/>
            <a:r>
              <a:rPr lang="zh-TW" altLang="en-US" sz="6000" dirty="0">
                <a:solidFill>
                  <a:srgbClr val="0070C0"/>
                </a:solidFill>
                <a:latin typeface="微軟正黑體" panose="020B0604030504040204" pitchFamily="34" charset="-120"/>
              </a:rPr>
              <a:t>新增留言</a:t>
            </a:r>
            <a:endParaRPr lang="zh-TW" altLang="en-US" sz="6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977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新增留言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5A934DF-5883-4DAF-A5FC-F3D0E52CAB82}"/>
              </a:ext>
            </a:extLst>
          </p:cNvPr>
          <p:cNvSpPr txBox="1"/>
          <p:nvPr/>
        </p:nvSpPr>
        <p:spPr>
          <a:xfrm>
            <a:off x="1570406" y="1100168"/>
            <a:ext cx="60031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第二步：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替 </a:t>
            </a:r>
            <a:r>
              <a:rPr lang="zh-TW" altLang="en-US" sz="25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輸入欄位 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以及 </a:t>
            </a:r>
            <a:r>
              <a:rPr lang="zh-TW" altLang="en-US" sz="25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按鈕 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 </a:t>
            </a:r>
            <a:r>
              <a:rPr lang="en-US" altLang="zh-TW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endParaRPr lang="zh-TW" altLang="en-US" sz="25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D5F0072-3B49-4DBD-B8CD-437777711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56" y="1840677"/>
            <a:ext cx="8475288" cy="3605360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8944FA1B-CCF2-4E5A-AD27-9560E5140592}"/>
              </a:ext>
            </a:extLst>
          </p:cNvPr>
          <p:cNvSpPr/>
          <p:nvPr/>
        </p:nvSpPr>
        <p:spPr>
          <a:xfrm>
            <a:off x="3209630" y="3355325"/>
            <a:ext cx="972000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8ADCB3A5-40BC-447D-9593-2649C85A26A4}"/>
              </a:ext>
            </a:extLst>
          </p:cNvPr>
          <p:cNvSpPr/>
          <p:nvPr/>
        </p:nvSpPr>
        <p:spPr>
          <a:xfrm>
            <a:off x="3209630" y="3643357"/>
            <a:ext cx="1074338" cy="25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11114A4-03CA-4E5D-B815-7DEB61A512E6}"/>
              </a:ext>
            </a:extLst>
          </p:cNvPr>
          <p:cNvSpPr/>
          <p:nvPr/>
        </p:nvSpPr>
        <p:spPr>
          <a:xfrm>
            <a:off x="2614614" y="4147035"/>
            <a:ext cx="1309314" cy="25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58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新增留言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5A934DF-5883-4DAF-A5FC-F3D0E52CAB82}"/>
              </a:ext>
            </a:extLst>
          </p:cNvPr>
          <p:cNvSpPr txBox="1"/>
          <p:nvPr/>
        </p:nvSpPr>
        <p:spPr>
          <a:xfrm>
            <a:off x="1570406" y="1100168"/>
            <a:ext cx="60031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第二步：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 </a:t>
            </a:r>
            <a:r>
              <a:rPr lang="en-US" altLang="zh-TW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去取得輸入欄位的值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6303A3D-A0EB-4EF2-9924-12B7838A4B32}"/>
              </a:ext>
            </a:extLst>
          </p:cNvPr>
          <p:cNvSpPr txBox="1"/>
          <p:nvPr/>
        </p:nvSpPr>
        <p:spPr>
          <a:xfrm>
            <a:off x="251520" y="6058163"/>
            <a:ext cx="18337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此示範使用</a:t>
            </a:r>
            <a:r>
              <a:rPr lang="en-US" altLang="zh-TW" sz="1500" b="1" dirty="0" err="1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endParaRPr lang="zh-TW" altLang="en-US" sz="15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48DA1-3F45-49EC-92C7-7359E70C80B5}"/>
              </a:ext>
            </a:extLst>
          </p:cNvPr>
          <p:cNvSpPr txBox="1"/>
          <p:nvPr/>
        </p:nvSpPr>
        <p:spPr>
          <a:xfrm>
            <a:off x="2085257" y="5472226"/>
            <a:ext cx="49734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console</a:t>
            </a:r>
            <a:r>
              <a:rPr lang="zh-TW" altLang="en-US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確認是否有成功取得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6872A9A-2011-41D6-B3FB-56DBF25FF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768" y="1675479"/>
            <a:ext cx="5682463" cy="366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4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新增留言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5A934DF-5883-4DAF-A5FC-F3D0E52CAB82}"/>
              </a:ext>
            </a:extLst>
          </p:cNvPr>
          <p:cNvSpPr txBox="1"/>
          <p:nvPr/>
        </p:nvSpPr>
        <p:spPr>
          <a:xfrm>
            <a:off x="1570406" y="980728"/>
            <a:ext cx="60031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第三步：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 </a:t>
            </a:r>
            <a:r>
              <a:rPr lang="en-US" altLang="zh-TW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動態新增 </a:t>
            </a:r>
            <a:r>
              <a:rPr lang="en-US" altLang="zh-TW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endParaRPr lang="zh-TW" altLang="en-US" sz="25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6303A3D-A0EB-4EF2-9924-12B7838A4B32}"/>
              </a:ext>
            </a:extLst>
          </p:cNvPr>
          <p:cNvSpPr txBox="1"/>
          <p:nvPr/>
        </p:nvSpPr>
        <p:spPr>
          <a:xfrm>
            <a:off x="251520" y="6058163"/>
            <a:ext cx="18337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此示範使用</a:t>
            </a:r>
            <a:r>
              <a:rPr lang="en-US" altLang="zh-TW" sz="1500" b="1" dirty="0" err="1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endParaRPr lang="zh-TW" altLang="en-US" sz="15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48DA1-3F45-49EC-92C7-7359E70C80B5}"/>
              </a:ext>
            </a:extLst>
          </p:cNvPr>
          <p:cNvSpPr txBox="1"/>
          <p:nvPr/>
        </p:nvSpPr>
        <p:spPr>
          <a:xfrm>
            <a:off x="475922" y="5556887"/>
            <a:ext cx="84165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 </a:t>
            </a:r>
            <a:r>
              <a:rPr lang="en-US" altLang="zh-TW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append</a:t>
            </a:r>
            <a:r>
              <a:rPr lang="en-US" altLang="zh-TW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en-US" altLang="zh-TW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en-US" altLang="zh-TW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 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標籤</a:t>
            </a:r>
            <a:r>
              <a:rPr lang="zh-TW" altLang="en-US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與 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輸入值</a:t>
            </a:r>
            <a:r>
              <a:rPr lang="zh-TW" altLang="en-US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新增至留言區的</a:t>
            </a:r>
            <a:r>
              <a:rPr lang="en-US" altLang="zh-TW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endParaRPr lang="zh-TW" altLang="en-US" sz="2500" b="1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4741143-212E-46A6-B300-81FB831C2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856" y="2170967"/>
            <a:ext cx="5134281" cy="327425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1F347AB-7BA0-4D72-8403-FEEE1F60A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666" y="1560420"/>
            <a:ext cx="2112667" cy="47705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92DCF221-1763-42D6-A7F6-87514A286959}"/>
              </a:ext>
            </a:extLst>
          </p:cNvPr>
          <p:cNvSpPr txBox="1"/>
          <p:nvPr/>
        </p:nvSpPr>
        <p:spPr>
          <a:xfrm>
            <a:off x="683568" y="1598892"/>
            <a:ext cx="2255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宣告一個全域變數</a:t>
            </a: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F9321FB9-F221-4D08-9075-FB43F5A2DF8A}"/>
              </a:ext>
            </a:extLst>
          </p:cNvPr>
          <p:cNvSpPr/>
          <p:nvPr/>
        </p:nvSpPr>
        <p:spPr>
          <a:xfrm>
            <a:off x="2915816" y="1686105"/>
            <a:ext cx="527842" cy="2424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476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新增留言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5A934DF-5883-4DAF-A5FC-F3D0E52CAB82}"/>
              </a:ext>
            </a:extLst>
          </p:cNvPr>
          <p:cNvSpPr txBox="1"/>
          <p:nvPr/>
        </p:nvSpPr>
        <p:spPr>
          <a:xfrm>
            <a:off x="910959" y="1049823"/>
            <a:ext cx="73220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第四步：</a:t>
            </a:r>
            <a:r>
              <a:rPr lang="zh-TW" altLang="en-US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 新增留言的 </a:t>
            </a:r>
            <a:r>
              <a:rPr lang="en-US" altLang="zh-TW" sz="2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endParaRPr lang="zh-TW" altLang="en-US" sz="25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6303A3D-A0EB-4EF2-9924-12B7838A4B32}"/>
              </a:ext>
            </a:extLst>
          </p:cNvPr>
          <p:cNvSpPr txBox="1"/>
          <p:nvPr/>
        </p:nvSpPr>
        <p:spPr>
          <a:xfrm>
            <a:off x="251520" y="6058163"/>
            <a:ext cx="18337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此示範使用</a:t>
            </a:r>
            <a:r>
              <a:rPr lang="en-US" altLang="zh-TW" sz="1500" b="1" dirty="0" err="1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endParaRPr lang="zh-TW" altLang="en-US" sz="15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48DA1-3F45-49EC-92C7-7359E70C80B5}"/>
              </a:ext>
            </a:extLst>
          </p:cNvPr>
          <p:cNvSpPr txBox="1"/>
          <p:nvPr/>
        </p:nvSpPr>
        <p:spPr>
          <a:xfrm>
            <a:off x="2085257" y="5472226"/>
            <a:ext cx="49734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5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清除輸入欄位的值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4AE8870-0752-48A4-9FEF-59CBFE265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334" y="1635760"/>
            <a:ext cx="4813325" cy="3738349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87507E04-ED3A-46BB-87E3-3B30D10A5BDC}"/>
              </a:ext>
            </a:extLst>
          </p:cNvPr>
          <p:cNvSpPr/>
          <p:nvPr/>
        </p:nvSpPr>
        <p:spPr>
          <a:xfrm>
            <a:off x="3203848" y="4077072"/>
            <a:ext cx="2736304" cy="6480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上 5">
            <a:extLst>
              <a:ext uri="{FF2B5EF4-FFF2-40B4-BE49-F238E27FC236}">
                <a16:creationId xmlns:a16="http://schemas.microsoft.com/office/drawing/2014/main" id="{A379013F-5FA9-4A60-92F4-9E094935480C}"/>
              </a:ext>
            </a:extLst>
          </p:cNvPr>
          <p:cNvSpPr/>
          <p:nvPr/>
        </p:nvSpPr>
        <p:spPr>
          <a:xfrm>
            <a:off x="4391980" y="4823261"/>
            <a:ext cx="360040" cy="64896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D751F011-639E-4237-8438-C44A7D506C64}"/>
              </a:ext>
            </a:extLst>
          </p:cNvPr>
          <p:cNvSpPr/>
          <p:nvPr/>
        </p:nvSpPr>
        <p:spPr>
          <a:xfrm>
            <a:off x="3167840" y="3468484"/>
            <a:ext cx="1188136" cy="3205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81106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11261</TotalTime>
  <Words>287</Words>
  <Application>Microsoft Office PowerPoint</Application>
  <PresentationFormat>如螢幕大小 (4:3)</PresentationFormat>
  <Paragraphs>55</Paragraphs>
  <Slides>14</Slides>
  <Notes>14</Notes>
  <HiddenSlides>0</HiddenSlides>
  <MMClips>1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Calibri Light</vt:lpstr>
      <vt:lpstr>2_Office 佈景主題</vt:lpstr>
      <vt:lpstr>網頁組</vt:lpstr>
      <vt:lpstr>JQuery 留言板</vt:lpstr>
      <vt:lpstr>新增留言</vt:lpstr>
      <vt:lpstr>新增留言</vt:lpstr>
      <vt:lpstr>新增留言</vt:lpstr>
      <vt:lpstr>新增留言</vt:lpstr>
      <vt:lpstr>新增留言</vt:lpstr>
      <vt:lpstr>新增留言</vt:lpstr>
      <vt:lpstr>新增留言</vt:lpstr>
      <vt:lpstr>刪除留言</vt:lpstr>
      <vt:lpstr>刪除留言</vt:lpstr>
      <vt:lpstr>刪除留言</vt:lpstr>
      <vt:lpstr>作業</vt:lpstr>
      <vt:lpstr>心得回饋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WN-pc</dc:creator>
  <cp:lastModifiedBy>蔡易錡</cp:lastModifiedBy>
  <cp:revision>721</cp:revision>
  <dcterms:created xsi:type="dcterms:W3CDTF">2018-09-09T14:57:53Z</dcterms:created>
  <dcterms:modified xsi:type="dcterms:W3CDTF">2020-07-25T04:37:20Z</dcterms:modified>
</cp:coreProperties>
</file>