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7" r:id="rId9"/>
    <p:sldId id="356" r:id="rId10"/>
    <p:sldId id="355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7"/>
            <p14:sldId id="356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3028" autoAdjust="0"/>
  </p:normalViewPr>
  <p:slideViewPr>
    <p:cSldViewPr snapToObjects="1">
      <p:cViewPr varScale="1">
        <p:scale>
          <a:sx n="88" d="100"/>
          <a:sy n="88" d="100"/>
        </p:scale>
        <p:origin x="1152" y="1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2020/10/28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/>
              <a:t>文件物件模型：在網頁上，文件（</a:t>
            </a:r>
            <a:r>
              <a:rPr lang="en-US" altLang="zh-TW" sz="1400" dirty="0"/>
              <a:t>Document</a:t>
            </a:r>
            <a:r>
              <a:rPr lang="zh-TW" altLang="en-US" sz="1400" dirty="0"/>
              <a:t>）意旨</a:t>
            </a:r>
            <a:r>
              <a:rPr lang="en-US" altLang="zh-TW" sz="1400" dirty="0"/>
              <a:t>HTML</a:t>
            </a:r>
            <a:r>
              <a:rPr lang="zh-TW" altLang="en-US" sz="1400" dirty="0"/>
              <a:t>文件，物件意旨</a:t>
            </a:r>
            <a:r>
              <a:rPr lang="en-US" altLang="zh-TW" sz="1400" dirty="0"/>
              <a:t>HTML</a:t>
            </a:r>
            <a:r>
              <a:rPr lang="zh-TW" altLang="en-US" sz="1400" dirty="0"/>
              <a:t>的元素都可以是被控制的物件，也就是指每個標籤。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（事件）：</a:t>
            </a:r>
            <a:r>
              <a:rPr lang="en-US" altLang="zh-TW" dirty="0"/>
              <a:t>blur</a:t>
            </a:r>
            <a:r>
              <a:rPr lang="zh-TW" altLang="en-US" dirty="0"/>
              <a:t>、</a:t>
            </a:r>
            <a:r>
              <a:rPr lang="en-US" altLang="zh-TW" dirty="0"/>
              <a:t>focus</a:t>
            </a:r>
            <a:r>
              <a:rPr lang="zh-TW" altLang="en-US" dirty="0"/>
              <a:t>、</a:t>
            </a:r>
            <a:r>
              <a:rPr lang="en-US" altLang="zh-TW" dirty="0"/>
              <a:t>change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mouseover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mouseout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mousemove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mousedown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mouseup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click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dblclick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keydown</a:t>
            </a:r>
            <a:r>
              <a:rPr lang="zh-TW" altLang="en-US" dirty="0"/>
              <a:t>、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keyup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keypress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submit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load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unload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3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95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2020/10/28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UBnH1CTrEDcuD5Y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" altLang="zh-TW" dirty="0" err="1"/>
              <a:t>addEventListener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920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https://forms.gle/qUBnH1CTrEDcuD5Y7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E029CA-2742-8646-862C-8F523092A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82" y="998748"/>
            <a:ext cx="4437835" cy="4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 DOM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document.getElementsBy</a:t>
            </a:r>
            <a:r>
              <a:rPr lang="en-US" altLang="zh-TW" sz="25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zh-TW" altLang="en-US" sz="25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名稱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623519"/>
            <a:ext cx="83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4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getElementsByClassName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260491" y="3216617"/>
            <a:ext cx="4612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93930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796879" y="4608130"/>
            <a:ext cx="5550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402296" y="3207146"/>
            <a:ext cx="4240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92912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1417"/>
            <a:ext cx="9144001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HTMLElement.</a:t>
            </a:r>
            <a:r>
              <a:rPr lang="en-US" altLang="zh-TW" sz="2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document.getElementBy</a:t>
            </a:r>
            <a:r>
              <a:rPr lang="en-US" altLang="zh-TW" sz="2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</a:t>
            </a:r>
            <a:r>
              <a:rPr lang="en-US" altLang="zh-TW" sz="2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document.getElementsBy</a:t>
            </a:r>
            <a:r>
              <a:rPr lang="en-US" altLang="zh-TW" sz="1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1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</a:t>
            </a:r>
            <a:r>
              <a:rPr lang="en-US" altLang="zh-TW" sz="1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1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2002381" y="4663659"/>
              <a:ext cx="50078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973050" y="3140968"/>
              <a:ext cx="49725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17024" y="3684459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替目標元素添加</a:t>
            </a:r>
            <a:r>
              <a:rPr lang="zh-TW" altLang="en-US" sz="40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監聽事件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0522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element.addEventListener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27B46551-07AC-0247-9A57-921996AD7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2" y="3811614"/>
            <a:ext cx="8478275" cy="122413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26CF90E-0B8B-E14B-8160-810A9F38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" y="1700808"/>
            <a:ext cx="733281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替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增加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屬性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與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值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0522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Element.</a:t>
            </a:r>
            <a:r>
              <a:rPr lang="en-US" altLang="zh-TW" sz="22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setAttribute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屬性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值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TW" sz="2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EE9A708-FF93-A341-87F3-27814080B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3" y="3948749"/>
            <a:ext cx="8465738" cy="126618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BE069D2-29B5-3A41-B6EB-D841CD49C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0" y="1844824"/>
            <a:ext cx="6933899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在文件物件新增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元素（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document.createElement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元素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node.appendChild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(node); // </a:t>
            </a:r>
            <a:r>
              <a:rPr lang="zh-TW" altLang="en-US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於父節點新增子節點</a:t>
            </a:r>
            <a:endParaRPr lang="en-US" altLang="zh-TW" sz="2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AAD823-31BF-5241-B84D-57285A3E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2276872"/>
            <a:ext cx="5270500" cy="19050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EC0A94E-2376-FC48-808E-C4566BEF0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9" y="4293096"/>
            <a:ext cx="8439001" cy="1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26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10452</TotalTime>
  <Words>458</Words>
  <Application>Microsoft Macintosh PowerPoint</Application>
  <PresentationFormat>如螢幕大小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  DOM</vt:lpstr>
      <vt:lpstr>DOM 是什麼？</vt:lpstr>
      <vt:lpstr>尋找HTML裡的目標元素（Element）</vt:lpstr>
      <vt:lpstr>尋找HTML裡的目標元素（Element）</vt:lpstr>
      <vt:lpstr>改變目標元素內容</vt:lpstr>
      <vt:lpstr>替目標元素添加監聽事件</vt:lpstr>
      <vt:lpstr>替目標元素增加屬性與值</vt:lpstr>
      <vt:lpstr>在文件物件新增元素（Element）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697</cp:revision>
  <dcterms:created xsi:type="dcterms:W3CDTF">2018-09-09T14:57:53Z</dcterms:created>
  <dcterms:modified xsi:type="dcterms:W3CDTF">2020-10-28T06:42:35Z</dcterms:modified>
</cp:coreProperties>
</file>