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70" r:id="rId1"/>
  </p:sldMasterIdLst>
  <p:notesMasterIdLst>
    <p:notesMasterId r:id="rId13"/>
  </p:notesMasterIdLst>
  <p:sldIdLst>
    <p:sldId id="259" r:id="rId2"/>
    <p:sldId id="300" r:id="rId3"/>
    <p:sldId id="301" r:id="rId4"/>
    <p:sldId id="360" r:id="rId5"/>
    <p:sldId id="303" r:id="rId6"/>
    <p:sldId id="302" r:id="rId7"/>
    <p:sldId id="356" r:id="rId8"/>
    <p:sldId id="357" r:id="rId9"/>
    <p:sldId id="358" r:id="rId10"/>
    <p:sldId id="354" r:id="rId11"/>
    <p:sldId id="289" r:id="rId1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宣達事項" id="{984BB56D-3B92-4B64-8631-1CFACE06FB67}">
          <p14:sldIdLst>
            <p14:sldId id="259"/>
          </p14:sldIdLst>
        </p14:section>
        <p14:section name="JavaScript 互動式網頁" id="{89266499-6275-4E4C-AF77-6C626DBDEE61}">
          <p14:sldIdLst>
            <p14:sldId id="300"/>
            <p14:sldId id="301"/>
            <p14:sldId id="360"/>
            <p14:sldId id="303"/>
            <p14:sldId id="302"/>
            <p14:sldId id="356"/>
            <p14:sldId id="357"/>
            <p14:sldId id="358"/>
            <p14:sldId id="354"/>
          </p14:sldIdLst>
        </p14:section>
        <p14:section name="課後宣導" id="{7625A371-1752-4C6F-AE8D-0559FB5870E1}">
          <p14:sldIdLst>
            <p14:sldId id="28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008">
          <p15:clr>
            <a:srgbClr val="A4A3A4"/>
          </p15:clr>
        </p15:guide>
        <p15:guide id="2" pos="21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4141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28" autoAdjust="0"/>
    <p:restoredTop sz="62553" autoAdjust="0"/>
  </p:normalViewPr>
  <p:slideViewPr>
    <p:cSldViewPr snapToObjects="1">
      <p:cViewPr varScale="1">
        <p:scale>
          <a:sx n="59" d="100"/>
          <a:sy n="59" d="100"/>
        </p:scale>
        <p:origin x="2334" y="78"/>
      </p:cViewPr>
      <p:guideLst>
        <p:guide orient="horz" pos="1008"/>
        <p:guide pos="21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微軟正黑體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微軟正黑體" panose="020B0604030504040204" pitchFamily="34" charset="-120"/>
              </a:defRPr>
            </a:lvl1pPr>
          </a:lstStyle>
          <a:p>
            <a:fld id="{A5DCF4EA-E40D-43F8-B4CB-7F82BC812DB7}" type="datetimeFigureOut">
              <a:rPr lang="zh-TW" altLang="en-US" smtClean="0"/>
              <a:pPr/>
              <a:t>2020/7/14</a:t>
            </a:fld>
            <a:endParaRPr lang="zh-TW" altLang="en-US" dirty="0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 dirty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微軟正黑體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微軟正黑體" panose="020B0604030504040204" pitchFamily="34" charset="-120"/>
              </a:defRPr>
            </a:lvl1pPr>
          </a:lstStyle>
          <a:p>
            <a:fld id="{288A6225-17E4-4F1A-9B1B-5D6F54C0EC31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909967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微軟正黑體" panose="020B0604030504040204" pitchFamily="34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微軟正黑體" panose="020B0604030504040204" pitchFamily="34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微軟正黑體" panose="020B0604030504040204" pitchFamily="34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微軟正黑體" panose="020B0604030504040204" pitchFamily="34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微軟正黑體" panose="020B0604030504040204" pitchFamily="34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Hi</a:t>
            </a:r>
            <a:r>
              <a:rPr lang="zh-TW" altLang="en-US" dirty="0"/>
              <a:t>，各位，又是個嶄新的一天到來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A6225-17E4-4F1A-9B1B-5D6F54C0EC31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5803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A6225-17E4-4F1A-9B1B-5D6F54C0EC31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70344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A6225-17E4-4F1A-9B1B-5D6F54C0EC31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38404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好，那剛剛科普完了，現在我們終於回到正題。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A6225-17E4-4F1A-9B1B-5D6F54C0EC31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74214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A6225-17E4-4F1A-9B1B-5D6F54C0EC31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03022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A6225-17E4-4F1A-9B1B-5D6F54C0EC31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78388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A6225-17E4-4F1A-9B1B-5D6F54C0EC31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0274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A6225-17E4-4F1A-9B1B-5D6F54C0EC31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78388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A6225-17E4-4F1A-9B1B-5D6F54C0EC31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52589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A6225-17E4-4F1A-9B1B-5D6F54C0EC31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06007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A6225-17E4-4F1A-9B1B-5D6F54C0EC31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39799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CBC75-8284-403E-92F0-16B75D676E39}" type="datetimeFigureOut">
              <a:rPr lang="zh-TW" altLang="en-US" smtClean="0"/>
              <a:t>2020/7/14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1319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CBC75-8284-403E-92F0-16B75D676E39}" type="datetimeFigureOut">
              <a:rPr lang="zh-TW" altLang="en-US" smtClean="0"/>
              <a:t>2020/7/14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軟正黑體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軟正黑體" panose="020B0604030504040204" pitchFamily="34" charset="-120"/>
              </a:defRPr>
            </a:lvl1pPr>
          </a:lstStyle>
          <a:p>
            <a:fld id="{C2ECB525-2B7A-4154-8B2E-2DB1A9CF8FF2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3470885" y="6356351"/>
            <a:ext cx="2202232" cy="546144"/>
          </a:xfrm>
          <a:prstGeom prst="rect">
            <a:avLst/>
          </a:prstGeom>
        </p:spPr>
        <p:txBody>
          <a:bodyPr/>
          <a:lstStyle>
            <a:defPPr>
              <a:defRPr lang="zh-TW"/>
            </a:defPPr>
            <a:lvl1pPr marL="0" algn="ctr" defTabSz="91440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ECB525-2B7A-4154-8B2E-2DB1A9CF8FF2}" type="slidenum">
              <a:rPr lang="zh-TW" altLang="en-US" sz="1500" smtClean="0">
                <a:solidFill>
                  <a:srgbClr val="2582E1"/>
                </a:solidFill>
                <a:ea typeface="微軟正黑體" panose="020B0604030504040204" pitchFamily="34" charset="-120"/>
              </a:rPr>
              <a:pPr/>
              <a:t>‹#›</a:t>
            </a:fld>
            <a:endParaRPr lang="zh-TW" altLang="en-US" sz="1500" dirty="0">
              <a:solidFill>
                <a:srgbClr val="2582E1"/>
              </a:solidFill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54962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CBC75-8284-403E-92F0-16B75D676E39}" type="datetimeFigureOut">
              <a:rPr lang="zh-TW" altLang="en-US" smtClean="0"/>
              <a:t>2020/7/14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軟正黑體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軟正黑體" panose="020B0604030504040204" pitchFamily="34" charset="-120"/>
              </a:defRPr>
            </a:lvl1pPr>
          </a:lstStyle>
          <a:p>
            <a:fld id="{C2ECB525-2B7A-4154-8B2E-2DB1A9CF8FF2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3470885" y="6356351"/>
            <a:ext cx="2202232" cy="546144"/>
          </a:xfrm>
          <a:prstGeom prst="rect">
            <a:avLst/>
          </a:prstGeom>
        </p:spPr>
        <p:txBody>
          <a:bodyPr/>
          <a:lstStyle>
            <a:defPPr>
              <a:defRPr lang="zh-TW"/>
            </a:defPPr>
            <a:lvl1pPr marL="0" algn="ctr" defTabSz="91440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ECB525-2B7A-4154-8B2E-2DB1A9CF8FF2}" type="slidenum">
              <a:rPr lang="zh-TW" altLang="en-US" sz="1500" smtClean="0">
                <a:solidFill>
                  <a:srgbClr val="2582E1"/>
                </a:solidFill>
                <a:ea typeface="微軟正黑體" panose="020B0604030504040204" pitchFamily="34" charset="-120"/>
              </a:rPr>
              <a:pPr/>
              <a:t>‹#›</a:t>
            </a:fld>
            <a:endParaRPr lang="zh-TW" altLang="en-US" sz="1500" dirty="0">
              <a:solidFill>
                <a:srgbClr val="2582E1"/>
              </a:solidFill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63204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CBC75-8284-403E-92F0-16B75D676E39}" type="datetimeFigureOut">
              <a:rPr lang="zh-TW" altLang="en-US" smtClean="0"/>
              <a:t>2020/7/14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軟正黑體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3470885" y="6356351"/>
            <a:ext cx="2202232" cy="546144"/>
          </a:xfrm>
          <a:prstGeom prst="rect">
            <a:avLst/>
          </a:prstGeom>
        </p:spPr>
        <p:txBody>
          <a:bodyPr/>
          <a:lstStyle>
            <a:defPPr>
              <a:defRPr lang="zh-TW"/>
            </a:defPPr>
            <a:lvl1pPr marL="0" algn="ctr" defTabSz="91440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ECB525-2B7A-4154-8B2E-2DB1A9CF8FF2}" type="slidenum">
              <a:rPr lang="zh-TW" altLang="en-US" sz="1500" smtClean="0">
                <a:solidFill>
                  <a:srgbClr val="2582E1"/>
                </a:solidFill>
                <a:ea typeface="微軟正黑體" panose="020B0604030504040204" pitchFamily="34" charset="-120"/>
              </a:rPr>
              <a:pPr/>
              <a:t>‹#›</a:t>
            </a:fld>
            <a:endParaRPr lang="zh-TW" altLang="en-US" sz="1500" dirty="0">
              <a:solidFill>
                <a:srgbClr val="2582E1"/>
              </a:solidFill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69990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CBC75-8284-403E-92F0-16B75D676E39}" type="datetimeFigureOut">
              <a:rPr lang="zh-TW" altLang="en-US" smtClean="0"/>
              <a:t>2020/7/14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軟正黑體" panose="020B0604030504040204" pitchFamily="34" charset="-120"/>
              </a:defRPr>
            </a:lvl1pPr>
          </a:lstStyle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65618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CBC75-8284-403E-92F0-16B75D676E39}" type="datetimeFigureOut">
              <a:rPr lang="zh-TW" altLang="en-US" smtClean="0"/>
              <a:t>2020/7/14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軟正黑體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軟正黑體" panose="020B0604030504040204" pitchFamily="34" charset="-120"/>
              </a:defRPr>
            </a:lvl1pPr>
          </a:lstStyle>
          <a:p>
            <a:fld id="{C2ECB525-2B7A-4154-8B2E-2DB1A9CF8FF2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3470885" y="6356351"/>
            <a:ext cx="2202232" cy="546144"/>
          </a:xfrm>
          <a:prstGeom prst="rect">
            <a:avLst/>
          </a:prstGeom>
        </p:spPr>
        <p:txBody>
          <a:bodyPr/>
          <a:lstStyle>
            <a:defPPr>
              <a:defRPr lang="zh-TW"/>
            </a:defPPr>
            <a:lvl1pPr marL="0" algn="ctr" defTabSz="91440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ECB525-2B7A-4154-8B2E-2DB1A9CF8FF2}" type="slidenum">
              <a:rPr lang="zh-TW" altLang="en-US" sz="1500" smtClean="0">
                <a:solidFill>
                  <a:srgbClr val="2582E1"/>
                </a:solidFill>
                <a:ea typeface="微軟正黑體" panose="020B0604030504040204" pitchFamily="34" charset="-120"/>
              </a:rPr>
              <a:pPr/>
              <a:t>‹#›</a:t>
            </a:fld>
            <a:endParaRPr lang="zh-TW" altLang="en-US" sz="1500" dirty="0">
              <a:solidFill>
                <a:srgbClr val="2582E1"/>
              </a:solidFill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03438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CBC75-8284-403E-92F0-16B75D676E39}" type="datetimeFigureOut">
              <a:rPr lang="zh-TW" altLang="en-US" smtClean="0"/>
              <a:t>2020/7/14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軟正黑體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軟正黑體" panose="020B0604030504040204" pitchFamily="34" charset="-120"/>
              </a:defRPr>
            </a:lvl1pPr>
          </a:lstStyle>
          <a:p>
            <a:fld id="{C2ECB525-2B7A-4154-8B2E-2DB1A9CF8FF2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3470885" y="6356351"/>
            <a:ext cx="2202232" cy="546144"/>
          </a:xfrm>
          <a:prstGeom prst="rect">
            <a:avLst/>
          </a:prstGeom>
        </p:spPr>
        <p:txBody>
          <a:bodyPr/>
          <a:lstStyle>
            <a:defPPr>
              <a:defRPr lang="zh-TW"/>
            </a:defPPr>
            <a:lvl1pPr marL="0" algn="ctr" defTabSz="91440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ECB525-2B7A-4154-8B2E-2DB1A9CF8FF2}" type="slidenum">
              <a:rPr lang="zh-TW" altLang="en-US" sz="1500" smtClean="0">
                <a:solidFill>
                  <a:srgbClr val="2582E1"/>
                </a:solidFill>
                <a:ea typeface="微軟正黑體" panose="020B0604030504040204" pitchFamily="34" charset="-120"/>
              </a:rPr>
              <a:pPr/>
              <a:t>‹#›</a:t>
            </a:fld>
            <a:endParaRPr lang="zh-TW" altLang="en-US" sz="1500" dirty="0">
              <a:solidFill>
                <a:srgbClr val="2582E1"/>
              </a:solidFill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34607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CBC75-8284-403E-92F0-16B75D676E39}" type="datetimeFigureOut">
              <a:rPr lang="zh-TW" altLang="en-US" smtClean="0"/>
              <a:t>2020/7/14</a:t>
            </a:fld>
            <a:endParaRPr lang="zh-TW" altLang="en-US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3470885" y="6356351"/>
            <a:ext cx="2202232" cy="546144"/>
          </a:xfrm>
          <a:prstGeom prst="rect">
            <a:avLst/>
          </a:prstGeom>
        </p:spPr>
        <p:txBody>
          <a:bodyPr/>
          <a:lstStyle>
            <a:defPPr>
              <a:defRPr lang="zh-TW"/>
            </a:defPPr>
            <a:lvl1pPr marL="0" algn="ctr" defTabSz="91440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ECB525-2B7A-4154-8B2E-2DB1A9CF8FF2}" type="slidenum">
              <a:rPr lang="zh-TW" altLang="en-US" sz="1500" smtClean="0">
                <a:solidFill>
                  <a:srgbClr val="2582E1"/>
                </a:solidFill>
                <a:ea typeface="微軟正黑體" panose="020B0604030504040204" pitchFamily="34" charset="-120"/>
              </a:rPr>
              <a:pPr/>
              <a:t>‹#›</a:t>
            </a:fld>
            <a:endParaRPr lang="zh-TW" altLang="en-US" sz="1500" dirty="0">
              <a:solidFill>
                <a:srgbClr val="2582E1"/>
              </a:solidFill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42965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CBC75-8284-403E-92F0-16B75D676E39}" type="datetimeFigureOut">
              <a:rPr lang="zh-TW" altLang="en-US" smtClean="0"/>
              <a:t>2020/7/14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軟正黑體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5" name="Slide Number Placeholder 5"/>
          <p:cNvSpPr txBox="1">
            <a:spLocks/>
          </p:cNvSpPr>
          <p:nvPr userDrawn="1"/>
        </p:nvSpPr>
        <p:spPr>
          <a:xfrm>
            <a:off x="3470885" y="6356351"/>
            <a:ext cx="2202232" cy="546144"/>
          </a:xfrm>
          <a:prstGeom prst="rect">
            <a:avLst/>
          </a:prstGeom>
        </p:spPr>
        <p:txBody>
          <a:bodyPr/>
          <a:lstStyle>
            <a:defPPr>
              <a:defRPr lang="zh-TW"/>
            </a:defPPr>
            <a:lvl1pPr marL="0" algn="ctr" defTabSz="91440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ECB525-2B7A-4154-8B2E-2DB1A9CF8FF2}" type="slidenum">
              <a:rPr lang="zh-TW" altLang="en-US" sz="1500" smtClean="0">
                <a:solidFill>
                  <a:srgbClr val="2582E1"/>
                </a:solidFill>
                <a:ea typeface="微軟正黑體" panose="020B0604030504040204" pitchFamily="34" charset="-120"/>
              </a:rPr>
              <a:pPr/>
              <a:t>‹#›</a:t>
            </a:fld>
            <a:endParaRPr lang="zh-TW" altLang="en-US" sz="1500" dirty="0">
              <a:solidFill>
                <a:srgbClr val="2582E1"/>
              </a:solidFill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04865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CBC75-8284-403E-92F0-16B75D676E39}" type="datetimeFigureOut">
              <a:rPr lang="zh-TW" altLang="en-US" smtClean="0"/>
              <a:t>2020/7/14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軟正黑體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軟正黑體" panose="020B0604030504040204" pitchFamily="34" charset="-120"/>
              </a:defRPr>
            </a:lvl1pPr>
          </a:lstStyle>
          <a:p>
            <a:fld id="{C2ECB525-2B7A-4154-8B2E-2DB1A9CF8FF2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3470885" y="6356351"/>
            <a:ext cx="2202232" cy="546144"/>
          </a:xfrm>
          <a:prstGeom prst="rect">
            <a:avLst/>
          </a:prstGeom>
        </p:spPr>
        <p:txBody>
          <a:bodyPr/>
          <a:lstStyle>
            <a:defPPr>
              <a:defRPr lang="zh-TW"/>
            </a:defPPr>
            <a:lvl1pPr marL="0" algn="ctr" defTabSz="91440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ECB525-2B7A-4154-8B2E-2DB1A9CF8FF2}" type="slidenum">
              <a:rPr lang="zh-TW" altLang="en-US" sz="1500" smtClean="0">
                <a:solidFill>
                  <a:srgbClr val="2582E1"/>
                </a:solidFill>
                <a:ea typeface="微軟正黑體" panose="020B0604030504040204" pitchFamily="34" charset="-120"/>
              </a:rPr>
              <a:pPr/>
              <a:t>‹#›</a:t>
            </a:fld>
            <a:endParaRPr lang="zh-TW" altLang="en-US" sz="1500" dirty="0">
              <a:solidFill>
                <a:srgbClr val="2582E1"/>
              </a:solidFill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7926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CBC75-8284-403E-92F0-16B75D676E39}" type="datetimeFigureOut">
              <a:rPr lang="zh-TW" altLang="en-US" smtClean="0"/>
              <a:t>2020/7/14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軟正黑體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軟正黑體" panose="020B0604030504040204" pitchFamily="34" charset="-120"/>
              </a:defRPr>
            </a:lvl1pPr>
          </a:lstStyle>
          <a:p>
            <a:fld id="{C2ECB525-2B7A-4154-8B2E-2DB1A9CF8FF2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3470885" y="6356351"/>
            <a:ext cx="2202232" cy="546144"/>
          </a:xfrm>
          <a:prstGeom prst="rect">
            <a:avLst/>
          </a:prstGeom>
        </p:spPr>
        <p:txBody>
          <a:bodyPr/>
          <a:lstStyle>
            <a:defPPr>
              <a:defRPr lang="zh-TW"/>
            </a:defPPr>
            <a:lvl1pPr marL="0" algn="ctr" defTabSz="91440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ECB525-2B7A-4154-8B2E-2DB1A9CF8FF2}" type="slidenum">
              <a:rPr lang="zh-TW" altLang="en-US" sz="1500" smtClean="0">
                <a:solidFill>
                  <a:srgbClr val="2582E1"/>
                </a:solidFill>
                <a:ea typeface="微軟正黑體" panose="020B0604030504040204" pitchFamily="34" charset="-120"/>
              </a:rPr>
              <a:pPr/>
              <a:t>‹#›</a:t>
            </a:fld>
            <a:endParaRPr lang="zh-TW" altLang="en-US" sz="1500" dirty="0">
              <a:solidFill>
                <a:srgbClr val="2582E1"/>
              </a:solidFill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81288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ea typeface="微軟正黑體" panose="020B0604030504040204" pitchFamily="34" charset="-120"/>
              </a:defRPr>
            </a:lvl1pPr>
          </a:lstStyle>
          <a:p>
            <a:fld id="{3D8CBC75-8284-403E-92F0-16B75D676E39}" type="datetimeFigureOut">
              <a:rPr lang="zh-TW" altLang="en-US" smtClean="0"/>
              <a:pPr/>
              <a:t>2020/7/14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9985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1" r:id="rId1"/>
    <p:sldLayoutId id="2147484072" r:id="rId2"/>
    <p:sldLayoutId id="2147484073" r:id="rId3"/>
    <p:sldLayoutId id="2147484074" r:id="rId4"/>
    <p:sldLayoutId id="2147484075" r:id="rId5"/>
    <p:sldLayoutId id="2147484076" r:id="rId6"/>
    <p:sldLayoutId id="2147484077" r:id="rId7"/>
    <p:sldLayoutId id="2147484078" r:id="rId8"/>
    <p:sldLayoutId id="2147484079" r:id="rId9"/>
    <p:sldLayoutId id="2147484080" r:id="rId10"/>
    <p:sldLayoutId id="214748408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微軟正黑體" panose="020B0604030504040204" pitchFamily="34" charset="-120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微軟正黑體" panose="020B0604030504040204" pitchFamily="34" charset="-120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微軟正黑體" panose="020B0604030504040204" pitchFamily="34" charset="-120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微軟正黑體" panose="020B0604030504040204" pitchFamily="34" charset="-120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微軟正黑體" panose="020B0604030504040204" pitchFamily="34" charset="-120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微軟正黑體" panose="020B0604030504040204" pitchFamily="34" charset="-120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forms.gle/NdrrW86jgbSJaeYQ7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5.png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883272"/>
            <a:ext cx="9134739" cy="1091456"/>
          </a:xfrm>
        </p:spPr>
        <p:txBody>
          <a:bodyPr>
            <a:noAutofit/>
          </a:bodyPr>
          <a:lstStyle/>
          <a:p>
            <a:r>
              <a:rPr lang="zh-TW" altLang="en-US" sz="6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網頁組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093" y="2428463"/>
            <a:ext cx="1887882" cy="1887882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226E87D3-D5EC-8649-86BE-94987634C9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7027" y="2428463"/>
            <a:ext cx="1586696" cy="1885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0152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836712"/>
          </a:xfrm>
        </p:spPr>
        <p:txBody>
          <a:bodyPr anchor="b">
            <a:normAutofit/>
          </a:bodyPr>
          <a:lstStyle/>
          <a:p>
            <a:pPr algn="ctr"/>
            <a:r>
              <a:rPr lang="zh-TW" altLang="en-US" sz="4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回家作業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91796" y="1258040"/>
            <a:ext cx="8560407" cy="4351338"/>
          </a:xfrm>
        </p:spPr>
        <p:txBody>
          <a:bodyPr/>
          <a:lstStyle/>
          <a:p>
            <a:r>
              <a:rPr lang="zh-TW" altLang="en-US" dirty="0"/>
              <a:t>目標：寫出一個 猜拳 互動式網頁。</a:t>
            </a:r>
            <a:endParaRPr lang="en-US" altLang="zh-TW" dirty="0"/>
          </a:p>
          <a:p>
            <a:r>
              <a:rPr lang="zh-TW" altLang="en-US" dirty="0"/>
              <a:t>所需標籤：</a:t>
            </a:r>
            <a:r>
              <a:rPr lang="en-US" altLang="zh-TW" dirty="0">
                <a:latin typeface="Consolas" panose="020B0609020204030204" pitchFamily="49" charset="0"/>
              </a:rPr>
              <a:t>&lt;div&gt;</a:t>
            </a:r>
            <a:r>
              <a:rPr lang="zh-TW" altLang="en-US" dirty="0">
                <a:latin typeface="Consolas" panose="020B0609020204030204" pitchFamily="49" charset="0"/>
              </a:rPr>
              <a:t>、</a:t>
            </a:r>
            <a:r>
              <a:rPr lang="en-US" altLang="zh-TW" dirty="0">
                <a:latin typeface="Consolas" panose="020B0609020204030204" pitchFamily="49" charset="0"/>
              </a:rPr>
              <a:t>&lt;button&gt;</a:t>
            </a:r>
            <a:r>
              <a:rPr lang="zh-TW" altLang="en-US" dirty="0">
                <a:latin typeface="Consolas" panose="020B0609020204030204" pitchFamily="49" charset="0"/>
              </a:rPr>
              <a:t>、</a:t>
            </a:r>
            <a:r>
              <a:rPr lang="en-US" altLang="zh-TW" dirty="0">
                <a:latin typeface="Consolas" panose="020B0609020204030204" pitchFamily="49" charset="0"/>
              </a:rPr>
              <a:t>&lt;style&gt;</a:t>
            </a:r>
          </a:p>
          <a:p>
            <a:r>
              <a:rPr lang="zh-TW" altLang="en-US" dirty="0"/>
              <a:t>所需標籤屬性：</a:t>
            </a:r>
            <a:r>
              <a:rPr lang="en-US" altLang="zh-TW" dirty="0">
                <a:latin typeface="Consolas" panose="020B0609020204030204" pitchFamily="49" charset="0"/>
              </a:rPr>
              <a:t>id</a:t>
            </a:r>
          </a:p>
          <a:p>
            <a:r>
              <a:rPr lang="zh-TW" altLang="en-US" dirty="0">
                <a:latin typeface="Consolas" panose="020B0609020204030204" pitchFamily="49" charset="0"/>
              </a:rPr>
              <a:t>所需</a:t>
            </a:r>
            <a:r>
              <a:rPr lang="en-US" altLang="zh-TW" dirty="0">
                <a:latin typeface="Consolas" panose="020B0609020204030204" pitchFamily="49" charset="0"/>
              </a:rPr>
              <a:t>JS</a:t>
            </a:r>
            <a:r>
              <a:rPr lang="zh-TW" altLang="en-US" dirty="0">
                <a:latin typeface="Consolas" panose="020B0609020204030204" pitchFamily="49" charset="0"/>
              </a:rPr>
              <a:t>語法：</a:t>
            </a:r>
            <a:r>
              <a:rPr lang="en-US" altLang="zh-TW" dirty="0" err="1">
                <a:latin typeface="Consolas" panose="020B0609020204030204" pitchFamily="49" charset="0"/>
              </a:rPr>
              <a:t>document.getElementById</a:t>
            </a:r>
            <a:r>
              <a:rPr lang="en-US" altLang="zh-TW" dirty="0">
                <a:latin typeface="Consolas" panose="020B0609020204030204" pitchFamily="49" charset="0"/>
              </a:rPr>
              <a:t>()</a:t>
            </a:r>
            <a:br>
              <a:rPr lang="en-US" altLang="zh-TW" dirty="0">
                <a:latin typeface="Consolas" panose="020B0609020204030204" pitchFamily="49" charset="0"/>
              </a:rPr>
            </a:br>
            <a:r>
              <a:rPr lang="zh-TW" altLang="en-US" dirty="0">
                <a:latin typeface="Consolas" panose="020B0609020204030204" pitchFamily="49" charset="0"/>
              </a:rPr>
              <a:t>、</a:t>
            </a:r>
            <a:r>
              <a:rPr lang="en-US" altLang="zh-TW" dirty="0" err="1">
                <a:latin typeface="Consolas" panose="020B0609020204030204" pitchFamily="49" charset="0"/>
              </a:rPr>
              <a:t>document.getElementById</a:t>
            </a:r>
            <a:r>
              <a:rPr lang="en-US" altLang="zh-TW" dirty="0">
                <a:latin typeface="Consolas" panose="020B0609020204030204" pitchFamily="49" charset="0"/>
              </a:rPr>
              <a:t>().</a:t>
            </a:r>
            <a:r>
              <a:rPr lang="en-US" altLang="zh-TW" dirty="0" err="1">
                <a:latin typeface="Consolas" panose="020B0609020204030204" pitchFamily="49" charset="0"/>
              </a:rPr>
              <a:t>src</a:t>
            </a:r>
            <a:r>
              <a:rPr lang="zh-TW" altLang="en-US" dirty="0">
                <a:latin typeface="Consolas" panose="020B0609020204030204" pitchFamily="49" charset="0"/>
              </a:rPr>
              <a:t>、</a:t>
            </a:r>
            <a:r>
              <a:rPr lang="en-US" altLang="zh-TW" dirty="0" err="1">
                <a:latin typeface="Consolas" panose="020B0609020204030204" pitchFamily="49" charset="0"/>
              </a:rPr>
              <a:t>innerHTML</a:t>
            </a:r>
            <a:r>
              <a:rPr lang="zh-TW" altLang="en-US" dirty="0">
                <a:latin typeface="Consolas" panose="020B0609020204030204" pitchFamily="49" charset="0"/>
              </a:rPr>
              <a:t>、</a:t>
            </a:r>
            <a:r>
              <a:rPr lang="en-US" altLang="zh-TW" dirty="0" err="1">
                <a:latin typeface="Consolas" panose="020B0609020204030204" pitchFamily="49" charset="0"/>
              </a:rPr>
              <a:t>Math.random</a:t>
            </a:r>
            <a:r>
              <a:rPr lang="en-US" altLang="zh-TW" dirty="0">
                <a:latin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5940419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836712"/>
          </a:xfrm>
        </p:spPr>
        <p:txBody>
          <a:bodyPr anchor="b">
            <a:normAutofit/>
          </a:bodyPr>
          <a:lstStyle/>
          <a:p>
            <a:pPr algn="ctr"/>
            <a:r>
              <a:rPr lang="zh-TW" altLang="en-US" sz="4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心得回饋</a:t>
            </a:r>
          </a:p>
        </p:txBody>
      </p:sp>
      <p:sp>
        <p:nvSpPr>
          <p:cNvPr id="4" name="矩形 3"/>
          <p:cNvSpPr/>
          <p:nvPr/>
        </p:nvSpPr>
        <p:spPr>
          <a:xfrm>
            <a:off x="2664939" y="5435431"/>
            <a:ext cx="38141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hlinkClick r:id="rId3"/>
              </a:rPr>
              <a:t>https://forms.gle/NdrrW86jgbSJaeYQ7</a:t>
            </a:r>
            <a:endParaRPr lang="zh-TW" altLang="en-US" dirty="0"/>
          </a:p>
        </p:txBody>
      </p:sp>
      <p:pic>
        <p:nvPicPr>
          <p:cNvPr id="4098" name="Picture 2" descr="http://s04.calm9.com/qrcode/2019-10/TCTZTH0BG2.png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1" y="995933"/>
            <a:ext cx="4464498" cy="4464498"/>
          </a:xfrm>
          <a:prstGeom prst="rect">
            <a:avLst/>
          </a:prstGeom>
          <a:noFill/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571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836712"/>
          </a:xfrm>
        </p:spPr>
        <p:txBody>
          <a:bodyPr anchor="b">
            <a:normAutofit/>
          </a:bodyPr>
          <a:lstStyle/>
          <a:p>
            <a:pPr algn="ctr"/>
            <a:r>
              <a:rPr lang="en-US" altLang="zh-TW" sz="4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JavaScript</a:t>
            </a:r>
            <a:endParaRPr lang="zh-TW" altLang="en-US" sz="4000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47" y="1865212"/>
            <a:ext cx="9149847" cy="3127576"/>
          </a:xfrm>
        </p:spPr>
      </p:pic>
    </p:spTree>
    <p:extLst>
      <p:ext uri="{BB962C8B-B14F-4D97-AF65-F5344CB8AC3E}">
        <p14:creationId xmlns:p14="http://schemas.microsoft.com/office/powerpoint/2010/main" val="2978557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836712"/>
          </a:xfrm>
        </p:spPr>
        <p:txBody>
          <a:bodyPr anchor="b">
            <a:normAutofit/>
          </a:bodyPr>
          <a:lstStyle/>
          <a:p>
            <a:pPr algn="ctr"/>
            <a:r>
              <a:rPr lang="zh-TW" altLang="en-US" sz="4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互動式網頁</a:t>
            </a:r>
          </a:p>
        </p:txBody>
      </p:sp>
      <p:pic>
        <p:nvPicPr>
          <p:cNvPr id="6" name="剪刀石頭布">
            <a:hlinkClick r:id="" action="ppaction://media"/>
            <a:extLst>
              <a:ext uri="{FF2B5EF4-FFF2-40B4-BE49-F238E27FC236}">
                <a16:creationId xmlns:a16="http://schemas.microsoft.com/office/drawing/2014/main" id="{E925CA9A-534F-4EBB-8324-884A49FC8452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285626" y="1124744"/>
            <a:ext cx="8572747" cy="4822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025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125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圓角矩形 8">
            <a:extLst>
              <a:ext uri="{FF2B5EF4-FFF2-40B4-BE49-F238E27FC236}">
                <a16:creationId xmlns:a16="http://schemas.microsoft.com/office/drawing/2014/main" id="{A055DDDE-7F76-C848-B589-6C234192C99B}"/>
              </a:ext>
            </a:extLst>
          </p:cNvPr>
          <p:cNvSpPr/>
          <p:nvPr/>
        </p:nvSpPr>
        <p:spPr>
          <a:xfrm>
            <a:off x="405724" y="2996952"/>
            <a:ext cx="8332541" cy="237626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836712"/>
          </a:xfrm>
        </p:spPr>
        <p:txBody>
          <a:bodyPr anchor="b">
            <a:normAutofit/>
          </a:bodyPr>
          <a:lstStyle/>
          <a:p>
            <a:pPr algn="ctr"/>
            <a:r>
              <a:rPr lang="zh-TW" altLang="en-US" sz="4000" dirty="0">
                <a:solidFill>
                  <a:srgbClr val="0070C0"/>
                </a:solidFill>
                <a:latin typeface="微軟正黑體" panose="020B0604030504040204" pitchFamily="34" charset="-120"/>
              </a:rPr>
              <a:t>動態修改圖片</a:t>
            </a:r>
            <a:endParaRPr lang="zh-TW" altLang="en-US" sz="4000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6E0B32DB-5057-9F4F-9670-073195DD14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683" y="1628800"/>
            <a:ext cx="8892480" cy="4526052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altLang="zh-TW" sz="2600" dirty="0">
                <a:solidFill>
                  <a:srgbClr val="0070C0"/>
                </a:solidFill>
                <a:latin typeface="微軟正黑體" panose="020B0604030504040204" pitchFamily="34" charset="-120"/>
              </a:rPr>
              <a:t>document . </a:t>
            </a:r>
            <a:r>
              <a:rPr lang="en-US" altLang="zh-TW" sz="2600" dirty="0" err="1">
                <a:solidFill>
                  <a:srgbClr val="0070C0"/>
                </a:solidFill>
                <a:latin typeface="微軟正黑體" panose="020B0604030504040204" pitchFamily="34" charset="-120"/>
              </a:rPr>
              <a:t>getElementBy</a:t>
            </a:r>
            <a:r>
              <a:rPr lang="en-US" altLang="zh-TW" sz="2600" dirty="0" err="1">
                <a:solidFill>
                  <a:srgbClr val="FF0000"/>
                </a:solidFill>
                <a:latin typeface="微軟正黑體" panose="020B0604030504040204" pitchFamily="34" charset="-120"/>
              </a:rPr>
              <a:t>Id</a:t>
            </a:r>
            <a:r>
              <a:rPr lang="en-US" altLang="zh-TW" sz="2600" dirty="0">
                <a:solidFill>
                  <a:srgbClr val="0070C0"/>
                </a:solidFill>
                <a:latin typeface="微軟正黑體" panose="020B0604030504040204" pitchFamily="34" charset="-120"/>
              </a:rPr>
              <a:t>(“</a:t>
            </a:r>
            <a:r>
              <a:rPr lang="en-US" altLang="zh-TW" sz="2600" dirty="0">
                <a:solidFill>
                  <a:srgbClr val="FF0000"/>
                </a:solidFill>
                <a:latin typeface="微軟正黑體" panose="020B0604030504040204" pitchFamily="34" charset="-120"/>
              </a:rPr>
              <a:t>id</a:t>
            </a:r>
            <a:r>
              <a:rPr lang="en-US" altLang="zh-TW" sz="2600" dirty="0">
                <a:solidFill>
                  <a:srgbClr val="0070C0"/>
                </a:solidFill>
                <a:latin typeface="微軟正黑體" panose="020B0604030504040204" pitchFamily="34" charset="-120"/>
              </a:rPr>
              <a:t>”) . </a:t>
            </a:r>
            <a:r>
              <a:rPr lang="en-US" altLang="zh-TW" sz="2600" dirty="0" err="1">
                <a:solidFill>
                  <a:srgbClr val="00B050"/>
                </a:solidFill>
                <a:latin typeface="微軟正黑體" panose="020B0604030504040204" pitchFamily="34" charset="-120"/>
              </a:rPr>
              <a:t>src</a:t>
            </a:r>
            <a:r>
              <a:rPr lang="en-US" altLang="zh-TW" sz="2600" dirty="0">
                <a:solidFill>
                  <a:srgbClr val="0070C0"/>
                </a:solidFill>
                <a:latin typeface="微軟正黑體" panose="020B0604030504040204" pitchFamily="34" charset="-120"/>
              </a:rPr>
              <a:t> = </a:t>
            </a:r>
            <a:r>
              <a:rPr lang="en-US" altLang="zh-TW" sz="2600" dirty="0">
                <a:solidFill>
                  <a:schemeClr val="accent2"/>
                </a:solidFill>
                <a:latin typeface="微軟正黑體" panose="020B0604030504040204" pitchFamily="34" charset="-120"/>
              </a:rPr>
              <a:t>"</a:t>
            </a:r>
            <a:r>
              <a:rPr lang="zh-TW" altLang="en-US" sz="2600" dirty="0">
                <a:solidFill>
                  <a:schemeClr val="accent2"/>
                </a:solidFill>
                <a:latin typeface="微軟正黑體" panose="020B0604030504040204" pitchFamily="34" charset="-120"/>
              </a:rPr>
              <a:t>圖片</a:t>
            </a:r>
            <a:r>
              <a:rPr lang="en-US" altLang="zh-TW" sz="2600" dirty="0">
                <a:solidFill>
                  <a:schemeClr val="accent2"/>
                </a:solidFill>
                <a:latin typeface="微軟正黑體" panose="020B0604030504040204" pitchFamily="34" charset="-120"/>
              </a:rPr>
              <a:t>.</a:t>
            </a:r>
            <a:r>
              <a:rPr lang="zh-TW" altLang="en-US" sz="2600" dirty="0">
                <a:solidFill>
                  <a:schemeClr val="accent2"/>
                </a:solidFill>
                <a:latin typeface="微軟正黑體" panose="020B0604030504040204" pitchFamily="34" charset="-120"/>
              </a:rPr>
              <a:t>副檔名</a:t>
            </a:r>
            <a:r>
              <a:rPr lang="en-US" altLang="zh-TW" sz="2600" dirty="0">
                <a:solidFill>
                  <a:schemeClr val="accent2"/>
                </a:solidFill>
                <a:latin typeface="微軟正黑體" panose="020B0604030504040204" pitchFamily="34" charset="-120"/>
              </a:rPr>
              <a:t>"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97611383-15D2-6540-9301-C0DB8D85FC91}"/>
              </a:ext>
            </a:extLst>
          </p:cNvPr>
          <p:cNvSpPr txBox="1"/>
          <p:nvPr/>
        </p:nvSpPr>
        <p:spPr>
          <a:xfrm>
            <a:off x="304748" y="3212976"/>
            <a:ext cx="8524347" cy="578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TW" sz="2400" dirty="0">
                <a:solidFill>
                  <a:srgbClr val="0070C0"/>
                </a:solidFill>
                <a:latin typeface="微軟正黑體" panose="020B0604030504040204" pitchFamily="34" charset="-120"/>
              </a:rPr>
              <a:t>document . </a:t>
            </a:r>
            <a:r>
              <a:rPr lang="en-US" altLang="zh-TW" sz="2400" dirty="0" err="1">
                <a:solidFill>
                  <a:srgbClr val="0070C0"/>
                </a:solidFill>
                <a:latin typeface="微軟正黑體" panose="020B0604030504040204" pitchFamily="34" charset="-120"/>
              </a:rPr>
              <a:t>getElementBy</a:t>
            </a:r>
            <a:r>
              <a:rPr lang="en-US" altLang="zh-TW" sz="2400" dirty="0" err="1">
                <a:solidFill>
                  <a:srgbClr val="FF0000"/>
                </a:solidFill>
                <a:latin typeface="微軟正黑體" panose="020B0604030504040204" pitchFamily="34" charset="-120"/>
              </a:rPr>
              <a:t>Id</a:t>
            </a:r>
            <a:r>
              <a:rPr lang="en-US" altLang="zh-TW" sz="2400" dirty="0">
                <a:solidFill>
                  <a:srgbClr val="0070C0"/>
                </a:solidFill>
                <a:latin typeface="微軟正黑體" panose="020B0604030504040204" pitchFamily="34" charset="-120"/>
              </a:rPr>
              <a:t>(“</a:t>
            </a:r>
            <a:r>
              <a:rPr lang="en-US" altLang="zh-TW" sz="2400" dirty="0">
                <a:solidFill>
                  <a:srgbClr val="FF0000"/>
                </a:solidFill>
                <a:latin typeface="微軟正黑體" panose="020B0604030504040204" pitchFamily="34" charset="-120"/>
              </a:rPr>
              <a:t>id</a:t>
            </a:r>
            <a:r>
              <a:rPr lang="en-US" altLang="zh-TW" sz="2400" dirty="0">
                <a:solidFill>
                  <a:srgbClr val="0070C0"/>
                </a:solidFill>
                <a:latin typeface="微軟正黑體" panose="020B0604030504040204" pitchFamily="34" charset="-120"/>
              </a:rPr>
              <a:t>”) . </a:t>
            </a:r>
            <a:r>
              <a:rPr lang="en-US" altLang="zh-TW" sz="2400" dirty="0" err="1">
                <a:solidFill>
                  <a:srgbClr val="00B050"/>
                </a:solidFill>
                <a:latin typeface="微軟正黑體" panose="020B0604030504040204" pitchFamily="34" charset="-120"/>
              </a:rPr>
              <a:t>src</a:t>
            </a:r>
            <a:r>
              <a:rPr lang="en-US" altLang="zh-TW" sz="2400" dirty="0">
                <a:solidFill>
                  <a:srgbClr val="0070C0"/>
                </a:solidFill>
                <a:latin typeface="微軟正黑體" panose="020B0604030504040204" pitchFamily="34" charset="-120"/>
              </a:rPr>
              <a:t> = </a:t>
            </a:r>
            <a:r>
              <a:rPr lang="en-US" altLang="zh-TW" sz="2400" dirty="0">
                <a:solidFill>
                  <a:schemeClr val="accent2"/>
                </a:solidFill>
                <a:latin typeface="微軟正黑體" panose="020B0604030504040204" pitchFamily="34" charset="-120"/>
              </a:rPr>
              <a:t>" example </a:t>
            </a:r>
            <a:r>
              <a:rPr lang="en-US" altLang="zh-TW" sz="2400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. jpg</a:t>
            </a:r>
            <a:r>
              <a:rPr lang="en-US" altLang="zh-TW" sz="2400" dirty="0">
                <a:solidFill>
                  <a:schemeClr val="accent2"/>
                </a:solidFill>
                <a:latin typeface="微軟正黑體" panose="020B0604030504040204" pitchFamily="34" charset="-120"/>
              </a:rPr>
              <a:t>"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2158CEBC-85C0-D341-AC0F-642BB4068F45}"/>
              </a:ext>
            </a:extLst>
          </p:cNvPr>
          <p:cNvSpPr txBox="1"/>
          <p:nvPr/>
        </p:nvSpPr>
        <p:spPr>
          <a:xfrm>
            <a:off x="1636952" y="4581128"/>
            <a:ext cx="58599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500" dirty="0">
                <a:solidFill>
                  <a:srgbClr val="0070C0"/>
                </a:solidFill>
                <a:latin typeface="Menlo" panose="020B0609030804020204" pitchFamily="49" charset="0"/>
              </a:rPr>
              <a:t>&lt;</a:t>
            </a:r>
            <a:r>
              <a:rPr lang="en-US" altLang="zh-TW" sz="2500" dirty="0" err="1">
                <a:solidFill>
                  <a:srgbClr val="0070C0"/>
                </a:solidFill>
                <a:latin typeface="Menlo" panose="020B0609030804020204" pitchFamily="49" charset="0"/>
              </a:rPr>
              <a:t>img</a:t>
            </a:r>
            <a:r>
              <a:rPr lang="en-US" altLang="zh-TW" sz="2500" dirty="0">
                <a:solidFill>
                  <a:srgbClr val="0070C0"/>
                </a:solidFill>
                <a:latin typeface="Menlo" panose="020B0609030804020204" pitchFamily="49" charset="0"/>
              </a:rPr>
              <a:t> id=" </a:t>
            </a:r>
            <a:r>
              <a:rPr lang="en-US" altLang="zh-TW" sz="2500" dirty="0">
                <a:solidFill>
                  <a:srgbClr val="FF0000"/>
                </a:solidFill>
                <a:latin typeface="Menlo" panose="020B0609030804020204" pitchFamily="49" charset="0"/>
              </a:rPr>
              <a:t>image</a:t>
            </a:r>
            <a:r>
              <a:rPr lang="en-US" altLang="zh-TW" sz="2500" dirty="0">
                <a:solidFill>
                  <a:srgbClr val="0070C0"/>
                </a:solidFill>
                <a:latin typeface="Menlo" panose="020B0609030804020204" pitchFamily="49" charset="0"/>
              </a:rPr>
              <a:t>" </a:t>
            </a:r>
            <a:r>
              <a:rPr lang="en-US" altLang="zh-TW" sz="2500" dirty="0" err="1">
                <a:solidFill>
                  <a:srgbClr val="0070C0"/>
                </a:solidFill>
                <a:latin typeface="Menlo" panose="020B0609030804020204" pitchFamily="49" charset="0"/>
              </a:rPr>
              <a:t>src</a:t>
            </a:r>
            <a:r>
              <a:rPr lang="en-US" altLang="zh-TW" sz="2500" dirty="0">
                <a:solidFill>
                  <a:srgbClr val="0070C0"/>
                </a:solidFill>
                <a:latin typeface="Menlo" panose="020B0609030804020204" pitchFamily="49" charset="0"/>
              </a:rPr>
              <a:t>="</a:t>
            </a:r>
            <a:r>
              <a:rPr lang="en-US" altLang="zh-TW" sz="2800" dirty="0">
                <a:solidFill>
                  <a:schemeClr val="accent2"/>
                </a:solidFill>
                <a:latin typeface="微軟正黑體" panose="020B0604030504040204" pitchFamily="34" charset="-120"/>
              </a:rPr>
              <a:t> example </a:t>
            </a:r>
            <a:r>
              <a:rPr lang="en-US" altLang="zh-TW" sz="2800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. jpg </a:t>
            </a:r>
            <a:r>
              <a:rPr lang="en-US" altLang="zh-TW" sz="2500" dirty="0">
                <a:solidFill>
                  <a:srgbClr val="0070C0"/>
                </a:solidFill>
                <a:latin typeface="Menlo" panose="020B0609030804020204" pitchFamily="49" charset="0"/>
              </a:rPr>
              <a:t>"&gt;</a:t>
            </a:r>
            <a:endParaRPr lang="en" altLang="zh-TW" sz="2500" dirty="0">
              <a:latin typeface="Menlo" panose="020B0609030804020204" pitchFamily="49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C01DEF45-D24D-5F4A-9694-28FB2D8FC5DC}"/>
              </a:ext>
            </a:extLst>
          </p:cNvPr>
          <p:cNvSpPr txBox="1"/>
          <p:nvPr/>
        </p:nvSpPr>
        <p:spPr>
          <a:xfrm>
            <a:off x="1504898" y="4005064"/>
            <a:ext cx="6124049" cy="4385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85800">
              <a:lnSpc>
                <a:spcPct val="90000"/>
              </a:lnSpc>
              <a:spcBef>
                <a:spcPct val="0"/>
              </a:spcBef>
            </a:pPr>
            <a:r>
              <a:rPr lang="zh-TW" altLang="en-US" sz="25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利用 </a:t>
            </a:r>
            <a:r>
              <a:rPr lang="en-US" altLang="zh-TW" sz="2500" dirty="0" err="1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img</a:t>
            </a:r>
            <a:r>
              <a:rPr lang="zh-TW" altLang="en-US" sz="25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 標籤上的 </a:t>
            </a:r>
            <a:r>
              <a:rPr lang="en-US" altLang="zh-TW" sz="25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id</a:t>
            </a:r>
            <a:r>
              <a:rPr lang="zh-TW" altLang="en-US" sz="25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 來動態更改 </a:t>
            </a:r>
            <a:r>
              <a:rPr lang="en-US" altLang="zh-TW" sz="2500" dirty="0" err="1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src</a:t>
            </a:r>
            <a:r>
              <a:rPr lang="zh-TW" altLang="en-US" sz="25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 </a:t>
            </a:r>
            <a:r>
              <a:rPr lang="zh-TW" altLang="en-US" sz="2500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路徑</a:t>
            </a:r>
          </a:p>
        </p:txBody>
      </p:sp>
    </p:spTree>
    <p:extLst>
      <p:ext uri="{BB962C8B-B14F-4D97-AF65-F5344CB8AC3E}">
        <p14:creationId xmlns:p14="http://schemas.microsoft.com/office/powerpoint/2010/main" val="30016880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836712"/>
          </a:xfrm>
        </p:spPr>
        <p:txBody>
          <a:bodyPr anchor="b">
            <a:normAutofit/>
          </a:bodyPr>
          <a:lstStyle/>
          <a:p>
            <a:pPr algn="ctr"/>
            <a:r>
              <a:rPr lang="en-US" altLang="zh-TW" sz="4000" dirty="0">
                <a:solidFill>
                  <a:srgbClr val="0070C0"/>
                </a:solidFill>
                <a:latin typeface="微軟正黑體" panose="020B0604030504040204" pitchFamily="34" charset="-120"/>
              </a:rPr>
              <a:t>Math . random()</a:t>
            </a:r>
            <a:endParaRPr lang="zh-TW" altLang="en-US" sz="4000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6E0B32DB-5057-9F4F-9670-073195DD14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124744"/>
            <a:ext cx="8640960" cy="5052219"/>
          </a:xfrm>
        </p:spPr>
        <p:txBody>
          <a:bodyPr/>
          <a:lstStyle/>
          <a:p>
            <a:pPr marL="0" indent="0" algn="ctr">
              <a:lnSpc>
                <a:spcPct val="150000"/>
              </a:lnSpc>
              <a:buNone/>
            </a:pPr>
            <a:r>
              <a:rPr lang="zh-TW" altLang="en-US" sz="3000" dirty="0">
                <a:solidFill>
                  <a:srgbClr val="0070C0"/>
                </a:solidFill>
                <a:latin typeface="微軟正黑體" panose="020B0604030504040204" pitchFamily="34" charset="-120"/>
              </a:rPr>
              <a:t>取得亂數</a:t>
            </a:r>
            <a:endParaRPr lang="en-US" altLang="zh-TW" sz="3000" dirty="0">
              <a:solidFill>
                <a:srgbClr val="0070C0"/>
              </a:solidFill>
              <a:latin typeface="微軟正黑體" panose="020B0604030504040204" pitchFamily="34" charset="-120"/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en-US" altLang="zh-TW" sz="3000" dirty="0" err="1">
                <a:solidFill>
                  <a:srgbClr val="0070C0"/>
                </a:solidFill>
                <a:latin typeface="微軟正黑體" panose="020B0604030504040204" pitchFamily="34" charset="-120"/>
              </a:rPr>
              <a:t>Math.random</a:t>
            </a:r>
            <a:r>
              <a:rPr lang="en-US" altLang="zh-TW" sz="3000" dirty="0">
                <a:solidFill>
                  <a:srgbClr val="0070C0"/>
                </a:solidFill>
                <a:latin typeface="微軟正黑體" panose="020B0604030504040204" pitchFamily="34" charset="-120"/>
              </a:rPr>
              <a:t>() * </a:t>
            </a:r>
            <a:r>
              <a:rPr lang="en-US" altLang="zh-TW" sz="3000" dirty="0">
                <a:solidFill>
                  <a:schemeClr val="accent2"/>
                </a:solidFill>
                <a:latin typeface="微軟正黑體" panose="020B0604030504040204" pitchFamily="34" charset="-120"/>
              </a:rPr>
              <a:t>x</a:t>
            </a:r>
            <a:endParaRPr lang="en-US" altLang="zh-TW" dirty="0">
              <a:solidFill>
                <a:schemeClr val="accent2"/>
              </a:solidFill>
            </a:endParaRPr>
          </a:p>
        </p:txBody>
      </p:sp>
      <p:sp>
        <p:nvSpPr>
          <p:cNvPr id="9" name="圓角矩形 8">
            <a:extLst>
              <a:ext uri="{FF2B5EF4-FFF2-40B4-BE49-F238E27FC236}">
                <a16:creationId xmlns:a16="http://schemas.microsoft.com/office/drawing/2014/main" id="{A055DDDE-7F76-C848-B589-6C234192C99B}"/>
              </a:ext>
            </a:extLst>
          </p:cNvPr>
          <p:cNvSpPr/>
          <p:nvPr/>
        </p:nvSpPr>
        <p:spPr>
          <a:xfrm>
            <a:off x="514688" y="2996952"/>
            <a:ext cx="8159589" cy="237626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97611383-15D2-6540-9301-C0DB8D85FC91}"/>
              </a:ext>
            </a:extLst>
          </p:cNvPr>
          <p:cNvSpPr txBox="1"/>
          <p:nvPr/>
        </p:nvSpPr>
        <p:spPr>
          <a:xfrm>
            <a:off x="469723" y="4584589"/>
            <a:ext cx="820455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dirty="0" err="1">
                <a:solidFill>
                  <a:srgbClr val="0070C0"/>
                </a:solidFill>
                <a:latin typeface="Menlo" panose="020B0609030804020204" pitchFamily="49" charset="0"/>
              </a:rPr>
              <a:t>parseInt</a:t>
            </a:r>
            <a:r>
              <a:rPr lang="zh-TW" altLang="en-US" sz="2400" dirty="0">
                <a:solidFill>
                  <a:srgbClr val="0070C0"/>
                </a:solidFill>
                <a:latin typeface="Menlo" panose="020B0609030804020204" pitchFamily="49" charset="0"/>
              </a:rPr>
              <a:t> </a:t>
            </a:r>
            <a:r>
              <a:rPr lang="en-US" altLang="zh-TW" sz="2400" dirty="0">
                <a:solidFill>
                  <a:srgbClr val="0070C0"/>
                </a:solidFill>
                <a:latin typeface="Menlo" panose="020B0609030804020204" pitchFamily="49" charset="0"/>
              </a:rPr>
              <a:t>(</a:t>
            </a:r>
            <a:r>
              <a:rPr lang="zh-TW" altLang="en-US" sz="2400" dirty="0">
                <a:solidFill>
                  <a:srgbClr val="0070C0"/>
                </a:solidFill>
                <a:latin typeface="Menlo" panose="020B0609030804020204" pitchFamily="49" charset="0"/>
              </a:rPr>
              <a:t> </a:t>
            </a:r>
            <a:r>
              <a:rPr lang="en-US" altLang="zh-TW" sz="2400" dirty="0" err="1">
                <a:solidFill>
                  <a:srgbClr val="0070C0"/>
                </a:solidFill>
                <a:latin typeface="Menlo" panose="020B0609030804020204" pitchFamily="49" charset="0"/>
              </a:rPr>
              <a:t>Math.random</a:t>
            </a:r>
            <a:r>
              <a:rPr lang="en-US" altLang="zh-TW" sz="2400" dirty="0">
                <a:solidFill>
                  <a:srgbClr val="0070C0"/>
                </a:solidFill>
                <a:latin typeface="Menlo" panose="020B0609030804020204" pitchFamily="49" charset="0"/>
              </a:rPr>
              <a:t>() * </a:t>
            </a:r>
            <a:r>
              <a:rPr lang="en-US" altLang="zh-TW" sz="2400" dirty="0">
                <a:solidFill>
                  <a:schemeClr val="accent2"/>
                </a:solidFill>
                <a:latin typeface="Menlo" panose="020B0609030804020204" pitchFamily="49" charset="0"/>
              </a:rPr>
              <a:t>3</a:t>
            </a:r>
            <a:r>
              <a:rPr lang="zh-TW" altLang="en-US" sz="2400" dirty="0">
                <a:solidFill>
                  <a:schemeClr val="accent2"/>
                </a:solidFill>
                <a:latin typeface="Menlo" panose="020B0609030804020204" pitchFamily="49" charset="0"/>
              </a:rPr>
              <a:t> </a:t>
            </a:r>
            <a:r>
              <a:rPr lang="en-US" altLang="zh-TW" sz="2400" dirty="0">
                <a:solidFill>
                  <a:schemeClr val="accent5"/>
                </a:solidFill>
                <a:latin typeface="Menlo" panose="020B0609030804020204" pitchFamily="49" charset="0"/>
              </a:rPr>
              <a:t>)</a:t>
            </a:r>
            <a:r>
              <a:rPr lang="en-US" altLang="zh-TW" sz="2400" dirty="0">
                <a:solidFill>
                  <a:schemeClr val="accent2"/>
                </a:solidFill>
                <a:latin typeface="Menlo" panose="020B0609030804020204" pitchFamily="49" charset="0"/>
              </a:rPr>
              <a:t> + 1  </a:t>
            </a:r>
            <a:r>
              <a:rPr lang="en-US" altLang="zh-TW" sz="2400" dirty="0">
                <a:solidFill>
                  <a:srgbClr val="FF0000"/>
                </a:solidFill>
                <a:latin typeface="Menlo" panose="020B0609030804020204" pitchFamily="49" charset="0"/>
              </a:rPr>
              <a:t>=&gt;</a:t>
            </a:r>
            <a:r>
              <a:rPr lang="en-US" altLang="zh-TW" sz="2400" dirty="0">
                <a:solidFill>
                  <a:schemeClr val="accent2"/>
                </a:solidFill>
                <a:latin typeface="Menlo" panose="020B0609030804020204" pitchFamily="49" charset="0"/>
              </a:rPr>
              <a:t>  </a:t>
            </a:r>
            <a:r>
              <a:rPr lang="en-US" altLang="zh-TW" sz="2400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 ~ 3 </a:t>
            </a:r>
            <a:r>
              <a:rPr lang="zh-TW" altLang="en-US" sz="24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隨機選取其中</a:t>
            </a:r>
            <a:r>
              <a:rPr lang="zh-TW" altLang="en-US" sz="2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一個</a:t>
            </a:r>
            <a:endParaRPr lang="en" altLang="zh-TW" sz="2400" dirty="0">
              <a:solidFill>
                <a:schemeClr val="accent2"/>
              </a:solidFill>
              <a:latin typeface="Menlo" panose="020B0609030804020204" pitchFamily="49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2158CEBC-85C0-D341-AC0F-642BB4068F45}"/>
              </a:ext>
            </a:extLst>
          </p:cNvPr>
          <p:cNvSpPr txBox="1"/>
          <p:nvPr/>
        </p:nvSpPr>
        <p:spPr>
          <a:xfrm>
            <a:off x="497165" y="3946557"/>
            <a:ext cx="814966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500" dirty="0" err="1">
                <a:solidFill>
                  <a:srgbClr val="0070C0"/>
                </a:solidFill>
                <a:latin typeface="Menlo" panose="020B0609030804020204" pitchFamily="49" charset="0"/>
              </a:rPr>
              <a:t>parseInt</a:t>
            </a:r>
            <a:r>
              <a:rPr lang="zh-TW" altLang="en-US" sz="2500" dirty="0">
                <a:solidFill>
                  <a:srgbClr val="0070C0"/>
                </a:solidFill>
                <a:latin typeface="Menlo" panose="020B0609030804020204" pitchFamily="49" charset="0"/>
              </a:rPr>
              <a:t> </a:t>
            </a:r>
            <a:r>
              <a:rPr lang="en-US" altLang="zh-TW" sz="2500" dirty="0">
                <a:solidFill>
                  <a:srgbClr val="0070C0"/>
                </a:solidFill>
                <a:latin typeface="Menlo" panose="020B0609030804020204" pitchFamily="49" charset="0"/>
              </a:rPr>
              <a:t>(</a:t>
            </a:r>
            <a:r>
              <a:rPr lang="zh-TW" altLang="en-US" sz="2500" dirty="0">
                <a:solidFill>
                  <a:srgbClr val="0070C0"/>
                </a:solidFill>
                <a:latin typeface="Menlo" panose="020B0609030804020204" pitchFamily="49" charset="0"/>
              </a:rPr>
              <a:t> </a:t>
            </a:r>
            <a:r>
              <a:rPr lang="en-US" altLang="zh-TW" sz="2500" dirty="0" err="1">
                <a:solidFill>
                  <a:srgbClr val="0070C0"/>
                </a:solidFill>
                <a:latin typeface="Menlo" panose="020B0609030804020204" pitchFamily="49" charset="0"/>
              </a:rPr>
              <a:t>Math.random</a:t>
            </a:r>
            <a:r>
              <a:rPr lang="en-US" altLang="zh-TW" sz="2500" dirty="0">
                <a:solidFill>
                  <a:srgbClr val="0070C0"/>
                </a:solidFill>
                <a:latin typeface="Menlo" panose="020B0609030804020204" pitchFamily="49" charset="0"/>
              </a:rPr>
              <a:t>() * </a:t>
            </a:r>
            <a:r>
              <a:rPr lang="en-US" altLang="zh-TW" sz="2500" dirty="0">
                <a:solidFill>
                  <a:schemeClr val="accent2"/>
                </a:solidFill>
                <a:latin typeface="Menlo" panose="020B0609030804020204" pitchFamily="49" charset="0"/>
              </a:rPr>
              <a:t>3</a:t>
            </a:r>
            <a:r>
              <a:rPr lang="zh-TW" altLang="en-US" sz="2500" dirty="0">
                <a:solidFill>
                  <a:schemeClr val="accent2"/>
                </a:solidFill>
                <a:latin typeface="Menlo" panose="020B0609030804020204" pitchFamily="49" charset="0"/>
              </a:rPr>
              <a:t> </a:t>
            </a:r>
            <a:r>
              <a:rPr lang="en-US" altLang="zh-TW" sz="2500" dirty="0">
                <a:solidFill>
                  <a:schemeClr val="accent5"/>
                </a:solidFill>
                <a:latin typeface="Menlo" panose="020B0609030804020204" pitchFamily="49" charset="0"/>
              </a:rPr>
              <a:t>)</a:t>
            </a:r>
            <a:r>
              <a:rPr lang="zh-TW" altLang="en-US" sz="2500" dirty="0">
                <a:solidFill>
                  <a:schemeClr val="accent2"/>
                </a:solidFill>
                <a:latin typeface="Menlo" panose="020B0609030804020204" pitchFamily="49" charset="0"/>
              </a:rPr>
              <a:t>  </a:t>
            </a:r>
            <a:r>
              <a:rPr lang="en-US" altLang="zh-TW" sz="2500" dirty="0">
                <a:solidFill>
                  <a:srgbClr val="FF0000"/>
                </a:solidFill>
                <a:latin typeface="Menlo" panose="020B0609030804020204" pitchFamily="49" charset="0"/>
              </a:rPr>
              <a:t>=&gt;  </a:t>
            </a:r>
            <a:r>
              <a:rPr lang="en-US" altLang="zh-TW" sz="2500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 ~ 2 </a:t>
            </a:r>
            <a:r>
              <a:rPr lang="zh-TW" altLang="en-US" sz="25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隨機選取其中</a:t>
            </a:r>
            <a:r>
              <a:rPr lang="zh-TW" altLang="en-US" sz="25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一個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0F6DD2D7-ADE7-49A3-BEA3-0BC34BC46E0D}"/>
              </a:ext>
            </a:extLst>
          </p:cNvPr>
          <p:cNvSpPr txBox="1"/>
          <p:nvPr/>
        </p:nvSpPr>
        <p:spPr>
          <a:xfrm>
            <a:off x="1539330" y="3313717"/>
            <a:ext cx="606533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500" dirty="0" err="1">
                <a:solidFill>
                  <a:srgbClr val="0070C0"/>
                </a:solidFill>
                <a:latin typeface="Menlo" panose="020B0609030804020204" pitchFamily="49" charset="0"/>
              </a:rPr>
              <a:t>parseInt</a:t>
            </a:r>
            <a:r>
              <a:rPr lang="zh-TW" altLang="en-US" sz="2500" dirty="0">
                <a:solidFill>
                  <a:srgbClr val="0070C0"/>
                </a:solidFill>
                <a:latin typeface="Menlo" panose="020B0609030804020204" pitchFamily="49" charset="0"/>
              </a:rPr>
              <a:t> </a:t>
            </a:r>
            <a:r>
              <a:rPr lang="en-US" altLang="zh-TW" sz="2500" dirty="0">
                <a:solidFill>
                  <a:srgbClr val="0070C0"/>
                </a:solidFill>
                <a:latin typeface="Menlo" panose="020B0609030804020204" pitchFamily="49" charset="0"/>
              </a:rPr>
              <a:t>(</a:t>
            </a:r>
            <a:r>
              <a:rPr lang="zh-TW" altLang="en-US" sz="2500" dirty="0">
                <a:solidFill>
                  <a:srgbClr val="0070C0"/>
                </a:solidFill>
                <a:latin typeface="Menlo" panose="020B0609030804020204" pitchFamily="49" charset="0"/>
              </a:rPr>
              <a:t> </a:t>
            </a:r>
            <a:r>
              <a:rPr lang="en-US" altLang="zh-TW" sz="2500" dirty="0" err="1">
                <a:solidFill>
                  <a:srgbClr val="0070C0"/>
                </a:solidFill>
                <a:latin typeface="Menlo" panose="020B0609030804020204" pitchFamily="49" charset="0"/>
              </a:rPr>
              <a:t>Math.random</a:t>
            </a:r>
            <a:r>
              <a:rPr lang="en-US" altLang="zh-TW" sz="2500" dirty="0">
                <a:solidFill>
                  <a:srgbClr val="0070C0"/>
                </a:solidFill>
                <a:latin typeface="Menlo" panose="020B0609030804020204" pitchFamily="49" charset="0"/>
              </a:rPr>
              <a:t>() * </a:t>
            </a:r>
            <a:r>
              <a:rPr lang="en-US" altLang="zh-TW" sz="2500" dirty="0">
                <a:solidFill>
                  <a:schemeClr val="accent2"/>
                </a:solidFill>
                <a:latin typeface="Menlo" panose="020B0609030804020204" pitchFamily="49" charset="0"/>
              </a:rPr>
              <a:t>x</a:t>
            </a:r>
            <a:r>
              <a:rPr lang="zh-TW" altLang="en-US" sz="2500" dirty="0">
                <a:solidFill>
                  <a:schemeClr val="accent2"/>
                </a:solidFill>
                <a:latin typeface="Menlo" panose="020B0609030804020204" pitchFamily="49" charset="0"/>
              </a:rPr>
              <a:t> </a:t>
            </a:r>
            <a:r>
              <a:rPr lang="en-US" altLang="zh-TW" sz="2500" dirty="0">
                <a:solidFill>
                  <a:srgbClr val="0070C0"/>
                </a:solidFill>
                <a:latin typeface="Menlo" panose="020B0609030804020204" pitchFamily="49" charset="0"/>
              </a:rPr>
              <a:t>) </a:t>
            </a:r>
            <a:r>
              <a:rPr lang="zh-TW" altLang="en-US" sz="2500" dirty="0">
                <a:solidFill>
                  <a:srgbClr val="0070C0"/>
                </a:solidFill>
                <a:latin typeface="Menlo" panose="020B0609030804020204" pitchFamily="49" charset="0"/>
              </a:rPr>
              <a:t>取得</a:t>
            </a:r>
            <a:r>
              <a:rPr lang="zh-TW" altLang="en-US" sz="2500" dirty="0">
                <a:solidFill>
                  <a:srgbClr val="FF0000"/>
                </a:solidFill>
                <a:latin typeface="Menlo" panose="020B0609030804020204" pitchFamily="49" charset="0"/>
              </a:rPr>
              <a:t>整數</a:t>
            </a:r>
            <a:r>
              <a:rPr lang="zh-TW" altLang="en-US" sz="2500" dirty="0">
                <a:solidFill>
                  <a:srgbClr val="0070C0"/>
                </a:solidFill>
                <a:latin typeface="Menlo" panose="020B0609030804020204" pitchFamily="49" charset="0"/>
              </a:rPr>
              <a:t>亂數</a:t>
            </a:r>
            <a:endParaRPr lang="zh-TW" altLang="en-US" sz="25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01437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836712"/>
          </a:xfrm>
        </p:spPr>
        <p:txBody>
          <a:bodyPr anchor="b">
            <a:normAutofit/>
          </a:bodyPr>
          <a:lstStyle/>
          <a:p>
            <a:pPr algn="ctr"/>
            <a:r>
              <a:rPr lang="en-US" altLang="zh-TW" sz="4000" dirty="0">
                <a:solidFill>
                  <a:srgbClr val="0070C0"/>
                </a:solidFill>
                <a:latin typeface="微軟正黑體" panose="020B0604030504040204" pitchFamily="34" charset="-120"/>
              </a:rPr>
              <a:t>if  </a:t>
            </a:r>
            <a:r>
              <a:rPr lang="zh-TW" altLang="en-US" sz="4000" dirty="0">
                <a:solidFill>
                  <a:srgbClr val="0070C0"/>
                </a:solidFill>
                <a:latin typeface="微軟正黑體" panose="020B0604030504040204" pitchFamily="34" charset="-120"/>
              </a:rPr>
              <a:t>使用  </a:t>
            </a:r>
            <a:r>
              <a:rPr lang="en-US" altLang="zh-TW" sz="4000" dirty="0">
                <a:solidFill>
                  <a:srgbClr val="0070C0"/>
                </a:solidFill>
                <a:latin typeface="微軟正黑體" panose="020B0604030504040204" pitchFamily="34" charset="-120"/>
              </a:rPr>
              <a:t>===</a:t>
            </a:r>
            <a:endParaRPr lang="zh-TW" altLang="en-US" sz="4000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6E0B32DB-5057-9F4F-9670-073195DD14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2592257"/>
            <a:ext cx="8640960" cy="1484815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TW" sz="3000" dirty="0">
                <a:solidFill>
                  <a:srgbClr val="0070C0"/>
                </a:solidFill>
                <a:latin typeface="微軟正黑體" panose="020B0604030504040204" pitchFamily="34" charset="-120"/>
              </a:rPr>
              <a:t>                            				if( </a:t>
            </a:r>
            <a:r>
              <a:rPr lang="en-US" altLang="zh-TW" sz="3000" dirty="0" err="1">
                <a:solidFill>
                  <a:srgbClr val="0070C0"/>
                </a:solidFill>
                <a:latin typeface="微軟正黑體" panose="020B0604030504040204" pitchFamily="34" charset="-120"/>
              </a:rPr>
              <a:t>val</a:t>
            </a:r>
            <a:r>
              <a:rPr lang="en-US" altLang="zh-TW" sz="3000" dirty="0">
                <a:solidFill>
                  <a:srgbClr val="0070C0"/>
                </a:solidFill>
                <a:latin typeface="微軟正黑體" panose="020B0604030504040204" pitchFamily="34" charset="-120"/>
              </a:rPr>
              <a:t> </a:t>
            </a:r>
            <a:r>
              <a:rPr lang="en-US" altLang="zh-TW" sz="3000" dirty="0">
                <a:solidFill>
                  <a:srgbClr val="FF0000"/>
                </a:solidFill>
                <a:latin typeface="微軟正黑體" panose="020B0604030504040204" pitchFamily="34" charset="-120"/>
              </a:rPr>
              <a:t>==</a:t>
            </a:r>
            <a:r>
              <a:rPr lang="en-US" altLang="zh-TW" sz="3000" dirty="0">
                <a:solidFill>
                  <a:srgbClr val="0070C0"/>
                </a:solidFill>
                <a:latin typeface="微軟正黑體" panose="020B0604030504040204" pitchFamily="34" charset="-120"/>
              </a:rPr>
              <a:t> 1 )</a:t>
            </a:r>
            <a:br>
              <a:rPr lang="en-US" altLang="zh-TW" sz="3000" dirty="0">
                <a:solidFill>
                  <a:srgbClr val="0070C0"/>
                </a:solidFill>
                <a:latin typeface="微軟正黑體" panose="020B0604030504040204" pitchFamily="34" charset="-120"/>
              </a:rPr>
            </a:br>
            <a:r>
              <a:rPr lang="en-US" altLang="zh-TW" sz="3000" dirty="0">
                <a:solidFill>
                  <a:srgbClr val="0070C0"/>
                </a:solidFill>
                <a:latin typeface="微軟正黑體" panose="020B0604030504040204" pitchFamily="34" charset="-120"/>
              </a:rPr>
              <a:t>						</a:t>
            </a:r>
            <a:r>
              <a:rPr lang="en-US" altLang="zh-TW" sz="3000" dirty="0">
                <a:solidFill>
                  <a:schemeClr val="accent2"/>
                </a:solidFill>
                <a:latin typeface="微軟正黑體" panose="020B0604030504040204" pitchFamily="34" charset="-120"/>
              </a:rPr>
              <a:t>vs</a:t>
            </a:r>
            <a:br>
              <a:rPr lang="en-US" altLang="zh-TW" sz="3000" dirty="0">
                <a:solidFill>
                  <a:srgbClr val="0070C0"/>
                </a:solidFill>
                <a:latin typeface="微軟正黑體" panose="020B0604030504040204" pitchFamily="34" charset="-120"/>
              </a:rPr>
            </a:br>
            <a:r>
              <a:rPr lang="en-US" altLang="zh-TW" sz="3000" dirty="0">
                <a:solidFill>
                  <a:srgbClr val="0070C0"/>
                </a:solidFill>
                <a:latin typeface="微軟正黑體" panose="020B0604030504040204" pitchFamily="34" charset="-120"/>
              </a:rPr>
              <a:t>		if( </a:t>
            </a:r>
            <a:r>
              <a:rPr lang="en-US" altLang="zh-TW" sz="3000" dirty="0" err="1">
                <a:solidFill>
                  <a:srgbClr val="0070C0"/>
                </a:solidFill>
                <a:latin typeface="微軟正黑體" panose="020B0604030504040204" pitchFamily="34" charset="-120"/>
              </a:rPr>
              <a:t>val</a:t>
            </a:r>
            <a:r>
              <a:rPr lang="en-US" altLang="zh-TW" sz="3000" dirty="0">
                <a:solidFill>
                  <a:srgbClr val="0070C0"/>
                </a:solidFill>
                <a:latin typeface="微軟正黑體" panose="020B0604030504040204" pitchFamily="34" charset="-120"/>
              </a:rPr>
              <a:t> </a:t>
            </a:r>
            <a:r>
              <a:rPr lang="en-US" altLang="zh-TW" sz="3000" dirty="0">
                <a:solidFill>
                  <a:srgbClr val="FF0000"/>
                </a:solidFill>
                <a:latin typeface="微軟正黑體" panose="020B0604030504040204" pitchFamily="34" charset="-120"/>
              </a:rPr>
              <a:t>===</a:t>
            </a:r>
            <a:r>
              <a:rPr lang="en-US" altLang="zh-TW" sz="3000" dirty="0">
                <a:solidFill>
                  <a:srgbClr val="0070C0"/>
                </a:solidFill>
                <a:latin typeface="微軟正黑體" panose="020B0604030504040204" pitchFamily="34" charset="-120"/>
              </a:rPr>
              <a:t> 1 )</a:t>
            </a:r>
          </a:p>
        </p:txBody>
      </p:sp>
      <p:grpSp>
        <p:nvGrpSpPr>
          <p:cNvPr id="31" name="群組 30">
            <a:extLst>
              <a:ext uri="{FF2B5EF4-FFF2-40B4-BE49-F238E27FC236}">
                <a16:creationId xmlns:a16="http://schemas.microsoft.com/office/drawing/2014/main" id="{B9380C12-5B7D-419F-997A-C33E15D726B5}"/>
              </a:ext>
            </a:extLst>
          </p:cNvPr>
          <p:cNvGrpSpPr/>
          <p:nvPr/>
        </p:nvGrpSpPr>
        <p:grpSpPr>
          <a:xfrm>
            <a:off x="2329380" y="961914"/>
            <a:ext cx="6707116" cy="1674998"/>
            <a:chOff x="1174778" y="980728"/>
            <a:chExt cx="6707116" cy="1674998"/>
          </a:xfrm>
        </p:grpSpPr>
        <p:grpSp>
          <p:nvGrpSpPr>
            <p:cNvPr id="26" name="群組 25">
              <a:extLst>
                <a:ext uri="{FF2B5EF4-FFF2-40B4-BE49-F238E27FC236}">
                  <a16:creationId xmlns:a16="http://schemas.microsoft.com/office/drawing/2014/main" id="{165B7555-AF66-4A8A-8339-871F4378D427}"/>
                </a:ext>
              </a:extLst>
            </p:cNvPr>
            <p:cNvGrpSpPr/>
            <p:nvPr/>
          </p:nvGrpSpPr>
          <p:grpSpPr>
            <a:xfrm>
              <a:off x="1174778" y="980728"/>
              <a:ext cx="3349993" cy="1674998"/>
              <a:chOff x="693153" y="1924030"/>
              <a:chExt cx="3349993" cy="1674998"/>
            </a:xfrm>
          </p:grpSpPr>
          <p:pic>
            <p:nvPicPr>
              <p:cNvPr id="3" name="圖片 2">
                <a:extLst>
                  <a:ext uri="{FF2B5EF4-FFF2-40B4-BE49-F238E27FC236}">
                    <a16:creationId xmlns:a16="http://schemas.microsoft.com/office/drawing/2014/main" id="{5F0E9F44-B7F4-4E19-8D12-FB4710A3BA5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93153" y="1924030"/>
                <a:ext cx="3349993" cy="1674998"/>
              </a:xfrm>
              <a:prstGeom prst="rect">
                <a:avLst/>
              </a:prstGeom>
            </p:spPr>
          </p:pic>
          <p:sp>
            <p:nvSpPr>
              <p:cNvPr id="6" name="矩形: 圓角 5">
                <a:extLst>
                  <a:ext uri="{FF2B5EF4-FFF2-40B4-BE49-F238E27FC236}">
                    <a16:creationId xmlns:a16="http://schemas.microsoft.com/office/drawing/2014/main" id="{41C5598A-4834-4120-A6B1-364DFEB996D4}"/>
                  </a:ext>
                </a:extLst>
              </p:cNvPr>
              <p:cNvSpPr/>
              <p:nvPr/>
            </p:nvSpPr>
            <p:spPr>
              <a:xfrm>
                <a:off x="693153" y="1924030"/>
                <a:ext cx="1866296" cy="440653"/>
              </a:xfrm>
              <a:prstGeom prst="roundRect">
                <a:avLst/>
              </a:prstGeom>
              <a:noFill/>
              <a:ln w="38100">
                <a:solidFill>
                  <a:srgbClr val="FF5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" name="矩形: 圓角 11">
                <a:extLst>
                  <a:ext uri="{FF2B5EF4-FFF2-40B4-BE49-F238E27FC236}">
                    <a16:creationId xmlns:a16="http://schemas.microsoft.com/office/drawing/2014/main" id="{3B8879D3-1FE4-48DF-B5F8-27DC04A3FAAD}"/>
                  </a:ext>
                </a:extLst>
              </p:cNvPr>
              <p:cNvSpPr/>
              <p:nvPr/>
            </p:nvSpPr>
            <p:spPr>
              <a:xfrm>
                <a:off x="709207" y="3099565"/>
                <a:ext cx="481625" cy="440653"/>
              </a:xfrm>
              <a:prstGeom prst="roundRect">
                <a:avLst/>
              </a:prstGeom>
              <a:noFill/>
              <a:ln w="38100">
                <a:solidFill>
                  <a:srgbClr val="FF5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8" name="矩形: 圓角 17">
                <a:extLst>
                  <a:ext uri="{FF2B5EF4-FFF2-40B4-BE49-F238E27FC236}">
                    <a16:creationId xmlns:a16="http://schemas.microsoft.com/office/drawing/2014/main" id="{8A336D63-2F82-4355-8047-F866A4730BC3}"/>
                  </a:ext>
                </a:extLst>
              </p:cNvPr>
              <p:cNvSpPr/>
              <p:nvPr/>
            </p:nvSpPr>
            <p:spPr>
              <a:xfrm>
                <a:off x="1823836" y="2375593"/>
                <a:ext cx="443908" cy="216000"/>
              </a:xfrm>
              <a:prstGeom prst="roundRect">
                <a:avLst/>
              </a:prstGeom>
              <a:noFill/>
              <a:ln w="38100">
                <a:solidFill>
                  <a:srgbClr val="FF5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27" name="群組 26">
              <a:extLst>
                <a:ext uri="{FF2B5EF4-FFF2-40B4-BE49-F238E27FC236}">
                  <a16:creationId xmlns:a16="http://schemas.microsoft.com/office/drawing/2014/main" id="{0DAB07F1-F167-47CA-8340-DC69F70DC583}"/>
                </a:ext>
              </a:extLst>
            </p:cNvPr>
            <p:cNvGrpSpPr/>
            <p:nvPr/>
          </p:nvGrpSpPr>
          <p:grpSpPr>
            <a:xfrm>
              <a:off x="4524771" y="980728"/>
              <a:ext cx="3357123" cy="1674998"/>
              <a:chOff x="4043146" y="1924030"/>
              <a:chExt cx="3357123" cy="1674998"/>
            </a:xfrm>
          </p:grpSpPr>
          <p:pic>
            <p:nvPicPr>
              <p:cNvPr id="4" name="圖片 3">
                <a:extLst>
                  <a:ext uri="{FF2B5EF4-FFF2-40B4-BE49-F238E27FC236}">
                    <a16:creationId xmlns:a16="http://schemas.microsoft.com/office/drawing/2014/main" id="{571A2FB9-4A43-4B7B-B4F9-8876561135E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b="3885"/>
              <a:stretch/>
            </p:blipFill>
            <p:spPr>
              <a:xfrm>
                <a:off x="4050639" y="1924030"/>
                <a:ext cx="3349630" cy="1674998"/>
              </a:xfrm>
              <a:prstGeom prst="rect">
                <a:avLst/>
              </a:prstGeom>
            </p:spPr>
          </p:pic>
          <p:sp>
            <p:nvSpPr>
              <p:cNvPr id="11" name="矩形: 圓角 10">
                <a:extLst>
                  <a:ext uri="{FF2B5EF4-FFF2-40B4-BE49-F238E27FC236}">
                    <a16:creationId xmlns:a16="http://schemas.microsoft.com/office/drawing/2014/main" id="{43AEACCB-58E7-45AF-B6F5-462CD3767203}"/>
                  </a:ext>
                </a:extLst>
              </p:cNvPr>
              <p:cNvSpPr/>
              <p:nvPr/>
            </p:nvSpPr>
            <p:spPr>
              <a:xfrm>
                <a:off x="4043146" y="1934940"/>
                <a:ext cx="1608116" cy="440653"/>
              </a:xfrm>
              <a:prstGeom prst="roundRect">
                <a:avLst/>
              </a:prstGeom>
              <a:noFill/>
              <a:ln w="38100">
                <a:solidFill>
                  <a:srgbClr val="FF5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" name="矩形: 圓角 12">
                <a:extLst>
                  <a:ext uri="{FF2B5EF4-FFF2-40B4-BE49-F238E27FC236}">
                    <a16:creationId xmlns:a16="http://schemas.microsoft.com/office/drawing/2014/main" id="{E7DCE4C6-FF4A-4447-A0A9-9EC5B8CC945E}"/>
                  </a:ext>
                </a:extLst>
              </p:cNvPr>
              <p:cNvSpPr/>
              <p:nvPr/>
            </p:nvSpPr>
            <p:spPr>
              <a:xfrm>
                <a:off x="4068221" y="3139616"/>
                <a:ext cx="481625" cy="440653"/>
              </a:xfrm>
              <a:prstGeom prst="roundRect">
                <a:avLst/>
              </a:prstGeom>
              <a:noFill/>
              <a:ln w="38100">
                <a:solidFill>
                  <a:srgbClr val="FF5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9" name="矩形: 圓角 18">
                <a:extLst>
                  <a:ext uri="{FF2B5EF4-FFF2-40B4-BE49-F238E27FC236}">
                    <a16:creationId xmlns:a16="http://schemas.microsoft.com/office/drawing/2014/main" id="{6CAB84CB-21F4-4B28-BFEE-5C0B285467E5}"/>
                  </a:ext>
                </a:extLst>
              </p:cNvPr>
              <p:cNvSpPr/>
              <p:nvPr/>
            </p:nvSpPr>
            <p:spPr>
              <a:xfrm>
                <a:off x="5187966" y="2399032"/>
                <a:ext cx="443908" cy="216000"/>
              </a:xfrm>
              <a:prstGeom prst="roundRect">
                <a:avLst/>
              </a:prstGeom>
              <a:noFill/>
              <a:ln w="38100">
                <a:solidFill>
                  <a:srgbClr val="FF5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grpSp>
        <p:nvGrpSpPr>
          <p:cNvPr id="30" name="群組 29">
            <a:extLst>
              <a:ext uri="{FF2B5EF4-FFF2-40B4-BE49-F238E27FC236}">
                <a16:creationId xmlns:a16="http://schemas.microsoft.com/office/drawing/2014/main" id="{FAA31A23-E122-4A39-BDB2-7DD02EF31873}"/>
              </a:ext>
            </a:extLst>
          </p:cNvPr>
          <p:cNvGrpSpPr/>
          <p:nvPr/>
        </p:nvGrpSpPr>
        <p:grpSpPr>
          <a:xfrm>
            <a:off x="123726" y="4077072"/>
            <a:ext cx="6068319" cy="2016224"/>
            <a:chOff x="1101856" y="4077072"/>
            <a:chExt cx="6896546" cy="2291406"/>
          </a:xfrm>
        </p:grpSpPr>
        <p:grpSp>
          <p:nvGrpSpPr>
            <p:cNvPr id="29" name="群組 28">
              <a:extLst>
                <a:ext uri="{FF2B5EF4-FFF2-40B4-BE49-F238E27FC236}">
                  <a16:creationId xmlns:a16="http://schemas.microsoft.com/office/drawing/2014/main" id="{97105002-031D-496B-872C-CB600F79F91D}"/>
                </a:ext>
              </a:extLst>
            </p:cNvPr>
            <p:cNvGrpSpPr/>
            <p:nvPr/>
          </p:nvGrpSpPr>
          <p:grpSpPr>
            <a:xfrm>
              <a:off x="1101856" y="4077073"/>
              <a:ext cx="3470144" cy="2291405"/>
              <a:chOff x="649410" y="3808840"/>
              <a:chExt cx="3470144" cy="2291405"/>
            </a:xfrm>
          </p:grpSpPr>
          <p:pic>
            <p:nvPicPr>
              <p:cNvPr id="15" name="圖片 14">
                <a:extLst>
                  <a:ext uri="{FF2B5EF4-FFF2-40B4-BE49-F238E27FC236}">
                    <a16:creationId xmlns:a16="http://schemas.microsoft.com/office/drawing/2014/main" id="{4623B3FA-0F2D-4A2C-8D8F-89F0BC5CA38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93153" y="3808840"/>
                <a:ext cx="3426401" cy="2291405"/>
              </a:xfrm>
              <a:prstGeom prst="rect">
                <a:avLst/>
              </a:prstGeom>
            </p:spPr>
          </p:pic>
          <p:sp>
            <p:nvSpPr>
              <p:cNvPr id="20" name="矩形: 圓角 19">
                <a:extLst>
                  <a:ext uri="{FF2B5EF4-FFF2-40B4-BE49-F238E27FC236}">
                    <a16:creationId xmlns:a16="http://schemas.microsoft.com/office/drawing/2014/main" id="{6CC7B5AC-B938-4130-A50D-F0258A888691}"/>
                  </a:ext>
                </a:extLst>
              </p:cNvPr>
              <p:cNvSpPr/>
              <p:nvPr/>
            </p:nvSpPr>
            <p:spPr>
              <a:xfrm>
                <a:off x="1763688" y="4293120"/>
                <a:ext cx="513462" cy="180000"/>
              </a:xfrm>
              <a:prstGeom prst="roundRect">
                <a:avLst/>
              </a:prstGeom>
              <a:noFill/>
              <a:ln w="38100">
                <a:solidFill>
                  <a:srgbClr val="FF5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2" name="矩形: 圓角 21">
                <a:extLst>
                  <a:ext uri="{FF2B5EF4-FFF2-40B4-BE49-F238E27FC236}">
                    <a16:creationId xmlns:a16="http://schemas.microsoft.com/office/drawing/2014/main" id="{29F38856-9542-447A-B4C9-92C046D6073B}"/>
                  </a:ext>
                </a:extLst>
              </p:cNvPr>
              <p:cNvSpPr/>
              <p:nvPr/>
            </p:nvSpPr>
            <p:spPr>
              <a:xfrm>
                <a:off x="693153" y="3887059"/>
                <a:ext cx="1718607" cy="329343"/>
              </a:xfrm>
              <a:prstGeom prst="roundRect">
                <a:avLst/>
              </a:prstGeom>
              <a:noFill/>
              <a:ln w="38100">
                <a:solidFill>
                  <a:srgbClr val="FF5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4" name="矩形: 圓角 23">
                <a:extLst>
                  <a:ext uri="{FF2B5EF4-FFF2-40B4-BE49-F238E27FC236}">
                    <a16:creationId xmlns:a16="http://schemas.microsoft.com/office/drawing/2014/main" id="{5B2E318D-0A4D-417D-BBE6-3B73B79DC132}"/>
                  </a:ext>
                </a:extLst>
              </p:cNvPr>
              <p:cNvSpPr/>
              <p:nvPr/>
            </p:nvSpPr>
            <p:spPr>
              <a:xfrm>
                <a:off x="649410" y="5620890"/>
                <a:ext cx="481625" cy="440653"/>
              </a:xfrm>
              <a:prstGeom prst="roundRect">
                <a:avLst/>
              </a:prstGeom>
              <a:noFill/>
              <a:ln w="38100">
                <a:solidFill>
                  <a:srgbClr val="FF5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28" name="群組 27">
              <a:extLst>
                <a:ext uri="{FF2B5EF4-FFF2-40B4-BE49-F238E27FC236}">
                  <a16:creationId xmlns:a16="http://schemas.microsoft.com/office/drawing/2014/main" id="{B8E83CD9-BD2F-44F4-8C09-E9775811D795}"/>
                </a:ext>
              </a:extLst>
            </p:cNvPr>
            <p:cNvGrpSpPr/>
            <p:nvPr/>
          </p:nvGrpSpPr>
          <p:grpSpPr>
            <a:xfrm>
              <a:off x="4572000" y="4077072"/>
              <a:ext cx="3426402" cy="2291405"/>
              <a:chOff x="4119554" y="3808839"/>
              <a:chExt cx="3426402" cy="2291405"/>
            </a:xfrm>
          </p:grpSpPr>
          <p:pic>
            <p:nvPicPr>
              <p:cNvPr id="14" name="圖片 13">
                <a:extLst>
                  <a:ext uri="{FF2B5EF4-FFF2-40B4-BE49-F238E27FC236}">
                    <a16:creationId xmlns:a16="http://schemas.microsoft.com/office/drawing/2014/main" id="{2A5258C9-83E9-464E-8303-6CDDF6199ED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119554" y="3808839"/>
                <a:ext cx="3426402" cy="2291405"/>
              </a:xfrm>
              <a:prstGeom prst="rect">
                <a:avLst/>
              </a:prstGeom>
            </p:spPr>
          </p:pic>
          <p:sp>
            <p:nvSpPr>
              <p:cNvPr id="21" name="矩形: 圓角 20">
                <a:extLst>
                  <a:ext uri="{FF2B5EF4-FFF2-40B4-BE49-F238E27FC236}">
                    <a16:creationId xmlns:a16="http://schemas.microsoft.com/office/drawing/2014/main" id="{776A7BE7-9F24-406B-977D-A539CC6EF5AA}"/>
                  </a:ext>
                </a:extLst>
              </p:cNvPr>
              <p:cNvSpPr/>
              <p:nvPr/>
            </p:nvSpPr>
            <p:spPr>
              <a:xfrm>
                <a:off x="5219889" y="4308314"/>
                <a:ext cx="513462" cy="180000"/>
              </a:xfrm>
              <a:prstGeom prst="roundRect">
                <a:avLst/>
              </a:prstGeom>
              <a:noFill/>
              <a:ln w="38100">
                <a:solidFill>
                  <a:srgbClr val="FF5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3" name="矩形: 圓角 22">
                <a:extLst>
                  <a:ext uri="{FF2B5EF4-FFF2-40B4-BE49-F238E27FC236}">
                    <a16:creationId xmlns:a16="http://schemas.microsoft.com/office/drawing/2014/main" id="{52D8D20A-A7FB-48A7-8052-4BF838A2AA6A}"/>
                  </a:ext>
                </a:extLst>
              </p:cNvPr>
              <p:cNvSpPr/>
              <p:nvPr/>
            </p:nvSpPr>
            <p:spPr>
              <a:xfrm>
                <a:off x="4139953" y="3910978"/>
                <a:ext cx="1491922" cy="329343"/>
              </a:xfrm>
              <a:prstGeom prst="roundRect">
                <a:avLst/>
              </a:prstGeom>
              <a:noFill/>
              <a:ln w="38100">
                <a:solidFill>
                  <a:srgbClr val="FF5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5" name="矩形: 圓角 24">
                <a:extLst>
                  <a:ext uri="{FF2B5EF4-FFF2-40B4-BE49-F238E27FC236}">
                    <a16:creationId xmlns:a16="http://schemas.microsoft.com/office/drawing/2014/main" id="{2C5DA8BD-DDF6-434E-81B9-EBEEBE78661E}"/>
                  </a:ext>
                </a:extLst>
              </p:cNvPr>
              <p:cNvSpPr/>
              <p:nvPr/>
            </p:nvSpPr>
            <p:spPr>
              <a:xfrm>
                <a:off x="4119554" y="5622141"/>
                <a:ext cx="481625" cy="440653"/>
              </a:xfrm>
              <a:prstGeom prst="roundRect">
                <a:avLst/>
              </a:prstGeom>
              <a:noFill/>
              <a:ln w="38100">
                <a:solidFill>
                  <a:srgbClr val="FF5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sp>
        <p:nvSpPr>
          <p:cNvPr id="33" name="禁止標誌 32">
            <a:extLst>
              <a:ext uri="{FF2B5EF4-FFF2-40B4-BE49-F238E27FC236}">
                <a16:creationId xmlns:a16="http://schemas.microsoft.com/office/drawing/2014/main" id="{3B2DC235-C25F-477D-8EA4-A299E706A9F6}"/>
              </a:ext>
            </a:extLst>
          </p:cNvPr>
          <p:cNvSpPr/>
          <p:nvPr/>
        </p:nvSpPr>
        <p:spPr>
          <a:xfrm>
            <a:off x="754375" y="1260405"/>
            <a:ext cx="1078698" cy="1078698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34" name="圓形: 空心 33">
            <a:extLst>
              <a:ext uri="{FF2B5EF4-FFF2-40B4-BE49-F238E27FC236}">
                <a16:creationId xmlns:a16="http://schemas.microsoft.com/office/drawing/2014/main" id="{C4DE944A-5832-403E-BDB3-CBD4C35F7C2D}"/>
              </a:ext>
            </a:extLst>
          </p:cNvPr>
          <p:cNvSpPr/>
          <p:nvPr/>
        </p:nvSpPr>
        <p:spPr>
          <a:xfrm>
            <a:off x="6876256" y="4542842"/>
            <a:ext cx="1078698" cy="1078698"/>
          </a:xfrm>
          <a:prstGeom prst="donu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36702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836712"/>
          </a:xfrm>
        </p:spPr>
        <p:txBody>
          <a:bodyPr anchor="b">
            <a:normAutofit/>
          </a:bodyPr>
          <a:lstStyle/>
          <a:p>
            <a:pPr algn="ctr"/>
            <a:r>
              <a:rPr lang="zh-TW" altLang="en-US" sz="4000" dirty="0">
                <a:solidFill>
                  <a:srgbClr val="0070C0"/>
                </a:solidFill>
                <a:latin typeface="微軟正黑體" panose="020B0604030504040204" pitchFamily="34" charset="-120"/>
              </a:rPr>
              <a:t>替按鈕加上互動事件</a:t>
            </a:r>
            <a:endParaRPr lang="zh-TW" altLang="en-US" sz="4000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A18183EE-0622-4905-ADD0-EF43D8438802}"/>
              </a:ext>
            </a:extLst>
          </p:cNvPr>
          <p:cNvSpPr txBox="1"/>
          <p:nvPr/>
        </p:nvSpPr>
        <p:spPr>
          <a:xfrm>
            <a:off x="5374261" y="2507902"/>
            <a:ext cx="37444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省略重複的</a:t>
            </a:r>
            <a:br>
              <a:rPr lang="en-US" altLang="zh-TW" sz="24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2400" dirty="0" err="1">
                <a:solidFill>
                  <a:srgbClr val="0070C0"/>
                </a:solidFill>
                <a:latin typeface="Menlo" panose="020B0609030804020204" pitchFamily="49" charset="0"/>
              </a:rPr>
              <a:t>document.getElementById</a:t>
            </a:r>
            <a:r>
              <a:rPr lang="en-US" altLang="zh-TW" sz="2400" dirty="0">
                <a:solidFill>
                  <a:srgbClr val="0070C0"/>
                </a:solidFill>
                <a:latin typeface="Menlo" panose="020B0609030804020204" pitchFamily="49" charset="0"/>
              </a:rPr>
              <a:t>()</a:t>
            </a:r>
            <a:endParaRPr lang="en" altLang="zh-TW" sz="2400" dirty="0">
              <a:solidFill>
                <a:schemeClr val="accent2"/>
              </a:solidFill>
              <a:latin typeface="Menlo" panose="020B0609030804020204" pitchFamily="49" charset="0"/>
            </a:endParaRPr>
          </a:p>
        </p:txBody>
      </p:sp>
      <p:pic>
        <p:nvPicPr>
          <p:cNvPr id="15" name="圖片 14">
            <a:extLst>
              <a:ext uri="{FF2B5EF4-FFF2-40B4-BE49-F238E27FC236}">
                <a16:creationId xmlns:a16="http://schemas.microsoft.com/office/drawing/2014/main" id="{239BE267-6F44-4CB5-AC21-71EA1F348D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312" y="1018566"/>
            <a:ext cx="4805973" cy="5146738"/>
          </a:xfrm>
          <a:prstGeom prst="rect">
            <a:avLst/>
          </a:prstGeom>
        </p:spPr>
      </p:pic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305462C5-6D3D-4298-84BA-721A70BFDB3B}"/>
              </a:ext>
            </a:extLst>
          </p:cNvPr>
          <p:cNvSpPr/>
          <p:nvPr/>
        </p:nvSpPr>
        <p:spPr>
          <a:xfrm>
            <a:off x="896291" y="2564904"/>
            <a:ext cx="3675707" cy="72008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箭號: 向右 11">
            <a:extLst>
              <a:ext uri="{FF2B5EF4-FFF2-40B4-BE49-F238E27FC236}">
                <a16:creationId xmlns:a16="http://schemas.microsoft.com/office/drawing/2014/main" id="{9FE68F39-C4A1-4496-86B5-5EBEF5E3BE75}"/>
              </a:ext>
            </a:extLst>
          </p:cNvPr>
          <p:cNvSpPr/>
          <p:nvPr/>
        </p:nvSpPr>
        <p:spPr>
          <a:xfrm>
            <a:off x="4601237" y="2707377"/>
            <a:ext cx="864096" cy="432048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B4029D6-A0D3-4EAC-871E-CA56492F37BC}"/>
              </a:ext>
            </a:extLst>
          </p:cNvPr>
          <p:cNvSpPr/>
          <p:nvPr/>
        </p:nvSpPr>
        <p:spPr>
          <a:xfrm>
            <a:off x="896291" y="3429000"/>
            <a:ext cx="3531693" cy="20882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箭號: 向右 17">
            <a:extLst>
              <a:ext uri="{FF2B5EF4-FFF2-40B4-BE49-F238E27FC236}">
                <a16:creationId xmlns:a16="http://schemas.microsoft.com/office/drawing/2014/main" id="{41E11CCD-195F-4A8C-BE90-5F9EBF428A47}"/>
              </a:ext>
            </a:extLst>
          </p:cNvPr>
          <p:cNvSpPr/>
          <p:nvPr/>
        </p:nvSpPr>
        <p:spPr>
          <a:xfrm>
            <a:off x="4571998" y="4257092"/>
            <a:ext cx="864096" cy="432048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6F19EED1-9D38-4E39-9A5F-D49C2204D652}"/>
              </a:ext>
            </a:extLst>
          </p:cNvPr>
          <p:cNvSpPr txBox="1"/>
          <p:nvPr/>
        </p:nvSpPr>
        <p:spPr>
          <a:xfrm>
            <a:off x="5465333" y="4245655"/>
            <a:ext cx="38591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3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替各按鈕加上按下時的事件</a:t>
            </a:r>
            <a:endParaRPr lang="en" altLang="zh-TW" sz="2300" dirty="0">
              <a:solidFill>
                <a:schemeClr val="accent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47452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836712"/>
          </a:xfrm>
        </p:spPr>
        <p:txBody>
          <a:bodyPr anchor="b">
            <a:normAutofit/>
          </a:bodyPr>
          <a:lstStyle/>
          <a:p>
            <a:pPr algn="ctr"/>
            <a:r>
              <a:rPr lang="zh-TW" altLang="en-US" sz="4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電腦隨機出拳</a:t>
            </a: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8DC05018-61F5-42F6-A07B-0A32F74BDC3C}"/>
              </a:ext>
            </a:extLst>
          </p:cNvPr>
          <p:cNvGrpSpPr/>
          <p:nvPr/>
        </p:nvGrpSpPr>
        <p:grpSpPr>
          <a:xfrm>
            <a:off x="734012" y="2567633"/>
            <a:ext cx="7675975" cy="1722733"/>
            <a:chOff x="1067018" y="2642370"/>
            <a:chExt cx="7009964" cy="1573259"/>
          </a:xfrm>
        </p:grpSpPr>
        <p:pic>
          <p:nvPicPr>
            <p:cNvPr id="3" name="圖片 2">
              <a:extLst>
                <a:ext uri="{FF2B5EF4-FFF2-40B4-BE49-F238E27FC236}">
                  <a16:creationId xmlns:a16="http://schemas.microsoft.com/office/drawing/2014/main" id="{B5C93C97-7E0E-4B03-B02A-61167B062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67018" y="2642370"/>
              <a:ext cx="7009964" cy="1573259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sp>
          <p:nvSpPr>
            <p:cNvPr id="4" name="矩形: 圓角 3">
              <a:extLst>
                <a:ext uri="{FF2B5EF4-FFF2-40B4-BE49-F238E27FC236}">
                  <a16:creationId xmlns:a16="http://schemas.microsoft.com/office/drawing/2014/main" id="{8700F54B-F3A0-422C-B119-F47BF74649FC}"/>
                </a:ext>
              </a:extLst>
            </p:cNvPr>
            <p:cNvSpPr/>
            <p:nvPr/>
          </p:nvSpPr>
          <p:spPr>
            <a:xfrm>
              <a:off x="3419872" y="3068960"/>
              <a:ext cx="4608512" cy="360040"/>
            </a:xfrm>
            <a:prstGeom prst="roundRect">
              <a:avLst/>
            </a:prstGeom>
            <a:ln>
              <a:noFill/>
            </a:ln>
            <a:effectLst>
              <a:softEdge rad="50800"/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禁止標誌 4">
              <a:extLst>
                <a:ext uri="{FF2B5EF4-FFF2-40B4-BE49-F238E27FC236}">
                  <a16:creationId xmlns:a16="http://schemas.microsoft.com/office/drawing/2014/main" id="{D489DB28-3EE5-4969-B0D0-7016E7D943DD}"/>
                </a:ext>
              </a:extLst>
            </p:cNvPr>
            <p:cNvSpPr/>
            <p:nvPr/>
          </p:nvSpPr>
          <p:spPr>
            <a:xfrm>
              <a:off x="5466148" y="2960948"/>
              <a:ext cx="576064" cy="576064"/>
            </a:xfrm>
            <a:prstGeom prst="noSmoking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071849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836712"/>
          </a:xfrm>
        </p:spPr>
        <p:txBody>
          <a:bodyPr anchor="b">
            <a:normAutofit/>
          </a:bodyPr>
          <a:lstStyle/>
          <a:p>
            <a:pPr algn="ctr"/>
            <a:r>
              <a:rPr lang="zh-TW" altLang="en-US" sz="4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判斷輸贏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559766B3-46C2-40E0-8307-7FBF400B4C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7914" y="1063737"/>
            <a:ext cx="6928171" cy="4730526"/>
          </a:xfrm>
          <a:prstGeom prst="rect">
            <a:avLst/>
          </a:prstGeom>
        </p:spPr>
      </p:pic>
      <p:sp>
        <p:nvSpPr>
          <p:cNvPr id="8" name="矩形: 圓角 7">
            <a:extLst>
              <a:ext uri="{FF2B5EF4-FFF2-40B4-BE49-F238E27FC236}">
                <a16:creationId xmlns:a16="http://schemas.microsoft.com/office/drawing/2014/main" id="{064F0BA1-1A99-485B-9B46-8543757607C3}"/>
              </a:ext>
            </a:extLst>
          </p:cNvPr>
          <p:cNvSpPr/>
          <p:nvPr/>
        </p:nvSpPr>
        <p:spPr>
          <a:xfrm>
            <a:off x="1691680" y="1484784"/>
            <a:ext cx="4248472" cy="294133"/>
          </a:xfrm>
          <a:prstGeom prst="roundRect">
            <a:avLst/>
          </a:prstGeom>
          <a:ln>
            <a:noFill/>
          </a:ln>
          <a:effectLst>
            <a:softEdge rad="50800"/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77518ECD-CBAE-4559-B43A-3630F73AC8C6}"/>
              </a:ext>
            </a:extLst>
          </p:cNvPr>
          <p:cNvSpPr/>
          <p:nvPr/>
        </p:nvSpPr>
        <p:spPr>
          <a:xfrm>
            <a:off x="2267744" y="1778917"/>
            <a:ext cx="4320480" cy="353939"/>
          </a:xfrm>
          <a:prstGeom prst="roundRect">
            <a:avLst/>
          </a:prstGeom>
          <a:ln>
            <a:noFill/>
          </a:ln>
          <a:effectLst>
            <a:softEdge rad="57150"/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D41B1E8E-3682-417E-9BFF-A748A66983AC}"/>
              </a:ext>
            </a:extLst>
          </p:cNvPr>
          <p:cNvSpPr/>
          <p:nvPr/>
        </p:nvSpPr>
        <p:spPr>
          <a:xfrm>
            <a:off x="3275856" y="2848036"/>
            <a:ext cx="4320480" cy="353939"/>
          </a:xfrm>
          <a:prstGeom prst="roundRect">
            <a:avLst/>
          </a:prstGeom>
          <a:ln>
            <a:noFill/>
          </a:ln>
          <a:effectLst>
            <a:softEdge rad="57150"/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8192937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11179</TotalTime>
  <Words>297</Words>
  <Application>Microsoft Office PowerPoint</Application>
  <PresentationFormat>如螢幕大小 (4:3)</PresentationFormat>
  <Paragraphs>41</Paragraphs>
  <Slides>11</Slides>
  <Notes>11</Notes>
  <HiddenSlides>0</HiddenSlides>
  <MMClips>1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9" baseType="lpstr">
      <vt:lpstr>Menlo</vt:lpstr>
      <vt:lpstr>微軟正黑體</vt:lpstr>
      <vt:lpstr>新細明體</vt:lpstr>
      <vt:lpstr>Arial</vt:lpstr>
      <vt:lpstr>Calibri</vt:lpstr>
      <vt:lpstr>Calibri Light</vt:lpstr>
      <vt:lpstr>Consolas</vt:lpstr>
      <vt:lpstr>2_Office 佈景主題</vt:lpstr>
      <vt:lpstr>網頁組</vt:lpstr>
      <vt:lpstr>JavaScript</vt:lpstr>
      <vt:lpstr>互動式網頁</vt:lpstr>
      <vt:lpstr>動態修改圖片</vt:lpstr>
      <vt:lpstr>Math . random()</vt:lpstr>
      <vt:lpstr>if  使用  ===</vt:lpstr>
      <vt:lpstr>替按鈕加上互動事件</vt:lpstr>
      <vt:lpstr>電腦隨機出拳</vt:lpstr>
      <vt:lpstr>判斷輸贏</vt:lpstr>
      <vt:lpstr>回家作業</vt:lpstr>
      <vt:lpstr>心得回饋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WN-pc</dc:creator>
  <cp:lastModifiedBy>蔡易錡</cp:lastModifiedBy>
  <cp:revision>688</cp:revision>
  <dcterms:created xsi:type="dcterms:W3CDTF">2018-09-09T14:57:53Z</dcterms:created>
  <dcterms:modified xsi:type="dcterms:W3CDTF">2020-07-14T13:55:53Z</dcterms:modified>
</cp:coreProperties>
</file>