
<file path=[Content_Types].xml><?xml version="1.0" encoding="utf-8"?>
<Types xmlns="http://schemas.openxmlformats.org/package/2006/content-types"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1"/>
  </p:notes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354" r:id="rId9"/>
    <p:sldId id="28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DOM" id="{89266499-6275-4E4C-AF77-6C626DBDEE61}">
          <p14:sldIdLst>
            <p14:sldId id="300"/>
            <p14:sldId id="301"/>
            <p14:sldId id="302"/>
            <p14:sldId id="303"/>
            <p14:sldId id="304"/>
            <p14:sldId id="305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6327" autoAdjust="0"/>
  </p:normalViewPr>
  <p:slideViewPr>
    <p:cSldViewPr snapToObjects="1">
      <p:cViewPr varScale="1">
        <p:scale>
          <a:sx n="128" d="100"/>
          <a:sy n="128" d="100"/>
        </p:scale>
        <p:origin x="1192" y="176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2020/7/11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7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文件物件模型（</a:t>
            </a:r>
            <a:r>
              <a:rPr lang="en" altLang="zh-TW" dirty="0"/>
              <a:t>Document</a:t>
            </a:r>
            <a:r>
              <a:rPr lang="zh-TW" altLang="en-US" dirty="0"/>
              <a:t> </a:t>
            </a:r>
            <a:r>
              <a:rPr lang="en" altLang="zh-TW" dirty="0"/>
              <a:t>Object Model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以樹狀結構來表示 </a:t>
            </a:r>
            <a:r>
              <a:rPr lang="en" altLang="zh-TW" dirty="0"/>
              <a:t>HTML </a:t>
            </a:r>
            <a:r>
              <a:rPr lang="zh-TW" altLang="en-US" dirty="0"/>
              <a:t>文件的模型，組合起來的樹叫做</a:t>
            </a:r>
            <a:r>
              <a:rPr lang="en-US" altLang="zh-TW" dirty="0"/>
              <a:t>『DOM Tree』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一個節點就是指一個</a:t>
            </a:r>
            <a:r>
              <a:rPr lang="en-US" altLang="zh-TW" dirty="0"/>
              <a:t>HTML</a:t>
            </a:r>
            <a:r>
              <a:rPr lang="zh-TW" altLang="en-US" dirty="0"/>
              <a:t>標籤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能存取並改變</a:t>
            </a:r>
            <a:r>
              <a:rPr lang="en" altLang="zh-TW" dirty="0"/>
              <a:t>HTML</a:t>
            </a:r>
            <a:r>
              <a:rPr lang="zh-TW" altLang="en-US" dirty="0"/>
              <a:t>架構、樣式和內容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讓</a:t>
            </a:r>
            <a:r>
              <a:rPr lang="en-US" altLang="zh-TW" dirty="0"/>
              <a:t> JS </a:t>
            </a:r>
            <a:r>
              <a:rPr lang="zh-TW" altLang="en-US" dirty="0"/>
              <a:t>讀懂</a:t>
            </a:r>
            <a:r>
              <a:rPr lang="en-US" altLang="zh-TW" dirty="0"/>
              <a:t> HTML </a:t>
            </a:r>
            <a:r>
              <a:rPr lang="zh-TW" altLang="en-US" dirty="0"/>
              <a:t>檔，並對 </a:t>
            </a:r>
            <a:r>
              <a:rPr lang="en-US" altLang="zh-TW" dirty="0"/>
              <a:t>HTML</a:t>
            </a:r>
            <a:r>
              <a:rPr lang="zh-TW" altLang="en-US" dirty="0"/>
              <a:t> 操作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AE20B9AC-DFB1-814E-8EBA-736AEE98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76872"/>
            <a:ext cx="3567981" cy="36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405724" y="2996952"/>
            <a:ext cx="8332541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9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document.getElementBy</a:t>
            </a:r>
            <a:r>
              <a:rPr lang="en-US" altLang="zh-TW" sz="29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</a:t>
            </a:r>
            <a:r>
              <a:rPr lang="en-US" altLang="zh-TW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400653" y="4542661"/>
            <a:ext cx="83325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getElementByClassName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557125" y="3135759"/>
            <a:ext cx="6019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class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360970" y="3858446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355367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1017178" y="2996952"/>
            <a:ext cx="7011206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document.getElementBy</a:t>
            </a:r>
            <a:r>
              <a:rPr lang="en-US" altLang="zh-TW" sz="3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1017178" y="4537452"/>
            <a:ext cx="7109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getElementById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801523" y="3136468"/>
            <a:ext cx="5442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id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410186" y="3858446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HTMLElement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. </a:t>
            </a:r>
            <a:r>
              <a:rPr lang="en-US" altLang="zh-TW" sz="25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"Hello"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"Hello"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A200F27-3217-DC43-9342-7CB8CCE2F382}"/>
              </a:ext>
            </a:extLst>
          </p:cNvPr>
          <p:cNvGrpSpPr/>
          <p:nvPr/>
        </p:nvGrpSpPr>
        <p:grpSpPr>
          <a:xfrm>
            <a:off x="1066397" y="3284984"/>
            <a:ext cx="7011206" cy="2376264"/>
            <a:chOff x="1017178" y="2996952"/>
            <a:chExt cx="7011206" cy="2376264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A055DDDE-7F76-C848-B589-6C234192C99B}"/>
                </a:ext>
              </a:extLst>
            </p:cNvPr>
            <p:cNvSpPr/>
            <p:nvPr/>
          </p:nvSpPr>
          <p:spPr>
            <a:xfrm>
              <a:off x="1017178" y="2996952"/>
              <a:ext cx="7011206" cy="23762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7611383-15D2-6540-9301-C0DB8D85FC91}"/>
                </a:ext>
              </a:extLst>
            </p:cNvPr>
            <p:cNvSpPr txBox="1"/>
            <p:nvPr/>
          </p:nvSpPr>
          <p:spPr>
            <a:xfrm>
              <a:off x="1111106" y="4672846"/>
              <a:ext cx="69172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en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Hello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158CEBC-85C0-D341-AC0F-642BB4068F45}"/>
                </a:ext>
              </a:extLst>
            </p:cNvPr>
            <p:cNvSpPr txBox="1"/>
            <p:nvPr/>
          </p:nvSpPr>
          <p:spPr>
            <a:xfrm>
              <a:off x="1224442" y="3150155"/>
              <a:ext cx="65966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zh-TW" altLang="en-US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示範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0879E5E4-E761-8646-9EC5-BAD8B3E6CAD0}"/>
                </a:ext>
              </a:extLst>
            </p:cNvPr>
            <p:cNvSpPr/>
            <p:nvPr/>
          </p:nvSpPr>
          <p:spPr>
            <a:xfrm>
              <a:off x="4280465" y="3693646"/>
              <a:ext cx="484632" cy="9792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onclick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function()</a:t>
            </a:r>
          </a:p>
        </p:txBody>
      </p:sp>
      <p:pic>
        <p:nvPicPr>
          <p:cNvPr id="4" name="圖片 3" descr="一張含有 螢幕擷取畫面, 畫畫 的圖片&#10;&#10;自動產生的描述">
            <a:extLst>
              <a:ext uri="{FF2B5EF4-FFF2-40B4-BE49-F238E27FC236}">
                <a16:creationId xmlns:a16="http://schemas.microsoft.com/office/drawing/2014/main" id="{FFC88DFC-3E0A-2446-BB30-A7D3EEF47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628800"/>
            <a:ext cx="6565900" cy="1816100"/>
          </a:xfrm>
          <a:prstGeom prst="rect">
            <a:avLst/>
          </a:prstGeom>
        </p:spPr>
      </p:pic>
      <p:pic>
        <p:nvPicPr>
          <p:cNvPr id="12" name="螢幕錄製 2020-07-09 下午2.54.42" descr="螢幕錄製 2020-07-09 下午2.54.42">
            <a:hlinkClick r:id="" action="ppaction://media"/>
            <a:extLst>
              <a:ext uri="{FF2B5EF4-FFF2-40B4-BE49-F238E27FC236}">
                <a16:creationId xmlns:a16="http://schemas.microsoft.com/office/drawing/2014/main" id="{72009890-2728-474A-B4CB-B756646C18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89050" y="3573016"/>
            <a:ext cx="3780233" cy="27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回家作業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351338"/>
          </a:xfrm>
        </p:spPr>
        <p:txBody>
          <a:bodyPr/>
          <a:lstStyle/>
          <a:p>
            <a:r>
              <a:rPr lang="zh-TW" altLang="en-US" dirty="0"/>
              <a:t>目標：寫出一個</a:t>
            </a:r>
            <a:r>
              <a:rPr lang="en-US" altLang="zh-TW" dirty="0"/>
              <a:t>To-Do List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&lt;div&gt;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&lt;input&gt;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&lt;button&gt;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&lt;style&gt;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class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onclick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document.createElement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innerHTML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appendChild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5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10240</TotalTime>
  <Words>396</Words>
  <Application>Microsoft Macintosh PowerPoint</Application>
  <PresentationFormat>如螢幕大小 (4:3)</PresentationFormat>
  <Paragraphs>51</Paragraphs>
  <Slides>9</Slides>
  <Notes>9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Consolas</vt:lpstr>
      <vt:lpstr>Menlo</vt:lpstr>
      <vt:lpstr>2_Office 佈景主題</vt:lpstr>
      <vt:lpstr>網頁組</vt:lpstr>
      <vt:lpstr>JavaScript</vt:lpstr>
      <vt:lpstr>DOM 是什麼？</vt:lpstr>
      <vt:lpstr>尋找HTML裡的目標元素</vt:lpstr>
      <vt:lpstr>尋找HTML裡的目標元素</vt:lpstr>
      <vt:lpstr>改變目標元素內容</vt:lpstr>
      <vt:lpstr>監聽目標元素事件</vt:lpstr>
      <vt:lpstr>回家作業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669</cp:revision>
  <dcterms:created xsi:type="dcterms:W3CDTF">2018-09-09T14:57:53Z</dcterms:created>
  <dcterms:modified xsi:type="dcterms:W3CDTF">2020-07-11T05:31:06Z</dcterms:modified>
</cp:coreProperties>
</file>