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60" r:id="rId5"/>
    <p:sldId id="303" r:id="rId6"/>
    <p:sldId id="302" r:id="rId7"/>
    <p:sldId id="356" r:id="rId8"/>
    <p:sldId id="357" r:id="rId9"/>
    <p:sldId id="358" r:id="rId10"/>
    <p:sldId id="354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60"/>
            <p14:sldId id="303"/>
            <p14:sldId id="302"/>
            <p14:sldId id="356"/>
            <p14:sldId id="357"/>
            <p14:sldId id="358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6327" autoAdjust="0"/>
  </p:normalViewPr>
  <p:slideViewPr>
    <p:cSldViewPr snapToObjects="1">
      <p:cViewPr varScale="1">
        <p:scale>
          <a:sx n="95" d="100"/>
          <a:sy n="95" d="100"/>
        </p:scale>
        <p:origin x="1284" y="84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25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0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97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2020/7/14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796" y="1258040"/>
            <a:ext cx="8560407" cy="4351338"/>
          </a:xfrm>
        </p:spPr>
        <p:txBody>
          <a:bodyPr/>
          <a:lstStyle/>
          <a:p>
            <a:r>
              <a:rPr lang="zh-TW" altLang="en-US" dirty="0"/>
              <a:t>目標：寫出一個 猜拳 互動式網頁。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().</a:t>
            </a:r>
            <a:r>
              <a:rPr lang="en-US" altLang="zh-TW" dirty="0" err="1">
                <a:latin typeface="Consolas" panose="020B0609020204030204" pitchFamily="49" charset="0"/>
              </a:rPr>
              <a:t>src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Math.random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互動式網頁</a:t>
            </a:r>
          </a:p>
        </p:txBody>
      </p:sp>
      <p:pic>
        <p:nvPicPr>
          <p:cNvPr id="6" name="剪刀石頭布">
            <a:hlinkClick r:id="" action="ppaction://media"/>
            <a:extLst>
              <a:ext uri="{FF2B5EF4-FFF2-40B4-BE49-F238E27FC236}">
                <a16:creationId xmlns:a16="http://schemas.microsoft.com/office/drawing/2014/main" id="{E925CA9A-534F-4EBB-8324-884A49FC84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5626" y="1124744"/>
            <a:ext cx="8572747" cy="48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動態修改圖片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83" y="1628800"/>
            <a:ext cx="8892480" cy="45260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6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6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(“</a:t>
            </a:r>
            <a:r>
              <a:rPr lang="en-US" altLang="zh-TW" sz="26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”) . </a:t>
            </a:r>
            <a:r>
              <a:rPr lang="en-US" altLang="zh-TW" sz="26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src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  <a:r>
              <a:rPr lang="zh-TW" altLang="en-US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圖片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副檔名</a:t>
            </a:r>
            <a:r>
              <a:rPr lang="en-US" altLang="zh-TW" sz="26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304748" y="3212976"/>
            <a:ext cx="8524347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document . </a:t>
            </a:r>
            <a:r>
              <a:rPr lang="en-US" altLang="zh-TW" sz="24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getElementBy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(“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”) . </a:t>
            </a:r>
            <a:r>
              <a:rPr lang="en-US" altLang="zh-TW" sz="2400" dirty="0" err="1">
                <a:solidFill>
                  <a:srgbClr val="00B050"/>
                </a:solidFill>
                <a:latin typeface="微軟正黑體" panose="020B0604030504040204" pitchFamily="34" charset="-120"/>
              </a:rPr>
              <a:t>src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</a:rPr>
              <a:t> =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 example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jpg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"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1636952" y="4581128"/>
            <a:ext cx="5859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img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 id=" 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image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src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="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example 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jpg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1504898" y="4005064"/>
            <a:ext cx="612404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 </a:t>
            </a:r>
            <a:r>
              <a:rPr lang="en-US" altLang="zh-TW" sz="25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img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標籤上的 </a:t>
            </a:r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id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來動態更改 </a:t>
            </a:r>
            <a:r>
              <a:rPr lang="en-US" altLang="zh-TW" sz="2500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src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zh-TW" altLang="en-US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30016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Math . random()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取得亂數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Math.random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() * </a:t>
            </a:r>
            <a:r>
              <a:rPr lang="en-US" altLang="zh-TW" sz="3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x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514688" y="2996952"/>
            <a:ext cx="8159589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69723" y="4584589"/>
            <a:ext cx="82045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zh-TW" altLang="en-US" sz="24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)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 + 1  </a:t>
            </a:r>
            <a:r>
              <a:rPr lang="en-US" altLang="zh-TW" sz="2400" dirty="0">
                <a:solidFill>
                  <a:srgbClr val="FF0000"/>
                </a:solidFill>
                <a:latin typeface="Menlo" panose="020B0609030804020204" pitchFamily="49" charset="0"/>
              </a:rPr>
              <a:t>=&gt;</a:t>
            </a:r>
            <a:r>
              <a:rPr lang="en-US" altLang="zh-TW" sz="2400" dirty="0">
                <a:solidFill>
                  <a:schemeClr val="accent2"/>
                </a:solidFill>
                <a:latin typeface="Menlo" panose="020B0609030804020204" pitchFamily="49" charset="0"/>
              </a:rPr>
              <a:t>  </a:t>
            </a:r>
            <a:r>
              <a:rPr lang="en-US" altLang="zh-TW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~ 3 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隨機選取其中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endParaRPr lang="en" altLang="zh-TW" sz="2400" dirty="0">
              <a:solidFill>
                <a:schemeClr val="accent2"/>
              </a:solidFill>
              <a:latin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497165" y="3946557"/>
            <a:ext cx="81496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)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 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=&gt;  </a:t>
            </a:r>
            <a:r>
              <a:rPr lang="en-US" altLang="zh-TW" sz="25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~ 2 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隨機選取其中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6DD2D7-ADE7-49A3-BEA3-0BC34BC46E0D}"/>
              </a:ext>
            </a:extLst>
          </p:cNvPr>
          <p:cNvSpPr txBox="1"/>
          <p:nvPr/>
        </p:nvSpPr>
        <p:spPr>
          <a:xfrm>
            <a:off x="1539330" y="3313717"/>
            <a:ext cx="6065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parseInt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Math.random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() *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</a:rPr>
              <a:t>x</a:t>
            </a:r>
            <a:r>
              <a:rPr lang="zh-TW" altLang="en-US" sz="2500" dirty="0">
                <a:solidFill>
                  <a:schemeClr val="accent2"/>
                </a:solidFill>
                <a:latin typeface="Menlo" panose="020B0609030804020204" pitchFamily="49" charset="0"/>
              </a:rPr>
              <a:t> 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) 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取得</a:t>
            </a:r>
            <a:r>
              <a:rPr lang="zh-TW" altLang="en-US" sz="2500" dirty="0">
                <a:solidFill>
                  <a:srgbClr val="FF0000"/>
                </a:solidFill>
                <a:latin typeface="Menlo" panose="020B0609030804020204" pitchFamily="49" charset="0"/>
              </a:rPr>
              <a:t>整數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亂數</a:t>
            </a:r>
            <a:endParaRPr lang="zh-TW" altLang="en-US" sz="2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if 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 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===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592257"/>
            <a:ext cx="8640960" cy="14848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                           				if(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val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==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1 )</a:t>
            </a:r>
            <a:b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</a:b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				</a:t>
            </a:r>
            <a:r>
              <a:rPr lang="en-US" altLang="zh-TW" sz="30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vs</a:t>
            </a:r>
            <a:b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</a:b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		if(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</a:rPr>
              <a:t>val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===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1 )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9380C12-5B7D-419F-997A-C33E15D726B5}"/>
              </a:ext>
            </a:extLst>
          </p:cNvPr>
          <p:cNvGrpSpPr/>
          <p:nvPr/>
        </p:nvGrpSpPr>
        <p:grpSpPr>
          <a:xfrm>
            <a:off x="2329380" y="961914"/>
            <a:ext cx="6707116" cy="1674998"/>
            <a:chOff x="1174778" y="980728"/>
            <a:chExt cx="6707116" cy="1674998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165B7555-AF66-4A8A-8339-871F4378D427}"/>
                </a:ext>
              </a:extLst>
            </p:cNvPr>
            <p:cNvGrpSpPr/>
            <p:nvPr/>
          </p:nvGrpSpPr>
          <p:grpSpPr>
            <a:xfrm>
              <a:off x="1174778" y="980728"/>
              <a:ext cx="3349993" cy="1674998"/>
              <a:chOff x="693153" y="1924030"/>
              <a:chExt cx="3349993" cy="1674998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5F0E9F44-B7F4-4E19-8D12-FB4710A3B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153" y="1924030"/>
                <a:ext cx="3349993" cy="1674998"/>
              </a:xfrm>
              <a:prstGeom prst="rect">
                <a:avLst/>
              </a:prstGeom>
            </p:spPr>
          </p:pic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41C5598A-4834-4120-A6B1-364DFEB996D4}"/>
                  </a:ext>
                </a:extLst>
              </p:cNvPr>
              <p:cNvSpPr/>
              <p:nvPr/>
            </p:nvSpPr>
            <p:spPr>
              <a:xfrm>
                <a:off x="693153" y="1924030"/>
                <a:ext cx="1866296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3B8879D3-1FE4-48DF-B5F8-27DC04A3FAAD}"/>
                  </a:ext>
                </a:extLst>
              </p:cNvPr>
              <p:cNvSpPr/>
              <p:nvPr/>
            </p:nvSpPr>
            <p:spPr>
              <a:xfrm>
                <a:off x="709207" y="3099565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8A336D63-2F82-4355-8047-F866A4730BC3}"/>
                  </a:ext>
                </a:extLst>
              </p:cNvPr>
              <p:cNvSpPr/>
              <p:nvPr/>
            </p:nvSpPr>
            <p:spPr>
              <a:xfrm>
                <a:off x="1823836" y="2375593"/>
                <a:ext cx="443908" cy="216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0DAB07F1-F167-47CA-8340-DC69F70DC583}"/>
                </a:ext>
              </a:extLst>
            </p:cNvPr>
            <p:cNvGrpSpPr/>
            <p:nvPr/>
          </p:nvGrpSpPr>
          <p:grpSpPr>
            <a:xfrm>
              <a:off x="4524771" y="980728"/>
              <a:ext cx="3357123" cy="1674998"/>
              <a:chOff x="4043146" y="1924030"/>
              <a:chExt cx="3357123" cy="1674998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571A2FB9-4A43-4B7B-B4F9-8876561135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885"/>
              <a:stretch/>
            </p:blipFill>
            <p:spPr>
              <a:xfrm>
                <a:off x="4050639" y="1924030"/>
                <a:ext cx="3349630" cy="1674998"/>
              </a:xfrm>
              <a:prstGeom prst="rect">
                <a:avLst/>
              </a:prstGeom>
            </p:spPr>
          </p:pic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3AEACCB-58E7-45AF-B6F5-462CD3767203}"/>
                  </a:ext>
                </a:extLst>
              </p:cNvPr>
              <p:cNvSpPr/>
              <p:nvPr/>
            </p:nvSpPr>
            <p:spPr>
              <a:xfrm>
                <a:off x="4043146" y="1934940"/>
                <a:ext cx="1608116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E7DCE4C6-FF4A-4447-A0A9-9EC5B8CC945E}"/>
                  </a:ext>
                </a:extLst>
              </p:cNvPr>
              <p:cNvSpPr/>
              <p:nvPr/>
            </p:nvSpPr>
            <p:spPr>
              <a:xfrm>
                <a:off x="4068221" y="3139616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6CAB84CB-21F4-4B28-BFEE-5C0B285467E5}"/>
                  </a:ext>
                </a:extLst>
              </p:cNvPr>
              <p:cNvSpPr/>
              <p:nvPr/>
            </p:nvSpPr>
            <p:spPr>
              <a:xfrm>
                <a:off x="5187966" y="2399032"/>
                <a:ext cx="443908" cy="216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AA31A23-E122-4A39-BDB2-7DD02EF31873}"/>
              </a:ext>
            </a:extLst>
          </p:cNvPr>
          <p:cNvGrpSpPr/>
          <p:nvPr/>
        </p:nvGrpSpPr>
        <p:grpSpPr>
          <a:xfrm>
            <a:off x="123726" y="4077072"/>
            <a:ext cx="6068319" cy="2016224"/>
            <a:chOff x="1101856" y="4077072"/>
            <a:chExt cx="6896546" cy="2291406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7105002-031D-496B-872C-CB600F79F91D}"/>
                </a:ext>
              </a:extLst>
            </p:cNvPr>
            <p:cNvGrpSpPr/>
            <p:nvPr/>
          </p:nvGrpSpPr>
          <p:grpSpPr>
            <a:xfrm>
              <a:off x="1101856" y="4077073"/>
              <a:ext cx="3470144" cy="2291405"/>
              <a:chOff x="649410" y="3808840"/>
              <a:chExt cx="3470144" cy="2291405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4623B3FA-0F2D-4A2C-8D8F-89F0BC5CA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153" y="3808840"/>
                <a:ext cx="3426401" cy="2291405"/>
              </a:xfrm>
              <a:prstGeom prst="rect">
                <a:avLst/>
              </a:prstGeom>
            </p:spPr>
          </p:pic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6CC7B5AC-B938-4130-A50D-F0258A888691}"/>
                  </a:ext>
                </a:extLst>
              </p:cNvPr>
              <p:cNvSpPr/>
              <p:nvPr/>
            </p:nvSpPr>
            <p:spPr>
              <a:xfrm>
                <a:off x="1763688" y="4293120"/>
                <a:ext cx="513462" cy="180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29F38856-9542-447A-B4C9-92C046D6073B}"/>
                  </a:ext>
                </a:extLst>
              </p:cNvPr>
              <p:cNvSpPr/>
              <p:nvPr/>
            </p:nvSpPr>
            <p:spPr>
              <a:xfrm>
                <a:off x="693153" y="3887059"/>
                <a:ext cx="1718607" cy="32934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5B2E318D-0A4D-417D-BBE6-3B73B79DC132}"/>
                  </a:ext>
                </a:extLst>
              </p:cNvPr>
              <p:cNvSpPr/>
              <p:nvPr/>
            </p:nvSpPr>
            <p:spPr>
              <a:xfrm>
                <a:off x="649410" y="5620890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B8E83CD9-BD2F-44F4-8C09-E9775811D795}"/>
                </a:ext>
              </a:extLst>
            </p:cNvPr>
            <p:cNvGrpSpPr/>
            <p:nvPr/>
          </p:nvGrpSpPr>
          <p:grpSpPr>
            <a:xfrm>
              <a:off x="4572000" y="4077072"/>
              <a:ext cx="3426402" cy="2291405"/>
              <a:chOff x="4119554" y="3808839"/>
              <a:chExt cx="3426402" cy="2291405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2A5258C9-83E9-464E-8303-6CDDF6199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9554" y="3808839"/>
                <a:ext cx="3426402" cy="2291405"/>
              </a:xfrm>
              <a:prstGeom prst="rect">
                <a:avLst/>
              </a:prstGeom>
            </p:spPr>
          </p:pic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776A7BE7-9F24-406B-977D-A539CC6EF5AA}"/>
                  </a:ext>
                </a:extLst>
              </p:cNvPr>
              <p:cNvSpPr/>
              <p:nvPr/>
            </p:nvSpPr>
            <p:spPr>
              <a:xfrm>
                <a:off x="5219889" y="4308314"/>
                <a:ext cx="513462" cy="180000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52D8D20A-A7FB-48A7-8052-4BF838A2AA6A}"/>
                  </a:ext>
                </a:extLst>
              </p:cNvPr>
              <p:cNvSpPr/>
              <p:nvPr/>
            </p:nvSpPr>
            <p:spPr>
              <a:xfrm>
                <a:off x="4139953" y="3910978"/>
                <a:ext cx="1491922" cy="32934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2C5DA8BD-DDF6-434E-81B9-EBEEBE78661E}"/>
                  </a:ext>
                </a:extLst>
              </p:cNvPr>
              <p:cNvSpPr/>
              <p:nvPr/>
            </p:nvSpPr>
            <p:spPr>
              <a:xfrm>
                <a:off x="4119554" y="5622141"/>
                <a:ext cx="481625" cy="440653"/>
              </a:xfrm>
              <a:prstGeom prst="roundRect">
                <a:avLst/>
              </a:prstGeom>
              <a:noFill/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3" name="禁止標誌 32">
            <a:extLst>
              <a:ext uri="{FF2B5EF4-FFF2-40B4-BE49-F238E27FC236}">
                <a16:creationId xmlns:a16="http://schemas.microsoft.com/office/drawing/2014/main" id="{3B2DC235-C25F-477D-8EA4-A299E706A9F6}"/>
              </a:ext>
            </a:extLst>
          </p:cNvPr>
          <p:cNvSpPr/>
          <p:nvPr/>
        </p:nvSpPr>
        <p:spPr>
          <a:xfrm>
            <a:off x="754375" y="1260405"/>
            <a:ext cx="1078698" cy="107869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圓形: 空心 33">
            <a:extLst>
              <a:ext uri="{FF2B5EF4-FFF2-40B4-BE49-F238E27FC236}">
                <a16:creationId xmlns:a16="http://schemas.microsoft.com/office/drawing/2014/main" id="{C4DE944A-5832-403E-BDB3-CBD4C35F7C2D}"/>
              </a:ext>
            </a:extLst>
          </p:cNvPr>
          <p:cNvSpPr/>
          <p:nvPr/>
        </p:nvSpPr>
        <p:spPr>
          <a:xfrm>
            <a:off x="6876256" y="4542842"/>
            <a:ext cx="1078698" cy="1078698"/>
          </a:xfrm>
          <a:prstGeom prst="don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替按鈕加上互動事件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8183EE-0622-4905-ADD0-EF43D8438802}"/>
              </a:ext>
            </a:extLst>
          </p:cNvPr>
          <p:cNvSpPr txBox="1"/>
          <p:nvPr/>
        </p:nvSpPr>
        <p:spPr>
          <a:xfrm>
            <a:off x="5374261" y="250790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省略重複的</a:t>
            </a:r>
            <a:b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document.getElementById</a:t>
            </a:r>
            <a:r>
              <a:rPr lang="en-US" altLang="zh-TW" sz="2400" dirty="0">
                <a:solidFill>
                  <a:srgbClr val="0070C0"/>
                </a:solidFill>
                <a:latin typeface="Menlo" panose="020B0609030804020204" pitchFamily="49" charset="0"/>
              </a:rPr>
              <a:t>()</a:t>
            </a:r>
            <a:endParaRPr lang="en" altLang="zh-TW" sz="2400" dirty="0">
              <a:solidFill>
                <a:schemeClr val="accent2"/>
              </a:solidFill>
              <a:latin typeface="Menlo" panose="020B0609030804020204" pitchFamily="49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39BE267-6F44-4CB5-AC21-71EA1F34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2" y="1018566"/>
            <a:ext cx="4805973" cy="5146738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05462C5-6D3D-4298-84BA-721A70BFDB3B}"/>
              </a:ext>
            </a:extLst>
          </p:cNvPr>
          <p:cNvSpPr/>
          <p:nvPr/>
        </p:nvSpPr>
        <p:spPr>
          <a:xfrm>
            <a:off x="896291" y="2564904"/>
            <a:ext cx="3675707" cy="7200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FE68F39-C4A1-4496-86B5-5EBEF5E3BE75}"/>
              </a:ext>
            </a:extLst>
          </p:cNvPr>
          <p:cNvSpPr/>
          <p:nvPr/>
        </p:nvSpPr>
        <p:spPr>
          <a:xfrm>
            <a:off x="4601237" y="2707377"/>
            <a:ext cx="864096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4029D6-A0D3-4EAC-871E-CA56492F37BC}"/>
              </a:ext>
            </a:extLst>
          </p:cNvPr>
          <p:cNvSpPr/>
          <p:nvPr/>
        </p:nvSpPr>
        <p:spPr>
          <a:xfrm>
            <a:off x="896291" y="3429000"/>
            <a:ext cx="3531693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1E11CCD-195F-4A8C-BE90-5F9EBF428A47}"/>
              </a:ext>
            </a:extLst>
          </p:cNvPr>
          <p:cNvSpPr/>
          <p:nvPr/>
        </p:nvSpPr>
        <p:spPr>
          <a:xfrm>
            <a:off x="4571998" y="4257092"/>
            <a:ext cx="864096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19EED1-9D38-4E39-9A5F-D49C2204D652}"/>
              </a:ext>
            </a:extLst>
          </p:cNvPr>
          <p:cNvSpPr txBox="1"/>
          <p:nvPr/>
        </p:nvSpPr>
        <p:spPr>
          <a:xfrm>
            <a:off x="5465333" y="4245655"/>
            <a:ext cx="385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替各按鈕加上按下時的事件</a:t>
            </a:r>
            <a:endParaRPr lang="en" altLang="zh-TW" sz="23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電腦隨機出拳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C05018-61F5-42F6-A07B-0A32F74BDC3C}"/>
              </a:ext>
            </a:extLst>
          </p:cNvPr>
          <p:cNvGrpSpPr/>
          <p:nvPr/>
        </p:nvGrpSpPr>
        <p:grpSpPr>
          <a:xfrm>
            <a:off x="734012" y="2567633"/>
            <a:ext cx="7675975" cy="1722733"/>
            <a:chOff x="1067018" y="2642370"/>
            <a:chExt cx="7009964" cy="157325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5C93C97-7E0E-4B03-B02A-61167B06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018" y="2642370"/>
              <a:ext cx="7009964" cy="15732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700F54B-F3A0-422C-B119-F47BF74649FC}"/>
                </a:ext>
              </a:extLst>
            </p:cNvPr>
            <p:cNvSpPr/>
            <p:nvPr/>
          </p:nvSpPr>
          <p:spPr>
            <a:xfrm>
              <a:off x="3419872" y="3068960"/>
              <a:ext cx="4608512" cy="360040"/>
            </a:xfrm>
            <a:prstGeom prst="roundRect">
              <a:avLst/>
            </a:prstGeom>
            <a:ln>
              <a:noFill/>
            </a:ln>
            <a:effectLst>
              <a:softEdge rad="5080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禁止標誌 4">
              <a:extLst>
                <a:ext uri="{FF2B5EF4-FFF2-40B4-BE49-F238E27FC236}">
                  <a16:creationId xmlns:a16="http://schemas.microsoft.com/office/drawing/2014/main" id="{D489DB28-3EE5-4969-B0D0-7016E7D943DD}"/>
                </a:ext>
              </a:extLst>
            </p:cNvPr>
            <p:cNvSpPr/>
            <p:nvPr/>
          </p:nvSpPr>
          <p:spPr>
            <a:xfrm>
              <a:off x="5466148" y="2960948"/>
              <a:ext cx="576064" cy="576064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18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判斷輸贏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9766B3-46C2-40E0-8307-7FBF400B4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14" y="1063737"/>
            <a:ext cx="6928171" cy="4730526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064F0BA1-1A99-485B-9B46-8543757607C3}"/>
              </a:ext>
            </a:extLst>
          </p:cNvPr>
          <p:cNvSpPr/>
          <p:nvPr/>
        </p:nvSpPr>
        <p:spPr>
          <a:xfrm>
            <a:off x="1691680" y="1484784"/>
            <a:ext cx="4248472" cy="294133"/>
          </a:xfrm>
          <a:prstGeom prst="roundRect">
            <a:avLst/>
          </a:prstGeom>
          <a:ln>
            <a:noFill/>
          </a:ln>
          <a:effectLst>
            <a:softEdge rad="5080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7518ECD-CBAE-4559-B43A-3630F73AC8C6}"/>
              </a:ext>
            </a:extLst>
          </p:cNvPr>
          <p:cNvSpPr/>
          <p:nvPr/>
        </p:nvSpPr>
        <p:spPr>
          <a:xfrm>
            <a:off x="2267744" y="1778917"/>
            <a:ext cx="4320480" cy="353939"/>
          </a:xfrm>
          <a:prstGeom prst="roundRect">
            <a:avLst/>
          </a:prstGeom>
          <a:ln>
            <a:noFill/>
          </a:ln>
          <a:effectLst>
            <a:softEdge rad="571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41B1E8E-3682-417E-9BFF-A748A66983AC}"/>
              </a:ext>
            </a:extLst>
          </p:cNvPr>
          <p:cNvSpPr/>
          <p:nvPr/>
        </p:nvSpPr>
        <p:spPr>
          <a:xfrm>
            <a:off x="3275856" y="2848036"/>
            <a:ext cx="4320480" cy="353939"/>
          </a:xfrm>
          <a:prstGeom prst="roundRect">
            <a:avLst/>
          </a:prstGeom>
          <a:ln>
            <a:noFill/>
          </a:ln>
          <a:effectLst>
            <a:softEdge rad="5715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929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11179</TotalTime>
  <Words>388</Words>
  <Application>Microsoft Office PowerPoint</Application>
  <PresentationFormat>如螢幕大小 (4:3)</PresentationFormat>
  <Paragraphs>48</Paragraphs>
  <Slides>11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Menlo</vt:lpstr>
      <vt:lpstr>微軟正黑體</vt:lpstr>
      <vt:lpstr>新細明體</vt:lpstr>
      <vt:lpstr>Arial</vt:lpstr>
      <vt:lpstr>Calibri</vt:lpstr>
      <vt:lpstr>Calibri Light</vt:lpstr>
      <vt:lpstr>Consolas</vt:lpstr>
      <vt:lpstr>2_Office 佈景主題</vt:lpstr>
      <vt:lpstr>網頁組</vt:lpstr>
      <vt:lpstr>JavaScript</vt:lpstr>
      <vt:lpstr>互動式網頁</vt:lpstr>
      <vt:lpstr>動態修改圖片</vt:lpstr>
      <vt:lpstr>Math . random()</vt:lpstr>
      <vt:lpstr>if  使用  ===</vt:lpstr>
      <vt:lpstr>替按鈕加上互動事件</vt:lpstr>
      <vt:lpstr>電腦隨機出拳</vt:lpstr>
      <vt:lpstr>判斷輸贏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687</cp:revision>
  <dcterms:created xsi:type="dcterms:W3CDTF">2018-09-09T14:57:53Z</dcterms:created>
  <dcterms:modified xsi:type="dcterms:W3CDTF">2020-07-14T08:18:19Z</dcterms:modified>
</cp:coreProperties>
</file>