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57" r:id="rId5"/>
    <p:sldId id="356" r:id="rId6"/>
    <p:sldId id="303" r:id="rId7"/>
    <p:sldId id="304" r:id="rId8"/>
    <p:sldId id="305" r:id="rId9"/>
    <p:sldId id="355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Jquery" id="{89266499-6275-4E4C-AF77-6C626DBDEE61}">
          <p14:sldIdLst>
            <p14:sldId id="300"/>
            <p14:sldId id="301"/>
            <p14:sldId id="357"/>
            <p14:sldId id="356"/>
            <p14:sldId id="303"/>
            <p14:sldId id="304"/>
            <p14:sldId id="305"/>
            <p14:sldId id="355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1192" y="176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2020/7/18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5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目標：將 猜拳 互動式網頁 原生 </a:t>
            </a:r>
            <a:r>
              <a:rPr lang="en-US" altLang="zh-TW" dirty="0"/>
              <a:t>JS</a:t>
            </a:r>
            <a:r>
              <a:rPr lang="zh-TW" altLang="en-US" dirty="0"/>
              <a:t> 更改成 </a:t>
            </a:r>
            <a:r>
              <a:rPr lang="en-US" altLang="zh-TW" dirty="0" err="1"/>
              <a:t>JQuery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500" dirty="0"/>
              <a:t>一個以</a:t>
            </a:r>
            <a:r>
              <a:rPr lang="en-US" altLang="zh-TW" sz="2500" dirty="0" err="1"/>
              <a:t>Javascript</a:t>
            </a:r>
            <a:r>
              <a:rPr lang="zh-TW" altLang="en-US" sz="2500" dirty="0"/>
              <a:t>編寫的函式庫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精簡化</a:t>
            </a:r>
            <a:r>
              <a:rPr lang="en-US" altLang="zh-TW" sz="2500" dirty="0"/>
              <a:t>JS</a:t>
            </a:r>
            <a:r>
              <a:rPr lang="zh-TW" altLang="en-US" sz="2500" dirty="0"/>
              <a:t>編寫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易學習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FF0000"/>
                </a:solidFill>
              </a:rPr>
              <a:t>寫得更少，但做的更多</a:t>
            </a:r>
            <a:endParaRPr lang="en-US" altLang="zh-TW" sz="2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FED22D3-BF09-44A5-8B2D-082E7790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0" y="1469250"/>
            <a:ext cx="3919500" cy="3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如何使用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3484"/>
            <a:ext cx="9144000" cy="13321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JQuery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 CDN</a:t>
            </a:r>
            <a:br>
              <a:rPr lang="en-US" altLang="zh-TW" sz="1750" dirty="0">
                <a:latin typeface="Consolas" panose="020B0609020204030204" pitchFamily="49" charset="0"/>
              </a:rPr>
            </a:br>
            <a:r>
              <a:rPr lang="en-US" altLang="zh-TW" sz="1750" dirty="0">
                <a:latin typeface="Consolas" panose="020B0609020204030204" pitchFamily="49" charset="0"/>
              </a:rPr>
              <a:t>&lt;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 </a:t>
            </a:r>
            <a:r>
              <a:rPr lang="en-US" altLang="zh-TW" sz="1750" dirty="0" err="1">
                <a:latin typeface="Consolas" panose="020B0609020204030204" pitchFamily="49" charset="0"/>
              </a:rPr>
              <a:t>src</a:t>
            </a:r>
            <a:r>
              <a:rPr lang="en-US" altLang="zh-TW" sz="1750" dirty="0">
                <a:latin typeface="Consolas" panose="020B0609020204030204" pitchFamily="49" charset="0"/>
              </a:rPr>
              <a:t>="</a:t>
            </a:r>
            <a:r>
              <a:rPr lang="en-US" altLang="zh-TW" sz="175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1750" dirty="0">
                <a:latin typeface="Consolas" panose="020B0609020204030204" pitchFamily="49" charset="0"/>
              </a:rPr>
              <a:t>"&gt;&lt;/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&gt;</a:t>
            </a:r>
            <a:endParaRPr lang="en-US" altLang="zh-TW" sz="1750" dirty="0"/>
          </a:p>
        </p:txBody>
      </p:sp>
    </p:spTree>
    <p:extLst>
      <p:ext uri="{BB962C8B-B14F-4D97-AF65-F5344CB8AC3E}">
        <p14:creationId xmlns:p14="http://schemas.microsoft.com/office/powerpoint/2010/main" val="13418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 {}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8367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</a:rPr>
              <a:t>為了防止在網頁完全加載完之前運行</a:t>
            </a:r>
            <a:r>
              <a:rPr lang="en-US" altLang="zh-TW" sz="2500" dirty="0" err="1">
                <a:solidFill>
                  <a:srgbClr val="0070C0"/>
                </a:solidFill>
              </a:rPr>
              <a:t>JQuery</a:t>
            </a:r>
            <a:endParaRPr lang="en-US" altLang="zh-TW" sz="2500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3584EC-BA96-4810-AB19-D58535C90265}"/>
              </a:ext>
            </a:extLst>
          </p:cNvPr>
          <p:cNvSpPr txBox="1"/>
          <p:nvPr/>
        </p:nvSpPr>
        <p:spPr>
          <a:xfrm>
            <a:off x="1822570" y="2448058"/>
            <a:ext cx="5498860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妳的</a:t>
            </a:r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});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8">
            <a:extLst>
              <a:ext uri="{FF2B5EF4-FFF2-40B4-BE49-F238E27FC236}">
                <a16:creationId xmlns:a16="http://schemas.microsoft.com/office/drawing/2014/main" id="{C55E240A-23FD-4412-B6FD-6D30174F5358}"/>
              </a:ext>
            </a:extLst>
          </p:cNvPr>
          <p:cNvSpPr/>
          <p:nvPr/>
        </p:nvSpPr>
        <p:spPr>
          <a:xfrm>
            <a:off x="251520" y="1340768"/>
            <a:ext cx="864096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8">
            <a:extLst>
              <a:ext uri="{FF2B5EF4-FFF2-40B4-BE49-F238E27FC236}">
                <a16:creationId xmlns:a16="http://schemas.microsoft.com/office/drawing/2014/main" id="{BA5FAF60-24A1-4CF8-91EE-7FD532DA07FA}"/>
              </a:ext>
            </a:extLst>
          </p:cNvPr>
          <p:cNvSpPr/>
          <p:nvPr/>
        </p:nvSpPr>
        <p:spPr>
          <a:xfrm>
            <a:off x="3059832" y="3717032"/>
            <a:ext cx="3024336" cy="2032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4886"/>
            <a:ext cx="8640960" cy="46743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TagName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0CD66-241B-4AAB-BB07-D2FCD0BD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4" y="3340596"/>
            <a:ext cx="2536676" cy="2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0243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7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7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. html(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5365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$("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click(function()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  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妳的</a:t>
            </a:r>
            <a:r>
              <a:rPr lang="en-US" altLang="zh-TW" sz="2400" dirty="0" err="1">
                <a:solidFill>
                  <a:schemeClr val="accent2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程式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});</a:t>
            </a:r>
          </a:p>
        </p:txBody>
      </p:sp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 和 設定 元素屬性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2890"/>
            <a:ext cx="8640960" cy="505221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設定元素屬性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, 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屬姓值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E1F69E-A008-482D-A4A6-7815585BE206}"/>
              </a:ext>
            </a:extLst>
          </p:cNvPr>
          <p:cNvGrpSpPr/>
          <p:nvPr/>
        </p:nvGrpSpPr>
        <p:grpSpPr>
          <a:xfrm>
            <a:off x="4427984" y="1523690"/>
            <a:ext cx="3516997" cy="1588076"/>
            <a:chOff x="3707904" y="1988840"/>
            <a:chExt cx="3516997" cy="158807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1F24A9B-65B6-4A53-8A3A-BB32090B33EB}"/>
                </a:ext>
              </a:extLst>
            </p:cNvPr>
            <p:cNvGrpSpPr/>
            <p:nvPr/>
          </p:nvGrpSpPr>
          <p:grpSpPr>
            <a:xfrm>
              <a:off x="3707904" y="1988840"/>
              <a:ext cx="3516997" cy="1584176"/>
              <a:chOff x="1017178" y="2996952"/>
              <a:chExt cx="7011206" cy="2376264"/>
            </a:xfrm>
          </p:grpSpPr>
          <p:sp>
            <p:nvSpPr>
              <p:cNvPr id="7" name="圓角矩形 8">
                <a:extLst>
                  <a:ext uri="{FF2B5EF4-FFF2-40B4-BE49-F238E27FC236}">
                    <a16:creationId xmlns:a16="http://schemas.microsoft.com/office/drawing/2014/main" id="{122AA078-3B64-463A-A149-F4872A77C2A9}"/>
                  </a:ext>
                </a:extLst>
              </p:cNvPr>
              <p:cNvSpPr/>
              <p:nvPr/>
            </p:nvSpPr>
            <p:spPr>
              <a:xfrm>
                <a:off x="1017178" y="2996952"/>
                <a:ext cx="7011206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1CF31C-FBA9-44D0-8DB6-8BFB0489B026}"/>
                  </a:ext>
                </a:extLst>
              </p:cNvPr>
              <p:cNvSpPr txBox="1"/>
              <p:nvPr/>
            </p:nvSpPr>
            <p:spPr>
              <a:xfrm>
                <a:off x="2673977" y="3898005"/>
                <a:ext cx="3697606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C2F650F-EEF5-459B-8FD9-340441EBDFC3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268C1E8-AB57-4352-8FDF-D645E2CA4EFF}"/>
                </a:ext>
              </a:extLst>
            </p:cNvPr>
            <p:cNvSpPr txBox="1"/>
            <p:nvPr/>
          </p:nvSpPr>
          <p:spPr>
            <a:xfrm>
              <a:off x="4336446" y="3099862"/>
              <a:ext cx="225991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test . jpg</a:t>
              </a:r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CDD18C0-DC5C-48B7-B904-CE1EF5834309}"/>
              </a:ext>
            </a:extLst>
          </p:cNvPr>
          <p:cNvGrpSpPr/>
          <p:nvPr/>
        </p:nvGrpSpPr>
        <p:grpSpPr>
          <a:xfrm>
            <a:off x="4427984" y="3574945"/>
            <a:ext cx="4464497" cy="1972796"/>
            <a:chOff x="3707904" y="1988840"/>
            <a:chExt cx="3516997" cy="197279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C5071DB-A4F1-4D68-BE87-046BA9333691}"/>
                </a:ext>
              </a:extLst>
            </p:cNvPr>
            <p:cNvGrpSpPr/>
            <p:nvPr/>
          </p:nvGrpSpPr>
          <p:grpSpPr>
            <a:xfrm>
              <a:off x="3707904" y="1988840"/>
              <a:ext cx="3516997" cy="1584176"/>
              <a:chOff x="1017178" y="2996952"/>
              <a:chExt cx="7011206" cy="2376264"/>
            </a:xfrm>
          </p:grpSpPr>
          <p:sp>
            <p:nvSpPr>
              <p:cNvPr id="16" name="圓角矩形 8">
                <a:extLst>
                  <a:ext uri="{FF2B5EF4-FFF2-40B4-BE49-F238E27FC236}">
                    <a16:creationId xmlns:a16="http://schemas.microsoft.com/office/drawing/2014/main" id="{3B0BBF7E-E24F-4F0F-BC36-3DC27C87D356}"/>
                  </a:ext>
                </a:extLst>
              </p:cNvPr>
              <p:cNvSpPr/>
              <p:nvPr/>
            </p:nvSpPr>
            <p:spPr>
              <a:xfrm>
                <a:off x="1017178" y="2996952"/>
                <a:ext cx="7011206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E51E17-EE39-47F8-B830-85016A4686D1}"/>
                  </a:ext>
                </a:extLst>
              </p:cNvPr>
              <p:cNvSpPr txBox="1"/>
              <p:nvPr/>
            </p:nvSpPr>
            <p:spPr>
              <a:xfrm>
                <a:off x="1024033" y="3898005"/>
                <a:ext cx="6997504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 , 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new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148F68-8CE0-4AE1-B422-7C6FC2FA9101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B55CEE-20EC-40FA-98EB-444895DAA85A}"/>
                </a:ext>
              </a:extLst>
            </p:cNvPr>
            <p:cNvSpPr txBox="1"/>
            <p:nvPr/>
          </p:nvSpPr>
          <p:spPr>
            <a:xfrm>
              <a:off x="3897805" y="3099862"/>
              <a:ext cx="313719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img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src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="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new . jpg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endParaRPr lang="en" altLang="zh-TW" sz="2500" dirty="0">
                <a:latin typeface="Menlo" panose="020B0609030804020204" pitchFamily="49" charset="0"/>
              </a:endParaRPr>
            </a:p>
            <a:p>
              <a:pPr algn="ctr"/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499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</TotalTime>
  <Words>374</Words>
  <Application>Microsoft Macintosh PowerPoint</Application>
  <PresentationFormat>如螢幕大小 (4:3)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</vt:lpstr>
      <vt:lpstr>jQuery 是什麼？</vt:lpstr>
      <vt:lpstr>如何使用 jQuery</vt:lpstr>
      <vt:lpstr>$(document).ready( function () {} )</vt:lpstr>
      <vt:lpstr>為什麼要用 JQuery ?</vt:lpstr>
      <vt:lpstr>改變目標元素內容</vt:lpstr>
      <vt:lpstr>監聽目標元素事件</vt:lpstr>
      <vt:lpstr>獲取 和 設定 元素屬性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684</cp:revision>
  <dcterms:created xsi:type="dcterms:W3CDTF">2018-09-09T14:57:53Z</dcterms:created>
  <dcterms:modified xsi:type="dcterms:W3CDTF">2020-07-18T08:48:06Z</dcterms:modified>
</cp:coreProperties>
</file>