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9"/>
  </p:notesMasterIdLst>
  <p:sldIdLst>
    <p:sldId id="259" r:id="rId2"/>
    <p:sldId id="300" r:id="rId3"/>
    <p:sldId id="303" r:id="rId4"/>
    <p:sldId id="356" r:id="rId5"/>
    <p:sldId id="357" r:id="rId6"/>
    <p:sldId id="354" r:id="rId7"/>
    <p:sldId id="28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HTML 留言板" id="{89266499-6275-4E4C-AF77-6C626DBDEE61}">
          <p14:sldIdLst>
            <p14:sldId id="300"/>
            <p14:sldId id="303"/>
            <p14:sldId id="356"/>
            <p14:sldId id="357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5652" autoAdjust="0"/>
  </p:normalViewPr>
  <p:slideViewPr>
    <p:cSldViewPr snapToObjects="1">
      <p:cViewPr varScale="1">
        <p:scale>
          <a:sx n="62" d="100"/>
          <a:sy n="62" d="100"/>
        </p:scale>
        <p:origin x="1218" y="84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2020/7/24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843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2020/7/24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純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留言板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1D3370-67DC-43FD-B341-242A024A9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070" y="923850"/>
            <a:ext cx="4083859" cy="51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&lt;form&gt;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BEE7A9-63CE-4250-A888-D4963BC7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Form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表單 互動式網頁設計 很重要的元素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70C0"/>
                </a:solidFill>
              </a:rPr>
              <a:t>        </a:t>
            </a:r>
            <a:r>
              <a:rPr lang="en-US" altLang="zh-TW" dirty="0">
                <a:solidFill>
                  <a:srgbClr val="0070C0"/>
                </a:solidFill>
              </a:rPr>
              <a:t>&lt;form action=" </a:t>
            </a:r>
            <a:r>
              <a:rPr lang="zh-TW" altLang="en-US" dirty="0">
                <a:solidFill>
                  <a:schemeClr val="accent2"/>
                </a:solidFill>
              </a:rPr>
              <a:t>送出的目的地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" method=" </a:t>
            </a:r>
            <a:r>
              <a:rPr lang="zh-TW" altLang="en-US" dirty="0">
                <a:solidFill>
                  <a:schemeClr val="accent2"/>
                </a:solidFill>
              </a:rPr>
              <a:t>資料傳送方式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"&gt;</a:t>
            </a: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	</a:t>
            </a:r>
            <a:r>
              <a:rPr lang="zh-TW" altLang="en-US" dirty="0">
                <a:solidFill>
                  <a:srgbClr val="0070C0"/>
                </a:solidFill>
              </a:rPr>
              <a:t>        表單內容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70C0"/>
                </a:solidFill>
              </a:rPr>
              <a:t>        </a:t>
            </a:r>
            <a:r>
              <a:rPr lang="en-US" altLang="zh-TW" dirty="0">
                <a:solidFill>
                  <a:srgbClr val="0070C0"/>
                </a:solidFill>
              </a:rPr>
              <a:t>&lt;/form&gt;</a:t>
            </a: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70C0"/>
                </a:solidFill>
              </a:rPr>
              <a:t>常見資料傳送方式：</a:t>
            </a:r>
            <a:r>
              <a:rPr lang="en-US" altLang="zh-TW" dirty="0">
                <a:solidFill>
                  <a:srgbClr val="0070C0"/>
                </a:solidFill>
              </a:rPr>
              <a:t>GET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en-US" altLang="zh-TW" dirty="0">
                <a:solidFill>
                  <a:srgbClr val="0070C0"/>
                </a:solidFill>
              </a:rPr>
              <a:t>POST</a:t>
            </a:r>
            <a:r>
              <a:rPr lang="zh-TW" altLang="en-US" dirty="0">
                <a:solidFill>
                  <a:srgbClr val="0070C0"/>
                </a:solidFill>
              </a:rPr>
              <a:t> 等等</a:t>
            </a:r>
          </a:p>
        </p:txBody>
      </p:sp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&lt;input&gt;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BEE7A9-63CE-4250-A888-D4963BC7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525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input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輸入欄為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Form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表單裡最常見的元素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>
                <a:solidFill>
                  <a:srgbClr val="0070C0"/>
                </a:solidFill>
              </a:rPr>
              <a:t>&lt;input type=" </a:t>
            </a:r>
            <a:r>
              <a:rPr lang="zh-TW" altLang="en-US" dirty="0">
                <a:solidFill>
                  <a:schemeClr val="accent2"/>
                </a:solidFill>
              </a:rPr>
              <a:t>欄位種類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" name=" </a:t>
            </a:r>
            <a:r>
              <a:rPr lang="zh-TW" altLang="en-US" dirty="0">
                <a:solidFill>
                  <a:schemeClr val="accent2"/>
                </a:solidFill>
              </a:rPr>
              <a:t>欄位名稱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"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altLang="zh-TW" sz="1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70C0"/>
                </a:solidFill>
              </a:rPr>
              <a:t>常見 </a:t>
            </a:r>
            <a:r>
              <a:rPr lang="en-US" altLang="zh-TW" dirty="0">
                <a:solidFill>
                  <a:srgbClr val="0070C0"/>
                </a:solidFill>
              </a:rPr>
              <a:t>input </a:t>
            </a:r>
            <a:r>
              <a:rPr lang="zh-TW" altLang="en-US" dirty="0">
                <a:solidFill>
                  <a:schemeClr val="accent2"/>
                </a:solidFill>
              </a:rPr>
              <a:t>種類</a:t>
            </a:r>
            <a:r>
              <a:rPr lang="zh-TW" altLang="en-US" dirty="0">
                <a:solidFill>
                  <a:srgbClr val="0070C0"/>
                </a:solidFill>
              </a:rPr>
              <a:t>：</a:t>
            </a:r>
            <a:r>
              <a:rPr lang="en-US" altLang="zh-TW" dirty="0">
                <a:solidFill>
                  <a:srgbClr val="0070C0"/>
                </a:solidFill>
              </a:rPr>
              <a:t>text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en-US" altLang="zh-TW" dirty="0">
                <a:solidFill>
                  <a:srgbClr val="0070C0"/>
                </a:solidFill>
              </a:rPr>
              <a:t>password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en-US" altLang="zh-TW" dirty="0">
                <a:solidFill>
                  <a:srgbClr val="0070C0"/>
                </a:solidFill>
              </a:rPr>
              <a:t>submit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en-US" altLang="zh-TW" dirty="0">
                <a:solidFill>
                  <a:srgbClr val="0070C0"/>
                </a:solidFill>
              </a:rPr>
              <a:t>radio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en-US" altLang="zh-TW" dirty="0">
                <a:solidFill>
                  <a:srgbClr val="0070C0"/>
                </a:solidFill>
              </a:rPr>
              <a:t>checkbox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EEECAF-7044-4D80-AE0A-CE4A85477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39" y="2420888"/>
            <a:ext cx="5192598" cy="38805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C61EC5-F894-49C1-B6D7-93C4A827F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550" y="2852936"/>
            <a:ext cx="4044900" cy="77135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59F7237-7117-4FB9-AE90-FECA6BE14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858" y="4071682"/>
            <a:ext cx="4380284" cy="5814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CA42427-7869-40BA-84EF-DF5E092B9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53" y="3688574"/>
            <a:ext cx="7295494" cy="3880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CE0D6E8-DBC1-44B1-9F7B-CEF7CDC51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5402" y="5200372"/>
            <a:ext cx="1073196" cy="6048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408D254-A62B-4C3E-8ED3-310A255FD7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588" y="4809730"/>
            <a:ext cx="5432824" cy="3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3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textarea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BEE7A9-63CE-4250-A888-D4963BC7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textarea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多行的文字輸入欄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24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textarea</a:t>
            </a:r>
            <a:r>
              <a:rPr lang="en-US" altLang="zh-TW" dirty="0">
                <a:solidFill>
                  <a:srgbClr val="0070C0"/>
                </a:solidFill>
              </a:rPr>
              <a:t> name= " </a:t>
            </a:r>
            <a:r>
              <a:rPr lang="zh-TW" altLang="en-US" dirty="0">
                <a:solidFill>
                  <a:schemeClr val="accent2"/>
                </a:solidFill>
              </a:rPr>
              <a:t>欄位名稱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"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col=" </a:t>
            </a:r>
            <a:r>
              <a:rPr lang="zh-TW" altLang="en-US" dirty="0">
                <a:solidFill>
                  <a:srgbClr val="0070C0"/>
                </a:solidFill>
              </a:rPr>
              <a:t>寬度</a:t>
            </a:r>
            <a:r>
              <a:rPr lang="en-US" altLang="zh-TW" dirty="0">
                <a:solidFill>
                  <a:srgbClr val="0070C0"/>
                </a:solidFill>
              </a:rPr>
              <a:t> "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row=" </a:t>
            </a:r>
            <a:r>
              <a:rPr lang="zh-TW" altLang="en-US" dirty="0">
                <a:solidFill>
                  <a:srgbClr val="0070C0"/>
                </a:solidFill>
              </a:rPr>
              <a:t>高度</a:t>
            </a:r>
            <a:r>
              <a:rPr lang="en-US" altLang="zh-TW" dirty="0">
                <a:solidFill>
                  <a:srgbClr val="0070C0"/>
                </a:solidFill>
              </a:rPr>
              <a:t> " &gt;&lt;/</a:t>
            </a:r>
            <a:r>
              <a:rPr lang="en-US" altLang="zh-TW" dirty="0" err="1">
                <a:solidFill>
                  <a:srgbClr val="0070C0"/>
                </a:solidFill>
              </a:rPr>
              <a:t>textarea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45ECBC1-6357-4329-AEC4-243347B5D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79" y="3040941"/>
            <a:ext cx="8056841" cy="38805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14B0814-BEAF-4ED3-B4E5-2FC0A6985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208" y="3501008"/>
            <a:ext cx="3625584" cy="244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3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196752"/>
            <a:ext cx="8191822" cy="4351338"/>
          </a:xfrm>
        </p:spPr>
        <p:txBody>
          <a:bodyPr/>
          <a:lstStyle/>
          <a:p>
            <a:r>
              <a:rPr lang="zh-TW" altLang="en-US" dirty="0"/>
              <a:t>目標：寫一個 純 </a:t>
            </a:r>
            <a:r>
              <a:rPr lang="en-US" altLang="zh-TW" dirty="0"/>
              <a:t>HTML</a:t>
            </a:r>
            <a:r>
              <a:rPr lang="zh-TW" altLang="en-US" dirty="0"/>
              <a:t> 留言板 畫面。</a:t>
            </a:r>
            <a:endParaRPr lang="en-US" altLang="zh-TW" dirty="0"/>
          </a:p>
          <a:p>
            <a:r>
              <a:rPr lang="zh-TW" altLang="en-US" dirty="0"/>
              <a:t>所需標籤：</a:t>
            </a:r>
            <a:r>
              <a:rPr lang="en-US" altLang="zh-TW" dirty="0"/>
              <a:t>&lt;h1&gt;</a:t>
            </a:r>
            <a:r>
              <a:rPr lang="zh-TW" altLang="en-US" dirty="0"/>
              <a:t>、</a:t>
            </a:r>
            <a:r>
              <a:rPr lang="en-US" altLang="zh-TW" dirty="0"/>
              <a:t>&lt;h2&gt;….</a:t>
            </a:r>
            <a:r>
              <a:rPr lang="zh-TW" altLang="en-US" dirty="0"/>
              <a:t>等，</a:t>
            </a:r>
            <a:r>
              <a:rPr lang="en-US" altLang="zh-TW" dirty="0"/>
              <a:t>&lt;div&gt;</a:t>
            </a:r>
            <a:r>
              <a:rPr lang="zh-TW" altLang="en-US" dirty="0"/>
              <a:t>、</a:t>
            </a:r>
            <a:r>
              <a:rPr lang="en-US" altLang="zh-TW" dirty="0"/>
              <a:t>&lt;form&gt;</a:t>
            </a:r>
            <a:r>
              <a:rPr lang="zh-TW" altLang="en-US" dirty="0"/>
              <a:t>、</a:t>
            </a:r>
            <a:r>
              <a:rPr lang="en-US" altLang="zh-TW" dirty="0"/>
              <a:t>&lt;p&gt;</a:t>
            </a:r>
            <a:r>
              <a:rPr lang="zh-TW" altLang="en-US" dirty="0"/>
              <a:t>、</a:t>
            </a:r>
            <a:r>
              <a:rPr lang="en-US" altLang="zh-TW" dirty="0"/>
              <a:t>&lt;input&gt;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textarea</a:t>
            </a:r>
            <a:r>
              <a:rPr lang="en-US" altLang="zh-TW" dirty="0"/>
              <a:t>&gt;</a:t>
            </a:r>
            <a:r>
              <a:rPr lang="zh-TW" altLang="en-US" dirty="0"/>
              <a:t>、</a:t>
            </a:r>
            <a:r>
              <a:rPr lang="en-US" altLang="zh-TW" dirty="0"/>
              <a:t>&lt;button&gt;</a:t>
            </a: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10592</TotalTime>
  <Words>213</Words>
  <Application>Microsoft Office PowerPoint</Application>
  <PresentationFormat>如螢幕大小 (4:3)</PresentationFormat>
  <Paragraphs>46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2_Office 佈景主題</vt:lpstr>
      <vt:lpstr>網頁組</vt:lpstr>
      <vt:lpstr>純 HTML 留言板</vt:lpstr>
      <vt:lpstr>&lt;form&gt;</vt:lpstr>
      <vt:lpstr>&lt;input&gt;</vt:lpstr>
      <vt:lpstr>&lt;textarea&gt;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蔡易錡</cp:lastModifiedBy>
  <cp:revision>694</cp:revision>
  <dcterms:created xsi:type="dcterms:W3CDTF">2018-09-09T14:57:53Z</dcterms:created>
  <dcterms:modified xsi:type="dcterms:W3CDTF">2020-07-24T06:01:17Z</dcterms:modified>
</cp:coreProperties>
</file>