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9"/>
  </p:notesMasterIdLst>
  <p:sldIdLst>
    <p:sldId id="259" r:id="rId2"/>
    <p:sldId id="300" r:id="rId3"/>
    <p:sldId id="303" r:id="rId4"/>
    <p:sldId id="356" r:id="rId5"/>
    <p:sldId id="357" r:id="rId6"/>
    <p:sldId id="354" r:id="rId7"/>
    <p:sldId id="28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HTML 留言板" id="{89266499-6275-4E4C-AF77-6C626DBDEE61}">
          <p14:sldIdLst>
            <p14:sldId id="300"/>
            <p14:sldId id="303"/>
            <p14:sldId id="356"/>
            <p14:sldId id="357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5652" autoAdjust="0"/>
  </p:normalViewPr>
  <p:slideViewPr>
    <p:cSldViewPr snapToObjects="1">
      <p:cViewPr varScale="1">
        <p:scale>
          <a:sx n="99" d="100"/>
          <a:sy n="99" d="100"/>
        </p:scale>
        <p:origin x="624" y="1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2020/12/2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84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2020/12/2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orLXmAVd2wm5i6A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1D3370-67DC-43FD-B341-242A024A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70" y="923850"/>
            <a:ext cx="4083859" cy="51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&lt;form&gt;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Form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表單 互動式網頁設計 很重要的元素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&lt;form action=" </a:t>
            </a:r>
            <a:r>
              <a:rPr lang="zh-TW" altLang="en-US" dirty="0">
                <a:solidFill>
                  <a:schemeClr val="accent2"/>
                </a:solidFill>
              </a:rPr>
              <a:t>送出的目的地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 method=" </a:t>
            </a:r>
            <a:r>
              <a:rPr lang="zh-TW" altLang="en-US" dirty="0">
                <a:solidFill>
                  <a:schemeClr val="accent2"/>
                </a:solidFill>
              </a:rPr>
              <a:t>資料傳送方式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	</a:t>
            </a:r>
            <a:r>
              <a:rPr lang="zh-TW" altLang="en-US" dirty="0">
                <a:solidFill>
                  <a:srgbClr val="0070C0"/>
                </a:solidFill>
              </a:rPr>
              <a:t>        表單內容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&lt;/form&gt;</a:t>
            </a: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常見資料傳送方式：</a:t>
            </a:r>
            <a:r>
              <a:rPr lang="en-US" altLang="zh-TW" dirty="0">
                <a:solidFill>
                  <a:srgbClr val="0070C0"/>
                </a:solidFill>
              </a:rPr>
              <a:t>GET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POST</a:t>
            </a:r>
            <a:r>
              <a:rPr lang="zh-TW" altLang="en-US" dirty="0">
                <a:solidFill>
                  <a:srgbClr val="0070C0"/>
                </a:solidFill>
              </a:rPr>
              <a:t> 等等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輸入欄為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Form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表單裡最常見的元素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</a:rPr>
              <a:t>&lt;input type=" </a:t>
            </a:r>
            <a:r>
              <a:rPr lang="zh-TW" altLang="en-US" dirty="0">
                <a:solidFill>
                  <a:schemeClr val="accent2"/>
                </a:solidFill>
              </a:rPr>
              <a:t>欄位種類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 name=" </a:t>
            </a:r>
            <a:r>
              <a:rPr lang="zh-TW" altLang="en-US" dirty="0">
                <a:solidFill>
                  <a:schemeClr val="accent2"/>
                </a:solidFill>
              </a:rPr>
              <a:t>欄位名稱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altLang="zh-TW" sz="1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常見 </a:t>
            </a:r>
            <a:r>
              <a:rPr lang="en-US" altLang="zh-TW" dirty="0">
                <a:solidFill>
                  <a:srgbClr val="0070C0"/>
                </a:solidFill>
              </a:rPr>
              <a:t>input </a:t>
            </a:r>
            <a:r>
              <a:rPr lang="zh-TW" altLang="en-US" dirty="0">
                <a:solidFill>
                  <a:schemeClr val="accent2"/>
                </a:solidFill>
              </a:rPr>
              <a:t>種類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r>
              <a:rPr lang="en-US" altLang="zh-TW" dirty="0">
                <a:solidFill>
                  <a:srgbClr val="0070C0"/>
                </a:solidFill>
              </a:rPr>
              <a:t>text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password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submit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radio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checkbox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EEECAF-7044-4D80-AE0A-CE4A8547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39" y="2420888"/>
            <a:ext cx="5192598" cy="3880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C61EC5-F894-49C1-B6D7-93C4A827F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550" y="2852936"/>
            <a:ext cx="4044900" cy="7713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9F7237-7117-4FB9-AE90-FECA6BE14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858" y="4071682"/>
            <a:ext cx="4380284" cy="5814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A42427-7869-40BA-84EF-DF5E092B9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53" y="3688574"/>
            <a:ext cx="7295494" cy="3880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CE0D6E8-DBC1-44B1-9F7B-CEF7CDC51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402" y="5200372"/>
            <a:ext cx="1073196" cy="6048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08D254-A62B-4C3E-8ED3-310A255FD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588" y="4809730"/>
            <a:ext cx="5432824" cy="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textarea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多行的文字輸入欄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 name= " </a:t>
            </a:r>
            <a:r>
              <a:rPr lang="zh-TW" altLang="en-US" dirty="0">
                <a:solidFill>
                  <a:schemeClr val="accent2"/>
                </a:solidFill>
              </a:rPr>
              <a:t>欄位名稱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col=" </a:t>
            </a:r>
            <a:r>
              <a:rPr lang="zh-TW" altLang="en-US" dirty="0">
                <a:solidFill>
                  <a:srgbClr val="0070C0"/>
                </a:solidFill>
              </a:rPr>
              <a:t>寬度</a:t>
            </a:r>
            <a:r>
              <a:rPr lang="en-US" altLang="zh-TW" dirty="0">
                <a:solidFill>
                  <a:srgbClr val="0070C0"/>
                </a:solidFill>
              </a:rPr>
              <a:t> 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row=" </a:t>
            </a:r>
            <a:r>
              <a:rPr lang="zh-TW" altLang="en-US" dirty="0">
                <a:solidFill>
                  <a:srgbClr val="0070C0"/>
                </a:solidFill>
              </a:rPr>
              <a:t>高度</a:t>
            </a:r>
            <a:r>
              <a:rPr lang="en-US" altLang="zh-TW" dirty="0">
                <a:solidFill>
                  <a:srgbClr val="0070C0"/>
                </a:solidFill>
              </a:rPr>
              <a:t> " &gt;&lt;/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5ECBC1-6357-4329-AEC4-243347B5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9" y="3040941"/>
            <a:ext cx="8056841" cy="3880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14B0814-BEAF-4ED3-B4E5-2FC0A6985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208" y="3501008"/>
            <a:ext cx="3625584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目標：寫一個 純 </a:t>
            </a:r>
            <a:r>
              <a:rPr lang="en-US" altLang="zh-TW" dirty="0"/>
              <a:t>HTML</a:t>
            </a:r>
            <a:r>
              <a:rPr lang="zh-TW" altLang="en-US" dirty="0"/>
              <a:t> 留言板 畫面。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/>
              <a:t>&lt;h1&gt;</a:t>
            </a:r>
            <a:r>
              <a:rPr lang="zh-TW" altLang="en-US" dirty="0"/>
              <a:t>、</a:t>
            </a:r>
            <a:r>
              <a:rPr lang="en-US" altLang="zh-TW" dirty="0"/>
              <a:t>&lt;h2&gt;….</a:t>
            </a:r>
            <a:r>
              <a:rPr lang="zh-TW" altLang="en-US" dirty="0"/>
              <a:t>等，</a:t>
            </a:r>
            <a:r>
              <a:rPr lang="en-US" altLang="zh-TW" dirty="0"/>
              <a:t>&lt;div&gt;</a:t>
            </a:r>
            <a:r>
              <a:rPr lang="zh-TW" altLang="en-US" dirty="0"/>
              <a:t>、</a:t>
            </a:r>
            <a:r>
              <a:rPr lang="en-US" altLang="zh-TW" dirty="0"/>
              <a:t>&lt;form&gt;</a:t>
            </a:r>
            <a:r>
              <a:rPr lang="zh-TW" altLang="en-US" dirty="0"/>
              <a:t>、</a:t>
            </a:r>
            <a:r>
              <a:rPr lang="en-US" altLang="zh-TW" dirty="0"/>
              <a:t>&lt;p&gt;</a:t>
            </a:r>
            <a:r>
              <a:rPr lang="zh-TW" altLang="en-US" dirty="0"/>
              <a:t>、</a:t>
            </a:r>
            <a:r>
              <a:rPr lang="en-US" altLang="zh-TW" dirty="0"/>
              <a:t>&lt;input&gt;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textarea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&lt;button&gt;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97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https://forms.gle/VorLXmAVd2wm5i6A7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775406-058A-6B43-8002-BFE0EDB9A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083844"/>
            <a:ext cx="41044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10597</TotalTime>
  <Words>201</Words>
  <Application>Microsoft Macintosh PowerPoint</Application>
  <PresentationFormat>如螢幕大小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2_Office 佈景主題</vt:lpstr>
      <vt:lpstr>網頁組</vt:lpstr>
      <vt:lpstr>純 HTML 留言板</vt:lpstr>
      <vt:lpstr>&lt;form&gt;</vt:lpstr>
      <vt:lpstr>&lt;input&gt;</vt:lpstr>
      <vt:lpstr>&lt;textarea&gt;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695</cp:revision>
  <dcterms:created xsi:type="dcterms:W3CDTF">2018-09-09T14:57:53Z</dcterms:created>
  <dcterms:modified xsi:type="dcterms:W3CDTF">2020-12-02T11:11:50Z</dcterms:modified>
</cp:coreProperties>
</file>