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3" r:id="rId5"/>
    <p:sldId id="280" r:id="rId6"/>
    <p:sldId id="303" r:id="rId7"/>
    <p:sldId id="302" r:id="rId8"/>
    <p:sldId id="304" r:id="rId9"/>
    <p:sldId id="301" r:id="rId10"/>
    <p:sldId id="262" r:id="rId11"/>
    <p:sldId id="300" r:id="rId12"/>
    <p:sldId id="286" r:id="rId13"/>
    <p:sldId id="299" r:id="rId14"/>
    <p:sldId id="266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822" autoAdjust="0"/>
  </p:normalViewPr>
  <p:slideViewPr>
    <p:cSldViewPr snapToGrid="0">
      <p:cViewPr varScale="1">
        <p:scale>
          <a:sx n="75" d="100"/>
          <a:sy n="75" d="100"/>
        </p:scale>
        <p:origin x="18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9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6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4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rel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99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src="https://code.jquery.com/jquery-3.5.1.slim.min.js&gt;&lt;/script&gt;</a:t>
            </a:r>
          </a:p>
          <a:p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&lt;script src="https://cdn.jsdelivr.net/npm/popper.js@1.16.0/dist/umd/popper.min.js&gt;&lt;/script&gt;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src="https://stackpath.bootstrapcdn.com/bootstrap/4.5.0/js/bootstrap.min.js&gt;&lt;/script&gt;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438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2916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1pPr>
            <a:lvl2pPr marL="0" indent="3429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2pPr>
            <a:lvl3pPr marL="0" indent="6858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3pPr>
            <a:lvl4pPr marL="0" indent="10287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4pPr>
            <a:lvl5pPr marL="0" indent="13716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7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84" y="6356351"/>
            <a:ext cx="316035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XDq7jKUKNTUGGUDq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標題 1"/>
          <p:cNvSpPr txBox="1">
            <a:spLocks noGrp="1"/>
          </p:cNvSpPr>
          <p:nvPr>
            <p:ph type="ctrTitle"/>
          </p:nvPr>
        </p:nvSpPr>
        <p:spPr>
          <a:xfrm>
            <a:off x="0" y="2806444"/>
            <a:ext cx="9134741" cy="1091457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100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5"/>
            <a:ext cx="1887883" cy="188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7B9C067-E5E3-4C4E-8B7C-A1FBAB51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5" y="2354469"/>
            <a:ext cx="1586696" cy="18850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圖片 5" descr="一張含有 螢幕擷取畫面, 監視器, 螢幕, 桌 的圖片&#10;&#10;自動產生的描述">
            <a:extLst>
              <a:ext uri="{FF2B5EF4-FFF2-40B4-BE49-F238E27FC236}">
                <a16:creationId xmlns:a16="http://schemas.microsoft.com/office/drawing/2014/main" id="{BF851F1F-B6A6-424B-8C0C-E0EC22EA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" y="921954"/>
            <a:ext cx="5523836" cy="538957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7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美化課表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1174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9552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6" name="圖片 15" descr="一張含有 螢幕, 膝上型電腦, 桌, 電腦 的圖片&#10;&#10;自動產生的描述">
            <a:extLst>
              <a:ext uri="{FF2B5EF4-FFF2-40B4-BE49-F238E27FC236}">
                <a16:creationId xmlns:a16="http://schemas.microsoft.com/office/drawing/2014/main" id="{2E87E85A-5C53-B84F-BEDD-DDF7D4D6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62" y="1730424"/>
            <a:ext cx="3962400" cy="33401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3BF9B0-8621-D64D-8243-EC8B7D18E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0424"/>
            <a:ext cx="3684839" cy="40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29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1560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78024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4614CFB-8D4C-3744-AB3F-2C699FDD1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424"/>
            <a:ext cx="3715820" cy="3683925"/>
          </a:xfrm>
          <a:prstGeom prst="rect">
            <a:avLst/>
          </a:prstGeom>
        </p:spPr>
      </p:pic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DFB2665C-208B-9B44-8E58-684875095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30424"/>
            <a:ext cx="5148064" cy="32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4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04.calm9.com/qrcode/2019-10/PNJ99KQ8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2" y="1080965"/>
            <a:ext cx="4624756" cy="4624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21006" y="6356351"/>
            <a:ext cx="30199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165" name="矩形 3"/>
          <p:cNvSpPr txBox="1"/>
          <p:nvPr/>
        </p:nvSpPr>
        <p:spPr>
          <a:xfrm>
            <a:off x="2710659" y="5435431"/>
            <a:ext cx="3925935" cy="343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https://forms.gle/XDq7jKUKNTUGGUDq7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1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4</a:t>
            </a:r>
            <a:endParaRPr dirty="0"/>
          </a:p>
        </p:txBody>
      </p:sp>
      <p:sp>
        <p:nvSpPr>
          <p:cNvPr id="113" name="官網"/>
          <p:cNvSpPr txBox="1"/>
          <p:nvPr/>
        </p:nvSpPr>
        <p:spPr>
          <a:xfrm>
            <a:off x="4151629" y="5436933"/>
            <a:ext cx="83612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官網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F1627A-563B-D540-8238-092C25B35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3" y="973292"/>
            <a:ext cx="6245011" cy="41670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科普：</a:t>
            </a:r>
            <a:r>
              <a:rPr lang="en-US" altLang="zh-TW" dirty="0" err="1"/>
              <a:t>Bootstrap</a:t>
            </a:r>
            <a:r>
              <a:rPr lang="en-US" altLang="zh-TW" dirty="0"/>
              <a:t> 4</a:t>
            </a:r>
            <a:endParaRPr dirty="0"/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7" y="1253331"/>
            <a:ext cx="8513380" cy="480062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一種開源的前端框架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在美化網頁時，使開發上更加便利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多樣化的樣式可供套用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可重覆使用的元件樣式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自帶自適應功能（</a:t>
            </a:r>
            <a:r>
              <a:rPr lang="en-US" altLang="zh-TW" sz="4000" dirty="0">
                <a:latin typeface="微軟正黑體" panose="020B0604030504040204" pitchFamily="34" charset="-120"/>
              </a:rPr>
              <a:t>RWD</a:t>
            </a:r>
            <a:r>
              <a:rPr lang="zh-TW" altLang="en-US" sz="4000" dirty="0">
                <a:latin typeface="微軟正黑體" panose="020B0604030504040204" pitchFamily="34" charset="-120"/>
              </a:rPr>
              <a:t>）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SzTx/>
              <a:buNone/>
              <a:defRPr sz="4000"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7" name="圖片 6" descr="一張含有 標誌 的圖片&#10;&#10;自動產生的描述">
            <a:extLst>
              <a:ext uri="{FF2B5EF4-FFF2-40B4-BE49-F238E27FC236}">
                <a16:creationId xmlns:a16="http://schemas.microsoft.com/office/drawing/2014/main" id="{7C2BEC93-2832-4D46-BB32-455AFAF15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" b="7666"/>
          <a:stretch/>
        </p:blipFill>
        <p:spPr>
          <a:xfrm>
            <a:off x="3543300" y="3914078"/>
            <a:ext cx="2057400" cy="9255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44360A-15F5-304A-B37F-2D3F5355A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9" y="3228406"/>
            <a:ext cx="6840789" cy="3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0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CSS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</a:t>
            </a:r>
            <a:r>
              <a:rPr lang="zh-TW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&lt;</a:t>
            </a:r>
            <a:r>
              <a:rPr lang="en-US" altLang="zh-TW" sz="19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900" dirty="0">
                <a:latin typeface="Consolas" panose="020B0609020204030204" pitchFamily="49" charset="0"/>
              </a:rPr>
              <a:t> </a:t>
            </a:r>
            <a:r>
              <a:rPr lang="en-US" altLang="zh-TW" sz="1900" dirty="0" err="1">
                <a:latin typeface="Consolas" panose="020B0609020204030204" pitchFamily="49" charset="0"/>
              </a:rPr>
              <a:t>rel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900" dirty="0">
                <a:latin typeface="Consolas" panose="020B0609020204030204" pitchFamily="49" charset="0"/>
              </a:rPr>
              <a:t>" </a:t>
            </a:r>
            <a:r>
              <a:rPr lang="en-US" altLang="zh-TW" sz="1900" dirty="0" err="1">
                <a:latin typeface="Consolas" panose="020B0609020204030204" pitchFamily="49" charset="0"/>
              </a:rPr>
              <a:t>href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900" dirty="0">
                <a:latin typeface="Consolas" panose="020B0609020204030204" pitchFamily="49" charset="0"/>
              </a:rPr>
              <a:t>" &gt;</a:t>
            </a:r>
          </a:p>
        </p:txBody>
      </p:sp>
    </p:spTree>
    <p:extLst>
      <p:ext uri="{BB962C8B-B14F-4D97-AF65-F5344CB8AC3E}">
        <p14:creationId xmlns:p14="http://schemas.microsoft.com/office/powerpoint/2010/main" val="13969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JS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Jquery</a:t>
            </a:r>
            <a:endParaRPr lang="en-US" altLang="zh-TW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Popper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https://cdn.jsdelivr.net/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/popper.js@1.16.0/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umd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js</a:t>
            </a:r>
            <a:br>
              <a:rPr lang="en-US" altLang="zh-TW" sz="2000" dirty="0">
                <a:latin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https://stackpath.bootstrapcdn.com/bootstrap/4.5.0/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7911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B993EA8-4070-CE48-B138-936EFF80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53" y="1696416"/>
            <a:ext cx="3780183" cy="34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47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3" name="圖片 2" descr="一張含有 螢幕, 監視器, 坐, 握住 的圖片&#10;&#10;自動產生的描述">
            <a:extLst>
              <a:ext uri="{FF2B5EF4-FFF2-40B4-BE49-F238E27FC236}">
                <a16:creationId xmlns:a16="http://schemas.microsoft.com/office/drawing/2014/main" id="{5201A2B3-58A0-4241-BF17-BCB3FEF8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BFE227-0310-444E-8B42-847DB7C2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3200400"/>
            <a:ext cx="17172880" cy="85864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9571BCD-F4E7-424E-B68F-13305C2E5E5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1901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352</Words>
  <Application>Microsoft Office PowerPoint</Application>
  <PresentationFormat>如螢幕大小 (4:3)</PresentationFormat>
  <Paragraphs>49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下拉選單</vt:lpstr>
      <vt:lpstr>Bootstrap 下拉選單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蔡易錡</cp:lastModifiedBy>
  <cp:revision>23</cp:revision>
  <dcterms:modified xsi:type="dcterms:W3CDTF">2020-07-11T05:15:31Z</dcterms:modified>
</cp:coreProperties>
</file>