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1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AEB0-22F9-48AF-9CB9-59A031433AF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8CF0-46AE-40A3-AD02-783420E1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Elbow Connector 97"/>
          <p:cNvCxnSpPr>
            <a:stCxn id="21" idx="2"/>
            <a:endCxn id="14" idx="2"/>
          </p:cNvCxnSpPr>
          <p:nvPr/>
        </p:nvCxnSpPr>
        <p:spPr>
          <a:xfrm rot="5400000" flipH="1" flipV="1">
            <a:off x="4781693" y="-752164"/>
            <a:ext cx="750973" cy="8351168"/>
          </a:xfrm>
          <a:prstGeom prst="bentConnector3">
            <a:avLst>
              <a:gd name="adj1" fmla="val -30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21" idx="2"/>
            <a:endCxn id="16" idx="2"/>
          </p:cNvCxnSpPr>
          <p:nvPr/>
        </p:nvCxnSpPr>
        <p:spPr>
          <a:xfrm rot="16200000" flipH="1">
            <a:off x="3405274" y="1375228"/>
            <a:ext cx="757501" cy="5604856"/>
          </a:xfrm>
          <a:prstGeom prst="bentConnector3">
            <a:avLst>
              <a:gd name="adj1" fmla="val 1828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  <a:endCxn id="16" idx="0"/>
          </p:cNvCxnSpPr>
          <p:nvPr/>
        </p:nvCxnSpPr>
        <p:spPr>
          <a:xfrm rot="10800000" flipV="1">
            <a:off x="6586452" y="868666"/>
            <a:ext cx="526470" cy="25156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0" y="1382673"/>
            <a:ext cx="1778231" cy="117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Matches/Results</a:t>
            </a:r>
          </a:p>
          <a:p>
            <a:pPr algn="ctr"/>
            <a:r>
              <a:rPr lang="en-US" b="1" dirty="0" smtClean="0"/>
              <a:t>Need to figure out </a:t>
            </a:r>
            <a:r>
              <a:rPr lang="en-US" b="1" dirty="0" err="1" smtClean="0"/>
              <a:t>gameweek</a:t>
            </a:r>
            <a:r>
              <a:rPr lang="en-US" b="1" dirty="0" smtClean="0"/>
              <a:t> dates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2922" y="282619"/>
            <a:ext cx="1704109" cy="1172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Players</a:t>
            </a:r>
          </a:p>
          <a:p>
            <a:pPr algn="ctr"/>
            <a:r>
              <a:rPr lang="en-US" dirty="0" smtClean="0"/>
              <a:t>(Who, position, team) scd2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80709" y="1875838"/>
            <a:ext cx="1704109" cy="117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50 Fantasy team squad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0" y="2626811"/>
            <a:ext cx="1778231" cy="117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  <a:p>
            <a:pPr algn="ctr"/>
            <a:r>
              <a:rPr lang="en-US" dirty="0" smtClean="0"/>
              <a:t>By </a:t>
            </a:r>
            <a:r>
              <a:rPr lang="en-US" dirty="0" err="1" smtClean="0"/>
              <a:t>Gameweek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and season</a:t>
            </a:r>
          </a:p>
        </p:txBody>
      </p:sp>
      <p:cxnSp>
        <p:nvCxnSpPr>
          <p:cNvPr id="20" name="Elbow Connector 19"/>
          <p:cNvCxnSpPr>
            <a:stCxn id="5" idx="2"/>
            <a:endCxn id="15" idx="0"/>
          </p:cNvCxnSpPr>
          <p:nvPr/>
        </p:nvCxnSpPr>
        <p:spPr>
          <a:xfrm rot="5400000">
            <a:off x="6038645" y="3381046"/>
            <a:ext cx="3852665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734397" y="2040763"/>
            <a:ext cx="1704109" cy="117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DreamTeam</a:t>
            </a:r>
            <a:endParaRPr lang="en-US" dirty="0" smtClean="0"/>
          </a:p>
          <a:p>
            <a:pPr algn="ctr"/>
            <a:r>
              <a:rPr lang="en-US" dirty="0" smtClean="0"/>
              <a:t>Game week and season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34397" y="3384312"/>
            <a:ext cx="1704109" cy="117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Playerstats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29541" y="2626811"/>
            <a:ext cx="1704109" cy="1172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Season + </a:t>
            </a:r>
          </a:p>
          <a:p>
            <a:pPr algn="ctr"/>
            <a:r>
              <a:rPr lang="en-US" dirty="0" err="1"/>
              <a:t>GameWeek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46316" y="282620"/>
            <a:ext cx="1704109" cy="1172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(Name)</a:t>
            </a:r>
          </a:p>
        </p:txBody>
      </p:sp>
      <p:cxnSp>
        <p:nvCxnSpPr>
          <p:cNvPr id="3" name="Elbow Connector 2"/>
          <p:cNvCxnSpPr>
            <a:stCxn id="4" idx="0"/>
            <a:endCxn id="22" idx="1"/>
          </p:cNvCxnSpPr>
          <p:nvPr/>
        </p:nvCxnSpPr>
        <p:spPr>
          <a:xfrm rot="5400000" flipH="1" flipV="1">
            <a:off x="3403714" y="640071"/>
            <a:ext cx="514005" cy="971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3"/>
            <a:endCxn id="22" idx="2"/>
          </p:cNvCxnSpPr>
          <p:nvPr/>
        </p:nvCxnSpPr>
        <p:spPr>
          <a:xfrm flipV="1">
            <a:off x="4064231" y="1454715"/>
            <a:ext cx="934140" cy="1758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0" y="3870949"/>
            <a:ext cx="1778231" cy="117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Form</a:t>
            </a:r>
          </a:p>
          <a:p>
            <a:pPr algn="ctr"/>
            <a:r>
              <a:rPr lang="en-US" dirty="0" smtClean="0"/>
              <a:t>By </a:t>
            </a:r>
            <a:r>
              <a:rPr lang="en-US" dirty="0" err="1" smtClean="0"/>
              <a:t>Gameweek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and season</a:t>
            </a:r>
          </a:p>
          <a:p>
            <a:pPr algn="ctr"/>
            <a:endParaRPr lang="en-US" dirty="0"/>
          </a:p>
        </p:txBody>
      </p:sp>
      <p:cxnSp>
        <p:nvCxnSpPr>
          <p:cNvPr id="27" name="Elbow Connector 26"/>
          <p:cNvCxnSpPr>
            <a:stCxn id="26" idx="3"/>
            <a:endCxn id="22" idx="2"/>
          </p:cNvCxnSpPr>
          <p:nvPr/>
        </p:nvCxnSpPr>
        <p:spPr>
          <a:xfrm flipV="1">
            <a:off x="4064231" y="1454715"/>
            <a:ext cx="934140" cy="30022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4" idx="1"/>
          </p:cNvCxnSpPr>
          <p:nvPr/>
        </p:nvCxnSpPr>
        <p:spPr>
          <a:xfrm flipV="1">
            <a:off x="1833650" y="1968721"/>
            <a:ext cx="452350" cy="12441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19" idx="1"/>
          </p:cNvCxnSpPr>
          <p:nvPr/>
        </p:nvCxnSpPr>
        <p:spPr>
          <a:xfrm>
            <a:off x="1833650" y="3212859"/>
            <a:ext cx="45235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3"/>
            <a:endCxn id="26" idx="1"/>
          </p:cNvCxnSpPr>
          <p:nvPr/>
        </p:nvCxnSpPr>
        <p:spPr>
          <a:xfrm>
            <a:off x="1833650" y="3212859"/>
            <a:ext cx="452350" cy="12441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2" idx="3"/>
            <a:endCxn id="25" idx="0"/>
          </p:cNvCxnSpPr>
          <p:nvPr/>
        </p:nvCxnSpPr>
        <p:spPr>
          <a:xfrm>
            <a:off x="5850425" y="868668"/>
            <a:ext cx="736027" cy="11720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1"/>
            <a:endCxn id="25" idx="0"/>
          </p:cNvCxnSpPr>
          <p:nvPr/>
        </p:nvCxnSpPr>
        <p:spPr>
          <a:xfrm rot="10800000" flipV="1">
            <a:off x="6586452" y="868667"/>
            <a:ext cx="526470" cy="1172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491446" y="3293449"/>
            <a:ext cx="1704109" cy="117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Gameweek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0241279" y="282619"/>
            <a:ext cx="1704109" cy="1172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FantasyTeams</a:t>
            </a:r>
            <a:endParaRPr lang="en-US" dirty="0" smtClean="0"/>
          </a:p>
          <a:p>
            <a:pPr algn="ctr"/>
            <a:r>
              <a:rPr lang="en-US" dirty="0" smtClean="0"/>
              <a:t>Names</a:t>
            </a:r>
            <a:endParaRPr lang="en-US" dirty="0"/>
          </a:p>
        </p:txBody>
      </p:sp>
      <p:cxnSp>
        <p:nvCxnSpPr>
          <p:cNvPr id="80" name="Elbow Connector 79"/>
          <p:cNvCxnSpPr>
            <a:stCxn id="5" idx="3"/>
            <a:endCxn id="14" idx="0"/>
          </p:cNvCxnSpPr>
          <p:nvPr/>
        </p:nvCxnSpPr>
        <p:spPr>
          <a:xfrm>
            <a:off x="8817031" y="868667"/>
            <a:ext cx="515733" cy="1007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1"/>
            <a:endCxn id="14" idx="0"/>
          </p:cNvCxnSpPr>
          <p:nvPr/>
        </p:nvCxnSpPr>
        <p:spPr>
          <a:xfrm rot="10800000" flipV="1">
            <a:off x="9332765" y="868666"/>
            <a:ext cx="908515" cy="1007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1" idx="2"/>
            <a:endCxn id="67" idx="2"/>
          </p:cNvCxnSpPr>
          <p:nvPr/>
        </p:nvCxnSpPr>
        <p:spPr>
          <a:xfrm rot="16200000" flipH="1">
            <a:off x="4829229" y="-48728"/>
            <a:ext cx="666638" cy="8361905"/>
          </a:xfrm>
          <a:prstGeom prst="bentConnector3">
            <a:avLst>
              <a:gd name="adj1" fmla="val 207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698569" y="2561704"/>
            <a:ext cx="216131" cy="224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64231" y="208502"/>
            <a:ext cx="216131" cy="2244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17070" y="2577984"/>
            <a:ext cx="216131" cy="224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17069" y="3834928"/>
            <a:ext cx="216131" cy="224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58542" y="170400"/>
            <a:ext cx="216131" cy="224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03915" y="1306100"/>
            <a:ext cx="216131" cy="2244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33213" y="244520"/>
            <a:ext cx="216131" cy="224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370124" y="2916236"/>
            <a:ext cx="1704109" cy="1172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50 </a:t>
            </a:r>
            <a:r>
              <a:rPr lang="en-US" dirty="0" err="1" smtClean="0"/>
              <a:t>GameWeek</a:t>
            </a:r>
            <a:r>
              <a:rPr lang="en-US" dirty="0" smtClean="0"/>
              <a:t> Summary</a:t>
            </a:r>
            <a:endParaRPr lang="en-US" dirty="0"/>
          </a:p>
        </p:txBody>
      </p:sp>
      <p:cxnSp>
        <p:nvCxnSpPr>
          <p:cNvPr id="41" name="Elbow Connector 40"/>
          <p:cNvCxnSpPr>
            <a:stCxn id="39" idx="0"/>
            <a:endCxn id="14" idx="3"/>
          </p:cNvCxnSpPr>
          <p:nvPr/>
        </p:nvCxnSpPr>
        <p:spPr>
          <a:xfrm rot="16200000" flipV="1">
            <a:off x="10476324" y="2170380"/>
            <a:ext cx="454350" cy="10373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12922" y="5307379"/>
            <a:ext cx="1704109" cy="117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Season History</a:t>
            </a:r>
          </a:p>
          <a:p>
            <a:pPr algn="ctr"/>
            <a:r>
              <a:rPr lang="en-US" dirty="0" smtClean="0"/>
              <a:t>(Aggregate)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59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Aculocity,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Allworth</dc:creator>
  <cp:lastModifiedBy>Warren Allworth</cp:lastModifiedBy>
  <cp:revision>32</cp:revision>
  <dcterms:created xsi:type="dcterms:W3CDTF">2017-03-31T20:14:35Z</dcterms:created>
  <dcterms:modified xsi:type="dcterms:W3CDTF">2017-04-13T09:11:06Z</dcterms:modified>
</cp:coreProperties>
</file>