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sldIdLst>
    <p:sldId id="256" r:id="rId2"/>
  </p:sldIdLst>
  <p:sldSz cx="32918400" cy="43891200"/>
  <p:notesSz cx="5800725" cy="9094788"/>
  <p:embeddedFontLst>
    <p:embeddedFont>
      <p:font typeface="Amaranth" panose="020B0604020202020204" charset="0"/>
      <p:regular r:id="rId3"/>
    </p:embeddedFont>
    <p:embeddedFont>
      <p:font typeface="Titillium Web" panose="00000500000000000000" pitchFamily="2" charset="0"/>
      <p:regular r:id="rId4"/>
      <p:bold r:id="rId5"/>
      <p:italic r:id="rId6"/>
      <p:boldItalic r:id="rId7"/>
    </p:embeddedFont>
  </p:embeddedFontLst>
  <p:custDataLst>
    <p:tags r:id="rId8"/>
  </p:custDataLst>
  <p:defaultTextStyle>
    <a:defPPr>
      <a:defRPr lang="en-US"/>
    </a:defPPr>
    <a:lvl1pPr algn="l" rtl="0" fontAlgn="base">
      <a:spcBef>
        <a:spcPct val="0"/>
      </a:spcBef>
      <a:spcAft>
        <a:spcPct val="0"/>
      </a:spcAft>
      <a:defRPr sz="9300" kern="1200">
        <a:solidFill>
          <a:schemeClr val="tx1"/>
        </a:solidFill>
        <a:latin typeface="Arial"/>
        <a:ea typeface="+mn-ea"/>
        <a:cs typeface="+mn-cs"/>
      </a:defRPr>
    </a:lvl1pPr>
    <a:lvl2pPr marL="457200" algn="l" rtl="0" fontAlgn="base">
      <a:spcBef>
        <a:spcPct val="0"/>
      </a:spcBef>
      <a:spcAft>
        <a:spcPct val="0"/>
      </a:spcAft>
      <a:defRPr sz="9300" kern="1200">
        <a:solidFill>
          <a:schemeClr val="tx1"/>
        </a:solidFill>
        <a:latin typeface="Arial"/>
        <a:ea typeface="+mn-ea"/>
        <a:cs typeface="+mn-cs"/>
      </a:defRPr>
    </a:lvl2pPr>
    <a:lvl3pPr marL="914400" algn="l" rtl="0" fontAlgn="base">
      <a:spcBef>
        <a:spcPct val="0"/>
      </a:spcBef>
      <a:spcAft>
        <a:spcPct val="0"/>
      </a:spcAft>
      <a:defRPr sz="9300" kern="1200">
        <a:solidFill>
          <a:schemeClr val="tx1"/>
        </a:solidFill>
        <a:latin typeface="Arial"/>
        <a:ea typeface="+mn-ea"/>
        <a:cs typeface="+mn-cs"/>
      </a:defRPr>
    </a:lvl3pPr>
    <a:lvl4pPr marL="1371600" algn="l" rtl="0" fontAlgn="base">
      <a:spcBef>
        <a:spcPct val="0"/>
      </a:spcBef>
      <a:spcAft>
        <a:spcPct val="0"/>
      </a:spcAft>
      <a:defRPr sz="9300" kern="1200">
        <a:solidFill>
          <a:schemeClr val="tx1"/>
        </a:solidFill>
        <a:latin typeface="Arial"/>
        <a:ea typeface="+mn-ea"/>
        <a:cs typeface="+mn-cs"/>
      </a:defRPr>
    </a:lvl4pPr>
    <a:lvl5pPr marL="1828800" algn="l" rtl="0" fontAlgn="base">
      <a:spcBef>
        <a:spcPct val="0"/>
      </a:spcBef>
      <a:spcAft>
        <a:spcPct val="0"/>
      </a:spcAft>
      <a:defRPr sz="9300" kern="1200">
        <a:solidFill>
          <a:schemeClr val="tx1"/>
        </a:solidFill>
        <a:latin typeface="Arial"/>
        <a:ea typeface="+mn-ea"/>
        <a:cs typeface="+mn-cs"/>
      </a:defRPr>
    </a:lvl5pPr>
    <a:lvl6pPr marL="2286000" algn="l" defTabSz="914400" rtl="0" eaLnBrk="1" latinLnBrk="0" hangingPunct="1">
      <a:defRPr sz="9300" kern="1200">
        <a:solidFill>
          <a:schemeClr val="tx1"/>
        </a:solidFill>
        <a:latin typeface="Arial"/>
        <a:ea typeface="+mn-ea"/>
        <a:cs typeface="+mn-cs"/>
      </a:defRPr>
    </a:lvl6pPr>
    <a:lvl7pPr marL="2743200" algn="l" defTabSz="914400" rtl="0" eaLnBrk="1" latinLnBrk="0" hangingPunct="1">
      <a:defRPr sz="9300" kern="1200">
        <a:solidFill>
          <a:schemeClr val="tx1"/>
        </a:solidFill>
        <a:latin typeface="Arial"/>
        <a:ea typeface="+mn-ea"/>
        <a:cs typeface="+mn-cs"/>
      </a:defRPr>
    </a:lvl7pPr>
    <a:lvl8pPr marL="3200400" algn="l" defTabSz="914400" rtl="0" eaLnBrk="1" latinLnBrk="0" hangingPunct="1">
      <a:defRPr sz="9300" kern="1200">
        <a:solidFill>
          <a:schemeClr val="tx1"/>
        </a:solidFill>
        <a:latin typeface="Arial"/>
        <a:ea typeface="+mn-ea"/>
        <a:cs typeface="+mn-cs"/>
      </a:defRPr>
    </a:lvl8pPr>
    <a:lvl9pPr marL="3657600" algn="l" defTabSz="914400" rtl="0" eaLnBrk="1" latinLnBrk="0" hangingPunct="1">
      <a:defRPr sz="9300" kern="1200">
        <a:solidFill>
          <a:schemeClr val="tx1"/>
        </a:solidFill>
        <a:latin typeface="Arial"/>
        <a:ea typeface="+mn-ea"/>
        <a:cs typeface="+mn-cs"/>
      </a:defRPr>
    </a:lvl9pPr>
  </p:defaultTextStyle>
  <p:extLst>
    <p:ext uri="{EFAFB233-063F-42B5-8137-9DF3F51BA10A}">
      <p15:sldGuideLst xmlns:p15="http://schemas.microsoft.com/office/powerpoint/2012/main">
        <p15:guide id="1" orient="horz" pos="13824" userDrawn="1">
          <p15:clr>
            <a:srgbClr val="A4A3A4"/>
          </p15:clr>
        </p15:guide>
        <p15:guide id="2" pos="10368"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6E2E8"/>
    <a:srgbClr val="B4D3E2"/>
    <a:srgbClr val="1482A5"/>
    <a:srgbClr val="235078"/>
    <a:srgbClr val="666666"/>
    <a:srgbClr val="AECFE0"/>
    <a:srgbClr val="A4C9DC"/>
    <a:srgbClr val="A7D1D9"/>
    <a:srgbClr val="AEC9D2"/>
    <a:srgbClr val="D1E0E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EC0DCF3-5C5D-4A16-8B2E-E7B3201387B0}" v="1" dt="2023-02-12T12:36:15.75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620"/>
    <p:restoredTop sz="94660"/>
  </p:normalViewPr>
  <p:slideViewPr>
    <p:cSldViewPr snapToGrid="0">
      <p:cViewPr>
        <p:scale>
          <a:sx n="22" d="100"/>
          <a:sy n="22" d="100"/>
        </p:scale>
        <p:origin x="1997" y="-187"/>
      </p:cViewPr>
      <p:guideLst>
        <p:guide orient="horz" pos="13824"/>
        <p:guide pos="10368"/>
      </p:guideLst>
    </p:cSldViewPr>
  </p:slideViewPr>
  <p:notesTextViewPr>
    <p:cViewPr>
      <p:scale>
        <a:sx n="100" d="100"/>
        <a:sy n="100" d="100"/>
      </p:scale>
      <p:origin x="0" y="0"/>
    </p:cViewPr>
  </p:notesTextViewPr>
  <p:notesViewPr>
    <p:cSldViewPr>
      <p:cViewPr>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gs" Target="tags/tag1.xml"/><Relationship Id="rId13" Type="http://schemas.microsoft.com/office/2015/10/relationships/revisionInfo" Target="revisionInfo.xml"/><Relationship Id="rId3" Type="http://schemas.openxmlformats.org/officeDocument/2006/relationships/font" Target="fonts/font1.fntdata"/><Relationship Id="rId7" Type="http://schemas.openxmlformats.org/officeDocument/2006/relationships/font" Target="fonts/font5.fntdata"/><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font" Target="fonts/font4.fntdata"/><Relationship Id="rId11" Type="http://schemas.openxmlformats.org/officeDocument/2006/relationships/theme" Target="theme/theme1.xml"/><Relationship Id="rId5" Type="http://schemas.openxmlformats.org/officeDocument/2006/relationships/font" Target="fonts/font3.fntdata"/><Relationship Id="rId10" Type="http://schemas.openxmlformats.org/officeDocument/2006/relationships/viewProps" Target="viewProps.xml"/><Relationship Id="rId4" Type="http://schemas.openxmlformats.org/officeDocument/2006/relationships/font" Target="fonts/font2.fntdata"/><Relationship Id="rId9"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Book2"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Sheet1!$A$2</c:f>
              <c:strCache>
                <c:ptCount val="1"/>
                <c:pt idx="0">
                  <c:v>Random Forest</c:v>
                </c:pt>
              </c:strCache>
            </c:strRef>
          </c:tx>
          <c:spPr>
            <a:solidFill>
              <a:srgbClr val="1482A5"/>
            </a:solidFill>
            <a:ln>
              <a:noFill/>
            </a:ln>
            <a:effectLst/>
          </c:spPr>
          <c:invertIfNegative val="0"/>
          <c:cat>
            <c:strRef>
              <c:f>Sheet1!$B$1:$C$1</c:f>
              <c:strCache>
                <c:ptCount val="2"/>
                <c:pt idx="0">
                  <c:v>R^2</c:v>
                </c:pt>
                <c:pt idx="1">
                  <c:v>RMSE</c:v>
                </c:pt>
              </c:strCache>
            </c:strRef>
          </c:cat>
          <c:val>
            <c:numRef>
              <c:f>Sheet1!$B$2:$C$2</c:f>
              <c:numCache>
                <c:formatCode>General</c:formatCode>
                <c:ptCount val="2"/>
                <c:pt idx="0">
                  <c:v>0.41</c:v>
                </c:pt>
                <c:pt idx="1">
                  <c:v>0.41</c:v>
                </c:pt>
              </c:numCache>
            </c:numRef>
          </c:val>
          <c:extLst>
            <c:ext xmlns:c16="http://schemas.microsoft.com/office/drawing/2014/chart" uri="{C3380CC4-5D6E-409C-BE32-E72D297353CC}">
              <c16:uniqueId val="{00000000-37EA-48EB-906E-33AA9AF53954}"/>
            </c:ext>
          </c:extLst>
        </c:ser>
        <c:ser>
          <c:idx val="1"/>
          <c:order val="1"/>
          <c:tx>
            <c:strRef>
              <c:f>Sheet1!$A$3</c:f>
              <c:strCache>
                <c:ptCount val="1"/>
                <c:pt idx="0">
                  <c:v>XGboost</c:v>
                </c:pt>
              </c:strCache>
            </c:strRef>
          </c:tx>
          <c:spPr>
            <a:solidFill>
              <a:srgbClr val="B4D3E2"/>
            </a:solidFill>
            <a:ln>
              <a:noFill/>
            </a:ln>
            <a:effectLst/>
          </c:spPr>
          <c:invertIfNegative val="0"/>
          <c:cat>
            <c:strRef>
              <c:f>Sheet1!$B$1:$C$1</c:f>
              <c:strCache>
                <c:ptCount val="2"/>
                <c:pt idx="0">
                  <c:v>R^2</c:v>
                </c:pt>
                <c:pt idx="1">
                  <c:v>RMSE</c:v>
                </c:pt>
              </c:strCache>
            </c:strRef>
          </c:cat>
          <c:val>
            <c:numRef>
              <c:f>Sheet1!$B$3:$C$3</c:f>
              <c:numCache>
                <c:formatCode>General</c:formatCode>
                <c:ptCount val="2"/>
                <c:pt idx="0">
                  <c:v>0.36</c:v>
                </c:pt>
                <c:pt idx="1">
                  <c:v>0.36</c:v>
                </c:pt>
              </c:numCache>
            </c:numRef>
          </c:val>
          <c:extLst>
            <c:ext xmlns:c16="http://schemas.microsoft.com/office/drawing/2014/chart" uri="{C3380CC4-5D6E-409C-BE32-E72D297353CC}">
              <c16:uniqueId val="{00000001-37EA-48EB-906E-33AA9AF53954}"/>
            </c:ext>
          </c:extLst>
        </c:ser>
        <c:ser>
          <c:idx val="2"/>
          <c:order val="2"/>
          <c:tx>
            <c:strRef>
              <c:f>Sheet1!$A$4</c:f>
              <c:strCache>
                <c:ptCount val="1"/>
                <c:pt idx="0">
                  <c:v>Deep Learning-Model A</c:v>
                </c:pt>
              </c:strCache>
            </c:strRef>
          </c:tx>
          <c:spPr>
            <a:solidFill>
              <a:srgbClr val="D6E2E8"/>
            </a:solidFill>
            <a:ln>
              <a:noFill/>
            </a:ln>
            <a:effectLst/>
          </c:spPr>
          <c:invertIfNegative val="0"/>
          <c:cat>
            <c:strRef>
              <c:f>Sheet1!$B$1:$C$1</c:f>
              <c:strCache>
                <c:ptCount val="2"/>
                <c:pt idx="0">
                  <c:v>R^2</c:v>
                </c:pt>
                <c:pt idx="1">
                  <c:v>RMSE</c:v>
                </c:pt>
              </c:strCache>
            </c:strRef>
          </c:cat>
          <c:val>
            <c:numRef>
              <c:f>Sheet1!$B$4:$C$4</c:f>
              <c:numCache>
                <c:formatCode>General</c:formatCode>
                <c:ptCount val="2"/>
                <c:pt idx="0">
                  <c:v>0.39</c:v>
                </c:pt>
                <c:pt idx="1">
                  <c:v>0.39</c:v>
                </c:pt>
              </c:numCache>
            </c:numRef>
          </c:val>
          <c:extLst>
            <c:ext xmlns:c16="http://schemas.microsoft.com/office/drawing/2014/chart" uri="{C3380CC4-5D6E-409C-BE32-E72D297353CC}">
              <c16:uniqueId val="{00000002-37EA-48EB-906E-33AA9AF53954}"/>
            </c:ext>
          </c:extLst>
        </c:ser>
        <c:dLbls>
          <c:showLegendKey val="0"/>
          <c:showVal val="0"/>
          <c:showCatName val="0"/>
          <c:showSerName val="0"/>
          <c:showPercent val="0"/>
          <c:showBubbleSize val="0"/>
        </c:dLbls>
        <c:gapWidth val="219"/>
        <c:overlap val="-27"/>
        <c:axId val="1895915680"/>
        <c:axId val="662102464"/>
      </c:barChart>
      <c:catAx>
        <c:axId val="1895915680"/>
        <c:scaling>
          <c:orientation val="maxMin"/>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crossAx val="662102464"/>
        <c:crosses val="autoZero"/>
        <c:auto val="1"/>
        <c:lblAlgn val="ctr"/>
        <c:lblOffset val="100"/>
        <c:noMultiLvlLbl val="0"/>
      </c:catAx>
      <c:valAx>
        <c:axId val="662102464"/>
        <c:scaling>
          <c:orientation val="minMax"/>
        </c:scaling>
        <c:delete val="0"/>
        <c:axPos val="r"/>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1895915680"/>
        <c:crosses val="autoZero"/>
        <c:crossBetween val="between"/>
      </c:valAx>
      <c:spPr>
        <a:noFill/>
        <a:ln w="25400">
          <a:noFill/>
        </a:ln>
        <a:effectLst/>
      </c:spPr>
    </c:plotArea>
    <c:legend>
      <c:legendPos val="b"/>
      <c:overlay val="0"/>
      <c:spPr>
        <a:noFill/>
        <a:ln>
          <a:noFill/>
        </a:ln>
        <a:effectLst/>
      </c:spPr>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9356" y="13635568"/>
            <a:ext cx="27979688" cy="9406467"/>
          </a:xfrm>
        </p:spPr>
        <p:txBody>
          <a:bodyPr/>
          <a:lstStyle>
            <a:defPPr>
              <a:defRPr kern="1200" smtId="4294967295"/>
            </a:defPPr>
          </a:lstStyle>
          <a:p>
            <a:r>
              <a:rPr lang="en-US"/>
              <a:t>Click to edit Master title style</a:t>
            </a:r>
          </a:p>
        </p:txBody>
      </p:sp>
      <p:sp>
        <p:nvSpPr>
          <p:cNvPr id="3" name="Subtitle 2"/>
          <p:cNvSpPr>
            <a:spLocks noGrp="1"/>
          </p:cNvSpPr>
          <p:nvPr>
            <p:ph type="subTitle" idx="1"/>
          </p:nvPr>
        </p:nvSpPr>
        <p:spPr>
          <a:xfrm>
            <a:off x="4937523" y="24870834"/>
            <a:ext cx="23043356" cy="11218333"/>
          </a:xfrm>
        </p:spPr>
        <p:txBody>
          <a:bodyPr/>
          <a:lstStyle>
            <a:defPPr>
              <a:defRPr kern="1200" smtId="4294967295"/>
            </a:defPPr>
            <a:lvl1pPr marL="0" indent="0" algn="ctr">
              <a:buNone/>
              <a:defRPr/>
            </a:lvl1pPr>
            <a:lvl2pPr marL="342900" indent="0" algn="ctr">
              <a:buNone/>
              <a:defRPr/>
            </a:lvl2pPr>
            <a:lvl3pPr marL="685800" indent="0" algn="ctr">
              <a:buNone/>
              <a:defRPr/>
            </a:lvl3pPr>
            <a:lvl4pPr marL="1028700" indent="0" algn="ctr">
              <a:buNone/>
              <a:defRPr/>
            </a:lvl4pPr>
            <a:lvl5pPr marL="1371600" indent="0" algn="ctr">
              <a:buNone/>
              <a:defRPr/>
            </a:lvl5pPr>
            <a:lvl6pPr marL="1714500" indent="0" algn="ctr">
              <a:buNone/>
              <a:defRPr/>
            </a:lvl6pPr>
            <a:lvl7pPr marL="2057400" indent="0" algn="ctr">
              <a:buNone/>
              <a:defRPr/>
            </a:lvl7pPr>
            <a:lvl8pPr marL="2400300" indent="0" algn="ctr">
              <a:buNone/>
              <a:defRPr/>
            </a:lvl8pPr>
            <a:lvl9pPr marL="2743200" indent="0" algn="ctr">
              <a:buNone/>
              <a:defRPr/>
            </a:lvl9pPr>
          </a:lstStyle>
          <a:p>
            <a:r>
              <a:rPr lang="en-US"/>
              <a:t>Click to edit Master subtitle style</a:t>
            </a:r>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E9E44D62-E9B9-4A1F-9D60-78A1B8BD2136}" type="slidenum">
              <a:rPr lang="en-US"/>
              <a:pPr>
                <a:defRPr/>
              </a:pPr>
              <a:t>‹#›</a:t>
            </a:fld>
            <a:endParaRPr lang="en-US"/>
          </a:p>
        </p:txBody>
      </p:sp>
    </p:spTree>
    <p:extLst>
      <p:ext uri="{BB962C8B-B14F-4D97-AF65-F5344CB8AC3E}">
        <p14:creationId xmlns:p14="http://schemas.microsoft.com/office/powerpoint/2010/main" val="1652127471"/>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Vertical Text Placeholder 2"/>
          <p:cNvSpPr>
            <a:spLocks noGrp="1"/>
          </p:cNvSpPr>
          <p:nvPr>
            <p:ph type="body" orient="vert" idx="1"/>
          </p:nvPr>
        </p:nvSpPr>
        <p:spPr/>
        <p:txBody>
          <a:bodyPr vert="eaVert"/>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8A277C51-0625-40F0-8A02-D153CC2D7029}" type="slidenum">
              <a:rPr lang="en-US"/>
              <a:pPr>
                <a:defRPr/>
              </a:pPr>
              <a:t>‹#›</a:t>
            </a:fld>
            <a:endParaRPr lang="en-US"/>
          </a:p>
        </p:txBody>
      </p:sp>
    </p:spTree>
    <p:extLst>
      <p:ext uri="{BB962C8B-B14F-4D97-AF65-F5344CB8AC3E}">
        <p14:creationId xmlns:p14="http://schemas.microsoft.com/office/powerpoint/2010/main" val="4242859031"/>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866080" y="1756833"/>
            <a:ext cx="7406878" cy="37450185"/>
          </a:xfrm>
        </p:spPr>
        <p:txBody>
          <a:bodyPr vert="eaVert"/>
          <a:lstStyle>
            <a:defPPr>
              <a:defRPr kern="1200" smtId="4294967295"/>
            </a:defPPr>
          </a:lstStyle>
          <a:p>
            <a:r>
              <a:rPr lang="en-US"/>
              <a:t>Click to edit Master title style</a:t>
            </a:r>
          </a:p>
        </p:txBody>
      </p:sp>
      <p:sp>
        <p:nvSpPr>
          <p:cNvPr id="3" name="Vertical Text Placeholder 2"/>
          <p:cNvSpPr>
            <a:spLocks noGrp="1"/>
          </p:cNvSpPr>
          <p:nvPr>
            <p:ph type="body" orient="vert" idx="1"/>
          </p:nvPr>
        </p:nvSpPr>
        <p:spPr>
          <a:xfrm>
            <a:off x="1645444" y="1756833"/>
            <a:ext cx="22106334" cy="37450185"/>
          </a:xfrm>
        </p:spPr>
        <p:txBody>
          <a:bodyPr vert="eaVert"/>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6C9A1A37-7051-412A-8F35-8483CD8F48E7}" type="slidenum">
              <a:rPr lang="en-US"/>
              <a:pPr>
                <a:defRPr/>
              </a:pPr>
              <a:t>‹#›</a:t>
            </a:fld>
            <a:endParaRPr lang="en-US"/>
          </a:p>
        </p:txBody>
      </p:sp>
    </p:spTree>
    <p:extLst>
      <p:ext uri="{BB962C8B-B14F-4D97-AF65-F5344CB8AC3E}">
        <p14:creationId xmlns:p14="http://schemas.microsoft.com/office/powerpoint/2010/main" val="37091706"/>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Content Placeholder 2"/>
          <p:cNvSpPr>
            <a:spLocks noGrp="1"/>
          </p:cNvSpPr>
          <p:nvPr>
            <p:ph idx="1"/>
          </p:nvPr>
        </p:nvSpPr>
        <p:spPr/>
        <p:txBody>
          <a:bodyPr/>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D772C493-C7EB-4BEF-9EB3-C72AA1A173D7}" type="slidenum">
              <a:rPr lang="en-US"/>
              <a:pPr>
                <a:defRPr/>
              </a:pPr>
              <a:t>‹#›</a:t>
            </a:fld>
            <a:endParaRPr lang="en-US"/>
          </a:p>
        </p:txBody>
      </p:sp>
    </p:spTree>
    <p:extLst>
      <p:ext uri="{BB962C8B-B14F-4D97-AF65-F5344CB8AC3E}">
        <p14:creationId xmlns:p14="http://schemas.microsoft.com/office/powerpoint/2010/main" val="2428922162"/>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00325" y="28204585"/>
            <a:ext cx="27980878" cy="8716433"/>
          </a:xfrm>
        </p:spPr>
        <p:txBody>
          <a:bodyPr anchor="t"/>
          <a:lstStyle>
            <a:defPPr>
              <a:defRPr kern="1200" smtId="4294967295"/>
            </a:defPPr>
            <a:lvl1pPr algn="l">
              <a:defRPr sz="3000" b="1" cap="all"/>
            </a:lvl1pPr>
          </a:lstStyle>
          <a:p>
            <a:r>
              <a:rPr lang="en-US"/>
              <a:t>Click to edit Master title style</a:t>
            </a:r>
          </a:p>
        </p:txBody>
      </p:sp>
      <p:sp>
        <p:nvSpPr>
          <p:cNvPr id="3" name="Text Placeholder 2"/>
          <p:cNvSpPr>
            <a:spLocks noGrp="1"/>
          </p:cNvSpPr>
          <p:nvPr>
            <p:ph type="body" idx="1"/>
          </p:nvPr>
        </p:nvSpPr>
        <p:spPr>
          <a:xfrm>
            <a:off x="2600325" y="18603384"/>
            <a:ext cx="27980878" cy="9601200"/>
          </a:xfrm>
        </p:spPr>
        <p:txBody>
          <a:bodyPr anchor="b"/>
          <a:lstStyle>
            <a:defPPr>
              <a:defRPr kern="1200" smtId="4294967295"/>
            </a:defPPr>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en-US"/>
              <a:t>Click to edit Master text styles</a:t>
            </a:r>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3239EF23-2AC5-4B50-8C9E-5F8D49668A77}" type="slidenum">
              <a:rPr lang="en-US"/>
              <a:pPr>
                <a:defRPr/>
              </a:pPr>
              <a:t>‹#›</a:t>
            </a:fld>
            <a:endParaRPr lang="en-US"/>
          </a:p>
        </p:txBody>
      </p:sp>
    </p:spTree>
    <p:extLst>
      <p:ext uri="{BB962C8B-B14F-4D97-AF65-F5344CB8AC3E}">
        <p14:creationId xmlns:p14="http://schemas.microsoft.com/office/powerpoint/2010/main" val="448625829"/>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Content Placeholder 2"/>
          <p:cNvSpPr>
            <a:spLocks noGrp="1"/>
          </p:cNvSpPr>
          <p:nvPr>
            <p:ph sz="half" idx="1"/>
          </p:nvPr>
        </p:nvSpPr>
        <p:spPr>
          <a:xfrm>
            <a:off x="1645444" y="10240433"/>
            <a:ext cx="14756606" cy="28966585"/>
          </a:xfrm>
        </p:spPr>
        <p:txBody>
          <a:bodyPr/>
          <a:lstStyle>
            <a:defPPr>
              <a:defRPr kern="1200" smtId="4294967295"/>
            </a:defPPr>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6516352" y="10240433"/>
            <a:ext cx="14756606" cy="28966585"/>
          </a:xfrm>
        </p:spPr>
        <p:txBody>
          <a:bodyPr/>
          <a:lstStyle>
            <a:defPPr>
              <a:defRPr kern="1200" smtId="4294967295"/>
            </a:defPPr>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smtId="4294967295"/>
            </a:defPPr>
            <a:lvl1pPr>
              <a:defRPr/>
            </a:lvl1pPr>
          </a:lstStyle>
          <a:p>
            <a:pPr>
              <a:defRPr/>
            </a:pPr>
            <a:fld id="{0BBD8762-0F6F-41F2-8E1E-C5EF6CE7FF3C}" type="slidenum">
              <a:rPr lang="en-US"/>
              <a:pPr>
                <a:defRPr/>
              </a:pPr>
              <a:t>‹#›</a:t>
            </a:fld>
            <a:endParaRPr lang="en-US"/>
          </a:p>
        </p:txBody>
      </p:sp>
    </p:spTree>
    <p:extLst>
      <p:ext uri="{BB962C8B-B14F-4D97-AF65-F5344CB8AC3E}">
        <p14:creationId xmlns:p14="http://schemas.microsoft.com/office/powerpoint/2010/main" val="3305397227"/>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vl1pPr>
              <a:defRPr/>
            </a:lvl1pPr>
          </a:lstStyle>
          <a:p>
            <a:r>
              <a:rPr lang="en-US"/>
              <a:t>Click to edit Master title style</a:t>
            </a:r>
          </a:p>
        </p:txBody>
      </p:sp>
      <p:sp>
        <p:nvSpPr>
          <p:cNvPr id="3" name="Text Placeholder 2"/>
          <p:cNvSpPr>
            <a:spLocks noGrp="1"/>
          </p:cNvSpPr>
          <p:nvPr>
            <p:ph type="body" idx="1"/>
          </p:nvPr>
        </p:nvSpPr>
        <p:spPr>
          <a:xfrm>
            <a:off x="1645444" y="9825568"/>
            <a:ext cx="14544675" cy="4093633"/>
          </a:xfrm>
        </p:spPr>
        <p:txBody>
          <a:bodyPr anchor="b"/>
          <a:lstStyle>
            <a:defPPr>
              <a:defRPr kern="1200" smtId="4294967295"/>
            </a:defPPr>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1645444" y="13919200"/>
            <a:ext cx="14544675" cy="25287816"/>
          </a:xfrm>
        </p:spPr>
        <p:txBody>
          <a:bodyPr/>
          <a:lstStyle>
            <a:defPPr>
              <a:defRPr kern="1200" smtId="4294967295"/>
            </a:defPPr>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6722328" y="9825568"/>
            <a:ext cx="14550630" cy="4093633"/>
          </a:xfrm>
        </p:spPr>
        <p:txBody>
          <a:bodyPr anchor="b"/>
          <a:lstStyle>
            <a:defPPr>
              <a:defRPr kern="1200" smtId="4294967295"/>
            </a:defPPr>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16722328" y="13919200"/>
            <a:ext cx="14550630" cy="25287816"/>
          </a:xfrm>
        </p:spPr>
        <p:txBody>
          <a:bodyPr/>
          <a:lstStyle>
            <a:defPPr>
              <a:defRPr kern="1200" smtId="4294967295"/>
            </a:defPPr>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8"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9" name="Rectangle 6"/>
          <p:cNvSpPr>
            <a:spLocks noGrp="1" noChangeArrowheads="1"/>
          </p:cNvSpPr>
          <p:nvPr>
            <p:ph type="sldNum" sz="quarter" idx="12"/>
          </p:nvPr>
        </p:nvSpPr>
        <p:spPr/>
        <p:txBody>
          <a:bodyPr/>
          <a:lstStyle>
            <a:defPPr>
              <a:defRPr kern="1200" smtId="4294967295"/>
            </a:defPPr>
            <a:lvl1pPr>
              <a:defRPr/>
            </a:lvl1pPr>
          </a:lstStyle>
          <a:p>
            <a:pPr>
              <a:defRPr/>
            </a:pPr>
            <a:fld id="{C245EB89-E1F0-4213-BFCF-D6A06A13C4EF}" type="slidenum">
              <a:rPr lang="en-US"/>
              <a:pPr>
                <a:defRPr/>
              </a:pPr>
              <a:t>‹#›</a:t>
            </a:fld>
            <a:endParaRPr lang="en-US"/>
          </a:p>
        </p:txBody>
      </p:sp>
    </p:spTree>
    <p:extLst>
      <p:ext uri="{BB962C8B-B14F-4D97-AF65-F5344CB8AC3E}">
        <p14:creationId xmlns:p14="http://schemas.microsoft.com/office/powerpoint/2010/main" val="4037356688"/>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4"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5" name="Rectangle 6"/>
          <p:cNvSpPr>
            <a:spLocks noGrp="1" noChangeArrowheads="1"/>
          </p:cNvSpPr>
          <p:nvPr>
            <p:ph type="sldNum" sz="quarter" idx="12"/>
          </p:nvPr>
        </p:nvSpPr>
        <p:spPr/>
        <p:txBody>
          <a:bodyPr/>
          <a:lstStyle>
            <a:defPPr>
              <a:defRPr kern="1200" smtId="4294967295"/>
            </a:defPPr>
            <a:lvl1pPr>
              <a:defRPr/>
            </a:lvl1pPr>
          </a:lstStyle>
          <a:p>
            <a:pPr>
              <a:defRPr/>
            </a:pPr>
            <a:fld id="{F9249905-9305-4041-8B60-8DE0824E8129}" type="slidenum">
              <a:rPr lang="en-US"/>
              <a:pPr>
                <a:defRPr/>
              </a:pPr>
              <a:t>‹#›</a:t>
            </a:fld>
            <a:endParaRPr lang="en-US"/>
          </a:p>
        </p:txBody>
      </p:sp>
    </p:spTree>
    <p:extLst>
      <p:ext uri="{BB962C8B-B14F-4D97-AF65-F5344CB8AC3E}">
        <p14:creationId xmlns:p14="http://schemas.microsoft.com/office/powerpoint/2010/main" val="832812194"/>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3"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4" name="Rectangle 6"/>
          <p:cNvSpPr>
            <a:spLocks noGrp="1" noChangeArrowheads="1"/>
          </p:cNvSpPr>
          <p:nvPr>
            <p:ph type="sldNum" sz="quarter" idx="12"/>
          </p:nvPr>
        </p:nvSpPr>
        <p:spPr/>
        <p:txBody>
          <a:bodyPr/>
          <a:lstStyle>
            <a:defPPr>
              <a:defRPr kern="1200" smtId="4294967295"/>
            </a:defPPr>
            <a:lvl1pPr>
              <a:defRPr/>
            </a:lvl1pPr>
          </a:lstStyle>
          <a:p>
            <a:pPr>
              <a:defRPr/>
            </a:pPr>
            <a:fld id="{97C76933-D99D-4DC1-BD09-1072CC92B201}" type="slidenum">
              <a:rPr lang="en-US"/>
              <a:pPr>
                <a:defRPr/>
              </a:pPr>
              <a:t>‹#›</a:t>
            </a:fld>
            <a:endParaRPr lang="en-US"/>
          </a:p>
        </p:txBody>
      </p:sp>
    </p:spTree>
    <p:extLst>
      <p:ext uri="{BB962C8B-B14F-4D97-AF65-F5344CB8AC3E}">
        <p14:creationId xmlns:p14="http://schemas.microsoft.com/office/powerpoint/2010/main" val="754493674"/>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45444" y="1748367"/>
            <a:ext cx="10829925" cy="7435851"/>
          </a:xfrm>
        </p:spPr>
        <p:txBody>
          <a:bodyPr anchor="b"/>
          <a:lstStyle>
            <a:defPPr>
              <a:defRPr kern="1200" smtId="4294967295"/>
            </a:defPPr>
            <a:lvl1pPr algn="l">
              <a:defRPr sz="1500" b="1"/>
            </a:lvl1pPr>
          </a:lstStyle>
          <a:p>
            <a:r>
              <a:rPr lang="en-US"/>
              <a:t>Click to edit Master title style</a:t>
            </a:r>
          </a:p>
        </p:txBody>
      </p:sp>
      <p:sp>
        <p:nvSpPr>
          <p:cNvPr id="3" name="Content Placeholder 2"/>
          <p:cNvSpPr>
            <a:spLocks noGrp="1"/>
          </p:cNvSpPr>
          <p:nvPr>
            <p:ph idx="1"/>
          </p:nvPr>
        </p:nvSpPr>
        <p:spPr>
          <a:xfrm>
            <a:off x="12870656" y="1748367"/>
            <a:ext cx="18402300" cy="37458650"/>
          </a:xfrm>
        </p:spPr>
        <p:txBody>
          <a:bodyPr/>
          <a:lstStyle>
            <a:defPPr>
              <a:defRPr kern="1200" smtId="4294967295"/>
            </a:defPPr>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645444" y="9184217"/>
            <a:ext cx="10829925" cy="30022800"/>
          </a:xfrm>
        </p:spPr>
        <p:txBody>
          <a:bodyPr/>
          <a:lstStyle>
            <a:defPPr>
              <a:defRPr kern="1200" smtId="4294967295"/>
            </a:defPPr>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smtId="4294967295"/>
            </a:defPPr>
            <a:lvl1pPr>
              <a:defRPr/>
            </a:lvl1pPr>
          </a:lstStyle>
          <a:p>
            <a:pPr>
              <a:defRPr/>
            </a:pPr>
            <a:fld id="{EF6A5529-8465-4E7D-9DB8-D374C51CD792}" type="slidenum">
              <a:rPr lang="en-US"/>
              <a:pPr>
                <a:defRPr/>
              </a:pPr>
              <a:t>‹#›</a:t>
            </a:fld>
            <a:endParaRPr lang="en-US"/>
          </a:p>
        </p:txBody>
      </p:sp>
    </p:spTree>
    <p:extLst>
      <p:ext uri="{BB962C8B-B14F-4D97-AF65-F5344CB8AC3E}">
        <p14:creationId xmlns:p14="http://schemas.microsoft.com/office/powerpoint/2010/main" val="382911112"/>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51997" y="30723418"/>
            <a:ext cx="19751280" cy="3627967"/>
          </a:xfrm>
        </p:spPr>
        <p:txBody>
          <a:bodyPr anchor="b"/>
          <a:lstStyle>
            <a:defPPr>
              <a:defRPr kern="1200" smtId="4294967295"/>
            </a:defPPr>
            <a:lvl1pPr algn="l">
              <a:defRPr sz="1500" b="1"/>
            </a:lvl1pPr>
          </a:lstStyle>
          <a:p>
            <a:r>
              <a:rPr lang="en-US"/>
              <a:t>Click to edit Master title style</a:t>
            </a:r>
          </a:p>
        </p:txBody>
      </p:sp>
      <p:sp>
        <p:nvSpPr>
          <p:cNvPr id="3" name="Picture Placeholder 2"/>
          <p:cNvSpPr>
            <a:spLocks noGrp="1"/>
          </p:cNvSpPr>
          <p:nvPr>
            <p:ph type="pic" idx="1"/>
          </p:nvPr>
        </p:nvSpPr>
        <p:spPr>
          <a:xfrm>
            <a:off x="6451997" y="3922184"/>
            <a:ext cx="19751280" cy="26333450"/>
          </a:xfrm>
        </p:spPr>
        <p:txBody>
          <a:bodyPr/>
          <a:lstStyle>
            <a:defPPr>
              <a:defRPr kern="1200" smtId="4294967295"/>
            </a:defPPr>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en-US" noProof="0"/>
          </a:p>
        </p:txBody>
      </p:sp>
      <p:sp>
        <p:nvSpPr>
          <p:cNvPr id="4" name="Text Placeholder 3"/>
          <p:cNvSpPr>
            <a:spLocks noGrp="1"/>
          </p:cNvSpPr>
          <p:nvPr>
            <p:ph type="body" sz="half" idx="2"/>
          </p:nvPr>
        </p:nvSpPr>
        <p:spPr>
          <a:xfrm>
            <a:off x="6451997" y="34351385"/>
            <a:ext cx="19751280" cy="5149849"/>
          </a:xfrm>
        </p:spPr>
        <p:txBody>
          <a:bodyPr/>
          <a:lstStyle>
            <a:defPPr>
              <a:defRPr kern="1200" smtId="4294967295"/>
            </a:defPPr>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smtId="4294967295"/>
            </a:defPPr>
            <a:lvl1pPr>
              <a:defRPr/>
            </a:lvl1pPr>
          </a:lstStyle>
          <a:p>
            <a:pPr>
              <a:defRPr/>
            </a:pPr>
            <a:fld id="{3C022C6C-C3BF-4CE1-8842-0AC597017372}" type="slidenum">
              <a:rPr lang="en-US"/>
              <a:pPr>
                <a:defRPr/>
              </a:pPr>
              <a:t>‹#›</a:t>
            </a:fld>
            <a:endParaRPr lang="en-US"/>
          </a:p>
        </p:txBody>
      </p:sp>
    </p:spTree>
    <p:extLst>
      <p:ext uri="{BB962C8B-B14F-4D97-AF65-F5344CB8AC3E}">
        <p14:creationId xmlns:p14="http://schemas.microsoft.com/office/powerpoint/2010/main" val="2601810504"/>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645444" y="1756833"/>
            <a:ext cx="29627512" cy="7315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0258" tIns="235129" rIns="470258" bIns="235129" anchor="ctr" anchorCtr="0" compatLnSpc="1">
            <a:prstTxWarp prst="textNoShape">
              <a:avLst/>
            </a:prstTxWarp>
          </a:bodyPr>
          <a:lstStyle>
            <a:defPPr>
              <a:defRPr kern="1200" smtId="4294967295"/>
            </a:defPPr>
          </a:lstStyle>
          <a:p>
            <a:pPr lvl="0"/>
            <a:r>
              <a:rPr lang="en-US"/>
              <a:t>Click to edit Master title style</a:t>
            </a:r>
          </a:p>
        </p:txBody>
      </p:sp>
      <p:sp>
        <p:nvSpPr>
          <p:cNvPr id="1027" name="Rectangle 3"/>
          <p:cNvSpPr>
            <a:spLocks noGrp="1" noChangeArrowheads="1"/>
          </p:cNvSpPr>
          <p:nvPr>
            <p:ph type="body" idx="1"/>
          </p:nvPr>
        </p:nvSpPr>
        <p:spPr bwMode="auto">
          <a:xfrm>
            <a:off x="1645444" y="10240433"/>
            <a:ext cx="29627512" cy="289665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0258" tIns="235129" rIns="470258" bIns="235129" anchor="t" anchorCtr="0" compatLnSpc="1">
            <a:prstTxWarp prst="textNoShape">
              <a:avLst/>
            </a:prstTxWarp>
          </a:bodyPr>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1645444" y="39969015"/>
            <a:ext cx="7681913" cy="304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0258" tIns="235129" rIns="470258" bIns="235129" anchor="t" anchorCtr="0" compatLnSpc="1">
            <a:prstTxWarp prst="textNoShape">
              <a:avLst/>
            </a:prstTxWarp>
          </a:bodyPr>
          <a:lstStyle>
            <a:defPPr>
              <a:defRPr kern="1200" smtId="4294967295"/>
            </a:defPPr>
            <a:lvl1pPr defTabSz="3526631">
              <a:defRPr sz="5400" smtClean="0">
                <a:latin typeface="Arial" pitchFamily="34" charset="0"/>
              </a:defRPr>
            </a:lvl1pPr>
          </a:lstStyle>
          <a:p>
            <a:pPr>
              <a:defRPr/>
            </a:pPr>
            <a:endParaRPr lang="en-US"/>
          </a:p>
        </p:txBody>
      </p:sp>
      <p:sp>
        <p:nvSpPr>
          <p:cNvPr id="1029" name="Rectangle 5"/>
          <p:cNvSpPr>
            <a:spLocks noGrp="1" noChangeArrowheads="1"/>
          </p:cNvSpPr>
          <p:nvPr>
            <p:ph type="ftr" sz="quarter" idx="3"/>
          </p:nvPr>
        </p:nvSpPr>
        <p:spPr bwMode="auto">
          <a:xfrm>
            <a:off x="11246644" y="39969015"/>
            <a:ext cx="10425113" cy="304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0258" tIns="235129" rIns="470258" bIns="235129" anchor="t" anchorCtr="0" compatLnSpc="1">
            <a:prstTxWarp prst="textNoShape">
              <a:avLst/>
            </a:prstTxWarp>
          </a:bodyPr>
          <a:lstStyle>
            <a:defPPr>
              <a:defRPr kern="1200" smtId="4294967295"/>
            </a:defPPr>
            <a:lvl1pPr algn="ctr" defTabSz="3526631">
              <a:defRPr sz="5400" smtClean="0">
                <a:latin typeface="Arial" pitchFamily="34" charset="0"/>
              </a:defRPr>
            </a:lvl1pPr>
          </a:lstStyle>
          <a:p>
            <a:pPr>
              <a:defRPr/>
            </a:pPr>
            <a:endParaRPr lang="en-US"/>
          </a:p>
        </p:txBody>
      </p:sp>
      <p:sp>
        <p:nvSpPr>
          <p:cNvPr id="1030" name="Rectangle 6"/>
          <p:cNvSpPr>
            <a:spLocks noGrp="1" noChangeArrowheads="1"/>
          </p:cNvSpPr>
          <p:nvPr>
            <p:ph type="sldNum" sz="quarter" idx="4"/>
          </p:nvPr>
        </p:nvSpPr>
        <p:spPr bwMode="auto">
          <a:xfrm>
            <a:off x="23591044" y="39969015"/>
            <a:ext cx="7681913" cy="304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0258" tIns="235129" rIns="470258" bIns="235129" anchor="t" anchorCtr="0" compatLnSpc="1">
            <a:prstTxWarp prst="textNoShape">
              <a:avLst/>
            </a:prstTxWarp>
          </a:bodyPr>
          <a:lstStyle>
            <a:defPPr>
              <a:defRPr kern="1200" smtId="4294967295"/>
            </a:defPPr>
            <a:lvl1pPr algn="r" defTabSz="3526631">
              <a:defRPr sz="5400" smtClean="0">
                <a:latin typeface="Arial" pitchFamily="34" charset="0"/>
              </a:defRPr>
            </a:lvl1pPr>
          </a:lstStyle>
          <a:p>
            <a:pPr>
              <a:defRPr/>
            </a:pPr>
            <a:fld id="{25043CB6-A91D-4176-912B-555F54C38C99}" type="slidenum">
              <a:rPr lang="en-US"/>
              <a:pPr>
                <a:defRPr/>
              </a:pPr>
              <a:t>‹#›</a:t>
            </a:fld>
            <a:endParaRPr lang="en-US"/>
          </a:p>
        </p:txBody>
      </p:sp>
      <p:pic>
        <p:nvPicPr>
          <p:cNvPr id="1031" name="New picture"/>
          <p:cNvPicPr/>
          <p:nvPr/>
        </p:nvPicPr>
        <p:blipFill>
          <a:blip r:embed="rId13"/>
          <a:stretch>
            <a:fillRect/>
          </a:stretch>
        </p:blipFill>
        <p:spPr>
          <a:xfrm rot="16200000">
            <a:off x="-11506200" y="21945600"/>
            <a:ext cx="14274800" cy="4368800"/>
          </a:xfrm>
          <a:prstGeom prst="rect">
            <a:avLst/>
          </a:prstGeom>
        </p:spPr>
      </p:pic>
      <p:pic>
        <p:nvPicPr>
          <p:cNvPr id="1032" name="New picture"/>
          <p:cNvPicPr/>
          <p:nvPr/>
        </p:nvPicPr>
        <p:blipFill>
          <a:blip r:embed="rId13"/>
          <a:stretch>
            <a:fillRect/>
          </a:stretch>
        </p:blipFill>
        <p:spPr>
          <a:xfrm rot="5400000">
            <a:off x="30149800" y="21945600"/>
            <a:ext cx="14274800" cy="4368800"/>
          </a:xfrm>
          <a:prstGeom prst="rect">
            <a:avLst/>
          </a:prstGeom>
        </p:spPr>
      </p:pic>
      <p:pic>
        <p:nvPicPr>
          <p:cNvPr id="1033" name="New picture"/>
          <p:cNvPicPr/>
          <p:nvPr/>
        </p:nvPicPr>
        <p:blipFill>
          <a:blip r:embed="rId14"/>
          <a:stretch>
            <a:fillRect/>
          </a:stretch>
        </p:blipFill>
        <p:spPr>
          <a:xfrm>
            <a:off x="1473200" y="44399200"/>
            <a:ext cx="29972000" cy="1549400"/>
          </a:xfrm>
          <a:prstGeom prst="rect">
            <a:avLst/>
          </a:prstGeom>
        </p:spPr>
      </p:pic>
      <p:sp>
        <p:nvSpPr>
          <p:cNvPr id="1034" name="New shape"/>
          <p:cNvSpPr/>
          <p:nvPr/>
        </p:nvSpPr>
        <p:spPr>
          <a:xfrm>
            <a:off x="1473200" y="44970700"/>
            <a:ext cx="16459200" cy="127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sz="4880">
                <a:solidFill>
                  <a:srgbClr val="808080"/>
                </a:solidFill>
              </a:rPr>
              <a:t>Template ID: conceptualizingcobalt  Size: 36x48</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defPPr>
        <a:defRPr kern="1200" smtId="4294967295"/>
      </a:defPPr>
      <a:lvl1pPr algn="ctr" defTabSz="3526631" rtl="0" eaLnBrk="0" fontAlgn="base" hangingPunct="0">
        <a:spcBef>
          <a:spcPct val="0"/>
        </a:spcBef>
        <a:spcAft>
          <a:spcPct val="0"/>
        </a:spcAft>
        <a:defRPr sz="16950">
          <a:solidFill>
            <a:schemeClr val="tx2"/>
          </a:solidFill>
          <a:latin typeface="+mj-lt"/>
          <a:ea typeface="+mj-ea"/>
          <a:cs typeface="+mj-cs"/>
        </a:defRPr>
      </a:lvl1pPr>
      <a:lvl2pPr algn="ctr" defTabSz="3526631" rtl="0" eaLnBrk="0" fontAlgn="base" hangingPunct="0">
        <a:spcBef>
          <a:spcPct val="0"/>
        </a:spcBef>
        <a:spcAft>
          <a:spcPct val="0"/>
        </a:spcAft>
        <a:defRPr sz="16950">
          <a:solidFill>
            <a:schemeClr val="tx2"/>
          </a:solidFill>
          <a:latin typeface="Arial" pitchFamily="34" charset="0"/>
        </a:defRPr>
      </a:lvl2pPr>
      <a:lvl3pPr algn="ctr" defTabSz="3526631" rtl="0" eaLnBrk="0" fontAlgn="base" hangingPunct="0">
        <a:spcBef>
          <a:spcPct val="0"/>
        </a:spcBef>
        <a:spcAft>
          <a:spcPct val="0"/>
        </a:spcAft>
        <a:defRPr sz="16950">
          <a:solidFill>
            <a:schemeClr val="tx2"/>
          </a:solidFill>
          <a:latin typeface="Arial" pitchFamily="34" charset="0"/>
        </a:defRPr>
      </a:lvl3pPr>
      <a:lvl4pPr algn="ctr" defTabSz="3526631" rtl="0" eaLnBrk="0" fontAlgn="base" hangingPunct="0">
        <a:spcBef>
          <a:spcPct val="0"/>
        </a:spcBef>
        <a:spcAft>
          <a:spcPct val="0"/>
        </a:spcAft>
        <a:defRPr sz="16950">
          <a:solidFill>
            <a:schemeClr val="tx2"/>
          </a:solidFill>
          <a:latin typeface="Arial" pitchFamily="34" charset="0"/>
        </a:defRPr>
      </a:lvl4pPr>
      <a:lvl5pPr algn="ctr" defTabSz="3526631" rtl="0" eaLnBrk="0" fontAlgn="base" hangingPunct="0">
        <a:spcBef>
          <a:spcPct val="0"/>
        </a:spcBef>
        <a:spcAft>
          <a:spcPct val="0"/>
        </a:spcAft>
        <a:defRPr sz="16950">
          <a:solidFill>
            <a:schemeClr val="tx2"/>
          </a:solidFill>
          <a:latin typeface="Arial" pitchFamily="34" charset="0"/>
        </a:defRPr>
      </a:lvl5pPr>
      <a:lvl6pPr marL="342900" algn="ctr" defTabSz="3526631" rtl="0" fontAlgn="base">
        <a:spcBef>
          <a:spcPct val="0"/>
        </a:spcBef>
        <a:spcAft>
          <a:spcPct val="0"/>
        </a:spcAft>
        <a:defRPr sz="16950">
          <a:solidFill>
            <a:schemeClr val="tx2"/>
          </a:solidFill>
          <a:latin typeface="Arial" pitchFamily="34" charset="0"/>
        </a:defRPr>
      </a:lvl6pPr>
      <a:lvl7pPr marL="685800" algn="ctr" defTabSz="3526631" rtl="0" fontAlgn="base">
        <a:spcBef>
          <a:spcPct val="0"/>
        </a:spcBef>
        <a:spcAft>
          <a:spcPct val="0"/>
        </a:spcAft>
        <a:defRPr sz="16950">
          <a:solidFill>
            <a:schemeClr val="tx2"/>
          </a:solidFill>
          <a:latin typeface="Arial" pitchFamily="34" charset="0"/>
        </a:defRPr>
      </a:lvl7pPr>
      <a:lvl8pPr marL="1028700" algn="ctr" defTabSz="3526631" rtl="0" fontAlgn="base">
        <a:spcBef>
          <a:spcPct val="0"/>
        </a:spcBef>
        <a:spcAft>
          <a:spcPct val="0"/>
        </a:spcAft>
        <a:defRPr sz="16950">
          <a:solidFill>
            <a:schemeClr val="tx2"/>
          </a:solidFill>
          <a:latin typeface="Arial" pitchFamily="34" charset="0"/>
        </a:defRPr>
      </a:lvl8pPr>
      <a:lvl9pPr marL="1371600" algn="ctr" defTabSz="3526631" rtl="0" fontAlgn="base">
        <a:spcBef>
          <a:spcPct val="0"/>
        </a:spcBef>
        <a:spcAft>
          <a:spcPct val="0"/>
        </a:spcAft>
        <a:defRPr sz="16950">
          <a:solidFill>
            <a:schemeClr val="tx2"/>
          </a:solidFill>
          <a:latin typeface="Arial" pitchFamily="34" charset="0"/>
        </a:defRPr>
      </a:lvl9pPr>
    </p:titleStyle>
    <p:bodyStyle>
      <a:defPPr>
        <a:defRPr kern="1200" smtId="4294967295"/>
      </a:defPPr>
      <a:lvl1pPr marL="1322785" indent="-1322785" algn="l" defTabSz="3526631" rtl="0" eaLnBrk="0" fontAlgn="base" hangingPunct="0">
        <a:spcBef>
          <a:spcPct val="20000"/>
        </a:spcBef>
        <a:spcAft>
          <a:spcPct val="0"/>
        </a:spcAft>
        <a:buChar char="•"/>
        <a:defRPr sz="12375">
          <a:solidFill>
            <a:schemeClr val="tx1"/>
          </a:solidFill>
          <a:latin typeface="+mn-lt"/>
          <a:ea typeface="+mn-ea"/>
          <a:cs typeface="+mn-cs"/>
        </a:defRPr>
      </a:lvl1pPr>
      <a:lvl2pPr marL="2865835" indent="-1102519" algn="l" defTabSz="3526631" rtl="0" eaLnBrk="0" fontAlgn="base" hangingPunct="0">
        <a:spcBef>
          <a:spcPct val="20000"/>
        </a:spcBef>
        <a:spcAft>
          <a:spcPct val="0"/>
        </a:spcAft>
        <a:buChar char="–"/>
        <a:defRPr sz="10800">
          <a:solidFill>
            <a:schemeClr val="tx1"/>
          </a:solidFill>
          <a:latin typeface="+mn-lt"/>
        </a:defRPr>
      </a:lvl2pPr>
      <a:lvl3pPr marL="4408885" indent="-882254" algn="l" defTabSz="3526631" rtl="0" eaLnBrk="0" fontAlgn="base" hangingPunct="0">
        <a:spcBef>
          <a:spcPct val="20000"/>
        </a:spcBef>
        <a:spcAft>
          <a:spcPct val="0"/>
        </a:spcAft>
        <a:buChar char="•"/>
        <a:defRPr sz="9225">
          <a:solidFill>
            <a:schemeClr val="tx1"/>
          </a:solidFill>
          <a:latin typeface="+mn-lt"/>
        </a:defRPr>
      </a:lvl3pPr>
      <a:lvl4pPr marL="6172200" indent="-882254" algn="l" defTabSz="3526631" rtl="0" eaLnBrk="0" fontAlgn="base" hangingPunct="0">
        <a:spcBef>
          <a:spcPct val="20000"/>
        </a:spcBef>
        <a:spcAft>
          <a:spcPct val="0"/>
        </a:spcAft>
        <a:buChar char="–"/>
        <a:defRPr sz="7725">
          <a:solidFill>
            <a:schemeClr val="tx1"/>
          </a:solidFill>
          <a:latin typeface="+mn-lt"/>
        </a:defRPr>
      </a:lvl4pPr>
      <a:lvl5pPr marL="7935516" indent="-881063" algn="l" defTabSz="3526631" rtl="0" eaLnBrk="0" fontAlgn="base" hangingPunct="0">
        <a:spcBef>
          <a:spcPct val="20000"/>
        </a:spcBef>
        <a:spcAft>
          <a:spcPct val="0"/>
        </a:spcAft>
        <a:buChar char="»"/>
        <a:defRPr sz="7725">
          <a:solidFill>
            <a:schemeClr val="tx1"/>
          </a:solidFill>
          <a:latin typeface="+mn-lt"/>
        </a:defRPr>
      </a:lvl5pPr>
      <a:lvl6pPr marL="8278416" indent="-881063" algn="l" defTabSz="3526631" rtl="0" fontAlgn="base">
        <a:spcBef>
          <a:spcPct val="20000"/>
        </a:spcBef>
        <a:spcAft>
          <a:spcPct val="0"/>
        </a:spcAft>
        <a:buChar char="»"/>
        <a:defRPr sz="7725">
          <a:solidFill>
            <a:schemeClr val="tx1"/>
          </a:solidFill>
          <a:latin typeface="+mn-lt"/>
        </a:defRPr>
      </a:lvl6pPr>
      <a:lvl7pPr marL="8621316" indent="-881063" algn="l" defTabSz="3526631" rtl="0" fontAlgn="base">
        <a:spcBef>
          <a:spcPct val="20000"/>
        </a:spcBef>
        <a:spcAft>
          <a:spcPct val="0"/>
        </a:spcAft>
        <a:buChar char="»"/>
        <a:defRPr sz="7725">
          <a:solidFill>
            <a:schemeClr val="tx1"/>
          </a:solidFill>
          <a:latin typeface="+mn-lt"/>
        </a:defRPr>
      </a:lvl7pPr>
      <a:lvl8pPr marL="8964216" indent="-881063" algn="l" defTabSz="3526631" rtl="0" fontAlgn="base">
        <a:spcBef>
          <a:spcPct val="20000"/>
        </a:spcBef>
        <a:spcAft>
          <a:spcPct val="0"/>
        </a:spcAft>
        <a:buChar char="»"/>
        <a:defRPr sz="7725">
          <a:solidFill>
            <a:schemeClr val="tx1"/>
          </a:solidFill>
          <a:latin typeface="+mn-lt"/>
        </a:defRPr>
      </a:lvl8pPr>
      <a:lvl9pPr marL="9307116" indent="-881063" algn="l" defTabSz="3526631" rtl="0" fontAlgn="base">
        <a:spcBef>
          <a:spcPct val="20000"/>
        </a:spcBef>
        <a:spcAft>
          <a:spcPct val="0"/>
        </a:spcAft>
        <a:buChar char="»"/>
        <a:defRPr sz="7725">
          <a:solidFill>
            <a:schemeClr val="tx1"/>
          </a:solidFill>
          <a:latin typeface="+mn-lt"/>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hyperlink" Target="https://www.vision2030.gov.sa/thekingdom/explore/energy./" TargetMode="External"/><Relationship Id="rId1" Type="http://schemas.openxmlformats.org/officeDocument/2006/relationships/slideLayout" Target="../slideLayouts/slideLayout1.xml"/><Relationship Id="rId6" Type="http://schemas.openxmlformats.org/officeDocument/2006/relationships/image" Target="../media/image6.png"/><Relationship Id="rId11" Type="http://schemas.openxmlformats.org/officeDocument/2006/relationships/image" Target="../media/image10.png"/><Relationship Id="rId5" Type="http://schemas.openxmlformats.org/officeDocument/2006/relationships/image" Target="../media/image5.png"/><Relationship Id="rId10" Type="http://schemas.openxmlformats.org/officeDocument/2006/relationships/chart" Target="../charts/chart1.xml"/><Relationship Id="rId4" Type="http://schemas.openxmlformats.org/officeDocument/2006/relationships/image" Target="../media/image4.jpeg"/><Relationship Id="rId9" Type="http://schemas.openxmlformats.org/officeDocument/2006/relationships/image" Target="../media/image9.jpe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0">
          <a:gsLst>
            <a:gs pos="0">
              <a:srgbClr val="FFFFFF"/>
            </a:gs>
            <a:gs pos="100000">
              <a:srgbClr val="D1E0E5"/>
            </a:gs>
          </a:gsLst>
          <a:lin ang="5400000" scaled="1"/>
        </a:gradFill>
        <a:effectLst/>
      </p:bgPr>
    </p:bg>
    <p:spTree>
      <p:nvGrpSpPr>
        <p:cNvPr id="1" name=""/>
        <p:cNvGrpSpPr/>
        <p:nvPr/>
      </p:nvGrpSpPr>
      <p:grpSpPr>
        <a:xfrm>
          <a:off x="0" y="0"/>
          <a:ext cx="0" cy="0"/>
          <a:chOff x="0" y="0"/>
          <a:chExt cx="0" cy="0"/>
        </a:xfrm>
      </p:grpSpPr>
      <p:sp>
        <p:nvSpPr>
          <p:cNvPr id="32" name="Rectangle 27"/>
          <p:cNvSpPr>
            <a:spLocks noChangeArrowheads="1"/>
          </p:cNvSpPr>
          <p:nvPr/>
        </p:nvSpPr>
        <p:spPr bwMode="auto">
          <a:xfrm>
            <a:off x="-36371" y="-38227"/>
            <a:ext cx="32954770" cy="4899786"/>
          </a:xfrm>
          <a:prstGeom prst="rect">
            <a:avLst/>
          </a:prstGeom>
          <a:gradFill>
            <a:gsLst>
              <a:gs pos="5000">
                <a:srgbClr val="235078"/>
              </a:gs>
              <a:gs pos="100000">
                <a:srgbClr val="1482A5"/>
              </a:gs>
            </a:gsLst>
            <a:lin ang="0" scaled="1"/>
          </a:gradFill>
          <a:ln>
            <a:noFill/>
          </a:ln>
        </p:spPr>
        <p:txBody>
          <a:bodyPr wrap="none" anchor="ctr"/>
          <a:lstStyle>
            <a:defPPr>
              <a:defRPr kern="1200" smtId="4294967295"/>
            </a:defPPr>
          </a:lstStyle>
          <a:p>
            <a:endParaRPr lang="en-US" sz="6975"/>
          </a:p>
        </p:txBody>
      </p:sp>
      <p:sp>
        <p:nvSpPr>
          <p:cNvPr id="33" name="Rectangle 29"/>
          <p:cNvSpPr>
            <a:spLocks noChangeArrowheads="1"/>
          </p:cNvSpPr>
          <p:nvPr/>
        </p:nvSpPr>
        <p:spPr bwMode="auto">
          <a:xfrm>
            <a:off x="-36369" y="42787853"/>
            <a:ext cx="32954770" cy="1103348"/>
          </a:xfrm>
          <a:prstGeom prst="rect">
            <a:avLst/>
          </a:prstGeom>
          <a:gradFill>
            <a:gsLst>
              <a:gs pos="5000">
                <a:srgbClr val="235078"/>
              </a:gs>
              <a:gs pos="100000">
                <a:srgbClr val="1482A5"/>
              </a:gs>
            </a:gsLst>
            <a:lin ang="0" scaled="1"/>
          </a:gradFill>
          <a:ln>
            <a:noFill/>
          </a:ln>
        </p:spPr>
        <p:txBody>
          <a:bodyPr lIns="102870" tIns="51435" rIns="102870" bIns="51435" anchor="ctr"/>
          <a:lstStyle>
            <a:defPPr>
              <a:defRPr kern="1200" smtId="4294967295"/>
            </a:defPPr>
          </a:lstStyle>
          <a:p>
            <a:pPr defTabSz="3527822"/>
            <a:endParaRPr lang="en-US" sz="6975">
              <a:solidFill>
                <a:schemeClr val="bg1"/>
              </a:solidFill>
              <a:sym typeface="Symbol" pitchFamily="18" charset="2"/>
            </a:endParaRPr>
          </a:p>
        </p:txBody>
      </p:sp>
      <p:sp>
        <p:nvSpPr>
          <p:cNvPr id="2" name="Rectangle 5"/>
          <p:cNvSpPr>
            <a:spLocks noChangeArrowheads="1"/>
          </p:cNvSpPr>
          <p:nvPr/>
        </p:nvSpPr>
        <p:spPr bwMode="auto">
          <a:xfrm>
            <a:off x="1028700" y="5839239"/>
            <a:ext cx="14824821" cy="8259537"/>
          </a:xfrm>
          <a:prstGeom prst="roundRect">
            <a:avLst>
              <a:gd name="adj" fmla="val 1380"/>
            </a:avLst>
          </a:prstGeom>
          <a:solidFill>
            <a:srgbClr val="B4D3E2"/>
          </a:solidFill>
          <a:ln>
            <a:noFill/>
          </a:ln>
          <a:effectLst/>
        </p:spPr>
        <p:txBody>
          <a:bodyPr wrap="none" lIns="205740" tIns="51435" rIns="205740" bIns="51435" anchor="ctr"/>
          <a:lstStyle>
            <a:defPPr>
              <a:defRPr kern="1200" smtId="4294967295"/>
            </a:defPPr>
          </a:lstStyle>
          <a:p>
            <a:pPr defTabSz="3527822"/>
            <a:endParaRPr lang="en-US" sz="2700">
              <a:noFill/>
              <a:latin typeface="Amaranth" panose="02000503050000020004" pitchFamily="2" charset="0"/>
            </a:endParaRPr>
          </a:p>
        </p:txBody>
      </p:sp>
      <p:sp>
        <p:nvSpPr>
          <p:cNvPr id="2053" name="Text Box 6"/>
          <p:cNvSpPr txBox="1">
            <a:spLocks noChangeArrowheads="1"/>
          </p:cNvSpPr>
          <p:nvPr/>
        </p:nvSpPr>
        <p:spPr bwMode="auto">
          <a:xfrm>
            <a:off x="1428862" y="6977596"/>
            <a:ext cx="14024497" cy="71211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2870" tIns="51435" rIns="102870" bIns="51435">
            <a:spAutoFit/>
          </a:bodyPr>
          <a:lstStyle>
            <a:defPPr>
              <a:defRPr kern="1200" smtId="4294967295"/>
            </a:defPPr>
            <a:lvl1pPr defTabSz="4703763" eaLnBrk="0" hangingPunct="0">
              <a:defRPr sz="9300">
                <a:solidFill>
                  <a:schemeClr val="tx1"/>
                </a:solidFill>
                <a:latin typeface="Arial"/>
              </a:defRPr>
            </a:lvl1pPr>
            <a:lvl2pPr marL="742950" indent="-285750" defTabSz="4703763" eaLnBrk="0" hangingPunct="0">
              <a:defRPr sz="9300">
                <a:solidFill>
                  <a:schemeClr val="tx1"/>
                </a:solidFill>
                <a:latin typeface="Arial"/>
              </a:defRPr>
            </a:lvl2pPr>
            <a:lvl3pPr marL="1143000" indent="-228600" defTabSz="4703763" eaLnBrk="0" hangingPunct="0">
              <a:defRPr sz="9300">
                <a:solidFill>
                  <a:schemeClr val="tx1"/>
                </a:solidFill>
                <a:latin typeface="Arial"/>
              </a:defRPr>
            </a:lvl3pPr>
            <a:lvl4pPr marL="1600200" indent="-228600" defTabSz="4703763" eaLnBrk="0" hangingPunct="0">
              <a:defRPr sz="9300">
                <a:solidFill>
                  <a:schemeClr val="tx1"/>
                </a:solidFill>
                <a:latin typeface="Arial"/>
              </a:defRPr>
            </a:lvl4pPr>
            <a:lvl5pPr marL="2057400" indent="-228600" defTabSz="4703763" eaLnBrk="0" hangingPunct="0">
              <a:defRPr sz="9300">
                <a:solidFill>
                  <a:schemeClr val="tx1"/>
                </a:solidFill>
                <a:latin typeface="Arial"/>
              </a:defRPr>
            </a:lvl5pPr>
            <a:lvl6pPr marL="2514600" indent="-228600" defTabSz="4703763" eaLnBrk="0" fontAlgn="base" hangingPunct="0">
              <a:spcBef>
                <a:spcPct val="0"/>
              </a:spcBef>
              <a:spcAft>
                <a:spcPct val="0"/>
              </a:spcAft>
              <a:defRPr sz="9300">
                <a:solidFill>
                  <a:schemeClr val="tx1"/>
                </a:solidFill>
                <a:latin typeface="Arial"/>
              </a:defRPr>
            </a:lvl6pPr>
            <a:lvl7pPr marL="2971800" indent="-228600" defTabSz="4703763" eaLnBrk="0" fontAlgn="base" hangingPunct="0">
              <a:spcBef>
                <a:spcPct val="0"/>
              </a:spcBef>
              <a:spcAft>
                <a:spcPct val="0"/>
              </a:spcAft>
              <a:defRPr sz="9300">
                <a:solidFill>
                  <a:schemeClr val="tx1"/>
                </a:solidFill>
                <a:latin typeface="Arial"/>
              </a:defRPr>
            </a:lvl7pPr>
            <a:lvl8pPr marL="3429000" indent="-228600" defTabSz="4703763" eaLnBrk="0" fontAlgn="base" hangingPunct="0">
              <a:spcBef>
                <a:spcPct val="0"/>
              </a:spcBef>
              <a:spcAft>
                <a:spcPct val="0"/>
              </a:spcAft>
              <a:defRPr sz="9300">
                <a:solidFill>
                  <a:schemeClr val="tx1"/>
                </a:solidFill>
                <a:latin typeface="Arial"/>
              </a:defRPr>
            </a:lvl8pPr>
            <a:lvl9pPr marL="3886200" indent="-228600" defTabSz="4703763" eaLnBrk="0" fontAlgn="base" hangingPunct="0">
              <a:spcBef>
                <a:spcPct val="0"/>
              </a:spcBef>
              <a:spcAft>
                <a:spcPct val="0"/>
              </a:spcAft>
              <a:defRPr sz="9300">
                <a:solidFill>
                  <a:schemeClr val="tx1"/>
                </a:solidFill>
                <a:latin typeface="Arial"/>
              </a:defRPr>
            </a:lvl9pPr>
          </a:lstStyle>
          <a:p>
            <a:pPr algn="just"/>
            <a:r>
              <a:rPr lang="en-US" sz="2400" dirty="0">
                <a:latin typeface="Titillium Web" panose="00000500000000000000" pitchFamily="2" charset="0"/>
                <a:ea typeface="Open Sans" panose="020B0606030504020204" pitchFamily="34" charset="0"/>
                <a:cs typeface="Open Sans" panose="020B0606030504020204" pitchFamily="34" charset="0"/>
              </a:rPr>
              <a:t>According to The Energy Statistics Department in the Kingdom of Saudi Arabia, the residential sector has consumed </a:t>
            </a:r>
            <a:r>
              <a:rPr lang="en-US" sz="2400" b="1" dirty="0">
                <a:latin typeface="Titillium Web" panose="00000500000000000000" pitchFamily="2" charset="0"/>
                <a:ea typeface="Open Sans" panose="020B0606030504020204" pitchFamily="34" charset="0"/>
                <a:cs typeface="Open Sans" panose="020B0606030504020204" pitchFamily="34" charset="0"/>
              </a:rPr>
              <a:t>47.58%</a:t>
            </a:r>
            <a:r>
              <a:rPr lang="en-US" sz="2400" dirty="0">
                <a:latin typeface="Titillium Web" panose="00000500000000000000" pitchFamily="2" charset="0"/>
                <a:ea typeface="Open Sans" panose="020B0606030504020204" pitchFamily="34" charset="0"/>
                <a:cs typeface="Open Sans" panose="020B0606030504020204" pitchFamily="34" charset="0"/>
              </a:rPr>
              <a:t> of the total electrical energy in </a:t>
            </a:r>
            <a:r>
              <a:rPr lang="en-US" sz="2400" b="1" dirty="0">
                <a:latin typeface="Titillium Web" panose="00000500000000000000" pitchFamily="2" charset="0"/>
                <a:ea typeface="Open Sans" panose="020B0606030504020204" pitchFamily="34" charset="0"/>
                <a:cs typeface="Open Sans" panose="020B0606030504020204" pitchFamily="34" charset="0"/>
              </a:rPr>
              <a:t>2020</a:t>
            </a:r>
            <a:r>
              <a:rPr lang="en-US" sz="2400" dirty="0">
                <a:latin typeface="Titillium Web" panose="00000500000000000000" pitchFamily="2" charset="0"/>
                <a:ea typeface="Open Sans" panose="020B0606030504020204" pitchFamily="34" charset="0"/>
                <a:cs typeface="Open Sans" panose="020B0606030504020204" pitchFamily="34" charset="0"/>
              </a:rPr>
              <a:t> [1]. </a:t>
            </a:r>
          </a:p>
          <a:p>
            <a:pPr algn="just"/>
            <a:endParaRPr lang="en-US" sz="2400" dirty="0">
              <a:latin typeface="Titillium Web" panose="00000500000000000000" pitchFamily="2" charset="0"/>
              <a:ea typeface="Open Sans" panose="020B0606030504020204" pitchFamily="34" charset="0"/>
              <a:cs typeface="Open Sans" panose="020B0606030504020204" pitchFamily="34" charset="0"/>
            </a:endParaRPr>
          </a:p>
          <a:p>
            <a:pPr algn="just"/>
            <a:r>
              <a:rPr lang="en-US" sz="2400" dirty="0">
                <a:latin typeface="Titillium Web" panose="00000500000000000000" pitchFamily="2" charset="0"/>
                <a:ea typeface="Open Sans" panose="020B0606030504020204" pitchFamily="34" charset="0"/>
                <a:cs typeface="Open Sans" panose="020B0606030504020204" pitchFamily="34" charset="0"/>
              </a:rPr>
              <a:t>the kingdom of Saudi Arabia has developed programs as a part of </a:t>
            </a:r>
            <a:r>
              <a:rPr lang="en-US" sz="2400" b="1" dirty="0">
                <a:latin typeface="Titillium Web" panose="00000500000000000000" pitchFamily="2" charset="0"/>
                <a:ea typeface="Open Sans" panose="020B0606030504020204" pitchFamily="34" charset="0"/>
                <a:cs typeface="Open Sans" panose="020B0606030504020204" pitchFamily="34" charset="0"/>
              </a:rPr>
              <a:t>Vision 2030</a:t>
            </a:r>
            <a:r>
              <a:rPr lang="en-US" sz="2400" dirty="0">
                <a:latin typeface="Titillium Web" panose="00000500000000000000" pitchFamily="2" charset="0"/>
                <a:ea typeface="Open Sans" panose="020B0606030504020204" pitchFamily="34" charset="0"/>
                <a:cs typeface="Open Sans" panose="020B0606030504020204" pitchFamily="34" charset="0"/>
              </a:rPr>
              <a:t> that concentrates on sustainability such as "</a:t>
            </a:r>
            <a:r>
              <a:rPr lang="en-US" sz="2400" b="1" dirty="0">
                <a:latin typeface="Titillium Web" panose="00000500000000000000" pitchFamily="2" charset="0"/>
                <a:ea typeface="Open Sans" panose="020B0606030504020204" pitchFamily="34" charset="0"/>
                <a:cs typeface="Open Sans" panose="020B0606030504020204" pitchFamily="34" charset="0"/>
              </a:rPr>
              <a:t>Saudi Energy Efficiency Program</a:t>
            </a:r>
            <a:r>
              <a:rPr lang="en-US" sz="2400" dirty="0">
                <a:latin typeface="Titillium Web" panose="00000500000000000000" pitchFamily="2" charset="0"/>
                <a:ea typeface="Open Sans" panose="020B0606030504020204" pitchFamily="34" charset="0"/>
                <a:cs typeface="Open Sans" panose="020B0606030504020204" pitchFamily="34" charset="0"/>
              </a:rPr>
              <a:t>”. In this framework, the Saudi Energy Efficiency Center focuses on increasing the energy efficiency in production and consumption to preserve KSA natural resources and enhancing the economic and social welfare of KSA population [2]. </a:t>
            </a:r>
          </a:p>
          <a:p>
            <a:pPr algn="just"/>
            <a:endParaRPr lang="en-US" sz="2400" dirty="0">
              <a:latin typeface="Titillium Web" panose="00000500000000000000" pitchFamily="2" charset="0"/>
              <a:ea typeface="Open Sans" panose="020B0606030504020204" pitchFamily="34" charset="0"/>
              <a:cs typeface="Open Sans" panose="020B0606030504020204" pitchFamily="34" charset="0"/>
            </a:endParaRPr>
          </a:p>
          <a:p>
            <a:pPr algn="just"/>
            <a:r>
              <a:rPr lang="en-US" sz="2400" dirty="0">
                <a:latin typeface="Titillium Web" panose="00000500000000000000" pitchFamily="2" charset="0"/>
                <a:ea typeface="Open Sans" panose="020B0606030504020204" pitchFamily="34" charset="0"/>
                <a:cs typeface="Open Sans" panose="020B0606030504020204" pitchFamily="34" charset="0"/>
              </a:rPr>
              <a:t>In this study, we target the residential sector and aim to build a chatbot that will help consumers estimate houses’ energy efficiency.</a:t>
            </a:r>
          </a:p>
          <a:p>
            <a:pPr algn="just"/>
            <a:endParaRPr lang="en-US" sz="2400" dirty="0">
              <a:latin typeface="Titillium Web" panose="00000500000000000000" pitchFamily="2" charset="0"/>
              <a:ea typeface="Open Sans" panose="020B0606030504020204" pitchFamily="34" charset="0"/>
              <a:cs typeface="Open Sans" panose="020B0606030504020204" pitchFamily="34" charset="0"/>
            </a:endParaRPr>
          </a:p>
          <a:p>
            <a:pPr algn="just"/>
            <a:r>
              <a:rPr lang="en-US" sz="2400" dirty="0">
                <a:latin typeface="Titillium Web" panose="00000500000000000000" pitchFamily="2" charset="0"/>
                <a:ea typeface="Open Sans" panose="020B0606030504020204" pitchFamily="34" charset="0"/>
                <a:cs typeface="Open Sans" panose="020B0606030504020204" pitchFamily="34" charset="0"/>
              </a:rPr>
              <a:t>Suppliers now offer different solutions to save energy, such as choosing LED lights instead of halogen. In addition, consumers are interested in reading the energy label on electrical appliances. All These factors have made it important for customers to consider the energy efficiency aspect when buying or renting a house to save the environment. However, estimating the energy profile is not an easy task for consumers.</a:t>
            </a:r>
          </a:p>
          <a:p>
            <a:pPr algn="just"/>
            <a:endParaRPr lang="en-US" sz="2400" dirty="0">
              <a:latin typeface="Titillium Web" panose="00000500000000000000" pitchFamily="2" charset="0"/>
              <a:ea typeface="Open Sans" panose="020B0606030504020204" pitchFamily="34" charset="0"/>
              <a:cs typeface="Open Sans" panose="020B0606030504020204" pitchFamily="34" charset="0"/>
            </a:endParaRPr>
          </a:p>
          <a:p>
            <a:pPr algn="just"/>
            <a:r>
              <a:rPr lang="en-US" sz="2400" dirty="0">
                <a:latin typeface="Titillium Web" panose="00000500000000000000" pitchFamily="2" charset="0"/>
                <a:ea typeface="Open Sans" panose="020B0606030504020204" pitchFamily="34" charset="0"/>
                <a:cs typeface="Open Sans" panose="020B0606030504020204" pitchFamily="34" charset="0"/>
              </a:rPr>
              <a:t>To solve this problem, we will apply energy efficiency estimation in houses by using </a:t>
            </a:r>
            <a:r>
              <a:rPr lang="en-US" sz="2400" b="1" dirty="0">
                <a:latin typeface="Titillium Web" panose="00000500000000000000" pitchFamily="2" charset="0"/>
                <a:ea typeface="Open Sans" panose="020B0606030504020204" pitchFamily="34" charset="0"/>
                <a:cs typeface="Open Sans" panose="020B0606030504020204" pitchFamily="34" charset="0"/>
              </a:rPr>
              <a:t>machine learning models</a:t>
            </a:r>
            <a:r>
              <a:rPr lang="en-US" sz="2400" dirty="0">
                <a:latin typeface="Titillium Web" panose="00000500000000000000" pitchFamily="2" charset="0"/>
                <a:ea typeface="Open Sans" panose="020B0606030504020204" pitchFamily="34" charset="0"/>
                <a:cs typeface="Open Sans" panose="020B0606030504020204" pitchFamily="34" charset="0"/>
              </a:rPr>
              <a:t> and implement it through a </a:t>
            </a:r>
            <a:r>
              <a:rPr lang="en-US" sz="2400" b="1" dirty="0">
                <a:latin typeface="Titillium Web" panose="00000500000000000000" pitchFamily="2" charset="0"/>
                <a:ea typeface="Open Sans" panose="020B0606030504020204" pitchFamily="34" charset="0"/>
                <a:cs typeface="Open Sans" panose="020B0606030504020204" pitchFamily="34" charset="0"/>
              </a:rPr>
              <a:t>chatbot</a:t>
            </a:r>
            <a:r>
              <a:rPr lang="en-US" sz="2400" dirty="0">
                <a:latin typeface="Titillium Web" panose="00000500000000000000" pitchFamily="2" charset="0"/>
                <a:ea typeface="Open Sans" panose="020B0606030504020204" pitchFamily="34" charset="0"/>
                <a:cs typeface="Open Sans" panose="020B0606030504020204" pitchFamily="34" charset="0"/>
              </a:rPr>
              <a:t> to make the tool user friendly. </a:t>
            </a:r>
          </a:p>
          <a:p>
            <a:endParaRPr lang="en-US" sz="2400" dirty="0">
              <a:latin typeface="Titillium Web" panose="00000500000000000000" pitchFamily="2" charset="0"/>
              <a:ea typeface="Open Sans" panose="020B0606030504020204" pitchFamily="34" charset="0"/>
              <a:cs typeface="Open Sans" panose="020B0606030504020204" pitchFamily="34" charset="0"/>
            </a:endParaRPr>
          </a:p>
        </p:txBody>
      </p:sp>
      <p:sp>
        <p:nvSpPr>
          <p:cNvPr id="42" name="Rectangle 5">
            <a:extLst>
              <a:ext uri="{FF2B5EF4-FFF2-40B4-BE49-F238E27FC236}">
                <a16:creationId xmlns:a16="http://schemas.microsoft.com/office/drawing/2014/main" id="{C08CCD14-6632-49E3-A19B-81E98D465D46}"/>
              </a:ext>
            </a:extLst>
          </p:cNvPr>
          <p:cNvSpPr>
            <a:spLocks noChangeArrowheads="1"/>
          </p:cNvSpPr>
          <p:nvPr/>
        </p:nvSpPr>
        <p:spPr bwMode="auto">
          <a:xfrm>
            <a:off x="17064878" y="5839238"/>
            <a:ext cx="15477230" cy="914400"/>
          </a:xfrm>
          <a:prstGeom prst="rect">
            <a:avLst/>
          </a:prstGeom>
          <a:solidFill>
            <a:srgbClr val="1482A5"/>
          </a:solidFill>
          <a:ln>
            <a:noFill/>
          </a:ln>
          <a:effectLst/>
        </p:spPr>
        <p:txBody>
          <a:bodyPr wrap="none" lIns="205740" tIns="51435" rIns="205740" bIns="51435" anchor="ctr"/>
          <a:lstStyle>
            <a:defPPr>
              <a:defRPr kern="1200" smtId="4294967295"/>
            </a:defPPr>
          </a:lstStyle>
          <a:p>
            <a:pPr defTabSz="3527822"/>
            <a:r>
              <a:rPr lang="en-US" sz="3600">
                <a:solidFill>
                  <a:schemeClr val="bg1"/>
                </a:solidFill>
                <a:latin typeface="Amaranth" panose="02000503050000020004" pitchFamily="2" charset="0"/>
              </a:rPr>
              <a:t>Results</a:t>
            </a:r>
          </a:p>
        </p:txBody>
      </p:sp>
      <p:sp>
        <p:nvSpPr>
          <p:cNvPr id="46" name="Rectangle 5">
            <a:extLst>
              <a:ext uri="{FF2B5EF4-FFF2-40B4-BE49-F238E27FC236}">
                <a16:creationId xmlns:a16="http://schemas.microsoft.com/office/drawing/2014/main" id="{88D57C6D-9B7C-4799-9EEF-AD493DF30EC4}"/>
              </a:ext>
            </a:extLst>
          </p:cNvPr>
          <p:cNvSpPr>
            <a:spLocks noChangeArrowheads="1"/>
          </p:cNvSpPr>
          <p:nvPr/>
        </p:nvSpPr>
        <p:spPr bwMode="auto">
          <a:xfrm>
            <a:off x="17064878" y="19287551"/>
            <a:ext cx="15477230" cy="914400"/>
          </a:xfrm>
          <a:prstGeom prst="rect">
            <a:avLst/>
          </a:prstGeom>
          <a:solidFill>
            <a:srgbClr val="1482A5"/>
          </a:solidFill>
          <a:ln>
            <a:noFill/>
          </a:ln>
          <a:effectLst/>
        </p:spPr>
        <p:txBody>
          <a:bodyPr wrap="none" lIns="205740" tIns="51435" rIns="205740" bIns="51435" anchor="ctr"/>
          <a:lstStyle>
            <a:defPPr>
              <a:defRPr kern="1200" smtId="4294967295"/>
            </a:defPPr>
          </a:lstStyle>
          <a:p>
            <a:pPr defTabSz="3527822"/>
            <a:r>
              <a:rPr lang="en-US" sz="3600" dirty="0">
                <a:solidFill>
                  <a:schemeClr val="bg1"/>
                </a:solidFill>
                <a:latin typeface="Amaranth" panose="02000503050000020004" pitchFamily="2" charset="0"/>
              </a:rPr>
              <a:t>Conclusion</a:t>
            </a:r>
          </a:p>
        </p:txBody>
      </p:sp>
      <p:sp>
        <p:nvSpPr>
          <p:cNvPr id="16" name="Rectangle 5">
            <a:extLst>
              <a:ext uri="{FF2B5EF4-FFF2-40B4-BE49-F238E27FC236}">
                <a16:creationId xmlns:a16="http://schemas.microsoft.com/office/drawing/2014/main" id="{620C51D2-3423-4C6C-A077-34B27F321D2D}"/>
              </a:ext>
            </a:extLst>
          </p:cNvPr>
          <p:cNvSpPr>
            <a:spLocks noChangeArrowheads="1"/>
          </p:cNvSpPr>
          <p:nvPr/>
        </p:nvSpPr>
        <p:spPr bwMode="auto">
          <a:xfrm>
            <a:off x="1281898" y="21537939"/>
            <a:ext cx="14824821" cy="914400"/>
          </a:xfrm>
          <a:prstGeom prst="rect">
            <a:avLst/>
          </a:prstGeom>
          <a:solidFill>
            <a:srgbClr val="1482A5"/>
          </a:solidFill>
          <a:ln>
            <a:noFill/>
          </a:ln>
          <a:effectLst/>
        </p:spPr>
        <p:txBody>
          <a:bodyPr wrap="none" lIns="205740" tIns="51435" rIns="205740" bIns="51435" anchor="ctr"/>
          <a:lstStyle>
            <a:defPPr>
              <a:defRPr kern="1200" smtId="4294967295"/>
            </a:defPPr>
          </a:lstStyle>
          <a:p>
            <a:pPr defTabSz="3527822"/>
            <a:r>
              <a:rPr lang="en-US" sz="3600">
                <a:solidFill>
                  <a:schemeClr val="bg1"/>
                </a:solidFill>
                <a:latin typeface="Amaranth" panose="02000503050000020004" pitchFamily="2" charset="0"/>
              </a:rPr>
              <a:t>Methodology</a:t>
            </a:r>
          </a:p>
        </p:txBody>
      </p:sp>
      <p:sp>
        <p:nvSpPr>
          <p:cNvPr id="18" name="Rectangle 5">
            <a:extLst>
              <a:ext uri="{FF2B5EF4-FFF2-40B4-BE49-F238E27FC236}">
                <a16:creationId xmlns:a16="http://schemas.microsoft.com/office/drawing/2014/main" id="{88133C58-052D-4585-823B-31740DB45AF4}"/>
              </a:ext>
            </a:extLst>
          </p:cNvPr>
          <p:cNvSpPr>
            <a:spLocks noChangeArrowheads="1"/>
          </p:cNvSpPr>
          <p:nvPr/>
        </p:nvSpPr>
        <p:spPr bwMode="auto">
          <a:xfrm>
            <a:off x="1428862" y="6172528"/>
            <a:ext cx="14024497" cy="837586"/>
          </a:xfrm>
          <a:prstGeom prst="rect">
            <a:avLst/>
          </a:prstGeom>
          <a:noFill/>
          <a:ln>
            <a:noFill/>
          </a:ln>
          <a:effectLst/>
        </p:spPr>
        <p:txBody>
          <a:bodyPr wrap="none" lIns="102870" tIns="51435" rIns="102870" bIns="51435" anchor="ctr"/>
          <a:lstStyle>
            <a:defPPr>
              <a:defRPr kern="1200" smtId="4294967295"/>
            </a:defPPr>
          </a:lstStyle>
          <a:p>
            <a:pPr defTabSz="3527822"/>
            <a:r>
              <a:rPr lang="en-US" sz="3600">
                <a:solidFill>
                  <a:srgbClr val="235078"/>
                </a:solidFill>
                <a:latin typeface="Amaranth" panose="02000503050000020004" pitchFamily="2" charset="0"/>
              </a:rPr>
              <a:t>Introduction</a:t>
            </a:r>
          </a:p>
        </p:txBody>
      </p:sp>
      <p:sp>
        <p:nvSpPr>
          <p:cNvPr id="230" name="TextBox 229">
            <a:extLst>
              <a:ext uri="{FF2B5EF4-FFF2-40B4-BE49-F238E27FC236}">
                <a16:creationId xmlns:a16="http://schemas.microsoft.com/office/drawing/2014/main" id="{AD2E301E-E7B3-4BB5-B48D-F76D6F65BBE3}"/>
              </a:ext>
            </a:extLst>
          </p:cNvPr>
          <p:cNvSpPr txBox="1"/>
          <p:nvPr/>
        </p:nvSpPr>
        <p:spPr>
          <a:xfrm>
            <a:off x="17148263" y="7010113"/>
            <a:ext cx="14528034" cy="1569660"/>
          </a:xfrm>
          <a:prstGeom prst="rect">
            <a:avLst/>
          </a:prstGeom>
          <a:noFill/>
        </p:spPr>
        <p:txBody>
          <a:bodyPr wrap="square" rtlCol="0">
            <a:spAutoFit/>
          </a:bodyPr>
          <a:lstStyle>
            <a:defPPr>
              <a:defRPr kern="1200" smtId="4294967295"/>
            </a:defPPr>
          </a:lstStyle>
          <a:p>
            <a:pPr marL="342900" indent="-342900">
              <a:buFont typeface="Arial" panose="020B0604020202020204" pitchFamily="34" charset="0"/>
              <a:buChar char="•"/>
            </a:pPr>
            <a:r>
              <a:rPr lang="en-US" sz="2400" dirty="0">
                <a:latin typeface="Titillium Web" panose="00000500000000000000" pitchFamily="2" charset="0"/>
                <a:ea typeface="Open Sans" panose="020B0606030504020204" pitchFamily="34" charset="0"/>
                <a:cs typeface="Open Sans" panose="020B0606030504020204" pitchFamily="34" charset="0"/>
              </a:rPr>
              <a:t>SVM had the lowest prediction accuracy (72%) but was the fastest in calculations.</a:t>
            </a:r>
          </a:p>
          <a:p>
            <a:pPr marL="342900" indent="-342900">
              <a:buFont typeface="Arial" panose="020B0604020202020204" pitchFamily="34" charset="0"/>
              <a:buChar char="•"/>
            </a:pPr>
            <a:r>
              <a:rPr lang="en-US" sz="2400" dirty="0">
                <a:latin typeface="Titillium Web" panose="00000500000000000000" pitchFamily="2" charset="0"/>
                <a:ea typeface="Open Sans" panose="020B0606030504020204" pitchFamily="34" charset="0"/>
                <a:cs typeface="Open Sans" panose="020B0606030504020204" pitchFamily="34" charset="0"/>
              </a:rPr>
              <a:t>RF contributed to raising the accuracy rate, which was 86%.</a:t>
            </a:r>
          </a:p>
          <a:p>
            <a:pPr marL="342900" indent="-342900">
              <a:buFont typeface="Arial" panose="020B0604020202020204" pitchFamily="34" charset="0"/>
              <a:buChar char="•"/>
            </a:pPr>
            <a:r>
              <a:rPr lang="en-US" sz="2400" dirty="0">
                <a:latin typeface="Titillium Web" panose="00000500000000000000" pitchFamily="2" charset="0"/>
                <a:ea typeface="Open Sans" panose="020B0606030504020204" pitchFamily="34" charset="0"/>
                <a:cs typeface="Open Sans" panose="020B0606030504020204" pitchFamily="34" charset="0"/>
              </a:rPr>
              <a:t>Deep ANN after improvement performs excellently at 87%.</a:t>
            </a:r>
          </a:p>
          <a:p>
            <a:pPr marL="342900" indent="-342900">
              <a:buFont typeface="Arial" panose="020B0604020202020204" pitchFamily="34" charset="0"/>
              <a:buChar char="•"/>
            </a:pPr>
            <a:r>
              <a:rPr lang="en-US" sz="2400" dirty="0" err="1">
                <a:latin typeface="Titillium Web" panose="00000500000000000000" pitchFamily="2" charset="0"/>
                <a:ea typeface="Open Sans" panose="020B0606030504020204" pitchFamily="34" charset="0"/>
                <a:cs typeface="Open Sans" panose="020B0606030504020204" pitchFamily="34" charset="0"/>
              </a:rPr>
              <a:t>XGBoost</a:t>
            </a:r>
            <a:r>
              <a:rPr lang="en-US" sz="2400" dirty="0">
                <a:latin typeface="Titillium Web" panose="00000500000000000000" pitchFamily="2" charset="0"/>
                <a:ea typeface="Open Sans" panose="020B0606030504020204" pitchFamily="34" charset="0"/>
                <a:cs typeface="Open Sans" panose="020B0606030504020204" pitchFamily="34" charset="0"/>
              </a:rPr>
              <a:t> predicts the energy efficiency rating band and achieves 89% </a:t>
            </a:r>
            <a:r>
              <a:rPr lang="en-US" sz="2400" dirty="0">
                <a:latin typeface="Titillium Web" panose="00000500000000000000" pitchFamily="2" charset="0"/>
                <a:ea typeface="Open Sans" panose="020B0606030504020204" pitchFamily="34" charset="0"/>
                <a:cs typeface="Open Sans" panose="020B0606030504020204" pitchFamily="34" charset="0"/>
                <a:sym typeface="Wingdings" panose="05000000000000000000" pitchFamily="2" charset="2"/>
              </a:rPr>
              <a:t> Validated to be used in the Chatbot.</a:t>
            </a:r>
            <a:endParaRPr lang="en-US" sz="2400" dirty="0">
              <a:latin typeface="Titillium Web" panose="00000500000000000000" pitchFamily="2" charset="0"/>
              <a:ea typeface="Open Sans" panose="020B0606030504020204" pitchFamily="34" charset="0"/>
              <a:cs typeface="Open Sans" panose="020B0606030504020204" pitchFamily="34" charset="0"/>
            </a:endParaRPr>
          </a:p>
        </p:txBody>
      </p:sp>
      <p:sp>
        <p:nvSpPr>
          <p:cNvPr id="287" name="TextBox 286">
            <a:extLst>
              <a:ext uri="{FF2B5EF4-FFF2-40B4-BE49-F238E27FC236}">
                <a16:creationId xmlns:a16="http://schemas.microsoft.com/office/drawing/2014/main" id="{2C6E9F3E-3183-4639-8BD4-4D30DDD1A58D}"/>
              </a:ext>
            </a:extLst>
          </p:cNvPr>
          <p:cNvSpPr txBox="1"/>
          <p:nvPr/>
        </p:nvSpPr>
        <p:spPr>
          <a:xfrm>
            <a:off x="17064879" y="20479108"/>
            <a:ext cx="14528034" cy="1200329"/>
          </a:xfrm>
          <a:prstGeom prst="rect">
            <a:avLst/>
          </a:prstGeom>
          <a:noFill/>
        </p:spPr>
        <p:txBody>
          <a:bodyPr wrap="square" rtlCol="0">
            <a:spAutoFit/>
          </a:bodyPr>
          <a:lstStyle>
            <a:defPPr>
              <a:defRPr kern="1200" smtId="4294967295"/>
            </a:defPPr>
          </a:lstStyle>
          <a:p>
            <a:r>
              <a:rPr lang="en-US" sz="2400" dirty="0">
                <a:latin typeface="Titillium Web" panose="00000500000000000000" pitchFamily="2" charset="0"/>
                <a:ea typeface="Open Sans" panose="020B0606030504020204" pitchFamily="34" charset="0"/>
                <a:cs typeface="Open Sans" panose="020B0606030504020204" pitchFamily="34" charset="0"/>
              </a:rPr>
              <a:t>We created a prototype of a chatbot that helps predict the energy efficiency rating band for the home after training the models to select the best model with high accuracy which is the </a:t>
            </a:r>
            <a:r>
              <a:rPr lang="en-US" sz="2400" dirty="0" err="1">
                <a:latin typeface="Titillium Web" panose="00000500000000000000" pitchFamily="2" charset="0"/>
                <a:ea typeface="Open Sans" panose="020B0606030504020204" pitchFamily="34" charset="0"/>
                <a:cs typeface="Open Sans" panose="020B0606030504020204" pitchFamily="34" charset="0"/>
              </a:rPr>
              <a:t>XGBoost</a:t>
            </a:r>
            <a:r>
              <a:rPr lang="en-US" sz="2400" dirty="0">
                <a:latin typeface="Titillium Web" panose="00000500000000000000" pitchFamily="2" charset="0"/>
                <a:ea typeface="Open Sans" panose="020B0606030504020204" pitchFamily="34" charset="0"/>
                <a:cs typeface="Open Sans" panose="020B0606030504020204" pitchFamily="34" charset="0"/>
              </a:rPr>
              <a:t>.</a:t>
            </a:r>
          </a:p>
          <a:p>
            <a:endParaRPr lang="en-US" sz="2400" dirty="0">
              <a:latin typeface="Titillium Web" panose="00000500000000000000" pitchFamily="2" charset="0"/>
              <a:ea typeface="Open Sans" panose="020B0606030504020204" pitchFamily="34" charset="0"/>
              <a:cs typeface="Open Sans" panose="020B0606030504020204" pitchFamily="34" charset="0"/>
            </a:endParaRPr>
          </a:p>
        </p:txBody>
      </p:sp>
      <p:sp>
        <p:nvSpPr>
          <p:cNvPr id="20" name="Rectangle 5">
            <a:extLst>
              <a:ext uri="{FF2B5EF4-FFF2-40B4-BE49-F238E27FC236}">
                <a16:creationId xmlns:a16="http://schemas.microsoft.com/office/drawing/2014/main" id="{1D190742-CABF-42B7-98F1-0542A6A25BED}"/>
              </a:ext>
            </a:extLst>
          </p:cNvPr>
          <p:cNvSpPr>
            <a:spLocks noChangeArrowheads="1"/>
          </p:cNvSpPr>
          <p:nvPr/>
        </p:nvSpPr>
        <p:spPr bwMode="auto">
          <a:xfrm>
            <a:off x="17195506" y="38677026"/>
            <a:ext cx="15215974" cy="914400"/>
          </a:xfrm>
          <a:prstGeom prst="rect">
            <a:avLst/>
          </a:prstGeom>
          <a:solidFill>
            <a:srgbClr val="1482A5"/>
          </a:solidFill>
          <a:ln>
            <a:noFill/>
          </a:ln>
          <a:effectLst/>
        </p:spPr>
        <p:txBody>
          <a:bodyPr wrap="none" lIns="205740" tIns="51435" rIns="205740" bIns="51435" anchor="ctr"/>
          <a:lstStyle>
            <a:defPPr>
              <a:defRPr kern="1200" smtId="4294967295"/>
            </a:defPPr>
          </a:lstStyle>
          <a:p>
            <a:pPr defTabSz="3527822"/>
            <a:r>
              <a:rPr lang="en-US" sz="3600" dirty="0">
                <a:solidFill>
                  <a:schemeClr val="bg1"/>
                </a:solidFill>
                <a:latin typeface="Amaranth" panose="02000503050000020004" pitchFamily="2" charset="0"/>
              </a:rPr>
              <a:t>Acknowledgements</a:t>
            </a:r>
          </a:p>
        </p:txBody>
      </p:sp>
      <p:sp>
        <p:nvSpPr>
          <p:cNvPr id="21" name="TextBox 20">
            <a:extLst>
              <a:ext uri="{FF2B5EF4-FFF2-40B4-BE49-F238E27FC236}">
                <a16:creationId xmlns:a16="http://schemas.microsoft.com/office/drawing/2014/main" id="{E50E24C6-4906-4D34-BA71-F03C8FD1076A}"/>
              </a:ext>
            </a:extLst>
          </p:cNvPr>
          <p:cNvSpPr txBox="1"/>
          <p:nvPr/>
        </p:nvSpPr>
        <p:spPr>
          <a:xfrm>
            <a:off x="17064878" y="39850811"/>
            <a:ext cx="11418682" cy="2677656"/>
          </a:xfrm>
          <a:prstGeom prst="rect">
            <a:avLst/>
          </a:prstGeom>
          <a:noFill/>
        </p:spPr>
        <p:txBody>
          <a:bodyPr wrap="square" rtlCol="0">
            <a:spAutoFit/>
          </a:bodyPr>
          <a:lstStyle>
            <a:defPPr>
              <a:defRPr kern="1200" smtId="4294967295"/>
            </a:defPPr>
          </a:lstStyle>
          <a:p>
            <a:r>
              <a:rPr lang="en-US" sz="2400" dirty="0">
                <a:latin typeface="Titillium Web" panose="00000500000000000000" pitchFamily="2" charset="0"/>
                <a:ea typeface="Open Sans" panose="020B0606030504020204" pitchFamily="34" charset="0"/>
                <a:cs typeface="Open Sans" panose="020B0606030504020204" pitchFamily="34" charset="0"/>
              </a:rPr>
              <a:t>All praise is to Allah, praise in abundance, good and blessed. Our completion of this project could not have been accomplished without the support of Allah. Thanks to Allah for giving us knowledge, guidance, and the opportunity to complete this project and reach our objectives. with full gratitude to everyone who supported us, starting with our parents, and friends who believed in our capabilities to finish this semester. We also address a special thanks to Dr. Ines Boufateh for standing with us step by step and finally, we would like to thank ourselves for completing this project. </a:t>
            </a:r>
          </a:p>
        </p:txBody>
      </p:sp>
      <p:sp>
        <p:nvSpPr>
          <p:cNvPr id="22" name="Rectangle 5">
            <a:extLst>
              <a:ext uri="{FF2B5EF4-FFF2-40B4-BE49-F238E27FC236}">
                <a16:creationId xmlns:a16="http://schemas.microsoft.com/office/drawing/2014/main" id="{435770D1-B565-D34D-A3C9-608F988B68DA}"/>
              </a:ext>
            </a:extLst>
          </p:cNvPr>
          <p:cNvSpPr>
            <a:spLocks noChangeArrowheads="1"/>
          </p:cNvSpPr>
          <p:nvPr/>
        </p:nvSpPr>
        <p:spPr bwMode="auto">
          <a:xfrm>
            <a:off x="1050471" y="14729999"/>
            <a:ext cx="14824821" cy="914400"/>
          </a:xfrm>
          <a:prstGeom prst="rect">
            <a:avLst/>
          </a:prstGeom>
          <a:solidFill>
            <a:srgbClr val="1482A5"/>
          </a:solidFill>
          <a:ln>
            <a:noFill/>
          </a:ln>
          <a:effectLst/>
        </p:spPr>
        <p:txBody>
          <a:bodyPr wrap="none" lIns="205740" tIns="51435" rIns="205740" bIns="51435" anchor="ctr"/>
          <a:lstStyle>
            <a:defPPr>
              <a:defRPr kern="1200" smtId="4294967295"/>
            </a:defPPr>
          </a:lstStyle>
          <a:p>
            <a:pPr defTabSz="3527822"/>
            <a:r>
              <a:rPr lang="en-US" sz="3600" dirty="0">
                <a:solidFill>
                  <a:schemeClr val="bg1"/>
                </a:solidFill>
                <a:latin typeface="Amaranth" panose="02000503050000020004" pitchFamily="2" charset="0"/>
              </a:rPr>
              <a:t>Objectives</a:t>
            </a:r>
          </a:p>
        </p:txBody>
      </p:sp>
      <p:sp>
        <p:nvSpPr>
          <p:cNvPr id="23" name="Text Box 6">
            <a:extLst>
              <a:ext uri="{FF2B5EF4-FFF2-40B4-BE49-F238E27FC236}">
                <a16:creationId xmlns:a16="http://schemas.microsoft.com/office/drawing/2014/main" id="{52A9C0B8-C3BD-6343-B56B-D49BF7461CD0}"/>
              </a:ext>
            </a:extLst>
          </p:cNvPr>
          <p:cNvSpPr txBox="1">
            <a:spLocks noChangeArrowheads="1"/>
          </p:cNvSpPr>
          <p:nvPr/>
        </p:nvSpPr>
        <p:spPr bwMode="auto">
          <a:xfrm>
            <a:off x="1028699" y="16041279"/>
            <a:ext cx="14824821" cy="45358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2870" tIns="51435" rIns="102870" bIns="51435">
            <a:spAutoFit/>
          </a:bodyPr>
          <a:lstStyle>
            <a:defPPr>
              <a:defRPr kern="1200" smtId="4294967295"/>
            </a:defPPr>
            <a:lvl1pPr defTabSz="4703763" eaLnBrk="0" hangingPunct="0">
              <a:defRPr sz="9300">
                <a:solidFill>
                  <a:schemeClr val="tx1"/>
                </a:solidFill>
                <a:latin typeface="Arial"/>
              </a:defRPr>
            </a:lvl1pPr>
            <a:lvl2pPr marL="742950" indent="-285750" defTabSz="4703763" eaLnBrk="0" hangingPunct="0">
              <a:defRPr sz="9300">
                <a:solidFill>
                  <a:schemeClr val="tx1"/>
                </a:solidFill>
                <a:latin typeface="Arial"/>
              </a:defRPr>
            </a:lvl2pPr>
            <a:lvl3pPr marL="1143000" indent="-228600" defTabSz="4703763" eaLnBrk="0" hangingPunct="0">
              <a:defRPr sz="9300">
                <a:solidFill>
                  <a:schemeClr val="tx1"/>
                </a:solidFill>
                <a:latin typeface="Arial"/>
              </a:defRPr>
            </a:lvl3pPr>
            <a:lvl4pPr marL="1600200" indent="-228600" defTabSz="4703763" eaLnBrk="0" hangingPunct="0">
              <a:defRPr sz="9300">
                <a:solidFill>
                  <a:schemeClr val="tx1"/>
                </a:solidFill>
                <a:latin typeface="Arial"/>
              </a:defRPr>
            </a:lvl4pPr>
            <a:lvl5pPr marL="2057400" indent="-228600" defTabSz="4703763" eaLnBrk="0" hangingPunct="0">
              <a:defRPr sz="9300">
                <a:solidFill>
                  <a:schemeClr val="tx1"/>
                </a:solidFill>
                <a:latin typeface="Arial"/>
              </a:defRPr>
            </a:lvl5pPr>
            <a:lvl6pPr marL="2514600" indent="-228600" defTabSz="4703763" eaLnBrk="0" fontAlgn="base" hangingPunct="0">
              <a:spcBef>
                <a:spcPct val="0"/>
              </a:spcBef>
              <a:spcAft>
                <a:spcPct val="0"/>
              </a:spcAft>
              <a:defRPr sz="9300">
                <a:solidFill>
                  <a:schemeClr val="tx1"/>
                </a:solidFill>
                <a:latin typeface="Arial"/>
              </a:defRPr>
            </a:lvl6pPr>
            <a:lvl7pPr marL="2971800" indent="-228600" defTabSz="4703763" eaLnBrk="0" fontAlgn="base" hangingPunct="0">
              <a:spcBef>
                <a:spcPct val="0"/>
              </a:spcBef>
              <a:spcAft>
                <a:spcPct val="0"/>
              </a:spcAft>
              <a:defRPr sz="9300">
                <a:solidFill>
                  <a:schemeClr val="tx1"/>
                </a:solidFill>
                <a:latin typeface="Arial"/>
              </a:defRPr>
            </a:lvl7pPr>
            <a:lvl8pPr marL="3429000" indent="-228600" defTabSz="4703763" eaLnBrk="0" fontAlgn="base" hangingPunct="0">
              <a:spcBef>
                <a:spcPct val="0"/>
              </a:spcBef>
              <a:spcAft>
                <a:spcPct val="0"/>
              </a:spcAft>
              <a:defRPr sz="9300">
                <a:solidFill>
                  <a:schemeClr val="tx1"/>
                </a:solidFill>
                <a:latin typeface="Arial"/>
              </a:defRPr>
            </a:lvl8pPr>
            <a:lvl9pPr marL="3886200" indent="-228600" defTabSz="4703763" eaLnBrk="0" fontAlgn="base" hangingPunct="0">
              <a:spcBef>
                <a:spcPct val="0"/>
              </a:spcBef>
              <a:spcAft>
                <a:spcPct val="0"/>
              </a:spcAft>
              <a:defRPr sz="9300">
                <a:solidFill>
                  <a:schemeClr val="tx1"/>
                </a:solidFill>
                <a:latin typeface="Arial"/>
              </a:defRPr>
            </a:lvl9pPr>
          </a:lstStyle>
          <a:p>
            <a:pPr marL="457200" indent="-457200">
              <a:buAutoNum type="arabicPeriod"/>
            </a:pPr>
            <a:r>
              <a:rPr lang="en-US" sz="2400" dirty="0">
                <a:latin typeface="Titillium Web" panose="00000500000000000000" pitchFamily="2" charset="0"/>
                <a:ea typeface="Open Sans" panose="020B0606030504020204" pitchFamily="34" charset="0"/>
                <a:cs typeface="Open Sans" panose="020B0606030504020204" pitchFamily="34" charset="0"/>
              </a:rPr>
              <a:t>Literature review of Energy Efficiency in Housing domain to distinguish our work by developing new ideas based on Machine Learning to help the consumers in evaluating their houses’ energy efficiency profile. </a:t>
            </a:r>
            <a:br>
              <a:rPr lang="en-US" sz="2400" dirty="0">
                <a:latin typeface="Titillium Web" panose="00000500000000000000" pitchFamily="2" charset="0"/>
                <a:ea typeface="Open Sans" panose="020B0606030504020204" pitchFamily="34" charset="0"/>
                <a:cs typeface="Open Sans" panose="020B0606030504020204" pitchFamily="34" charset="0"/>
              </a:rPr>
            </a:br>
            <a:endParaRPr lang="en-US" sz="2400" dirty="0">
              <a:latin typeface="Titillium Web" panose="00000500000000000000" pitchFamily="2" charset="0"/>
              <a:ea typeface="Open Sans" panose="020B0606030504020204" pitchFamily="34" charset="0"/>
              <a:cs typeface="Open Sans" panose="020B0606030504020204" pitchFamily="34" charset="0"/>
            </a:endParaRPr>
          </a:p>
          <a:p>
            <a:pPr marL="457200" indent="-457200">
              <a:buAutoNum type="arabicPeriod"/>
            </a:pPr>
            <a:r>
              <a:rPr lang="en-US" sz="2400" dirty="0">
                <a:latin typeface="Titillium Web" panose="00000500000000000000" pitchFamily="2" charset="0"/>
                <a:ea typeface="Open Sans" panose="020B0606030504020204" pitchFamily="34" charset="0"/>
                <a:cs typeface="Open Sans" panose="020B0606030504020204" pitchFamily="34" charset="0"/>
              </a:rPr>
              <a:t>Data collection, exploration, preparation and pre-processing to ensure a good quality input for our Machine Learning Models. </a:t>
            </a:r>
            <a:br>
              <a:rPr lang="en-US" sz="2400" dirty="0">
                <a:latin typeface="Titillium Web" panose="00000500000000000000" pitchFamily="2" charset="0"/>
                <a:ea typeface="Open Sans" panose="020B0606030504020204" pitchFamily="34" charset="0"/>
                <a:cs typeface="Open Sans" panose="020B0606030504020204" pitchFamily="34" charset="0"/>
              </a:rPr>
            </a:br>
            <a:endParaRPr lang="en-US" sz="2400" dirty="0">
              <a:latin typeface="Titillium Web" panose="00000500000000000000" pitchFamily="2" charset="0"/>
              <a:ea typeface="Open Sans" panose="020B0606030504020204" pitchFamily="34" charset="0"/>
              <a:cs typeface="Open Sans" panose="020B0606030504020204" pitchFamily="34" charset="0"/>
            </a:endParaRPr>
          </a:p>
          <a:p>
            <a:pPr marL="457200" indent="-457200">
              <a:buAutoNum type="arabicPeriod"/>
            </a:pPr>
            <a:r>
              <a:rPr lang="en-US" sz="2400" dirty="0">
                <a:latin typeface="Titillium Web" panose="00000500000000000000" pitchFamily="2" charset="0"/>
                <a:ea typeface="Open Sans" panose="020B0606030504020204" pitchFamily="34" charset="0"/>
                <a:cs typeface="Open Sans" panose="020B0606030504020204" pitchFamily="34" charset="0"/>
              </a:rPr>
              <a:t> Model building and validation of the optimal result.</a:t>
            </a:r>
            <a:br>
              <a:rPr lang="en-US" sz="2400" dirty="0">
                <a:latin typeface="Titillium Web" panose="00000500000000000000" pitchFamily="2" charset="0"/>
                <a:ea typeface="Open Sans" panose="020B0606030504020204" pitchFamily="34" charset="0"/>
                <a:cs typeface="Open Sans" panose="020B0606030504020204" pitchFamily="34" charset="0"/>
              </a:rPr>
            </a:br>
            <a:endParaRPr lang="en-US" sz="2400" dirty="0">
              <a:latin typeface="Titillium Web" panose="00000500000000000000" pitchFamily="2" charset="0"/>
              <a:ea typeface="Open Sans" panose="020B0606030504020204" pitchFamily="34" charset="0"/>
              <a:cs typeface="Open Sans" panose="020B0606030504020204" pitchFamily="34" charset="0"/>
            </a:endParaRPr>
          </a:p>
          <a:p>
            <a:pPr marL="457200" indent="-457200">
              <a:buAutoNum type="arabicPeriod"/>
            </a:pPr>
            <a:r>
              <a:rPr lang="en-US" sz="2400" dirty="0">
                <a:latin typeface="Titillium Web" panose="00000500000000000000" pitchFamily="2" charset="0"/>
                <a:ea typeface="Open Sans" panose="020B0606030504020204" pitchFamily="34" charset="0"/>
                <a:cs typeface="Open Sans" panose="020B0606030504020204" pitchFamily="34" charset="0"/>
              </a:rPr>
              <a:t>Chatbot development and implementation of machine learning model.</a:t>
            </a:r>
            <a:br>
              <a:rPr lang="en-US" sz="2400" dirty="0">
                <a:latin typeface="Titillium Web" panose="00000500000000000000" pitchFamily="2" charset="0"/>
                <a:ea typeface="Open Sans" panose="020B0606030504020204" pitchFamily="34" charset="0"/>
                <a:cs typeface="Open Sans" panose="020B0606030504020204" pitchFamily="34" charset="0"/>
              </a:rPr>
            </a:br>
            <a:endParaRPr lang="en-US" sz="2400" dirty="0">
              <a:latin typeface="Titillium Web" panose="00000500000000000000" pitchFamily="2" charset="0"/>
              <a:ea typeface="Open Sans" panose="020B0606030504020204" pitchFamily="34" charset="0"/>
              <a:cs typeface="Open Sans" panose="020B0606030504020204" pitchFamily="34" charset="0"/>
            </a:endParaRPr>
          </a:p>
          <a:p>
            <a:pPr marL="457200" indent="-457200">
              <a:buAutoNum type="arabicPeriod"/>
            </a:pPr>
            <a:r>
              <a:rPr lang="en-US" sz="2400" dirty="0">
                <a:latin typeface="Titillium Web" panose="00000500000000000000" pitchFamily="2" charset="0"/>
                <a:ea typeface="Open Sans" panose="020B0606030504020204" pitchFamily="34" charset="0"/>
                <a:cs typeface="Open Sans" panose="020B0606030504020204" pitchFamily="34" charset="0"/>
              </a:rPr>
              <a:t>Results communication and recommendations for future work.</a:t>
            </a:r>
          </a:p>
          <a:p>
            <a:endParaRPr lang="en-US" sz="2400" dirty="0">
              <a:latin typeface="Titillium Web" panose="00000500000000000000" pitchFamily="2" charset="0"/>
              <a:ea typeface="Open Sans" panose="020B0606030504020204" pitchFamily="34" charset="0"/>
              <a:cs typeface="Open Sans" panose="020B0606030504020204" pitchFamily="34" charset="0"/>
            </a:endParaRPr>
          </a:p>
        </p:txBody>
      </p:sp>
      <p:sp>
        <p:nvSpPr>
          <p:cNvPr id="24" name="Rectangle 5">
            <a:extLst>
              <a:ext uri="{FF2B5EF4-FFF2-40B4-BE49-F238E27FC236}">
                <a16:creationId xmlns:a16="http://schemas.microsoft.com/office/drawing/2014/main" id="{01784E34-44A8-E244-95EA-40C08C368155}"/>
              </a:ext>
            </a:extLst>
          </p:cNvPr>
          <p:cNvSpPr>
            <a:spLocks noChangeArrowheads="1"/>
          </p:cNvSpPr>
          <p:nvPr/>
        </p:nvSpPr>
        <p:spPr bwMode="auto">
          <a:xfrm>
            <a:off x="17064878" y="35212974"/>
            <a:ext cx="15324830" cy="914400"/>
          </a:xfrm>
          <a:prstGeom prst="rect">
            <a:avLst/>
          </a:prstGeom>
          <a:solidFill>
            <a:srgbClr val="1482A5"/>
          </a:solidFill>
          <a:ln>
            <a:noFill/>
          </a:ln>
          <a:effectLst/>
        </p:spPr>
        <p:txBody>
          <a:bodyPr wrap="none" lIns="205740" tIns="51435" rIns="205740" bIns="51435" anchor="ctr"/>
          <a:lstStyle>
            <a:defPPr>
              <a:defRPr kern="1200" smtId="4294967295"/>
            </a:defPPr>
          </a:lstStyle>
          <a:p>
            <a:pPr defTabSz="3527822"/>
            <a:r>
              <a:rPr lang="en-US" sz="3600" dirty="0">
                <a:solidFill>
                  <a:schemeClr val="bg1"/>
                </a:solidFill>
                <a:latin typeface="Amaranth" panose="02000503050000020004" pitchFamily="2" charset="0"/>
              </a:rPr>
              <a:t>References</a:t>
            </a:r>
          </a:p>
        </p:txBody>
      </p:sp>
      <p:sp>
        <p:nvSpPr>
          <p:cNvPr id="25" name="TextBox 24">
            <a:extLst>
              <a:ext uri="{FF2B5EF4-FFF2-40B4-BE49-F238E27FC236}">
                <a16:creationId xmlns:a16="http://schemas.microsoft.com/office/drawing/2014/main" id="{DA251ED0-DCFE-DF46-90E7-23CAFC8616F0}"/>
              </a:ext>
            </a:extLst>
          </p:cNvPr>
          <p:cNvSpPr txBox="1"/>
          <p:nvPr/>
        </p:nvSpPr>
        <p:spPr>
          <a:xfrm>
            <a:off x="17064879" y="36376863"/>
            <a:ext cx="14528034" cy="1938992"/>
          </a:xfrm>
          <a:prstGeom prst="rect">
            <a:avLst/>
          </a:prstGeom>
          <a:noFill/>
        </p:spPr>
        <p:txBody>
          <a:bodyPr wrap="square" rtlCol="0">
            <a:spAutoFit/>
          </a:bodyPr>
          <a:lstStyle>
            <a:defPPr>
              <a:defRPr kern="1200" smtId="4294967295"/>
            </a:defPPr>
          </a:lstStyle>
          <a:p>
            <a:r>
              <a:rPr lang="en-US" sz="2400" dirty="0">
                <a:latin typeface="Titillium Web" panose="00000500000000000000" pitchFamily="2" charset="0"/>
                <a:ea typeface="Open Sans" panose="020B0606030504020204" pitchFamily="34" charset="0"/>
                <a:cs typeface="Open Sans" panose="020B0606030504020204" pitchFamily="34" charset="0"/>
              </a:rPr>
              <a:t>[1] "Saudi Arabia Energy . "،Available in: https://www.worldometers.info/energy/saudi-arabiaenergy</a:t>
            </a:r>
          </a:p>
          <a:p>
            <a:r>
              <a:rPr lang="en-US" sz="2400" dirty="0">
                <a:latin typeface="Titillium Web" panose="00000500000000000000" pitchFamily="2" charset="0"/>
                <a:ea typeface="Open Sans" panose="020B0606030504020204" pitchFamily="34" charset="0"/>
                <a:cs typeface="Open Sans" panose="020B0606030504020204" pitchFamily="34" charset="0"/>
              </a:rPr>
              <a:t>[2] "Energy &amp; Sustainability “ Available in: </a:t>
            </a:r>
            <a:r>
              <a:rPr lang="en-US" sz="2400" dirty="0">
                <a:latin typeface="Titillium Web" panose="00000500000000000000" pitchFamily="2" charset="0"/>
                <a:ea typeface="Open Sans" panose="020B0606030504020204" pitchFamily="34" charset="0"/>
                <a:cs typeface="Open Sans" panose="020B0606030504020204" pitchFamily="34" charset="0"/>
                <a:hlinkClick r:id="rId2"/>
              </a:rPr>
              <a:t>https://www.vision2030.gov.sa/thekingdom/explore/energy./</a:t>
            </a:r>
            <a:endParaRPr lang="en-US" sz="2400" dirty="0">
              <a:latin typeface="Titillium Web" panose="00000500000000000000" pitchFamily="2" charset="0"/>
              <a:ea typeface="Open Sans" panose="020B0606030504020204" pitchFamily="34" charset="0"/>
              <a:cs typeface="Open Sans" panose="020B0606030504020204" pitchFamily="34" charset="0"/>
            </a:endParaRPr>
          </a:p>
          <a:p>
            <a:r>
              <a:rPr lang="en-US" sz="2400" dirty="0">
                <a:latin typeface="Titillium Web" panose="00000500000000000000" pitchFamily="2" charset="0"/>
                <a:ea typeface="Open Sans" panose="020B0606030504020204" pitchFamily="34" charset="0"/>
                <a:cs typeface="Open Sans" panose="020B0606030504020204" pitchFamily="34" charset="0"/>
              </a:rPr>
              <a:t>[3] </a:t>
            </a:r>
            <a:r>
              <a:rPr lang="en-US" sz="2400" dirty="0" err="1">
                <a:latin typeface="Titillium Web" panose="00000500000000000000" pitchFamily="2" charset="0"/>
                <a:ea typeface="Open Sans" panose="020B0606030504020204" pitchFamily="34" charset="0"/>
                <a:cs typeface="Open Sans" panose="020B0606030504020204" pitchFamily="34" charset="0"/>
              </a:rPr>
              <a:t>Maoran</a:t>
            </a:r>
            <a:r>
              <a:rPr lang="en-US" sz="2400" dirty="0">
                <a:latin typeface="Titillium Web" panose="00000500000000000000" pitchFamily="2" charset="0"/>
                <a:ea typeface="Open Sans" panose="020B0606030504020204" pitchFamily="34" charset="0"/>
                <a:cs typeface="Open Sans" panose="020B0606030504020204" pitchFamily="34" charset="0"/>
              </a:rPr>
              <a:t> Sun: “Building Energy Efficiency” Glasgow 27 July</a:t>
            </a:r>
            <a:r>
              <a:rPr lang="ar-SA" sz="2400" dirty="0">
                <a:latin typeface="Titillium Web" panose="00000500000000000000" pitchFamily="2" charset="0"/>
                <a:ea typeface="Open Sans" panose="020B0606030504020204" pitchFamily="34" charset="0"/>
                <a:cs typeface="Open Sans" panose="020B0606030504020204" pitchFamily="34" charset="0"/>
              </a:rPr>
              <a:t>. 2022.</a:t>
            </a:r>
            <a:r>
              <a:rPr lang="en-US" sz="2400" dirty="0">
                <a:latin typeface="Titillium Web" panose="00000500000000000000" pitchFamily="2" charset="0"/>
                <a:ea typeface="Open Sans" panose="020B0606030504020204" pitchFamily="34" charset="0"/>
                <a:cs typeface="Open Sans" panose="020B0606030504020204" pitchFamily="34" charset="0"/>
              </a:rPr>
              <a:t>Available in: https://zenodo.org/record/6913572#.YyxtsKRBy3A.</a:t>
            </a:r>
          </a:p>
          <a:p>
            <a:endParaRPr lang="en-US" sz="2400" dirty="0">
              <a:latin typeface="Titillium Web" panose="00000500000000000000" pitchFamily="2" charset="0"/>
              <a:ea typeface="Open Sans" panose="020B0606030504020204" pitchFamily="34" charset="0"/>
              <a:cs typeface="Open Sans" panose="020B0606030504020204" pitchFamily="34" charset="0"/>
            </a:endParaRPr>
          </a:p>
        </p:txBody>
      </p:sp>
      <p:sp>
        <p:nvSpPr>
          <p:cNvPr id="13" name="Rectangle 12">
            <a:extLst>
              <a:ext uri="{FF2B5EF4-FFF2-40B4-BE49-F238E27FC236}">
                <a16:creationId xmlns:a16="http://schemas.microsoft.com/office/drawing/2014/main" id="{7E4B1285-9B33-4184-A99E-DDCB897B58DC}"/>
              </a:ext>
            </a:extLst>
          </p:cNvPr>
          <p:cNvSpPr/>
          <p:nvPr/>
        </p:nvSpPr>
        <p:spPr bwMode="auto">
          <a:xfrm>
            <a:off x="656492" y="602125"/>
            <a:ext cx="31494463" cy="3587555"/>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702175" rtl="0" eaLnBrk="1" fontAlgn="base" latinLnBrk="0" hangingPunct="1">
              <a:lnSpc>
                <a:spcPct val="100000"/>
              </a:lnSpc>
              <a:spcBef>
                <a:spcPct val="0"/>
              </a:spcBef>
              <a:spcAft>
                <a:spcPct val="0"/>
              </a:spcAft>
              <a:buClrTx/>
              <a:buSzTx/>
              <a:buFontTx/>
              <a:buNone/>
              <a:tabLst/>
            </a:pPr>
            <a:endParaRPr kumimoji="0" lang="en-GB" sz="9300" b="0" i="0" u="none" strike="noStrike" cap="none" normalizeH="0" baseline="0" dirty="0">
              <a:ln>
                <a:noFill/>
              </a:ln>
              <a:solidFill>
                <a:schemeClr val="tx1"/>
              </a:solidFill>
              <a:effectLst/>
              <a:latin typeface="Arial" pitchFamily="34" charset="0"/>
            </a:endParaRPr>
          </a:p>
        </p:txBody>
      </p:sp>
      <p:pic>
        <p:nvPicPr>
          <p:cNvPr id="12" name="Picture 11" descr="A picture containing graphical user interface&#10;&#10;Description automatically generated">
            <a:extLst>
              <a:ext uri="{FF2B5EF4-FFF2-40B4-BE49-F238E27FC236}">
                <a16:creationId xmlns:a16="http://schemas.microsoft.com/office/drawing/2014/main" id="{DB63C00A-403D-43DF-8449-DBD3C1BCDF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863698" y="911050"/>
            <a:ext cx="10178402" cy="3168581"/>
          </a:xfrm>
          <a:prstGeom prst="rect">
            <a:avLst/>
          </a:prstGeom>
        </p:spPr>
      </p:pic>
      <p:sp>
        <p:nvSpPr>
          <p:cNvPr id="31" name="Title 11">
            <a:extLst>
              <a:ext uri="{FF2B5EF4-FFF2-40B4-BE49-F238E27FC236}">
                <a16:creationId xmlns:a16="http://schemas.microsoft.com/office/drawing/2014/main" id="{A3F6428D-1FA6-42BA-BAEA-3577E1620F6B}"/>
              </a:ext>
            </a:extLst>
          </p:cNvPr>
          <p:cNvSpPr txBox="1"/>
          <p:nvPr/>
        </p:nvSpPr>
        <p:spPr>
          <a:xfrm>
            <a:off x="876300" y="131274"/>
            <a:ext cx="30460838" cy="2060201"/>
          </a:xfrm>
          <a:prstGeom prst="rect">
            <a:avLst/>
          </a:prstGeom>
        </p:spPr>
        <p:txBody>
          <a:bodyPr lIns="96012" tIns="48006" rIns="96012" bIns="48006"/>
          <a:lstStyle>
            <a:defPPr>
              <a:defRPr kern="1200" smtId="4294967295"/>
            </a:defPPr>
            <a:lvl1pPr algn="ctr" defTabSz="4389028" rtl="0" eaLnBrk="1" latinLnBrk="0" hangingPunct="1">
              <a:spcBef>
                <a:spcPct val="0"/>
              </a:spcBef>
              <a:buNone/>
              <a:defRPr sz="13400" kern="1200">
                <a:solidFill>
                  <a:schemeClr val="tx1"/>
                </a:solidFill>
                <a:latin typeface="+mj-lt"/>
                <a:ea typeface="+mj-ea"/>
                <a:cs typeface="+mj-cs"/>
              </a:defRPr>
            </a:lvl1pPr>
          </a:lstStyle>
          <a:p>
            <a:pPr algn="l"/>
            <a:br>
              <a:rPr lang="en-US" sz="6400" dirty="0">
                <a:solidFill>
                  <a:srgbClr val="235078"/>
                </a:solidFill>
                <a:latin typeface="Amaranth" panose="02000503050000020004" pitchFamily="2" charset="0"/>
              </a:rPr>
            </a:br>
            <a:r>
              <a:rPr lang="en-US" sz="6400" dirty="0">
                <a:solidFill>
                  <a:srgbClr val="235078"/>
                </a:solidFill>
                <a:latin typeface="Amaranth" panose="02000503050000020004" pitchFamily="2" charset="0"/>
              </a:rPr>
              <a:t>Houses' Energy Efficiency Prediction</a:t>
            </a:r>
          </a:p>
          <a:p>
            <a:pPr algn="l"/>
            <a:endParaRPr lang="en-US" sz="6400" dirty="0">
              <a:solidFill>
                <a:srgbClr val="235078"/>
              </a:solidFill>
              <a:latin typeface="Amaranth" panose="02000503050000020004" pitchFamily="2" charset="0"/>
            </a:endParaRPr>
          </a:p>
        </p:txBody>
      </p:sp>
      <p:sp>
        <p:nvSpPr>
          <p:cNvPr id="35" name="Text Placeholder 16">
            <a:extLst>
              <a:ext uri="{FF2B5EF4-FFF2-40B4-BE49-F238E27FC236}">
                <a16:creationId xmlns:a16="http://schemas.microsoft.com/office/drawing/2014/main" id="{30C08963-BE29-4B96-B122-F15F02A3F7E3}"/>
              </a:ext>
            </a:extLst>
          </p:cNvPr>
          <p:cNvSpPr txBox="1"/>
          <p:nvPr/>
        </p:nvSpPr>
        <p:spPr>
          <a:xfrm>
            <a:off x="961292" y="2662326"/>
            <a:ext cx="30375846" cy="775946"/>
          </a:xfrm>
          <a:prstGeom prst="rect">
            <a:avLst/>
          </a:prstGeom>
        </p:spPr>
        <p:txBody>
          <a:bodyPr lIns="96012" tIns="48006" rIns="96012" bIns="48006"/>
          <a:lstStyle>
            <a:defPPr>
              <a:defRPr kern="1200" smtId="4294967295"/>
            </a:defPPr>
            <a:lvl1pPr marL="0" indent="0" algn="l" defTabSz="4389028" rtl="0" eaLnBrk="1" latinLnBrk="0" hangingPunct="1">
              <a:spcBef>
                <a:spcPct val="20000"/>
              </a:spcBef>
              <a:buFont typeface="Arial" pitchFamily="34" charset="0"/>
              <a:buNone/>
              <a:defRPr sz="13400" kern="1200" baseline="0">
                <a:solidFill>
                  <a:schemeClr val="tx1"/>
                </a:solidFill>
                <a:latin typeface="+mn-lt"/>
                <a:ea typeface="+mn-ea"/>
                <a:cs typeface="+mn-cs"/>
              </a:defRPr>
            </a:lvl1pPr>
            <a:lvl2pPr marL="3566086" indent="-1371572" algn="l" defTabSz="4389028" rtl="0" eaLnBrk="1" latinLnBrk="0" hangingPunct="1">
              <a:spcBef>
                <a:spcPct val="20000"/>
              </a:spcBef>
              <a:buFont typeface="Arial" pitchFamily="34" charset="0"/>
              <a:buChar char="–"/>
              <a:defRPr sz="13400" kern="1200">
                <a:solidFill>
                  <a:schemeClr val="tx1"/>
                </a:solidFill>
                <a:latin typeface="+mn-lt"/>
                <a:ea typeface="+mn-ea"/>
                <a:cs typeface="+mn-cs"/>
              </a:defRPr>
            </a:lvl2pPr>
            <a:lvl3pPr marL="5486286" indent="-1097257" algn="l" defTabSz="4389028" rtl="0" eaLnBrk="1" latinLnBrk="0" hangingPunct="1">
              <a:spcBef>
                <a:spcPct val="20000"/>
              </a:spcBef>
              <a:buFont typeface="Arial" pitchFamily="34" charset="0"/>
              <a:buChar char="•"/>
              <a:defRPr sz="11500" kern="1200">
                <a:solidFill>
                  <a:schemeClr val="tx1"/>
                </a:solidFill>
                <a:latin typeface="+mn-lt"/>
                <a:ea typeface="+mn-ea"/>
                <a:cs typeface="+mn-cs"/>
              </a:defRPr>
            </a:lvl3pPr>
            <a:lvl4pPr marL="7680800"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4pPr>
            <a:lvl5pPr marL="9875314"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5pPr>
            <a:lvl6pPr marL="12069828"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6pPr>
            <a:lvl7pPr marL="14264342"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7pPr>
            <a:lvl8pPr marL="16458857"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8pPr>
            <a:lvl9pPr marL="18653371"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9pPr>
          </a:lstStyle>
          <a:p>
            <a:r>
              <a:rPr lang="en-US" sz="4200" dirty="0" err="1">
                <a:solidFill>
                  <a:srgbClr val="235078"/>
                </a:solidFill>
                <a:latin typeface="Titillium Web" panose="00000500000000000000" pitchFamily="2" charset="0"/>
              </a:rPr>
              <a:t>Waad</a:t>
            </a:r>
            <a:r>
              <a:rPr lang="en-US" sz="4200" dirty="0">
                <a:solidFill>
                  <a:srgbClr val="235078"/>
                </a:solidFill>
                <a:latin typeface="Titillium Web" panose="00000500000000000000" pitchFamily="2" charset="0"/>
              </a:rPr>
              <a:t> </a:t>
            </a:r>
            <a:r>
              <a:rPr lang="en-US" sz="4200" dirty="0" err="1">
                <a:solidFill>
                  <a:srgbClr val="235078"/>
                </a:solidFill>
                <a:latin typeface="Titillium Web" panose="00000500000000000000" pitchFamily="2" charset="0"/>
              </a:rPr>
              <a:t>Aljehani</a:t>
            </a:r>
            <a:r>
              <a:rPr lang="en-US" sz="4200" dirty="0">
                <a:solidFill>
                  <a:srgbClr val="235078"/>
                </a:solidFill>
                <a:latin typeface="Titillium Web" panose="00000500000000000000" pitchFamily="2" charset="0"/>
              </a:rPr>
              <a:t>, Amal </a:t>
            </a:r>
            <a:r>
              <a:rPr lang="en-US" sz="4200" dirty="0" err="1">
                <a:solidFill>
                  <a:srgbClr val="235078"/>
                </a:solidFill>
                <a:latin typeface="Titillium Web" panose="00000500000000000000" pitchFamily="2" charset="0"/>
              </a:rPr>
              <a:t>Alharthie</a:t>
            </a:r>
            <a:r>
              <a:rPr lang="en-US" sz="4200" dirty="0">
                <a:solidFill>
                  <a:srgbClr val="235078"/>
                </a:solidFill>
                <a:latin typeface="Titillium Web" panose="00000500000000000000" pitchFamily="2" charset="0"/>
              </a:rPr>
              <a:t>, </a:t>
            </a:r>
            <a:r>
              <a:rPr lang="en-US" sz="4200" dirty="0" err="1">
                <a:solidFill>
                  <a:srgbClr val="235078"/>
                </a:solidFill>
                <a:latin typeface="Titillium Web" panose="00000500000000000000" pitchFamily="2" charset="0"/>
              </a:rPr>
              <a:t>Bedar</a:t>
            </a:r>
            <a:r>
              <a:rPr lang="en-US" sz="4200" dirty="0">
                <a:solidFill>
                  <a:srgbClr val="235078"/>
                </a:solidFill>
                <a:latin typeface="Titillium Web" panose="00000500000000000000" pitchFamily="2" charset="0"/>
              </a:rPr>
              <a:t> </a:t>
            </a:r>
            <a:r>
              <a:rPr lang="en-US" sz="4200" dirty="0" err="1">
                <a:solidFill>
                  <a:srgbClr val="235078"/>
                </a:solidFill>
                <a:latin typeface="Titillium Web" panose="00000500000000000000" pitchFamily="2" charset="0"/>
              </a:rPr>
              <a:t>Bahassan</a:t>
            </a:r>
            <a:r>
              <a:rPr lang="en-US" sz="4200" dirty="0">
                <a:solidFill>
                  <a:srgbClr val="235078"/>
                </a:solidFill>
                <a:latin typeface="Titillium Web" panose="00000500000000000000" pitchFamily="2" charset="0"/>
              </a:rPr>
              <a:t>, </a:t>
            </a:r>
            <a:r>
              <a:rPr lang="en-US" sz="4200" dirty="0" err="1">
                <a:solidFill>
                  <a:srgbClr val="235078"/>
                </a:solidFill>
                <a:latin typeface="Titillium Web" panose="00000500000000000000" pitchFamily="2" charset="0"/>
              </a:rPr>
              <a:t>Ghaidaa</a:t>
            </a:r>
            <a:r>
              <a:rPr lang="en-US" sz="4200" dirty="0">
                <a:solidFill>
                  <a:srgbClr val="235078"/>
                </a:solidFill>
                <a:latin typeface="Titillium Web" panose="00000500000000000000" pitchFamily="2" charset="0"/>
              </a:rPr>
              <a:t> </a:t>
            </a:r>
            <a:r>
              <a:rPr lang="en-US" sz="4200" dirty="0" err="1">
                <a:solidFill>
                  <a:srgbClr val="235078"/>
                </a:solidFill>
                <a:latin typeface="Titillium Web" panose="00000500000000000000" pitchFamily="2" charset="0"/>
              </a:rPr>
              <a:t>Allukmani</a:t>
            </a:r>
            <a:r>
              <a:rPr lang="en-US" sz="4200" dirty="0">
                <a:solidFill>
                  <a:srgbClr val="235078"/>
                </a:solidFill>
                <a:latin typeface="Titillium Web" panose="00000500000000000000" pitchFamily="2" charset="0"/>
              </a:rPr>
              <a:t>, Dr Ines Boufateh</a:t>
            </a:r>
          </a:p>
          <a:p>
            <a:r>
              <a:rPr lang="en-US" sz="4200" dirty="0">
                <a:solidFill>
                  <a:srgbClr val="235078"/>
                </a:solidFill>
                <a:latin typeface="Titillium Web" panose="00000500000000000000" pitchFamily="2" charset="0"/>
              </a:rPr>
              <a:t>Department of Information Systems &amp; Technology</a:t>
            </a:r>
          </a:p>
          <a:p>
            <a:endParaRPr lang="en-US" sz="4200" dirty="0">
              <a:solidFill>
                <a:srgbClr val="235078"/>
              </a:solidFill>
              <a:latin typeface="Titillium Web" panose="00000500000000000000" pitchFamily="2" charset="0"/>
            </a:endParaRPr>
          </a:p>
        </p:txBody>
      </p:sp>
      <p:pic>
        <p:nvPicPr>
          <p:cNvPr id="6" name="Picture 5">
            <a:extLst>
              <a:ext uri="{FF2B5EF4-FFF2-40B4-BE49-F238E27FC236}">
                <a16:creationId xmlns:a16="http://schemas.microsoft.com/office/drawing/2014/main" id="{21D5E9B2-4996-0DCB-F962-2A3580D55C5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35528" y="17773512"/>
            <a:ext cx="4917831" cy="3324389"/>
          </a:xfrm>
          <a:prstGeom prst="rect">
            <a:avLst/>
          </a:prstGeom>
        </p:spPr>
      </p:pic>
      <p:pic>
        <p:nvPicPr>
          <p:cNvPr id="27" name="Picture 26">
            <a:extLst>
              <a:ext uri="{FF2B5EF4-FFF2-40B4-BE49-F238E27FC236}">
                <a16:creationId xmlns:a16="http://schemas.microsoft.com/office/drawing/2014/main" id="{AAF5F178-CD4F-462F-B188-5D4B4F4EE022}"/>
              </a:ext>
            </a:extLst>
          </p:cNvPr>
          <p:cNvPicPr>
            <a:picLocks noChangeAspect="1"/>
          </p:cNvPicPr>
          <p:nvPr/>
        </p:nvPicPr>
        <p:blipFill rotWithShape="1">
          <a:blip r:embed="rId5">
            <a:extLst>
              <a:ext uri="{28A0092B-C50C-407E-A947-70E740481C1C}">
                <a14:useLocalDpi xmlns:a14="http://schemas.microsoft.com/office/drawing/2010/main" val="0"/>
              </a:ext>
            </a:extLst>
          </a:blip>
          <a:srcRect t="33630"/>
          <a:stretch/>
        </p:blipFill>
        <p:spPr>
          <a:xfrm>
            <a:off x="16626087" y="22044756"/>
            <a:ext cx="16616068" cy="6013184"/>
          </a:xfrm>
          <a:prstGeom prst="rect">
            <a:avLst/>
          </a:prstGeom>
        </p:spPr>
      </p:pic>
      <p:pic>
        <p:nvPicPr>
          <p:cNvPr id="11" name="Picture 2">
            <a:extLst>
              <a:ext uri="{FF2B5EF4-FFF2-40B4-BE49-F238E27FC236}">
                <a16:creationId xmlns:a16="http://schemas.microsoft.com/office/drawing/2014/main" id="{460DA62D-A880-92BD-7362-B09AE98B0368}"/>
              </a:ext>
            </a:extLst>
          </p:cNvPr>
          <p:cNvPicPr>
            <a:picLocks noChangeAspect="1"/>
          </p:cNvPicPr>
          <p:nvPr/>
        </p:nvPicPr>
        <p:blipFill>
          <a:blip r:embed="rId6"/>
          <a:stretch>
            <a:fillRect/>
          </a:stretch>
        </p:blipFill>
        <p:spPr>
          <a:xfrm>
            <a:off x="28483560" y="40031961"/>
            <a:ext cx="2172726" cy="2172726"/>
          </a:xfrm>
          <a:prstGeom prst="rect">
            <a:avLst/>
          </a:prstGeom>
        </p:spPr>
      </p:pic>
      <p:sp>
        <p:nvSpPr>
          <p:cNvPr id="14" name="TextBox 24">
            <a:extLst>
              <a:ext uri="{FF2B5EF4-FFF2-40B4-BE49-F238E27FC236}">
                <a16:creationId xmlns:a16="http://schemas.microsoft.com/office/drawing/2014/main" id="{488D8FD5-20E4-4BDB-D868-C20053AD6DF2}"/>
              </a:ext>
            </a:extLst>
          </p:cNvPr>
          <p:cNvSpPr txBox="1"/>
          <p:nvPr/>
        </p:nvSpPr>
        <p:spPr>
          <a:xfrm>
            <a:off x="30752864" y="40579715"/>
            <a:ext cx="1680098" cy="1077218"/>
          </a:xfrm>
          <a:prstGeom prst="rect">
            <a:avLst/>
          </a:prstGeom>
          <a:noFill/>
        </p:spPr>
        <p:txBody>
          <a:bodyPr wrap="square" rtlCol="0">
            <a:spAutoFit/>
          </a:bodyPr>
          <a:lstStyle>
            <a:defPPr>
              <a:defRPr kern="1200" smtId="4294967295"/>
            </a:defPPr>
          </a:lstStyle>
          <a:p>
            <a:r>
              <a:rPr lang="en-US" sz="3200" dirty="0">
                <a:latin typeface="Titillium Web" panose="00000500000000000000" pitchFamily="2" charset="0"/>
                <a:ea typeface="Open Sans" panose="020B0606030504020204" pitchFamily="34" charset="0"/>
                <a:cs typeface="Open Sans" panose="020B0606030504020204" pitchFamily="34" charset="0"/>
              </a:rPr>
              <a:t>Contact Details</a:t>
            </a:r>
          </a:p>
        </p:txBody>
      </p:sp>
      <p:pic>
        <p:nvPicPr>
          <p:cNvPr id="15" name="Picture 25">
            <a:extLst>
              <a:ext uri="{FF2B5EF4-FFF2-40B4-BE49-F238E27FC236}">
                <a16:creationId xmlns:a16="http://schemas.microsoft.com/office/drawing/2014/main" id="{8178F23C-4F2A-56D2-766D-7E28B3B5CE24}"/>
              </a:ext>
            </a:extLst>
          </p:cNvPr>
          <p:cNvPicPr>
            <a:picLocks noChangeAspect="1"/>
          </p:cNvPicPr>
          <p:nvPr/>
        </p:nvPicPr>
        <p:blipFill rotWithShape="1">
          <a:blip r:embed="rId7">
            <a:extLst>
              <a:ext uri="{28A0092B-C50C-407E-A947-70E740481C1C}">
                <a14:useLocalDpi xmlns:a14="http://schemas.microsoft.com/office/drawing/2010/main" val="0"/>
              </a:ext>
            </a:extLst>
          </a:blip>
          <a:srcRect l="4746" t="27251" r="4135" b="9814"/>
          <a:stretch/>
        </p:blipFill>
        <p:spPr>
          <a:xfrm>
            <a:off x="1798320" y="36937199"/>
            <a:ext cx="14308399" cy="5559072"/>
          </a:xfrm>
          <a:prstGeom prst="rect">
            <a:avLst/>
          </a:prstGeom>
        </p:spPr>
      </p:pic>
      <p:pic>
        <p:nvPicPr>
          <p:cNvPr id="225" name="صورة 224">
            <a:extLst>
              <a:ext uri="{FF2B5EF4-FFF2-40B4-BE49-F238E27FC236}">
                <a16:creationId xmlns:a16="http://schemas.microsoft.com/office/drawing/2014/main" id="{E041FFD2-217E-935B-1783-47C36B0FB5E5}"/>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7148263" y="12103456"/>
            <a:ext cx="8769643" cy="445076"/>
          </a:xfrm>
          <a:prstGeom prst="rect">
            <a:avLst/>
          </a:prstGeom>
        </p:spPr>
      </p:pic>
      <p:pic>
        <p:nvPicPr>
          <p:cNvPr id="229" name="صورة 228" descr="صورة تحتوي على نص&#10;&#10;تم إنشاء الوصف تلقائياً">
            <a:extLst>
              <a:ext uri="{FF2B5EF4-FFF2-40B4-BE49-F238E27FC236}">
                <a16:creationId xmlns:a16="http://schemas.microsoft.com/office/drawing/2014/main" id="{6E186849-1458-A9CF-BBDE-FB92058706EA}"/>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7148263" y="9705173"/>
            <a:ext cx="8416837" cy="1949846"/>
          </a:xfrm>
          <a:prstGeom prst="rect">
            <a:avLst/>
          </a:prstGeom>
        </p:spPr>
      </p:pic>
      <p:graphicFrame>
        <p:nvGraphicFramePr>
          <p:cNvPr id="37" name="Chart 36">
            <a:extLst>
              <a:ext uri="{FF2B5EF4-FFF2-40B4-BE49-F238E27FC236}">
                <a16:creationId xmlns:a16="http://schemas.microsoft.com/office/drawing/2014/main" id="{A355F07C-5633-4B89-843E-786E114CF7D1}"/>
              </a:ext>
            </a:extLst>
          </p:cNvPr>
          <p:cNvGraphicFramePr>
            <a:graphicFrameLocks/>
          </p:cNvGraphicFramePr>
          <p:nvPr>
            <p:extLst>
              <p:ext uri="{D42A27DB-BD31-4B8C-83A1-F6EECF244321}">
                <p14:modId xmlns:p14="http://schemas.microsoft.com/office/powerpoint/2010/main" val="1921026689"/>
              </p:ext>
            </p:extLst>
          </p:nvPr>
        </p:nvGraphicFramePr>
        <p:xfrm>
          <a:off x="19083265" y="14146050"/>
          <a:ext cx="11288055" cy="4903776"/>
        </p:xfrm>
        <a:graphic>
          <a:graphicData uri="http://schemas.openxmlformats.org/drawingml/2006/chart">
            <c:chart xmlns:c="http://schemas.openxmlformats.org/drawingml/2006/chart" xmlns:r="http://schemas.openxmlformats.org/officeDocument/2006/relationships" r:id="rId10"/>
          </a:graphicData>
        </a:graphic>
      </p:graphicFrame>
      <p:pic>
        <p:nvPicPr>
          <p:cNvPr id="17" name="Picture 16">
            <a:extLst>
              <a:ext uri="{FF2B5EF4-FFF2-40B4-BE49-F238E27FC236}">
                <a16:creationId xmlns:a16="http://schemas.microsoft.com/office/drawing/2014/main" id="{2AC35750-C2AD-4977-ADA8-6215E1DFF420}"/>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805014" y="21523459"/>
            <a:ext cx="22525574" cy="16894181"/>
          </a:xfrm>
          <a:prstGeom prst="rect">
            <a:avLst/>
          </a:prstGeom>
        </p:spPr>
      </p:pic>
    </p:spTree>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4.0.30319.42000"/>
  <p:tag name="AS_OS" val="Microsoft Windows NT 6.2.9200.0"/>
  <p:tag name="AS_RELEASE_DATE" val="2016.09.30"/>
  <p:tag name="AS_TITLE" val="Aspose.Slides for .NET 4.0"/>
  <p:tag name="AS_VERSION" val="16.9.0.0"/>
  <p:tag name="MAKESIGNSTEMPLATE" val="conceptualizingcobalt|09-2018"/>
</p:tagLst>
</file>

<file path=ppt/theme/theme1.xml><?xml version="1.0" encoding="utf-8"?>
<a:theme xmlns:a="http://schemas.openxmlformats.org/drawingml/2006/main" name="Default Design">
  <a:themeElements>
    <a:clrScheme name="Verve">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Default Design">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702175" rtl="0" eaLnBrk="1" fontAlgn="base" latinLnBrk="0" hangingPunct="1">
          <a:lnSpc>
            <a:spcPct val="100000"/>
          </a:lnSpc>
          <a:spcBef>
            <a:spcPct val="0"/>
          </a:spcBef>
          <a:spcAft>
            <a:spcPct val="0"/>
          </a:spcAft>
          <a:buClrTx/>
          <a:buSzTx/>
          <a:buFontTx/>
          <a:buNone/>
          <a:tabLst/>
          <a:defRPr kumimoji="0" lang="en-US" sz="93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702175" rtl="0" eaLnBrk="1" fontAlgn="base" latinLnBrk="0" hangingPunct="1">
          <a:lnSpc>
            <a:spcPct val="100000"/>
          </a:lnSpc>
          <a:spcBef>
            <a:spcPct val="0"/>
          </a:spcBef>
          <a:spcAft>
            <a:spcPct val="0"/>
          </a:spcAft>
          <a:buClrTx/>
          <a:buSzTx/>
          <a:buFontTx/>
          <a:buNone/>
          <a:tabLst/>
          <a:defRPr kumimoji="0" lang="en-US" sz="93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430</TotalTime>
  <Words>626</Words>
  <Application>Microsoft Office PowerPoint</Application>
  <PresentationFormat>Custom</PresentationFormat>
  <Paragraphs>34</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Titillium Web</vt:lpstr>
      <vt:lpstr>Arial</vt:lpstr>
      <vt:lpstr>Amaranth</vt:lpstr>
      <vt:lpstr>Default Design</vt:lpstr>
      <vt:lpstr>PowerPoint Presentation</vt:lpstr>
    </vt:vector>
  </TitlesOfParts>
  <Company>Graphicsland/MAKESIGNS.COM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Template to create a scientific poster</dc:title>
  <dc:subject>Example Of A Sample Research Poster</dc:subject>
  <dc:creator>Graphicsland/MakeSigns.com</dc:creator>
  <cp:keywords>scientific, research, template, custom, poster, presentation, symposium, printing, PowerPoint, create, design, example, sample, download</cp:keywords>
  <dc:description>Download our scientific poster templates at no cost to you and get one step closer to making a great research poster.</dc:description>
  <cp:lastModifiedBy>وعد عبدالله عواد الجهني</cp:lastModifiedBy>
  <cp:revision>41</cp:revision>
  <cp:lastPrinted>2021-11-01T09:54:36Z</cp:lastPrinted>
  <dcterms:modified xsi:type="dcterms:W3CDTF">2024-03-30T19:35:00Z</dcterms:modified>
  <cp:category>scientific poster PowerPoint</cp:category>
</cp:coreProperties>
</file>