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525"/>
    <a:srgbClr val="FFD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5" y="9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B79B-3E6A-BB73-11C9-F2A012555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1D6F9-EBE5-0680-1186-159BB1C6C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7DAC5-539D-4FBC-A81D-8FF10ACA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2847-AB4E-4396-ADE4-F7E94AF6F636}" type="datetimeFigureOut">
              <a:rPr lang="en-CA" smtClean="0"/>
              <a:t>2022-11-26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C20AA-5AF3-7164-DB8B-42BE23B5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CC87F-1906-A53A-22CD-7E34485C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D340-D7B1-4E09-A03D-2FF8F974B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524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9E66-5277-8C32-C58E-EB17651D0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F1B87-8BC6-8C28-A579-CB51C5E2B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11C47-8F27-B2D6-2549-33572FA1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2847-AB4E-4396-ADE4-F7E94AF6F636}" type="datetimeFigureOut">
              <a:rPr lang="en-CA" smtClean="0"/>
              <a:t>2022-11-26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1C078-445B-7C6A-5A90-56C3C475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1295B-DAF0-D924-096A-C65C8C03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D340-D7B1-4E09-A03D-2FF8F974B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822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D5C3C-5C83-EBC0-6207-908C3DC8F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CBB7F-9D68-68D8-1154-D8515433F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15E60-80DA-FDAC-F6A4-7B0E69A4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2847-AB4E-4396-ADE4-F7E94AF6F636}" type="datetimeFigureOut">
              <a:rPr lang="en-CA" smtClean="0"/>
              <a:t>2022-11-26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E8B2-BB47-1265-0FEE-8720C7DD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3FC02-F978-1D4A-F77D-D7D1AEB9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D340-D7B1-4E09-A03D-2FF8F974B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269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D132-58BE-486A-2046-A1113E99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9E857-5B25-4518-C4B8-3FD380C93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8019A-16D2-4B76-DBD7-B12DCBBC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2847-AB4E-4396-ADE4-F7E94AF6F636}" type="datetimeFigureOut">
              <a:rPr lang="en-CA" smtClean="0"/>
              <a:t>2022-11-26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31319-7B0A-61DE-9575-640F1EF7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6F824-7BC8-78A0-F1C7-A1C09A67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D340-D7B1-4E09-A03D-2FF8F974B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858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88E5-90D7-5A56-45AE-B6F00BD1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22BB4-24B4-D0A8-5C0B-E1193D974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F941D-9B02-A008-B8DE-F76FC86F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2847-AB4E-4396-ADE4-F7E94AF6F636}" type="datetimeFigureOut">
              <a:rPr lang="en-CA" smtClean="0"/>
              <a:t>2022-11-26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26AB8-ED16-F0BD-D1E7-D92296C5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87C35-E927-E88B-2ABD-CDAF98D2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D340-D7B1-4E09-A03D-2FF8F974B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964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14A7-6876-C650-73A5-65CDF834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0183B-5B40-28E6-C9D9-09A54E1F5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8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E45E7-4DA5-51B8-1D38-4C3BCE8DC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8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A1EBE-3E74-4105-BEE9-D4696600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2847-AB4E-4396-ADE4-F7E94AF6F636}" type="datetimeFigureOut">
              <a:rPr lang="en-CA" smtClean="0"/>
              <a:t>2022-11-26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C11C6-2405-56E4-B685-66C5B54C9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5EC28-C269-15C8-D59E-E63E19CA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D340-D7B1-4E09-A03D-2FF8F974B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914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62D0-4986-F152-8ECD-C5F3BD9F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9B1D9-893B-0DE0-27EB-3F074027C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270C5-9104-F880-8709-6C47EF5CE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8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18728-522E-4DA7-594F-843751F47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181D9-B9D0-A315-2215-2304B7AE6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8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C2A28-E366-CAFF-08EA-742528E2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2847-AB4E-4396-ADE4-F7E94AF6F636}" type="datetimeFigureOut">
              <a:rPr lang="en-CA" smtClean="0"/>
              <a:t>2022-11-26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052C5-4629-371E-E812-4953FF32A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EAA5F-B9F8-B51C-8E7C-6D2CD02C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D340-D7B1-4E09-A03D-2FF8F974B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66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C80A-DDF5-0843-14BF-4CF41ED3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6A3F2-7E68-8F77-B10F-C747BF119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2847-AB4E-4396-ADE4-F7E94AF6F636}" type="datetimeFigureOut">
              <a:rPr lang="en-CA" smtClean="0"/>
              <a:t>2022-11-26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E453A-C421-0E59-14FC-FC09910A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F4E21-DA05-514C-85CC-A4767D3AD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D340-D7B1-4E09-A03D-2FF8F974B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19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11991-618A-47B0-A501-89B12AC1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2847-AB4E-4396-ADE4-F7E94AF6F636}" type="datetimeFigureOut">
              <a:rPr lang="en-CA" smtClean="0"/>
              <a:t>2022-11-26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A7BC0-9AA7-2E95-D74B-F0A1622C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85410-FB0C-9EB5-A54E-66781516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D340-D7B1-4E09-A03D-2FF8F974B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021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C3DC-A618-08ED-176F-252285B6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4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298A4-2D17-6003-EEF2-42E34A6AE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F934D-1898-02DD-995E-ED00457D3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4" y="20574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0C924-D459-BAC0-42BA-299E1C0D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2847-AB4E-4396-ADE4-F7E94AF6F636}" type="datetimeFigureOut">
              <a:rPr lang="en-CA" smtClean="0"/>
              <a:t>2022-11-26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97DE6-0CBF-4A9E-E32E-B75BBA27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06770-361F-0C7B-CD0A-14BD35E2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D340-D7B1-4E09-A03D-2FF8F974B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038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6B88-799B-A1C6-870E-4D391FE3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4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66A8F-07DD-DA5D-E733-00959F056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C3C6D-DAFA-94EB-9F79-7080B73D8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4" y="20574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73A12-35F9-CF14-B03C-BA86FE13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2847-AB4E-4396-ADE4-F7E94AF6F636}" type="datetimeFigureOut">
              <a:rPr lang="en-CA" smtClean="0"/>
              <a:t>2022-11-26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AEE8C-626C-AEA1-F541-4061707D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55DF4-FA3C-29AB-1D90-0681F42D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D340-D7B1-4E09-A03D-2FF8F974B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726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7C2DD8-5607-46FC-8BDE-E2BD10991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38FCE-7D75-A2D7-37FE-507632755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90ACC-8511-ED40-06D1-D760EE569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92847-AB4E-4396-ADE4-F7E94AF6F636}" type="datetimeFigureOut">
              <a:rPr lang="en-CA" smtClean="0"/>
              <a:t>2022-11-26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72D55-BA93-9F6B-E298-6103EF62A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00D37-82F7-07C0-0345-71F52C206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7D340-D7B1-4E09-A03D-2FF8F974B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009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C61C025B-01F7-4CC5-80CB-D2888963568A}"/>
              </a:ext>
            </a:extLst>
          </p:cNvPr>
          <p:cNvSpPr/>
          <p:nvPr/>
        </p:nvSpPr>
        <p:spPr>
          <a:xfrm>
            <a:off x="293427" y="4543595"/>
            <a:ext cx="11539182" cy="2394151"/>
          </a:xfrm>
          <a:custGeom>
            <a:avLst/>
            <a:gdLst>
              <a:gd name="connsiteX0" fmla="*/ 0 w 11539182"/>
              <a:gd name="connsiteY0" fmla="*/ 0 h 2135875"/>
              <a:gd name="connsiteX1" fmla="*/ 11539182 w 11539182"/>
              <a:gd name="connsiteY1" fmla="*/ 0 h 2135875"/>
              <a:gd name="connsiteX2" fmla="*/ 11539182 w 11539182"/>
              <a:gd name="connsiteY2" fmla="*/ 2135875 h 2135875"/>
              <a:gd name="connsiteX3" fmla="*/ 0 w 11539182"/>
              <a:gd name="connsiteY3" fmla="*/ 2135875 h 2135875"/>
              <a:gd name="connsiteX4" fmla="*/ 0 w 11539182"/>
              <a:gd name="connsiteY4" fmla="*/ 0 h 2135875"/>
              <a:gd name="connsiteX0" fmla="*/ 0 w 11539182"/>
              <a:gd name="connsiteY0" fmla="*/ 218364 h 2354239"/>
              <a:gd name="connsiteX1" fmla="*/ 477672 w 11539182"/>
              <a:gd name="connsiteY1" fmla="*/ 0 h 2354239"/>
              <a:gd name="connsiteX2" fmla="*/ 11539182 w 11539182"/>
              <a:gd name="connsiteY2" fmla="*/ 218364 h 2354239"/>
              <a:gd name="connsiteX3" fmla="*/ 11539182 w 11539182"/>
              <a:gd name="connsiteY3" fmla="*/ 2354239 h 2354239"/>
              <a:gd name="connsiteX4" fmla="*/ 0 w 11539182"/>
              <a:gd name="connsiteY4" fmla="*/ 2354239 h 2354239"/>
              <a:gd name="connsiteX5" fmla="*/ 0 w 11539182"/>
              <a:gd name="connsiteY5" fmla="*/ 218364 h 2354239"/>
              <a:gd name="connsiteX0" fmla="*/ 0 w 11539182"/>
              <a:gd name="connsiteY0" fmla="*/ 218364 h 2354239"/>
              <a:gd name="connsiteX1" fmla="*/ 477672 w 11539182"/>
              <a:gd name="connsiteY1" fmla="*/ 0 h 2354239"/>
              <a:gd name="connsiteX2" fmla="*/ 956472 w 11539182"/>
              <a:gd name="connsiteY2" fmla="*/ 200200 h 2354239"/>
              <a:gd name="connsiteX3" fmla="*/ 11539182 w 11539182"/>
              <a:gd name="connsiteY3" fmla="*/ 218364 h 2354239"/>
              <a:gd name="connsiteX4" fmla="*/ 11539182 w 11539182"/>
              <a:gd name="connsiteY4" fmla="*/ 2354239 h 2354239"/>
              <a:gd name="connsiteX5" fmla="*/ 0 w 11539182"/>
              <a:gd name="connsiteY5" fmla="*/ 2354239 h 2354239"/>
              <a:gd name="connsiteX6" fmla="*/ 0 w 11539182"/>
              <a:gd name="connsiteY6" fmla="*/ 218364 h 2354239"/>
              <a:gd name="connsiteX0" fmla="*/ 0 w 11539182"/>
              <a:gd name="connsiteY0" fmla="*/ 218364 h 2354239"/>
              <a:gd name="connsiteX1" fmla="*/ 477672 w 11539182"/>
              <a:gd name="connsiteY1" fmla="*/ 0 h 2354239"/>
              <a:gd name="connsiteX2" fmla="*/ 956472 w 11539182"/>
              <a:gd name="connsiteY2" fmla="*/ 200200 h 2354239"/>
              <a:gd name="connsiteX3" fmla="*/ 1482746 w 11539182"/>
              <a:gd name="connsiteY3" fmla="*/ 2847 h 2354239"/>
              <a:gd name="connsiteX4" fmla="*/ 11539182 w 11539182"/>
              <a:gd name="connsiteY4" fmla="*/ 218364 h 2354239"/>
              <a:gd name="connsiteX5" fmla="*/ 11539182 w 11539182"/>
              <a:gd name="connsiteY5" fmla="*/ 2354239 h 2354239"/>
              <a:gd name="connsiteX6" fmla="*/ 0 w 11539182"/>
              <a:gd name="connsiteY6" fmla="*/ 2354239 h 2354239"/>
              <a:gd name="connsiteX7" fmla="*/ 0 w 11539182"/>
              <a:gd name="connsiteY7" fmla="*/ 218364 h 2354239"/>
              <a:gd name="connsiteX0" fmla="*/ 0 w 11539182"/>
              <a:gd name="connsiteY0" fmla="*/ 218364 h 2354239"/>
              <a:gd name="connsiteX1" fmla="*/ 477672 w 11539182"/>
              <a:gd name="connsiteY1" fmla="*/ 0 h 2354239"/>
              <a:gd name="connsiteX2" fmla="*/ 956472 w 11539182"/>
              <a:gd name="connsiteY2" fmla="*/ 200200 h 2354239"/>
              <a:gd name="connsiteX3" fmla="*/ 1482746 w 11539182"/>
              <a:gd name="connsiteY3" fmla="*/ 2847 h 2354239"/>
              <a:gd name="connsiteX4" fmla="*/ 2064936 w 11539182"/>
              <a:gd name="connsiteY4" fmla="*/ 216646 h 2354239"/>
              <a:gd name="connsiteX5" fmla="*/ 11539182 w 11539182"/>
              <a:gd name="connsiteY5" fmla="*/ 218364 h 2354239"/>
              <a:gd name="connsiteX6" fmla="*/ 11539182 w 11539182"/>
              <a:gd name="connsiteY6" fmla="*/ 2354239 h 2354239"/>
              <a:gd name="connsiteX7" fmla="*/ 0 w 11539182"/>
              <a:gd name="connsiteY7" fmla="*/ 2354239 h 2354239"/>
              <a:gd name="connsiteX8" fmla="*/ 0 w 11539182"/>
              <a:gd name="connsiteY8" fmla="*/ 218364 h 2354239"/>
              <a:gd name="connsiteX0" fmla="*/ 0 w 11539182"/>
              <a:gd name="connsiteY0" fmla="*/ 218364 h 2354239"/>
              <a:gd name="connsiteX1" fmla="*/ 477672 w 11539182"/>
              <a:gd name="connsiteY1" fmla="*/ 0 h 2354239"/>
              <a:gd name="connsiteX2" fmla="*/ 956472 w 11539182"/>
              <a:gd name="connsiteY2" fmla="*/ 200200 h 2354239"/>
              <a:gd name="connsiteX3" fmla="*/ 1482746 w 11539182"/>
              <a:gd name="connsiteY3" fmla="*/ 2847 h 2354239"/>
              <a:gd name="connsiteX4" fmla="*/ 2064936 w 11539182"/>
              <a:gd name="connsiteY4" fmla="*/ 216646 h 2354239"/>
              <a:gd name="connsiteX5" fmla="*/ 2564895 w 11539182"/>
              <a:gd name="connsiteY5" fmla="*/ 42318 h 2354239"/>
              <a:gd name="connsiteX6" fmla="*/ 11539182 w 11539182"/>
              <a:gd name="connsiteY6" fmla="*/ 218364 h 2354239"/>
              <a:gd name="connsiteX7" fmla="*/ 11539182 w 11539182"/>
              <a:gd name="connsiteY7" fmla="*/ 2354239 h 2354239"/>
              <a:gd name="connsiteX8" fmla="*/ 0 w 11539182"/>
              <a:gd name="connsiteY8" fmla="*/ 2354239 h 2354239"/>
              <a:gd name="connsiteX9" fmla="*/ 0 w 11539182"/>
              <a:gd name="connsiteY9" fmla="*/ 218364 h 2354239"/>
              <a:gd name="connsiteX0" fmla="*/ 0 w 11539182"/>
              <a:gd name="connsiteY0" fmla="*/ 218364 h 2354239"/>
              <a:gd name="connsiteX1" fmla="*/ 477672 w 11539182"/>
              <a:gd name="connsiteY1" fmla="*/ 0 h 2354239"/>
              <a:gd name="connsiteX2" fmla="*/ 956472 w 11539182"/>
              <a:gd name="connsiteY2" fmla="*/ 200200 h 2354239"/>
              <a:gd name="connsiteX3" fmla="*/ 1482746 w 11539182"/>
              <a:gd name="connsiteY3" fmla="*/ 2847 h 2354239"/>
              <a:gd name="connsiteX4" fmla="*/ 2064936 w 11539182"/>
              <a:gd name="connsiteY4" fmla="*/ 216646 h 2354239"/>
              <a:gd name="connsiteX5" fmla="*/ 2564895 w 11539182"/>
              <a:gd name="connsiteY5" fmla="*/ 42318 h 2354239"/>
              <a:gd name="connsiteX6" fmla="*/ 3002360 w 11539182"/>
              <a:gd name="connsiteY6" fmla="*/ 190332 h 2354239"/>
              <a:gd name="connsiteX7" fmla="*/ 11539182 w 11539182"/>
              <a:gd name="connsiteY7" fmla="*/ 218364 h 2354239"/>
              <a:gd name="connsiteX8" fmla="*/ 11539182 w 11539182"/>
              <a:gd name="connsiteY8" fmla="*/ 2354239 h 2354239"/>
              <a:gd name="connsiteX9" fmla="*/ 0 w 11539182"/>
              <a:gd name="connsiteY9" fmla="*/ 2354239 h 2354239"/>
              <a:gd name="connsiteX10" fmla="*/ 0 w 11539182"/>
              <a:gd name="connsiteY10" fmla="*/ 218364 h 2354239"/>
              <a:gd name="connsiteX0" fmla="*/ 0 w 11539182"/>
              <a:gd name="connsiteY0" fmla="*/ 218364 h 2354239"/>
              <a:gd name="connsiteX1" fmla="*/ 477672 w 11539182"/>
              <a:gd name="connsiteY1" fmla="*/ 0 h 2354239"/>
              <a:gd name="connsiteX2" fmla="*/ 956472 w 11539182"/>
              <a:gd name="connsiteY2" fmla="*/ 200200 h 2354239"/>
              <a:gd name="connsiteX3" fmla="*/ 1482746 w 11539182"/>
              <a:gd name="connsiteY3" fmla="*/ 2847 h 2354239"/>
              <a:gd name="connsiteX4" fmla="*/ 2064936 w 11539182"/>
              <a:gd name="connsiteY4" fmla="*/ 216646 h 2354239"/>
              <a:gd name="connsiteX5" fmla="*/ 2564895 w 11539182"/>
              <a:gd name="connsiteY5" fmla="*/ 42318 h 2354239"/>
              <a:gd name="connsiteX6" fmla="*/ 3002360 w 11539182"/>
              <a:gd name="connsiteY6" fmla="*/ 190332 h 2354239"/>
              <a:gd name="connsiteX7" fmla="*/ 11539182 w 11539182"/>
              <a:gd name="connsiteY7" fmla="*/ 218364 h 2354239"/>
              <a:gd name="connsiteX8" fmla="*/ 11539182 w 11539182"/>
              <a:gd name="connsiteY8" fmla="*/ 2354239 h 2354239"/>
              <a:gd name="connsiteX9" fmla="*/ 0 w 11539182"/>
              <a:gd name="connsiteY9" fmla="*/ 2354239 h 2354239"/>
              <a:gd name="connsiteX10" fmla="*/ 0 w 11539182"/>
              <a:gd name="connsiteY10" fmla="*/ 218364 h 2354239"/>
              <a:gd name="connsiteX0" fmla="*/ 0 w 11539182"/>
              <a:gd name="connsiteY0" fmla="*/ 218364 h 2354239"/>
              <a:gd name="connsiteX1" fmla="*/ 477672 w 11539182"/>
              <a:gd name="connsiteY1" fmla="*/ 0 h 2354239"/>
              <a:gd name="connsiteX2" fmla="*/ 956472 w 11539182"/>
              <a:gd name="connsiteY2" fmla="*/ 200200 h 2354239"/>
              <a:gd name="connsiteX3" fmla="*/ 1482746 w 11539182"/>
              <a:gd name="connsiteY3" fmla="*/ 2847 h 2354239"/>
              <a:gd name="connsiteX4" fmla="*/ 2064936 w 11539182"/>
              <a:gd name="connsiteY4" fmla="*/ 216646 h 2354239"/>
              <a:gd name="connsiteX5" fmla="*/ 2564895 w 11539182"/>
              <a:gd name="connsiteY5" fmla="*/ 42318 h 2354239"/>
              <a:gd name="connsiteX6" fmla="*/ 3002360 w 11539182"/>
              <a:gd name="connsiteY6" fmla="*/ 190332 h 2354239"/>
              <a:gd name="connsiteX7" fmla="*/ 3459560 w 11539182"/>
              <a:gd name="connsiteY7" fmla="*/ 32450 h 2354239"/>
              <a:gd name="connsiteX8" fmla="*/ 11539182 w 11539182"/>
              <a:gd name="connsiteY8" fmla="*/ 218364 h 2354239"/>
              <a:gd name="connsiteX9" fmla="*/ 11539182 w 11539182"/>
              <a:gd name="connsiteY9" fmla="*/ 2354239 h 2354239"/>
              <a:gd name="connsiteX10" fmla="*/ 0 w 11539182"/>
              <a:gd name="connsiteY10" fmla="*/ 2354239 h 2354239"/>
              <a:gd name="connsiteX11" fmla="*/ 0 w 11539182"/>
              <a:gd name="connsiteY11" fmla="*/ 218364 h 2354239"/>
              <a:gd name="connsiteX0" fmla="*/ 0 w 11539182"/>
              <a:gd name="connsiteY0" fmla="*/ 218364 h 2354239"/>
              <a:gd name="connsiteX1" fmla="*/ 477672 w 11539182"/>
              <a:gd name="connsiteY1" fmla="*/ 0 h 2354239"/>
              <a:gd name="connsiteX2" fmla="*/ 956472 w 11539182"/>
              <a:gd name="connsiteY2" fmla="*/ 200200 h 2354239"/>
              <a:gd name="connsiteX3" fmla="*/ 1482746 w 11539182"/>
              <a:gd name="connsiteY3" fmla="*/ 2847 h 2354239"/>
              <a:gd name="connsiteX4" fmla="*/ 2064936 w 11539182"/>
              <a:gd name="connsiteY4" fmla="*/ 216646 h 2354239"/>
              <a:gd name="connsiteX5" fmla="*/ 2564895 w 11539182"/>
              <a:gd name="connsiteY5" fmla="*/ 42318 h 2354239"/>
              <a:gd name="connsiteX6" fmla="*/ 3002360 w 11539182"/>
              <a:gd name="connsiteY6" fmla="*/ 190332 h 2354239"/>
              <a:gd name="connsiteX7" fmla="*/ 3459560 w 11539182"/>
              <a:gd name="connsiteY7" fmla="*/ 32450 h 2354239"/>
              <a:gd name="connsiteX8" fmla="*/ 4074642 w 11539182"/>
              <a:gd name="connsiteY8" fmla="*/ 200200 h 2354239"/>
              <a:gd name="connsiteX9" fmla="*/ 11539182 w 11539182"/>
              <a:gd name="connsiteY9" fmla="*/ 218364 h 2354239"/>
              <a:gd name="connsiteX10" fmla="*/ 11539182 w 11539182"/>
              <a:gd name="connsiteY10" fmla="*/ 2354239 h 2354239"/>
              <a:gd name="connsiteX11" fmla="*/ 0 w 11539182"/>
              <a:gd name="connsiteY11" fmla="*/ 2354239 h 2354239"/>
              <a:gd name="connsiteX12" fmla="*/ 0 w 11539182"/>
              <a:gd name="connsiteY12" fmla="*/ 218364 h 2354239"/>
              <a:gd name="connsiteX0" fmla="*/ 0 w 11539182"/>
              <a:gd name="connsiteY0" fmla="*/ 258276 h 2394151"/>
              <a:gd name="connsiteX1" fmla="*/ 477672 w 11539182"/>
              <a:gd name="connsiteY1" fmla="*/ 39912 h 2394151"/>
              <a:gd name="connsiteX2" fmla="*/ 956472 w 11539182"/>
              <a:gd name="connsiteY2" fmla="*/ 240112 h 2394151"/>
              <a:gd name="connsiteX3" fmla="*/ 1482746 w 11539182"/>
              <a:gd name="connsiteY3" fmla="*/ 42759 h 2394151"/>
              <a:gd name="connsiteX4" fmla="*/ 2064936 w 11539182"/>
              <a:gd name="connsiteY4" fmla="*/ 256558 h 2394151"/>
              <a:gd name="connsiteX5" fmla="*/ 2564895 w 11539182"/>
              <a:gd name="connsiteY5" fmla="*/ 82230 h 2394151"/>
              <a:gd name="connsiteX6" fmla="*/ 3002360 w 11539182"/>
              <a:gd name="connsiteY6" fmla="*/ 230244 h 2394151"/>
              <a:gd name="connsiteX7" fmla="*/ 3459560 w 11539182"/>
              <a:gd name="connsiteY7" fmla="*/ 72362 h 2394151"/>
              <a:gd name="connsiteX8" fmla="*/ 4074642 w 11539182"/>
              <a:gd name="connsiteY8" fmla="*/ 240112 h 2394151"/>
              <a:gd name="connsiteX9" fmla="*/ 4574602 w 11539182"/>
              <a:gd name="connsiteY9" fmla="*/ 0 h 2394151"/>
              <a:gd name="connsiteX10" fmla="*/ 11539182 w 11539182"/>
              <a:gd name="connsiteY10" fmla="*/ 258276 h 2394151"/>
              <a:gd name="connsiteX11" fmla="*/ 11539182 w 11539182"/>
              <a:gd name="connsiteY11" fmla="*/ 2394151 h 2394151"/>
              <a:gd name="connsiteX12" fmla="*/ 0 w 11539182"/>
              <a:gd name="connsiteY12" fmla="*/ 2394151 h 2394151"/>
              <a:gd name="connsiteX13" fmla="*/ 0 w 11539182"/>
              <a:gd name="connsiteY13" fmla="*/ 258276 h 2394151"/>
              <a:gd name="connsiteX0" fmla="*/ 0 w 11539182"/>
              <a:gd name="connsiteY0" fmla="*/ 258276 h 2394151"/>
              <a:gd name="connsiteX1" fmla="*/ 477672 w 11539182"/>
              <a:gd name="connsiteY1" fmla="*/ 39912 h 2394151"/>
              <a:gd name="connsiteX2" fmla="*/ 956472 w 11539182"/>
              <a:gd name="connsiteY2" fmla="*/ 240112 h 2394151"/>
              <a:gd name="connsiteX3" fmla="*/ 1482746 w 11539182"/>
              <a:gd name="connsiteY3" fmla="*/ 42759 h 2394151"/>
              <a:gd name="connsiteX4" fmla="*/ 2064936 w 11539182"/>
              <a:gd name="connsiteY4" fmla="*/ 256558 h 2394151"/>
              <a:gd name="connsiteX5" fmla="*/ 2564895 w 11539182"/>
              <a:gd name="connsiteY5" fmla="*/ 82230 h 2394151"/>
              <a:gd name="connsiteX6" fmla="*/ 3002360 w 11539182"/>
              <a:gd name="connsiteY6" fmla="*/ 230244 h 2394151"/>
              <a:gd name="connsiteX7" fmla="*/ 3459560 w 11539182"/>
              <a:gd name="connsiteY7" fmla="*/ 72362 h 2394151"/>
              <a:gd name="connsiteX8" fmla="*/ 4074642 w 11539182"/>
              <a:gd name="connsiteY8" fmla="*/ 240112 h 2394151"/>
              <a:gd name="connsiteX9" fmla="*/ 4574602 w 11539182"/>
              <a:gd name="connsiteY9" fmla="*/ 0 h 2394151"/>
              <a:gd name="connsiteX10" fmla="*/ 5196262 w 11539182"/>
              <a:gd name="connsiteY10" fmla="*/ 253269 h 2394151"/>
              <a:gd name="connsiteX11" fmla="*/ 11539182 w 11539182"/>
              <a:gd name="connsiteY11" fmla="*/ 258276 h 2394151"/>
              <a:gd name="connsiteX12" fmla="*/ 11539182 w 11539182"/>
              <a:gd name="connsiteY12" fmla="*/ 2394151 h 2394151"/>
              <a:gd name="connsiteX13" fmla="*/ 0 w 11539182"/>
              <a:gd name="connsiteY13" fmla="*/ 2394151 h 2394151"/>
              <a:gd name="connsiteX14" fmla="*/ 0 w 11539182"/>
              <a:gd name="connsiteY14" fmla="*/ 258276 h 2394151"/>
              <a:gd name="connsiteX0" fmla="*/ 0 w 11539182"/>
              <a:gd name="connsiteY0" fmla="*/ 258276 h 2394151"/>
              <a:gd name="connsiteX1" fmla="*/ 477672 w 11539182"/>
              <a:gd name="connsiteY1" fmla="*/ 39912 h 2394151"/>
              <a:gd name="connsiteX2" fmla="*/ 956472 w 11539182"/>
              <a:gd name="connsiteY2" fmla="*/ 240112 h 2394151"/>
              <a:gd name="connsiteX3" fmla="*/ 1482746 w 11539182"/>
              <a:gd name="connsiteY3" fmla="*/ 42759 h 2394151"/>
              <a:gd name="connsiteX4" fmla="*/ 2064936 w 11539182"/>
              <a:gd name="connsiteY4" fmla="*/ 256558 h 2394151"/>
              <a:gd name="connsiteX5" fmla="*/ 2564895 w 11539182"/>
              <a:gd name="connsiteY5" fmla="*/ 82230 h 2394151"/>
              <a:gd name="connsiteX6" fmla="*/ 3002360 w 11539182"/>
              <a:gd name="connsiteY6" fmla="*/ 230244 h 2394151"/>
              <a:gd name="connsiteX7" fmla="*/ 3459560 w 11539182"/>
              <a:gd name="connsiteY7" fmla="*/ 72362 h 2394151"/>
              <a:gd name="connsiteX8" fmla="*/ 4074642 w 11539182"/>
              <a:gd name="connsiteY8" fmla="*/ 240112 h 2394151"/>
              <a:gd name="connsiteX9" fmla="*/ 4574602 w 11539182"/>
              <a:gd name="connsiteY9" fmla="*/ 0 h 2394151"/>
              <a:gd name="connsiteX10" fmla="*/ 5196262 w 11539182"/>
              <a:gd name="connsiteY10" fmla="*/ 253269 h 2394151"/>
              <a:gd name="connsiteX11" fmla="*/ 5748849 w 11539182"/>
              <a:gd name="connsiteY11" fmla="*/ 52627 h 2394151"/>
              <a:gd name="connsiteX12" fmla="*/ 11539182 w 11539182"/>
              <a:gd name="connsiteY12" fmla="*/ 258276 h 2394151"/>
              <a:gd name="connsiteX13" fmla="*/ 11539182 w 11539182"/>
              <a:gd name="connsiteY13" fmla="*/ 2394151 h 2394151"/>
              <a:gd name="connsiteX14" fmla="*/ 0 w 11539182"/>
              <a:gd name="connsiteY14" fmla="*/ 2394151 h 2394151"/>
              <a:gd name="connsiteX15" fmla="*/ 0 w 11539182"/>
              <a:gd name="connsiteY15" fmla="*/ 258276 h 2394151"/>
              <a:gd name="connsiteX0" fmla="*/ 0 w 11539182"/>
              <a:gd name="connsiteY0" fmla="*/ 258276 h 2394151"/>
              <a:gd name="connsiteX1" fmla="*/ 477672 w 11539182"/>
              <a:gd name="connsiteY1" fmla="*/ 39912 h 2394151"/>
              <a:gd name="connsiteX2" fmla="*/ 956472 w 11539182"/>
              <a:gd name="connsiteY2" fmla="*/ 240112 h 2394151"/>
              <a:gd name="connsiteX3" fmla="*/ 1482746 w 11539182"/>
              <a:gd name="connsiteY3" fmla="*/ 42759 h 2394151"/>
              <a:gd name="connsiteX4" fmla="*/ 2064936 w 11539182"/>
              <a:gd name="connsiteY4" fmla="*/ 256558 h 2394151"/>
              <a:gd name="connsiteX5" fmla="*/ 2564895 w 11539182"/>
              <a:gd name="connsiteY5" fmla="*/ 82230 h 2394151"/>
              <a:gd name="connsiteX6" fmla="*/ 3002360 w 11539182"/>
              <a:gd name="connsiteY6" fmla="*/ 230244 h 2394151"/>
              <a:gd name="connsiteX7" fmla="*/ 3459560 w 11539182"/>
              <a:gd name="connsiteY7" fmla="*/ 72362 h 2394151"/>
              <a:gd name="connsiteX8" fmla="*/ 4074642 w 11539182"/>
              <a:gd name="connsiteY8" fmla="*/ 240112 h 2394151"/>
              <a:gd name="connsiteX9" fmla="*/ 4574602 w 11539182"/>
              <a:gd name="connsiteY9" fmla="*/ 0 h 2394151"/>
              <a:gd name="connsiteX10" fmla="*/ 5196262 w 11539182"/>
              <a:gd name="connsiteY10" fmla="*/ 253269 h 2394151"/>
              <a:gd name="connsiteX11" fmla="*/ 5748849 w 11539182"/>
              <a:gd name="connsiteY11" fmla="*/ 52627 h 2394151"/>
              <a:gd name="connsiteX12" fmla="*/ 6377088 w 11539182"/>
              <a:gd name="connsiteY12" fmla="*/ 292739 h 2394151"/>
              <a:gd name="connsiteX13" fmla="*/ 11539182 w 11539182"/>
              <a:gd name="connsiteY13" fmla="*/ 258276 h 2394151"/>
              <a:gd name="connsiteX14" fmla="*/ 11539182 w 11539182"/>
              <a:gd name="connsiteY14" fmla="*/ 2394151 h 2394151"/>
              <a:gd name="connsiteX15" fmla="*/ 0 w 11539182"/>
              <a:gd name="connsiteY15" fmla="*/ 2394151 h 2394151"/>
              <a:gd name="connsiteX16" fmla="*/ 0 w 11539182"/>
              <a:gd name="connsiteY16" fmla="*/ 258276 h 2394151"/>
              <a:gd name="connsiteX0" fmla="*/ 0 w 11539182"/>
              <a:gd name="connsiteY0" fmla="*/ 258276 h 2394151"/>
              <a:gd name="connsiteX1" fmla="*/ 477672 w 11539182"/>
              <a:gd name="connsiteY1" fmla="*/ 39912 h 2394151"/>
              <a:gd name="connsiteX2" fmla="*/ 956472 w 11539182"/>
              <a:gd name="connsiteY2" fmla="*/ 240112 h 2394151"/>
              <a:gd name="connsiteX3" fmla="*/ 1482746 w 11539182"/>
              <a:gd name="connsiteY3" fmla="*/ 42759 h 2394151"/>
              <a:gd name="connsiteX4" fmla="*/ 2064936 w 11539182"/>
              <a:gd name="connsiteY4" fmla="*/ 256558 h 2394151"/>
              <a:gd name="connsiteX5" fmla="*/ 2564895 w 11539182"/>
              <a:gd name="connsiteY5" fmla="*/ 82230 h 2394151"/>
              <a:gd name="connsiteX6" fmla="*/ 3002360 w 11539182"/>
              <a:gd name="connsiteY6" fmla="*/ 230244 h 2394151"/>
              <a:gd name="connsiteX7" fmla="*/ 3459560 w 11539182"/>
              <a:gd name="connsiteY7" fmla="*/ 72362 h 2394151"/>
              <a:gd name="connsiteX8" fmla="*/ 4074642 w 11539182"/>
              <a:gd name="connsiteY8" fmla="*/ 240112 h 2394151"/>
              <a:gd name="connsiteX9" fmla="*/ 4574602 w 11539182"/>
              <a:gd name="connsiteY9" fmla="*/ 0 h 2394151"/>
              <a:gd name="connsiteX10" fmla="*/ 5196262 w 11539182"/>
              <a:gd name="connsiteY10" fmla="*/ 253269 h 2394151"/>
              <a:gd name="connsiteX11" fmla="*/ 5748849 w 11539182"/>
              <a:gd name="connsiteY11" fmla="*/ 52627 h 2394151"/>
              <a:gd name="connsiteX12" fmla="*/ 6377088 w 11539182"/>
              <a:gd name="connsiteY12" fmla="*/ 292739 h 2394151"/>
              <a:gd name="connsiteX13" fmla="*/ 6837577 w 11539182"/>
              <a:gd name="connsiteY13" fmla="*/ 72362 h 2394151"/>
              <a:gd name="connsiteX14" fmla="*/ 11539182 w 11539182"/>
              <a:gd name="connsiteY14" fmla="*/ 258276 h 2394151"/>
              <a:gd name="connsiteX15" fmla="*/ 11539182 w 11539182"/>
              <a:gd name="connsiteY15" fmla="*/ 2394151 h 2394151"/>
              <a:gd name="connsiteX16" fmla="*/ 0 w 11539182"/>
              <a:gd name="connsiteY16" fmla="*/ 2394151 h 2394151"/>
              <a:gd name="connsiteX17" fmla="*/ 0 w 11539182"/>
              <a:gd name="connsiteY17" fmla="*/ 258276 h 2394151"/>
              <a:gd name="connsiteX0" fmla="*/ 0 w 11539182"/>
              <a:gd name="connsiteY0" fmla="*/ 258276 h 2394151"/>
              <a:gd name="connsiteX1" fmla="*/ 477672 w 11539182"/>
              <a:gd name="connsiteY1" fmla="*/ 39912 h 2394151"/>
              <a:gd name="connsiteX2" fmla="*/ 956472 w 11539182"/>
              <a:gd name="connsiteY2" fmla="*/ 240112 h 2394151"/>
              <a:gd name="connsiteX3" fmla="*/ 1482746 w 11539182"/>
              <a:gd name="connsiteY3" fmla="*/ 42759 h 2394151"/>
              <a:gd name="connsiteX4" fmla="*/ 2064936 w 11539182"/>
              <a:gd name="connsiteY4" fmla="*/ 256558 h 2394151"/>
              <a:gd name="connsiteX5" fmla="*/ 2564895 w 11539182"/>
              <a:gd name="connsiteY5" fmla="*/ 82230 h 2394151"/>
              <a:gd name="connsiteX6" fmla="*/ 3002360 w 11539182"/>
              <a:gd name="connsiteY6" fmla="*/ 230244 h 2394151"/>
              <a:gd name="connsiteX7" fmla="*/ 3459560 w 11539182"/>
              <a:gd name="connsiteY7" fmla="*/ 72362 h 2394151"/>
              <a:gd name="connsiteX8" fmla="*/ 4074642 w 11539182"/>
              <a:gd name="connsiteY8" fmla="*/ 240112 h 2394151"/>
              <a:gd name="connsiteX9" fmla="*/ 4574602 w 11539182"/>
              <a:gd name="connsiteY9" fmla="*/ 0 h 2394151"/>
              <a:gd name="connsiteX10" fmla="*/ 5196262 w 11539182"/>
              <a:gd name="connsiteY10" fmla="*/ 253269 h 2394151"/>
              <a:gd name="connsiteX11" fmla="*/ 5748849 w 11539182"/>
              <a:gd name="connsiteY11" fmla="*/ 52627 h 2394151"/>
              <a:gd name="connsiteX12" fmla="*/ 6377088 w 11539182"/>
              <a:gd name="connsiteY12" fmla="*/ 292739 h 2394151"/>
              <a:gd name="connsiteX13" fmla="*/ 6837577 w 11539182"/>
              <a:gd name="connsiteY13" fmla="*/ 72362 h 2394151"/>
              <a:gd name="connsiteX14" fmla="*/ 7406610 w 11539182"/>
              <a:gd name="connsiteY14" fmla="*/ 305896 h 2394151"/>
              <a:gd name="connsiteX15" fmla="*/ 11539182 w 11539182"/>
              <a:gd name="connsiteY15" fmla="*/ 258276 h 2394151"/>
              <a:gd name="connsiteX16" fmla="*/ 11539182 w 11539182"/>
              <a:gd name="connsiteY16" fmla="*/ 2394151 h 2394151"/>
              <a:gd name="connsiteX17" fmla="*/ 0 w 11539182"/>
              <a:gd name="connsiteY17" fmla="*/ 2394151 h 2394151"/>
              <a:gd name="connsiteX18" fmla="*/ 0 w 11539182"/>
              <a:gd name="connsiteY18" fmla="*/ 258276 h 2394151"/>
              <a:gd name="connsiteX0" fmla="*/ 0 w 11539182"/>
              <a:gd name="connsiteY0" fmla="*/ 258276 h 2394151"/>
              <a:gd name="connsiteX1" fmla="*/ 477672 w 11539182"/>
              <a:gd name="connsiteY1" fmla="*/ 39912 h 2394151"/>
              <a:gd name="connsiteX2" fmla="*/ 956472 w 11539182"/>
              <a:gd name="connsiteY2" fmla="*/ 240112 h 2394151"/>
              <a:gd name="connsiteX3" fmla="*/ 1482746 w 11539182"/>
              <a:gd name="connsiteY3" fmla="*/ 42759 h 2394151"/>
              <a:gd name="connsiteX4" fmla="*/ 2064936 w 11539182"/>
              <a:gd name="connsiteY4" fmla="*/ 256558 h 2394151"/>
              <a:gd name="connsiteX5" fmla="*/ 2564895 w 11539182"/>
              <a:gd name="connsiteY5" fmla="*/ 82230 h 2394151"/>
              <a:gd name="connsiteX6" fmla="*/ 3002360 w 11539182"/>
              <a:gd name="connsiteY6" fmla="*/ 230244 h 2394151"/>
              <a:gd name="connsiteX7" fmla="*/ 3459560 w 11539182"/>
              <a:gd name="connsiteY7" fmla="*/ 72362 h 2394151"/>
              <a:gd name="connsiteX8" fmla="*/ 4074642 w 11539182"/>
              <a:gd name="connsiteY8" fmla="*/ 240112 h 2394151"/>
              <a:gd name="connsiteX9" fmla="*/ 4574602 w 11539182"/>
              <a:gd name="connsiteY9" fmla="*/ 0 h 2394151"/>
              <a:gd name="connsiteX10" fmla="*/ 5196262 w 11539182"/>
              <a:gd name="connsiteY10" fmla="*/ 253269 h 2394151"/>
              <a:gd name="connsiteX11" fmla="*/ 5748849 w 11539182"/>
              <a:gd name="connsiteY11" fmla="*/ 52627 h 2394151"/>
              <a:gd name="connsiteX12" fmla="*/ 6377088 w 11539182"/>
              <a:gd name="connsiteY12" fmla="*/ 292739 h 2394151"/>
              <a:gd name="connsiteX13" fmla="*/ 6837577 w 11539182"/>
              <a:gd name="connsiteY13" fmla="*/ 72362 h 2394151"/>
              <a:gd name="connsiteX14" fmla="*/ 7564492 w 11539182"/>
              <a:gd name="connsiteY14" fmla="*/ 305896 h 2394151"/>
              <a:gd name="connsiteX15" fmla="*/ 11539182 w 11539182"/>
              <a:gd name="connsiteY15" fmla="*/ 258276 h 2394151"/>
              <a:gd name="connsiteX16" fmla="*/ 11539182 w 11539182"/>
              <a:gd name="connsiteY16" fmla="*/ 2394151 h 2394151"/>
              <a:gd name="connsiteX17" fmla="*/ 0 w 11539182"/>
              <a:gd name="connsiteY17" fmla="*/ 2394151 h 2394151"/>
              <a:gd name="connsiteX18" fmla="*/ 0 w 11539182"/>
              <a:gd name="connsiteY18" fmla="*/ 258276 h 2394151"/>
              <a:gd name="connsiteX0" fmla="*/ 0 w 11539182"/>
              <a:gd name="connsiteY0" fmla="*/ 258276 h 2394151"/>
              <a:gd name="connsiteX1" fmla="*/ 477672 w 11539182"/>
              <a:gd name="connsiteY1" fmla="*/ 39912 h 2394151"/>
              <a:gd name="connsiteX2" fmla="*/ 956472 w 11539182"/>
              <a:gd name="connsiteY2" fmla="*/ 240112 h 2394151"/>
              <a:gd name="connsiteX3" fmla="*/ 1482746 w 11539182"/>
              <a:gd name="connsiteY3" fmla="*/ 42759 h 2394151"/>
              <a:gd name="connsiteX4" fmla="*/ 2064936 w 11539182"/>
              <a:gd name="connsiteY4" fmla="*/ 256558 h 2394151"/>
              <a:gd name="connsiteX5" fmla="*/ 2564895 w 11539182"/>
              <a:gd name="connsiteY5" fmla="*/ 82230 h 2394151"/>
              <a:gd name="connsiteX6" fmla="*/ 3002360 w 11539182"/>
              <a:gd name="connsiteY6" fmla="*/ 230244 h 2394151"/>
              <a:gd name="connsiteX7" fmla="*/ 3459560 w 11539182"/>
              <a:gd name="connsiteY7" fmla="*/ 72362 h 2394151"/>
              <a:gd name="connsiteX8" fmla="*/ 4074642 w 11539182"/>
              <a:gd name="connsiteY8" fmla="*/ 240112 h 2394151"/>
              <a:gd name="connsiteX9" fmla="*/ 4574602 w 11539182"/>
              <a:gd name="connsiteY9" fmla="*/ 0 h 2394151"/>
              <a:gd name="connsiteX10" fmla="*/ 5196262 w 11539182"/>
              <a:gd name="connsiteY10" fmla="*/ 253269 h 2394151"/>
              <a:gd name="connsiteX11" fmla="*/ 5748849 w 11539182"/>
              <a:gd name="connsiteY11" fmla="*/ 52627 h 2394151"/>
              <a:gd name="connsiteX12" fmla="*/ 6377088 w 11539182"/>
              <a:gd name="connsiteY12" fmla="*/ 292739 h 2394151"/>
              <a:gd name="connsiteX13" fmla="*/ 7031640 w 11539182"/>
              <a:gd name="connsiteY13" fmla="*/ 55916 h 2394151"/>
              <a:gd name="connsiteX14" fmla="*/ 7564492 w 11539182"/>
              <a:gd name="connsiteY14" fmla="*/ 305896 h 2394151"/>
              <a:gd name="connsiteX15" fmla="*/ 11539182 w 11539182"/>
              <a:gd name="connsiteY15" fmla="*/ 258276 h 2394151"/>
              <a:gd name="connsiteX16" fmla="*/ 11539182 w 11539182"/>
              <a:gd name="connsiteY16" fmla="*/ 2394151 h 2394151"/>
              <a:gd name="connsiteX17" fmla="*/ 0 w 11539182"/>
              <a:gd name="connsiteY17" fmla="*/ 2394151 h 2394151"/>
              <a:gd name="connsiteX18" fmla="*/ 0 w 11539182"/>
              <a:gd name="connsiteY18" fmla="*/ 258276 h 2394151"/>
              <a:gd name="connsiteX0" fmla="*/ 0 w 11539182"/>
              <a:gd name="connsiteY0" fmla="*/ 258276 h 2394151"/>
              <a:gd name="connsiteX1" fmla="*/ 477672 w 11539182"/>
              <a:gd name="connsiteY1" fmla="*/ 39912 h 2394151"/>
              <a:gd name="connsiteX2" fmla="*/ 956472 w 11539182"/>
              <a:gd name="connsiteY2" fmla="*/ 240112 h 2394151"/>
              <a:gd name="connsiteX3" fmla="*/ 1482746 w 11539182"/>
              <a:gd name="connsiteY3" fmla="*/ 42759 h 2394151"/>
              <a:gd name="connsiteX4" fmla="*/ 2064936 w 11539182"/>
              <a:gd name="connsiteY4" fmla="*/ 256558 h 2394151"/>
              <a:gd name="connsiteX5" fmla="*/ 2564895 w 11539182"/>
              <a:gd name="connsiteY5" fmla="*/ 82230 h 2394151"/>
              <a:gd name="connsiteX6" fmla="*/ 3002360 w 11539182"/>
              <a:gd name="connsiteY6" fmla="*/ 230244 h 2394151"/>
              <a:gd name="connsiteX7" fmla="*/ 3459560 w 11539182"/>
              <a:gd name="connsiteY7" fmla="*/ 72362 h 2394151"/>
              <a:gd name="connsiteX8" fmla="*/ 4074642 w 11539182"/>
              <a:gd name="connsiteY8" fmla="*/ 240112 h 2394151"/>
              <a:gd name="connsiteX9" fmla="*/ 4574602 w 11539182"/>
              <a:gd name="connsiteY9" fmla="*/ 0 h 2394151"/>
              <a:gd name="connsiteX10" fmla="*/ 5196262 w 11539182"/>
              <a:gd name="connsiteY10" fmla="*/ 253269 h 2394151"/>
              <a:gd name="connsiteX11" fmla="*/ 5748849 w 11539182"/>
              <a:gd name="connsiteY11" fmla="*/ 52627 h 2394151"/>
              <a:gd name="connsiteX12" fmla="*/ 6377088 w 11539182"/>
              <a:gd name="connsiteY12" fmla="*/ 292739 h 2394151"/>
              <a:gd name="connsiteX13" fmla="*/ 6979012 w 11539182"/>
              <a:gd name="connsiteY13" fmla="*/ 46048 h 2394151"/>
              <a:gd name="connsiteX14" fmla="*/ 7564492 w 11539182"/>
              <a:gd name="connsiteY14" fmla="*/ 305896 h 2394151"/>
              <a:gd name="connsiteX15" fmla="*/ 11539182 w 11539182"/>
              <a:gd name="connsiteY15" fmla="*/ 258276 h 2394151"/>
              <a:gd name="connsiteX16" fmla="*/ 11539182 w 11539182"/>
              <a:gd name="connsiteY16" fmla="*/ 2394151 h 2394151"/>
              <a:gd name="connsiteX17" fmla="*/ 0 w 11539182"/>
              <a:gd name="connsiteY17" fmla="*/ 2394151 h 2394151"/>
              <a:gd name="connsiteX18" fmla="*/ 0 w 11539182"/>
              <a:gd name="connsiteY18" fmla="*/ 258276 h 2394151"/>
              <a:gd name="connsiteX0" fmla="*/ 0 w 11539182"/>
              <a:gd name="connsiteY0" fmla="*/ 258276 h 2394151"/>
              <a:gd name="connsiteX1" fmla="*/ 477672 w 11539182"/>
              <a:gd name="connsiteY1" fmla="*/ 39912 h 2394151"/>
              <a:gd name="connsiteX2" fmla="*/ 956472 w 11539182"/>
              <a:gd name="connsiteY2" fmla="*/ 240112 h 2394151"/>
              <a:gd name="connsiteX3" fmla="*/ 1482746 w 11539182"/>
              <a:gd name="connsiteY3" fmla="*/ 42759 h 2394151"/>
              <a:gd name="connsiteX4" fmla="*/ 2064936 w 11539182"/>
              <a:gd name="connsiteY4" fmla="*/ 256558 h 2394151"/>
              <a:gd name="connsiteX5" fmla="*/ 2564895 w 11539182"/>
              <a:gd name="connsiteY5" fmla="*/ 82230 h 2394151"/>
              <a:gd name="connsiteX6" fmla="*/ 3002360 w 11539182"/>
              <a:gd name="connsiteY6" fmla="*/ 230244 h 2394151"/>
              <a:gd name="connsiteX7" fmla="*/ 3459560 w 11539182"/>
              <a:gd name="connsiteY7" fmla="*/ 72362 h 2394151"/>
              <a:gd name="connsiteX8" fmla="*/ 4074642 w 11539182"/>
              <a:gd name="connsiteY8" fmla="*/ 240112 h 2394151"/>
              <a:gd name="connsiteX9" fmla="*/ 4574602 w 11539182"/>
              <a:gd name="connsiteY9" fmla="*/ 0 h 2394151"/>
              <a:gd name="connsiteX10" fmla="*/ 5196262 w 11539182"/>
              <a:gd name="connsiteY10" fmla="*/ 253269 h 2394151"/>
              <a:gd name="connsiteX11" fmla="*/ 5748849 w 11539182"/>
              <a:gd name="connsiteY11" fmla="*/ 52627 h 2394151"/>
              <a:gd name="connsiteX12" fmla="*/ 6377088 w 11539182"/>
              <a:gd name="connsiteY12" fmla="*/ 292739 h 2394151"/>
              <a:gd name="connsiteX13" fmla="*/ 6955988 w 11539182"/>
              <a:gd name="connsiteY13" fmla="*/ 69073 h 2394151"/>
              <a:gd name="connsiteX14" fmla="*/ 7564492 w 11539182"/>
              <a:gd name="connsiteY14" fmla="*/ 305896 h 2394151"/>
              <a:gd name="connsiteX15" fmla="*/ 11539182 w 11539182"/>
              <a:gd name="connsiteY15" fmla="*/ 258276 h 2394151"/>
              <a:gd name="connsiteX16" fmla="*/ 11539182 w 11539182"/>
              <a:gd name="connsiteY16" fmla="*/ 2394151 h 2394151"/>
              <a:gd name="connsiteX17" fmla="*/ 0 w 11539182"/>
              <a:gd name="connsiteY17" fmla="*/ 2394151 h 2394151"/>
              <a:gd name="connsiteX18" fmla="*/ 0 w 11539182"/>
              <a:gd name="connsiteY18" fmla="*/ 258276 h 2394151"/>
              <a:gd name="connsiteX0" fmla="*/ 0 w 11539182"/>
              <a:gd name="connsiteY0" fmla="*/ 258276 h 2394151"/>
              <a:gd name="connsiteX1" fmla="*/ 477672 w 11539182"/>
              <a:gd name="connsiteY1" fmla="*/ 39912 h 2394151"/>
              <a:gd name="connsiteX2" fmla="*/ 956472 w 11539182"/>
              <a:gd name="connsiteY2" fmla="*/ 240112 h 2394151"/>
              <a:gd name="connsiteX3" fmla="*/ 1482746 w 11539182"/>
              <a:gd name="connsiteY3" fmla="*/ 42759 h 2394151"/>
              <a:gd name="connsiteX4" fmla="*/ 2064936 w 11539182"/>
              <a:gd name="connsiteY4" fmla="*/ 256558 h 2394151"/>
              <a:gd name="connsiteX5" fmla="*/ 2564895 w 11539182"/>
              <a:gd name="connsiteY5" fmla="*/ 82230 h 2394151"/>
              <a:gd name="connsiteX6" fmla="*/ 3002360 w 11539182"/>
              <a:gd name="connsiteY6" fmla="*/ 230244 h 2394151"/>
              <a:gd name="connsiteX7" fmla="*/ 3459560 w 11539182"/>
              <a:gd name="connsiteY7" fmla="*/ 72362 h 2394151"/>
              <a:gd name="connsiteX8" fmla="*/ 4074642 w 11539182"/>
              <a:gd name="connsiteY8" fmla="*/ 240112 h 2394151"/>
              <a:gd name="connsiteX9" fmla="*/ 4574602 w 11539182"/>
              <a:gd name="connsiteY9" fmla="*/ 0 h 2394151"/>
              <a:gd name="connsiteX10" fmla="*/ 5196262 w 11539182"/>
              <a:gd name="connsiteY10" fmla="*/ 253269 h 2394151"/>
              <a:gd name="connsiteX11" fmla="*/ 5748849 w 11539182"/>
              <a:gd name="connsiteY11" fmla="*/ 52627 h 2394151"/>
              <a:gd name="connsiteX12" fmla="*/ 6377088 w 11539182"/>
              <a:gd name="connsiteY12" fmla="*/ 292739 h 2394151"/>
              <a:gd name="connsiteX13" fmla="*/ 6955988 w 11539182"/>
              <a:gd name="connsiteY13" fmla="*/ 69073 h 2394151"/>
              <a:gd name="connsiteX14" fmla="*/ 7646723 w 11539182"/>
              <a:gd name="connsiteY14" fmla="*/ 312474 h 2394151"/>
              <a:gd name="connsiteX15" fmla="*/ 11539182 w 11539182"/>
              <a:gd name="connsiteY15" fmla="*/ 258276 h 2394151"/>
              <a:gd name="connsiteX16" fmla="*/ 11539182 w 11539182"/>
              <a:gd name="connsiteY16" fmla="*/ 2394151 h 2394151"/>
              <a:gd name="connsiteX17" fmla="*/ 0 w 11539182"/>
              <a:gd name="connsiteY17" fmla="*/ 2394151 h 2394151"/>
              <a:gd name="connsiteX18" fmla="*/ 0 w 11539182"/>
              <a:gd name="connsiteY18" fmla="*/ 258276 h 2394151"/>
              <a:gd name="connsiteX0" fmla="*/ 0 w 11539182"/>
              <a:gd name="connsiteY0" fmla="*/ 258276 h 2394151"/>
              <a:gd name="connsiteX1" fmla="*/ 477672 w 11539182"/>
              <a:gd name="connsiteY1" fmla="*/ 39912 h 2394151"/>
              <a:gd name="connsiteX2" fmla="*/ 956472 w 11539182"/>
              <a:gd name="connsiteY2" fmla="*/ 240112 h 2394151"/>
              <a:gd name="connsiteX3" fmla="*/ 1482746 w 11539182"/>
              <a:gd name="connsiteY3" fmla="*/ 42759 h 2394151"/>
              <a:gd name="connsiteX4" fmla="*/ 2064936 w 11539182"/>
              <a:gd name="connsiteY4" fmla="*/ 256558 h 2394151"/>
              <a:gd name="connsiteX5" fmla="*/ 2564895 w 11539182"/>
              <a:gd name="connsiteY5" fmla="*/ 82230 h 2394151"/>
              <a:gd name="connsiteX6" fmla="*/ 3002360 w 11539182"/>
              <a:gd name="connsiteY6" fmla="*/ 230244 h 2394151"/>
              <a:gd name="connsiteX7" fmla="*/ 3459560 w 11539182"/>
              <a:gd name="connsiteY7" fmla="*/ 72362 h 2394151"/>
              <a:gd name="connsiteX8" fmla="*/ 4018726 w 11539182"/>
              <a:gd name="connsiteY8" fmla="*/ 240112 h 2394151"/>
              <a:gd name="connsiteX9" fmla="*/ 4574602 w 11539182"/>
              <a:gd name="connsiteY9" fmla="*/ 0 h 2394151"/>
              <a:gd name="connsiteX10" fmla="*/ 5196262 w 11539182"/>
              <a:gd name="connsiteY10" fmla="*/ 253269 h 2394151"/>
              <a:gd name="connsiteX11" fmla="*/ 5748849 w 11539182"/>
              <a:gd name="connsiteY11" fmla="*/ 52627 h 2394151"/>
              <a:gd name="connsiteX12" fmla="*/ 6377088 w 11539182"/>
              <a:gd name="connsiteY12" fmla="*/ 292739 h 2394151"/>
              <a:gd name="connsiteX13" fmla="*/ 6955988 w 11539182"/>
              <a:gd name="connsiteY13" fmla="*/ 69073 h 2394151"/>
              <a:gd name="connsiteX14" fmla="*/ 7646723 w 11539182"/>
              <a:gd name="connsiteY14" fmla="*/ 312474 h 2394151"/>
              <a:gd name="connsiteX15" fmla="*/ 11539182 w 11539182"/>
              <a:gd name="connsiteY15" fmla="*/ 258276 h 2394151"/>
              <a:gd name="connsiteX16" fmla="*/ 11539182 w 11539182"/>
              <a:gd name="connsiteY16" fmla="*/ 2394151 h 2394151"/>
              <a:gd name="connsiteX17" fmla="*/ 0 w 11539182"/>
              <a:gd name="connsiteY17" fmla="*/ 2394151 h 2394151"/>
              <a:gd name="connsiteX18" fmla="*/ 0 w 11539182"/>
              <a:gd name="connsiteY18" fmla="*/ 258276 h 2394151"/>
              <a:gd name="connsiteX0" fmla="*/ 0 w 11539182"/>
              <a:gd name="connsiteY0" fmla="*/ 258276 h 2394151"/>
              <a:gd name="connsiteX1" fmla="*/ 477672 w 11539182"/>
              <a:gd name="connsiteY1" fmla="*/ 39912 h 2394151"/>
              <a:gd name="connsiteX2" fmla="*/ 956472 w 11539182"/>
              <a:gd name="connsiteY2" fmla="*/ 240112 h 2394151"/>
              <a:gd name="connsiteX3" fmla="*/ 1482746 w 11539182"/>
              <a:gd name="connsiteY3" fmla="*/ 42759 h 2394151"/>
              <a:gd name="connsiteX4" fmla="*/ 2064936 w 11539182"/>
              <a:gd name="connsiteY4" fmla="*/ 256558 h 2394151"/>
              <a:gd name="connsiteX5" fmla="*/ 2564895 w 11539182"/>
              <a:gd name="connsiteY5" fmla="*/ 82230 h 2394151"/>
              <a:gd name="connsiteX6" fmla="*/ 3002360 w 11539182"/>
              <a:gd name="connsiteY6" fmla="*/ 230244 h 2394151"/>
              <a:gd name="connsiteX7" fmla="*/ 3459560 w 11539182"/>
              <a:gd name="connsiteY7" fmla="*/ 72362 h 2394151"/>
              <a:gd name="connsiteX8" fmla="*/ 4018726 w 11539182"/>
              <a:gd name="connsiteY8" fmla="*/ 240112 h 2394151"/>
              <a:gd name="connsiteX9" fmla="*/ 4574602 w 11539182"/>
              <a:gd name="connsiteY9" fmla="*/ 0 h 2394151"/>
              <a:gd name="connsiteX10" fmla="*/ 5196262 w 11539182"/>
              <a:gd name="connsiteY10" fmla="*/ 253269 h 2394151"/>
              <a:gd name="connsiteX11" fmla="*/ 5748849 w 11539182"/>
              <a:gd name="connsiteY11" fmla="*/ 52627 h 2394151"/>
              <a:gd name="connsiteX12" fmla="*/ 6377088 w 11539182"/>
              <a:gd name="connsiteY12" fmla="*/ 292739 h 2394151"/>
              <a:gd name="connsiteX13" fmla="*/ 6955988 w 11539182"/>
              <a:gd name="connsiteY13" fmla="*/ 69073 h 2394151"/>
              <a:gd name="connsiteX14" fmla="*/ 7646723 w 11539182"/>
              <a:gd name="connsiteY14" fmla="*/ 312474 h 2394151"/>
              <a:gd name="connsiteX15" fmla="*/ 8146682 w 11539182"/>
              <a:gd name="connsiteY15" fmla="*/ 46049 h 2394151"/>
              <a:gd name="connsiteX16" fmla="*/ 11539182 w 11539182"/>
              <a:gd name="connsiteY16" fmla="*/ 258276 h 2394151"/>
              <a:gd name="connsiteX17" fmla="*/ 11539182 w 11539182"/>
              <a:gd name="connsiteY17" fmla="*/ 2394151 h 2394151"/>
              <a:gd name="connsiteX18" fmla="*/ 0 w 11539182"/>
              <a:gd name="connsiteY18" fmla="*/ 2394151 h 2394151"/>
              <a:gd name="connsiteX19" fmla="*/ 0 w 11539182"/>
              <a:gd name="connsiteY19" fmla="*/ 258276 h 2394151"/>
              <a:gd name="connsiteX0" fmla="*/ 0 w 11539182"/>
              <a:gd name="connsiteY0" fmla="*/ 258276 h 2394151"/>
              <a:gd name="connsiteX1" fmla="*/ 477672 w 11539182"/>
              <a:gd name="connsiteY1" fmla="*/ 39912 h 2394151"/>
              <a:gd name="connsiteX2" fmla="*/ 956472 w 11539182"/>
              <a:gd name="connsiteY2" fmla="*/ 240112 h 2394151"/>
              <a:gd name="connsiteX3" fmla="*/ 1482746 w 11539182"/>
              <a:gd name="connsiteY3" fmla="*/ 42759 h 2394151"/>
              <a:gd name="connsiteX4" fmla="*/ 2064936 w 11539182"/>
              <a:gd name="connsiteY4" fmla="*/ 256558 h 2394151"/>
              <a:gd name="connsiteX5" fmla="*/ 2564895 w 11539182"/>
              <a:gd name="connsiteY5" fmla="*/ 82230 h 2394151"/>
              <a:gd name="connsiteX6" fmla="*/ 3002360 w 11539182"/>
              <a:gd name="connsiteY6" fmla="*/ 230244 h 2394151"/>
              <a:gd name="connsiteX7" fmla="*/ 3459560 w 11539182"/>
              <a:gd name="connsiteY7" fmla="*/ 72362 h 2394151"/>
              <a:gd name="connsiteX8" fmla="*/ 4018726 w 11539182"/>
              <a:gd name="connsiteY8" fmla="*/ 240112 h 2394151"/>
              <a:gd name="connsiteX9" fmla="*/ 4574602 w 11539182"/>
              <a:gd name="connsiteY9" fmla="*/ 0 h 2394151"/>
              <a:gd name="connsiteX10" fmla="*/ 5196262 w 11539182"/>
              <a:gd name="connsiteY10" fmla="*/ 253269 h 2394151"/>
              <a:gd name="connsiteX11" fmla="*/ 5748849 w 11539182"/>
              <a:gd name="connsiteY11" fmla="*/ 52627 h 2394151"/>
              <a:gd name="connsiteX12" fmla="*/ 6377088 w 11539182"/>
              <a:gd name="connsiteY12" fmla="*/ 292739 h 2394151"/>
              <a:gd name="connsiteX13" fmla="*/ 6955988 w 11539182"/>
              <a:gd name="connsiteY13" fmla="*/ 69073 h 2394151"/>
              <a:gd name="connsiteX14" fmla="*/ 7646723 w 11539182"/>
              <a:gd name="connsiteY14" fmla="*/ 312474 h 2394151"/>
              <a:gd name="connsiteX15" fmla="*/ 8146682 w 11539182"/>
              <a:gd name="connsiteY15" fmla="*/ 46049 h 2394151"/>
              <a:gd name="connsiteX16" fmla="*/ 8722294 w 11539182"/>
              <a:gd name="connsiteY16" fmla="*/ 305896 h 2394151"/>
              <a:gd name="connsiteX17" fmla="*/ 11539182 w 11539182"/>
              <a:gd name="connsiteY17" fmla="*/ 258276 h 2394151"/>
              <a:gd name="connsiteX18" fmla="*/ 11539182 w 11539182"/>
              <a:gd name="connsiteY18" fmla="*/ 2394151 h 2394151"/>
              <a:gd name="connsiteX19" fmla="*/ 0 w 11539182"/>
              <a:gd name="connsiteY19" fmla="*/ 2394151 h 2394151"/>
              <a:gd name="connsiteX20" fmla="*/ 0 w 11539182"/>
              <a:gd name="connsiteY20" fmla="*/ 258276 h 2394151"/>
              <a:gd name="connsiteX0" fmla="*/ 0 w 11539182"/>
              <a:gd name="connsiteY0" fmla="*/ 258276 h 2394151"/>
              <a:gd name="connsiteX1" fmla="*/ 477672 w 11539182"/>
              <a:gd name="connsiteY1" fmla="*/ 39912 h 2394151"/>
              <a:gd name="connsiteX2" fmla="*/ 956472 w 11539182"/>
              <a:gd name="connsiteY2" fmla="*/ 240112 h 2394151"/>
              <a:gd name="connsiteX3" fmla="*/ 1482746 w 11539182"/>
              <a:gd name="connsiteY3" fmla="*/ 42759 h 2394151"/>
              <a:gd name="connsiteX4" fmla="*/ 2064936 w 11539182"/>
              <a:gd name="connsiteY4" fmla="*/ 256558 h 2394151"/>
              <a:gd name="connsiteX5" fmla="*/ 2564895 w 11539182"/>
              <a:gd name="connsiteY5" fmla="*/ 82230 h 2394151"/>
              <a:gd name="connsiteX6" fmla="*/ 3002360 w 11539182"/>
              <a:gd name="connsiteY6" fmla="*/ 230244 h 2394151"/>
              <a:gd name="connsiteX7" fmla="*/ 3459560 w 11539182"/>
              <a:gd name="connsiteY7" fmla="*/ 72362 h 2394151"/>
              <a:gd name="connsiteX8" fmla="*/ 4018726 w 11539182"/>
              <a:gd name="connsiteY8" fmla="*/ 240112 h 2394151"/>
              <a:gd name="connsiteX9" fmla="*/ 4574602 w 11539182"/>
              <a:gd name="connsiteY9" fmla="*/ 0 h 2394151"/>
              <a:gd name="connsiteX10" fmla="*/ 5196262 w 11539182"/>
              <a:gd name="connsiteY10" fmla="*/ 253269 h 2394151"/>
              <a:gd name="connsiteX11" fmla="*/ 5748849 w 11539182"/>
              <a:gd name="connsiteY11" fmla="*/ 52627 h 2394151"/>
              <a:gd name="connsiteX12" fmla="*/ 6377088 w 11539182"/>
              <a:gd name="connsiteY12" fmla="*/ 292739 h 2394151"/>
              <a:gd name="connsiteX13" fmla="*/ 6955988 w 11539182"/>
              <a:gd name="connsiteY13" fmla="*/ 69073 h 2394151"/>
              <a:gd name="connsiteX14" fmla="*/ 7646723 w 11539182"/>
              <a:gd name="connsiteY14" fmla="*/ 312474 h 2394151"/>
              <a:gd name="connsiteX15" fmla="*/ 8146682 w 11539182"/>
              <a:gd name="connsiteY15" fmla="*/ 46049 h 2394151"/>
              <a:gd name="connsiteX16" fmla="*/ 8876887 w 11539182"/>
              <a:gd name="connsiteY16" fmla="*/ 312474 h 2394151"/>
              <a:gd name="connsiteX17" fmla="*/ 11539182 w 11539182"/>
              <a:gd name="connsiteY17" fmla="*/ 258276 h 2394151"/>
              <a:gd name="connsiteX18" fmla="*/ 11539182 w 11539182"/>
              <a:gd name="connsiteY18" fmla="*/ 2394151 h 2394151"/>
              <a:gd name="connsiteX19" fmla="*/ 0 w 11539182"/>
              <a:gd name="connsiteY19" fmla="*/ 2394151 h 2394151"/>
              <a:gd name="connsiteX20" fmla="*/ 0 w 11539182"/>
              <a:gd name="connsiteY20" fmla="*/ 258276 h 2394151"/>
              <a:gd name="connsiteX0" fmla="*/ 0 w 11539182"/>
              <a:gd name="connsiteY0" fmla="*/ 258276 h 2394151"/>
              <a:gd name="connsiteX1" fmla="*/ 477672 w 11539182"/>
              <a:gd name="connsiteY1" fmla="*/ 39912 h 2394151"/>
              <a:gd name="connsiteX2" fmla="*/ 956472 w 11539182"/>
              <a:gd name="connsiteY2" fmla="*/ 240112 h 2394151"/>
              <a:gd name="connsiteX3" fmla="*/ 1482746 w 11539182"/>
              <a:gd name="connsiteY3" fmla="*/ 42759 h 2394151"/>
              <a:gd name="connsiteX4" fmla="*/ 2064936 w 11539182"/>
              <a:gd name="connsiteY4" fmla="*/ 256558 h 2394151"/>
              <a:gd name="connsiteX5" fmla="*/ 2564895 w 11539182"/>
              <a:gd name="connsiteY5" fmla="*/ 82230 h 2394151"/>
              <a:gd name="connsiteX6" fmla="*/ 3002360 w 11539182"/>
              <a:gd name="connsiteY6" fmla="*/ 230244 h 2394151"/>
              <a:gd name="connsiteX7" fmla="*/ 3459560 w 11539182"/>
              <a:gd name="connsiteY7" fmla="*/ 72362 h 2394151"/>
              <a:gd name="connsiteX8" fmla="*/ 4018726 w 11539182"/>
              <a:gd name="connsiteY8" fmla="*/ 240112 h 2394151"/>
              <a:gd name="connsiteX9" fmla="*/ 4574602 w 11539182"/>
              <a:gd name="connsiteY9" fmla="*/ 0 h 2394151"/>
              <a:gd name="connsiteX10" fmla="*/ 5196262 w 11539182"/>
              <a:gd name="connsiteY10" fmla="*/ 253269 h 2394151"/>
              <a:gd name="connsiteX11" fmla="*/ 5748849 w 11539182"/>
              <a:gd name="connsiteY11" fmla="*/ 52627 h 2394151"/>
              <a:gd name="connsiteX12" fmla="*/ 6377088 w 11539182"/>
              <a:gd name="connsiteY12" fmla="*/ 292739 h 2394151"/>
              <a:gd name="connsiteX13" fmla="*/ 6955988 w 11539182"/>
              <a:gd name="connsiteY13" fmla="*/ 69073 h 2394151"/>
              <a:gd name="connsiteX14" fmla="*/ 7646723 w 11539182"/>
              <a:gd name="connsiteY14" fmla="*/ 312474 h 2394151"/>
              <a:gd name="connsiteX15" fmla="*/ 8146682 w 11539182"/>
              <a:gd name="connsiteY15" fmla="*/ 46049 h 2394151"/>
              <a:gd name="connsiteX16" fmla="*/ 8876887 w 11539182"/>
              <a:gd name="connsiteY16" fmla="*/ 312474 h 2394151"/>
              <a:gd name="connsiteX17" fmla="*/ 9722213 w 11539182"/>
              <a:gd name="connsiteY17" fmla="*/ 78941 h 2394151"/>
              <a:gd name="connsiteX18" fmla="*/ 11539182 w 11539182"/>
              <a:gd name="connsiteY18" fmla="*/ 258276 h 2394151"/>
              <a:gd name="connsiteX19" fmla="*/ 11539182 w 11539182"/>
              <a:gd name="connsiteY19" fmla="*/ 2394151 h 2394151"/>
              <a:gd name="connsiteX20" fmla="*/ 0 w 11539182"/>
              <a:gd name="connsiteY20" fmla="*/ 2394151 h 2394151"/>
              <a:gd name="connsiteX21" fmla="*/ 0 w 11539182"/>
              <a:gd name="connsiteY21" fmla="*/ 258276 h 2394151"/>
              <a:gd name="connsiteX0" fmla="*/ 0 w 11539182"/>
              <a:gd name="connsiteY0" fmla="*/ 258276 h 2394151"/>
              <a:gd name="connsiteX1" fmla="*/ 477672 w 11539182"/>
              <a:gd name="connsiteY1" fmla="*/ 39912 h 2394151"/>
              <a:gd name="connsiteX2" fmla="*/ 956472 w 11539182"/>
              <a:gd name="connsiteY2" fmla="*/ 240112 h 2394151"/>
              <a:gd name="connsiteX3" fmla="*/ 1482746 w 11539182"/>
              <a:gd name="connsiteY3" fmla="*/ 42759 h 2394151"/>
              <a:gd name="connsiteX4" fmla="*/ 2064936 w 11539182"/>
              <a:gd name="connsiteY4" fmla="*/ 256558 h 2394151"/>
              <a:gd name="connsiteX5" fmla="*/ 2564895 w 11539182"/>
              <a:gd name="connsiteY5" fmla="*/ 82230 h 2394151"/>
              <a:gd name="connsiteX6" fmla="*/ 3002360 w 11539182"/>
              <a:gd name="connsiteY6" fmla="*/ 230244 h 2394151"/>
              <a:gd name="connsiteX7" fmla="*/ 3459560 w 11539182"/>
              <a:gd name="connsiteY7" fmla="*/ 72362 h 2394151"/>
              <a:gd name="connsiteX8" fmla="*/ 4018726 w 11539182"/>
              <a:gd name="connsiteY8" fmla="*/ 240112 h 2394151"/>
              <a:gd name="connsiteX9" fmla="*/ 4574602 w 11539182"/>
              <a:gd name="connsiteY9" fmla="*/ 0 h 2394151"/>
              <a:gd name="connsiteX10" fmla="*/ 5196262 w 11539182"/>
              <a:gd name="connsiteY10" fmla="*/ 253269 h 2394151"/>
              <a:gd name="connsiteX11" fmla="*/ 5748849 w 11539182"/>
              <a:gd name="connsiteY11" fmla="*/ 52627 h 2394151"/>
              <a:gd name="connsiteX12" fmla="*/ 6377088 w 11539182"/>
              <a:gd name="connsiteY12" fmla="*/ 292739 h 2394151"/>
              <a:gd name="connsiteX13" fmla="*/ 6955988 w 11539182"/>
              <a:gd name="connsiteY13" fmla="*/ 69073 h 2394151"/>
              <a:gd name="connsiteX14" fmla="*/ 7646723 w 11539182"/>
              <a:gd name="connsiteY14" fmla="*/ 312474 h 2394151"/>
              <a:gd name="connsiteX15" fmla="*/ 8146682 w 11539182"/>
              <a:gd name="connsiteY15" fmla="*/ 46049 h 2394151"/>
              <a:gd name="connsiteX16" fmla="*/ 8876887 w 11539182"/>
              <a:gd name="connsiteY16" fmla="*/ 312474 h 2394151"/>
              <a:gd name="connsiteX17" fmla="*/ 9722213 w 11539182"/>
              <a:gd name="connsiteY17" fmla="*/ 78941 h 2394151"/>
              <a:gd name="connsiteX18" fmla="*/ 10462285 w 11539182"/>
              <a:gd name="connsiteY18" fmla="*/ 335499 h 2394151"/>
              <a:gd name="connsiteX19" fmla="*/ 11539182 w 11539182"/>
              <a:gd name="connsiteY19" fmla="*/ 258276 h 2394151"/>
              <a:gd name="connsiteX20" fmla="*/ 11539182 w 11539182"/>
              <a:gd name="connsiteY20" fmla="*/ 2394151 h 2394151"/>
              <a:gd name="connsiteX21" fmla="*/ 0 w 11539182"/>
              <a:gd name="connsiteY21" fmla="*/ 2394151 h 2394151"/>
              <a:gd name="connsiteX22" fmla="*/ 0 w 11539182"/>
              <a:gd name="connsiteY22" fmla="*/ 258276 h 2394151"/>
              <a:gd name="connsiteX0" fmla="*/ 0 w 11539182"/>
              <a:gd name="connsiteY0" fmla="*/ 258276 h 2394151"/>
              <a:gd name="connsiteX1" fmla="*/ 477672 w 11539182"/>
              <a:gd name="connsiteY1" fmla="*/ 39912 h 2394151"/>
              <a:gd name="connsiteX2" fmla="*/ 956472 w 11539182"/>
              <a:gd name="connsiteY2" fmla="*/ 240112 h 2394151"/>
              <a:gd name="connsiteX3" fmla="*/ 1482746 w 11539182"/>
              <a:gd name="connsiteY3" fmla="*/ 42759 h 2394151"/>
              <a:gd name="connsiteX4" fmla="*/ 2064936 w 11539182"/>
              <a:gd name="connsiteY4" fmla="*/ 256558 h 2394151"/>
              <a:gd name="connsiteX5" fmla="*/ 2564895 w 11539182"/>
              <a:gd name="connsiteY5" fmla="*/ 82230 h 2394151"/>
              <a:gd name="connsiteX6" fmla="*/ 3002360 w 11539182"/>
              <a:gd name="connsiteY6" fmla="*/ 230244 h 2394151"/>
              <a:gd name="connsiteX7" fmla="*/ 3459560 w 11539182"/>
              <a:gd name="connsiteY7" fmla="*/ 72362 h 2394151"/>
              <a:gd name="connsiteX8" fmla="*/ 4018726 w 11539182"/>
              <a:gd name="connsiteY8" fmla="*/ 240112 h 2394151"/>
              <a:gd name="connsiteX9" fmla="*/ 4574602 w 11539182"/>
              <a:gd name="connsiteY9" fmla="*/ 0 h 2394151"/>
              <a:gd name="connsiteX10" fmla="*/ 5196262 w 11539182"/>
              <a:gd name="connsiteY10" fmla="*/ 253269 h 2394151"/>
              <a:gd name="connsiteX11" fmla="*/ 5748849 w 11539182"/>
              <a:gd name="connsiteY11" fmla="*/ 52627 h 2394151"/>
              <a:gd name="connsiteX12" fmla="*/ 6377088 w 11539182"/>
              <a:gd name="connsiteY12" fmla="*/ 292739 h 2394151"/>
              <a:gd name="connsiteX13" fmla="*/ 6955988 w 11539182"/>
              <a:gd name="connsiteY13" fmla="*/ 69073 h 2394151"/>
              <a:gd name="connsiteX14" fmla="*/ 7646723 w 11539182"/>
              <a:gd name="connsiteY14" fmla="*/ 312474 h 2394151"/>
              <a:gd name="connsiteX15" fmla="*/ 8146682 w 11539182"/>
              <a:gd name="connsiteY15" fmla="*/ 46049 h 2394151"/>
              <a:gd name="connsiteX16" fmla="*/ 8876887 w 11539182"/>
              <a:gd name="connsiteY16" fmla="*/ 312474 h 2394151"/>
              <a:gd name="connsiteX17" fmla="*/ 9722213 w 11539182"/>
              <a:gd name="connsiteY17" fmla="*/ 78941 h 2394151"/>
              <a:gd name="connsiteX18" fmla="*/ 10222173 w 11539182"/>
              <a:gd name="connsiteY18" fmla="*/ 319053 h 2394151"/>
              <a:gd name="connsiteX19" fmla="*/ 11539182 w 11539182"/>
              <a:gd name="connsiteY19" fmla="*/ 258276 h 2394151"/>
              <a:gd name="connsiteX20" fmla="*/ 11539182 w 11539182"/>
              <a:gd name="connsiteY20" fmla="*/ 2394151 h 2394151"/>
              <a:gd name="connsiteX21" fmla="*/ 0 w 11539182"/>
              <a:gd name="connsiteY21" fmla="*/ 2394151 h 2394151"/>
              <a:gd name="connsiteX22" fmla="*/ 0 w 11539182"/>
              <a:gd name="connsiteY22" fmla="*/ 258276 h 2394151"/>
              <a:gd name="connsiteX0" fmla="*/ 0 w 11539182"/>
              <a:gd name="connsiteY0" fmla="*/ 258276 h 2394151"/>
              <a:gd name="connsiteX1" fmla="*/ 477672 w 11539182"/>
              <a:gd name="connsiteY1" fmla="*/ 39912 h 2394151"/>
              <a:gd name="connsiteX2" fmla="*/ 956472 w 11539182"/>
              <a:gd name="connsiteY2" fmla="*/ 240112 h 2394151"/>
              <a:gd name="connsiteX3" fmla="*/ 1482746 w 11539182"/>
              <a:gd name="connsiteY3" fmla="*/ 42759 h 2394151"/>
              <a:gd name="connsiteX4" fmla="*/ 2064936 w 11539182"/>
              <a:gd name="connsiteY4" fmla="*/ 256558 h 2394151"/>
              <a:gd name="connsiteX5" fmla="*/ 2564895 w 11539182"/>
              <a:gd name="connsiteY5" fmla="*/ 82230 h 2394151"/>
              <a:gd name="connsiteX6" fmla="*/ 3002360 w 11539182"/>
              <a:gd name="connsiteY6" fmla="*/ 230244 h 2394151"/>
              <a:gd name="connsiteX7" fmla="*/ 3459560 w 11539182"/>
              <a:gd name="connsiteY7" fmla="*/ 72362 h 2394151"/>
              <a:gd name="connsiteX8" fmla="*/ 4018726 w 11539182"/>
              <a:gd name="connsiteY8" fmla="*/ 240112 h 2394151"/>
              <a:gd name="connsiteX9" fmla="*/ 4574602 w 11539182"/>
              <a:gd name="connsiteY9" fmla="*/ 0 h 2394151"/>
              <a:gd name="connsiteX10" fmla="*/ 5196262 w 11539182"/>
              <a:gd name="connsiteY10" fmla="*/ 253269 h 2394151"/>
              <a:gd name="connsiteX11" fmla="*/ 5748849 w 11539182"/>
              <a:gd name="connsiteY11" fmla="*/ 52627 h 2394151"/>
              <a:gd name="connsiteX12" fmla="*/ 6377088 w 11539182"/>
              <a:gd name="connsiteY12" fmla="*/ 292739 h 2394151"/>
              <a:gd name="connsiteX13" fmla="*/ 6955988 w 11539182"/>
              <a:gd name="connsiteY13" fmla="*/ 69073 h 2394151"/>
              <a:gd name="connsiteX14" fmla="*/ 7646723 w 11539182"/>
              <a:gd name="connsiteY14" fmla="*/ 312474 h 2394151"/>
              <a:gd name="connsiteX15" fmla="*/ 8146682 w 11539182"/>
              <a:gd name="connsiteY15" fmla="*/ 46049 h 2394151"/>
              <a:gd name="connsiteX16" fmla="*/ 8876887 w 11539182"/>
              <a:gd name="connsiteY16" fmla="*/ 312474 h 2394151"/>
              <a:gd name="connsiteX17" fmla="*/ 9722213 w 11539182"/>
              <a:gd name="connsiteY17" fmla="*/ 78941 h 2394151"/>
              <a:gd name="connsiteX18" fmla="*/ 10255065 w 11539182"/>
              <a:gd name="connsiteY18" fmla="*/ 319053 h 2394151"/>
              <a:gd name="connsiteX19" fmla="*/ 11539182 w 11539182"/>
              <a:gd name="connsiteY19" fmla="*/ 258276 h 2394151"/>
              <a:gd name="connsiteX20" fmla="*/ 11539182 w 11539182"/>
              <a:gd name="connsiteY20" fmla="*/ 2394151 h 2394151"/>
              <a:gd name="connsiteX21" fmla="*/ 0 w 11539182"/>
              <a:gd name="connsiteY21" fmla="*/ 2394151 h 2394151"/>
              <a:gd name="connsiteX22" fmla="*/ 0 w 11539182"/>
              <a:gd name="connsiteY22" fmla="*/ 258276 h 2394151"/>
              <a:gd name="connsiteX0" fmla="*/ 0 w 11539182"/>
              <a:gd name="connsiteY0" fmla="*/ 258276 h 2394151"/>
              <a:gd name="connsiteX1" fmla="*/ 477672 w 11539182"/>
              <a:gd name="connsiteY1" fmla="*/ 39912 h 2394151"/>
              <a:gd name="connsiteX2" fmla="*/ 956472 w 11539182"/>
              <a:gd name="connsiteY2" fmla="*/ 240112 h 2394151"/>
              <a:gd name="connsiteX3" fmla="*/ 1482746 w 11539182"/>
              <a:gd name="connsiteY3" fmla="*/ 42759 h 2394151"/>
              <a:gd name="connsiteX4" fmla="*/ 2064936 w 11539182"/>
              <a:gd name="connsiteY4" fmla="*/ 256558 h 2394151"/>
              <a:gd name="connsiteX5" fmla="*/ 2564895 w 11539182"/>
              <a:gd name="connsiteY5" fmla="*/ 82230 h 2394151"/>
              <a:gd name="connsiteX6" fmla="*/ 3002360 w 11539182"/>
              <a:gd name="connsiteY6" fmla="*/ 230244 h 2394151"/>
              <a:gd name="connsiteX7" fmla="*/ 3459560 w 11539182"/>
              <a:gd name="connsiteY7" fmla="*/ 72362 h 2394151"/>
              <a:gd name="connsiteX8" fmla="*/ 4018726 w 11539182"/>
              <a:gd name="connsiteY8" fmla="*/ 240112 h 2394151"/>
              <a:gd name="connsiteX9" fmla="*/ 4574602 w 11539182"/>
              <a:gd name="connsiteY9" fmla="*/ 0 h 2394151"/>
              <a:gd name="connsiteX10" fmla="*/ 5196262 w 11539182"/>
              <a:gd name="connsiteY10" fmla="*/ 253269 h 2394151"/>
              <a:gd name="connsiteX11" fmla="*/ 5748849 w 11539182"/>
              <a:gd name="connsiteY11" fmla="*/ 52627 h 2394151"/>
              <a:gd name="connsiteX12" fmla="*/ 6377088 w 11539182"/>
              <a:gd name="connsiteY12" fmla="*/ 292739 h 2394151"/>
              <a:gd name="connsiteX13" fmla="*/ 6955988 w 11539182"/>
              <a:gd name="connsiteY13" fmla="*/ 69073 h 2394151"/>
              <a:gd name="connsiteX14" fmla="*/ 7646723 w 11539182"/>
              <a:gd name="connsiteY14" fmla="*/ 312474 h 2394151"/>
              <a:gd name="connsiteX15" fmla="*/ 8146682 w 11539182"/>
              <a:gd name="connsiteY15" fmla="*/ 46049 h 2394151"/>
              <a:gd name="connsiteX16" fmla="*/ 8876887 w 11539182"/>
              <a:gd name="connsiteY16" fmla="*/ 312474 h 2394151"/>
              <a:gd name="connsiteX17" fmla="*/ 9722213 w 11539182"/>
              <a:gd name="connsiteY17" fmla="*/ 78941 h 2394151"/>
              <a:gd name="connsiteX18" fmla="*/ 10255065 w 11539182"/>
              <a:gd name="connsiteY18" fmla="*/ 319053 h 2394151"/>
              <a:gd name="connsiteX19" fmla="*/ 10801074 w 11539182"/>
              <a:gd name="connsiteY19" fmla="*/ 75651 h 2394151"/>
              <a:gd name="connsiteX20" fmla="*/ 11539182 w 11539182"/>
              <a:gd name="connsiteY20" fmla="*/ 258276 h 2394151"/>
              <a:gd name="connsiteX21" fmla="*/ 11539182 w 11539182"/>
              <a:gd name="connsiteY21" fmla="*/ 2394151 h 2394151"/>
              <a:gd name="connsiteX22" fmla="*/ 0 w 11539182"/>
              <a:gd name="connsiteY22" fmla="*/ 2394151 h 2394151"/>
              <a:gd name="connsiteX23" fmla="*/ 0 w 11539182"/>
              <a:gd name="connsiteY23" fmla="*/ 258276 h 2394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539182" h="2394151">
                <a:moveTo>
                  <a:pt x="0" y="258276"/>
                </a:moveTo>
                <a:cubicBezTo>
                  <a:pt x="143301" y="258276"/>
                  <a:pt x="334371" y="39912"/>
                  <a:pt x="477672" y="39912"/>
                </a:cubicBezTo>
                <a:cubicBezTo>
                  <a:pt x="579163" y="41958"/>
                  <a:pt x="854981" y="238066"/>
                  <a:pt x="956472" y="240112"/>
                </a:cubicBezTo>
                <a:cubicBezTo>
                  <a:pt x="1082558" y="240112"/>
                  <a:pt x="1356660" y="42759"/>
                  <a:pt x="1482746" y="42759"/>
                </a:cubicBezTo>
                <a:cubicBezTo>
                  <a:pt x="1631857" y="46048"/>
                  <a:pt x="1915825" y="253269"/>
                  <a:pt x="2064936" y="256558"/>
                </a:cubicBezTo>
                <a:cubicBezTo>
                  <a:pt x="2141684" y="253269"/>
                  <a:pt x="2488147" y="85519"/>
                  <a:pt x="2564895" y="82230"/>
                </a:cubicBezTo>
                <a:cubicBezTo>
                  <a:pt x="2682210" y="84423"/>
                  <a:pt x="2904780" y="257654"/>
                  <a:pt x="3002360" y="230244"/>
                </a:cubicBezTo>
                <a:cubicBezTo>
                  <a:pt x="3124061" y="230244"/>
                  <a:pt x="3337859" y="72362"/>
                  <a:pt x="3459560" y="72362"/>
                </a:cubicBezTo>
                <a:cubicBezTo>
                  <a:pt x="3642659" y="77844"/>
                  <a:pt x="3835627" y="234630"/>
                  <a:pt x="4018726" y="240112"/>
                </a:cubicBezTo>
                <a:cubicBezTo>
                  <a:pt x="4166740" y="240112"/>
                  <a:pt x="4426588" y="0"/>
                  <a:pt x="4574602" y="0"/>
                </a:cubicBezTo>
                <a:cubicBezTo>
                  <a:pt x="4734677" y="6578"/>
                  <a:pt x="5036187" y="246691"/>
                  <a:pt x="5196262" y="253269"/>
                </a:cubicBezTo>
                <a:cubicBezTo>
                  <a:pt x="5351951" y="252173"/>
                  <a:pt x="5593160" y="53723"/>
                  <a:pt x="5748849" y="52627"/>
                </a:cubicBezTo>
                <a:cubicBezTo>
                  <a:pt x="5941816" y="59205"/>
                  <a:pt x="6184121" y="286161"/>
                  <a:pt x="6377088" y="292739"/>
                </a:cubicBezTo>
                <a:cubicBezTo>
                  <a:pt x="6548127" y="291643"/>
                  <a:pt x="6784949" y="70169"/>
                  <a:pt x="6955988" y="69073"/>
                </a:cubicBezTo>
                <a:cubicBezTo>
                  <a:pt x="7133605" y="77844"/>
                  <a:pt x="7469106" y="303703"/>
                  <a:pt x="7646723" y="312474"/>
                </a:cubicBezTo>
                <a:cubicBezTo>
                  <a:pt x="7790352" y="310281"/>
                  <a:pt x="8003053" y="48242"/>
                  <a:pt x="8146682" y="46049"/>
                </a:cubicBezTo>
                <a:cubicBezTo>
                  <a:pt x="8330878" y="58109"/>
                  <a:pt x="8692691" y="300414"/>
                  <a:pt x="8876887" y="312474"/>
                </a:cubicBezTo>
                <a:cubicBezTo>
                  <a:pt x="9133445" y="305896"/>
                  <a:pt x="9465655" y="85519"/>
                  <a:pt x="9722213" y="78941"/>
                </a:cubicBezTo>
                <a:cubicBezTo>
                  <a:pt x="9945879" y="100869"/>
                  <a:pt x="10031399" y="297125"/>
                  <a:pt x="10255065" y="319053"/>
                </a:cubicBezTo>
                <a:cubicBezTo>
                  <a:pt x="10432682" y="312475"/>
                  <a:pt x="10623457" y="82229"/>
                  <a:pt x="10801074" y="75651"/>
                </a:cubicBezTo>
                <a:lnTo>
                  <a:pt x="11539182" y="258276"/>
                </a:lnTo>
                <a:lnTo>
                  <a:pt x="11539182" y="2394151"/>
                </a:lnTo>
                <a:lnTo>
                  <a:pt x="0" y="2394151"/>
                </a:lnTo>
                <a:lnTo>
                  <a:pt x="0" y="258276"/>
                </a:lnTo>
                <a:close/>
              </a:path>
            </a:pathLst>
          </a:custGeom>
          <a:solidFill>
            <a:srgbClr val="F0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Flowchart: Alternate Process 58">
            <a:extLst>
              <a:ext uri="{FF2B5EF4-FFF2-40B4-BE49-F238E27FC236}">
                <a16:creationId xmlns:a16="http://schemas.microsoft.com/office/drawing/2014/main" id="{95E184E3-EEF4-49ED-5465-09D597CDB8DA}"/>
              </a:ext>
            </a:extLst>
          </p:cNvPr>
          <p:cNvSpPr/>
          <p:nvPr/>
        </p:nvSpPr>
        <p:spPr>
          <a:xfrm>
            <a:off x="9853997" y="-1"/>
            <a:ext cx="1660086" cy="373117"/>
          </a:xfrm>
          <a:prstGeom prst="flowChartAlternateProcess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D2BBBF1-FF09-D4A0-8B2A-8ABEFF5E9D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0758892" y="4213721"/>
                </a:moveTo>
                <a:lnTo>
                  <a:pt x="10758892" y="4420833"/>
                </a:lnTo>
                <a:lnTo>
                  <a:pt x="10967224" y="4420833"/>
                </a:lnTo>
                <a:lnTo>
                  <a:pt x="10967224" y="4213721"/>
                </a:lnTo>
                <a:close/>
                <a:moveTo>
                  <a:pt x="2645956" y="3911207"/>
                </a:moveTo>
                <a:cubicBezTo>
                  <a:pt x="2691139" y="3912148"/>
                  <a:pt x="2729155" y="3928259"/>
                  <a:pt x="2760005" y="3959540"/>
                </a:cubicBezTo>
                <a:cubicBezTo>
                  <a:pt x="2790855" y="3990822"/>
                  <a:pt x="2806915" y="4031632"/>
                  <a:pt x="2808186" y="4081972"/>
                </a:cubicBezTo>
                <a:cubicBezTo>
                  <a:pt x="2806915" y="4132312"/>
                  <a:pt x="2790855" y="4173122"/>
                  <a:pt x="2760005" y="4204403"/>
                </a:cubicBezTo>
                <a:cubicBezTo>
                  <a:pt x="2729155" y="4235685"/>
                  <a:pt x="2691139" y="4251795"/>
                  <a:pt x="2645956" y="4252736"/>
                </a:cubicBezTo>
                <a:cubicBezTo>
                  <a:pt x="2600773" y="4251795"/>
                  <a:pt x="2562757" y="4235685"/>
                  <a:pt x="2531907" y="4204403"/>
                </a:cubicBezTo>
                <a:cubicBezTo>
                  <a:pt x="2501057" y="4173122"/>
                  <a:pt x="2484997" y="4132312"/>
                  <a:pt x="2483726" y="4081972"/>
                </a:cubicBezTo>
                <a:cubicBezTo>
                  <a:pt x="2484997" y="4031632"/>
                  <a:pt x="2501057" y="3990822"/>
                  <a:pt x="2531907" y="3959540"/>
                </a:cubicBezTo>
                <a:cubicBezTo>
                  <a:pt x="2562757" y="3928259"/>
                  <a:pt x="2600773" y="3912148"/>
                  <a:pt x="2645956" y="3911207"/>
                </a:cubicBezTo>
                <a:close/>
                <a:moveTo>
                  <a:pt x="6775157" y="3909988"/>
                </a:moveTo>
                <a:cubicBezTo>
                  <a:pt x="6813361" y="3910598"/>
                  <a:pt x="6845105" y="3919407"/>
                  <a:pt x="6870388" y="3936416"/>
                </a:cubicBezTo>
                <a:cubicBezTo>
                  <a:pt x="6895672" y="3953424"/>
                  <a:pt x="6914585" y="3974973"/>
                  <a:pt x="6927128" y="4001062"/>
                </a:cubicBezTo>
                <a:cubicBezTo>
                  <a:pt x="6939672" y="4027151"/>
                  <a:pt x="6945936" y="4054120"/>
                  <a:pt x="6945921" y="4081971"/>
                </a:cubicBezTo>
                <a:cubicBezTo>
                  <a:pt x="6946178" y="4104845"/>
                  <a:pt x="6940922" y="4129571"/>
                  <a:pt x="6930155" y="4156149"/>
                </a:cubicBezTo>
                <a:cubicBezTo>
                  <a:pt x="6919389" y="4182728"/>
                  <a:pt x="6901575" y="4205647"/>
                  <a:pt x="6876713" y="4224906"/>
                </a:cubicBezTo>
                <a:cubicBezTo>
                  <a:pt x="6851852" y="4244166"/>
                  <a:pt x="6818406" y="4254256"/>
                  <a:pt x="6776378" y="4255174"/>
                </a:cubicBezTo>
                <a:cubicBezTo>
                  <a:pt x="6735899" y="4254241"/>
                  <a:pt x="6703282" y="4244181"/>
                  <a:pt x="6678525" y="4224997"/>
                </a:cubicBezTo>
                <a:cubicBezTo>
                  <a:pt x="6653769" y="4205812"/>
                  <a:pt x="6635789" y="4183104"/>
                  <a:pt x="6624585" y="4156872"/>
                </a:cubicBezTo>
                <a:cubicBezTo>
                  <a:pt x="6613381" y="4130640"/>
                  <a:pt x="6607870" y="4106486"/>
                  <a:pt x="6608051" y="4084411"/>
                </a:cubicBezTo>
                <a:cubicBezTo>
                  <a:pt x="6607968" y="4058066"/>
                  <a:pt x="6613826" y="4031608"/>
                  <a:pt x="6625624" y="4005037"/>
                </a:cubicBezTo>
                <a:cubicBezTo>
                  <a:pt x="6637423" y="3978467"/>
                  <a:pt x="6655659" y="3956165"/>
                  <a:pt x="6680332" y="3938133"/>
                </a:cubicBezTo>
                <a:cubicBezTo>
                  <a:pt x="6705006" y="3920100"/>
                  <a:pt x="6736614" y="3910719"/>
                  <a:pt x="6775157" y="3909988"/>
                </a:cubicBezTo>
                <a:close/>
                <a:moveTo>
                  <a:pt x="9080892" y="3891700"/>
                </a:moveTo>
                <a:cubicBezTo>
                  <a:pt x="9115640" y="3892386"/>
                  <a:pt x="9143816" y="3899424"/>
                  <a:pt x="9165424" y="3912816"/>
                </a:cubicBezTo>
                <a:cubicBezTo>
                  <a:pt x="9187031" y="3926207"/>
                  <a:pt x="9203287" y="3941836"/>
                  <a:pt x="9214192" y="3959704"/>
                </a:cubicBezTo>
                <a:cubicBezTo>
                  <a:pt x="9225097" y="3977571"/>
                  <a:pt x="9231870" y="3993562"/>
                  <a:pt x="9234512" y="4007677"/>
                </a:cubicBezTo>
                <a:lnTo>
                  <a:pt x="8927274" y="4007677"/>
                </a:lnTo>
                <a:cubicBezTo>
                  <a:pt x="8929915" y="3993562"/>
                  <a:pt x="8936688" y="3977571"/>
                  <a:pt x="8947594" y="3959704"/>
                </a:cubicBezTo>
                <a:cubicBezTo>
                  <a:pt x="8958498" y="3941836"/>
                  <a:pt x="8974754" y="3926207"/>
                  <a:pt x="8996362" y="3912816"/>
                </a:cubicBezTo>
                <a:cubicBezTo>
                  <a:pt x="9017968" y="3899424"/>
                  <a:pt x="9046145" y="3892386"/>
                  <a:pt x="9080892" y="3891700"/>
                </a:cubicBezTo>
                <a:close/>
                <a:moveTo>
                  <a:pt x="4480318" y="3891700"/>
                </a:moveTo>
                <a:cubicBezTo>
                  <a:pt x="4515065" y="3892386"/>
                  <a:pt x="4543242" y="3899424"/>
                  <a:pt x="4564849" y="3912816"/>
                </a:cubicBezTo>
                <a:cubicBezTo>
                  <a:pt x="4586456" y="3926207"/>
                  <a:pt x="4602712" y="3941836"/>
                  <a:pt x="4613617" y="3959704"/>
                </a:cubicBezTo>
                <a:cubicBezTo>
                  <a:pt x="4624522" y="3977571"/>
                  <a:pt x="4631296" y="3993562"/>
                  <a:pt x="4633937" y="4007677"/>
                </a:cubicBezTo>
                <a:lnTo>
                  <a:pt x="4326699" y="4007677"/>
                </a:lnTo>
                <a:cubicBezTo>
                  <a:pt x="4329340" y="3993562"/>
                  <a:pt x="4336114" y="3977571"/>
                  <a:pt x="4347019" y="3959704"/>
                </a:cubicBezTo>
                <a:cubicBezTo>
                  <a:pt x="4357924" y="3941836"/>
                  <a:pt x="4374180" y="3926207"/>
                  <a:pt x="4395787" y="3912816"/>
                </a:cubicBezTo>
                <a:cubicBezTo>
                  <a:pt x="4417394" y="3899424"/>
                  <a:pt x="4445571" y="3892386"/>
                  <a:pt x="4480318" y="3891700"/>
                </a:cubicBezTo>
                <a:close/>
                <a:moveTo>
                  <a:pt x="7222832" y="3744329"/>
                </a:moveTo>
                <a:lnTo>
                  <a:pt x="7473934" y="4386805"/>
                </a:lnTo>
                <a:lnTo>
                  <a:pt x="7366667" y="4646385"/>
                </a:lnTo>
                <a:lnTo>
                  <a:pt x="7581201" y="4646385"/>
                </a:lnTo>
                <a:lnTo>
                  <a:pt x="7920062" y="3744329"/>
                </a:lnTo>
                <a:lnTo>
                  <a:pt x="7705532" y="3744329"/>
                </a:lnTo>
                <a:lnTo>
                  <a:pt x="7576325" y="4136823"/>
                </a:lnTo>
                <a:lnTo>
                  <a:pt x="7573887" y="4136823"/>
                </a:lnTo>
                <a:lnTo>
                  <a:pt x="7438584" y="3744329"/>
                </a:lnTo>
                <a:close/>
                <a:moveTo>
                  <a:pt x="3808615" y="3744329"/>
                </a:moveTo>
                <a:lnTo>
                  <a:pt x="3808615" y="4420833"/>
                </a:lnTo>
                <a:lnTo>
                  <a:pt x="4010851" y="4420833"/>
                </a:lnTo>
                <a:lnTo>
                  <a:pt x="4010851" y="3744329"/>
                </a:lnTo>
                <a:close/>
                <a:moveTo>
                  <a:pt x="3032290" y="3744329"/>
                </a:moveTo>
                <a:lnTo>
                  <a:pt x="3274855" y="4420833"/>
                </a:lnTo>
                <a:lnTo>
                  <a:pt x="3468663" y="4420833"/>
                </a:lnTo>
                <a:lnTo>
                  <a:pt x="3712451" y="3744329"/>
                </a:lnTo>
                <a:lnTo>
                  <a:pt x="3502793" y="3744329"/>
                </a:lnTo>
                <a:lnTo>
                  <a:pt x="3373587" y="4166117"/>
                </a:lnTo>
                <a:lnTo>
                  <a:pt x="3371150" y="4166117"/>
                </a:lnTo>
                <a:lnTo>
                  <a:pt x="3241944" y="3744329"/>
                </a:lnTo>
                <a:close/>
                <a:moveTo>
                  <a:pt x="2645956" y="3722384"/>
                </a:moveTo>
                <a:cubicBezTo>
                  <a:pt x="2563920" y="3723751"/>
                  <a:pt x="2495936" y="3742539"/>
                  <a:pt x="2442003" y="3778747"/>
                </a:cubicBezTo>
                <a:cubicBezTo>
                  <a:pt x="2388069" y="3814955"/>
                  <a:pt x="2347818" y="3860379"/>
                  <a:pt x="2321251" y="3915019"/>
                </a:cubicBezTo>
                <a:cubicBezTo>
                  <a:pt x="2294683" y="3969659"/>
                  <a:pt x="2281429" y="4025310"/>
                  <a:pt x="2281491" y="4081972"/>
                </a:cubicBezTo>
                <a:cubicBezTo>
                  <a:pt x="2281429" y="4138635"/>
                  <a:pt x="2294683" y="4194285"/>
                  <a:pt x="2321251" y="4248925"/>
                </a:cubicBezTo>
                <a:cubicBezTo>
                  <a:pt x="2347818" y="4303565"/>
                  <a:pt x="2388069" y="4348988"/>
                  <a:pt x="2442003" y="4385196"/>
                </a:cubicBezTo>
                <a:cubicBezTo>
                  <a:pt x="2495936" y="4421404"/>
                  <a:pt x="2563920" y="4440192"/>
                  <a:pt x="2645956" y="4441559"/>
                </a:cubicBezTo>
                <a:cubicBezTo>
                  <a:pt x="2727992" y="4440192"/>
                  <a:pt x="2795977" y="4421404"/>
                  <a:pt x="2849910" y="4385196"/>
                </a:cubicBezTo>
                <a:cubicBezTo>
                  <a:pt x="2903843" y="4348988"/>
                  <a:pt x="2944094" y="4303565"/>
                  <a:pt x="2970661" y="4248925"/>
                </a:cubicBezTo>
                <a:cubicBezTo>
                  <a:pt x="2997229" y="4194285"/>
                  <a:pt x="3010482" y="4138634"/>
                  <a:pt x="3010420" y="4081972"/>
                </a:cubicBezTo>
                <a:cubicBezTo>
                  <a:pt x="3010482" y="4025310"/>
                  <a:pt x="2997229" y="3969659"/>
                  <a:pt x="2970661" y="3915019"/>
                </a:cubicBezTo>
                <a:cubicBezTo>
                  <a:pt x="2944094" y="3860379"/>
                  <a:pt x="2903843" y="3814955"/>
                  <a:pt x="2849910" y="3778747"/>
                </a:cubicBezTo>
                <a:cubicBezTo>
                  <a:pt x="2795977" y="3742539"/>
                  <a:pt x="2727992" y="3723751"/>
                  <a:pt x="2645956" y="3722384"/>
                </a:cubicBezTo>
                <a:close/>
                <a:moveTo>
                  <a:pt x="9930112" y="3721165"/>
                </a:moveTo>
                <a:cubicBezTo>
                  <a:pt x="9888156" y="3721819"/>
                  <a:pt x="9854401" y="3727955"/>
                  <a:pt x="9828849" y="3739573"/>
                </a:cubicBezTo>
                <a:cubicBezTo>
                  <a:pt x="9803296" y="3751192"/>
                  <a:pt x="9783912" y="3764367"/>
                  <a:pt x="9770697" y="3779098"/>
                </a:cubicBezTo>
                <a:cubicBezTo>
                  <a:pt x="9757482" y="3793830"/>
                  <a:pt x="9748404" y="3806193"/>
                  <a:pt x="9743461" y="3816187"/>
                </a:cubicBezTo>
                <a:lnTo>
                  <a:pt x="9741024" y="3816187"/>
                </a:lnTo>
                <a:lnTo>
                  <a:pt x="9741024" y="3744329"/>
                </a:lnTo>
                <a:lnTo>
                  <a:pt x="9552189" y="3744329"/>
                </a:lnTo>
                <a:lnTo>
                  <a:pt x="9552189" y="4420833"/>
                </a:lnTo>
                <a:lnTo>
                  <a:pt x="9754425" y="4420833"/>
                </a:lnTo>
                <a:lnTo>
                  <a:pt x="9754425" y="4061214"/>
                </a:lnTo>
                <a:cubicBezTo>
                  <a:pt x="9753717" y="4046692"/>
                  <a:pt x="9755132" y="4027766"/>
                  <a:pt x="9758672" y="4004436"/>
                </a:cubicBezTo>
                <a:cubicBezTo>
                  <a:pt x="9762211" y="3981106"/>
                  <a:pt x="9772123" y="3960012"/>
                  <a:pt x="9788405" y="3941154"/>
                </a:cubicBezTo>
                <a:cubicBezTo>
                  <a:pt x="9804687" y="3922296"/>
                  <a:pt x="9831589" y="3912314"/>
                  <a:pt x="9869110" y="3911207"/>
                </a:cubicBezTo>
                <a:cubicBezTo>
                  <a:pt x="9902240" y="3912276"/>
                  <a:pt x="9925993" y="3921792"/>
                  <a:pt x="9940370" y="3939754"/>
                </a:cubicBezTo>
                <a:cubicBezTo>
                  <a:pt x="9954748" y="3957716"/>
                  <a:pt x="9963499" y="3977711"/>
                  <a:pt x="9966625" y="3999739"/>
                </a:cubicBezTo>
                <a:cubicBezTo>
                  <a:pt x="9969750" y="4021766"/>
                  <a:pt x="9971000" y="4039412"/>
                  <a:pt x="9970375" y="4052677"/>
                </a:cubicBezTo>
                <a:lnTo>
                  <a:pt x="9970375" y="4420833"/>
                </a:lnTo>
                <a:lnTo>
                  <a:pt x="10172610" y="4420833"/>
                </a:lnTo>
                <a:lnTo>
                  <a:pt x="10172610" y="4051458"/>
                </a:lnTo>
                <a:cubicBezTo>
                  <a:pt x="10171917" y="4037824"/>
                  <a:pt x="10173303" y="4020102"/>
                  <a:pt x="10176768" y="3998293"/>
                </a:cubicBezTo>
                <a:cubicBezTo>
                  <a:pt x="10180231" y="3976484"/>
                  <a:pt x="10189932" y="3956775"/>
                  <a:pt x="10205867" y="3939167"/>
                </a:cubicBezTo>
                <a:cubicBezTo>
                  <a:pt x="10221804" y="3921559"/>
                  <a:pt x="10248133" y="3912239"/>
                  <a:pt x="10284855" y="3911207"/>
                </a:cubicBezTo>
                <a:cubicBezTo>
                  <a:pt x="10318783" y="3912043"/>
                  <a:pt x="10343109" y="3920941"/>
                  <a:pt x="10357833" y="3937902"/>
                </a:cubicBezTo>
                <a:cubicBezTo>
                  <a:pt x="10372557" y="3954863"/>
                  <a:pt x="10381519" y="3974873"/>
                  <a:pt x="10384720" y="3997932"/>
                </a:cubicBezTo>
                <a:cubicBezTo>
                  <a:pt x="10387921" y="4020991"/>
                  <a:pt x="10389200" y="4042085"/>
                  <a:pt x="10388560" y="4061214"/>
                </a:cubicBezTo>
                <a:lnTo>
                  <a:pt x="10388560" y="4420833"/>
                </a:lnTo>
                <a:lnTo>
                  <a:pt x="10590796" y="4420833"/>
                </a:lnTo>
                <a:lnTo>
                  <a:pt x="10590796" y="4051458"/>
                </a:lnTo>
                <a:cubicBezTo>
                  <a:pt x="10591067" y="4002242"/>
                  <a:pt x="10589442" y="3962335"/>
                  <a:pt x="10585923" y="3931738"/>
                </a:cubicBezTo>
                <a:cubicBezTo>
                  <a:pt x="10582403" y="3901140"/>
                  <a:pt x="10575364" y="3875153"/>
                  <a:pt x="10564806" y="3853777"/>
                </a:cubicBezTo>
                <a:cubicBezTo>
                  <a:pt x="10554247" y="3832401"/>
                  <a:pt x="10538545" y="3810937"/>
                  <a:pt x="10517700" y="3789386"/>
                </a:cubicBezTo>
                <a:cubicBezTo>
                  <a:pt x="10489274" y="3761494"/>
                  <a:pt x="10458712" y="3742967"/>
                  <a:pt x="10426013" y="3733804"/>
                </a:cubicBezTo>
                <a:cubicBezTo>
                  <a:pt x="10393314" y="3724642"/>
                  <a:pt x="10364562" y="3720429"/>
                  <a:pt x="10339758" y="3721165"/>
                </a:cubicBezTo>
                <a:cubicBezTo>
                  <a:pt x="10288032" y="3722078"/>
                  <a:pt x="10244469" y="3733956"/>
                  <a:pt x="10209071" y="3756798"/>
                </a:cubicBezTo>
                <a:cubicBezTo>
                  <a:pt x="10173674" y="3779640"/>
                  <a:pt x="10145682" y="3807964"/>
                  <a:pt x="10125098" y="3841769"/>
                </a:cubicBezTo>
                <a:cubicBezTo>
                  <a:pt x="10097256" y="3793041"/>
                  <a:pt x="10065527" y="3760453"/>
                  <a:pt x="10029911" y="3744007"/>
                </a:cubicBezTo>
                <a:cubicBezTo>
                  <a:pt x="9994296" y="3727560"/>
                  <a:pt x="9961030" y="3719946"/>
                  <a:pt x="9930112" y="3721165"/>
                </a:cubicBezTo>
                <a:close/>
                <a:moveTo>
                  <a:pt x="9079674" y="3721165"/>
                </a:moveTo>
                <a:cubicBezTo>
                  <a:pt x="9010442" y="3722148"/>
                  <a:pt x="8949276" y="3739536"/>
                  <a:pt x="8896174" y="3773329"/>
                </a:cubicBezTo>
                <a:cubicBezTo>
                  <a:pt x="8843072" y="3807121"/>
                  <a:pt x="8801415" y="3851415"/>
                  <a:pt x="8771202" y="3906212"/>
                </a:cubicBezTo>
                <a:cubicBezTo>
                  <a:pt x="8740990" y="3961008"/>
                  <a:pt x="8725602" y="4020404"/>
                  <a:pt x="8725038" y="4084400"/>
                </a:cubicBezTo>
                <a:cubicBezTo>
                  <a:pt x="8725873" y="4152179"/>
                  <a:pt x="8742479" y="4212964"/>
                  <a:pt x="8774857" y="4266754"/>
                </a:cubicBezTo>
                <a:cubicBezTo>
                  <a:pt x="8807236" y="4320545"/>
                  <a:pt x="8850382" y="4363156"/>
                  <a:pt x="8904297" y="4394586"/>
                </a:cubicBezTo>
                <a:cubicBezTo>
                  <a:pt x="8958211" y="4426017"/>
                  <a:pt x="9017890" y="4442081"/>
                  <a:pt x="9083331" y="4442779"/>
                </a:cubicBezTo>
                <a:cubicBezTo>
                  <a:pt x="9118256" y="4442753"/>
                  <a:pt x="9152038" y="4437627"/>
                  <a:pt x="9184677" y="4427400"/>
                </a:cubicBezTo>
                <a:cubicBezTo>
                  <a:pt x="9217316" y="4417173"/>
                  <a:pt x="9247745" y="4401997"/>
                  <a:pt x="9275964" y="4381873"/>
                </a:cubicBezTo>
                <a:cubicBezTo>
                  <a:pt x="9304717" y="4362336"/>
                  <a:pt x="9330727" y="4338070"/>
                  <a:pt x="9353993" y="4309075"/>
                </a:cubicBezTo>
                <a:cubicBezTo>
                  <a:pt x="9377260" y="4280080"/>
                  <a:pt x="9397173" y="4246645"/>
                  <a:pt x="9413734" y="4208769"/>
                </a:cubicBezTo>
                <a:lnTo>
                  <a:pt x="9206470" y="4208769"/>
                </a:lnTo>
                <a:cubicBezTo>
                  <a:pt x="9192958" y="4226901"/>
                  <a:pt x="9176701" y="4241905"/>
                  <a:pt x="9157702" y="4253781"/>
                </a:cubicBezTo>
                <a:cubicBezTo>
                  <a:pt x="9138703" y="4265656"/>
                  <a:pt x="9113912" y="4271811"/>
                  <a:pt x="9083331" y="4272243"/>
                </a:cubicBezTo>
                <a:cubicBezTo>
                  <a:pt x="9042818" y="4271938"/>
                  <a:pt x="9008020" y="4260647"/>
                  <a:pt x="8978937" y="4238370"/>
                </a:cubicBezTo>
                <a:cubicBezTo>
                  <a:pt x="8949854" y="4216093"/>
                  <a:pt x="8931822" y="4184661"/>
                  <a:pt x="8924838" y="4144075"/>
                </a:cubicBezTo>
                <a:lnTo>
                  <a:pt x="9432022" y="4144075"/>
                </a:lnTo>
                <a:cubicBezTo>
                  <a:pt x="9433293" y="4136590"/>
                  <a:pt x="9434410" y="4129029"/>
                  <a:pt x="9435375" y="4121392"/>
                </a:cubicBezTo>
                <a:cubicBezTo>
                  <a:pt x="9436340" y="4113755"/>
                  <a:pt x="9436848" y="4103454"/>
                  <a:pt x="9436899" y="4090489"/>
                </a:cubicBezTo>
                <a:cubicBezTo>
                  <a:pt x="9436305" y="4021047"/>
                  <a:pt x="9420696" y="3958597"/>
                  <a:pt x="9390073" y="3903140"/>
                </a:cubicBezTo>
                <a:cubicBezTo>
                  <a:pt x="9359450" y="3847682"/>
                  <a:pt x="9317380" y="3803674"/>
                  <a:pt x="9263863" y="3771116"/>
                </a:cubicBezTo>
                <a:cubicBezTo>
                  <a:pt x="9210346" y="3738558"/>
                  <a:pt x="9148950" y="3721908"/>
                  <a:pt x="9079674" y="3721165"/>
                </a:cubicBezTo>
                <a:close/>
                <a:moveTo>
                  <a:pt x="6745883" y="3721165"/>
                </a:moveTo>
                <a:cubicBezTo>
                  <a:pt x="6684870" y="3721509"/>
                  <a:pt x="6628745" y="3736251"/>
                  <a:pt x="6577508" y="3765389"/>
                </a:cubicBezTo>
                <a:cubicBezTo>
                  <a:pt x="6526271" y="3794528"/>
                  <a:pt x="6485061" y="3835996"/>
                  <a:pt x="6453876" y="3889793"/>
                </a:cubicBezTo>
                <a:cubicBezTo>
                  <a:pt x="6422692" y="3943591"/>
                  <a:pt x="6406672" y="4007650"/>
                  <a:pt x="6405816" y="4081971"/>
                </a:cubicBezTo>
                <a:cubicBezTo>
                  <a:pt x="6406040" y="4147487"/>
                  <a:pt x="6419534" y="4207501"/>
                  <a:pt x="6446296" y="4262013"/>
                </a:cubicBezTo>
                <a:cubicBezTo>
                  <a:pt x="6473058" y="4316526"/>
                  <a:pt x="6511742" y="4360264"/>
                  <a:pt x="6562347" y="4393231"/>
                </a:cubicBezTo>
                <a:cubicBezTo>
                  <a:pt x="6612952" y="4426197"/>
                  <a:pt x="6674131" y="4443119"/>
                  <a:pt x="6745883" y="4443998"/>
                </a:cubicBezTo>
                <a:cubicBezTo>
                  <a:pt x="6786669" y="4444099"/>
                  <a:pt x="6825244" y="4436282"/>
                  <a:pt x="6861608" y="4420547"/>
                </a:cubicBezTo>
                <a:cubicBezTo>
                  <a:pt x="6897972" y="4404812"/>
                  <a:pt x="6925264" y="4380549"/>
                  <a:pt x="6943484" y="4347759"/>
                </a:cubicBezTo>
                <a:lnTo>
                  <a:pt x="6945921" y="4347759"/>
                </a:lnTo>
                <a:lnTo>
                  <a:pt x="6945921" y="4420833"/>
                </a:lnTo>
                <a:lnTo>
                  <a:pt x="7148156" y="4420833"/>
                </a:lnTo>
                <a:lnTo>
                  <a:pt x="7148156" y="3744296"/>
                </a:lnTo>
                <a:lnTo>
                  <a:pt x="6945921" y="3744296"/>
                </a:lnTo>
                <a:lnTo>
                  <a:pt x="6945921" y="3816186"/>
                </a:lnTo>
                <a:lnTo>
                  <a:pt x="6943484" y="3816186"/>
                </a:lnTo>
                <a:cubicBezTo>
                  <a:pt x="6931515" y="3794105"/>
                  <a:pt x="6909407" y="3773091"/>
                  <a:pt x="6877160" y="3753143"/>
                </a:cubicBezTo>
                <a:cubicBezTo>
                  <a:pt x="6844912" y="3733195"/>
                  <a:pt x="6801153" y="3722535"/>
                  <a:pt x="6745883" y="3721165"/>
                </a:cubicBezTo>
                <a:close/>
                <a:moveTo>
                  <a:pt x="4479099" y="3721165"/>
                </a:moveTo>
                <a:cubicBezTo>
                  <a:pt x="4409867" y="3722148"/>
                  <a:pt x="4348701" y="3739536"/>
                  <a:pt x="4295599" y="3773329"/>
                </a:cubicBezTo>
                <a:cubicBezTo>
                  <a:pt x="4242497" y="3807121"/>
                  <a:pt x="4200840" y="3851415"/>
                  <a:pt x="4170628" y="3906212"/>
                </a:cubicBezTo>
                <a:cubicBezTo>
                  <a:pt x="4140416" y="3961008"/>
                  <a:pt x="4125028" y="4020404"/>
                  <a:pt x="4124464" y="4084400"/>
                </a:cubicBezTo>
                <a:cubicBezTo>
                  <a:pt x="4125298" y="4152179"/>
                  <a:pt x="4141904" y="4212964"/>
                  <a:pt x="4174283" y="4266754"/>
                </a:cubicBezTo>
                <a:cubicBezTo>
                  <a:pt x="4206661" y="4320545"/>
                  <a:pt x="4249808" y="4363156"/>
                  <a:pt x="4303722" y="4394586"/>
                </a:cubicBezTo>
                <a:cubicBezTo>
                  <a:pt x="4357637" y="4426017"/>
                  <a:pt x="4417315" y="4442081"/>
                  <a:pt x="4482756" y="4442779"/>
                </a:cubicBezTo>
                <a:cubicBezTo>
                  <a:pt x="4517681" y="4442753"/>
                  <a:pt x="4551463" y="4437627"/>
                  <a:pt x="4584102" y="4427400"/>
                </a:cubicBezTo>
                <a:cubicBezTo>
                  <a:pt x="4616741" y="4417173"/>
                  <a:pt x="4647171" y="4401997"/>
                  <a:pt x="4675390" y="4381873"/>
                </a:cubicBezTo>
                <a:cubicBezTo>
                  <a:pt x="4704143" y="4362336"/>
                  <a:pt x="4730152" y="4338070"/>
                  <a:pt x="4753419" y="4309075"/>
                </a:cubicBezTo>
                <a:cubicBezTo>
                  <a:pt x="4776685" y="4280080"/>
                  <a:pt x="4796599" y="4246645"/>
                  <a:pt x="4813160" y="4208769"/>
                </a:cubicBezTo>
                <a:lnTo>
                  <a:pt x="4605895" y="4208769"/>
                </a:lnTo>
                <a:cubicBezTo>
                  <a:pt x="4592383" y="4226901"/>
                  <a:pt x="4576127" y="4241905"/>
                  <a:pt x="4557129" y="4253781"/>
                </a:cubicBezTo>
                <a:cubicBezTo>
                  <a:pt x="4538128" y="4265656"/>
                  <a:pt x="4513338" y="4271811"/>
                  <a:pt x="4482756" y="4272243"/>
                </a:cubicBezTo>
                <a:cubicBezTo>
                  <a:pt x="4442243" y="4271938"/>
                  <a:pt x="4407445" y="4260647"/>
                  <a:pt x="4378363" y="4238370"/>
                </a:cubicBezTo>
                <a:cubicBezTo>
                  <a:pt x="4349280" y="4216093"/>
                  <a:pt x="4331248" y="4184661"/>
                  <a:pt x="4324263" y="4144075"/>
                </a:cubicBezTo>
                <a:lnTo>
                  <a:pt x="4831447" y="4144075"/>
                </a:lnTo>
                <a:cubicBezTo>
                  <a:pt x="4832718" y="4136590"/>
                  <a:pt x="4833835" y="4129029"/>
                  <a:pt x="4834800" y="4121392"/>
                </a:cubicBezTo>
                <a:cubicBezTo>
                  <a:pt x="4835765" y="4113755"/>
                  <a:pt x="4836273" y="4103454"/>
                  <a:pt x="4836324" y="4090489"/>
                </a:cubicBezTo>
                <a:cubicBezTo>
                  <a:pt x="4835731" y="4021047"/>
                  <a:pt x="4820121" y="3958597"/>
                  <a:pt x="4789498" y="3903140"/>
                </a:cubicBezTo>
                <a:cubicBezTo>
                  <a:pt x="4758875" y="3847682"/>
                  <a:pt x="4716805" y="3803674"/>
                  <a:pt x="4663288" y="3771116"/>
                </a:cubicBezTo>
                <a:cubicBezTo>
                  <a:pt x="4609771" y="3738558"/>
                  <a:pt x="4548375" y="3721908"/>
                  <a:pt x="4479099" y="3721165"/>
                </a:cubicBezTo>
                <a:close/>
                <a:moveTo>
                  <a:pt x="10758892" y="3518777"/>
                </a:moveTo>
                <a:lnTo>
                  <a:pt x="10758892" y="4123348"/>
                </a:lnTo>
                <a:lnTo>
                  <a:pt x="10967224" y="4123348"/>
                </a:lnTo>
                <a:lnTo>
                  <a:pt x="10967224" y="3518777"/>
                </a:lnTo>
                <a:close/>
                <a:moveTo>
                  <a:pt x="7990090" y="3518777"/>
                </a:moveTo>
                <a:lnTo>
                  <a:pt x="7990090" y="4420833"/>
                </a:lnTo>
                <a:lnTo>
                  <a:pt x="8192325" y="4420833"/>
                </a:lnTo>
                <a:lnTo>
                  <a:pt x="8192325" y="4045360"/>
                </a:lnTo>
                <a:cubicBezTo>
                  <a:pt x="8191624" y="4033337"/>
                  <a:pt x="8193025" y="4016865"/>
                  <a:pt x="8196527" y="3995944"/>
                </a:cubicBezTo>
                <a:cubicBezTo>
                  <a:pt x="8200029" y="3975023"/>
                  <a:pt x="8209834" y="3955932"/>
                  <a:pt x="8225943" y="3938670"/>
                </a:cubicBezTo>
                <a:cubicBezTo>
                  <a:pt x="8242052" y="3921408"/>
                  <a:pt x="8268667" y="3912254"/>
                  <a:pt x="8305788" y="3911207"/>
                </a:cubicBezTo>
                <a:cubicBezTo>
                  <a:pt x="8341312" y="3912344"/>
                  <a:pt x="8366782" y="3922131"/>
                  <a:pt x="8382199" y="3940567"/>
                </a:cubicBezTo>
                <a:cubicBezTo>
                  <a:pt x="8397614" y="3959004"/>
                  <a:pt x="8406998" y="3979269"/>
                  <a:pt x="8410350" y="4001365"/>
                </a:cubicBezTo>
                <a:cubicBezTo>
                  <a:pt x="8413700" y="4023460"/>
                  <a:pt x="8415042" y="4040564"/>
                  <a:pt x="8414371" y="4052677"/>
                </a:cubicBezTo>
                <a:lnTo>
                  <a:pt x="8414371" y="4420833"/>
                </a:lnTo>
                <a:lnTo>
                  <a:pt x="8616606" y="4420833"/>
                </a:lnTo>
                <a:lnTo>
                  <a:pt x="8616606" y="4042920"/>
                </a:lnTo>
                <a:cubicBezTo>
                  <a:pt x="8617545" y="3983974"/>
                  <a:pt x="8614144" y="3936017"/>
                  <a:pt x="8606404" y="3899047"/>
                </a:cubicBezTo>
                <a:cubicBezTo>
                  <a:pt x="8598662" y="3862078"/>
                  <a:pt x="8580947" y="3827554"/>
                  <a:pt x="8553256" y="3795477"/>
                </a:cubicBezTo>
                <a:cubicBezTo>
                  <a:pt x="8530973" y="3769996"/>
                  <a:pt x="8503051" y="3751215"/>
                  <a:pt x="8469490" y="3739134"/>
                </a:cubicBezTo>
                <a:cubicBezTo>
                  <a:pt x="8435930" y="3727053"/>
                  <a:pt x="8402510" y="3721063"/>
                  <a:pt x="8369230" y="3721165"/>
                </a:cubicBezTo>
                <a:cubicBezTo>
                  <a:pt x="8332604" y="3720911"/>
                  <a:pt x="8298799" y="3727510"/>
                  <a:pt x="8267815" y="3740961"/>
                </a:cubicBezTo>
                <a:cubicBezTo>
                  <a:pt x="8236830" y="3754413"/>
                  <a:pt x="8212481" y="3776239"/>
                  <a:pt x="8194765" y="3806441"/>
                </a:cubicBezTo>
                <a:lnTo>
                  <a:pt x="8192325" y="3806441"/>
                </a:lnTo>
                <a:lnTo>
                  <a:pt x="8192325" y="3518777"/>
                </a:lnTo>
                <a:close/>
                <a:moveTo>
                  <a:pt x="5331625" y="3518777"/>
                </a:moveTo>
                <a:lnTo>
                  <a:pt x="5331625" y="4420833"/>
                </a:lnTo>
                <a:lnTo>
                  <a:pt x="5543614" y="4420833"/>
                </a:lnTo>
                <a:lnTo>
                  <a:pt x="5536300" y="3744329"/>
                </a:lnTo>
                <a:lnTo>
                  <a:pt x="5538737" y="3742958"/>
                </a:lnTo>
                <a:lnTo>
                  <a:pt x="5731425" y="4420833"/>
                </a:lnTo>
                <a:lnTo>
                  <a:pt x="5883869" y="4420833"/>
                </a:lnTo>
                <a:lnTo>
                  <a:pt x="6076555" y="3742958"/>
                </a:lnTo>
                <a:lnTo>
                  <a:pt x="6078991" y="3744329"/>
                </a:lnTo>
                <a:lnTo>
                  <a:pt x="6071681" y="4420833"/>
                </a:lnTo>
                <a:lnTo>
                  <a:pt x="6283667" y="4420833"/>
                </a:lnTo>
                <a:lnTo>
                  <a:pt x="6283667" y="3518777"/>
                </a:lnTo>
                <a:lnTo>
                  <a:pt x="5986312" y="3518777"/>
                </a:lnTo>
                <a:lnTo>
                  <a:pt x="5809477" y="4111906"/>
                </a:lnTo>
                <a:lnTo>
                  <a:pt x="5807038" y="4111906"/>
                </a:lnTo>
                <a:lnTo>
                  <a:pt x="5627763" y="3518777"/>
                </a:lnTo>
                <a:close/>
                <a:moveTo>
                  <a:pt x="3808615" y="3518777"/>
                </a:moveTo>
                <a:lnTo>
                  <a:pt x="3808615" y="3672244"/>
                </a:lnTo>
                <a:lnTo>
                  <a:pt x="4010851" y="3672244"/>
                </a:lnTo>
                <a:lnTo>
                  <a:pt x="4010851" y="3518777"/>
                </a:lnTo>
                <a:close/>
                <a:moveTo>
                  <a:pt x="1207300" y="3518777"/>
                </a:moveTo>
                <a:lnTo>
                  <a:pt x="1207300" y="4420833"/>
                </a:lnTo>
                <a:lnTo>
                  <a:pt x="1419289" y="4420833"/>
                </a:lnTo>
                <a:lnTo>
                  <a:pt x="1411975" y="3744329"/>
                </a:lnTo>
                <a:lnTo>
                  <a:pt x="1414412" y="3742958"/>
                </a:lnTo>
                <a:lnTo>
                  <a:pt x="1607100" y="4420833"/>
                </a:lnTo>
                <a:lnTo>
                  <a:pt x="1759545" y="4420833"/>
                </a:lnTo>
                <a:lnTo>
                  <a:pt x="1952230" y="3742958"/>
                </a:lnTo>
                <a:lnTo>
                  <a:pt x="1954667" y="3744329"/>
                </a:lnTo>
                <a:lnTo>
                  <a:pt x="1947356" y="4420833"/>
                </a:lnTo>
                <a:lnTo>
                  <a:pt x="2159343" y="4420833"/>
                </a:lnTo>
                <a:lnTo>
                  <a:pt x="2159343" y="3518777"/>
                </a:lnTo>
                <a:lnTo>
                  <a:pt x="1861987" y="3518777"/>
                </a:lnTo>
                <a:lnTo>
                  <a:pt x="1685152" y="4111906"/>
                </a:lnTo>
                <a:lnTo>
                  <a:pt x="1682713" y="4111906"/>
                </a:lnTo>
                <a:lnTo>
                  <a:pt x="1503438" y="3518777"/>
                </a:lnTo>
                <a:close/>
                <a:moveTo>
                  <a:pt x="8030790" y="2516735"/>
                </a:moveTo>
                <a:cubicBezTo>
                  <a:pt x="8072090" y="2517595"/>
                  <a:pt x="8106839" y="2532321"/>
                  <a:pt x="8135038" y="2560914"/>
                </a:cubicBezTo>
                <a:cubicBezTo>
                  <a:pt x="8163237" y="2589507"/>
                  <a:pt x="8177917" y="2626811"/>
                  <a:pt x="8179079" y="2672825"/>
                </a:cubicBezTo>
                <a:cubicBezTo>
                  <a:pt x="8177917" y="2718838"/>
                  <a:pt x="8163237" y="2756142"/>
                  <a:pt x="8135038" y="2784734"/>
                </a:cubicBezTo>
                <a:cubicBezTo>
                  <a:pt x="8106839" y="2813328"/>
                  <a:pt x="8072090" y="2828054"/>
                  <a:pt x="8030790" y="2828913"/>
                </a:cubicBezTo>
                <a:cubicBezTo>
                  <a:pt x="7989491" y="2828054"/>
                  <a:pt x="7954742" y="2813328"/>
                  <a:pt x="7926542" y="2784734"/>
                </a:cubicBezTo>
                <a:cubicBezTo>
                  <a:pt x="7898343" y="2756142"/>
                  <a:pt x="7883664" y="2718838"/>
                  <a:pt x="7882502" y="2672825"/>
                </a:cubicBezTo>
                <a:cubicBezTo>
                  <a:pt x="7883664" y="2626811"/>
                  <a:pt x="7898343" y="2589507"/>
                  <a:pt x="7926542" y="2560914"/>
                </a:cubicBezTo>
                <a:cubicBezTo>
                  <a:pt x="7954742" y="2532321"/>
                  <a:pt x="7989491" y="2517595"/>
                  <a:pt x="8030790" y="2516735"/>
                </a:cubicBezTo>
                <a:close/>
                <a:moveTo>
                  <a:pt x="4649416" y="2516735"/>
                </a:moveTo>
                <a:cubicBezTo>
                  <a:pt x="4690716" y="2517595"/>
                  <a:pt x="4725464" y="2532321"/>
                  <a:pt x="4753663" y="2560914"/>
                </a:cubicBezTo>
                <a:cubicBezTo>
                  <a:pt x="4781862" y="2589507"/>
                  <a:pt x="4796543" y="2626811"/>
                  <a:pt x="4797704" y="2672825"/>
                </a:cubicBezTo>
                <a:cubicBezTo>
                  <a:pt x="4796543" y="2718838"/>
                  <a:pt x="4781862" y="2756142"/>
                  <a:pt x="4753663" y="2784734"/>
                </a:cubicBezTo>
                <a:cubicBezTo>
                  <a:pt x="4725464" y="2813328"/>
                  <a:pt x="4690716" y="2828054"/>
                  <a:pt x="4649416" y="2828913"/>
                </a:cubicBezTo>
                <a:cubicBezTo>
                  <a:pt x="4608117" y="2828054"/>
                  <a:pt x="4573367" y="2813328"/>
                  <a:pt x="4545168" y="2784734"/>
                </a:cubicBezTo>
                <a:cubicBezTo>
                  <a:pt x="4516969" y="2756142"/>
                  <a:pt x="4502289" y="2718838"/>
                  <a:pt x="4501127" y="2672825"/>
                </a:cubicBezTo>
                <a:cubicBezTo>
                  <a:pt x="4502289" y="2626811"/>
                  <a:pt x="4516969" y="2589507"/>
                  <a:pt x="4545168" y="2560914"/>
                </a:cubicBezTo>
                <a:cubicBezTo>
                  <a:pt x="4573367" y="2532321"/>
                  <a:pt x="4608117" y="2517595"/>
                  <a:pt x="4649416" y="2516735"/>
                </a:cubicBezTo>
                <a:close/>
                <a:moveTo>
                  <a:pt x="10342561" y="2498904"/>
                </a:moveTo>
                <a:cubicBezTo>
                  <a:pt x="10374322" y="2499531"/>
                  <a:pt x="10400078" y="2505965"/>
                  <a:pt x="10419828" y="2518205"/>
                </a:cubicBezTo>
                <a:cubicBezTo>
                  <a:pt x="10439578" y="2530445"/>
                  <a:pt x="10454438" y="2544731"/>
                  <a:pt x="10464405" y="2561063"/>
                </a:cubicBezTo>
                <a:cubicBezTo>
                  <a:pt x="10474373" y="2577396"/>
                  <a:pt x="10480565" y="2592012"/>
                  <a:pt x="10482979" y="2604914"/>
                </a:cubicBezTo>
                <a:lnTo>
                  <a:pt x="10202144" y="2604914"/>
                </a:lnTo>
                <a:cubicBezTo>
                  <a:pt x="10204558" y="2592012"/>
                  <a:pt x="10210750" y="2577396"/>
                  <a:pt x="10220718" y="2561063"/>
                </a:cubicBezTo>
                <a:cubicBezTo>
                  <a:pt x="10230686" y="2544731"/>
                  <a:pt x="10245544" y="2530445"/>
                  <a:pt x="10265295" y="2518205"/>
                </a:cubicBezTo>
                <a:cubicBezTo>
                  <a:pt x="10285045" y="2505965"/>
                  <a:pt x="10310800" y="2499531"/>
                  <a:pt x="10342561" y="2498904"/>
                </a:cubicBezTo>
                <a:close/>
                <a:moveTo>
                  <a:pt x="6456362" y="2498904"/>
                </a:moveTo>
                <a:cubicBezTo>
                  <a:pt x="6488123" y="2499531"/>
                  <a:pt x="6513879" y="2505965"/>
                  <a:pt x="6533629" y="2518205"/>
                </a:cubicBezTo>
                <a:cubicBezTo>
                  <a:pt x="6553378" y="2530445"/>
                  <a:pt x="6568237" y="2544731"/>
                  <a:pt x="6578205" y="2561063"/>
                </a:cubicBezTo>
                <a:cubicBezTo>
                  <a:pt x="6588173" y="2577396"/>
                  <a:pt x="6594364" y="2592012"/>
                  <a:pt x="6596779" y="2604914"/>
                </a:cubicBezTo>
                <a:lnTo>
                  <a:pt x="6315945" y="2604914"/>
                </a:lnTo>
                <a:cubicBezTo>
                  <a:pt x="6318359" y="2592012"/>
                  <a:pt x="6324550" y="2577396"/>
                  <a:pt x="6334518" y="2561063"/>
                </a:cubicBezTo>
                <a:cubicBezTo>
                  <a:pt x="6344486" y="2544731"/>
                  <a:pt x="6359345" y="2530445"/>
                  <a:pt x="6379095" y="2518205"/>
                </a:cubicBezTo>
                <a:cubicBezTo>
                  <a:pt x="6398845" y="2505965"/>
                  <a:pt x="6424601" y="2499531"/>
                  <a:pt x="6456362" y="2498904"/>
                </a:cubicBezTo>
                <a:close/>
                <a:moveTo>
                  <a:pt x="2874962" y="2498904"/>
                </a:moveTo>
                <a:cubicBezTo>
                  <a:pt x="2906724" y="2499531"/>
                  <a:pt x="2932479" y="2505965"/>
                  <a:pt x="2952229" y="2518205"/>
                </a:cubicBezTo>
                <a:cubicBezTo>
                  <a:pt x="2971979" y="2530445"/>
                  <a:pt x="2986838" y="2544731"/>
                  <a:pt x="2996806" y="2561063"/>
                </a:cubicBezTo>
                <a:cubicBezTo>
                  <a:pt x="3006774" y="2577396"/>
                  <a:pt x="3012965" y="2592012"/>
                  <a:pt x="3015380" y="2604914"/>
                </a:cubicBezTo>
                <a:lnTo>
                  <a:pt x="2734545" y="2604914"/>
                </a:lnTo>
                <a:cubicBezTo>
                  <a:pt x="2736960" y="2592012"/>
                  <a:pt x="2743151" y="2577396"/>
                  <a:pt x="2753119" y="2561063"/>
                </a:cubicBezTo>
                <a:cubicBezTo>
                  <a:pt x="2763087" y="2544731"/>
                  <a:pt x="2777946" y="2530445"/>
                  <a:pt x="2797695" y="2518205"/>
                </a:cubicBezTo>
                <a:cubicBezTo>
                  <a:pt x="2817446" y="2505965"/>
                  <a:pt x="2843201" y="2499531"/>
                  <a:pt x="2874962" y="2498904"/>
                </a:cubicBezTo>
                <a:close/>
                <a:moveTo>
                  <a:pt x="8030790" y="2344138"/>
                </a:moveTo>
                <a:cubicBezTo>
                  <a:pt x="7955805" y="2345388"/>
                  <a:pt x="7893663" y="2362561"/>
                  <a:pt x="7844364" y="2395658"/>
                </a:cubicBezTo>
                <a:cubicBezTo>
                  <a:pt x="7795065" y="2428754"/>
                  <a:pt x="7758274" y="2470275"/>
                  <a:pt x="7733989" y="2520219"/>
                </a:cubicBezTo>
                <a:cubicBezTo>
                  <a:pt x="7709705" y="2570163"/>
                  <a:pt x="7697590" y="2621032"/>
                  <a:pt x="7697647" y="2672825"/>
                </a:cubicBezTo>
                <a:cubicBezTo>
                  <a:pt x="7697591" y="2724617"/>
                  <a:pt x="7709705" y="2775486"/>
                  <a:pt x="7733989" y="2825430"/>
                </a:cubicBezTo>
                <a:cubicBezTo>
                  <a:pt x="7758274" y="2875374"/>
                  <a:pt x="7795065" y="2916894"/>
                  <a:pt x="7844364" y="2949991"/>
                </a:cubicBezTo>
                <a:cubicBezTo>
                  <a:pt x="7893663" y="2983087"/>
                  <a:pt x="7955805" y="3000260"/>
                  <a:pt x="8030790" y="3001510"/>
                </a:cubicBezTo>
                <a:cubicBezTo>
                  <a:pt x="8105776" y="3000260"/>
                  <a:pt x="8167918" y="2983087"/>
                  <a:pt x="8217216" y="2949991"/>
                </a:cubicBezTo>
                <a:cubicBezTo>
                  <a:pt x="8266515" y="2916894"/>
                  <a:pt x="8303307" y="2875374"/>
                  <a:pt x="8327591" y="2825430"/>
                </a:cubicBezTo>
                <a:cubicBezTo>
                  <a:pt x="8351875" y="2775486"/>
                  <a:pt x="8363990" y="2724617"/>
                  <a:pt x="8363934" y="2672825"/>
                </a:cubicBezTo>
                <a:cubicBezTo>
                  <a:pt x="8363990" y="2621032"/>
                  <a:pt x="8351875" y="2570163"/>
                  <a:pt x="8327591" y="2520219"/>
                </a:cubicBezTo>
                <a:cubicBezTo>
                  <a:pt x="8303307" y="2470275"/>
                  <a:pt x="8266515" y="2428754"/>
                  <a:pt x="8217216" y="2395658"/>
                </a:cubicBezTo>
                <a:cubicBezTo>
                  <a:pt x="8167918" y="2362561"/>
                  <a:pt x="8105776" y="2345388"/>
                  <a:pt x="8030790" y="2344138"/>
                </a:cubicBezTo>
                <a:close/>
                <a:moveTo>
                  <a:pt x="4649416" y="2344138"/>
                </a:moveTo>
                <a:cubicBezTo>
                  <a:pt x="4574431" y="2345388"/>
                  <a:pt x="4512288" y="2362561"/>
                  <a:pt x="4462989" y="2395658"/>
                </a:cubicBezTo>
                <a:cubicBezTo>
                  <a:pt x="4413691" y="2428754"/>
                  <a:pt x="4376900" y="2470275"/>
                  <a:pt x="4352615" y="2520219"/>
                </a:cubicBezTo>
                <a:cubicBezTo>
                  <a:pt x="4328330" y="2570163"/>
                  <a:pt x="4316216" y="2621032"/>
                  <a:pt x="4316272" y="2672825"/>
                </a:cubicBezTo>
                <a:cubicBezTo>
                  <a:pt x="4316216" y="2724617"/>
                  <a:pt x="4328330" y="2775486"/>
                  <a:pt x="4352615" y="2825430"/>
                </a:cubicBezTo>
                <a:cubicBezTo>
                  <a:pt x="4376900" y="2875374"/>
                  <a:pt x="4413691" y="2916894"/>
                  <a:pt x="4462989" y="2949991"/>
                </a:cubicBezTo>
                <a:cubicBezTo>
                  <a:pt x="4512288" y="2983087"/>
                  <a:pt x="4574431" y="3000260"/>
                  <a:pt x="4649416" y="3001510"/>
                </a:cubicBezTo>
                <a:cubicBezTo>
                  <a:pt x="4724402" y="3000260"/>
                  <a:pt x="4786543" y="2983087"/>
                  <a:pt x="4835842" y="2949991"/>
                </a:cubicBezTo>
                <a:cubicBezTo>
                  <a:pt x="4885140" y="2916894"/>
                  <a:pt x="4921932" y="2875374"/>
                  <a:pt x="4946217" y="2825430"/>
                </a:cubicBezTo>
                <a:cubicBezTo>
                  <a:pt x="4970501" y="2775486"/>
                  <a:pt x="4982615" y="2724617"/>
                  <a:pt x="4982559" y="2672825"/>
                </a:cubicBezTo>
                <a:cubicBezTo>
                  <a:pt x="4982615" y="2621032"/>
                  <a:pt x="4970501" y="2570163"/>
                  <a:pt x="4946217" y="2520219"/>
                </a:cubicBezTo>
                <a:cubicBezTo>
                  <a:pt x="4921932" y="2470275"/>
                  <a:pt x="4885140" y="2428754"/>
                  <a:pt x="4835842" y="2395658"/>
                </a:cubicBezTo>
                <a:cubicBezTo>
                  <a:pt x="4786543" y="2362561"/>
                  <a:pt x="4724402" y="2345388"/>
                  <a:pt x="4649416" y="2344138"/>
                </a:cubicBezTo>
                <a:close/>
                <a:moveTo>
                  <a:pt x="10341447" y="2343024"/>
                </a:moveTo>
                <a:cubicBezTo>
                  <a:pt x="10278165" y="2343923"/>
                  <a:pt x="10222255" y="2359817"/>
                  <a:pt x="10173717" y="2390705"/>
                </a:cubicBezTo>
                <a:cubicBezTo>
                  <a:pt x="10125179" y="2421593"/>
                  <a:pt x="10087101" y="2462081"/>
                  <a:pt x="10059485" y="2512168"/>
                </a:cubicBezTo>
                <a:cubicBezTo>
                  <a:pt x="10031869" y="2562256"/>
                  <a:pt x="10017803" y="2616548"/>
                  <a:pt x="10017288" y="2675044"/>
                </a:cubicBezTo>
                <a:cubicBezTo>
                  <a:pt x="10018051" y="2736998"/>
                  <a:pt x="10033230" y="2792559"/>
                  <a:pt x="10062826" y="2841727"/>
                </a:cubicBezTo>
                <a:cubicBezTo>
                  <a:pt x="10092422" y="2890895"/>
                  <a:pt x="10131860" y="2929844"/>
                  <a:pt x="10181142" y="2958574"/>
                </a:cubicBezTo>
                <a:cubicBezTo>
                  <a:pt x="10230423" y="2987303"/>
                  <a:pt x="10284973" y="3001986"/>
                  <a:pt x="10344790" y="3002624"/>
                </a:cubicBezTo>
                <a:cubicBezTo>
                  <a:pt x="10376714" y="3002601"/>
                  <a:pt x="10407593" y="2997915"/>
                  <a:pt x="10437427" y="2988567"/>
                </a:cubicBezTo>
                <a:cubicBezTo>
                  <a:pt x="10467261" y="2979219"/>
                  <a:pt x="10495075" y="2965348"/>
                  <a:pt x="10520869" y="2946953"/>
                </a:cubicBezTo>
                <a:cubicBezTo>
                  <a:pt x="10547151" y="2929095"/>
                  <a:pt x="10570926" y="2906914"/>
                  <a:pt x="10592193" y="2880411"/>
                </a:cubicBezTo>
                <a:cubicBezTo>
                  <a:pt x="10613459" y="2853908"/>
                  <a:pt x="10631662" y="2823346"/>
                  <a:pt x="10646799" y="2788725"/>
                </a:cubicBezTo>
                <a:lnTo>
                  <a:pt x="10457347" y="2788725"/>
                </a:lnTo>
                <a:cubicBezTo>
                  <a:pt x="10444995" y="2805298"/>
                  <a:pt x="10430137" y="2819013"/>
                  <a:pt x="10412770" y="2829868"/>
                </a:cubicBezTo>
                <a:cubicBezTo>
                  <a:pt x="10395404" y="2840724"/>
                  <a:pt x="10372744" y="2846349"/>
                  <a:pt x="10344790" y="2846744"/>
                </a:cubicBezTo>
                <a:cubicBezTo>
                  <a:pt x="10307759" y="2846465"/>
                  <a:pt x="10275952" y="2836144"/>
                  <a:pt x="10249368" y="2815782"/>
                </a:cubicBezTo>
                <a:cubicBezTo>
                  <a:pt x="10222784" y="2795419"/>
                  <a:pt x="10206301" y="2766689"/>
                  <a:pt x="10199918" y="2729590"/>
                </a:cubicBezTo>
                <a:lnTo>
                  <a:pt x="10663516" y="2729590"/>
                </a:lnTo>
                <a:cubicBezTo>
                  <a:pt x="10664677" y="2722749"/>
                  <a:pt x="10665698" y="2715838"/>
                  <a:pt x="10666581" y="2708857"/>
                </a:cubicBezTo>
                <a:cubicBezTo>
                  <a:pt x="10667463" y="2701877"/>
                  <a:pt x="10667927" y="2692461"/>
                  <a:pt x="10667974" y="2680610"/>
                </a:cubicBezTo>
                <a:cubicBezTo>
                  <a:pt x="10667431" y="2617136"/>
                  <a:pt x="10653163" y="2560052"/>
                  <a:pt x="10625172" y="2509360"/>
                </a:cubicBezTo>
                <a:cubicBezTo>
                  <a:pt x="10597180" y="2458668"/>
                  <a:pt x="10558726" y="2418443"/>
                  <a:pt x="10509808" y="2388682"/>
                </a:cubicBezTo>
                <a:cubicBezTo>
                  <a:pt x="10460890" y="2358922"/>
                  <a:pt x="10404770" y="2343703"/>
                  <a:pt x="10341447" y="2343024"/>
                </a:cubicBezTo>
                <a:close/>
                <a:moveTo>
                  <a:pt x="6455247" y="2343024"/>
                </a:moveTo>
                <a:cubicBezTo>
                  <a:pt x="6391966" y="2343923"/>
                  <a:pt x="6336056" y="2359817"/>
                  <a:pt x="6287517" y="2390705"/>
                </a:cubicBezTo>
                <a:cubicBezTo>
                  <a:pt x="6238979" y="2421593"/>
                  <a:pt x="6200902" y="2462081"/>
                  <a:pt x="6173285" y="2512168"/>
                </a:cubicBezTo>
                <a:cubicBezTo>
                  <a:pt x="6145669" y="2562256"/>
                  <a:pt x="6131604" y="2616548"/>
                  <a:pt x="6131089" y="2675044"/>
                </a:cubicBezTo>
                <a:cubicBezTo>
                  <a:pt x="6131852" y="2736998"/>
                  <a:pt x="6147031" y="2792559"/>
                  <a:pt x="6176626" y="2841727"/>
                </a:cubicBezTo>
                <a:cubicBezTo>
                  <a:pt x="6206222" y="2890895"/>
                  <a:pt x="6245661" y="2929844"/>
                  <a:pt x="6294942" y="2958574"/>
                </a:cubicBezTo>
                <a:cubicBezTo>
                  <a:pt x="6344223" y="2987303"/>
                  <a:pt x="6398773" y="3001986"/>
                  <a:pt x="6458591" y="3002624"/>
                </a:cubicBezTo>
                <a:cubicBezTo>
                  <a:pt x="6490514" y="3002601"/>
                  <a:pt x="6521393" y="2997915"/>
                  <a:pt x="6551227" y="2988567"/>
                </a:cubicBezTo>
                <a:cubicBezTo>
                  <a:pt x="6581061" y="2979219"/>
                  <a:pt x="6608876" y="2965348"/>
                  <a:pt x="6634670" y="2946953"/>
                </a:cubicBezTo>
                <a:cubicBezTo>
                  <a:pt x="6660952" y="2929095"/>
                  <a:pt x="6684726" y="2906914"/>
                  <a:pt x="6705993" y="2880411"/>
                </a:cubicBezTo>
                <a:cubicBezTo>
                  <a:pt x="6727260" y="2853908"/>
                  <a:pt x="6745462" y="2823346"/>
                  <a:pt x="6760600" y="2788725"/>
                </a:cubicBezTo>
                <a:lnTo>
                  <a:pt x="6571148" y="2788725"/>
                </a:lnTo>
                <a:cubicBezTo>
                  <a:pt x="6558796" y="2805298"/>
                  <a:pt x="6543937" y="2819013"/>
                  <a:pt x="6526571" y="2829868"/>
                </a:cubicBezTo>
                <a:cubicBezTo>
                  <a:pt x="6509204" y="2840724"/>
                  <a:pt x="6486544" y="2846349"/>
                  <a:pt x="6458591" y="2846744"/>
                </a:cubicBezTo>
                <a:cubicBezTo>
                  <a:pt x="6421559" y="2846465"/>
                  <a:pt x="6389752" y="2836144"/>
                  <a:pt x="6363168" y="2815782"/>
                </a:cubicBezTo>
                <a:cubicBezTo>
                  <a:pt x="6336585" y="2795419"/>
                  <a:pt x="6320102" y="2766689"/>
                  <a:pt x="6313718" y="2729590"/>
                </a:cubicBezTo>
                <a:lnTo>
                  <a:pt x="6777317" y="2729590"/>
                </a:lnTo>
                <a:cubicBezTo>
                  <a:pt x="6778477" y="2722749"/>
                  <a:pt x="6779498" y="2715838"/>
                  <a:pt x="6780381" y="2708857"/>
                </a:cubicBezTo>
                <a:cubicBezTo>
                  <a:pt x="6781263" y="2701877"/>
                  <a:pt x="6781727" y="2692461"/>
                  <a:pt x="6781774" y="2680610"/>
                </a:cubicBezTo>
                <a:cubicBezTo>
                  <a:pt x="6781230" y="2617136"/>
                  <a:pt x="6766963" y="2560052"/>
                  <a:pt x="6738971" y="2509360"/>
                </a:cubicBezTo>
                <a:cubicBezTo>
                  <a:pt x="6710980" y="2458668"/>
                  <a:pt x="6672525" y="2418443"/>
                  <a:pt x="6623608" y="2388682"/>
                </a:cubicBezTo>
                <a:cubicBezTo>
                  <a:pt x="6574690" y="2358922"/>
                  <a:pt x="6518570" y="2343703"/>
                  <a:pt x="6455247" y="2343024"/>
                </a:cubicBezTo>
                <a:close/>
                <a:moveTo>
                  <a:pt x="5433642" y="2343024"/>
                </a:moveTo>
                <a:cubicBezTo>
                  <a:pt x="5395291" y="2343622"/>
                  <a:pt x="5364438" y="2349231"/>
                  <a:pt x="5341080" y="2359851"/>
                </a:cubicBezTo>
                <a:cubicBezTo>
                  <a:pt x="5317723" y="2370471"/>
                  <a:pt x="5300005" y="2382513"/>
                  <a:pt x="5287927" y="2395979"/>
                </a:cubicBezTo>
                <a:cubicBezTo>
                  <a:pt x="5275847" y="2409445"/>
                  <a:pt x="5267549" y="2420745"/>
                  <a:pt x="5263031" y="2429880"/>
                </a:cubicBezTo>
                <a:lnTo>
                  <a:pt x="5260804" y="2429880"/>
                </a:lnTo>
                <a:lnTo>
                  <a:pt x="5260804" y="2364198"/>
                </a:lnTo>
                <a:lnTo>
                  <a:pt x="5088197" y="2364198"/>
                </a:lnTo>
                <a:lnTo>
                  <a:pt x="5088197" y="2982565"/>
                </a:lnTo>
                <a:lnTo>
                  <a:pt x="5273052" y="2982565"/>
                </a:lnTo>
                <a:lnTo>
                  <a:pt x="5273052" y="2653851"/>
                </a:lnTo>
                <a:cubicBezTo>
                  <a:pt x="5272405" y="2640576"/>
                  <a:pt x="5273701" y="2623277"/>
                  <a:pt x="5276935" y="2601952"/>
                </a:cubicBezTo>
                <a:cubicBezTo>
                  <a:pt x="5280171" y="2580627"/>
                  <a:pt x="5289229" y="2561346"/>
                  <a:pt x="5304113" y="2544108"/>
                </a:cubicBezTo>
                <a:cubicBezTo>
                  <a:pt x="5318996" y="2526871"/>
                  <a:pt x="5343587" y="2517746"/>
                  <a:pt x="5377882" y="2516735"/>
                </a:cubicBezTo>
                <a:cubicBezTo>
                  <a:pt x="5408165" y="2517712"/>
                  <a:pt x="5429877" y="2526410"/>
                  <a:pt x="5443019" y="2542829"/>
                </a:cubicBezTo>
                <a:cubicBezTo>
                  <a:pt x="5456160" y="2559247"/>
                  <a:pt x="5464160" y="2577523"/>
                  <a:pt x="5467017" y="2597658"/>
                </a:cubicBezTo>
                <a:cubicBezTo>
                  <a:pt x="5469873" y="2617792"/>
                  <a:pt x="5471018" y="2633922"/>
                  <a:pt x="5470445" y="2646047"/>
                </a:cubicBezTo>
                <a:lnTo>
                  <a:pt x="5470445" y="2982565"/>
                </a:lnTo>
                <a:lnTo>
                  <a:pt x="5655300" y="2982565"/>
                </a:lnTo>
                <a:lnTo>
                  <a:pt x="5655300" y="2644932"/>
                </a:lnTo>
                <a:cubicBezTo>
                  <a:pt x="5654667" y="2632470"/>
                  <a:pt x="5655934" y="2616272"/>
                  <a:pt x="5659101" y="2596337"/>
                </a:cubicBezTo>
                <a:cubicBezTo>
                  <a:pt x="5662267" y="2576402"/>
                  <a:pt x="5671133" y="2558387"/>
                  <a:pt x="5685700" y="2542292"/>
                </a:cubicBezTo>
                <a:cubicBezTo>
                  <a:pt x="5700268" y="2526196"/>
                  <a:pt x="5724333" y="2517678"/>
                  <a:pt x="5757900" y="2516735"/>
                </a:cubicBezTo>
                <a:cubicBezTo>
                  <a:pt x="5788912" y="2517499"/>
                  <a:pt x="5811147" y="2525632"/>
                  <a:pt x="5824606" y="2541136"/>
                </a:cubicBezTo>
                <a:cubicBezTo>
                  <a:pt x="5838065" y="2556639"/>
                  <a:pt x="5846256" y="2574929"/>
                  <a:pt x="5849182" y="2596006"/>
                </a:cubicBezTo>
                <a:cubicBezTo>
                  <a:pt x="5852107" y="2617084"/>
                  <a:pt x="5853279" y="2636365"/>
                  <a:pt x="5852692" y="2653851"/>
                </a:cubicBezTo>
                <a:lnTo>
                  <a:pt x="5852692" y="2982565"/>
                </a:lnTo>
                <a:lnTo>
                  <a:pt x="6037549" y="2982565"/>
                </a:lnTo>
                <a:lnTo>
                  <a:pt x="6037549" y="2644932"/>
                </a:lnTo>
                <a:cubicBezTo>
                  <a:pt x="6037795" y="2599946"/>
                  <a:pt x="6036311" y="2563469"/>
                  <a:pt x="6033093" y="2535501"/>
                </a:cubicBezTo>
                <a:cubicBezTo>
                  <a:pt x="6029877" y="2507532"/>
                  <a:pt x="6023443" y="2483779"/>
                  <a:pt x="6013793" y="2464240"/>
                </a:cubicBezTo>
                <a:cubicBezTo>
                  <a:pt x="6004141" y="2444700"/>
                  <a:pt x="5989788" y="2425081"/>
                  <a:pt x="5970733" y="2405383"/>
                </a:cubicBezTo>
                <a:cubicBezTo>
                  <a:pt x="5944751" y="2379888"/>
                  <a:pt x="5916816" y="2362952"/>
                  <a:pt x="5886927" y="2354577"/>
                </a:cubicBezTo>
                <a:cubicBezTo>
                  <a:pt x="5857038" y="2346202"/>
                  <a:pt x="5830757" y="2342351"/>
                  <a:pt x="5808083" y="2343024"/>
                </a:cubicBezTo>
                <a:cubicBezTo>
                  <a:pt x="5760803" y="2343859"/>
                  <a:pt x="5720984" y="2354716"/>
                  <a:pt x="5688628" y="2375595"/>
                </a:cubicBezTo>
                <a:cubicBezTo>
                  <a:pt x="5656272" y="2396474"/>
                  <a:pt x="5630687" y="2422364"/>
                  <a:pt x="5611871" y="2453264"/>
                </a:cubicBezTo>
                <a:cubicBezTo>
                  <a:pt x="5586422" y="2408723"/>
                  <a:pt x="5557420" y="2378936"/>
                  <a:pt x="5524865" y="2363903"/>
                </a:cubicBezTo>
                <a:cubicBezTo>
                  <a:pt x="5492310" y="2348870"/>
                  <a:pt x="5461903" y="2341910"/>
                  <a:pt x="5433642" y="2343024"/>
                </a:cubicBezTo>
                <a:close/>
                <a:moveTo>
                  <a:pt x="3917645" y="2343024"/>
                </a:moveTo>
                <a:cubicBezTo>
                  <a:pt x="3855387" y="2343717"/>
                  <a:pt x="3799779" y="2358663"/>
                  <a:pt x="3750821" y="2387861"/>
                </a:cubicBezTo>
                <a:cubicBezTo>
                  <a:pt x="3701863" y="2417059"/>
                  <a:pt x="3663181" y="2456352"/>
                  <a:pt x="3634774" y="2505739"/>
                </a:cubicBezTo>
                <a:cubicBezTo>
                  <a:pt x="3606368" y="2555126"/>
                  <a:pt x="3591862" y="2610450"/>
                  <a:pt x="3591258" y="2671709"/>
                </a:cubicBezTo>
                <a:cubicBezTo>
                  <a:pt x="3591876" y="2733698"/>
                  <a:pt x="3606601" y="2789545"/>
                  <a:pt x="3635434" y="2839249"/>
                </a:cubicBezTo>
                <a:cubicBezTo>
                  <a:pt x="3664267" y="2888952"/>
                  <a:pt x="3703500" y="2928438"/>
                  <a:pt x="3753132" y="2957705"/>
                </a:cubicBezTo>
                <a:cubicBezTo>
                  <a:pt x="3802764" y="2986972"/>
                  <a:pt x="3859088" y="3001945"/>
                  <a:pt x="3922103" y="3002624"/>
                </a:cubicBezTo>
                <a:cubicBezTo>
                  <a:pt x="4006660" y="3000771"/>
                  <a:pt x="4077426" y="2975805"/>
                  <a:pt x="4134401" y="2927727"/>
                </a:cubicBezTo>
                <a:cubicBezTo>
                  <a:pt x="4191376" y="2879649"/>
                  <a:pt x="4228709" y="2819581"/>
                  <a:pt x="4246400" y="2747524"/>
                </a:cubicBezTo>
                <a:lnTo>
                  <a:pt x="4058063" y="2747524"/>
                </a:lnTo>
                <a:cubicBezTo>
                  <a:pt x="4048520" y="2767546"/>
                  <a:pt x="4033336" y="2786035"/>
                  <a:pt x="4012510" y="2802991"/>
                </a:cubicBezTo>
                <a:cubicBezTo>
                  <a:pt x="3991685" y="2819947"/>
                  <a:pt x="3962292" y="2828959"/>
                  <a:pt x="3924331" y="2830028"/>
                </a:cubicBezTo>
                <a:cubicBezTo>
                  <a:pt x="3879685" y="2829122"/>
                  <a:pt x="3844163" y="2814210"/>
                  <a:pt x="3817765" y="2785292"/>
                </a:cubicBezTo>
                <a:cubicBezTo>
                  <a:pt x="3791367" y="2756373"/>
                  <a:pt x="3777855" y="2718884"/>
                  <a:pt x="3777228" y="2672824"/>
                </a:cubicBezTo>
                <a:cubicBezTo>
                  <a:pt x="3777855" y="2626973"/>
                  <a:pt x="3791367" y="2589067"/>
                  <a:pt x="3817765" y="2559104"/>
                </a:cubicBezTo>
                <a:cubicBezTo>
                  <a:pt x="3844163" y="2529142"/>
                  <a:pt x="3879685" y="2514647"/>
                  <a:pt x="3924331" y="2515620"/>
                </a:cubicBezTo>
                <a:cubicBezTo>
                  <a:pt x="3962292" y="2516596"/>
                  <a:pt x="3991685" y="2525794"/>
                  <a:pt x="4012510" y="2543215"/>
                </a:cubicBezTo>
                <a:cubicBezTo>
                  <a:pt x="4033336" y="2560636"/>
                  <a:pt x="4048520" y="2580425"/>
                  <a:pt x="4058063" y="2602584"/>
                </a:cubicBezTo>
                <a:lnTo>
                  <a:pt x="4245286" y="2602584"/>
                </a:lnTo>
                <a:cubicBezTo>
                  <a:pt x="4228221" y="2525467"/>
                  <a:pt x="4190192" y="2463263"/>
                  <a:pt x="4131197" y="2415974"/>
                </a:cubicBezTo>
                <a:cubicBezTo>
                  <a:pt x="4072202" y="2368684"/>
                  <a:pt x="4001018" y="2344367"/>
                  <a:pt x="3917645" y="2343024"/>
                </a:cubicBezTo>
                <a:close/>
                <a:moveTo>
                  <a:pt x="2873848" y="2343024"/>
                </a:moveTo>
                <a:cubicBezTo>
                  <a:pt x="2810567" y="2343923"/>
                  <a:pt x="2754656" y="2359817"/>
                  <a:pt x="2706118" y="2390705"/>
                </a:cubicBezTo>
                <a:cubicBezTo>
                  <a:pt x="2657580" y="2421593"/>
                  <a:pt x="2619502" y="2462081"/>
                  <a:pt x="2591886" y="2512168"/>
                </a:cubicBezTo>
                <a:cubicBezTo>
                  <a:pt x="2564270" y="2562256"/>
                  <a:pt x="2550205" y="2616548"/>
                  <a:pt x="2549690" y="2675044"/>
                </a:cubicBezTo>
                <a:cubicBezTo>
                  <a:pt x="2550452" y="2736998"/>
                  <a:pt x="2565631" y="2792559"/>
                  <a:pt x="2595227" y="2841727"/>
                </a:cubicBezTo>
                <a:cubicBezTo>
                  <a:pt x="2624823" y="2890895"/>
                  <a:pt x="2664261" y="2929844"/>
                  <a:pt x="2713543" y="2958574"/>
                </a:cubicBezTo>
                <a:cubicBezTo>
                  <a:pt x="2762823" y="2987303"/>
                  <a:pt x="2817373" y="3001986"/>
                  <a:pt x="2877192" y="3002624"/>
                </a:cubicBezTo>
                <a:cubicBezTo>
                  <a:pt x="2909115" y="3002601"/>
                  <a:pt x="2939994" y="2997915"/>
                  <a:pt x="2969828" y="2988567"/>
                </a:cubicBezTo>
                <a:cubicBezTo>
                  <a:pt x="2999662" y="2979219"/>
                  <a:pt x="3027476" y="2965348"/>
                  <a:pt x="3053271" y="2946953"/>
                </a:cubicBezTo>
                <a:cubicBezTo>
                  <a:pt x="3079552" y="2929095"/>
                  <a:pt x="3103327" y="2906914"/>
                  <a:pt x="3124593" y="2880411"/>
                </a:cubicBezTo>
                <a:cubicBezTo>
                  <a:pt x="3145861" y="2853908"/>
                  <a:pt x="3164063" y="2823346"/>
                  <a:pt x="3179201" y="2788725"/>
                </a:cubicBezTo>
                <a:lnTo>
                  <a:pt x="2989748" y="2788725"/>
                </a:lnTo>
                <a:cubicBezTo>
                  <a:pt x="2977396" y="2805298"/>
                  <a:pt x="2962537" y="2819013"/>
                  <a:pt x="2945172" y="2829868"/>
                </a:cubicBezTo>
                <a:cubicBezTo>
                  <a:pt x="2927805" y="2840724"/>
                  <a:pt x="2905145" y="2846349"/>
                  <a:pt x="2877192" y="2846744"/>
                </a:cubicBezTo>
                <a:cubicBezTo>
                  <a:pt x="2840160" y="2846465"/>
                  <a:pt x="2808352" y="2836144"/>
                  <a:pt x="2781769" y="2815782"/>
                </a:cubicBezTo>
                <a:cubicBezTo>
                  <a:pt x="2755186" y="2795419"/>
                  <a:pt x="2738702" y="2766689"/>
                  <a:pt x="2732319" y="2729590"/>
                </a:cubicBezTo>
                <a:lnTo>
                  <a:pt x="3195917" y="2729590"/>
                </a:lnTo>
                <a:cubicBezTo>
                  <a:pt x="3197077" y="2722749"/>
                  <a:pt x="3198100" y="2715838"/>
                  <a:pt x="3198981" y="2708857"/>
                </a:cubicBezTo>
                <a:cubicBezTo>
                  <a:pt x="3199864" y="2701877"/>
                  <a:pt x="3200328" y="2692461"/>
                  <a:pt x="3200374" y="2680610"/>
                </a:cubicBezTo>
                <a:cubicBezTo>
                  <a:pt x="3199831" y="2617136"/>
                  <a:pt x="3185564" y="2560052"/>
                  <a:pt x="3157572" y="2509360"/>
                </a:cubicBezTo>
                <a:cubicBezTo>
                  <a:pt x="3129581" y="2458668"/>
                  <a:pt x="3091126" y="2418443"/>
                  <a:pt x="3042209" y="2388682"/>
                </a:cubicBezTo>
                <a:cubicBezTo>
                  <a:pt x="2993291" y="2358922"/>
                  <a:pt x="2937171" y="2343703"/>
                  <a:pt x="2873848" y="2343024"/>
                </a:cubicBezTo>
                <a:close/>
                <a:moveTo>
                  <a:pt x="9345871" y="2158029"/>
                </a:moveTo>
                <a:lnTo>
                  <a:pt x="9345871" y="2982565"/>
                </a:lnTo>
                <a:lnTo>
                  <a:pt x="9530727" y="2982565"/>
                </a:lnTo>
                <a:lnTo>
                  <a:pt x="9530727" y="2639359"/>
                </a:lnTo>
                <a:cubicBezTo>
                  <a:pt x="9530087" y="2628369"/>
                  <a:pt x="9531367" y="2613313"/>
                  <a:pt x="9534568" y="2594190"/>
                </a:cubicBezTo>
                <a:cubicBezTo>
                  <a:pt x="9537769" y="2575067"/>
                  <a:pt x="9546732" y="2557616"/>
                  <a:pt x="9561456" y="2541837"/>
                </a:cubicBezTo>
                <a:cubicBezTo>
                  <a:pt x="9576181" y="2526059"/>
                  <a:pt x="9600509" y="2517691"/>
                  <a:pt x="9634440" y="2516735"/>
                </a:cubicBezTo>
                <a:cubicBezTo>
                  <a:pt x="9666911" y="2517774"/>
                  <a:pt x="9690192" y="2526719"/>
                  <a:pt x="9704283" y="2543572"/>
                </a:cubicBezTo>
                <a:cubicBezTo>
                  <a:pt x="9718375" y="2560424"/>
                  <a:pt x="9726952" y="2578948"/>
                  <a:pt x="9730016" y="2599144"/>
                </a:cubicBezTo>
                <a:cubicBezTo>
                  <a:pt x="9733078" y="2619341"/>
                  <a:pt x="9734304" y="2634975"/>
                  <a:pt x="9733691" y="2646047"/>
                </a:cubicBezTo>
                <a:lnTo>
                  <a:pt x="9733691" y="2982565"/>
                </a:lnTo>
                <a:lnTo>
                  <a:pt x="9918547" y="2982565"/>
                </a:lnTo>
                <a:lnTo>
                  <a:pt x="9918547" y="2637129"/>
                </a:lnTo>
                <a:cubicBezTo>
                  <a:pt x="9919405" y="2583249"/>
                  <a:pt x="9916297" y="2539412"/>
                  <a:pt x="9909221" y="2505620"/>
                </a:cubicBezTo>
                <a:cubicBezTo>
                  <a:pt x="9902145" y="2471827"/>
                  <a:pt x="9885952" y="2440271"/>
                  <a:pt x="9860640" y="2410950"/>
                </a:cubicBezTo>
                <a:cubicBezTo>
                  <a:pt x="9840272" y="2387659"/>
                  <a:pt x="9814751" y="2370492"/>
                  <a:pt x="9784074" y="2359449"/>
                </a:cubicBezTo>
                <a:cubicBezTo>
                  <a:pt x="9753398" y="2348406"/>
                  <a:pt x="9722850" y="2342931"/>
                  <a:pt x="9692429" y="2343024"/>
                </a:cubicBezTo>
                <a:cubicBezTo>
                  <a:pt x="9658950" y="2342792"/>
                  <a:pt x="9628050" y="2348824"/>
                  <a:pt x="9599729" y="2361119"/>
                </a:cubicBezTo>
                <a:cubicBezTo>
                  <a:pt x="9571408" y="2373415"/>
                  <a:pt x="9549151" y="2393366"/>
                  <a:pt x="9532957" y="2420972"/>
                </a:cubicBezTo>
                <a:lnTo>
                  <a:pt x="9530727" y="2420972"/>
                </a:lnTo>
                <a:lnTo>
                  <a:pt x="9530727" y="2158029"/>
                </a:lnTo>
                <a:close/>
                <a:moveTo>
                  <a:pt x="8737700" y="2158029"/>
                </a:moveTo>
                <a:lnTo>
                  <a:pt x="8737700" y="2342885"/>
                </a:lnTo>
                <a:lnTo>
                  <a:pt x="8900406" y="2342885"/>
                </a:lnTo>
                <a:lnTo>
                  <a:pt x="8900406" y="2982565"/>
                </a:lnTo>
                <a:lnTo>
                  <a:pt x="9110893" y="2982565"/>
                </a:lnTo>
                <a:lnTo>
                  <a:pt x="9110893" y="2342885"/>
                </a:lnTo>
                <a:lnTo>
                  <a:pt x="9272485" y="2342885"/>
                </a:lnTo>
                <a:lnTo>
                  <a:pt x="9272485" y="2158029"/>
                </a:lnTo>
                <a:close/>
                <a:moveTo>
                  <a:pt x="7175600" y="2158029"/>
                </a:moveTo>
                <a:lnTo>
                  <a:pt x="7175600" y="2342885"/>
                </a:lnTo>
                <a:lnTo>
                  <a:pt x="7338306" y="2342885"/>
                </a:lnTo>
                <a:lnTo>
                  <a:pt x="7338306" y="2982565"/>
                </a:lnTo>
                <a:lnTo>
                  <a:pt x="7548793" y="2982565"/>
                </a:lnTo>
                <a:lnTo>
                  <a:pt x="7548793" y="2342885"/>
                </a:lnTo>
                <a:lnTo>
                  <a:pt x="7710385" y="2342885"/>
                </a:lnTo>
                <a:lnTo>
                  <a:pt x="7710385" y="2158029"/>
                </a:lnTo>
                <a:close/>
                <a:moveTo>
                  <a:pt x="3307022" y="2158029"/>
                </a:moveTo>
                <a:lnTo>
                  <a:pt x="3307022" y="2982565"/>
                </a:lnTo>
                <a:lnTo>
                  <a:pt x="3491878" y="2982565"/>
                </a:lnTo>
                <a:lnTo>
                  <a:pt x="3491878" y="2158029"/>
                </a:lnTo>
                <a:close/>
                <a:moveTo>
                  <a:pt x="1495863" y="2158029"/>
                </a:moveTo>
                <a:lnTo>
                  <a:pt x="1708689" y="2982565"/>
                </a:lnTo>
                <a:lnTo>
                  <a:pt x="1899229" y="2982565"/>
                </a:lnTo>
                <a:lnTo>
                  <a:pt x="2022913" y="2448801"/>
                </a:lnTo>
                <a:lnTo>
                  <a:pt x="2025142" y="2448801"/>
                </a:lnTo>
                <a:lnTo>
                  <a:pt x="2148826" y="2982565"/>
                </a:lnTo>
                <a:lnTo>
                  <a:pt x="2333795" y="2982565"/>
                </a:lnTo>
                <a:lnTo>
                  <a:pt x="2552198" y="2158029"/>
                </a:lnTo>
                <a:lnTo>
                  <a:pt x="2339367" y="2158029"/>
                </a:lnTo>
                <a:lnTo>
                  <a:pt x="2226825" y="2696248"/>
                </a:lnTo>
                <a:lnTo>
                  <a:pt x="2224597" y="2696248"/>
                </a:lnTo>
                <a:lnTo>
                  <a:pt x="2105370" y="2158029"/>
                </a:lnTo>
                <a:lnTo>
                  <a:pt x="1943800" y="2158029"/>
                </a:lnTo>
                <a:lnTo>
                  <a:pt x="1822344" y="2694019"/>
                </a:lnTo>
                <a:lnTo>
                  <a:pt x="1820116" y="2694019"/>
                </a:lnTo>
                <a:lnTo>
                  <a:pt x="1709803" y="2158029"/>
                </a:lnTo>
                <a:close/>
                <a:moveTo>
                  <a:pt x="10521886" y="1620130"/>
                </a:moveTo>
                <a:cubicBezTo>
                  <a:pt x="10531437" y="1620282"/>
                  <a:pt x="10539373" y="1622485"/>
                  <a:pt x="10545693" y="1626737"/>
                </a:cubicBezTo>
                <a:cubicBezTo>
                  <a:pt x="10552014" y="1630989"/>
                  <a:pt x="10556743" y="1636376"/>
                  <a:pt x="10559878" y="1642898"/>
                </a:cubicBezTo>
                <a:cubicBezTo>
                  <a:pt x="10563014" y="1649421"/>
                  <a:pt x="10564580" y="1656163"/>
                  <a:pt x="10564577" y="1663126"/>
                </a:cubicBezTo>
                <a:cubicBezTo>
                  <a:pt x="10564641" y="1668844"/>
                  <a:pt x="10563327" y="1675026"/>
                  <a:pt x="10560635" y="1681670"/>
                </a:cubicBezTo>
                <a:cubicBezTo>
                  <a:pt x="10557944" y="1688315"/>
                  <a:pt x="10553490" y="1694045"/>
                  <a:pt x="10547275" y="1698860"/>
                </a:cubicBezTo>
                <a:cubicBezTo>
                  <a:pt x="10541059" y="1703674"/>
                  <a:pt x="10532698" y="1706197"/>
                  <a:pt x="10522191" y="1706426"/>
                </a:cubicBezTo>
                <a:cubicBezTo>
                  <a:pt x="10512071" y="1706193"/>
                  <a:pt x="10503917" y="1703678"/>
                  <a:pt x="10497728" y="1698882"/>
                </a:cubicBezTo>
                <a:cubicBezTo>
                  <a:pt x="10491539" y="1694086"/>
                  <a:pt x="10487044" y="1688409"/>
                  <a:pt x="10484243" y="1681851"/>
                </a:cubicBezTo>
                <a:cubicBezTo>
                  <a:pt x="10481442" y="1675293"/>
                  <a:pt x="10480064" y="1669254"/>
                  <a:pt x="10480109" y="1663735"/>
                </a:cubicBezTo>
                <a:cubicBezTo>
                  <a:pt x="10480088" y="1657149"/>
                  <a:pt x="10481553" y="1650535"/>
                  <a:pt x="10484502" y="1643892"/>
                </a:cubicBezTo>
                <a:cubicBezTo>
                  <a:pt x="10487452" y="1637250"/>
                  <a:pt x="10492011" y="1631674"/>
                  <a:pt x="10498179" y="1627166"/>
                </a:cubicBezTo>
                <a:cubicBezTo>
                  <a:pt x="10504348" y="1622658"/>
                  <a:pt x="10512250" y="1620313"/>
                  <a:pt x="10521886" y="1620130"/>
                </a:cubicBezTo>
                <a:close/>
                <a:moveTo>
                  <a:pt x="10302811" y="1620130"/>
                </a:moveTo>
                <a:cubicBezTo>
                  <a:pt x="10312362" y="1620282"/>
                  <a:pt x="10320298" y="1622485"/>
                  <a:pt x="10326618" y="1626737"/>
                </a:cubicBezTo>
                <a:cubicBezTo>
                  <a:pt x="10332939" y="1630989"/>
                  <a:pt x="10337668" y="1636376"/>
                  <a:pt x="10340803" y="1642898"/>
                </a:cubicBezTo>
                <a:cubicBezTo>
                  <a:pt x="10343939" y="1649421"/>
                  <a:pt x="10345505" y="1656163"/>
                  <a:pt x="10345502" y="1663126"/>
                </a:cubicBezTo>
                <a:cubicBezTo>
                  <a:pt x="10345566" y="1668844"/>
                  <a:pt x="10344252" y="1675026"/>
                  <a:pt x="10341560" y="1681670"/>
                </a:cubicBezTo>
                <a:cubicBezTo>
                  <a:pt x="10338869" y="1688315"/>
                  <a:pt x="10334415" y="1694045"/>
                  <a:pt x="10328200" y="1698860"/>
                </a:cubicBezTo>
                <a:cubicBezTo>
                  <a:pt x="10321984" y="1703674"/>
                  <a:pt x="10313623" y="1706197"/>
                  <a:pt x="10303116" y="1706426"/>
                </a:cubicBezTo>
                <a:cubicBezTo>
                  <a:pt x="10292996" y="1706193"/>
                  <a:pt x="10284842" y="1703678"/>
                  <a:pt x="10278653" y="1698882"/>
                </a:cubicBezTo>
                <a:cubicBezTo>
                  <a:pt x="10272464" y="1694086"/>
                  <a:pt x="10267968" y="1688409"/>
                  <a:pt x="10265168" y="1681851"/>
                </a:cubicBezTo>
                <a:cubicBezTo>
                  <a:pt x="10262367" y="1675293"/>
                  <a:pt x="10260989" y="1669254"/>
                  <a:pt x="10261034" y="1663735"/>
                </a:cubicBezTo>
                <a:cubicBezTo>
                  <a:pt x="10261013" y="1657149"/>
                  <a:pt x="10262478" y="1650535"/>
                  <a:pt x="10265427" y="1643892"/>
                </a:cubicBezTo>
                <a:cubicBezTo>
                  <a:pt x="10268377" y="1637250"/>
                  <a:pt x="10272936" y="1631674"/>
                  <a:pt x="10279104" y="1627166"/>
                </a:cubicBezTo>
                <a:cubicBezTo>
                  <a:pt x="10285273" y="1622658"/>
                  <a:pt x="10293175" y="1620313"/>
                  <a:pt x="10302811" y="1620130"/>
                </a:cubicBezTo>
                <a:close/>
                <a:moveTo>
                  <a:pt x="11031644" y="1615558"/>
                </a:moveTo>
                <a:cubicBezTo>
                  <a:pt x="11040331" y="1615729"/>
                  <a:pt x="11047376" y="1617489"/>
                  <a:pt x="11052777" y="1620837"/>
                </a:cubicBezTo>
                <a:cubicBezTo>
                  <a:pt x="11058179" y="1624185"/>
                  <a:pt x="11062243" y="1628092"/>
                  <a:pt x="11064969" y="1632559"/>
                </a:cubicBezTo>
                <a:cubicBezTo>
                  <a:pt x="11067696" y="1637026"/>
                  <a:pt x="11069389" y="1641023"/>
                  <a:pt x="11070049" y="1644552"/>
                </a:cubicBezTo>
                <a:lnTo>
                  <a:pt x="10993240" y="1644552"/>
                </a:lnTo>
                <a:cubicBezTo>
                  <a:pt x="10993900" y="1641023"/>
                  <a:pt x="10995594" y="1637026"/>
                  <a:pt x="10998320" y="1632559"/>
                </a:cubicBezTo>
                <a:cubicBezTo>
                  <a:pt x="11001046" y="1628092"/>
                  <a:pt x="11005110" y="1624185"/>
                  <a:pt x="11010512" y="1620837"/>
                </a:cubicBezTo>
                <a:cubicBezTo>
                  <a:pt x="11015914" y="1617489"/>
                  <a:pt x="11022958" y="1615729"/>
                  <a:pt x="11031644" y="1615558"/>
                </a:cubicBezTo>
                <a:close/>
                <a:moveTo>
                  <a:pt x="11242033" y="1572924"/>
                </a:moveTo>
                <a:cubicBezTo>
                  <a:pt x="11227732" y="1573400"/>
                  <a:pt x="11217547" y="1576331"/>
                  <a:pt x="11211477" y="1581719"/>
                </a:cubicBezTo>
                <a:cubicBezTo>
                  <a:pt x="11205406" y="1587106"/>
                  <a:pt x="11201470" y="1592093"/>
                  <a:pt x="11199668" y="1596681"/>
                </a:cubicBezTo>
                <a:lnTo>
                  <a:pt x="11199058" y="1596681"/>
                </a:lnTo>
                <a:lnTo>
                  <a:pt x="11199058" y="1578715"/>
                </a:lnTo>
                <a:lnTo>
                  <a:pt x="11151545" y="1578715"/>
                </a:lnTo>
                <a:lnTo>
                  <a:pt x="11151545" y="1747841"/>
                </a:lnTo>
                <a:lnTo>
                  <a:pt x="11202104" y="1747841"/>
                </a:lnTo>
                <a:lnTo>
                  <a:pt x="11202104" y="1654895"/>
                </a:lnTo>
                <a:cubicBezTo>
                  <a:pt x="11202301" y="1642429"/>
                  <a:pt x="11206022" y="1634118"/>
                  <a:pt x="11213267" y="1629963"/>
                </a:cubicBezTo>
                <a:cubicBezTo>
                  <a:pt x="11220513" y="1625808"/>
                  <a:pt x="11230101" y="1623749"/>
                  <a:pt x="11242033" y="1623788"/>
                </a:cubicBezTo>
                <a:close/>
                <a:moveTo>
                  <a:pt x="11031340" y="1572924"/>
                </a:moveTo>
                <a:cubicBezTo>
                  <a:pt x="11014032" y="1573170"/>
                  <a:pt x="10998740" y="1577517"/>
                  <a:pt x="10985465" y="1585965"/>
                </a:cubicBezTo>
                <a:cubicBezTo>
                  <a:pt x="10972189" y="1594413"/>
                  <a:pt x="10961775" y="1605487"/>
                  <a:pt x="10954222" y="1619186"/>
                </a:cubicBezTo>
                <a:cubicBezTo>
                  <a:pt x="10946669" y="1632885"/>
                  <a:pt x="10942822" y="1647734"/>
                  <a:pt x="10942681" y="1663733"/>
                </a:cubicBezTo>
                <a:cubicBezTo>
                  <a:pt x="10942890" y="1680678"/>
                  <a:pt x="10947041" y="1695874"/>
                  <a:pt x="10955136" y="1709322"/>
                </a:cubicBezTo>
                <a:cubicBezTo>
                  <a:pt x="10963230" y="1722769"/>
                  <a:pt x="10974017" y="1733422"/>
                  <a:pt x="10987496" y="1741279"/>
                </a:cubicBezTo>
                <a:cubicBezTo>
                  <a:pt x="11000974" y="1749137"/>
                  <a:pt x="11015894" y="1753153"/>
                  <a:pt x="11032254" y="1753328"/>
                </a:cubicBezTo>
                <a:cubicBezTo>
                  <a:pt x="11040985" y="1753321"/>
                  <a:pt x="11049431" y="1752040"/>
                  <a:pt x="11057591" y="1749483"/>
                </a:cubicBezTo>
                <a:cubicBezTo>
                  <a:pt x="11065750" y="1746926"/>
                  <a:pt x="11073358" y="1743132"/>
                  <a:pt x="11080413" y="1738101"/>
                </a:cubicBezTo>
                <a:cubicBezTo>
                  <a:pt x="11087601" y="1733217"/>
                  <a:pt x="11094103" y="1727150"/>
                  <a:pt x="11099920" y="1719902"/>
                </a:cubicBezTo>
                <a:cubicBezTo>
                  <a:pt x="11105736" y="1712653"/>
                  <a:pt x="11110715" y="1704294"/>
                  <a:pt x="11114855" y="1694825"/>
                </a:cubicBezTo>
                <a:lnTo>
                  <a:pt x="11063039" y="1694825"/>
                </a:lnTo>
                <a:cubicBezTo>
                  <a:pt x="11059661" y="1699358"/>
                  <a:pt x="11055597" y="1703109"/>
                  <a:pt x="11050847" y="1706078"/>
                </a:cubicBezTo>
                <a:cubicBezTo>
                  <a:pt x="11046097" y="1709047"/>
                  <a:pt x="11039900" y="1710585"/>
                  <a:pt x="11032254" y="1710694"/>
                </a:cubicBezTo>
                <a:cubicBezTo>
                  <a:pt x="11022126" y="1710617"/>
                  <a:pt x="11013426" y="1707795"/>
                  <a:pt x="11006156" y="1702225"/>
                </a:cubicBezTo>
                <a:cubicBezTo>
                  <a:pt x="10998885" y="1696656"/>
                  <a:pt x="10994377" y="1688798"/>
                  <a:pt x="10992631" y="1678652"/>
                </a:cubicBezTo>
                <a:lnTo>
                  <a:pt x="11119427" y="1678652"/>
                </a:lnTo>
                <a:cubicBezTo>
                  <a:pt x="11119744" y="1676780"/>
                  <a:pt x="11120024" y="1674890"/>
                  <a:pt x="11120265" y="1672981"/>
                </a:cubicBezTo>
                <a:cubicBezTo>
                  <a:pt x="11120506" y="1671072"/>
                  <a:pt x="11120633" y="1668497"/>
                  <a:pt x="11120646" y="1665255"/>
                </a:cubicBezTo>
                <a:cubicBezTo>
                  <a:pt x="11120498" y="1647895"/>
                  <a:pt x="11116595" y="1632282"/>
                  <a:pt x="11108940" y="1618418"/>
                </a:cubicBezTo>
                <a:cubicBezTo>
                  <a:pt x="11101284" y="1604553"/>
                  <a:pt x="11090766" y="1593551"/>
                  <a:pt x="11077387" y="1585412"/>
                </a:cubicBezTo>
                <a:cubicBezTo>
                  <a:pt x="11064008" y="1577272"/>
                  <a:pt x="11048659" y="1573110"/>
                  <a:pt x="11031340" y="1572924"/>
                </a:cubicBezTo>
                <a:close/>
                <a:moveTo>
                  <a:pt x="10751031" y="1572924"/>
                </a:moveTo>
                <a:cubicBezTo>
                  <a:pt x="10740542" y="1573088"/>
                  <a:pt x="10732103" y="1574622"/>
                  <a:pt x="10725715" y="1577526"/>
                </a:cubicBezTo>
                <a:cubicBezTo>
                  <a:pt x="10719327" y="1580431"/>
                  <a:pt x="10714481" y="1583725"/>
                  <a:pt x="10711177" y="1587407"/>
                </a:cubicBezTo>
                <a:cubicBezTo>
                  <a:pt x="10707873" y="1591090"/>
                  <a:pt x="10705604" y="1594181"/>
                  <a:pt x="10704368" y="1596680"/>
                </a:cubicBezTo>
                <a:lnTo>
                  <a:pt x="10703759" y="1596680"/>
                </a:lnTo>
                <a:lnTo>
                  <a:pt x="10703759" y="1578715"/>
                </a:lnTo>
                <a:lnTo>
                  <a:pt x="10656550" y="1578715"/>
                </a:lnTo>
                <a:lnTo>
                  <a:pt x="10656550" y="1747841"/>
                </a:lnTo>
                <a:lnTo>
                  <a:pt x="10707109" y="1747841"/>
                </a:lnTo>
                <a:lnTo>
                  <a:pt x="10707109" y="1657936"/>
                </a:lnTo>
                <a:cubicBezTo>
                  <a:pt x="10706932" y="1654306"/>
                  <a:pt x="10707286" y="1649574"/>
                  <a:pt x="10708171" y="1643742"/>
                </a:cubicBezTo>
                <a:cubicBezTo>
                  <a:pt x="10709056" y="1637909"/>
                  <a:pt x="10711533" y="1632636"/>
                  <a:pt x="10715604" y="1627921"/>
                </a:cubicBezTo>
                <a:cubicBezTo>
                  <a:pt x="10719674" y="1623207"/>
                  <a:pt x="10726400" y="1620711"/>
                  <a:pt x="10735780" y="1620435"/>
                </a:cubicBezTo>
                <a:cubicBezTo>
                  <a:pt x="10744063" y="1620702"/>
                  <a:pt x="10750001" y="1623081"/>
                  <a:pt x="10753595" y="1627571"/>
                </a:cubicBezTo>
                <a:cubicBezTo>
                  <a:pt x="10757190" y="1632062"/>
                  <a:pt x="10759377" y="1637061"/>
                  <a:pt x="10760159" y="1642568"/>
                </a:cubicBezTo>
                <a:cubicBezTo>
                  <a:pt x="10760940" y="1648074"/>
                  <a:pt x="10761253" y="1652486"/>
                  <a:pt x="10761096" y="1655802"/>
                </a:cubicBezTo>
                <a:lnTo>
                  <a:pt x="10761096" y="1747841"/>
                </a:lnTo>
                <a:lnTo>
                  <a:pt x="10811655" y="1747841"/>
                </a:lnTo>
                <a:lnTo>
                  <a:pt x="10811655" y="1655497"/>
                </a:lnTo>
                <a:cubicBezTo>
                  <a:pt x="10811482" y="1652089"/>
                  <a:pt x="10811828" y="1647658"/>
                  <a:pt x="10812694" y="1642206"/>
                </a:cubicBezTo>
                <a:cubicBezTo>
                  <a:pt x="10813560" y="1636754"/>
                  <a:pt x="10815986" y="1631827"/>
                  <a:pt x="10819970" y="1627425"/>
                </a:cubicBezTo>
                <a:cubicBezTo>
                  <a:pt x="10823954" y="1623023"/>
                  <a:pt x="10830536" y="1620693"/>
                  <a:pt x="10839716" y="1620435"/>
                </a:cubicBezTo>
                <a:cubicBezTo>
                  <a:pt x="10848199" y="1620644"/>
                  <a:pt x="10854280" y="1622868"/>
                  <a:pt x="10857961" y="1627108"/>
                </a:cubicBezTo>
                <a:cubicBezTo>
                  <a:pt x="10861642" y="1631349"/>
                  <a:pt x="10863882" y="1636351"/>
                  <a:pt x="10864683" y="1642116"/>
                </a:cubicBezTo>
                <a:cubicBezTo>
                  <a:pt x="10865483" y="1647881"/>
                  <a:pt x="10865803" y="1653154"/>
                  <a:pt x="10865643" y="1657936"/>
                </a:cubicBezTo>
                <a:lnTo>
                  <a:pt x="10865643" y="1747841"/>
                </a:lnTo>
                <a:lnTo>
                  <a:pt x="10916202" y="1747841"/>
                </a:lnTo>
                <a:lnTo>
                  <a:pt x="10916202" y="1655497"/>
                </a:lnTo>
                <a:cubicBezTo>
                  <a:pt x="10916269" y="1643193"/>
                  <a:pt x="10915863" y="1633217"/>
                  <a:pt x="10914983" y="1625567"/>
                </a:cubicBezTo>
                <a:cubicBezTo>
                  <a:pt x="10914104" y="1617918"/>
                  <a:pt x="10912344" y="1611421"/>
                  <a:pt x="10909704" y="1606077"/>
                </a:cubicBezTo>
                <a:cubicBezTo>
                  <a:pt x="10907065" y="1600733"/>
                  <a:pt x="10903139" y="1595367"/>
                  <a:pt x="10897927" y="1589979"/>
                </a:cubicBezTo>
                <a:cubicBezTo>
                  <a:pt x="10890821" y="1583006"/>
                  <a:pt x="10883181" y="1578375"/>
                  <a:pt x="10875006" y="1576084"/>
                </a:cubicBezTo>
                <a:cubicBezTo>
                  <a:pt x="10866831" y="1573793"/>
                  <a:pt x="10859643" y="1572740"/>
                  <a:pt x="10853442" y="1572924"/>
                </a:cubicBezTo>
                <a:cubicBezTo>
                  <a:pt x="10840510" y="1573152"/>
                  <a:pt x="10829620" y="1576122"/>
                  <a:pt x="10820771" y="1581832"/>
                </a:cubicBezTo>
                <a:cubicBezTo>
                  <a:pt x="10811921" y="1587543"/>
                  <a:pt x="10804923" y="1594624"/>
                  <a:pt x="10799777" y="1603075"/>
                </a:cubicBezTo>
                <a:cubicBezTo>
                  <a:pt x="10792817" y="1590893"/>
                  <a:pt x="10784884" y="1582746"/>
                  <a:pt x="10775980" y="1578635"/>
                </a:cubicBezTo>
                <a:cubicBezTo>
                  <a:pt x="10767077" y="1574523"/>
                  <a:pt x="10758760" y="1572619"/>
                  <a:pt x="10751031" y="1572924"/>
                </a:cubicBezTo>
                <a:close/>
                <a:moveTo>
                  <a:pt x="10514567" y="1572924"/>
                </a:moveTo>
                <a:cubicBezTo>
                  <a:pt x="10499314" y="1573010"/>
                  <a:pt x="10485282" y="1576696"/>
                  <a:pt x="10472473" y="1583980"/>
                </a:cubicBezTo>
                <a:cubicBezTo>
                  <a:pt x="10459664" y="1591265"/>
                  <a:pt x="10449362" y="1601632"/>
                  <a:pt x="10441565" y="1615081"/>
                </a:cubicBezTo>
                <a:cubicBezTo>
                  <a:pt x="10433769" y="1628530"/>
                  <a:pt x="10429764" y="1644545"/>
                  <a:pt x="10429550" y="1663126"/>
                </a:cubicBezTo>
                <a:cubicBezTo>
                  <a:pt x="10429606" y="1679505"/>
                  <a:pt x="10432980" y="1694508"/>
                  <a:pt x="10439670" y="1708136"/>
                </a:cubicBezTo>
                <a:cubicBezTo>
                  <a:pt x="10446361" y="1721764"/>
                  <a:pt x="10456032" y="1732699"/>
                  <a:pt x="10468683" y="1740941"/>
                </a:cubicBezTo>
                <a:cubicBezTo>
                  <a:pt x="10481334" y="1749182"/>
                  <a:pt x="10496629" y="1753413"/>
                  <a:pt x="10514567" y="1753632"/>
                </a:cubicBezTo>
                <a:cubicBezTo>
                  <a:pt x="10524764" y="1753658"/>
                  <a:pt x="10534407" y="1751703"/>
                  <a:pt x="10543498" y="1747770"/>
                </a:cubicBezTo>
                <a:cubicBezTo>
                  <a:pt x="10552589" y="1743836"/>
                  <a:pt x="10559412" y="1737770"/>
                  <a:pt x="10563967" y="1729573"/>
                </a:cubicBezTo>
                <a:lnTo>
                  <a:pt x="10564577" y="1729573"/>
                </a:lnTo>
                <a:lnTo>
                  <a:pt x="10564577" y="1747841"/>
                </a:lnTo>
                <a:lnTo>
                  <a:pt x="10615135" y="1747841"/>
                </a:lnTo>
                <a:lnTo>
                  <a:pt x="10615135" y="1578707"/>
                </a:lnTo>
                <a:lnTo>
                  <a:pt x="10564577" y="1578707"/>
                </a:lnTo>
                <a:lnTo>
                  <a:pt x="10564577" y="1596679"/>
                </a:lnTo>
                <a:lnTo>
                  <a:pt x="10563967" y="1596679"/>
                </a:lnTo>
                <a:cubicBezTo>
                  <a:pt x="10560975" y="1591159"/>
                  <a:pt x="10555448" y="1585906"/>
                  <a:pt x="10547386" y="1580919"/>
                </a:cubicBezTo>
                <a:cubicBezTo>
                  <a:pt x="10539324" y="1575931"/>
                  <a:pt x="10528385" y="1573267"/>
                  <a:pt x="10514567" y="1572924"/>
                </a:cubicBezTo>
                <a:close/>
                <a:moveTo>
                  <a:pt x="10295492" y="1572924"/>
                </a:moveTo>
                <a:cubicBezTo>
                  <a:pt x="10280239" y="1573010"/>
                  <a:pt x="10266207" y="1576696"/>
                  <a:pt x="10253398" y="1583980"/>
                </a:cubicBezTo>
                <a:cubicBezTo>
                  <a:pt x="10240589" y="1591265"/>
                  <a:pt x="10230287" y="1601632"/>
                  <a:pt x="10222490" y="1615081"/>
                </a:cubicBezTo>
                <a:cubicBezTo>
                  <a:pt x="10214694" y="1628530"/>
                  <a:pt x="10210689" y="1644545"/>
                  <a:pt x="10210475" y="1663126"/>
                </a:cubicBezTo>
                <a:cubicBezTo>
                  <a:pt x="10210531" y="1679505"/>
                  <a:pt x="10213905" y="1694508"/>
                  <a:pt x="10220595" y="1708136"/>
                </a:cubicBezTo>
                <a:cubicBezTo>
                  <a:pt x="10227286" y="1721764"/>
                  <a:pt x="10236957" y="1732699"/>
                  <a:pt x="10249608" y="1740941"/>
                </a:cubicBezTo>
                <a:cubicBezTo>
                  <a:pt x="10262259" y="1749182"/>
                  <a:pt x="10277554" y="1753413"/>
                  <a:pt x="10295492" y="1753632"/>
                </a:cubicBezTo>
                <a:cubicBezTo>
                  <a:pt x="10305689" y="1753658"/>
                  <a:pt x="10315332" y="1751703"/>
                  <a:pt x="10324423" y="1747770"/>
                </a:cubicBezTo>
                <a:cubicBezTo>
                  <a:pt x="10333514" y="1743836"/>
                  <a:pt x="10340337" y="1737770"/>
                  <a:pt x="10344892" y="1729573"/>
                </a:cubicBezTo>
                <a:lnTo>
                  <a:pt x="10345502" y="1729573"/>
                </a:lnTo>
                <a:lnTo>
                  <a:pt x="10345502" y="1747841"/>
                </a:lnTo>
                <a:lnTo>
                  <a:pt x="10396060" y="1747841"/>
                </a:lnTo>
                <a:lnTo>
                  <a:pt x="10396060" y="1578707"/>
                </a:lnTo>
                <a:lnTo>
                  <a:pt x="10345502" y="1578707"/>
                </a:lnTo>
                <a:lnTo>
                  <a:pt x="10345502" y="1596679"/>
                </a:lnTo>
                <a:lnTo>
                  <a:pt x="10344892" y="1596679"/>
                </a:lnTo>
                <a:cubicBezTo>
                  <a:pt x="10341900" y="1591159"/>
                  <a:pt x="10336373" y="1585906"/>
                  <a:pt x="10328311" y="1580919"/>
                </a:cubicBezTo>
                <a:cubicBezTo>
                  <a:pt x="10320249" y="1575931"/>
                  <a:pt x="10309310" y="1573267"/>
                  <a:pt x="10295492" y="1572924"/>
                </a:cubicBezTo>
                <a:close/>
                <a:moveTo>
                  <a:pt x="9928764" y="1522327"/>
                </a:moveTo>
                <a:lnTo>
                  <a:pt x="9986973" y="1747841"/>
                </a:lnTo>
                <a:lnTo>
                  <a:pt x="10039086" y="1747841"/>
                </a:lnTo>
                <a:lnTo>
                  <a:pt x="10072914" y="1601854"/>
                </a:lnTo>
                <a:lnTo>
                  <a:pt x="10073524" y="1601854"/>
                </a:lnTo>
                <a:lnTo>
                  <a:pt x="10107352" y="1747841"/>
                </a:lnTo>
                <a:lnTo>
                  <a:pt x="10157942" y="1747841"/>
                </a:lnTo>
                <a:lnTo>
                  <a:pt x="10217676" y="1522327"/>
                </a:lnTo>
                <a:lnTo>
                  <a:pt x="10159466" y="1522327"/>
                </a:lnTo>
                <a:lnTo>
                  <a:pt x="10128685" y="1669532"/>
                </a:lnTo>
                <a:lnTo>
                  <a:pt x="10128076" y="1669532"/>
                </a:lnTo>
                <a:lnTo>
                  <a:pt x="10095467" y="1522327"/>
                </a:lnTo>
                <a:lnTo>
                  <a:pt x="10051277" y="1522327"/>
                </a:lnTo>
                <a:lnTo>
                  <a:pt x="10018058" y="1668923"/>
                </a:lnTo>
                <a:lnTo>
                  <a:pt x="10017448" y="1668923"/>
                </a:lnTo>
                <a:lnTo>
                  <a:pt x="9987277" y="1522327"/>
                </a:lnTo>
                <a:close/>
                <a:moveTo>
                  <a:pt x="11344164" y="1518060"/>
                </a:moveTo>
                <a:cubicBezTo>
                  <a:pt x="11338475" y="1517932"/>
                  <a:pt x="11331451" y="1518695"/>
                  <a:pt x="11323091" y="1520350"/>
                </a:cubicBezTo>
                <a:cubicBezTo>
                  <a:pt x="11314731" y="1522004"/>
                  <a:pt x="11306220" y="1525317"/>
                  <a:pt x="11297558" y="1530288"/>
                </a:cubicBezTo>
                <a:cubicBezTo>
                  <a:pt x="11288897" y="1535259"/>
                  <a:pt x="11281269" y="1542655"/>
                  <a:pt x="11274675" y="1552476"/>
                </a:cubicBezTo>
                <a:cubicBezTo>
                  <a:pt x="11268824" y="1561850"/>
                  <a:pt x="11265144" y="1570979"/>
                  <a:pt x="11263634" y="1579864"/>
                </a:cubicBezTo>
                <a:cubicBezTo>
                  <a:pt x="11262124" y="1588748"/>
                  <a:pt x="11261337" y="1596891"/>
                  <a:pt x="11261273" y="1604291"/>
                </a:cubicBezTo>
                <a:lnTo>
                  <a:pt x="11316099" y="1604291"/>
                </a:lnTo>
                <a:cubicBezTo>
                  <a:pt x="11316290" y="1599723"/>
                  <a:pt x="11316994" y="1594698"/>
                  <a:pt x="11318212" y="1589216"/>
                </a:cubicBezTo>
                <a:cubicBezTo>
                  <a:pt x="11319430" y="1583733"/>
                  <a:pt x="11321852" y="1578979"/>
                  <a:pt x="11325476" y="1574954"/>
                </a:cubicBezTo>
                <a:cubicBezTo>
                  <a:pt x="11329101" y="1570928"/>
                  <a:pt x="11334618" y="1568816"/>
                  <a:pt x="11342028" y="1568619"/>
                </a:cubicBezTo>
                <a:cubicBezTo>
                  <a:pt x="11349991" y="1568962"/>
                  <a:pt x="11355571" y="1571477"/>
                  <a:pt x="11358768" y="1576165"/>
                </a:cubicBezTo>
                <a:cubicBezTo>
                  <a:pt x="11361964" y="1580853"/>
                  <a:pt x="11363502" y="1585655"/>
                  <a:pt x="11363381" y="1590571"/>
                </a:cubicBezTo>
                <a:cubicBezTo>
                  <a:pt x="11363127" y="1598334"/>
                  <a:pt x="11360958" y="1606115"/>
                  <a:pt x="11356874" y="1613912"/>
                </a:cubicBezTo>
                <a:cubicBezTo>
                  <a:pt x="11352790" y="1621709"/>
                  <a:pt x="11348315" y="1628676"/>
                  <a:pt x="11343452" y="1634814"/>
                </a:cubicBezTo>
                <a:cubicBezTo>
                  <a:pt x="11338588" y="1640951"/>
                  <a:pt x="11334860" y="1645411"/>
                  <a:pt x="11332267" y="1648195"/>
                </a:cubicBezTo>
                <a:cubicBezTo>
                  <a:pt x="11321829" y="1659723"/>
                  <a:pt x="11311225" y="1669518"/>
                  <a:pt x="11300454" y="1677578"/>
                </a:cubicBezTo>
                <a:cubicBezTo>
                  <a:pt x="11289683" y="1685638"/>
                  <a:pt x="11277333" y="1694136"/>
                  <a:pt x="11263406" y="1703071"/>
                </a:cubicBezTo>
                <a:lnTo>
                  <a:pt x="11263406" y="1747841"/>
                </a:lnTo>
                <a:lnTo>
                  <a:pt x="11422474" y="1747841"/>
                </a:lnTo>
                <a:lnTo>
                  <a:pt x="11422474" y="1699416"/>
                </a:lnTo>
                <a:lnTo>
                  <a:pt x="11345994" y="1699416"/>
                </a:lnTo>
                <a:cubicBezTo>
                  <a:pt x="11358147" y="1688986"/>
                  <a:pt x="11369908" y="1677867"/>
                  <a:pt x="11381278" y="1666059"/>
                </a:cubicBezTo>
                <a:cubicBezTo>
                  <a:pt x="11392647" y="1654251"/>
                  <a:pt x="11402035" y="1641529"/>
                  <a:pt x="11409442" y="1627891"/>
                </a:cubicBezTo>
                <a:cubicBezTo>
                  <a:pt x="11416850" y="1614254"/>
                  <a:pt x="11420686" y="1599477"/>
                  <a:pt x="11420950" y="1583558"/>
                </a:cubicBezTo>
                <a:cubicBezTo>
                  <a:pt x="11420934" y="1572677"/>
                  <a:pt x="11418023" y="1562277"/>
                  <a:pt x="11412218" y="1552357"/>
                </a:cubicBezTo>
                <a:cubicBezTo>
                  <a:pt x="11406412" y="1542437"/>
                  <a:pt x="11397814" y="1534295"/>
                  <a:pt x="11386421" y="1527931"/>
                </a:cubicBezTo>
                <a:cubicBezTo>
                  <a:pt x="11375028" y="1521566"/>
                  <a:pt x="11360942" y="1518276"/>
                  <a:pt x="11344164" y="151806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989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96296E-6 L 4.375E-6 -0.292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6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13519 L 0.00013 0.20973 " pathEditMode="relative" rAng="0" ptsTypes="AA">
                                      <p:cBhvr>
                                        <p:cTn id="8" dur="1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5" presetClass="path" presetSubtype="0" repeatCount="2000" accel="50000" decel="5000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0.29283 L -0.06615 -0.3027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7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0.29282 L 4.375E-6 2.96296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9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20973 L 0.00013 0.1351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6" grpId="2" animBg="1"/>
      <p:bldP spid="59" grpId="0" animBg="1"/>
      <p:bldP spid="5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Waleed Aamer</dc:creator>
  <cp:lastModifiedBy>Waleed Aamer</cp:lastModifiedBy>
  <cp:revision>8</cp:revision>
  <dcterms:created xsi:type="dcterms:W3CDTF">2022-11-25T22:33:37Z</dcterms:created>
  <dcterms:modified xsi:type="dcterms:W3CDTF">2022-11-26T06:43:20Z</dcterms:modified>
</cp:coreProperties>
</file>