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23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0E82-AB63-68E0-8D40-CF6EE1ADF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2886C-DCD7-2ECD-35E3-D9EB03954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2B241-074B-17D2-DF15-CD5E7941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6B70-FC14-4FAB-B3B5-51C22F1F4997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F606-075F-EEA0-3474-DC2EB29C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BDE3-317C-3456-DD01-0AC64764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76DF-EE95-46A9-9706-3A342D8D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3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C6BF-4EC3-70D1-F742-BBAC7A02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192AA-B0EF-1F52-B829-336B6F94A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BD4D9-3A94-2807-9166-010FF8F9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6B70-FC14-4FAB-B3B5-51C22F1F4997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920F3-4492-F1D5-FBC5-2D3DE18B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44285-B5DC-83A4-EB73-9179A896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76DF-EE95-46A9-9706-3A342D8D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5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B6DF43-2892-4CD5-E9C3-51497A965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A17A7-39A8-932A-055C-909FF2881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734F-213B-B052-377D-CF83D97D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6B70-FC14-4FAB-B3B5-51C22F1F4997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F993-4B31-EA67-A407-F0EF501E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C7D4D-2FE8-1CE1-9AF5-3B29F8E5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76DF-EE95-46A9-9706-3A342D8D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0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5277-4AF9-23DB-CA72-A7A5364E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F7373-5F96-5603-D89E-2A873C17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6DFC9-7516-BA7B-0CEC-D26C5DC2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6B70-FC14-4FAB-B3B5-51C22F1F4997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0E722-28E2-2740-ADAA-0A767B226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A1ECC-854A-CBB7-B20F-A9F119CF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76DF-EE95-46A9-9706-3A342D8D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0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EE4D-759F-8D61-4382-24D6B531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CC6CA-19DC-0CE3-B91C-27C6D1A68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24554-546D-9E8C-6E39-AEAB0D6E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6B70-FC14-4FAB-B3B5-51C22F1F4997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A2968-BFAB-AFD3-C7FE-F7F80611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F429-A9F8-2595-2CF4-5C3454D7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76DF-EE95-46A9-9706-3A342D8D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9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1232-02F6-E35F-FAB2-7D45C8A3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35E74-EA72-8188-45C5-E8F2966C3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5BD67-A140-ABDA-D17A-CFF0EFEBE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6CCF7-5192-A2E5-496C-34D25026A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6B70-FC14-4FAB-B3B5-51C22F1F4997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B0736-24D7-82D3-5ED8-7678B7AF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DFA4E-CF34-A5B5-0B7A-667C976B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76DF-EE95-46A9-9706-3A342D8D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6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88F5-EB5E-557D-CF92-52188DB7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14F2B-FF24-D2CE-6032-2704AD9A2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99E9C-B845-CB44-E020-96449EAA6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A9E16-AAEA-83DC-4BC0-B532C983E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93213-0532-86A6-2CDD-A140378F1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71942-8545-CA4C-3FD1-03969F2F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6B70-FC14-4FAB-B3B5-51C22F1F4997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64A5B-E299-8667-B1BA-62D8A13F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31E00-FD59-7CEE-0675-5A81AC88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76DF-EE95-46A9-9706-3A342D8D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8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07A7-0270-3711-5FFE-AE528E30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CEAE9-59B9-A590-EEC8-5DD0E01C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6B70-FC14-4FAB-B3B5-51C22F1F4997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A5AAB-CE6C-6D8D-B166-A677095A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52F1-522F-0EF2-000A-B72FE1D6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76DF-EE95-46A9-9706-3A342D8D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0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4A96F-F6E7-BCB5-C763-C4422983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6B70-FC14-4FAB-B3B5-51C22F1F4997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F00FC-6C7B-606D-E64D-278A9E6A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19FDF-5231-8C0C-8AE8-805C042F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76DF-EE95-46A9-9706-3A342D8D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1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99EE-8FDA-4AE2-01C9-00E80B66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A0056-FA90-10FB-D6D3-330E5F664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DB49F-CCD1-1B61-94E0-221FF1977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F690F-D8D2-112C-C11D-820E9EE9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6B70-FC14-4FAB-B3B5-51C22F1F4997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92C5F-18BD-BFEA-893E-C8C4CA80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9C61C-478F-A2A2-FEE3-68B685A5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76DF-EE95-46A9-9706-3A342D8D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7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E939-EAF5-EE22-E331-3902B054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041CB-B838-5975-B1C1-3A5372561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74E96-32B4-C20D-05CF-5AA9BAA50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E1E31-A8A5-18AA-E68C-22F5F957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6B70-FC14-4FAB-B3B5-51C22F1F4997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A1564-4123-AA83-9FFE-64609AD7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8539D-9432-09FC-EAB2-42138671E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76DF-EE95-46A9-9706-3A342D8D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8AB85-58EF-016E-FE89-CFE533079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3C85A-9278-93F6-6F45-86C7C2B7D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B28F1-03B9-8B98-044D-33379E51B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6B70-FC14-4FAB-B3B5-51C22F1F4997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3884F-A7CC-05CB-9550-314D13E5C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969C-D136-F2FC-D298-2FF548CCE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076DF-EE95-46A9-9706-3A342D8DC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FE2FF7-79C9-F732-06D3-34AD6180B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861627"/>
              </p:ext>
            </p:extLst>
          </p:nvPr>
        </p:nvGraphicFramePr>
        <p:xfrm>
          <a:off x="587022" y="75629"/>
          <a:ext cx="10434416" cy="6539181"/>
        </p:xfrm>
        <a:graphic>
          <a:graphicData uri="http://schemas.openxmlformats.org/drawingml/2006/table">
            <a:tbl>
              <a:tblPr/>
              <a:tblGrid>
                <a:gridCol w="1008970">
                  <a:extLst>
                    <a:ext uri="{9D8B030D-6E8A-4147-A177-3AD203B41FA5}">
                      <a16:colId xmlns:a16="http://schemas.microsoft.com/office/drawing/2014/main" val="4082717691"/>
                    </a:ext>
                  </a:extLst>
                </a:gridCol>
                <a:gridCol w="1751298">
                  <a:extLst>
                    <a:ext uri="{9D8B030D-6E8A-4147-A177-3AD203B41FA5}">
                      <a16:colId xmlns:a16="http://schemas.microsoft.com/office/drawing/2014/main" val="2465579478"/>
                    </a:ext>
                  </a:extLst>
                </a:gridCol>
                <a:gridCol w="7674148">
                  <a:extLst>
                    <a:ext uri="{9D8B030D-6E8A-4147-A177-3AD203B41FA5}">
                      <a16:colId xmlns:a16="http://schemas.microsoft.com/office/drawing/2014/main" val="3594451106"/>
                    </a:ext>
                  </a:extLst>
                </a:gridCol>
              </a:tblGrid>
              <a:tr h="222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Categories</a:t>
                      </a:r>
                    </a:p>
                  </a:txBody>
                  <a:tcPr marL="3360" marR="3360" marT="3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Elements</a:t>
                      </a:r>
                    </a:p>
                  </a:txBody>
                  <a:tcPr marL="3360" marR="3360" marT="3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3360" marR="3360" marT="3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973685"/>
                  </a:ext>
                </a:extLst>
              </a:tr>
              <a:tr h="60192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Flow Objects</a:t>
                      </a:r>
                    </a:p>
                  </a:txBody>
                  <a:tcPr marL="3360" marR="3360" marT="3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Events</a:t>
                      </a:r>
                    </a:p>
                  </a:txBody>
                  <a:tcPr marL="3360" marR="3360" marT="3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sng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  <a:cs typeface="Aharoni" panose="02010803020104030203" pitchFamily="2" charset="-79"/>
                      </a:endParaRPr>
                    </a:p>
                  </a:txBody>
                  <a:tcPr marL="3360" marR="3360" marT="33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302145"/>
                  </a:ext>
                </a:extLst>
              </a:tr>
              <a:tr h="6019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Activity</a:t>
                      </a:r>
                    </a:p>
                  </a:txBody>
                  <a:tcPr marL="3360" marR="3360" marT="3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3360" marR="3360" marT="33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116797"/>
                  </a:ext>
                </a:extLst>
              </a:tr>
              <a:tr h="8888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Gateway</a:t>
                      </a:r>
                    </a:p>
                  </a:txBody>
                  <a:tcPr marL="3360" marR="3360" marT="3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3360" marR="3360" marT="33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800201"/>
                  </a:ext>
                </a:extLst>
              </a:tr>
              <a:tr h="601923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Connection Objects</a:t>
                      </a:r>
                    </a:p>
                  </a:txBody>
                  <a:tcPr marL="80643" marR="3360" marT="3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Sequence Flow</a:t>
                      </a:r>
                    </a:p>
                  </a:txBody>
                  <a:tcPr marL="3360" marR="3360" marT="3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3360" marR="3360" marT="33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423140"/>
                  </a:ext>
                </a:extLst>
              </a:tr>
              <a:tr h="6019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Message Flow</a:t>
                      </a:r>
                    </a:p>
                  </a:txBody>
                  <a:tcPr marL="3360" marR="3360" marT="3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 </a:t>
                      </a:r>
                    </a:p>
                  </a:txBody>
                  <a:tcPr marL="3360" marR="3360" marT="33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763338"/>
                  </a:ext>
                </a:extLst>
              </a:tr>
              <a:tr h="6019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Association</a:t>
                      </a:r>
                    </a:p>
                  </a:txBody>
                  <a:tcPr marL="3360" marR="3360" marT="3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 </a:t>
                      </a:r>
                    </a:p>
                  </a:txBody>
                  <a:tcPr marL="3360" marR="3360" marT="33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331139"/>
                  </a:ext>
                </a:extLst>
              </a:tr>
              <a:tr h="60192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Swimlanes</a:t>
                      </a:r>
                    </a:p>
                  </a:txBody>
                  <a:tcPr marL="3360" marR="3360" marT="3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Pool</a:t>
                      </a:r>
                    </a:p>
                  </a:txBody>
                  <a:tcPr marL="3360" marR="3360" marT="3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 </a:t>
                      </a:r>
                    </a:p>
                  </a:txBody>
                  <a:tcPr marL="3360" marR="3360" marT="33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509596"/>
                  </a:ext>
                </a:extLst>
              </a:tr>
              <a:tr h="6019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Lane</a:t>
                      </a:r>
                    </a:p>
                  </a:txBody>
                  <a:tcPr marL="3360" marR="3360" marT="3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 </a:t>
                      </a:r>
                    </a:p>
                  </a:txBody>
                  <a:tcPr marL="3360" marR="3360" marT="33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815001"/>
                  </a:ext>
                </a:extLst>
              </a:tr>
              <a:tr h="43771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Artifacts</a:t>
                      </a:r>
                    </a:p>
                  </a:txBody>
                  <a:tcPr marL="3360" marR="3360" marT="3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Data Objects</a:t>
                      </a:r>
                    </a:p>
                  </a:txBody>
                  <a:tcPr marL="3360" marR="3360" marT="3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 </a:t>
                      </a:r>
                    </a:p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 </a:t>
                      </a:r>
                    </a:p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3360" marR="3360" marT="3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727417"/>
                  </a:ext>
                </a:extLst>
              </a:tr>
              <a:tr h="3848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Group</a:t>
                      </a:r>
                    </a:p>
                  </a:txBody>
                  <a:tcPr marL="3360" marR="3360" marT="3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3360" marR="3360" marT="3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306524"/>
                  </a:ext>
                </a:extLst>
              </a:tr>
              <a:tr h="3918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Annotation</a:t>
                      </a:r>
                    </a:p>
                  </a:txBody>
                  <a:tcPr marL="3360" marR="3360" marT="3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 </a:t>
                      </a:r>
                    </a:p>
                  </a:txBody>
                  <a:tcPr marL="3360" marR="3360" marT="3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85240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7768C21-1D95-198E-06E6-81035D2B2204}"/>
              </a:ext>
            </a:extLst>
          </p:cNvPr>
          <p:cNvSpPr/>
          <p:nvPr/>
        </p:nvSpPr>
        <p:spPr>
          <a:xfrm>
            <a:off x="3981537" y="4291571"/>
            <a:ext cx="396815" cy="9719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F9DCD5-5286-60BA-D5CA-BC498175D27E}"/>
              </a:ext>
            </a:extLst>
          </p:cNvPr>
          <p:cNvSpPr/>
          <p:nvPr/>
        </p:nvSpPr>
        <p:spPr>
          <a:xfrm>
            <a:off x="4378352" y="4307224"/>
            <a:ext cx="3588588" cy="4411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A77D9F-1D3B-1B21-D390-BCCC9AB6BCAB}"/>
              </a:ext>
            </a:extLst>
          </p:cNvPr>
          <p:cNvSpPr/>
          <p:nvPr/>
        </p:nvSpPr>
        <p:spPr>
          <a:xfrm>
            <a:off x="4378352" y="4755879"/>
            <a:ext cx="3588588" cy="491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365669-4098-8A56-5B0A-05141A69F02A}"/>
              </a:ext>
            </a:extLst>
          </p:cNvPr>
          <p:cNvSpPr txBox="1"/>
          <p:nvPr/>
        </p:nvSpPr>
        <p:spPr>
          <a:xfrm rot="16200000">
            <a:off x="3764440" y="4541913"/>
            <a:ext cx="83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Pool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CAF04A-400D-9819-6CA0-B62408E171C5}"/>
              </a:ext>
            </a:extLst>
          </p:cNvPr>
          <p:cNvSpPr txBox="1"/>
          <p:nvPr/>
        </p:nvSpPr>
        <p:spPr>
          <a:xfrm rot="16200000">
            <a:off x="4123095" y="4676063"/>
            <a:ext cx="831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badi" panose="020B0604020104020204" pitchFamily="34" charset="0"/>
              </a:rPr>
              <a:t>Lane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F6818A-B68F-A8A7-FC79-E7D50B167420}"/>
              </a:ext>
            </a:extLst>
          </p:cNvPr>
          <p:cNvSpPr txBox="1"/>
          <p:nvPr/>
        </p:nvSpPr>
        <p:spPr>
          <a:xfrm rot="16200000">
            <a:off x="4124392" y="4204759"/>
            <a:ext cx="8255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badi" panose="020B0604020104020204" pitchFamily="34" charset="0"/>
              </a:rPr>
              <a:t>Lane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B1DA5C-EC90-2877-C853-0C7F62FE94B0}"/>
              </a:ext>
            </a:extLst>
          </p:cNvPr>
          <p:cNvCxnSpPr>
            <a:cxnSpLocks/>
          </p:cNvCxnSpPr>
          <p:nvPr/>
        </p:nvCxnSpPr>
        <p:spPr>
          <a:xfrm>
            <a:off x="4109961" y="2720897"/>
            <a:ext cx="38630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4289904-5391-5CB6-0611-C7435F35D18C}"/>
              </a:ext>
            </a:extLst>
          </p:cNvPr>
          <p:cNvSpPr/>
          <p:nvPr/>
        </p:nvSpPr>
        <p:spPr>
          <a:xfrm>
            <a:off x="4109961" y="3196558"/>
            <a:ext cx="129396" cy="14089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B35E3D-036C-87CD-2DB7-87ED7209F1B7}"/>
              </a:ext>
            </a:extLst>
          </p:cNvPr>
          <p:cNvCxnSpPr>
            <a:cxnSpLocks/>
          </p:cNvCxnSpPr>
          <p:nvPr/>
        </p:nvCxnSpPr>
        <p:spPr>
          <a:xfrm>
            <a:off x="4222930" y="3278619"/>
            <a:ext cx="37681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DF88A7-DDFE-30A7-7568-FCB84C0101B3}"/>
              </a:ext>
            </a:extLst>
          </p:cNvPr>
          <p:cNvCxnSpPr>
            <a:cxnSpLocks/>
          </p:cNvCxnSpPr>
          <p:nvPr/>
        </p:nvCxnSpPr>
        <p:spPr>
          <a:xfrm>
            <a:off x="4079803" y="3824265"/>
            <a:ext cx="386303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7AF83E7-DF67-0DE9-1DBF-78DCE7B40805}"/>
              </a:ext>
            </a:extLst>
          </p:cNvPr>
          <p:cNvSpPr/>
          <p:nvPr/>
        </p:nvSpPr>
        <p:spPr>
          <a:xfrm>
            <a:off x="4277378" y="353197"/>
            <a:ext cx="483087" cy="458784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9B8AEF-9F5C-6B4B-9FA0-0ACDA96608D9}"/>
              </a:ext>
            </a:extLst>
          </p:cNvPr>
          <p:cNvSpPr txBox="1"/>
          <p:nvPr/>
        </p:nvSpPr>
        <p:spPr>
          <a:xfrm>
            <a:off x="4760465" y="471404"/>
            <a:ext cx="83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Start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C3CA72C-9DB8-5629-EEE9-FD67A8B3CA19}"/>
              </a:ext>
            </a:extLst>
          </p:cNvPr>
          <p:cNvSpPr/>
          <p:nvPr/>
        </p:nvSpPr>
        <p:spPr>
          <a:xfrm>
            <a:off x="5960971" y="360384"/>
            <a:ext cx="483086" cy="44441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48776FD-1930-093A-7C60-2E413E1CD493}"/>
              </a:ext>
            </a:extLst>
          </p:cNvPr>
          <p:cNvSpPr/>
          <p:nvPr/>
        </p:nvSpPr>
        <p:spPr>
          <a:xfrm>
            <a:off x="6006071" y="395600"/>
            <a:ext cx="389355" cy="37397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67C9E5-1B14-E95F-61DF-F6354D4DD60F}"/>
              </a:ext>
            </a:extLst>
          </p:cNvPr>
          <p:cNvSpPr txBox="1"/>
          <p:nvPr/>
        </p:nvSpPr>
        <p:spPr>
          <a:xfrm>
            <a:off x="6401732" y="504094"/>
            <a:ext cx="158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Intermediate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02D8040-6382-B24B-B68C-607CB832EB99}"/>
              </a:ext>
            </a:extLst>
          </p:cNvPr>
          <p:cNvSpPr/>
          <p:nvPr/>
        </p:nvSpPr>
        <p:spPr>
          <a:xfrm>
            <a:off x="8042227" y="366444"/>
            <a:ext cx="483087" cy="458784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447DC8-C0E4-3DB7-7E9C-1E006A31B865}"/>
              </a:ext>
            </a:extLst>
          </p:cNvPr>
          <p:cNvSpPr txBox="1"/>
          <p:nvPr/>
        </p:nvSpPr>
        <p:spPr>
          <a:xfrm>
            <a:off x="8576470" y="506141"/>
            <a:ext cx="158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End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481D5CA-5321-D7AD-FA24-C4B0F3DE99F0}"/>
              </a:ext>
            </a:extLst>
          </p:cNvPr>
          <p:cNvSpPr/>
          <p:nvPr/>
        </p:nvSpPr>
        <p:spPr>
          <a:xfrm>
            <a:off x="4047074" y="929495"/>
            <a:ext cx="721442" cy="47339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984064-0C8E-69D1-37B2-6E9F9D64905C}"/>
              </a:ext>
            </a:extLst>
          </p:cNvPr>
          <p:cNvSpPr txBox="1"/>
          <p:nvPr/>
        </p:nvSpPr>
        <p:spPr>
          <a:xfrm>
            <a:off x="4760465" y="1030629"/>
            <a:ext cx="670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" panose="020B0604020104020204" pitchFamily="34" charset="0"/>
              </a:rPr>
              <a:t>Task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E2035F8-B9F0-550C-A255-5CA34FF228F6}"/>
              </a:ext>
            </a:extLst>
          </p:cNvPr>
          <p:cNvSpPr/>
          <p:nvPr/>
        </p:nvSpPr>
        <p:spPr>
          <a:xfrm>
            <a:off x="5239529" y="929495"/>
            <a:ext cx="721442" cy="47339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C5F7960-DB24-1C00-6259-233BCDDAA1A4}"/>
              </a:ext>
            </a:extLst>
          </p:cNvPr>
          <p:cNvSpPr/>
          <p:nvPr/>
        </p:nvSpPr>
        <p:spPr>
          <a:xfrm>
            <a:off x="5301201" y="969962"/>
            <a:ext cx="598098" cy="39245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C89848-E3A9-02AD-BECF-CEAE85C1E04A}"/>
              </a:ext>
            </a:extLst>
          </p:cNvPr>
          <p:cNvSpPr txBox="1"/>
          <p:nvPr/>
        </p:nvSpPr>
        <p:spPr>
          <a:xfrm>
            <a:off x="5976666" y="1056409"/>
            <a:ext cx="933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" panose="020B0604020104020204" pitchFamily="34" charset="0"/>
              </a:rPr>
              <a:t>Transaction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0070CC1-D494-15C3-5D9A-286BFD6F63B6}"/>
              </a:ext>
            </a:extLst>
          </p:cNvPr>
          <p:cNvSpPr/>
          <p:nvPr/>
        </p:nvSpPr>
        <p:spPr>
          <a:xfrm>
            <a:off x="6926893" y="934963"/>
            <a:ext cx="721442" cy="47339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6950DF1-C21C-A567-B07A-65A8C16C70F5}"/>
              </a:ext>
            </a:extLst>
          </p:cNvPr>
          <p:cNvSpPr txBox="1"/>
          <p:nvPr/>
        </p:nvSpPr>
        <p:spPr>
          <a:xfrm>
            <a:off x="7612699" y="1061627"/>
            <a:ext cx="1567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" panose="020B0604020104020204" pitchFamily="34" charset="0"/>
              </a:rPr>
              <a:t>Event Sub-Process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5B1F254-C150-7191-5A1E-FAE11463EDD1}"/>
              </a:ext>
            </a:extLst>
          </p:cNvPr>
          <p:cNvSpPr/>
          <p:nvPr/>
        </p:nvSpPr>
        <p:spPr>
          <a:xfrm>
            <a:off x="7178949" y="1168108"/>
            <a:ext cx="217330" cy="19857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709F000-9B6F-7F78-1C53-A10710E31707}"/>
              </a:ext>
            </a:extLst>
          </p:cNvPr>
          <p:cNvSpPr/>
          <p:nvPr/>
        </p:nvSpPr>
        <p:spPr>
          <a:xfrm>
            <a:off x="8988067" y="929495"/>
            <a:ext cx="721442" cy="47339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0D78B1-BD6C-8AA2-2496-053C4D669B4B}"/>
              </a:ext>
            </a:extLst>
          </p:cNvPr>
          <p:cNvSpPr txBox="1"/>
          <p:nvPr/>
        </p:nvSpPr>
        <p:spPr>
          <a:xfrm>
            <a:off x="9719080" y="1056409"/>
            <a:ext cx="1567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" panose="020B0604020104020204" pitchFamily="34" charset="0"/>
              </a:rPr>
              <a:t>Call Activity</a:t>
            </a:r>
          </a:p>
        </p:txBody>
      </p:sp>
      <p:sp>
        <p:nvSpPr>
          <p:cNvPr id="63" name="Diamond 62">
            <a:extLst>
              <a:ext uri="{FF2B5EF4-FFF2-40B4-BE49-F238E27FC236}">
                <a16:creationId xmlns:a16="http://schemas.microsoft.com/office/drawing/2014/main" id="{3CBB0723-336A-E975-AFFF-11FED5BF4ACF}"/>
              </a:ext>
            </a:extLst>
          </p:cNvPr>
          <p:cNvSpPr/>
          <p:nvPr/>
        </p:nvSpPr>
        <p:spPr>
          <a:xfrm>
            <a:off x="3866203" y="1555031"/>
            <a:ext cx="491138" cy="476286"/>
          </a:xfrm>
          <a:prstGeom prst="diamond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E67919-CAA4-9E08-EED4-58446AF56F83}"/>
              </a:ext>
            </a:extLst>
          </p:cNvPr>
          <p:cNvSpPr txBox="1"/>
          <p:nvPr/>
        </p:nvSpPr>
        <p:spPr>
          <a:xfrm>
            <a:off x="3959565" y="1617051"/>
            <a:ext cx="31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043756-7E0A-78EE-0E8B-903DD8A900E4}"/>
              </a:ext>
            </a:extLst>
          </p:cNvPr>
          <p:cNvSpPr txBox="1"/>
          <p:nvPr/>
        </p:nvSpPr>
        <p:spPr>
          <a:xfrm>
            <a:off x="3791594" y="2002430"/>
            <a:ext cx="769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badi" panose="020B0604020104020204" pitchFamily="34" charset="0"/>
              </a:rPr>
              <a:t>Exclusive</a:t>
            </a:r>
          </a:p>
        </p:txBody>
      </p:sp>
      <p:sp>
        <p:nvSpPr>
          <p:cNvPr id="69" name="Diamond 68">
            <a:extLst>
              <a:ext uri="{FF2B5EF4-FFF2-40B4-BE49-F238E27FC236}">
                <a16:creationId xmlns:a16="http://schemas.microsoft.com/office/drawing/2014/main" id="{F4C9DCDE-CD7B-DF1B-B003-2D28CB7CF147}"/>
              </a:ext>
            </a:extLst>
          </p:cNvPr>
          <p:cNvSpPr/>
          <p:nvPr/>
        </p:nvSpPr>
        <p:spPr>
          <a:xfrm>
            <a:off x="4553740" y="1555031"/>
            <a:ext cx="491138" cy="476286"/>
          </a:xfrm>
          <a:prstGeom prst="diamond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2FBA3D1-62DB-D1EC-B391-483E42B6AE35}"/>
              </a:ext>
            </a:extLst>
          </p:cNvPr>
          <p:cNvSpPr/>
          <p:nvPr/>
        </p:nvSpPr>
        <p:spPr>
          <a:xfrm>
            <a:off x="4646191" y="1645910"/>
            <a:ext cx="312895" cy="294528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28B184C-0F35-6EBB-65B1-A415EEEA585E}"/>
              </a:ext>
            </a:extLst>
          </p:cNvPr>
          <p:cNvSpPr/>
          <p:nvPr/>
        </p:nvSpPr>
        <p:spPr>
          <a:xfrm>
            <a:off x="4646191" y="1645910"/>
            <a:ext cx="312895" cy="294528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0D73E3E-F8C3-B5D9-6042-19A82A2CFFEC}"/>
              </a:ext>
            </a:extLst>
          </p:cNvPr>
          <p:cNvSpPr/>
          <p:nvPr/>
        </p:nvSpPr>
        <p:spPr>
          <a:xfrm>
            <a:off x="4668606" y="1670143"/>
            <a:ext cx="261406" cy="246061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entagon 83">
            <a:extLst>
              <a:ext uri="{FF2B5EF4-FFF2-40B4-BE49-F238E27FC236}">
                <a16:creationId xmlns:a16="http://schemas.microsoft.com/office/drawing/2014/main" id="{F02D71B1-DF16-D388-06F3-16997A75DA8D}"/>
              </a:ext>
            </a:extLst>
          </p:cNvPr>
          <p:cNvSpPr/>
          <p:nvPr/>
        </p:nvSpPr>
        <p:spPr>
          <a:xfrm>
            <a:off x="4695979" y="1696504"/>
            <a:ext cx="204002" cy="187389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341F287-C245-702F-0486-73641DB2B17B}"/>
              </a:ext>
            </a:extLst>
          </p:cNvPr>
          <p:cNvSpPr txBox="1"/>
          <p:nvPr/>
        </p:nvSpPr>
        <p:spPr>
          <a:xfrm>
            <a:off x="4561345" y="1964541"/>
            <a:ext cx="10600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badi" panose="020B0604020104020204" pitchFamily="34" charset="0"/>
              </a:rPr>
              <a:t>Event </a:t>
            </a:r>
          </a:p>
          <a:p>
            <a:r>
              <a:rPr lang="en-US" sz="1050" dirty="0">
                <a:latin typeface="Abadi" panose="020B0604020104020204" pitchFamily="34" charset="0"/>
              </a:rPr>
              <a:t>Based</a:t>
            </a:r>
          </a:p>
        </p:txBody>
      </p:sp>
      <p:sp>
        <p:nvSpPr>
          <p:cNvPr id="88" name="Diamond 87">
            <a:extLst>
              <a:ext uri="{FF2B5EF4-FFF2-40B4-BE49-F238E27FC236}">
                <a16:creationId xmlns:a16="http://schemas.microsoft.com/office/drawing/2014/main" id="{C0FABBCC-7FC0-60F8-C8BB-FCAFD53677D3}"/>
              </a:ext>
            </a:extLst>
          </p:cNvPr>
          <p:cNvSpPr/>
          <p:nvPr/>
        </p:nvSpPr>
        <p:spPr>
          <a:xfrm>
            <a:off x="5249265" y="1571933"/>
            <a:ext cx="491138" cy="476286"/>
          </a:xfrm>
          <a:prstGeom prst="diamond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7A37405-9ECD-1217-9FD1-8DD7596516D3}"/>
              </a:ext>
            </a:extLst>
          </p:cNvPr>
          <p:cNvSpPr txBox="1"/>
          <p:nvPr/>
        </p:nvSpPr>
        <p:spPr>
          <a:xfrm>
            <a:off x="5287538" y="1555031"/>
            <a:ext cx="317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+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9E5293F-136B-AF34-93CB-DD0B4301E152}"/>
              </a:ext>
            </a:extLst>
          </p:cNvPr>
          <p:cNvSpPr txBox="1"/>
          <p:nvPr/>
        </p:nvSpPr>
        <p:spPr>
          <a:xfrm>
            <a:off x="5210390" y="2036370"/>
            <a:ext cx="1060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badi" panose="020B0604020104020204" pitchFamily="34" charset="0"/>
              </a:rPr>
              <a:t>Parallel</a:t>
            </a:r>
          </a:p>
        </p:txBody>
      </p:sp>
      <p:sp>
        <p:nvSpPr>
          <p:cNvPr id="94" name="Diamond 93">
            <a:extLst>
              <a:ext uri="{FF2B5EF4-FFF2-40B4-BE49-F238E27FC236}">
                <a16:creationId xmlns:a16="http://schemas.microsoft.com/office/drawing/2014/main" id="{E46E0D36-AAF0-978B-3CFB-90BE9AFBCA37}"/>
              </a:ext>
            </a:extLst>
          </p:cNvPr>
          <p:cNvSpPr/>
          <p:nvPr/>
        </p:nvSpPr>
        <p:spPr>
          <a:xfrm>
            <a:off x="6248832" y="1575581"/>
            <a:ext cx="491138" cy="476286"/>
          </a:xfrm>
          <a:prstGeom prst="diamond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5983008-8065-1915-EB67-D0738C2E38C8}"/>
              </a:ext>
            </a:extLst>
          </p:cNvPr>
          <p:cNvSpPr txBox="1"/>
          <p:nvPr/>
        </p:nvSpPr>
        <p:spPr>
          <a:xfrm>
            <a:off x="5848011" y="2048219"/>
            <a:ext cx="15893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badi" panose="020B0604020104020204" pitchFamily="34" charset="0"/>
              </a:rPr>
              <a:t>Exclusive Event Based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EC78240-20CE-9C57-E061-C9F7F2D5438F}"/>
              </a:ext>
            </a:extLst>
          </p:cNvPr>
          <p:cNvSpPr/>
          <p:nvPr/>
        </p:nvSpPr>
        <p:spPr>
          <a:xfrm>
            <a:off x="6329538" y="1642483"/>
            <a:ext cx="344928" cy="333097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Pentagon 100">
            <a:extLst>
              <a:ext uri="{FF2B5EF4-FFF2-40B4-BE49-F238E27FC236}">
                <a16:creationId xmlns:a16="http://schemas.microsoft.com/office/drawing/2014/main" id="{E02A8DD7-D5A8-998C-F91D-73D69C4369E8}"/>
              </a:ext>
            </a:extLst>
          </p:cNvPr>
          <p:cNvSpPr/>
          <p:nvPr/>
        </p:nvSpPr>
        <p:spPr>
          <a:xfrm>
            <a:off x="6393337" y="1700816"/>
            <a:ext cx="217330" cy="194269"/>
          </a:xfrm>
          <a:prstGeom prst="pent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>
            <a:extLst>
              <a:ext uri="{FF2B5EF4-FFF2-40B4-BE49-F238E27FC236}">
                <a16:creationId xmlns:a16="http://schemas.microsoft.com/office/drawing/2014/main" id="{8D6DC6F0-5E05-1388-9A20-A67DCEE885BE}"/>
              </a:ext>
            </a:extLst>
          </p:cNvPr>
          <p:cNvSpPr/>
          <p:nvPr/>
        </p:nvSpPr>
        <p:spPr>
          <a:xfrm>
            <a:off x="7437350" y="1594397"/>
            <a:ext cx="491138" cy="476286"/>
          </a:xfrm>
          <a:prstGeom prst="diamond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9F2A467-4FF5-29B6-5FCA-B0D41D38A8E5}"/>
              </a:ext>
            </a:extLst>
          </p:cNvPr>
          <p:cNvSpPr txBox="1"/>
          <p:nvPr/>
        </p:nvSpPr>
        <p:spPr>
          <a:xfrm>
            <a:off x="7505083" y="1606569"/>
            <a:ext cx="317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badi" panose="020B0604020104020204" pitchFamily="34" charset="0"/>
              </a:rPr>
              <a:t>*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990174-DB70-FCD6-1F83-80961BB904E8}"/>
              </a:ext>
            </a:extLst>
          </p:cNvPr>
          <p:cNvSpPr txBox="1"/>
          <p:nvPr/>
        </p:nvSpPr>
        <p:spPr>
          <a:xfrm>
            <a:off x="7389032" y="2042751"/>
            <a:ext cx="15893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badi" panose="020B0604020104020204" pitchFamily="34" charset="0"/>
              </a:rPr>
              <a:t>Complex</a:t>
            </a:r>
          </a:p>
        </p:txBody>
      </p:sp>
      <p:sp>
        <p:nvSpPr>
          <p:cNvPr id="109" name="Diamond 108">
            <a:extLst>
              <a:ext uri="{FF2B5EF4-FFF2-40B4-BE49-F238E27FC236}">
                <a16:creationId xmlns:a16="http://schemas.microsoft.com/office/drawing/2014/main" id="{3D42512D-353E-81A2-8633-BBEEBA161828}"/>
              </a:ext>
            </a:extLst>
          </p:cNvPr>
          <p:cNvSpPr/>
          <p:nvPr/>
        </p:nvSpPr>
        <p:spPr>
          <a:xfrm>
            <a:off x="8396287" y="1607428"/>
            <a:ext cx="491138" cy="476286"/>
          </a:xfrm>
          <a:prstGeom prst="diamond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43C30C6-CD4E-4BE9-B5B1-84B01917B9DF}"/>
              </a:ext>
            </a:extLst>
          </p:cNvPr>
          <p:cNvSpPr/>
          <p:nvPr/>
        </p:nvSpPr>
        <p:spPr>
          <a:xfrm>
            <a:off x="8476472" y="1679022"/>
            <a:ext cx="344928" cy="333097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59F2965-9FB6-B522-129D-128CB01CE2C1}"/>
              </a:ext>
            </a:extLst>
          </p:cNvPr>
          <p:cNvSpPr txBox="1"/>
          <p:nvPr/>
        </p:nvSpPr>
        <p:spPr>
          <a:xfrm>
            <a:off x="8124178" y="2042751"/>
            <a:ext cx="15566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badi" panose="020B0604020104020204" pitchFamily="34" charset="0"/>
              </a:rPr>
              <a:t>Parallel Event Based</a:t>
            </a:r>
          </a:p>
        </p:txBody>
      </p:sp>
      <p:sp>
        <p:nvSpPr>
          <p:cNvPr id="116" name="Plus Sign 115">
            <a:extLst>
              <a:ext uri="{FF2B5EF4-FFF2-40B4-BE49-F238E27FC236}">
                <a16:creationId xmlns:a16="http://schemas.microsoft.com/office/drawing/2014/main" id="{3142C49C-A303-E899-7BBE-DFA2CE7B961A}"/>
              </a:ext>
            </a:extLst>
          </p:cNvPr>
          <p:cNvSpPr/>
          <p:nvPr/>
        </p:nvSpPr>
        <p:spPr>
          <a:xfrm>
            <a:off x="8550213" y="1733370"/>
            <a:ext cx="197445" cy="237713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CFB7429-1CD5-1039-E4D1-B3B15EA5A5EE}"/>
              </a:ext>
            </a:extLst>
          </p:cNvPr>
          <p:cNvSpPr txBox="1"/>
          <p:nvPr/>
        </p:nvSpPr>
        <p:spPr>
          <a:xfrm>
            <a:off x="8026730" y="5573855"/>
            <a:ext cx="1589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badi" panose="020B0604020104020204" pitchFamily="34" charset="0"/>
              </a:rPr>
              <a:t>{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68E2C7A-0DCD-A4F7-1534-E553414B2F0F}"/>
              </a:ext>
            </a:extLst>
          </p:cNvPr>
          <p:cNvSpPr txBox="1"/>
          <p:nvPr/>
        </p:nvSpPr>
        <p:spPr>
          <a:xfrm>
            <a:off x="8313127" y="5923037"/>
            <a:ext cx="1060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badi" panose="020B0604020104020204" pitchFamily="34" charset="0"/>
              </a:rPr>
              <a:t>Annotation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204B1630-B66E-31A7-5D3F-28C694F8851D}"/>
              </a:ext>
            </a:extLst>
          </p:cNvPr>
          <p:cNvSpPr/>
          <p:nvPr/>
        </p:nvSpPr>
        <p:spPr>
          <a:xfrm>
            <a:off x="6557641" y="5633668"/>
            <a:ext cx="1344639" cy="7449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8AE5326-3E6C-3939-E7D3-BD1B49F4B3C6}"/>
              </a:ext>
            </a:extLst>
          </p:cNvPr>
          <p:cNvSpPr txBox="1"/>
          <p:nvPr/>
        </p:nvSpPr>
        <p:spPr>
          <a:xfrm>
            <a:off x="6926893" y="5923037"/>
            <a:ext cx="1060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badi" panose="020B0604020104020204" pitchFamily="34" charset="0"/>
              </a:rPr>
              <a:t>Group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4863023-5087-92D7-8DF1-30CBB249A94C}"/>
              </a:ext>
            </a:extLst>
          </p:cNvPr>
          <p:cNvSpPr txBox="1"/>
          <p:nvPr/>
        </p:nvSpPr>
        <p:spPr>
          <a:xfrm>
            <a:off x="10203158" y="6604084"/>
            <a:ext cx="31394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badi" panose="020B0604020104020204" pitchFamily="34" charset="0"/>
              </a:rPr>
              <a:t>6388087 </a:t>
            </a:r>
            <a:r>
              <a:rPr lang="en-US" sz="1050" dirty="0" err="1">
                <a:latin typeface="Abadi" panose="020B0604020104020204" pitchFamily="34" charset="0"/>
              </a:rPr>
              <a:t>Chanisara</a:t>
            </a:r>
            <a:r>
              <a:rPr lang="en-US" sz="1050" dirty="0">
                <a:latin typeface="Abadi" panose="020B0604020104020204" pitchFamily="34" charset="0"/>
              </a:rPr>
              <a:t> </a:t>
            </a:r>
            <a:r>
              <a:rPr lang="en-US" sz="1050" dirty="0" err="1">
                <a:latin typeface="Abadi" panose="020B0604020104020204" pitchFamily="34" charset="0"/>
              </a:rPr>
              <a:t>Kotrachai</a:t>
            </a:r>
            <a:endParaRPr lang="en-US" sz="1050" dirty="0">
              <a:latin typeface="Abadi" panose="020B06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720A95-5F02-AF59-3967-4E3631C9E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203" y="5592731"/>
            <a:ext cx="924054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4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66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CHANISARA KOTRACHAI</dc:creator>
  <cp:lastModifiedBy>WARIS DAMKHAM</cp:lastModifiedBy>
  <cp:revision>3</cp:revision>
  <dcterms:created xsi:type="dcterms:W3CDTF">2022-09-04T17:03:32Z</dcterms:created>
  <dcterms:modified xsi:type="dcterms:W3CDTF">2022-09-04T18:01:06Z</dcterms:modified>
</cp:coreProperties>
</file>