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4.emf" ContentType="image/x-emf"/>
  <Override PartName="/ppt/media/image3.png" ContentType="image/png"/>
  <Override PartName="/ppt/media/image1.wmf" ContentType="image/x-wmf"/>
  <Override PartName="/ppt/media/image2.jpeg" ContentType="image/jpe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1060920" y="4350240"/>
            <a:ext cx="4741200" cy="3512880"/>
          </a:xfrm>
          <a:prstGeom prst="rect">
            <a:avLst/>
          </a:prstGeom>
        </p:spPr>
        <p:txBody>
          <a:bodyPr bIns="0" lIns="0" rIns="0" tIns="0" wrap="none"/>
          <a:p>
            <a:r>
              <a:rPr lang="nl-NL"/>
              <a:t>Klik om het formaat van de notities te bewerken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1060920" y="4350240"/>
            <a:ext cx="4741200" cy="3512880"/>
          </a:xfrm>
          <a:prstGeom prst="rect">
            <a:avLst/>
          </a:prstGeom>
        </p:spPr>
      </p:sp>
      <p:sp>
        <p:nvSpPr>
          <p:cNvPr id="2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E1C161-2191-41A1-9161-D1A131D111A1}" type="slidenum">
              <a:rPr lang="nl-NL">
                <a:solidFill>
                  <a:srgbClr val="000000"/>
                </a:solidFill>
                <a:latin typeface="+mn-lt"/>
                <a:ea typeface="+mn-ea"/>
              </a:rPr>
              <a:t>&lt;getal&gt;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1060920" y="4350240"/>
            <a:ext cx="4741200" cy="3512880"/>
          </a:xfrm>
          <a:prstGeom prst="rect">
            <a:avLst/>
          </a:prstGeom>
        </p:spPr>
      </p:sp>
      <p:sp>
        <p:nvSpPr>
          <p:cNvPr id="2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A12121-6131-4141-B131-D1311191D131}" type="slidenum">
              <a:rPr lang="nl-NL">
                <a:solidFill>
                  <a:srgbClr val="000000"/>
                </a:solidFill>
                <a:latin typeface="+mn-lt"/>
                <a:ea typeface="+mn-ea"/>
              </a:rPr>
              <a:t>&lt;getal&gt;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Klik om de opmaak van de titeltekst te bewerkenClick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Klik om de opmaak van de overzichtstekst te bewerken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Tweede overzichtsniveau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Derde overzichtsniveau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Vierde overzichtsniveau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Zevende overzichtsniveau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Achtste overzichtsniveau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Negende overzichtsniveauClick to edit Master text styles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nl-NL" sz="1200">
                <a:solidFill>
                  <a:srgbClr val="8b8b8b"/>
                </a:solidFill>
                <a:latin typeface="Calibri"/>
              </a:rPr>
              <a:t>19-07-12</a:t>
            </a:r>
            <a:endParaRPr/>
          </a:p>
        </p:txBody>
      </p:sp>
      <p:sp>
        <p:nvSpPr>
          <p:cNvPr id="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fld id="{B121E1C1-F1E1-41C1-8151-71712181A151}" type="slidenum">
              <a:rPr lang="nl-NL" sz="1200">
                <a:solidFill>
                  <a:srgbClr val="8b8b8b"/>
                </a:solidFill>
                <a:latin typeface="Calibri"/>
              </a:rPr>
              <a:t>&lt;getal&gt;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nl-NL" sz="1200">
                <a:solidFill>
                  <a:srgbClr val="8b8b8b"/>
                </a:solidFill>
                <a:latin typeface="Calibri"/>
              </a:rPr>
              <a:t>19-07-12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fld id="{81B12171-B191-4141-81D1-6181D141A1E1}" type="slidenum">
              <a:rPr lang="nl-NL" sz="1200">
                <a:solidFill>
                  <a:srgbClr val="8b8b8b"/>
                </a:solidFill>
                <a:latin typeface="Calibri"/>
              </a:rPr>
              <a:t>&lt;getal&gt;</a:t>
            </a:fld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Klik om de opmaak van de titeltekst te bewerken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Klik om de opmaak van de overzichtstekst te bewerken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Tweede overzichtsniveau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Derde overzichtsniveau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Vierde overzichtsniveau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Zevende overzichtsniveau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Achtste overzichtsniveau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Negende overzichtsniveau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760" y="105840"/>
            <a:ext cx="780912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nl-NL"/>
              <a:t>Klik om de opmaak van de titeltekst te bewerken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87120" y="2017440"/>
            <a:ext cx="7690320" cy="4526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➲"/>
            </a:pPr>
            <a:r>
              <a:rPr lang="nl-NL"/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"/>
            </a:pPr>
            <a:r>
              <a:rPr lang="nl-NL"/>
              <a:t>Tweede overzichtsniveau</a:t>
            </a:r>
            <a:endParaRPr/>
          </a:p>
          <a:p>
            <a:pPr lvl="2">
              <a:buSzPct val="75000"/>
              <a:buFont typeface="StarSymbol"/>
              <a:buChar char=""/>
            </a:pPr>
            <a:r>
              <a:rPr lang="nl-NL"/>
              <a:t>Derde overzichtsniveau</a:t>
            </a:r>
            <a:endParaRPr/>
          </a:p>
          <a:p>
            <a:pPr lvl="3">
              <a:buSzPct val="75000"/>
              <a:buFont typeface="StarSymbol"/>
              <a:buChar char=""/>
            </a:pPr>
            <a:r>
              <a:rPr lang="nl-NL"/>
              <a:t>Vierde overzichtsniveau</a:t>
            </a:r>
            <a:endParaRPr/>
          </a:p>
          <a:p>
            <a:pPr lvl="4">
              <a:buSzPct val="75000"/>
              <a:buFont typeface="StarSymbol"/>
              <a:buChar char=""/>
            </a:pPr>
            <a:r>
              <a:rPr lang="nl-NL"/>
              <a:t>Vijfde overzichtsniveau</a:t>
            </a:r>
            <a:endParaRPr/>
          </a:p>
          <a:p>
            <a:pPr lvl="5">
              <a:buSzPct val="75000"/>
              <a:buFont typeface="StarSymbol"/>
              <a:buChar char=""/>
            </a:pPr>
            <a:r>
              <a:rPr lang="nl-NL"/>
              <a:t>Zesde overzichtsniveau</a:t>
            </a:r>
            <a:endParaRPr/>
          </a:p>
          <a:p>
            <a:pPr lvl="6">
              <a:buSzPct val="75000"/>
              <a:buFont typeface="StarSymbol"/>
              <a:buChar char=""/>
            </a:pPr>
            <a:r>
              <a:rPr lang="nl-NL"/>
              <a:t>Zevende overzichtsniveau</a:t>
            </a:r>
            <a:endParaRPr/>
          </a:p>
          <a:p>
            <a:pPr lvl="7">
              <a:buSzPct val="75000"/>
              <a:buFont typeface="StarSymbol"/>
              <a:buChar char=""/>
            </a:pPr>
            <a:r>
              <a:rPr lang="nl-NL"/>
              <a:t>Achtste overzichtsniveau</a:t>
            </a:r>
            <a:endParaRPr/>
          </a:p>
          <a:p>
            <a:pPr lvl="8">
              <a:buSzPct val="75000"/>
              <a:buFont typeface="StarSymbol"/>
              <a:buChar char=""/>
            </a:pPr>
            <a:r>
              <a:rPr lang="nl-NL"/>
              <a:t>Negende overzichtsniveau</a:t>
            </a:r>
            <a:endParaRPr/>
          </a:p>
        </p:txBody>
      </p:sp>
      <p:pic>
        <p:nvPicPr>
          <p:cNvPr descr="" id="1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0" y="5670720"/>
            <a:ext cx="1786680" cy="9594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3"/>
    <p:sldLayoutId id="214748365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-785880" y="-98280"/>
            <a:ext cx="10438560" cy="6955920"/>
          </a:xfrm>
          <a:prstGeom prst="rect">
            <a:avLst/>
          </a:prstGeom>
        </p:spPr>
      </p:pic>
      <p:pic>
        <p:nvPicPr>
          <p:cNvPr descr="" id="1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080" y="142920"/>
            <a:ext cx="5400720" cy="898920"/>
          </a:xfrm>
          <a:prstGeom prst="rect">
            <a:avLst/>
          </a:prstGeom>
        </p:spPr>
      </p:pic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634040" y="4237200"/>
            <a:ext cx="5641200" cy="624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nl-NL" sz="4100">
                <a:solidFill>
                  <a:srgbClr val="7e7e7e"/>
                </a:solidFill>
                <a:latin typeface="TheSans Plain"/>
                <a:ea typeface="TheSans Plain"/>
              </a:rPr>
              <a:t>meer tijd voor coden!</a:t>
            </a:r>
            <a:endParaRPr/>
          </a:p>
        </p:txBody>
      </p:sp>
      <p:pic>
        <p:nvPicPr>
          <p:cNvPr descr="" id="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9400" y="900000"/>
            <a:ext cx="3625200" cy="330840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671760" y="105840"/>
            <a:ext cx="7809120" cy="114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nl-NL"/>
              <a:t>Vim Workshop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987120" y="2017440"/>
            <a:ext cx="7690320" cy="4526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➲"/>
            </a:pPr>
            <a:r>
              <a:rPr lang="nl-NL"/>
              <a:t>Telefoons stil ajb</a:t>
            </a:r>
            <a:endParaRPr/>
          </a:p>
          <a:p>
            <a:pPr>
              <a:buSzPct val="75000"/>
              <a:buFont typeface="StarSymbol"/>
              <a:buChar char="➲"/>
            </a:pPr>
            <a:r>
              <a:rPr lang="nl-NL"/>
              <a:t>to vim or not to vim?</a:t>
            </a:r>
            <a:endParaRPr/>
          </a:p>
          <a:p>
            <a:pPr>
              <a:buSzPct val="75000"/>
              <a:buFont typeface="StarSymbol"/>
              <a:buChar char="➲"/>
            </a:pPr>
            <a:r>
              <a:rPr lang="nl-NL"/>
              <a:t>laptops =&gt; usb sticks =&gt; files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