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60" r:id="rId6"/>
    <p:sldId id="261" r:id="rId7"/>
    <p:sldId id="257" r:id="rId8"/>
    <p:sldId id="262" r:id="rId9"/>
    <p:sldId id="264" r:id="rId10"/>
    <p:sldId id="258" r:id="rId11"/>
    <p:sldId id="265" r:id="rId12"/>
    <p:sldId id="268" r:id="rId13"/>
    <p:sldId id="269" r:id="rId14"/>
    <p:sldId id="270" r:id="rId15"/>
    <p:sldId id="271" r:id="rId16"/>
    <p:sldId id="272" r:id="rId17"/>
    <p:sldId id="27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F3C31-9C83-43A8-AA61-F333958D575C}" v="2036" dt="2021-02-14T22:16:35.060"/>
    <p1510:client id="{FE52B9FA-274A-4ADC-8EF8-D0F169C2C3B7}" v="17" dt="2021-02-14T20:54:01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son, Daniel Eugene" userId="S::dej3@illinois.edu::8cd1d479-56bc-4e0e-be29-05554a1ede82" providerId="AD" clId="Web-{11C38FE8-8CCE-44AF-907F-D62687667A63}"/>
    <pc:docChg chg="modSld sldOrd">
      <pc:chgData name="Jacobson, Daniel Eugene" userId="S::dej3@illinois.edu::8cd1d479-56bc-4e0e-be29-05554a1ede82" providerId="AD" clId="Web-{11C38FE8-8CCE-44AF-907F-D62687667A63}" dt="2021-02-10T22:13:12.084" v="22"/>
      <pc:docMkLst>
        <pc:docMk/>
      </pc:docMkLst>
      <pc:sldChg chg="modSp ord">
        <pc:chgData name="Jacobson, Daniel Eugene" userId="S::dej3@illinois.edu::8cd1d479-56bc-4e0e-be29-05554a1ede82" providerId="AD" clId="Web-{11C38FE8-8CCE-44AF-907F-D62687667A63}" dt="2021-02-10T22:13:12.084" v="22"/>
        <pc:sldMkLst>
          <pc:docMk/>
          <pc:sldMk cId="2711665995" sldId="265"/>
        </pc:sldMkLst>
        <pc:spChg chg="mod">
          <ac:chgData name="Jacobson, Daniel Eugene" userId="S::dej3@illinois.edu::8cd1d479-56bc-4e0e-be29-05554a1ede82" providerId="AD" clId="Web-{11C38FE8-8CCE-44AF-907F-D62687667A63}" dt="2021-02-10T22:13:07.256" v="21" actId="20577"/>
          <ac:spMkLst>
            <pc:docMk/>
            <pc:sldMk cId="2711665995" sldId="265"/>
            <ac:spMk id="3" creationId="{354483AF-9C22-4ADB-A092-6999773D7578}"/>
          </ac:spMkLst>
        </pc:spChg>
      </pc:sldChg>
    </pc:docChg>
  </pc:docChgLst>
  <pc:docChgLst>
    <pc:chgData name="Hansen, Ryan William" userId="S::rwh2@illinois.edu::b2e296d5-be70-4f67-9ec3-61edaee133a6" providerId="AD" clId="Web-{C20B885B-F1C7-46EE-B3BF-8C5838D344F7}"/>
    <pc:docChg chg="modSld">
      <pc:chgData name="Hansen, Ryan William" userId="S::rwh2@illinois.edu::b2e296d5-be70-4f67-9ec3-61edaee133a6" providerId="AD" clId="Web-{C20B885B-F1C7-46EE-B3BF-8C5838D344F7}" dt="2021-02-10T01:48:01.767" v="1" actId="20577"/>
      <pc:docMkLst>
        <pc:docMk/>
      </pc:docMkLst>
      <pc:sldChg chg="modSp">
        <pc:chgData name="Hansen, Ryan William" userId="S::rwh2@illinois.edu::b2e296d5-be70-4f67-9ec3-61edaee133a6" providerId="AD" clId="Web-{C20B885B-F1C7-46EE-B3BF-8C5838D344F7}" dt="2021-02-10T01:48:01.767" v="1" actId="20577"/>
        <pc:sldMkLst>
          <pc:docMk/>
          <pc:sldMk cId="1842473003" sldId="258"/>
        </pc:sldMkLst>
        <pc:spChg chg="mod">
          <ac:chgData name="Hansen, Ryan William" userId="S::rwh2@illinois.edu::b2e296d5-be70-4f67-9ec3-61edaee133a6" providerId="AD" clId="Web-{C20B885B-F1C7-46EE-B3BF-8C5838D344F7}" dt="2021-02-10T01:48:01.767" v="1" actId="20577"/>
          <ac:spMkLst>
            <pc:docMk/>
            <pc:sldMk cId="1842473003" sldId="258"/>
            <ac:spMk id="3" creationId="{47ECEF4B-E397-4351-A9BC-79A93972B951}"/>
          </ac:spMkLst>
        </pc:spChg>
      </pc:sldChg>
    </pc:docChg>
  </pc:docChgLst>
  <pc:docChgLst>
    <pc:chgData name="Hansen, Ryan William" userId="S::rwh2@illinois.edu::b2e296d5-be70-4f67-9ec3-61edaee133a6" providerId="AD" clId="Web-{FE52B9FA-274A-4ADC-8EF8-D0F169C2C3B7}"/>
    <pc:docChg chg="modSld">
      <pc:chgData name="Hansen, Ryan William" userId="S::rwh2@illinois.edu::b2e296d5-be70-4f67-9ec3-61edaee133a6" providerId="AD" clId="Web-{FE52B9FA-274A-4ADC-8EF8-D0F169C2C3B7}" dt="2021-02-14T20:54:01.612" v="7" actId="20577"/>
      <pc:docMkLst>
        <pc:docMk/>
      </pc:docMkLst>
      <pc:sldChg chg="modSp">
        <pc:chgData name="Hansen, Ryan William" userId="S::rwh2@illinois.edu::b2e296d5-be70-4f67-9ec3-61edaee133a6" providerId="AD" clId="Web-{FE52B9FA-274A-4ADC-8EF8-D0F169C2C3B7}" dt="2021-02-14T20:54:01.612" v="7" actId="20577"/>
        <pc:sldMkLst>
          <pc:docMk/>
          <pc:sldMk cId="1842473003" sldId="258"/>
        </pc:sldMkLst>
        <pc:spChg chg="mod">
          <ac:chgData name="Hansen, Ryan William" userId="S::rwh2@illinois.edu::b2e296d5-be70-4f67-9ec3-61edaee133a6" providerId="AD" clId="Web-{FE52B9FA-274A-4ADC-8EF8-D0F169C2C3B7}" dt="2021-02-14T20:54:01.612" v="7" actId="20577"/>
          <ac:spMkLst>
            <pc:docMk/>
            <pc:sldMk cId="1842473003" sldId="258"/>
            <ac:spMk id="3" creationId="{47ECEF4B-E397-4351-A9BC-79A93972B951}"/>
          </ac:spMkLst>
        </pc:spChg>
      </pc:sldChg>
    </pc:docChg>
  </pc:docChgLst>
  <pc:docChgLst>
    <pc:chgData name="Jacobson, Daniel Eugene" userId="S::dej3@illinois.edu::8cd1d479-56bc-4e0e-be29-05554a1ede82" providerId="AD" clId="Web-{4EF005CE-8A2A-45FD-9544-2A5CF46866E7}"/>
    <pc:docChg chg="modSld">
      <pc:chgData name="Jacobson, Daniel Eugene" userId="S::dej3@illinois.edu::8cd1d479-56bc-4e0e-be29-05554a1ede82" providerId="AD" clId="Web-{4EF005CE-8A2A-45FD-9544-2A5CF46866E7}" dt="2021-02-09T20:41:26.247" v="46" actId="20577"/>
      <pc:docMkLst>
        <pc:docMk/>
      </pc:docMkLst>
      <pc:sldChg chg="modSp">
        <pc:chgData name="Jacobson, Daniel Eugene" userId="S::dej3@illinois.edu::8cd1d479-56bc-4e0e-be29-05554a1ede82" providerId="AD" clId="Web-{4EF005CE-8A2A-45FD-9544-2A5CF46866E7}" dt="2021-02-09T20:41:26.247" v="46" actId="20577"/>
        <pc:sldMkLst>
          <pc:docMk/>
          <pc:sldMk cId="3465477957" sldId="259"/>
        </pc:sldMkLst>
        <pc:spChg chg="mod">
          <ac:chgData name="Jacobson, Daniel Eugene" userId="S::dej3@illinois.edu::8cd1d479-56bc-4e0e-be29-05554a1ede82" providerId="AD" clId="Web-{4EF005CE-8A2A-45FD-9544-2A5CF46866E7}" dt="2021-02-09T20:41:26.247" v="46" actId="20577"/>
          <ac:spMkLst>
            <pc:docMk/>
            <pc:sldMk cId="3465477957" sldId="259"/>
            <ac:spMk id="3" creationId="{4E16507E-D7AA-4E3F-9DC1-65038C2DCCDD}"/>
          </ac:spMkLst>
        </pc:spChg>
      </pc:sldChg>
    </pc:docChg>
  </pc:docChgLst>
  <pc:docChgLst>
    <pc:chgData name="Hansen, Ryan William" userId="S::rwh2@illinois.edu::b2e296d5-be70-4f67-9ec3-61edaee133a6" providerId="AD" clId="Web-{3E893F5D-C9A0-4E47-8182-4762542DCEF5}"/>
    <pc:docChg chg="modSld">
      <pc:chgData name="Hansen, Ryan William" userId="S::rwh2@illinois.edu::b2e296d5-be70-4f67-9ec3-61edaee133a6" providerId="AD" clId="Web-{3E893F5D-C9A0-4E47-8182-4762542DCEF5}" dt="2021-02-10T04:13:42.285" v="75" actId="20577"/>
      <pc:docMkLst>
        <pc:docMk/>
      </pc:docMkLst>
      <pc:sldChg chg="modSp">
        <pc:chgData name="Hansen, Ryan William" userId="S::rwh2@illinois.edu::b2e296d5-be70-4f67-9ec3-61edaee133a6" providerId="AD" clId="Web-{3E893F5D-C9A0-4E47-8182-4762542DCEF5}" dt="2021-02-10T04:13:42.285" v="75" actId="20577"/>
        <pc:sldMkLst>
          <pc:docMk/>
          <pc:sldMk cId="1706063257" sldId="264"/>
        </pc:sldMkLst>
        <pc:spChg chg="mod">
          <ac:chgData name="Hansen, Ryan William" userId="S::rwh2@illinois.edu::b2e296d5-be70-4f67-9ec3-61edaee133a6" providerId="AD" clId="Web-{3E893F5D-C9A0-4E47-8182-4762542DCEF5}" dt="2021-02-10T04:13:42.285" v="75" actId="20577"/>
          <ac:spMkLst>
            <pc:docMk/>
            <pc:sldMk cId="1706063257" sldId="264"/>
            <ac:spMk id="3" creationId="{793B1ED5-626C-4281-88C1-D63976E30B42}"/>
          </ac:spMkLst>
        </pc:spChg>
      </pc:sldChg>
    </pc:docChg>
  </pc:docChgLst>
  <pc:docChgLst>
    <pc:chgData name="Jacobson, Daniel Eugene" userId="8cd1d479-56bc-4e0e-be29-05554a1ede82" providerId="ADAL" clId="{B6FF3C31-9C83-43A8-AA61-F333958D575C}"/>
    <pc:docChg chg="undo custSel addSld delSld modSld sldOrd">
      <pc:chgData name="Jacobson, Daniel Eugene" userId="8cd1d479-56bc-4e0e-be29-05554a1ede82" providerId="ADAL" clId="{B6FF3C31-9C83-43A8-AA61-F333958D575C}" dt="2021-02-14T22:16:55.258" v="2723" actId="20577"/>
      <pc:docMkLst>
        <pc:docMk/>
      </pc:docMkLst>
      <pc:sldChg chg="modSp mod">
        <pc:chgData name="Jacobson, Daniel Eugene" userId="8cd1d479-56bc-4e0e-be29-05554a1ede82" providerId="ADAL" clId="{B6FF3C31-9C83-43A8-AA61-F333958D575C}" dt="2021-02-10T02:05:54.338" v="1417" actId="6549"/>
        <pc:sldMkLst>
          <pc:docMk/>
          <pc:sldMk cId="109857222" sldId="256"/>
        </pc:sldMkLst>
        <pc:spChg chg="mod">
          <ac:chgData name="Jacobson, Daniel Eugene" userId="8cd1d479-56bc-4e0e-be29-05554a1ede82" providerId="ADAL" clId="{B6FF3C31-9C83-43A8-AA61-F333958D575C}" dt="2021-02-10T02:05:54.338" v="1417" actId="6549"/>
          <ac:spMkLst>
            <pc:docMk/>
            <pc:sldMk cId="109857222" sldId="256"/>
            <ac:spMk id="3" creationId="{00000000-0000-0000-0000-000000000000}"/>
          </ac:spMkLst>
        </pc:spChg>
      </pc:sldChg>
      <pc:sldChg chg="modSp mod">
        <pc:chgData name="Jacobson, Daniel Eugene" userId="8cd1d479-56bc-4e0e-be29-05554a1ede82" providerId="ADAL" clId="{B6FF3C31-9C83-43A8-AA61-F333958D575C}" dt="2021-02-10T02:10:46.565" v="1639" actId="20577"/>
        <pc:sldMkLst>
          <pc:docMk/>
          <pc:sldMk cId="660372736" sldId="257"/>
        </pc:sldMkLst>
        <pc:spChg chg="mod">
          <ac:chgData name="Jacobson, Daniel Eugene" userId="8cd1d479-56bc-4e0e-be29-05554a1ede82" providerId="ADAL" clId="{B6FF3C31-9C83-43A8-AA61-F333958D575C}" dt="2021-02-10T02:06:18.341" v="1422" actId="20577"/>
          <ac:spMkLst>
            <pc:docMk/>
            <pc:sldMk cId="660372736" sldId="257"/>
            <ac:spMk id="2" creationId="{B215D0E8-F9BC-4674-943F-4F4516278057}"/>
          </ac:spMkLst>
        </pc:spChg>
        <pc:spChg chg="mod">
          <ac:chgData name="Jacobson, Daniel Eugene" userId="8cd1d479-56bc-4e0e-be29-05554a1ede82" providerId="ADAL" clId="{B6FF3C31-9C83-43A8-AA61-F333958D575C}" dt="2021-02-10T02:10:46.565" v="1639" actId="20577"/>
          <ac:spMkLst>
            <pc:docMk/>
            <pc:sldMk cId="660372736" sldId="257"/>
            <ac:spMk id="3" creationId="{8C34D77F-34A4-4663-9105-6D8296E8AD50}"/>
          </ac:spMkLst>
        </pc:spChg>
      </pc:sldChg>
      <pc:sldChg chg="modSp new mod">
        <pc:chgData name="Jacobson, Daniel Eugene" userId="8cd1d479-56bc-4e0e-be29-05554a1ede82" providerId="ADAL" clId="{B6FF3C31-9C83-43A8-AA61-F333958D575C}" dt="2021-02-10T02:13:12.496" v="1715" actId="20577"/>
        <pc:sldMkLst>
          <pc:docMk/>
          <pc:sldMk cId="1842473003" sldId="258"/>
        </pc:sldMkLst>
        <pc:spChg chg="mod">
          <ac:chgData name="Jacobson, Daniel Eugene" userId="8cd1d479-56bc-4e0e-be29-05554a1ede82" providerId="ADAL" clId="{B6FF3C31-9C83-43A8-AA61-F333958D575C}" dt="2021-02-10T02:13:12.496" v="1715" actId="20577"/>
          <ac:spMkLst>
            <pc:docMk/>
            <pc:sldMk cId="1842473003" sldId="258"/>
            <ac:spMk id="2" creationId="{57D888FD-88A8-4E21-B6C7-083F7367AD6B}"/>
          </ac:spMkLst>
        </pc:spChg>
        <pc:spChg chg="mod">
          <ac:chgData name="Jacobson, Daniel Eugene" userId="8cd1d479-56bc-4e0e-be29-05554a1ede82" providerId="ADAL" clId="{B6FF3C31-9C83-43A8-AA61-F333958D575C}" dt="2021-02-10T02:12:24.727" v="1670" actId="20577"/>
          <ac:spMkLst>
            <pc:docMk/>
            <pc:sldMk cId="1842473003" sldId="258"/>
            <ac:spMk id="3" creationId="{47ECEF4B-E397-4351-A9BC-79A93972B951}"/>
          </ac:spMkLst>
        </pc:spChg>
      </pc:sldChg>
      <pc:sldChg chg="modSp new del mod">
        <pc:chgData name="Jacobson, Daniel Eugene" userId="8cd1d479-56bc-4e0e-be29-05554a1ede82" providerId="ADAL" clId="{B6FF3C31-9C83-43A8-AA61-F333958D575C}" dt="2021-02-10T02:22:07.842" v="1847" actId="2696"/>
        <pc:sldMkLst>
          <pc:docMk/>
          <pc:sldMk cId="3465477957" sldId="259"/>
        </pc:sldMkLst>
        <pc:spChg chg="mod">
          <ac:chgData name="Jacobson, Daniel Eugene" userId="8cd1d479-56bc-4e0e-be29-05554a1ede82" providerId="ADAL" clId="{B6FF3C31-9C83-43A8-AA61-F333958D575C}" dt="2021-02-10T02:13:16.797" v="1725" actId="20577"/>
          <ac:spMkLst>
            <pc:docMk/>
            <pc:sldMk cId="3465477957" sldId="259"/>
            <ac:spMk id="2" creationId="{A1675401-593C-499F-B332-39C4A45314F5}"/>
          </ac:spMkLst>
        </pc:spChg>
        <pc:spChg chg="mod">
          <ac:chgData name="Jacobson, Daniel Eugene" userId="8cd1d479-56bc-4e0e-be29-05554a1ede82" providerId="ADAL" clId="{B6FF3C31-9C83-43A8-AA61-F333958D575C}" dt="2021-02-10T02:21:55.818" v="1845" actId="20577"/>
          <ac:spMkLst>
            <pc:docMk/>
            <pc:sldMk cId="3465477957" sldId="259"/>
            <ac:spMk id="3" creationId="{4E16507E-D7AA-4E3F-9DC1-65038C2DCCDD}"/>
          </ac:spMkLst>
        </pc:spChg>
      </pc:sldChg>
      <pc:sldChg chg="modSp new mod">
        <pc:chgData name="Jacobson, Daniel Eugene" userId="8cd1d479-56bc-4e0e-be29-05554a1ede82" providerId="ADAL" clId="{B6FF3C31-9C83-43A8-AA61-F333958D575C}" dt="2021-02-10T01:58:05.690" v="963" actId="20577"/>
        <pc:sldMkLst>
          <pc:docMk/>
          <pc:sldMk cId="791128988" sldId="260"/>
        </pc:sldMkLst>
        <pc:spChg chg="mod">
          <ac:chgData name="Jacobson, Daniel Eugene" userId="8cd1d479-56bc-4e0e-be29-05554a1ede82" providerId="ADAL" clId="{B6FF3C31-9C83-43A8-AA61-F333958D575C}" dt="2021-02-09T19:27:31.388" v="233" actId="20577"/>
          <ac:spMkLst>
            <pc:docMk/>
            <pc:sldMk cId="791128988" sldId="260"/>
            <ac:spMk id="2" creationId="{4CC45E49-D47E-4C98-8306-7A43179F7B8A}"/>
          </ac:spMkLst>
        </pc:spChg>
        <pc:spChg chg="mod">
          <ac:chgData name="Jacobson, Daniel Eugene" userId="8cd1d479-56bc-4e0e-be29-05554a1ede82" providerId="ADAL" clId="{B6FF3C31-9C83-43A8-AA61-F333958D575C}" dt="2021-02-10T01:58:05.690" v="963" actId="20577"/>
          <ac:spMkLst>
            <pc:docMk/>
            <pc:sldMk cId="791128988" sldId="260"/>
            <ac:spMk id="3" creationId="{C74F3000-FDF3-4855-A746-85C6633FBE32}"/>
          </ac:spMkLst>
        </pc:spChg>
      </pc:sldChg>
      <pc:sldChg chg="modSp new mod">
        <pc:chgData name="Jacobson, Daniel Eugene" userId="8cd1d479-56bc-4e0e-be29-05554a1ede82" providerId="ADAL" clId="{B6FF3C31-9C83-43A8-AA61-F333958D575C}" dt="2021-02-10T02:13:25.601" v="1735" actId="20577"/>
        <pc:sldMkLst>
          <pc:docMk/>
          <pc:sldMk cId="2726189145" sldId="261"/>
        </pc:sldMkLst>
        <pc:spChg chg="mod">
          <ac:chgData name="Jacobson, Daniel Eugene" userId="8cd1d479-56bc-4e0e-be29-05554a1ede82" providerId="ADAL" clId="{B6FF3C31-9C83-43A8-AA61-F333958D575C}" dt="2021-02-10T02:13:25.601" v="1735" actId="20577"/>
          <ac:spMkLst>
            <pc:docMk/>
            <pc:sldMk cId="2726189145" sldId="261"/>
            <ac:spMk id="2" creationId="{2EE5BD5A-0CCD-4396-BFCF-B07DA1EE6A79}"/>
          </ac:spMkLst>
        </pc:spChg>
        <pc:spChg chg="mod">
          <ac:chgData name="Jacobson, Daniel Eugene" userId="8cd1d479-56bc-4e0e-be29-05554a1ede82" providerId="ADAL" clId="{B6FF3C31-9C83-43A8-AA61-F333958D575C}" dt="2021-02-10T01:58:41.325" v="1083" actId="20577"/>
          <ac:spMkLst>
            <pc:docMk/>
            <pc:sldMk cId="2726189145" sldId="261"/>
            <ac:spMk id="3" creationId="{E1ADBEFD-01E9-476B-81D1-1592BE481498}"/>
          </ac:spMkLst>
        </pc:spChg>
      </pc:sldChg>
      <pc:sldChg chg="modSp new mod">
        <pc:chgData name="Jacobson, Daniel Eugene" userId="8cd1d479-56bc-4e0e-be29-05554a1ede82" providerId="ADAL" clId="{B6FF3C31-9C83-43A8-AA61-F333958D575C}" dt="2021-02-10T02:11:56.607" v="1664" actId="20577"/>
        <pc:sldMkLst>
          <pc:docMk/>
          <pc:sldMk cId="3833466331" sldId="262"/>
        </pc:sldMkLst>
        <pc:spChg chg="mod">
          <ac:chgData name="Jacobson, Daniel Eugene" userId="8cd1d479-56bc-4e0e-be29-05554a1ede82" providerId="ADAL" clId="{B6FF3C31-9C83-43A8-AA61-F333958D575C}" dt="2021-02-10T02:10:10.490" v="1586" actId="20577"/>
          <ac:spMkLst>
            <pc:docMk/>
            <pc:sldMk cId="3833466331" sldId="262"/>
            <ac:spMk id="2" creationId="{E8364DEA-53D1-4468-8373-98D910004056}"/>
          </ac:spMkLst>
        </pc:spChg>
        <pc:spChg chg="mod">
          <ac:chgData name="Jacobson, Daniel Eugene" userId="8cd1d479-56bc-4e0e-be29-05554a1ede82" providerId="ADAL" clId="{B6FF3C31-9C83-43A8-AA61-F333958D575C}" dt="2021-02-10T02:11:56.607" v="1664" actId="20577"/>
          <ac:spMkLst>
            <pc:docMk/>
            <pc:sldMk cId="3833466331" sldId="262"/>
            <ac:spMk id="3" creationId="{208328D1-4C0B-4BA7-9199-3BB35894A2C4}"/>
          </ac:spMkLst>
        </pc:spChg>
      </pc:sldChg>
      <pc:sldChg chg="modSp new del mod ord">
        <pc:chgData name="Jacobson, Daniel Eugene" userId="8cd1d479-56bc-4e0e-be29-05554a1ede82" providerId="ADAL" clId="{B6FF3C31-9C83-43A8-AA61-F333958D575C}" dt="2021-02-10T04:15:41.900" v="2334" actId="2696"/>
        <pc:sldMkLst>
          <pc:docMk/>
          <pc:sldMk cId="2475248487" sldId="263"/>
        </pc:sldMkLst>
        <pc:spChg chg="mod">
          <ac:chgData name="Jacobson, Daniel Eugene" userId="8cd1d479-56bc-4e0e-be29-05554a1ede82" providerId="ADAL" clId="{B6FF3C31-9C83-43A8-AA61-F333958D575C}" dt="2021-02-10T02:13:03.094" v="1713" actId="20577"/>
          <ac:spMkLst>
            <pc:docMk/>
            <pc:sldMk cId="2475248487" sldId="263"/>
            <ac:spMk id="2" creationId="{97750328-4001-4E48-8DF1-201171813BA3}"/>
          </ac:spMkLst>
        </pc:spChg>
        <pc:spChg chg="mod">
          <ac:chgData name="Jacobson, Daniel Eugene" userId="8cd1d479-56bc-4e0e-be29-05554a1ede82" providerId="ADAL" clId="{B6FF3C31-9C83-43A8-AA61-F333958D575C}" dt="2021-02-10T04:15:32.932" v="2330" actId="21"/>
          <ac:spMkLst>
            <pc:docMk/>
            <pc:sldMk cId="2475248487" sldId="263"/>
            <ac:spMk id="3" creationId="{995ED7D7-6351-4827-AB2D-66D90E295E91}"/>
          </ac:spMkLst>
        </pc:spChg>
      </pc:sldChg>
      <pc:sldChg chg="modSp new mod">
        <pc:chgData name="Jacobson, Daniel Eugene" userId="8cd1d479-56bc-4e0e-be29-05554a1ede82" providerId="ADAL" clId="{B6FF3C31-9C83-43A8-AA61-F333958D575C}" dt="2021-02-14T22:09:51.979" v="2524" actId="20577"/>
        <pc:sldMkLst>
          <pc:docMk/>
          <pc:sldMk cId="2711665995" sldId="265"/>
        </pc:sldMkLst>
        <pc:spChg chg="mod">
          <ac:chgData name="Jacobson, Daniel Eugene" userId="8cd1d479-56bc-4e0e-be29-05554a1ede82" providerId="ADAL" clId="{B6FF3C31-9C83-43A8-AA61-F333958D575C}" dt="2021-02-14T22:08:39.342" v="2494" actId="20577"/>
          <ac:spMkLst>
            <pc:docMk/>
            <pc:sldMk cId="2711665995" sldId="265"/>
            <ac:spMk id="2" creationId="{8F089234-3470-40F5-8928-479E2CC4153B}"/>
          </ac:spMkLst>
        </pc:spChg>
        <pc:spChg chg="mod">
          <ac:chgData name="Jacobson, Daniel Eugene" userId="8cd1d479-56bc-4e0e-be29-05554a1ede82" providerId="ADAL" clId="{B6FF3C31-9C83-43A8-AA61-F333958D575C}" dt="2021-02-14T22:09:51.979" v="2524" actId="20577"/>
          <ac:spMkLst>
            <pc:docMk/>
            <pc:sldMk cId="2711665995" sldId="265"/>
            <ac:spMk id="3" creationId="{354483AF-9C22-4ADB-A092-6999773D7578}"/>
          </ac:spMkLst>
        </pc:spChg>
      </pc:sldChg>
      <pc:sldChg chg="modSp new mod ord">
        <pc:chgData name="Jacobson, Daniel Eugene" userId="8cd1d479-56bc-4e0e-be29-05554a1ede82" providerId="ADAL" clId="{B6FF3C31-9C83-43A8-AA61-F333958D575C}" dt="2021-02-10T04:17:51.863" v="2442" actId="20577"/>
        <pc:sldMkLst>
          <pc:docMk/>
          <pc:sldMk cId="2608077137" sldId="267"/>
        </pc:sldMkLst>
        <pc:spChg chg="mod">
          <ac:chgData name="Jacobson, Daniel Eugene" userId="8cd1d479-56bc-4e0e-be29-05554a1ede82" providerId="ADAL" clId="{B6FF3C31-9C83-43A8-AA61-F333958D575C}" dt="2021-02-10T03:55:14.977" v="2044" actId="20577"/>
          <ac:spMkLst>
            <pc:docMk/>
            <pc:sldMk cId="2608077137" sldId="267"/>
            <ac:spMk id="2" creationId="{D9BB2727-8AA1-48A1-9FBB-CF0099C8020E}"/>
          </ac:spMkLst>
        </pc:spChg>
        <pc:spChg chg="mod">
          <ac:chgData name="Jacobson, Daniel Eugene" userId="8cd1d479-56bc-4e0e-be29-05554a1ede82" providerId="ADAL" clId="{B6FF3C31-9C83-43A8-AA61-F333958D575C}" dt="2021-02-10T04:17:51.863" v="2442" actId="20577"/>
          <ac:spMkLst>
            <pc:docMk/>
            <pc:sldMk cId="2608077137" sldId="267"/>
            <ac:spMk id="3" creationId="{BA8DD110-BE8E-4354-B606-C0C7D89A1D84}"/>
          </ac:spMkLst>
        </pc:spChg>
      </pc:sldChg>
      <pc:sldChg chg="addSp delSp modSp new mod">
        <pc:chgData name="Jacobson, Daniel Eugene" userId="8cd1d479-56bc-4e0e-be29-05554a1ede82" providerId="ADAL" clId="{B6FF3C31-9C83-43A8-AA61-F333958D575C}" dt="2021-02-14T22:14:14.442" v="2603" actId="1076"/>
        <pc:sldMkLst>
          <pc:docMk/>
          <pc:sldMk cId="1319765214" sldId="268"/>
        </pc:sldMkLst>
        <pc:spChg chg="mod">
          <ac:chgData name="Jacobson, Daniel Eugene" userId="8cd1d479-56bc-4e0e-be29-05554a1ede82" providerId="ADAL" clId="{B6FF3C31-9C83-43A8-AA61-F333958D575C}" dt="2021-02-14T22:10:27.430" v="2548" actId="20577"/>
          <ac:spMkLst>
            <pc:docMk/>
            <pc:sldMk cId="1319765214" sldId="268"/>
            <ac:spMk id="2" creationId="{F923FFCA-66F3-43FA-8A7C-F16B2C213BBA}"/>
          </ac:spMkLst>
        </pc:spChg>
        <pc:spChg chg="del">
          <ac:chgData name="Jacobson, Daniel Eugene" userId="8cd1d479-56bc-4e0e-be29-05554a1ede82" providerId="ADAL" clId="{B6FF3C31-9C83-43A8-AA61-F333958D575C}" dt="2021-02-14T22:12:55.576" v="2549" actId="931"/>
          <ac:spMkLst>
            <pc:docMk/>
            <pc:sldMk cId="1319765214" sldId="268"/>
            <ac:spMk id="3" creationId="{69743D4D-0779-40A2-9D1B-B9874A61CE40}"/>
          </ac:spMkLst>
        </pc:spChg>
        <pc:picChg chg="add mod">
          <ac:chgData name="Jacobson, Daniel Eugene" userId="8cd1d479-56bc-4e0e-be29-05554a1ede82" providerId="ADAL" clId="{B6FF3C31-9C83-43A8-AA61-F333958D575C}" dt="2021-02-14T22:14:10.149" v="2599" actId="1076"/>
          <ac:picMkLst>
            <pc:docMk/>
            <pc:sldMk cId="1319765214" sldId="268"/>
            <ac:picMk id="5" creationId="{00FD9C60-AF10-4D30-8AC4-6585B484D99C}"/>
          </ac:picMkLst>
        </pc:picChg>
        <pc:picChg chg="add mod">
          <ac:chgData name="Jacobson, Daniel Eugene" userId="8cd1d479-56bc-4e0e-be29-05554a1ede82" providerId="ADAL" clId="{B6FF3C31-9C83-43A8-AA61-F333958D575C}" dt="2021-02-14T22:14:14.442" v="2603" actId="1076"/>
          <ac:picMkLst>
            <pc:docMk/>
            <pc:sldMk cId="1319765214" sldId="268"/>
            <ac:picMk id="7" creationId="{F2FD771F-323E-42BD-BF76-AD45F643558A}"/>
          </ac:picMkLst>
        </pc:picChg>
        <pc:picChg chg="add del mod">
          <ac:chgData name="Jacobson, Daniel Eugene" userId="8cd1d479-56bc-4e0e-be29-05554a1ede82" providerId="ADAL" clId="{B6FF3C31-9C83-43A8-AA61-F333958D575C}" dt="2021-02-14T22:13:50.876" v="2574" actId="21"/>
          <ac:picMkLst>
            <pc:docMk/>
            <pc:sldMk cId="1319765214" sldId="268"/>
            <ac:picMk id="9" creationId="{037A4929-3222-4811-A6C7-28BD84588497}"/>
          </ac:picMkLst>
        </pc:picChg>
      </pc:sldChg>
      <pc:sldChg chg="addSp delSp modSp new mod">
        <pc:chgData name="Jacobson, Daniel Eugene" userId="8cd1d479-56bc-4e0e-be29-05554a1ede82" providerId="ADAL" clId="{B6FF3C31-9C83-43A8-AA61-F333958D575C}" dt="2021-02-14T22:14:06.221" v="2597" actId="20577"/>
        <pc:sldMkLst>
          <pc:docMk/>
          <pc:sldMk cId="855806430" sldId="269"/>
        </pc:sldMkLst>
        <pc:spChg chg="mod">
          <ac:chgData name="Jacobson, Daniel Eugene" userId="8cd1d479-56bc-4e0e-be29-05554a1ede82" providerId="ADAL" clId="{B6FF3C31-9C83-43A8-AA61-F333958D575C}" dt="2021-02-14T22:14:06.221" v="2597" actId="20577"/>
          <ac:spMkLst>
            <pc:docMk/>
            <pc:sldMk cId="855806430" sldId="269"/>
            <ac:spMk id="2" creationId="{E88F64BA-B251-4579-88C0-91129452E97F}"/>
          </ac:spMkLst>
        </pc:spChg>
        <pc:spChg chg="del">
          <ac:chgData name="Jacobson, Daniel Eugene" userId="8cd1d479-56bc-4e0e-be29-05554a1ede82" providerId="ADAL" clId="{B6FF3C31-9C83-43A8-AA61-F333958D575C}" dt="2021-02-14T22:13:56.800" v="2576"/>
          <ac:spMkLst>
            <pc:docMk/>
            <pc:sldMk cId="855806430" sldId="269"/>
            <ac:spMk id="3" creationId="{9B55AF89-1DD5-46B5-8BA1-ED7CA6AA9723}"/>
          </ac:spMkLst>
        </pc:spChg>
        <pc:picChg chg="add mod">
          <ac:chgData name="Jacobson, Daniel Eugene" userId="8cd1d479-56bc-4e0e-be29-05554a1ede82" providerId="ADAL" clId="{B6FF3C31-9C83-43A8-AA61-F333958D575C}" dt="2021-02-14T22:14:01.069" v="2578" actId="1076"/>
          <ac:picMkLst>
            <pc:docMk/>
            <pc:sldMk cId="855806430" sldId="269"/>
            <ac:picMk id="4" creationId="{1DFE158D-AAA6-4F84-9B34-218E167A7C77}"/>
          </ac:picMkLst>
        </pc:picChg>
      </pc:sldChg>
      <pc:sldChg chg="addSp delSp modSp new mod">
        <pc:chgData name="Jacobson, Daniel Eugene" userId="8cd1d479-56bc-4e0e-be29-05554a1ede82" providerId="ADAL" clId="{B6FF3C31-9C83-43A8-AA61-F333958D575C}" dt="2021-02-14T22:15:58.633" v="2664" actId="1076"/>
        <pc:sldMkLst>
          <pc:docMk/>
          <pc:sldMk cId="1257269301" sldId="270"/>
        </pc:sldMkLst>
        <pc:spChg chg="mod">
          <ac:chgData name="Jacobson, Daniel Eugene" userId="8cd1d479-56bc-4e0e-be29-05554a1ede82" providerId="ADAL" clId="{B6FF3C31-9C83-43A8-AA61-F333958D575C}" dt="2021-02-14T22:14:20.938" v="2624" actId="20577"/>
          <ac:spMkLst>
            <pc:docMk/>
            <pc:sldMk cId="1257269301" sldId="270"/>
            <ac:spMk id="2" creationId="{0B150D0C-ADED-449C-AA96-AB1729FABA56}"/>
          </ac:spMkLst>
        </pc:spChg>
        <pc:spChg chg="del">
          <ac:chgData name="Jacobson, Daniel Eugene" userId="8cd1d479-56bc-4e0e-be29-05554a1ede82" providerId="ADAL" clId="{B6FF3C31-9C83-43A8-AA61-F333958D575C}" dt="2021-02-14T22:15:19.286" v="2625" actId="931"/>
          <ac:spMkLst>
            <pc:docMk/>
            <pc:sldMk cId="1257269301" sldId="270"/>
            <ac:spMk id="3" creationId="{EB05A8AA-8A7B-4FE4-989A-1745C29CFFF7}"/>
          </ac:spMkLst>
        </pc:spChg>
        <pc:picChg chg="add mod">
          <ac:chgData name="Jacobson, Daniel Eugene" userId="8cd1d479-56bc-4e0e-be29-05554a1ede82" providerId="ADAL" clId="{B6FF3C31-9C83-43A8-AA61-F333958D575C}" dt="2021-02-14T22:15:58.633" v="2664" actId="1076"/>
          <ac:picMkLst>
            <pc:docMk/>
            <pc:sldMk cId="1257269301" sldId="270"/>
            <ac:picMk id="5" creationId="{29BD4C12-E883-47AA-95E3-6C8E47B07D3B}"/>
          </ac:picMkLst>
        </pc:picChg>
      </pc:sldChg>
      <pc:sldChg chg="addSp delSp modSp new mod">
        <pc:chgData name="Jacobson, Daniel Eugene" userId="8cd1d479-56bc-4e0e-be29-05554a1ede82" providerId="ADAL" clId="{B6FF3C31-9C83-43A8-AA61-F333958D575C}" dt="2021-02-14T22:15:52.677" v="2662" actId="1076"/>
        <pc:sldMkLst>
          <pc:docMk/>
          <pc:sldMk cId="3101865066" sldId="271"/>
        </pc:sldMkLst>
        <pc:spChg chg="mod">
          <ac:chgData name="Jacobson, Daniel Eugene" userId="8cd1d479-56bc-4e0e-be29-05554a1ede82" providerId="ADAL" clId="{B6FF3C31-9C83-43A8-AA61-F333958D575C}" dt="2021-02-14T22:15:31.728" v="2650" actId="20577"/>
          <ac:spMkLst>
            <pc:docMk/>
            <pc:sldMk cId="3101865066" sldId="271"/>
            <ac:spMk id="2" creationId="{236A620E-BD5A-4024-A8B0-3BA1D89E6A42}"/>
          </ac:spMkLst>
        </pc:spChg>
        <pc:spChg chg="del">
          <ac:chgData name="Jacobson, Daniel Eugene" userId="8cd1d479-56bc-4e0e-be29-05554a1ede82" providerId="ADAL" clId="{B6FF3C31-9C83-43A8-AA61-F333958D575C}" dt="2021-02-14T22:15:36.768" v="2651" actId="931"/>
          <ac:spMkLst>
            <pc:docMk/>
            <pc:sldMk cId="3101865066" sldId="271"/>
            <ac:spMk id="3" creationId="{7A87EA02-7269-49C2-AB03-5A92F8788F2D}"/>
          </ac:spMkLst>
        </pc:spChg>
        <pc:spChg chg="add del mod">
          <ac:chgData name="Jacobson, Daniel Eugene" userId="8cd1d479-56bc-4e0e-be29-05554a1ede82" providerId="ADAL" clId="{B6FF3C31-9C83-43A8-AA61-F333958D575C}" dt="2021-02-14T22:15:43.047" v="2655" actId="931"/>
          <ac:spMkLst>
            <pc:docMk/>
            <pc:sldMk cId="3101865066" sldId="271"/>
            <ac:spMk id="7" creationId="{7CB05B75-6306-444C-A6FF-0D9D4AC0B8F8}"/>
          </ac:spMkLst>
        </pc:spChg>
        <pc:picChg chg="add del mod">
          <ac:chgData name="Jacobson, Daniel Eugene" userId="8cd1d479-56bc-4e0e-be29-05554a1ede82" providerId="ADAL" clId="{B6FF3C31-9C83-43A8-AA61-F333958D575C}" dt="2021-02-14T22:15:38.782" v="2654" actId="478"/>
          <ac:picMkLst>
            <pc:docMk/>
            <pc:sldMk cId="3101865066" sldId="271"/>
            <ac:picMk id="5" creationId="{0159EB75-FEF1-418C-AA3A-DCBE8E8440DF}"/>
          </ac:picMkLst>
        </pc:picChg>
        <pc:picChg chg="add mod">
          <ac:chgData name="Jacobson, Daniel Eugene" userId="8cd1d479-56bc-4e0e-be29-05554a1ede82" providerId="ADAL" clId="{B6FF3C31-9C83-43A8-AA61-F333958D575C}" dt="2021-02-14T22:15:52.677" v="2662" actId="1076"/>
          <ac:picMkLst>
            <pc:docMk/>
            <pc:sldMk cId="3101865066" sldId="271"/>
            <ac:picMk id="9" creationId="{78920EDA-8C99-4110-A4DE-FF003D5B60E1}"/>
          </ac:picMkLst>
        </pc:picChg>
      </pc:sldChg>
      <pc:sldChg chg="addSp delSp modSp new mod">
        <pc:chgData name="Jacobson, Daniel Eugene" userId="8cd1d479-56bc-4e0e-be29-05554a1ede82" providerId="ADAL" clId="{B6FF3C31-9C83-43A8-AA61-F333958D575C}" dt="2021-02-14T22:16:21.683" v="2692" actId="1076"/>
        <pc:sldMkLst>
          <pc:docMk/>
          <pc:sldMk cId="1655842679" sldId="272"/>
        </pc:sldMkLst>
        <pc:spChg chg="mod">
          <ac:chgData name="Jacobson, Daniel Eugene" userId="8cd1d479-56bc-4e0e-be29-05554a1ede82" providerId="ADAL" clId="{B6FF3C31-9C83-43A8-AA61-F333958D575C}" dt="2021-02-14T22:16:04.982" v="2685" actId="20577"/>
          <ac:spMkLst>
            <pc:docMk/>
            <pc:sldMk cId="1655842679" sldId="272"/>
            <ac:spMk id="2" creationId="{D2BCAEEF-859D-4C2C-8703-4AB086A1F780}"/>
          </ac:spMkLst>
        </pc:spChg>
        <pc:spChg chg="del">
          <ac:chgData name="Jacobson, Daniel Eugene" userId="8cd1d479-56bc-4e0e-be29-05554a1ede82" providerId="ADAL" clId="{B6FF3C31-9C83-43A8-AA61-F333958D575C}" dt="2021-02-14T22:16:13.444" v="2686" actId="931"/>
          <ac:spMkLst>
            <pc:docMk/>
            <pc:sldMk cId="1655842679" sldId="272"/>
            <ac:spMk id="3" creationId="{E146CD91-D991-4978-8DF9-A92F37B478F2}"/>
          </ac:spMkLst>
        </pc:spChg>
        <pc:picChg chg="add mod">
          <ac:chgData name="Jacobson, Daniel Eugene" userId="8cd1d479-56bc-4e0e-be29-05554a1ede82" providerId="ADAL" clId="{B6FF3C31-9C83-43A8-AA61-F333958D575C}" dt="2021-02-14T22:16:21.683" v="2692" actId="1076"/>
          <ac:picMkLst>
            <pc:docMk/>
            <pc:sldMk cId="1655842679" sldId="272"/>
            <ac:picMk id="5" creationId="{A02EFAF8-EFE5-4C3E-A722-B04AA950462F}"/>
          </ac:picMkLst>
        </pc:picChg>
      </pc:sldChg>
      <pc:sldChg chg="new del">
        <pc:chgData name="Jacobson, Daniel Eugene" userId="8cd1d479-56bc-4e0e-be29-05554a1ede82" providerId="ADAL" clId="{B6FF3C31-9C83-43A8-AA61-F333958D575C}" dt="2021-02-14T22:16:50.287" v="2703" actId="2696"/>
        <pc:sldMkLst>
          <pc:docMk/>
          <pc:sldMk cId="2452606336" sldId="273"/>
        </pc:sldMkLst>
      </pc:sldChg>
      <pc:sldChg chg="addSp delSp modSp new mod">
        <pc:chgData name="Jacobson, Daniel Eugene" userId="8cd1d479-56bc-4e0e-be29-05554a1ede82" providerId="ADAL" clId="{B6FF3C31-9C83-43A8-AA61-F333958D575C}" dt="2021-02-14T22:16:55.258" v="2723" actId="20577"/>
        <pc:sldMkLst>
          <pc:docMk/>
          <pc:sldMk cId="3421059860" sldId="274"/>
        </pc:sldMkLst>
        <pc:spChg chg="mod">
          <ac:chgData name="Jacobson, Daniel Eugene" userId="8cd1d479-56bc-4e0e-be29-05554a1ede82" providerId="ADAL" clId="{B6FF3C31-9C83-43A8-AA61-F333958D575C}" dt="2021-02-14T22:16:55.258" v="2723" actId="20577"/>
          <ac:spMkLst>
            <pc:docMk/>
            <pc:sldMk cId="3421059860" sldId="274"/>
            <ac:spMk id="2" creationId="{A91252EB-3D6D-4CCA-AA7F-0FD1E8827C08}"/>
          </ac:spMkLst>
        </pc:spChg>
        <pc:spChg chg="del">
          <ac:chgData name="Jacobson, Daniel Eugene" userId="8cd1d479-56bc-4e0e-be29-05554a1ede82" providerId="ADAL" clId="{B6FF3C31-9C83-43A8-AA61-F333958D575C}" dt="2021-02-14T22:16:35.060" v="2695" actId="931"/>
          <ac:spMkLst>
            <pc:docMk/>
            <pc:sldMk cId="3421059860" sldId="274"/>
            <ac:spMk id="3" creationId="{229A0D4A-07D4-4250-B726-5F4280B78F37}"/>
          </ac:spMkLst>
        </pc:spChg>
        <pc:picChg chg="add mod">
          <ac:chgData name="Jacobson, Daniel Eugene" userId="8cd1d479-56bc-4e0e-be29-05554a1ede82" providerId="ADAL" clId="{B6FF3C31-9C83-43A8-AA61-F333958D575C}" dt="2021-02-14T22:16:45.486" v="2702" actId="1076"/>
          <ac:picMkLst>
            <pc:docMk/>
            <pc:sldMk cId="3421059860" sldId="274"/>
            <ac:picMk id="5" creationId="{627B2FEF-BC55-4700-98C3-5FA4FA06C21D}"/>
          </ac:picMkLst>
        </pc:picChg>
      </pc:sldChg>
    </pc:docChg>
  </pc:docChgLst>
  <pc:docChgLst>
    <pc:chgData name="Hansen, Ryan William" userId="S::rwh2@illinois.edu::b2e296d5-be70-4f67-9ec3-61edaee133a6" providerId="AD" clId="Web-{014648FC-9CCC-4976-B87E-B44DAA67CB62}"/>
    <pc:docChg chg="modSld">
      <pc:chgData name="Hansen, Ryan William" userId="S::rwh2@illinois.edu::b2e296d5-be70-4f67-9ec3-61edaee133a6" providerId="AD" clId="Web-{014648FC-9CCC-4976-B87E-B44DAA67CB62}" dt="2021-02-10T02:14:18.454" v="82" actId="20577"/>
      <pc:docMkLst>
        <pc:docMk/>
      </pc:docMkLst>
      <pc:sldChg chg="modSp">
        <pc:chgData name="Hansen, Ryan William" userId="S::rwh2@illinois.edu::b2e296d5-be70-4f67-9ec3-61edaee133a6" providerId="AD" clId="Web-{014648FC-9CCC-4976-B87E-B44DAA67CB62}" dt="2021-02-10T02:10:22.283" v="79" actId="20577"/>
        <pc:sldMkLst>
          <pc:docMk/>
          <pc:sldMk cId="1842473003" sldId="258"/>
        </pc:sldMkLst>
        <pc:spChg chg="mod">
          <ac:chgData name="Hansen, Ryan William" userId="S::rwh2@illinois.edu::b2e296d5-be70-4f67-9ec3-61edaee133a6" providerId="AD" clId="Web-{014648FC-9CCC-4976-B87E-B44DAA67CB62}" dt="2021-02-10T02:10:22.283" v="79" actId="20577"/>
          <ac:spMkLst>
            <pc:docMk/>
            <pc:sldMk cId="1842473003" sldId="258"/>
            <ac:spMk id="3" creationId="{47ECEF4B-E397-4351-A9BC-79A93972B951}"/>
          </ac:spMkLst>
        </pc:spChg>
      </pc:sldChg>
      <pc:sldChg chg="modSp">
        <pc:chgData name="Hansen, Ryan William" userId="S::rwh2@illinois.edu::b2e296d5-be70-4f67-9ec3-61edaee133a6" providerId="AD" clId="Web-{014648FC-9CCC-4976-B87E-B44DAA67CB62}" dt="2021-02-10T02:14:18.454" v="82" actId="20577"/>
        <pc:sldMkLst>
          <pc:docMk/>
          <pc:sldMk cId="3465477957" sldId="259"/>
        </pc:sldMkLst>
        <pc:spChg chg="mod">
          <ac:chgData name="Hansen, Ryan William" userId="S::rwh2@illinois.edu::b2e296d5-be70-4f67-9ec3-61edaee133a6" providerId="AD" clId="Web-{014648FC-9CCC-4976-B87E-B44DAA67CB62}" dt="2021-02-10T02:14:18.454" v="82" actId="20577"/>
          <ac:spMkLst>
            <pc:docMk/>
            <pc:sldMk cId="3465477957" sldId="259"/>
            <ac:spMk id="3" creationId="{4E16507E-D7AA-4E3F-9DC1-65038C2DCCDD}"/>
          </ac:spMkLst>
        </pc:spChg>
      </pc:sldChg>
    </pc:docChg>
  </pc:docChgLst>
  <pc:docChgLst>
    <pc:chgData name="Hansen, Ryan William" userId="S::rwh2@illinois.edu::b2e296d5-be70-4f67-9ec3-61edaee133a6" providerId="AD" clId="Web-{37D3A7C1-6D98-41F5-ADCC-5154A5D45E5C}"/>
    <pc:docChg chg="addSld modSld sldOrd">
      <pc:chgData name="Hansen, Ryan William" userId="S::rwh2@illinois.edu::b2e296d5-be70-4f67-9ec3-61edaee133a6" providerId="AD" clId="Web-{37D3A7C1-6D98-41F5-ADCC-5154A5D45E5C}" dt="2021-02-10T02:17:16.777" v="9" actId="20577"/>
      <pc:docMkLst>
        <pc:docMk/>
      </pc:docMkLst>
      <pc:sldChg chg="modSp new ord">
        <pc:chgData name="Hansen, Ryan William" userId="S::rwh2@illinois.edu::b2e296d5-be70-4f67-9ec3-61edaee133a6" providerId="AD" clId="Web-{37D3A7C1-6D98-41F5-ADCC-5154A5D45E5C}" dt="2021-02-10T02:17:16.777" v="9" actId="20577"/>
        <pc:sldMkLst>
          <pc:docMk/>
          <pc:sldMk cId="1706063257" sldId="264"/>
        </pc:sldMkLst>
        <pc:spChg chg="mod">
          <ac:chgData name="Hansen, Ryan William" userId="S::rwh2@illinois.edu::b2e296d5-be70-4f67-9ec3-61edaee133a6" providerId="AD" clId="Web-{37D3A7C1-6D98-41F5-ADCC-5154A5D45E5C}" dt="2021-02-10T02:17:16.777" v="9" actId="20577"/>
          <ac:spMkLst>
            <pc:docMk/>
            <pc:sldMk cId="1706063257" sldId="264"/>
            <ac:spMk id="2" creationId="{CBBEBFBA-6E9F-4DB3-843E-2134DDD5A355}"/>
          </ac:spMkLst>
        </pc:spChg>
      </pc:sldChg>
    </pc:docChg>
  </pc:docChgLst>
  <pc:docChgLst>
    <pc:chgData name="Hansen, Ryan William" userId="S::rwh2@illinois.edu::b2e296d5-be70-4f67-9ec3-61edaee133a6" providerId="AD" clId="Web-{49A496B1-3A0E-4E20-A691-145BBCEB1F4F}"/>
    <pc:docChg chg="addSld modSld">
      <pc:chgData name="Hansen, Ryan William" userId="S::rwh2@illinois.edu::b2e296d5-be70-4f67-9ec3-61edaee133a6" providerId="AD" clId="Web-{49A496B1-3A0E-4E20-A691-145BBCEB1F4F}" dt="2021-02-10T03:40:09.240" v="380" actId="20577"/>
      <pc:docMkLst>
        <pc:docMk/>
      </pc:docMkLst>
      <pc:sldChg chg="modSp">
        <pc:chgData name="Hansen, Ryan William" userId="S::rwh2@illinois.edu::b2e296d5-be70-4f67-9ec3-61edaee133a6" providerId="AD" clId="Web-{49A496B1-3A0E-4E20-A691-145BBCEB1F4F}" dt="2021-02-10T03:32:10.694" v="296" actId="20577"/>
        <pc:sldMkLst>
          <pc:docMk/>
          <pc:sldMk cId="1842473003" sldId="258"/>
        </pc:sldMkLst>
        <pc:spChg chg="mod">
          <ac:chgData name="Hansen, Ryan William" userId="S::rwh2@illinois.edu::b2e296d5-be70-4f67-9ec3-61edaee133a6" providerId="AD" clId="Web-{49A496B1-3A0E-4E20-A691-145BBCEB1F4F}" dt="2021-02-10T03:26:13.820" v="249" actId="20577"/>
          <ac:spMkLst>
            <pc:docMk/>
            <pc:sldMk cId="1842473003" sldId="258"/>
            <ac:spMk id="2" creationId="{57D888FD-88A8-4E21-B6C7-083F7367AD6B}"/>
          </ac:spMkLst>
        </pc:spChg>
        <pc:spChg chg="mod">
          <ac:chgData name="Hansen, Ryan William" userId="S::rwh2@illinois.edu::b2e296d5-be70-4f67-9ec3-61edaee133a6" providerId="AD" clId="Web-{49A496B1-3A0E-4E20-A691-145BBCEB1F4F}" dt="2021-02-10T03:32:10.694" v="296" actId="20577"/>
          <ac:spMkLst>
            <pc:docMk/>
            <pc:sldMk cId="1842473003" sldId="258"/>
            <ac:spMk id="3" creationId="{47ECEF4B-E397-4351-A9BC-79A93972B951}"/>
          </ac:spMkLst>
        </pc:spChg>
      </pc:sldChg>
      <pc:sldChg chg="modSp">
        <pc:chgData name="Hansen, Ryan William" userId="S::rwh2@illinois.edu::b2e296d5-be70-4f67-9ec3-61edaee133a6" providerId="AD" clId="Web-{49A496B1-3A0E-4E20-A691-145BBCEB1F4F}" dt="2021-02-10T03:32:25.788" v="299" actId="20577"/>
        <pc:sldMkLst>
          <pc:docMk/>
          <pc:sldMk cId="1706063257" sldId="264"/>
        </pc:sldMkLst>
        <pc:spChg chg="mod">
          <ac:chgData name="Hansen, Ryan William" userId="S::rwh2@illinois.edu::b2e296d5-be70-4f67-9ec3-61edaee133a6" providerId="AD" clId="Web-{49A496B1-3A0E-4E20-A691-145BBCEB1F4F}" dt="2021-02-10T03:32:25.788" v="299" actId="20577"/>
          <ac:spMkLst>
            <pc:docMk/>
            <pc:sldMk cId="1706063257" sldId="264"/>
            <ac:spMk id="3" creationId="{793B1ED5-626C-4281-88C1-D63976E30B42}"/>
          </ac:spMkLst>
        </pc:spChg>
      </pc:sldChg>
      <pc:sldChg chg="modSp new">
        <pc:chgData name="Hansen, Ryan William" userId="S::rwh2@illinois.edu::b2e296d5-be70-4f67-9ec3-61edaee133a6" providerId="AD" clId="Web-{49A496B1-3A0E-4E20-A691-145BBCEB1F4F}" dt="2021-02-10T03:40:09.240" v="380" actId="20577"/>
        <pc:sldMkLst>
          <pc:docMk/>
          <pc:sldMk cId="3570229539" sldId="266"/>
        </pc:sldMkLst>
        <pc:spChg chg="mod">
          <ac:chgData name="Hansen, Ryan William" userId="S::rwh2@illinois.edu::b2e296d5-be70-4f67-9ec3-61edaee133a6" providerId="AD" clId="Web-{49A496B1-3A0E-4E20-A691-145BBCEB1F4F}" dt="2021-02-10T03:35:14.460" v="357" actId="20577"/>
          <ac:spMkLst>
            <pc:docMk/>
            <pc:sldMk cId="3570229539" sldId="266"/>
            <ac:spMk id="2" creationId="{D4F7FA30-F1BB-4AFB-9025-FD3B7683EA2F}"/>
          </ac:spMkLst>
        </pc:spChg>
        <pc:spChg chg="mod">
          <ac:chgData name="Hansen, Ryan William" userId="S::rwh2@illinois.edu::b2e296d5-be70-4f67-9ec3-61edaee133a6" providerId="AD" clId="Web-{49A496B1-3A0E-4E20-A691-145BBCEB1F4F}" dt="2021-02-10T03:40:09.240" v="380" actId="20577"/>
          <ac:spMkLst>
            <pc:docMk/>
            <pc:sldMk cId="3570229539" sldId="266"/>
            <ac:spMk id="3" creationId="{598A1AC0-A8CC-484C-B215-CC6E0075D6EA}"/>
          </ac:spMkLst>
        </pc:spChg>
      </pc:sldChg>
    </pc:docChg>
  </pc:docChgLst>
  <pc:docChgLst>
    <pc:chgData name="Hansen, Ryan William" userId="S::rwh2@illinois.edu::b2e296d5-be70-4f67-9ec3-61edaee133a6" providerId="AD" clId="Web-{785EABB6-7379-45AA-B336-08BA7D7CEA5B}"/>
    <pc:docChg chg="modSld">
      <pc:chgData name="Hansen, Ryan William" userId="S::rwh2@illinois.edu::b2e296d5-be70-4f67-9ec3-61edaee133a6" providerId="AD" clId="Web-{785EABB6-7379-45AA-B336-08BA7D7CEA5B}" dt="2021-02-11T00:16:24.043" v="15" actId="20577"/>
      <pc:docMkLst>
        <pc:docMk/>
      </pc:docMkLst>
      <pc:sldChg chg="modSp">
        <pc:chgData name="Hansen, Ryan William" userId="S::rwh2@illinois.edu::b2e296d5-be70-4f67-9ec3-61edaee133a6" providerId="AD" clId="Web-{785EABB6-7379-45AA-B336-08BA7D7CEA5B}" dt="2021-02-11T00:16:24.043" v="15" actId="20577"/>
        <pc:sldMkLst>
          <pc:docMk/>
          <pc:sldMk cId="1706063257" sldId="264"/>
        </pc:sldMkLst>
        <pc:spChg chg="mod">
          <ac:chgData name="Hansen, Ryan William" userId="S::rwh2@illinois.edu::b2e296d5-be70-4f67-9ec3-61edaee133a6" providerId="AD" clId="Web-{785EABB6-7379-45AA-B336-08BA7D7CEA5B}" dt="2021-02-11T00:16:24.043" v="15" actId="20577"/>
          <ac:spMkLst>
            <pc:docMk/>
            <pc:sldMk cId="1706063257" sldId="264"/>
            <ac:spMk id="3" creationId="{793B1ED5-626C-4281-88C1-D63976E30B42}"/>
          </ac:spMkLst>
        </pc:spChg>
      </pc:sldChg>
    </pc:docChg>
  </pc:docChgLst>
  <pc:docChgLst>
    <pc:chgData name="Hansen, Ryan William" userId="S::rwh2@illinois.edu::b2e296d5-be70-4f67-9ec3-61edaee133a6" providerId="AD" clId="Web-{49D05DE5-4FB6-4B21-3F34-DDAD0940318C}"/>
    <pc:docChg chg="delSld modSld">
      <pc:chgData name="Hansen, Ryan William" userId="S::rwh2@illinois.edu::b2e296d5-be70-4f67-9ec3-61edaee133a6" providerId="AD" clId="Web-{49D05DE5-4FB6-4B21-3F34-DDAD0940318C}" dt="2021-02-11T21:35:58.053" v="21" actId="20577"/>
      <pc:docMkLst>
        <pc:docMk/>
      </pc:docMkLst>
      <pc:sldChg chg="modSp">
        <pc:chgData name="Hansen, Ryan William" userId="S::rwh2@illinois.edu::b2e296d5-be70-4f67-9ec3-61edaee133a6" providerId="AD" clId="Web-{49D05DE5-4FB6-4B21-3F34-DDAD0940318C}" dt="2021-02-11T21:35:58.053" v="21" actId="20577"/>
        <pc:sldMkLst>
          <pc:docMk/>
          <pc:sldMk cId="1842473003" sldId="258"/>
        </pc:sldMkLst>
        <pc:spChg chg="mod">
          <ac:chgData name="Hansen, Ryan William" userId="S::rwh2@illinois.edu::b2e296d5-be70-4f67-9ec3-61edaee133a6" providerId="AD" clId="Web-{49D05DE5-4FB6-4B21-3F34-DDAD0940318C}" dt="2021-02-11T21:35:58.053" v="21" actId="20577"/>
          <ac:spMkLst>
            <pc:docMk/>
            <pc:sldMk cId="1842473003" sldId="258"/>
            <ac:spMk id="3" creationId="{47ECEF4B-E397-4351-A9BC-79A93972B951}"/>
          </ac:spMkLst>
        </pc:spChg>
      </pc:sldChg>
      <pc:sldChg chg="modSp">
        <pc:chgData name="Hansen, Ryan William" userId="S::rwh2@illinois.edu::b2e296d5-be70-4f67-9ec3-61edaee133a6" providerId="AD" clId="Web-{49D05DE5-4FB6-4B21-3F34-DDAD0940318C}" dt="2021-02-11T21:30:54.387" v="3" actId="20577"/>
        <pc:sldMkLst>
          <pc:docMk/>
          <pc:sldMk cId="1706063257" sldId="264"/>
        </pc:sldMkLst>
        <pc:spChg chg="mod">
          <ac:chgData name="Hansen, Ryan William" userId="S::rwh2@illinois.edu::b2e296d5-be70-4f67-9ec3-61edaee133a6" providerId="AD" clId="Web-{49D05DE5-4FB6-4B21-3F34-DDAD0940318C}" dt="2021-02-11T21:30:54.387" v="3" actId="20577"/>
          <ac:spMkLst>
            <pc:docMk/>
            <pc:sldMk cId="1706063257" sldId="264"/>
            <ac:spMk id="3" creationId="{793B1ED5-626C-4281-88C1-D63976E30B42}"/>
          </ac:spMkLst>
        </pc:spChg>
      </pc:sldChg>
      <pc:sldChg chg="del">
        <pc:chgData name="Hansen, Ryan William" userId="S::rwh2@illinois.edu::b2e296d5-be70-4f67-9ec3-61edaee133a6" providerId="AD" clId="Web-{49D05DE5-4FB6-4B21-3F34-DDAD0940318C}" dt="2021-02-11T20:50:31.644" v="0"/>
        <pc:sldMkLst>
          <pc:docMk/>
          <pc:sldMk cId="3570229539" sldId="266"/>
        </pc:sldMkLst>
      </pc:sldChg>
    </pc:docChg>
  </pc:docChgLst>
  <pc:docChgLst>
    <pc:chgData name="Jacobson, Daniel Eugene" userId="S::dej3@illinois.edu::8cd1d479-56bc-4e0e-be29-05554a1ede82" providerId="AD" clId="Web-{3F222BD4-4EE3-4566-AA8F-13CFA65A56F8}"/>
    <pc:docChg chg="addSld modSld addMainMaster delMainMaster">
      <pc:chgData name="Jacobson, Daniel Eugene" userId="S::dej3@illinois.edu::8cd1d479-56bc-4e0e-be29-05554a1ede82" providerId="AD" clId="Web-{3F222BD4-4EE3-4566-AA8F-13CFA65A56F8}" dt="2021-02-09T19:09:42.095" v="6"/>
      <pc:docMkLst>
        <pc:docMk/>
      </pc:docMkLst>
      <pc:sldChg chg="addSp modSp mod setBg modClrScheme chgLayout">
        <pc:chgData name="Jacobson, Daniel Eugene" userId="S::dej3@illinois.edu::8cd1d479-56bc-4e0e-be29-05554a1ede82" providerId="AD" clId="Web-{3F222BD4-4EE3-4566-AA8F-13CFA65A56F8}" dt="2021-02-09T19:09:21.908" v="5"/>
        <pc:sldMkLst>
          <pc:docMk/>
          <pc:sldMk cId="109857222" sldId="256"/>
        </pc:sldMkLst>
        <pc:spChg chg="mod">
          <ac:chgData name="Jacobson, Daniel Eugene" userId="S::dej3@illinois.edu::8cd1d479-56bc-4e0e-be29-05554a1ede82" providerId="AD" clId="Web-{3F222BD4-4EE3-4566-AA8F-13CFA65A56F8}" dt="2021-02-09T19:09:21.908" v="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cobson, Daniel Eugene" userId="S::dej3@illinois.edu::8cd1d479-56bc-4e0e-be29-05554a1ede82" providerId="AD" clId="Web-{3F222BD4-4EE3-4566-AA8F-13CFA65A56F8}" dt="2021-02-09T19:09:21.908" v="5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acobson, Daniel Eugene" userId="S::dej3@illinois.edu::8cd1d479-56bc-4e0e-be29-05554a1ede82" providerId="AD" clId="Web-{3F222BD4-4EE3-4566-AA8F-13CFA65A56F8}" dt="2021-02-09T19:09:21.908" v="5"/>
          <ac:spMkLst>
            <pc:docMk/>
            <pc:sldMk cId="109857222" sldId="256"/>
            <ac:spMk id="8" creationId="{F1C4E306-BC28-4A7B-871B-1926F6FA6EF3}"/>
          </ac:spMkLst>
        </pc:spChg>
        <pc:spChg chg="add">
          <ac:chgData name="Jacobson, Daniel Eugene" userId="S::dej3@illinois.edu::8cd1d479-56bc-4e0e-be29-05554a1ede82" providerId="AD" clId="Web-{3F222BD4-4EE3-4566-AA8F-13CFA65A56F8}" dt="2021-02-09T19:09:21.908" v="5"/>
          <ac:spMkLst>
            <pc:docMk/>
            <pc:sldMk cId="109857222" sldId="256"/>
            <ac:spMk id="10" creationId="{C3ECC9B4-989C-4F71-A6BC-DEBC1D9FD0BD}"/>
          </ac:spMkLst>
        </pc:spChg>
        <pc:spChg chg="add">
          <ac:chgData name="Jacobson, Daniel Eugene" userId="S::dej3@illinois.edu::8cd1d479-56bc-4e0e-be29-05554a1ede82" providerId="AD" clId="Web-{3F222BD4-4EE3-4566-AA8F-13CFA65A56F8}" dt="2021-02-09T19:09:21.908" v="5"/>
          <ac:spMkLst>
            <pc:docMk/>
            <pc:sldMk cId="109857222" sldId="256"/>
            <ac:spMk id="12" creationId="{7948E8DE-A931-4EF0-BE1D-F1027474099B}"/>
          </ac:spMkLst>
        </pc:spChg>
        <pc:spChg chg="add">
          <ac:chgData name="Jacobson, Daniel Eugene" userId="S::dej3@illinois.edu::8cd1d479-56bc-4e0e-be29-05554a1ede82" providerId="AD" clId="Web-{3F222BD4-4EE3-4566-AA8F-13CFA65A56F8}" dt="2021-02-09T19:09:21.908" v="5"/>
          <ac:spMkLst>
            <pc:docMk/>
            <pc:sldMk cId="109857222" sldId="256"/>
            <ac:spMk id="14" creationId="{B0E4BB4F-99AB-4C4E-A763-C5AC5273DF5D}"/>
          </ac:spMkLst>
        </pc:spChg>
      </pc:sldChg>
      <pc:sldChg chg="new">
        <pc:chgData name="Jacobson, Daniel Eugene" userId="S::dej3@illinois.edu::8cd1d479-56bc-4e0e-be29-05554a1ede82" providerId="AD" clId="Web-{3F222BD4-4EE3-4566-AA8F-13CFA65A56F8}" dt="2021-02-09T19:09:42.095" v="6"/>
        <pc:sldMkLst>
          <pc:docMk/>
          <pc:sldMk cId="660372736" sldId="257"/>
        </pc:sldMkLst>
      </pc:sldChg>
      <pc:sldMasterChg chg="del delSldLayout">
        <pc:chgData name="Jacobson, Daniel Eugene" userId="S::dej3@illinois.edu::8cd1d479-56bc-4e0e-be29-05554a1ede82" providerId="AD" clId="Web-{3F222BD4-4EE3-4566-AA8F-13CFA65A56F8}" dt="2021-02-09T19:09:21.908" v="5"/>
        <pc:sldMasterMkLst>
          <pc:docMk/>
          <pc:sldMasterMk cId="2460954070" sldId="2147483660"/>
        </pc:sldMasterMkLst>
        <pc:sldLayoutChg chg="del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Jacobson, Daniel Eugene" userId="S::dej3@illinois.edu::8cd1d479-56bc-4e0e-be29-05554a1ede82" providerId="AD" clId="Web-{3F222BD4-4EE3-4566-AA8F-13CFA65A56F8}" dt="2021-02-09T19:09:21.908" v="5"/>
        <pc:sldMasterMkLst>
          <pc:docMk/>
          <pc:sldMasterMk cId="1423337283" sldId="2147483685"/>
        </pc:sldMasterMkLst>
        <pc:sldLayoutChg chg="add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1423337283" sldId="2147483685"/>
            <pc:sldLayoutMk cId="4198621207" sldId="2147483674"/>
          </pc:sldLayoutMkLst>
        </pc:sldLayoutChg>
        <pc:sldLayoutChg chg="add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1423337283" sldId="2147483685"/>
            <pc:sldLayoutMk cId="3502904444" sldId="2147483675"/>
          </pc:sldLayoutMkLst>
        </pc:sldLayoutChg>
        <pc:sldLayoutChg chg="add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1423337283" sldId="2147483685"/>
            <pc:sldLayoutMk cId="55691085" sldId="2147483676"/>
          </pc:sldLayoutMkLst>
        </pc:sldLayoutChg>
        <pc:sldLayoutChg chg="add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1423337283" sldId="2147483685"/>
            <pc:sldLayoutMk cId="3053393170" sldId="2147483677"/>
          </pc:sldLayoutMkLst>
        </pc:sldLayoutChg>
        <pc:sldLayoutChg chg="add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1423337283" sldId="2147483685"/>
            <pc:sldLayoutMk cId="3320484249" sldId="2147483678"/>
          </pc:sldLayoutMkLst>
        </pc:sldLayoutChg>
        <pc:sldLayoutChg chg="add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1423337283" sldId="2147483685"/>
            <pc:sldLayoutMk cId="1856461756" sldId="2147483679"/>
          </pc:sldLayoutMkLst>
        </pc:sldLayoutChg>
        <pc:sldLayoutChg chg="add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1423337283" sldId="2147483685"/>
            <pc:sldLayoutMk cId="2119628671" sldId="2147483680"/>
          </pc:sldLayoutMkLst>
        </pc:sldLayoutChg>
        <pc:sldLayoutChg chg="add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1423337283" sldId="2147483685"/>
            <pc:sldLayoutMk cId="3076328462" sldId="2147483681"/>
          </pc:sldLayoutMkLst>
        </pc:sldLayoutChg>
        <pc:sldLayoutChg chg="add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1423337283" sldId="2147483685"/>
            <pc:sldLayoutMk cId="2598797854" sldId="2147483682"/>
          </pc:sldLayoutMkLst>
        </pc:sldLayoutChg>
        <pc:sldLayoutChg chg="add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1423337283" sldId="2147483685"/>
            <pc:sldLayoutMk cId="931942643" sldId="2147483683"/>
          </pc:sldLayoutMkLst>
        </pc:sldLayoutChg>
        <pc:sldLayoutChg chg="add">
          <pc:chgData name="Jacobson, Daniel Eugene" userId="S::dej3@illinois.edu::8cd1d479-56bc-4e0e-be29-05554a1ede82" providerId="AD" clId="Web-{3F222BD4-4EE3-4566-AA8F-13CFA65A56F8}" dt="2021-02-09T19:09:21.908" v="5"/>
          <pc:sldLayoutMkLst>
            <pc:docMk/>
            <pc:sldMasterMk cId="1423337283" sldId="2147483685"/>
            <pc:sldLayoutMk cId="991595453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62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6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9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8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2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893" y="1238250"/>
            <a:ext cx="7003107" cy="4381500"/>
          </a:xfrm>
        </p:spPr>
        <p:txBody>
          <a:bodyPr anchor="ctr">
            <a:normAutofit/>
          </a:bodyPr>
          <a:lstStyle/>
          <a:p>
            <a:r>
              <a:rPr lang="en-US" sz="7200">
                <a:cs typeface="Calibri Light"/>
              </a:rPr>
              <a:t>Propulsion Selection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1575" y="1238250"/>
            <a:ext cx="3000375" cy="438150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64BA-B251-4579-88C0-91129452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Ferry Mission Plots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1DFE158D-AAA6-4F84-9B34-218E167A7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043" y="2010319"/>
            <a:ext cx="5925311" cy="44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0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D0C-ADED-449C-AA96-AB1729FA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Mission Plots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29BD4C12-E883-47AA-95E3-6C8E47B0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82" y="1605064"/>
            <a:ext cx="9553835" cy="4791845"/>
          </a:xfrm>
        </p:spPr>
      </p:pic>
    </p:spTree>
    <p:extLst>
      <p:ext uri="{BB962C8B-B14F-4D97-AF65-F5344CB8AC3E}">
        <p14:creationId xmlns:p14="http://schemas.microsoft.com/office/powerpoint/2010/main" val="125726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620E-BD5A-4024-A8B0-3BA1D89E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Mission Plots</a:t>
            </a:r>
          </a:p>
        </p:txBody>
      </p:sp>
      <p:pic>
        <p:nvPicPr>
          <p:cNvPr id="9" name="Content Placeholder 8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78920EDA-8C99-4110-A4DE-FF003D5B6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64" y="1605064"/>
            <a:ext cx="9922335" cy="4976671"/>
          </a:xfrm>
        </p:spPr>
      </p:pic>
    </p:spTree>
    <p:extLst>
      <p:ext uri="{BB962C8B-B14F-4D97-AF65-F5344CB8AC3E}">
        <p14:creationId xmlns:p14="http://schemas.microsoft.com/office/powerpoint/2010/main" val="310186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AEEF-859D-4C2C-8703-4AB086A1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Mission Plots</a:t>
            </a:r>
          </a:p>
        </p:txBody>
      </p:sp>
      <p:pic>
        <p:nvPicPr>
          <p:cNvPr id="5" name="Content Placeholder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02EFAF8-EFE5-4C3E-A722-B04AA9504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96" y="1728216"/>
            <a:ext cx="9650807" cy="4840483"/>
          </a:xfrm>
        </p:spPr>
      </p:pic>
    </p:spTree>
    <p:extLst>
      <p:ext uri="{BB962C8B-B14F-4D97-AF65-F5344CB8AC3E}">
        <p14:creationId xmlns:p14="http://schemas.microsoft.com/office/powerpoint/2010/main" val="165584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52EB-3D6D-4CCA-AA7F-0FD1E882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Mission Plots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627B2FEF-BC55-4700-98C3-5FA4FA06C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52" y="1728216"/>
            <a:ext cx="9838159" cy="4934451"/>
          </a:xfrm>
        </p:spPr>
      </p:pic>
    </p:spTree>
    <p:extLst>
      <p:ext uri="{BB962C8B-B14F-4D97-AF65-F5344CB8AC3E}">
        <p14:creationId xmlns:p14="http://schemas.microsoft.com/office/powerpoint/2010/main" val="342105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2727-8AA1-48A1-9FBB-CF0099C8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Turbofan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D110-BE8E-4354-B606-C0C7D89A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Best SFC and Thrust combination</a:t>
            </a:r>
          </a:p>
          <a:p>
            <a:r>
              <a:rPr lang="en-US"/>
              <a:t>Allows ROC and performance at high altitudes</a:t>
            </a:r>
          </a:p>
          <a:p>
            <a:r>
              <a:rPr lang="en-US"/>
              <a:t>Turbofan allows us to place within tail</a:t>
            </a:r>
          </a:p>
          <a:p>
            <a:pPr lvl="1"/>
            <a:r>
              <a:rPr lang="en-US"/>
              <a:t>Balances out CG with weaponry if placed in nose</a:t>
            </a:r>
          </a:p>
          <a:p>
            <a:pPr lvl="1"/>
            <a:r>
              <a:rPr lang="en-US"/>
              <a:t>Frees  up space to use on wings</a:t>
            </a:r>
          </a:p>
          <a:p>
            <a:r>
              <a:rPr lang="en-US"/>
              <a:t>Single Turbofan- twin: too powerful/not necessary (A10)</a:t>
            </a:r>
          </a:p>
          <a:p>
            <a:pPr lvl="1"/>
            <a:r>
              <a:rPr lang="en-US"/>
              <a:t>Unless FJ144/SNECMA </a:t>
            </a:r>
            <a:r>
              <a:rPr lang="en-US" err="1"/>
              <a:t>Turbomeca</a:t>
            </a:r>
            <a:r>
              <a:rPr lang="en-US"/>
              <a:t> </a:t>
            </a:r>
            <a:r>
              <a:rPr lang="en-US" err="1"/>
              <a:t>Larzac</a:t>
            </a:r>
            <a:r>
              <a:rPr lang="en-US"/>
              <a:t> – high ramp weight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7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5E49-D47E-4C98-8306-7A43179F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 of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F3000-FDF3-4855-A746-85C6633F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2- allows survivability for flare ups/austere field mishaps</a:t>
            </a:r>
          </a:p>
          <a:p>
            <a:pPr lvl="1"/>
            <a:r>
              <a:rPr lang="en-US"/>
              <a:t> MRW (Turbofans (</a:t>
            </a:r>
            <a:r>
              <a:rPr lang="en-US" err="1"/>
              <a:t>lbs</a:t>
            </a:r>
            <a:r>
              <a:rPr lang="en-US"/>
              <a:t>)): </a:t>
            </a:r>
          </a:p>
          <a:p>
            <a:pPr lvl="2"/>
            <a:r>
              <a:rPr lang="en-US"/>
              <a:t>A10= 50000</a:t>
            </a:r>
          </a:p>
          <a:p>
            <a:pPr lvl="2"/>
            <a:r>
              <a:rPr lang="en-US"/>
              <a:t>T4 = 16535</a:t>
            </a:r>
          </a:p>
          <a:p>
            <a:pPr lvl="2"/>
            <a:r>
              <a:rPr lang="en-US"/>
              <a:t>Alpha jet = 16535</a:t>
            </a:r>
          </a:p>
          <a:p>
            <a:pPr lvl="1"/>
            <a:r>
              <a:rPr lang="en-US"/>
              <a:t>Decreases wing weight availability, loads on tail/wings/stabilizer</a:t>
            </a:r>
          </a:p>
        </p:txBody>
      </p:sp>
    </p:spTree>
    <p:extLst>
      <p:ext uri="{BB962C8B-B14F-4D97-AF65-F5344CB8AC3E}">
        <p14:creationId xmlns:p14="http://schemas.microsoft.com/office/powerpoint/2010/main" val="79112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BD5A-0CCD-4396-BFCF-B07DA1EE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 of engines-1-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BEFD-01E9-476B-81D1-1592BE48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1- is problematic if flare ups</a:t>
            </a:r>
          </a:p>
          <a:p>
            <a:pPr lvl="1"/>
            <a:r>
              <a:rPr lang="en-US"/>
              <a:t>MRW (Turbofans (</a:t>
            </a:r>
            <a:r>
              <a:rPr lang="en-US" err="1"/>
              <a:t>lbs</a:t>
            </a:r>
            <a:r>
              <a:rPr lang="en-US"/>
              <a:t>))</a:t>
            </a:r>
          </a:p>
          <a:p>
            <a:pPr lvl="2"/>
            <a:r>
              <a:rPr lang="en-US"/>
              <a:t>L39  = 13227</a:t>
            </a:r>
          </a:p>
          <a:p>
            <a:pPr lvl="2"/>
            <a:r>
              <a:rPr lang="en-US"/>
              <a:t>M345  = 9921</a:t>
            </a:r>
          </a:p>
          <a:p>
            <a:pPr lvl="1"/>
            <a:r>
              <a:rPr lang="en-US"/>
              <a:t>Allows access to wings, generally lighter based on data</a:t>
            </a:r>
          </a:p>
          <a:p>
            <a:pPr lvl="1"/>
            <a:r>
              <a:rPr lang="en-US"/>
              <a:t>Thinking of configuring gun on nose, using engine weight to balance the cg towards the back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8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D0E8-F9BC-4674-943F-4F451627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Turbojet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D77F-34A4-4663-9105-6D8296E8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Inefficient, expensive, not reasonable for this mission</a:t>
            </a:r>
          </a:p>
          <a:p>
            <a:r>
              <a:rPr lang="en-US"/>
              <a:t>Poor SFC and leads to turbofan discussion</a:t>
            </a:r>
          </a:p>
          <a:p>
            <a:r>
              <a:rPr lang="en-US"/>
              <a:t>Similarity analysis based: </a:t>
            </a:r>
          </a:p>
          <a:p>
            <a:pPr lvl="1"/>
            <a:r>
              <a:rPr lang="en-US"/>
              <a:t>A1 MRW= 25000 </a:t>
            </a:r>
            <a:r>
              <a:rPr lang="en-US" err="1"/>
              <a:t>lbs</a:t>
            </a:r>
            <a:endParaRPr lang="en-US"/>
          </a:p>
          <a:p>
            <a:pPr lvl="1"/>
            <a:r>
              <a:rPr lang="en-US"/>
              <a:t>SU25 MRW = 42549 </a:t>
            </a:r>
            <a:r>
              <a:rPr lang="en-US" err="1"/>
              <a:t>lbs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4DEA-53D1-4468-8373-98D91000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Turbojet (J85- best option of jets)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28D1-4C0B-4BA7-9199-3BB35894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Ramp weight:  11616 </a:t>
            </a:r>
            <a:r>
              <a:rPr lang="en-US" err="1"/>
              <a:t>lbs</a:t>
            </a:r>
            <a:endParaRPr lang="en-US"/>
          </a:p>
          <a:p>
            <a:r>
              <a:rPr lang="en-US"/>
              <a:t>Empty weight: 4133.59 </a:t>
            </a:r>
            <a:r>
              <a:rPr lang="en-US" err="1"/>
              <a:t>lbs</a:t>
            </a:r>
            <a:endParaRPr lang="en-US"/>
          </a:p>
          <a:p>
            <a:r>
              <a:rPr lang="en-US"/>
              <a:t>Fuel weight: 5682 </a:t>
            </a:r>
            <a:r>
              <a:rPr lang="en-US" err="1"/>
              <a:t>lbs</a:t>
            </a:r>
            <a:endParaRPr lang="en-US"/>
          </a:p>
          <a:p>
            <a:r>
              <a:rPr lang="en-US"/>
              <a:t>Speed: 430 knots- A-37 Dragonfly</a:t>
            </a:r>
          </a:p>
          <a:p>
            <a:r>
              <a:rPr lang="en-US"/>
              <a:t>Thrust/power/engine: 3000 </a:t>
            </a:r>
            <a:r>
              <a:rPr lang="en-US" err="1"/>
              <a:t>lbs</a:t>
            </a:r>
            <a:endParaRPr lang="en-US"/>
          </a:p>
          <a:p>
            <a:r>
              <a:rPr lang="en-US"/>
              <a:t>SFC: .96</a:t>
            </a:r>
          </a:p>
          <a:p>
            <a:r>
              <a:rPr lang="en-US"/>
              <a:t>Thrust/W: 7.36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6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BFBA-6E9F-4DB3-843E-2134DDD5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Turboprop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B1ED5-626C-4281-88C1-D63976E30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Operate well in austere fields</a:t>
            </a:r>
          </a:p>
          <a:p>
            <a:r>
              <a:rPr lang="en-US"/>
              <a:t>Single-prop: Interferes with nose cannon</a:t>
            </a:r>
          </a:p>
          <a:p>
            <a:r>
              <a:rPr lang="en-US"/>
              <a:t>Less efficient at higher altitudes</a:t>
            </a:r>
          </a:p>
          <a:p>
            <a:r>
              <a:rPr lang="en-US"/>
              <a:t>Fly at lower speeds 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6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88FD-88A8-4E21-B6C7-083F7367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Turboprop (PT6- best option for single-engine props)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CEF4B-E397-4351-A9BC-79A93972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Ramp weight: </a:t>
            </a:r>
            <a:r>
              <a:rPr lang="en-US" dirty="0"/>
              <a:t>13258 </a:t>
            </a:r>
            <a:r>
              <a:rPr lang="en-US" err="1"/>
              <a:t>lb</a:t>
            </a:r>
            <a:endParaRPr lang="en-US" dirty="0" err="1"/>
          </a:p>
          <a:p>
            <a:r>
              <a:rPr lang="en-US"/>
              <a:t>Empty weight: </a:t>
            </a:r>
            <a:r>
              <a:rPr lang="en-US" dirty="0"/>
              <a:t>7065 </a:t>
            </a:r>
            <a:r>
              <a:rPr lang="en-US" err="1"/>
              <a:t>lb</a:t>
            </a:r>
            <a:endParaRPr lang="en-US" dirty="0" err="1"/>
          </a:p>
          <a:p>
            <a:r>
              <a:rPr lang="en-US"/>
              <a:t>Fuel weight: </a:t>
            </a:r>
            <a:r>
              <a:rPr lang="en-US" dirty="0"/>
              <a:t>4393 </a:t>
            </a:r>
            <a:r>
              <a:rPr lang="en-US" err="1"/>
              <a:t>lb</a:t>
            </a:r>
            <a:endParaRPr lang="en-US" dirty="0" err="1"/>
          </a:p>
          <a:p>
            <a:r>
              <a:rPr lang="en-US"/>
              <a:t>Speed: 280 knots (Super Tucano)</a:t>
            </a:r>
          </a:p>
          <a:p>
            <a:r>
              <a:rPr lang="en-US"/>
              <a:t>Thrust/power/engine: </a:t>
            </a:r>
            <a:r>
              <a:rPr lang="en-US" dirty="0"/>
              <a:t>1566 </a:t>
            </a:r>
            <a:r>
              <a:rPr lang="en-US"/>
              <a:t>hp</a:t>
            </a:r>
          </a:p>
          <a:p>
            <a:r>
              <a:rPr lang="en-US"/>
              <a:t>SFC: </a:t>
            </a:r>
            <a:r>
              <a:rPr lang="en-US" dirty="0"/>
              <a:t>0.54</a:t>
            </a:r>
            <a:endParaRPr lang="en-US"/>
          </a:p>
          <a:p>
            <a:r>
              <a:rPr lang="en-US"/>
              <a:t>Power/W: </a:t>
            </a:r>
            <a:r>
              <a:rPr lang="en-US" dirty="0"/>
              <a:t>2.73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9234-3470-40F5-8928-479E2CC4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Turbofan-Ferry Mission- chosen 1X (Honeywell TFE731)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83AF-9C22-4ADB-A092-6999773D7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2177"/>
            <a:ext cx="10168128" cy="407002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At AR:6.5, Area = 200 ft^2</a:t>
            </a:r>
          </a:p>
          <a:p>
            <a:r>
              <a:rPr lang="en-US" dirty="0"/>
              <a:t>Ramp weight: 11744.56545 </a:t>
            </a:r>
            <a:r>
              <a:rPr lang="en-US" dirty="0" err="1"/>
              <a:t>lbs</a:t>
            </a:r>
            <a:endParaRPr lang="en-US" dirty="0"/>
          </a:p>
          <a:p>
            <a:r>
              <a:rPr lang="en-US" dirty="0"/>
              <a:t>Empty weight: 6581.02 </a:t>
            </a:r>
            <a:r>
              <a:rPr lang="en-US" dirty="0" err="1"/>
              <a:t>lbs</a:t>
            </a:r>
            <a:endParaRPr lang="en-US" dirty="0"/>
          </a:p>
          <a:p>
            <a:r>
              <a:rPr lang="en-US" dirty="0"/>
              <a:t>Fuel weight: 3363.544 </a:t>
            </a:r>
            <a:r>
              <a:rPr lang="en-US" dirty="0" err="1"/>
              <a:t>lbs</a:t>
            </a:r>
            <a:endParaRPr lang="en-US" dirty="0"/>
          </a:p>
          <a:p>
            <a:r>
              <a:rPr lang="en-US" dirty="0"/>
              <a:t>Speed: 442 knots, 746 ft/s</a:t>
            </a:r>
          </a:p>
          <a:p>
            <a:r>
              <a:rPr lang="en-US" dirty="0"/>
              <a:t>Thrust/power/engine: 4125 lbf (average)</a:t>
            </a:r>
          </a:p>
          <a:p>
            <a:r>
              <a:rPr lang="en-US" dirty="0"/>
              <a:t>SFC: .48</a:t>
            </a:r>
          </a:p>
          <a:p>
            <a:r>
              <a:rPr lang="en-US" dirty="0"/>
              <a:t>Thrust/W: 5</a:t>
            </a:r>
          </a:p>
          <a:p>
            <a:r>
              <a:rPr lang="en-US" dirty="0"/>
              <a:t>Engine Types Spreadsheet for more comparisons</a:t>
            </a:r>
          </a:p>
        </p:txBody>
      </p:sp>
    </p:spTree>
    <p:extLst>
      <p:ext uri="{BB962C8B-B14F-4D97-AF65-F5344CB8AC3E}">
        <p14:creationId xmlns:p14="http://schemas.microsoft.com/office/powerpoint/2010/main" val="271166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FFCA-66F3-43FA-8A7C-F16B2C21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Ferry Mission Plots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0FD9C60-AF10-4D30-8AC4-6585B484D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21" y="1887166"/>
            <a:ext cx="5388001" cy="4041001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2FD771F-323E-42BD-BF76-AD45F6435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36" y="1728216"/>
            <a:ext cx="5388002" cy="404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6521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21BC01FE41B54BBC76C8B0C40D491A" ma:contentTypeVersion="8" ma:contentTypeDescription="Create a new document." ma:contentTypeScope="" ma:versionID="60eb15721f0bafc0e34459c6d0d33cbd">
  <xsd:schema xmlns:xsd="http://www.w3.org/2001/XMLSchema" xmlns:xs="http://www.w3.org/2001/XMLSchema" xmlns:p="http://schemas.microsoft.com/office/2006/metadata/properties" xmlns:ns2="80049a0f-7a91-4b6c-b400-3b7f5ddec6c7" targetNamespace="http://schemas.microsoft.com/office/2006/metadata/properties" ma:root="true" ma:fieldsID="a8f7627c327a588d63d4e820aa5313a4" ns2:_="">
    <xsd:import namespace="80049a0f-7a91-4b6c-b400-3b7f5ddec6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049a0f-7a91-4b6c-b400-3b7f5ddec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DD85D2-4026-4832-86D5-37443E96FB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B24B24-39DF-4577-8C98-F7259A4391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049a0f-7a91-4b6c-b400-3b7f5ddec6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3C2A93-FAC7-4C21-8063-A3FD1B6D987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384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Propulsion Selection</vt:lpstr>
      <vt:lpstr># of engines</vt:lpstr>
      <vt:lpstr># of engines-1- Chosen</vt:lpstr>
      <vt:lpstr>Turbojet</vt:lpstr>
      <vt:lpstr>Turbojet (J85- best option of jets)</vt:lpstr>
      <vt:lpstr>Turboprop</vt:lpstr>
      <vt:lpstr>Turboprop (PT6- best option for single-engine props)</vt:lpstr>
      <vt:lpstr>Turbofan-Ferry Mission- chosen 1X (Honeywell TFE731)</vt:lpstr>
      <vt:lpstr>Ferry Mission Plots</vt:lpstr>
      <vt:lpstr>Ferry Mission Plots</vt:lpstr>
      <vt:lpstr>Design Mission Plots</vt:lpstr>
      <vt:lpstr>Design Mission Plots</vt:lpstr>
      <vt:lpstr>Design Mission Plots</vt:lpstr>
      <vt:lpstr>Design Mission Plots</vt:lpstr>
      <vt:lpstr>Turbofan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Jacobson, Daniel Eugene</cp:lastModifiedBy>
  <cp:revision>1</cp:revision>
  <dcterms:created xsi:type="dcterms:W3CDTF">2021-02-09T19:09:04Z</dcterms:created>
  <dcterms:modified xsi:type="dcterms:W3CDTF">2021-02-14T22:17:08Z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0x010100ED21BC01FE41B54BBC76C8B0C40D491A</vt:lpwstr>
  </property>
</Properties>
</file>