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7" autoAdjust="0"/>
    <p:restoredTop sz="96301" autoAdjust="0"/>
  </p:normalViewPr>
  <p:slideViewPr>
    <p:cSldViewPr snapToGrid="0">
      <p:cViewPr varScale="1">
        <p:scale>
          <a:sx n="89" d="100"/>
          <a:sy n="89" d="100"/>
        </p:scale>
        <p:origin x="120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4D0E9-35B2-4BA2-AE91-AE6BC072998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3A2A-4A5E-49D6-ACA1-CA134063D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2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Stop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sklearn.feature_extraction</a:t>
            </a:r>
            <a:r>
              <a:rPr lang="fr-FR" dirty="0"/>
              <a:t> import _</a:t>
            </a:r>
            <a:r>
              <a:rPr lang="fr-FR" dirty="0" err="1"/>
              <a:t>stop_words</a:t>
            </a:r>
            <a:r>
              <a:rPr lang="fr-FR" dirty="0"/>
              <a:t> as STOPWORDS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53A2A-4A5E-49D6-ACA1-CA134063DE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6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BA766-914B-462D-840C-F62F754E6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412007-5A17-425B-A844-1878B0F57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707B3-AD18-4336-8CC6-13A73785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48FB0-CC02-4D6E-8900-5F179437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99950-B8FB-4E95-BB4E-1ECBCDC0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4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851F0-7986-4422-8AB8-C1776CC2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56353B-4237-4133-BFBF-94075500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0F602-B3AA-417E-B54A-196F005B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525D2-57F3-4B85-9C4B-99E0F8E8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A8922-067B-49D7-B3D0-4B6CAC5B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D744FA-06D5-4993-8158-3A16E379F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A91619-678B-4AA8-A67E-F4E65353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69860-E9B8-4EFA-9D56-8E56DB9C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1E9B1F-B16B-4360-8738-268B50EC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33D24-8909-48CA-A28B-EB931169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1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E1C6A-0A67-4EB5-BA4A-688721D1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C0C2B-AF8E-4CB3-A150-00CDE4AF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15AD5-BA63-4768-9397-2ADCB286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C10C4-580F-41B4-A3D9-CDB0746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A5F44-AB84-49CB-99AA-3B98F199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9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6F3A0-407D-4342-A0C0-D67497E4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8F39AF-5930-4787-A4A5-26BB7D15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2B64A-80CC-4D21-968E-77E937F1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BE8AE-0C92-4546-8FB0-2E7FFCAC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29A55-9F82-4BBB-8BC2-DCD08A33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2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077E9-8573-4C13-A404-AF312840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1DF49-B0C3-432D-82A1-ACAD8B74B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00CC4E-B0AD-4B43-A65C-DF4486A4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CFDFCB-058D-49A4-8167-376D2C16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9F71B6-DE94-4684-8FB3-127F29B5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325EA6-3854-4332-9180-CAC52C49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6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4CB13-FCC5-4C37-B775-513C2471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46FA19-BA2E-437F-B5E3-08A7405C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1A7F53-658A-4D20-B560-3D7AFD27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064BBE-7D0D-458B-BDDC-19D1D478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9550D7-4B9D-41FB-A6F1-998978C7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BF9D49-CED1-41A8-AF50-34009B28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5F9ECA-9ABC-4697-AD9E-63A1C92F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907031-F84A-41B8-83E2-7301F99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0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59C5E-B8EF-45FC-8DC0-32E3AF89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94CEB3-978A-4EAD-99E8-0BDDF83F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B36FD-3B03-48DE-BC87-2C14C25D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666802-E07C-4AE3-B8F0-26A1F948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A3C71F-3228-42C4-ADAE-C19D95BC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F9B117-6744-45CF-9D01-56CCA00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166587-3428-4248-9C0C-C2CF405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7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88CE2-3207-41DA-A82F-F3C0ED65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30A7B-1A51-4CF2-977A-AE2461FB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2F7154-7A53-477F-9013-2F843C79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2F1341-44D1-4722-966E-C96D821E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2069C0-384B-41CE-B5A7-B0D34B64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428CD6-C63B-408F-9EF2-1E09F15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8E387-9B17-4A88-94AF-3B10F4D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B0CB21-18E1-4BA5-9798-E3B75A1E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EEA8E-A468-4E0B-9716-976947C5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8CC22A-DA0B-4025-A355-6154D91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57A6E4-A7F6-4468-8ADB-A7B8C313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AB5860-E3B7-44EA-A58F-0F05F84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1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BC8A03-A5AA-481A-971C-F65778C0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F541E-66F4-490F-BC50-CFABA506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E1FF4-6232-4250-BDFA-EDC2A0E0D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30BB-3650-4FB2-A25D-180F3D07F8FC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312FA1-5406-408A-974B-CFDCAEF77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3A508-87C4-4A5B-90CA-1CB7691F0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66CC-F74A-4747-9583-059B8C63A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8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716C-4E86-40C2-8FB9-241AEE51A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News Classifier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2C5474-1B40-4B20-B8CF-4CEB90E9E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Chow Jun Wei, </a:t>
            </a:r>
            <a:r>
              <a:rPr lang="fr-FR" dirty="0" err="1"/>
              <a:t>Esraa</a:t>
            </a:r>
            <a:r>
              <a:rPr lang="fr-FR" dirty="0"/>
              <a:t> Sultan</a:t>
            </a:r>
          </a:p>
        </p:txBody>
      </p:sp>
    </p:spTree>
    <p:extLst>
      <p:ext uri="{BB962C8B-B14F-4D97-AF65-F5344CB8AC3E}">
        <p14:creationId xmlns:p14="http://schemas.microsoft.com/office/powerpoint/2010/main" val="344272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29EF9-2045-4D17-A109-AD4F9491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changes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59D8A-5180-4C8E-AFBD-B6ACEB06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Not </a:t>
            </a:r>
            <a:r>
              <a:rPr lang="fr-FR" dirty="0" err="1"/>
              <a:t>much</a:t>
            </a:r>
            <a:r>
              <a:rPr lang="fr-FR" dirty="0"/>
              <a:t> changes are </a:t>
            </a:r>
            <a:r>
              <a:rPr lang="fr-FR" dirty="0" err="1"/>
              <a:t>noticed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cleaning</a:t>
            </a:r>
            <a:r>
              <a:rPr lang="fr-FR" dirty="0"/>
              <a:t>. The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shift a bit (by 0.002) but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negligible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4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4856A-B958-4377-8244-02482EF9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Unigrams</a:t>
            </a:r>
            <a:r>
              <a:rPr lang="fr-FR" dirty="0"/>
              <a:t>, </a:t>
            </a:r>
            <a:r>
              <a:rPr lang="fr-FR" dirty="0" err="1"/>
              <a:t>Bigrams</a:t>
            </a:r>
            <a:r>
              <a:rPr lang="fr-FR" dirty="0"/>
              <a:t>, </a:t>
            </a:r>
            <a:r>
              <a:rPr lang="fr-FR" dirty="0" err="1"/>
              <a:t>Trigrams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E4837-5DA1-4B0D-B72C-4E0A6632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5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108C4-1F18-48E5-9162-0060DB71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Recommended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(</a:t>
            </a:r>
            <a:r>
              <a:rPr lang="fr-FR" dirty="0" err="1"/>
              <a:t>Technical</a:t>
            </a:r>
            <a:r>
              <a:rPr lang="fr-FR" dirty="0"/>
              <a:t> User)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285020-6F52-4CA9-9762-D9511FFC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Neural Net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shall</a:t>
            </a:r>
            <a:r>
              <a:rPr lang="fr-FR" dirty="0"/>
              <a:t> do good. </a:t>
            </a:r>
          </a:p>
          <a:p>
            <a:r>
              <a:rPr lang="fr-FR" dirty="0"/>
              <a:t>One </a:t>
            </a:r>
            <a:r>
              <a:rPr lang="fr-FR" dirty="0" err="1"/>
              <a:t>suggests</a:t>
            </a:r>
            <a:r>
              <a:rPr lang="fr-FR" dirty="0"/>
              <a:t> the use of AWD-LSTM </a:t>
            </a:r>
            <a:r>
              <a:rPr lang="fr-FR" dirty="0" err="1"/>
              <a:t>from</a:t>
            </a:r>
            <a:r>
              <a:rPr lang="fr-FR" dirty="0"/>
              <a:t> fast.ai. </a:t>
            </a:r>
          </a:p>
        </p:txBody>
      </p:sp>
    </p:spTree>
    <p:extLst>
      <p:ext uri="{BB962C8B-B14F-4D97-AF65-F5344CB8AC3E}">
        <p14:creationId xmlns:p14="http://schemas.microsoft.com/office/powerpoint/2010/main" val="11301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7AB73-25AB-4BD9-8128-6DD2CA0A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ECA26-27AE-48EB-A50E-4395117F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 </a:t>
            </a:r>
            <a:r>
              <a:rPr lang="fr-FR" dirty="0" err="1"/>
              <a:t>classify</a:t>
            </a:r>
            <a:r>
              <a:rPr lang="fr-FR" dirty="0"/>
              <a:t> a (group of) sentence(s)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have 20 </a:t>
            </a:r>
            <a:r>
              <a:rPr lang="fr-FR" dirty="0" err="1"/>
              <a:t>categories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2F491E8-2AEB-4084-B2EC-8F37377A9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74541"/>
              </p:ext>
            </p:extLst>
          </p:nvPr>
        </p:nvGraphicFramePr>
        <p:xfrm>
          <a:off x="546931" y="2702289"/>
          <a:ext cx="11077720" cy="3855428"/>
        </p:xfrm>
        <a:graphic>
          <a:graphicData uri="http://schemas.openxmlformats.org/drawingml/2006/table">
            <a:tbl>
              <a:tblPr firstRow="1" bandRow="1"/>
              <a:tblGrid>
                <a:gridCol w="2769430">
                  <a:extLst>
                    <a:ext uri="{9D8B030D-6E8A-4147-A177-3AD203B41FA5}">
                      <a16:colId xmlns:a16="http://schemas.microsoft.com/office/drawing/2014/main" val="2628015104"/>
                    </a:ext>
                  </a:extLst>
                </a:gridCol>
                <a:gridCol w="2769430">
                  <a:extLst>
                    <a:ext uri="{9D8B030D-6E8A-4147-A177-3AD203B41FA5}">
                      <a16:colId xmlns:a16="http://schemas.microsoft.com/office/drawing/2014/main" val="1024620806"/>
                    </a:ext>
                  </a:extLst>
                </a:gridCol>
                <a:gridCol w="2769430">
                  <a:extLst>
                    <a:ext uri="{9D8B030D-6E8A-4147-A177-3AD203B41FA5}">
                      <a16:colId xmlns:a16="http://schemas.microsoft.com/office/drawing/2014/main" val="3869712719"/>
                    </a:ext>
                  </a:extLst>
                </a:gridCol>
                <a:gridCol w="2769430">
                  <a:extLst>
                    <a:ext uri="{9D8B030D-6E8A-4147-A177-3AD203B41FA5}">
                      <a16:colId xmlns:a16="http://schemas.microsoft.com/office/drawing/2014/main" val="3411640728"/>
                    </a:ext>
                  </a:extLst>
                </a:gridCol>
              </a:tblGrid>
              <a:tr h="758117">
                <a:tc>
                  <a:txBody>
                    <a:bodyPr/>
                    <a:lstStyle/>
                    <a:p>
                      <a:r>
                        <a:rPr lang="fr-FR" sz="2400" dirty="0" err="1"/>
                        <a:t>Comp.graphics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Comp.os.ms-</a:t>
                      </a:r>
                      <a:r>
                        <a:rPr lang="fr-FR" sz="2400" dirty="0" err="1"/>
                        <a:t>windows.misc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Comp.sys.ibm.pc.hardware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Comp.sys.mac.hardware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49642"/>
                  </a:ext>
                </a:extLst>
              </a:tr>
              <a:tr h="758117">
                <a:tc>
                  <a:txBody>
                    <a:bodyPr/>
                    <a:lstStyle/>
                    <a:p>
                      <a:r>
                        <a:rPr lang="fr-FR" sz="2400" dirty="0" err="1"/>
                        <a:t>Comp.windows.x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Rec.autos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Rec.motorcycles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Rec.sport.baseball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35904"/>
                  </a:ext>
                </a:extLst>
              </a:tr>
              <a:tr h="758117">
                <a:tc>
                  <a:txBody>
                    <a:bodyPr/>
                    <a:lstStyle/>
                    <a:p>
                      <a:r>
                        <a:rPr lang="fr-FR" sz="2400" dirty="0" err="1"/>
                        <a:t>Rec.sport.hockey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Sci.crypt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Sci.electronics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Sci.med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76504"/>
                  </a:ext>
                </a:extLst>
              </a:tr>
              <a:tr h="758117">
                <a:tc>
                  <a:txBody>
                    <a:bodyPr/>
                    <a:lstStyle/>
                    <a:p>
                      <a:r>
                        <a:rPr lang="fr-FR" sz="2400" dirty="0" err="1"/>
                        <a:t>Sci.space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Misc.forsale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Talk.politics.misc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Talk.politics.guns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37165"/>
                  </a:ext>
                </a:extLst>
              </a:tr>
              <a:tr h="758117">
                <a:tc>
                  <a:txBody>
                    <a:bodyPr/>
                    <a:lstStyle/>
                    <a:p>
                      <a:r>
                        <a:rPr lang="fr-FR" sz="2400" dirty="0" err="1"/>
                        <a:t>Talk.politics.mideast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Talk.religion.misc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Alt.atheism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/>
                        <a:t>Soc.religion.christian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6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4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53748-240A-429E-9467-9C59243E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Purpose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BA218-34CC-4ED9-B2E3-1156DFE8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show how the data looks like, </a:t>
            </a:r>
            <a:r>
              <a:rPr lang="fr-FR" dirty="0" err="1"/>
              <a:t>whenever</a:t>
            </a:r>
            <a:r>
              <a:rPr lang="fr-FR" dirty="0"/>
              <a:t> possible.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b="1" dirty="0"/>
              <a:t>do not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 show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recommendations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0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7818F29-8A8B-4F36-A8D7-B8B24DF9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196"/>
            <a:ext cx="10515600" cy="1041607"/>
          </a:xfrm>
        </p:spPr>
        <p:txBody>
          <a:bodyPr/>
          <a:lstStyle/>
          <a:p>
            <a:pPr algn="ctr"/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r>
              <a:rPr lang="fr-F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30329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EC707-1818-43C4-A949-1F4B3292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53953"/>
            <a:ext cx="10515600" cy="750094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The </a:t>
            </a:r>
            <a:r>
              <a:rPr lang="fr-FR" sz="2800" dirty="0" err="1">
                <a:solidFill>
                  <a:schemeClr val="tx1"/>
                </a:solidFill>
              </a:rPr>
              <a:t>next</a:t>
            </a:r>
            <a:r>
              <a:rPr lang="fr-FR" sz="2800" dirty="0">
                <a:solidFill>
                  <a:schemeClr val="tx1"/>
                </a:solidFill>
              </a:rPr>
              <a:t> few slides </a:t>
            </a:r>
            <a:r>
              <a:rPr lang="fr-FR" sz="2800" dirty="0" err="1">
                <a:solidFill>
                  <a:schemeClr val="tx1"/>
                </a:solidFill>
              </a:rPr>
              <a:t>contain</a:t>
            </a:r>
            <a:r>
              <a:rPr lang="fr-FR" sz="2800" dirty="0">
                <a:solidFill>
                  <a:schemeClr val="tx1"/>
                </a:solidFill>
              </a:rPr>
              <a:t> information on </a:t>
            </a:r>
            <a:r>
              <a:rPr lang="fr-FR" sz="2800" dirty="0" err="1">
                <a:solidFill>
                  <a:schemeClr val="tx1"/>
                </a:solidFill>
              </a:rPr>
              <a:t>before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>
                <a:solidFill>
                  <a:schemeClr val="tx1"/>
                </a:solidFill>
              </a:rPr>
              <a:t>we</a:t>
            </a:r>
            <a:r>
              <a:rPr lang="fr-FR" sz="2800" dirty="0">
                <a:solidFill>
                  <a:schemeClr val="tx1"/>
                </a:solidFill>
              </a:rPr>
              <a:t> clean the data. </a:t>
            </a:r>
          </a:p>
        </p:txBody>
      </p:sp>
    </p:spTree>
    <p:extLst>
      <p:ext uri="{BB962C8B-B14F-4D97-AF65-F5344CB8AC3E}">
        <p14:creationId xmlns:p14="http://schemas.microsoft.com/office/powerpoint/2010/main" val="35907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9730A60-FAE0-417D-9DFA-18A39D9B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 number count and word count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1681BD-2B8E-4DEA-9DE1-2AA617EE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4" y="1670857"/>
            <a:ext cx="10178934" cy="557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contains only few sentences; but some are very long. </a:t>
            </a:r>
          </a:p>
        </p:txBody>
      </p:sp>
      <p:pic>
        <p:nvPicPr>
          <p:cNvPr id="7" name="Image 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7813B06F-D316-46D1-AA40-7BE17B87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Image 8" descr="Une image contenant carré&#10;&#10;Description générée automatiquement">
            <a:extLst>
              <a:ext uri="{FF2B5EF4-FFF2-40B4-BE49-F238E27FC236}">
                <a16:creationId xmlns:a16="http://schemas.microsoft.com/office/drawing/2014/main" id="{7408131C-6F82-4F28-9472-1C7C1F59E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" b="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6C2BAF-11EF-40DD-B440-B046411B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Zoomed in to small range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4CCEFF-9DE2-4103-8E70-2F20B6976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5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CA8524-FD39-416B-B936-878F20C75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" b="5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EFB00-0751-48A7-9EB3-569AC4E3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Stop </a:t>
            </a:r>
            <a:r>
              <a:rPr lang="fr-FR" dirty="0" err="1"/>
              <a:t>words</a:t>
            </a:r>
            <a:r>
              <a:rPr lang="fr-FR" dirty="0"/>
              <a:t> per </a:t>
            </a:r>
            <a:r>
              <a:rPr lang="fr-FR" dirty="0" err="1"/>
              <a:t>word</a:t>
            </a:r>
            <a:r>
              <a:rPr lang="fr-FR" dirty="0"/>
              <a:t> count ratio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12B954-D81C-46E5-A07F-C24BECE5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1" y="2138618"/>
            <a:ext cx="6549279" cy="4354257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3DB396-1F3A-4984-9C35-16EFA20F5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87" y="3429000"/>
            <a:ext cx="3966621" cy="11954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EA6E92-5E61-4D9C-AA0E-617442F48D57}"/>
              </a:ext>
            </a:extLst>
          </p:cNvPr>
          <p:cNvSpPr txBox="1"/>
          <p:nvPr/>
        </p:nvSpPr>
        <p:spPr>
          <a:xfrm>
            <a:off x="568991" y="1459855"/>
            <a:ext cx="1105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On </a:t>
            </a:r>
            <a:r>
              <a:rPr lang="fr-FR" sz="2400" dirty="0" err="1"/>
              <a:t>average</a:t>
            </a:r>
            <a:r>
              <a:rPr lang="fr-FR" sz="2400" dirty="0"/>
              <a:t>, </a:t>
            </a:r>
            <a:r>
              <a:rPr lang="fr-FR" sz="2400" dirty="0" err="1"/>
              <a:t>half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r>
              <a:rPr lang="fr-FR" sz="2400" dirty="0"/>
              <a:t> per article are </a:t>
            </a:r>
            <a:r>
              <a:rPr lang="fr-FR" sz="2400" dirty="0" err="1"/>
              <a:t>considered</a:t>
            </a:r>
            <a:r>
              <a:rPr lang="fr-FR" sz="2400" dirty="0"/>
              <a:t> stop </a:t>
            </a:r>
            <a:r>
              <a:rPr lang="fr-FR" sz="2400" dirty="0" err="1"/>
              <a:t>words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20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7CA26A-8CBB-4C0F-9606-3866FB9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Punctuation to Word Ratio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02B42-781B-4051-B5DB-3341F359C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4" y="1670857"/>
            <a:ext cx="10178934" cy="557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long tailed distribution, but mostly followed Poisson distribution.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B86393-9CD7-4A2D-BCE3-75AC723BF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" r="1" b="1"/>
          <a:stretch/>
        </p:blipFill>
        <p:spPr>
          <a:xfrm>
            <a:off x="6265026" y="2228758"/>
            <a:ext cx="5803323" cy="3890357"/>
          </a:xfrm>
          <a:prstGeom prst="rect">
            <a:avLst/>
          </a:prstGeom>
        </p:spPr>
      </p:pic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05083C2-BA6D-480B-910C-D9D3818D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461703" y="2228757"/>
            <a:ext cx="5803323" cy="38903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F9F2C3-6C69-490B-B214-53D3FD380144}"/>
              </a:ext>
            </a:extLst>
          </p:cNvPr>
          <p:cNvSpPr txBox="1"/>
          <p:nvPr/>
        </p:nvSpPr>
        <p:spPr>
          <a:xfrm>
            <a:off x="8955993" y="611922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Zoomed</a:t>
            </a:r>
            <a:r>
              <a:rPr lang="fr-FR" dirty="0"/>
              <a:t> 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DAD615-BFE7-489F-B949-778C229CB9E6}"/>
              </a:ext>
            </a:extLst>
          </p:cNvPr>
          <p:cNvSpPr txBox="1"/>
          <p:nvPr/>
        </p:nvSpPr>
        <p:spPr>
          <a:xfrm>
            <a:off x="3363364" y="611922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9886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302</Words>
  <Application>Microsoft Office PowerPoint</Application>
  <PresentationFormat>Grand écran</PresentationFormat>
  <Paragraphs>45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News Classifier</vt:lpstr>
      <vt:lpstr>Problem Definition</vt:lpstr>
      <vt:lpstr>Purpose of this presentation</vt:lpstr>
      <vt:lpstr>Exploratory Data Analysis (EDA)</vt:lpstr>
      <vt:lpstr>Présentation PowerPoint</vt:lpstr>
      <vt:lpstr>Line number count and word count</vt:lpstr>
      <vt:lpstr>Zoomed in to small range</vt:lpstr>
      <vt:lpstr>Stop words per word count ratio</vt:lpstr>
      <vt:lpstr>Punctuation to Word Ratio</vt:lpstr>
      <vt:lpstr>What changes after cleaning</vt:lpstr>
      <vt:lpstr>Unigrams, Bigrams, Trigrams</vt:lpstr>
      <vt:lpstr>Recommended Models (Technical User)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Classifier</dc:title>
  <dc:creator>Chow, Jun Wei</dc:creator>
  <cp:lastModifiedBy>Chow, Jun Wei</cp:lastModifiedBy>
  <cp:revision>13</cp:revision>
  <dcterms:created xsi:type="dcterms:W3CDTF">2021-11-20T08:14:00Z</dcterms:created>
  <dcterms:modified xsi:type="dcterms:W3CDTF">2021-11-20T15:39:13Z</dcterms:modified>
</cp:coreProperties>
</file>