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9" autoAdjust="0"/>
    <p:restoredTop sz="86396" autoAdjust="0"/>
  </p:normalViewPr>
  <p:slideViewPr>
    <p:cSldViewPr snapToGrid="0">
      <p:cViewPr varScale="1">
        <p:scale>
          <a:sx n="88" d="100"/>
          <a:sy n="88" d="100"/>
        </p:scale>
        <p:origin x="174" y="16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114705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News Classifier EDA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Chow Jun Wei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r>
              <a:rPr lang="en-US" sz="4000" dirty="0">
                <a:solidFill>
                  <a:schemeClr val="bg1"/>
                </a:solidFill>
              </a:rPr>
              <a:t> Sultan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Unigrams, Bigrams, 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198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 actual table is too huge to put here. We would summarize them in the next three slides.</a:t>
            </a:r>
          </a:p>
        </p:txBody>
      </p:sp>
    </p:spTree>
    <p:extLst>
      <p:ext uri="{BB962C8B-B14F-4D97-AF65-F5344CB8AC3E}">
        <p14:creationId xmlns:p14="http://schemas.microsoft.com/office/powerpoint/2010/main" val="287958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don’t, think,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uncommon words: </a:t>
            </a:r>
            <a:r>
              <a:rPr lang="en-US" sz="2900" b="1" dirty="0">
                <a:solidFill>
                  <a:srgbClr val="FF6600"/>
                </a:solidFill>
              </a:rPr>
              <a:t>image, space, god</a:t>
            </a:r>
            <a:r>
              <a:rPr lang="en-US" sz="2900" dirty="0">
                <a:solidFill>
                  <a:srgbClr val="FF6600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Conclusion: Not much information extracted from unigrams to distinguish between categories. </a:t>
            </a:r>
          </a:p>
        </p:txBody>
      </p:sp>
    </p:spTree>
    <p:extLst>
      <p:ext uri="{BB962C8B-B14F-4D97-AF65-F5344CB8AC3E}">
        <p14:creationId xmlns:p14="http://schemas.microsoft.com/office/powerpoint/2010/main" val="100847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Bigrams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 think, don’t know, does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 words gives better indications here. Examples: </a:t>
            </a:r>
            <a:r>
              <a:rPr lang="en-US" sz="2900" b="1" dirty="0">
                <a:solidFill>
                  <a:srgbClr val="FF6600"/>
                </a:solidFill>
              </a:rPr>
              <a:t>space station, human rights, medical newsletter, image processing, hard disk, </a:t>
            </a:r>
            <a:r>
              <a:rPr lang="en-US" sz="2900" dirty="0">
                <a:solidFill>
                  <a:srgbClr val="FF6600"/>
                </a:solidFill>
              </a:rPr>
              <a:t>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Can separate major categories (between science and politics, for example) but not really for sub-categories (</a:t>
            </a:r>
            <a:r>
              <a:rPr lang="en-US" sz="2900" dirty="0" err="1">
                <a:solidFill>
                  <a:srgbClr val="FF6600"/>
                </a:solidFill>
              </a:rPr>
              <a:t>sci.crypt</a:t>
            </a:r>
            <a:r>
              <a:rPr lang="en-US" sz="2900" dirty="0">
                <a:solidFill>
                  <a:srgbClr val="FF6600"/>
                </a:solidFill>
              </a:rPr>
              <a:t> vs </a:t>
            </a:r>
            <a:r>
              <a:rPr lang="en-US" sz="2900" dirty="0" err="1">
                <a:solidFill>
                  <a:srgbClr val="FF6600"/>
                </a:solidFill>
              </a:rPr>
              <a:t>sci.electronics</a:t>
            </a:r>
            <a:r>
              <a:rPr lang="en-US" sz="2900" dirty="0">
                <a:solidFill>
                  <a:srgbClr val="FF66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700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common: not available.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Uncommon: emails, phone numbers, separators (=====, ------) occupy most top-k trigrams. Useful ones includes </a:t>
            </a:r>
            <a:r>
              <a:rPr lang="en-US" sz="2900" b="1" dirty="0">
                <a:solidFill>
                  <a:srgbClr val="FF6600"/>
                </a:solidFill>
              </a:rPr>
              <a:t>linked allocation unit</a:t>
            </a:r>
            <a:r>
              <a:rPr lang="en-US" sz="2900" dirty="0">
                <a:solidFill>
                  <a:srgbClr val="FF6600"/>
                </a:solidFill>
              </a:rPr>
              <a:t> for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They are not necessary the most useful separator between categories. Category 10 contains numbers for their top-k trigrams such as 0 0 0, 0 1 1, 2 2 2, that are not meaningful. 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Recommended Models (Technical 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Any Neural Net models shall do good.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One suggests the use of AWD-LSTM defaults of </a:t>
            </a:r>
            <a:r>
              <a:rPr lang="en-US" sz="2900" dirty="0" err="1">
                <a:solidFill>
                  <a:srgbClr val="FF6600"/>
                </a:solidFill>
              </a:rPr>
              <a:t>fastai</a:t>
            </a:r>
            <a:r>
              <a:rPr lang="en-US" sz="2900">
                <a:solidFill>
                  <a:srgbClr val="FF6600"/>
                </a:solidFill>
              </a:rPr>
              <a:t> NLP. </a:t>
            </a: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Problem Definition</a:t>
            </a: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To classify a (group of) sentence(s) into their corresponding category. We have 20 categories.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86B1F94-CFB9-46EA-A393-437BFF8F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47545"/>
              </p:ext>
            </p:extLst>
          </p:nvPr>
        </p:nvGraphicFramePr>
        <p:xfrm>
          <a:off x="5733140" y="0"/>
          <a:ext cx="6458860" cy="6884088"/>
        </p:xfrm>
        <a:graphic>
          <a:graphicData uri="http://schemas.openxmlformats.org/drawingml/2006/table">
            <a:tbl>
              <a:tblPr firstRow="1" bandRow="1"/>
              <a:tblGrid>
                <a:gridCol w="1614715">
                  <a:extLst>
                    <a:ext uri="{9D8B030D-6E8A-4147-A177-3AD203B41FA5}">
                      <a16:colId xmlns:a16="http://schemas.microsoft.com/office/drawing/2014/main" val="74186748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257537566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8725561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42477526"/>
                    </a:ext>
                  </a:extLst>
                </a:gridCol>
              </a:tblGrid>
              <a:tr h="146743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Comp.graphics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Comp.os.ms-</a:t>
                      </a:r>
                      <a:r>
                        <a:rPr lang="fr-FR" sz="2300" dirty="0" err="1"/>
                        <a:t>windows.misc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Comp.sys.ibm.pc.hardware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Comp.sys.mac.hardware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54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Comp.windows.x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Rec.autos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Rec.motorcycles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Rec.sport.baseball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6316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Rec.sport.hockey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Sci.crypt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Sci.electronics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Sci.med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57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Sci.space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Misc.forsale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Talk.politics.guns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82824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Talk.politics.mideast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Talk.religion.misc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Alt.atheism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Soc.religion.christian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3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Purpose of this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893" y="2601119"/>
            <a:ext cx="5558973" cy="1655762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To show how the data looks like, whenever possible. We </a:t>
            </a:r>
            <a:r>
              <a:rPr lang="en-US" sz="2900" b="1" dirty="0">
                <a:solidFill>
                  <a:srgbClr val="FF6600"/>
                </a:solidFill>
              </a:rPr>
              <a:t>do not</a:t>
            </a:r>
            <a:r>
              <a:rPr lang="en-US" sz="2900" dirty="0">
                <a:solidFill>
                  <a:srgbClr val="FF6600"/>
                </a:solidFill>
              </a:rPr>
              <a:t> yet show any recommendations from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695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799" y="2601119"/>
            <a:ext cx="5558973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The next few slides contain information on </a:t>
            </a:r>
            <a:r>
              <a:rPr lang="en-US" sz="6600" b="1" dirty="0">
                <a:solidFill>
                  <a:srgbClr val="FF6600"/>
                </a:solidFill>
              </a:rPr>
              <a:t>before</a:t>
            </a:r>
            <a:r>
              <a:rPr lang="en-US" sz="6600" dirty="0">
                <a:solidFill>
                  <a:srgbClr val="FF6600"/>
                </a:solidFill>
              </a:rPr>
              <a:t> we clean the data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1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Line number count and word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88228"/>
            <a:ext cx="5733141" cy="1850571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Most contains only a few sentences; but some are very long</a:t>
            </a:r>
          </a:p>
          <a:p>
            <a:endParaRPr lang="en-US" sz="2900" dirty="0">
              <a:solidFill>
                <a:srgbClr val="FF6600"/>
              </a:solidFill>
            </a:endParaRP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C1B0E96-0AF0-4009-A995-C2BE59288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0" y="-1"/>
            <a:ext cx="5070847" cy="3399329"/>
          </a:xfrm>
          <a:prstGeom prst="rect">
            <a:avLst/>
          </a:prstGeom>
        </p:spPr>
      </p:pic>
      <p:pic>
        <p:nvPicPr>
          <p:cNvPr id="7" name="Image 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7909F21C-887F-480F-80DF-5935101B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" b="2"/>
          <a:stretch/>
        </p:blipFill>
        <p:spPr>
          <a:xfrm>
            <a:off x="5733140" y="3399328"/>
            <a:ext cx="5070847" cy="33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Zoomed in to small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A3000B7C-6E70-443C-9843-01006D60C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5"/>
          <a:stretch/>
        </p:blipFill>
        <p:spPr>
          <a:xfrm>
            <a:off x="5733141" y="0"/>
            <a:ext cx="5000171" cy="3351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C46310-98C9-4472-81FC-E845A29D9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" b="5"/>
          <a:stretch/>
        </p:blipFill>
        <p:spPr>
          <a:xfrm>
            <a:off x="5733141" y="3506050"/>
            <a:ext cx="5000173" cy="33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Stop words per word count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5733141" cy="1839686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On average, half of the words per article are considered stop words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B1E0BC-A953-496B-A13A-C699F1C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1" y="0"/>
            <a:ext cx="6549279" cy="435425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996E76-967D-4CFA-BF08-578589C7B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92" y="5008419"/>
            <a:ext cx="3966621" cy="11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Punctuation to Word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78628"/>
            <a:ext cx="5733141" cy="178525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There contains a long-tailed distribution, but mostly followed Poisson distribution where it’s not at the tail.</a:t>
            </a: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9F4851F-FDB7-4406-BD50-0B92031B8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1" y="0"/>
            <a:ext cx="5062511" cy="3393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C7047-3EE7-4DB3-92B1-D5C87CC95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r="1" b="1"/>
          <a:stretch/>
        </p:blipFill>
        <p:spPr>
          <a:xfrm>
            <a:off x="5733141" y="3429000"/>
            <a:ext cx="5062514" cy="33937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16BBDC-EC21-4284-9EDE-362829B2A384}"/>
              </a:ext>
            </a:extLst>
          </p:cNvPr>
          <p:cNvSpPr txBox="1"/>
          <p:nvPr/>
        </p:nvSpPr>
        <p:spPr>
          <a:xfrm>
            <a:off x="11108414" y="1512204"/>
            <a:ext cx="715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Full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0C97E0-D5D8-455F-BD7A-08252C4904F7}"/>
              </a:ext>
            </a:extLst>
          </p:cNvPr>
          <p:cNvSpPr txBox="1"/>
          <p:nvPr/>
        </p:nvSpPr>
        <p:spPr>
          <a:xfrm>
            <a:off x="10809056" y="4672447"/>
            <a:ext cx="131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Zoomed</a:t>
            </a:r>
            <a:r>
              <a:rPr lang="fr-FR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2490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What changes after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73086"/>
            <a:ext cx="5558973" cy="1655762"/>
          </a:xfrm>
        </p:spPr>
        <p:txBody>
          <a:bodyPr>
            <a:normAutofit lnSpcReduction="10000"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Not much changes are noticed after cleaning. The statistics does shift a bit (by 0,002) but that’s almost negligible.</a:t>
            </a:r>
          </a:p>
        </p:txBody>
      </p:sp>
    </p:spTree>
    <p:extLst>
      <p:ext uri="{BB962C8B-B14F-4D97-AF65-F5344CB8AC3E}">
        <p14:creationId xmlns:p14="http://schemas.microsoft.com/office/powerpoint/2010/main" val="421937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5FC939FA-4090-4AE1-8275-3B2D0556A637}" vid="{6B9E65E8-3913-40A8-BE7F-E0FE1D7B3B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486</Words>
  <Application>Microsoft Office PowerPoint</Application>
  <PresentationFormat>Grand écran</PresentationFormat>
  <Paragraphs>57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Problem Definition  - To classify a (group of) sentence(s) into their corresponding category. We have 20 categories. </vt:lpstr>
      <vt:lpstr>Purpose of this presentation</vt:lpstr>
      <vt:lpstr>Présentation PowerPoint</vt:lpstr>
      <vt:lpstr>Line number count and word count</vt:lpstr>
      <vt:lpstr>Zoomed in to small range</vt:lpstr>
      <vt:lpstr>Stop words per word count ratio</vt:lpstr>
      <vt:lpstr>Punctuation to Word Ratio</vt:lpstr>
      <vt:lpstr>What changes after cleaning</vt:lpstr>
      <vt:lpstr>Unigrams, Bigrams, Trigrams</vt:lpstr>
      <vt:lpstr>Unigrams</vt:lpstr>
      <vt:lpstr>Bigrams</vt:lpstr>
      <vt:lpstr>Trigrams</vt:lpstr>
      <vt:lpstr>Recommended Models (Technical User)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Chow, Jun Wei</dc:creator>
  <cp:lastModifiedBy>Chow, Jun Wei</cp:lastModifiedBy>
  <cp:revision>13</cp:revision>
  <dcterms:created xsi:type="dcterms:W3CDTF">2021-11-24T03:29:54Z</dcterms:created>
  <dcterms:modified xsi:type="dcterms:W3CDTF">2021-11-24T03:52:51Z</dcterms:modified>
</cp:coreProperties>
</file>