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700070"/>
    <a:srgbClr val="E1FFE2"/>
    <a:srgbClr val="FFE5FF"/>
    <a:srgbClr val="193E00"/>
    <a:srgbClr val="F0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91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44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36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1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99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54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2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2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64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00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97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B375-93C3-42D6-BB90-51563B564783}" type="datetimeFigureOut">
              <a:rPr kumimoji="1" lang="ja-JP" altLang="en-US" smtClean="0"/>
              <a:t>2015/11/17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0C9F-4999-4D98-A655-B593CE6C4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64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800" y="539931"/>
            <a:ext cx="4040778" cy="6122126"/>
          </a:xfrm>
          <a:prstGeom prst="rect">
            <a:avLst/>
          </a:prstGeom>
          <a:solidFill>
            <a:srgbClr val="FF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98422" y="539931"/>
            <a:ext cx="4040778" cy="6122126"/>
          </a:xfrm>
          <a:prstGeom prst="rect">
            <a:avLst/>
          </a:prstGeom>
          <a:solidFill>
            <a:srgbClr val="E1F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4800" y="130629"/>
            <a:ext cx="40407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クライアント</a:t>
            </a:r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98422" y="130629"/>
            <a:ext cx="40407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r>
              <a:rPr lang="ja-JP" altLang="en-US" dirty="0" smtClean="0"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2182" y="870857"/>
            <a:ext cx="2603863" cy="2107474"/>
          </a:xfrm>
          <a:prstGeom prst="rect">
            <a:avLst/>
          </a:prstGeom>
          <a:solidFill>
            <a:srgbClr val="700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>Candy.exe</a:t>
            </a:r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92182" y="4058195"/>
            <a:ext cx="2603863" cy="2107474"/>
          </a:xfrm>
          <a:prstGeom prst="rect">
            <a:avLst/>
          </a:prstGeom>
          <a:solidFill>
            <a:srgbClr val="700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>Candy.Updater.exe</a:t>
            </a:r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04411" y="870857"/>
            <a:ext cx="2603863" cy="940526"/>
          </a:xfrm>
          <a:prstGeom prst="rect">
            <a:avLst/>
          </a:prstGeom>
          <a:solidFill>
            <a:srgbClr val="193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>アプリケーション情報</a:t>
            </a:r>
            <a:r>
              <a:rPr lang="en-US" altLang="ja-JP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Meiryo UI" panose="020B0604030504040204" pitchFamily="50" charset="-128"/>
              </a:rPr>
            </a:br>
            <a:r>
              <a:rPr lang="ja-JP" altLang="en-US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>サービス</a:t>
            </a:r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309257" y="1288862"/>
            <a:ext cx="2464526" cy="0"/>
          </a:xfrm>
          <a:prstGeom prst="straightConnector1">
            <a:avLst/>
          </a:prstGeom>
          <a:ln w="57150">
            <a:solidFill>
              <a:srgbClr val="004C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309257" y="1532702"/>
            <a:ext cx="2464526" cy="0"/>
          </a:xfrm>
          <a:prstGeom prst="straightConnector1">
            <a:avLst/>
          </a:prstGeom>
          <a:ln w="57150">
            <a:solidFill>
              <a:srgbClr val="004C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258156" y="902221"/>
            <a:ext cx="256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①アプリケーション情報の取得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3309257" y="2429691"/>
            <a:ext cx="2464526" cy="0"/>
          </a:xfrm>
          <a:prstGeom prst="straightConnector1">
            <a:avLst/>
          </a:prstGeom>
          <a:ln w="57150">
            <a:solidFill>
              <a:srgbClr val="004C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309257" y="2673531"/>
            <a:ext cx="2464526" cy="0"/>
          </a:xfrm>
          <a:prstGeom prst="straightConnector1">
            <a:avLst/>
          </a:prstGeom>
          <a:ln w="57150">
            <a:solidFill>
              <a:srgbClr val="004C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494599" y="2043050"/>
            <a:ext cx="2093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Update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情報の取得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1031966" y="3082833"/>
            <a:ext cx="0" cy="864000"/>
          </a:xfrm>
          <a:prstGeom prst="straightConnector1">
            <a:avLst/>
          </a:prstGeom>
          <a:ln w="57150">
            <a:solidFill>
              <a:srgbClr val="004C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162595" y="3376303"/>
            <a:ext cx="233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パラメーターで呼び出し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309257" y="4422163"/>
            <a:ext cx="2464526" cy="0"/>
          </a:xfrm>
          <a:prstGeom prst="straightConnector1">
            <a:avLst/>
          </a:prstGeom>
          <a:ln w="57150">
            <a:solidFill>
              <a:srgbClr val="004C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309257" y="4666003"/>
            <a:ext cx="2464526" cy="0"/>
          </a:xfrm>
          <a:prstGeom prst="straightConnector1">
            <a:avLst/>
          </a:prstGeom>
          <a:ln w="57150">
            <a:solidFill>
              <a:srgbClr val="004C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494599" y="4035522"/>
            <a:ext cx="2093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Update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情報の取得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904411" y="2112721"/>
            <a:ext cx="2603863" cy="2909501"/>
          </a:xfrm>
          <a:prstGeom prst="rect">
            <a:avLst/>
          </a:prstGeom>
          <a:solidFill>
            <a:srgbClr val="193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>Update</a:t>
            </a:r>
            <a:r>
              <a:rPr lang="ja-JP" altLang="en-US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>情報</a:t>
            </a:r>
            <a:r>
              <a:rPr lang="en-US" altLang="ja-JP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Meiryo UI" panose="020B0604030504040204" pitchFamily="50" charset="-128"/>
              </a:rPr>
            </a:br>
            <a:r>
              <a:rPr lang="ja-JP" altLang="en-US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>サービス</a:t>
            </a:r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3309257" y="5658780"/>
            <a:ext cx="2464526" cy="0"/>
          </a:xfrm>
          <a:prstGeom prst="straightConnector1">
            <a:avLst/>
          </a:prstGeom>
          <a:ln w="57150">
            <a:solidFill>
              <a:srgbClr val="004C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3309257" y="5902620"/>
            <a:ext cx="2464526" cy="0"/>
          </a:xfrm>
          <a:prstGeom prst="straightConnector1">
            <a:avLst/>
          </a:prstGeom>
          <a:ln w="57150">
            <a:solidFill>
              <a:srgbClr val="004C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454524" y="5272139"/>
            <a:ext cx="2173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⑤更新パッケージの取得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904411" y="5225143"/>
            <a:ext cx="2603863" cy="940526"/>
          </a:xfrm>
          <a:prstGeom prst="rect">
            <a:avLst/>
          </a:prstGeom>
          <a:solidFill>
            <a:srgbClr val="193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>パッケージ</a:t>
            </a:r>
            <a:r>
              <a:rPr lang="en-US" altLang="ja-JP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>ZIP</a:t>
            </a:r>
            <a:r>
              <a:rPr lang="ja-JP" altLang="en-US" dirty="0" smtClean="0">
                <a:latin typeface="Segoe UI" panose="020B0502040204020203" pitchFamily="34" charset="0"/>
                <a:ea typeface="Meiryo UI" panose="020B0604030504040204" pitchFamily="50" charset="-128"/>
              </a:rPr>
              <a:t>ファイル</a:t>
            </a:r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077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35</Words>
  <Application>Microsoft Office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ＭＳ Ｐゴシック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和田 潤也</dc:creator>
  <cp:lastModifiedBy>和田 潤也</cp:lastModifiedBy>
  <cp:revision>2</cp:revision>
  <dcterms:created xsi:type="dcterms:W3CDTF">2015-11-16T23:50:31Z</dcterms:created>
  <dcterms:modified xsi:type="dcterms:W3CDTF">2015-11-17T00:10:34Z</dcterms:modified>
</cp:coreProperties>
</file>