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99CCC39-6D64-4D04-9A7B-475326E2A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Ryhmä M8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1FC869B-1FD7-42E3-A7CB-5702CF9A9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761101"/>
            <a:ext cx="7766936" cy="1096899"/>
          </a:xfrm>
        </p:spPr>
        <p:txBody>
          <a:bodyPr/>
          <a:lstStyle/>
          <a:p>
            <a:r>
              <a:rPr lang="fi-FI" dirty="0"/>
              <a:t>Alex Järvinen, Theo </a:t>
            </a:r>
            <a:r>
              <a:rPr lang="fi-FI" dirty="0" err="1"/>
              <a:t>Tikander</a:t>
            </a:r>
            <a:r>
              <a:rPr lang="fi-FI" dirty="0"/>
              <a:t>, Miko Juvonen ja </a:t>
            </a:r>
            <a:r>
              <a:rPr lang="fi-FI" dirty="0" err="1"/>
              <a:t>Ernojussi</a:t>
            </a:r>
            <a:r>
              <a:rPr lang="fi-FI" dirty="0"/>
              <a:t> Jääskeläinen</a:t>
            </a:r>
          </a:p>
        </p:txBody>
      </p:sp>
    </p:spTree>
    <p:extLst>
      <p:ext uri="{BB962C8B-B14F-4D97-AF65-F5344CB8AC3E}">
        <p14:creationId xmlns:p14="http://schemas.microsoft.com/office/powerpoint/2010/main" val="230137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6E03C1-7B50-4A57-9693-2EF90EEC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/>
              <a:t>Sovelluksen idea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486C646-9CE4-493F-946B-135FED8F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Applikaatio julkista junaliikennettä käyttäville</a:t>
            </a:r>
          </a:p>
          <a:p>
            <a:pPr marL="0" indent="0">
              <a:buNone/>
            </a:pPr>
            <a:endParaRPr lang="fi-FI" sz="2800" dirty="0"/>
          </a:p>
          <a:p>
            <a:r>
              <a:rPr lang="fi-FI" sz="2800"/>
              <a:t>Toiminnallisuudet</a:t>
            </a:r>
            <a:endParaRPr lang="fi-FI" sz="2800" dirty="0"/>
          </a:p>
          <a:p>
            <a:pPr lvl="1"/>
            <a:r>
              <a:rPr lang="fi-FI" sz="2400" dirty="0"/>
              <a:t>lähimmältä asemalta lähteviä junia</a:t>
            </a:r>
          </a:p>
          <a:p>
            <a:pPr lvl="1"/>
            <a:r>
              <a:rPr lang="fi-FI" sz="2400" dirty="0"/>
              <a:t>kauan aikaa on jäljellä ennen junien lähtöä</a:t>
            </a:r>
          </a:p>
          <a:p>
            <a:pPr lvl="1"/>
            <a:r>
              <a:rPr lang="fi-FI" sz="2400" dirty="0"/>
              <a:t>tarkempia tietoja junista ja reiteistä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9824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CC7211-9447-4E76-B943-43C3B996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/>
              <a:t>Nykyinen versio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7E1269F-E17B-4AA0-8DFC-8E7E41EA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Pääsimme edistymisraportin tavoitteisiin</a:t>
            </a:r>
          </a:p>
          <a:p>
            <a:endParaRPr lang="fi-FI" sz="2800" dirty="0"/>
          </a:p>
          <a:p>
            <a:r>
              <a:rPr lang="fi-FI" sz="2800" dirty="0"/>
              <a:t>Sovellus näyttää kaikki lähtevät junat määritetyistä asemista</a:t>
            </a:r>
          </a:p>
          <a:p>
            <a:pPr lvl="1"/>
            <a:r>
              <a:rPr lang="fi-FI" sz="2400" dirty="0"/>
              <a:t>Lähtöajat sekä saapumisajat pääteasemille</a:t>
            </a:r>
          </a:p>
        </p:txBody>
      </p:sp>
    </p:spTree>
    <p:extLst>
      <p:ext uri="{BB962C8B-B14F-4D97-AF65-F5344CB8AC3E}">
        <p14:creationId xmlns:p14="http://schemas.microsoft.com/office/powerpoint/2010/main" val="2241112765"/>
      </p:ext>
    </p:extLst>
  </p:cSld>
  <p:clrMapOvr>
    <a:masterClrMapping/>
  </p:clrMapOvr>
</p:sld>
</file>

<file path=ppt/theme/theme1.xml><?xml version="1.0" encoding="utf-8"?>
<a:theme xmlns:a="http://schemas.openxmlformats.org/drawingml/2006/main" name="Pin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52</Words>
  <Application>Microsoft Office PowerPoint</Application>
  <PresentationFormat>Laajakuva</PresentationFormat>
  <Paragraphs>15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Pinta</vt:lpstr>
      <vt:lpstr>Ryhmä M8</vt:lpstr>
      <vt:lpstr>Sovelluksen idea</vt:lpstr>
      <vt:lpstr>Nykyinen versio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Ryhmä M8</dc:title>
  <dc:creator>Jimi Laakso</dc:creator>
  <cp:lastModifiedBy>Jimi Laakso</cp:lastModifiedBy>
  <cp:revision>12</cp:revision>
  <dcterms:created xsi:type="dcterms:W3CDTF">2018-03-08T09:50:15Z</dcterms:created>
  <dcterms:modified xsi:type="dcterms:W3CDTF">2018-03-08T10:27:53Z</dcterms:modified>
</cp:coreProperties>
</file>