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143-13BC-4BF4-AE4D-3EFAE5A66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1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CCCDA-209A-49E6-92F7-D602C165C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A123-0409-4F5E-ABBC-EB19DD9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B899-FF3B-4119-AABF-E76B7EBD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wants to venture into the film creation industry and we have access to data in different databases and </a:t>
            </a:r>
            <a:r>
              <a:rPr lang="en-US" dirty="0" err="1"/>
              <a:t>dataframes</a:t>
            </a:r>
            <a:r>
              <a:rPr lang="en-US" dirty="0"/>
              <a:t> to help Microsoft come up with a strategy to us in the new venture.</a:t>
            </a:r>
          </a:p>
        </p:txBody>
      </p:sp>
    </p:spTree>
    <p:extLst>
      <p:ext uri="{BB962C8B-B14F-4D97-AF65-F5344CB8AC3E}">
        <p14:creationId xmlns:p14="http://schemas.microsoft.com/office/powerpoint/2010/main" val="198190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5BA5-086B-4BA8-9882-35EE13FC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59CB3-0C42-4D74-BF36-067CC091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identify the most popular journals to put Microsoft on the movie creation radar.</a:t>
            </a:r>
          </a:p>
          <a:p>
            <a:pPr lvl="0"/>
            <a:r>
              <a:rPr lang="en-US" dirty="0"/>
              <a:t>To make projections on what genres can generate the most revenue for Microsoft</a:t>
            </a:r>
          </a:p>
          <a:p>
            <a:pPr lvl="0"/>
            <a:r>
              <a:rPr lang="en-US" dirty="0"/>
              <a:t>To evaluate what studios Microsoft could use for a higher revenue.</a:t>
            </a:r>
          </a:p>
          <a:p>
            <a:pPr lvl="0"/>
            <a:r>
              <a:rPr lang="en-US" dirty="0"/>
              <a:t>To establish the studios that Microsoft can collaborate with for high quality films, or see who their greatest competitors would be.</a:t>
            </a:r>
          </a:p>
        </p:txBody>
      </p:sp>
    </p:spTree>
    <p:extLst>
      <p:ext uri="{BB962C8B-B14F-4D97-AF65-F5344CB8AC3E}">
        <p14:creationId xmlns:p14="http://schemas.microsoft.com/office/powerpoint/2010/main" val="178275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5A98-0187-474D-B4AF-D45BF191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DCE0-3655-4C91-AFAD-E02D747D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checking and cleaning the data.</a:t>
            </a:r>
          </a:p>
          <a:p>
            <a:r>
              <a:rPr lang="en-US" dirty="0"/>
              <a:t>Data is cleaned by checking for any missing values and duplicates.</a:t>
            </a:r>
          </a:p>
          <a:p>
            <a:r>
              <a:rPr lang="en-US" dirty="0"/>
              <a:t>After finding the missing values, the next decision to make is whether to remove, replace and keep the null values.</a:t>
            </a:r>
          </a:p>
          <a:p>
            <a:r>
              <a:rPr lang="en-US" dirty="0"/>
              <a:t>The decision is made based on what data is required, and how the action taken impact all the data. </a:t>
            </a:r>
          </a:p>
        </p:txBody>
      </p:sp>
    </p:spTree>
    <p:extLst>
      <p:ext uri="{BB962C8B-B14F-4D97-AF65-F5344CB8AC3E}">
        <p14:creationId xmlns:p14="http://schemas.microsoft.com/office/powerpoint/2010/main" val="339636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E17A-AEA9-43C4-B26E-F4EA6533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9656-92E0-4C56-8B6D-737A067D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for analyzing the data to get outcomes and results, and to help plot graphs.</a:t>
            </a:r>
          </a:p>
          <a:p>
            <a:r>
              <a:rPr lang="en-US" dirty="0"/>
              <a:t>Joining tables helps in creating connections and comparisons between different datasets and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dirty="0"/>
              <a:t>Sometimes comparisons are made by picking out columns or rows for a better analysis.</a:t>
            </a:r>
          </a:p>
          <a:p>
            <a:r>
              <a:rPr lang="en-US" dirty="0"/>
              <a:t>There are several comparisons and connections used to make bar graphs for better visualization of the data.</a:t>
            </a:r>
          </a:p>
          <a:p>
            <a:r>
              <a:rPr lang="en-US" dirty="0"/>
              <a:t>Below are some of the plots derived from the analysis:</a:t>
            </a:r>
          </a:p>
        </p:txBody>
      </p:sp>
    </p:spTree>
    <p:extLst>
      <p:ext uri="{BB962C8B-B14F-4D97-AF65-F5344CB8AC3E}">
        <p14:creationId xmlns:p14="http://schemas.microsoft.com/office/powerpoint/2010/main" val="34307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8509A9-BE4D-4352-A8DF-035E5888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bar graph showing the cumulative genre popularity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A027E0-69DF-4285-BCD2-D9BB79EED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3648" y="2133600"/>
            <a:ext cx="530653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A01-C425-4535-8297-50D9A308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bar graph showing the cumulative mean genre rating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88939-C2AA-4838-B487-1C1DA7CC1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023" y="2133600"/>
            <a:ext cx="508577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D461-9899-4328-966C-ACD63605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bar Showing Studios with </a:t>
            </a:r>
            <a:r>
              <a:rPr lang="en-US"/>
              <a:t>the Highest </a:t>
            </a:r>
            <a:r>
              <a:rPr lang="en-US" dirty="0"/>
              <a:t>Gross Revenue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40F750-2290-4209-8D62-4FEEB3D5DE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996" y="2133600"/>
            <a:ext cx="547983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825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279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PHASE 1 PROJECT</vt:lpstr>
      <vt:lpstr>Introduction</vt:lpstr>
      <vt:lpstr>Objectives</vt:lpstr>
      <vt:lpstr>Data cleaning</vt:lpstr>
      <vt:lpstr>Data Analysis and Visualization</vt:lpstr>
      <vt:lpstr>A bar graph showing the cumulative genre popularity</vt:lpstr>
      <vt:lpstr>A bar graph showing the cumulative mean genre rating</vt:lpstr>
      <vt:lpstr>A bar Showing Studios with the Highest Gross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</dc:title>
  <dc:creator>EK</dc:creator>
  <cp:lastModifiedBy>EK</cp:lastModifiedBy>
  <cp:revision>5</cp:revision>
  <dcterms:created xsi:type="dcterms:W3CDTF">2023-09-15T07:38:26Z</dcterms:created>
  <dcterms:modified xsi:type="dcterms:W3CDTF">2023-09-15T08:15:18Z</dcterms:modified>
</cp:coreProperties>
</file>