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2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38450-19BF-4FB8-B204-CD2E97AFBFE6}" type="datetimeFigureOut">
              <a:rPr lang="en-US" smtClean="0"/>
              <a:pPr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1FAD-910A-4EEF-8141-B69A96249B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38450-19BF-4FB8-B204-CD2E97AFBFE6}" type="datetimeFigureOut">
              <a:rPr lang="en-US" smtClean="0"/>
              <a:pPr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1FAD-910A-4EEF-8141-B69A96249B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38450-19BF-4FB8-B204-CD2E97AFBFE6}" type="datetimeFigureOut">
              <a:rPr lang="en-US" smtClean="0"/>
              <a:pPr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1FAD-910A-4EEF-8141-B69A96249B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38450-19BF-4FB8-B204-CD2E97AFBFE6}" type="datetimeFigureOut">
              <a:rPr lang="en-US" smtClean="0"/>
              <a:pPr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1FAD-910A-4EEF-8141-B69A96249B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38450-19BF-4FB8-B204-CD2E97AFBFE6}" type="datetimeFigureOut">
              <a:rPr lang="en-US" smtClean="0"/>
              <a:pPr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1FAD-910A-4EEF-8141-B69A96249B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38450-19BF-4FB8-B204-CD2E97AFBFE6}" type="datetimeFigureOut">
              <a:rPr lang="en-US" smtClean="0"/>
              <a:pPr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1FAD-910A-4EEF-8141-B69A96249B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38450-19BF-4FB8-B204-CD2E97AFBFE6}" type="datetimeFigureOut">
              <a:rPr lang="en-US" smtClean="0"/>
              <a:pPr/>
              <a:t>1/24/2022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1FAD-910A-4EEF-8141-B69A96249B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38450-19BF-4FB8-B204-CD2E97AFBFE6}" type="datetimeFigureOut">
              <a:rPr lang="en-US" smtClean="0"/>
              <a:pPr/>
              <a:t>1/24/2022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1FAD-910A-4EEF-8141-B69A96249B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38450-19BF-4FB8-B204-CD2E97AFBFE6}" type="datetimeFigureOut">
              <a:rPr lang="en-US" smtClean="0"/>
              <a:pPr/>
              <a:t>1/24/2022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1FAD-910A-4EEF-8141-B69A96249B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38450-19BF-4FB8-B204-CD2E97AFBFE6}" type="datetimeFigureOut">
              <a:rPr lang="en-US" smtClean="0"/>
              <a:pPr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1FAD-910A-4EEF-8141-B69A96249B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38450-19BF-4FB8-B204-CD2E97AFBFE6}" type="datetimeFigureOut">
              <a:rPr lang="en-US" smtClean="0"/>
              <a:pPr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1FAD-910A-4EEF-8141-B69A96249B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38450-19BF-4FB8-B204-CD2E97AFBFE6}" type="datetimeFigureOut">
              <a:rPr lang="en-US" smtClean="0"/>
              <a:pPr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F1FAD-910A-4EEF-8141-B69A96249B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1"/>
            <a:ext cx="7772400" cy="609599"/>
          </a:xfrm>
        </p:spPr>
        <p:txBody>
          <a:bodyPr>
            <a:normAutofit/>
          </a:bodyPr>
          <a:lstStyle/>
          <a:p>
            <a:r>
              <a:rPr lang="en-US" sz="3200" b="1" u="sng" dirty="0" smtClean="0"/>
              <a:t>TIMELINE – SEVEN DAYS</a:t>
            </a:r>
            <a:endParaRPr lang="en-US" sz="3200" b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447800"/>
            <a:ext cx="7010400" cy="25908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Genesis 1:1 –2:3</a:t>
            </a:r>
          </a:p>
          <a:p>
            <a:r>
              <a:rPr lang="en-US" b="1" dirty="0">
                <a:solidFill>
                  <a:schemeClr val="tx1"/>
                </a:solidFill>
              </a:rPr>
              <a:t>6 </a:t>
            </a:r>
            <a:r>
              <a:rPr lang="en-US" b="1" dirty="0" smtClean="0">
                <a:solidFill>
                  <a:schemeClr val="tx1"/>
                </a:solidFill>
              </a:rPr>
              <a:t>Days </a:t>
            </a:r>
            <a:r>
              <a:rPr lang="en-US" b="1" dirty="0">
                <a:solidFill>
                  <a:schemeClr val="tx1"/>
                </a:solidFill>
              </a:rPr>
              <a:t>of Work –7thDay of </a:t>
            </a:r>
            <a:r>
              <a:rPr lang="en-US" b="1" dirty="0" smtClean="0">
                <a:solidFill>
                  <a:schemeClr val="tx1"/>
                </a:solidFill>
              </a:rPr>
              <a:t>Rest</a:t>
            </a: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219200" y="2743200"/>
            <a:ext cx="0" cy="914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124200" y="2743200"/>
            <a:ext cx="0" cy="914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953000" y="2743200"/>
            <a:ext cx="0" cy="914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781800" y="2743200"/>
            <a:ext cx="0" cy="914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001000" y="2743200"/>
            <a:ext cx="0" cy="914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219200" y="3200400"/>
            <a:ext cx="67818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2133600" y="2971800"/>
            <a:ext cx="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4038600" y="2971800"/>
            <a:ext cx="0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5867400" y="3048000"/>
            <a:ext cx="0" cy="152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524000" y="3810001"/>
            <a:ext cx="6553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2800" dirty="0"/>
          </a:p>
          <a:p>
            <a:pPr algn="ctr"/>
            <a:r>
              <a:rPr lang="en-US" sz="2800" dirty="0"/>
              <a:t> </a:t>
            </a:r>
            <a:r>
              <a:rPr lang="en-US" sz="2800" b="1" dirty="0"/>
              <a:t>The Restoration of the Ruined </a:t>
            </a:r>
            <a:r>
              <a:rPr lang="en-US" sz="2800" b="1" dirty="0" smtClean="0"/>
              <a:t>Creation that set a foundational pattern for us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524000" y="2819400"/>
            <a:ext cx="1524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1</a:t>
            </a:r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14600" y="2819400"/>
            <a:ext cx="1524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2</a:t>
            </a:r>
            <a:endParaRPr lang="en-US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52800" y="281940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3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5410200" y="2819400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5</a:t>
            </a:r>
            <a:endParaRPr lang="en-US" sz="2800" dirty="0"/>
          </a:p>
        </p:txBody>
      </p:sp>
      <p:sp>
        <p:nvSpPr>
          <p:cNvPr id="23" name="TextBox 22"/>
          <p:cNvSpPr txBox="1"/>
          <p:nvPr/>
        </p:nvSpPr>
        <p:spPr>
          <a:xfrm>
            <a:off x="6248400" y="2819400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6</a:t>
            </a:r>
            <a:endParaRPr lang="en-US" sz="2800" dirty="0"/>
          </a:p>
        </p:txBody>
      </p:sp>
      <p:sp>
        <p:nvSpPr>
          <p:cNvPr id="24" name="TextBox 23"/>
          <p:cNvSpPr txBox="1"/>
          <p:nvPr/>
        </p:nvSpPr>
        <p:spPr>
          <a:xfrm>
            <a:off x="7391400" y="2819400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7</a:t>
            </a:r>
            <a:endParaRPr lang="en-US" sz="2800" dirty="0"/>
          </a:p>
        </p:txBody>
      </p:sp>
      <p:sp>
        <p:nvSpPr>
          <p:cNvPr id="28" name="Rectangle 27"/>
          <p:cNvSpPr/>
          <p:nvPr/>
        </p:nvSpPr>
        <p:spPr>
          <a:xfrm>
            <a:off x="4419600" y="2819400"/>
            <a:ext cx="34285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4</a:t>
            </a:r>
            <a:endParaRPr lang="en-US" sz="28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800" y="457201"/>
            <a:ext cx="4419600" cy="609599"/>
          </a:xfrm>
        </p:spPr>
        <p:txBody>
          <a:bodyPr>
            <a:normAutofit/>
          </a:bodyPr>
          <a:lstStyle/>
          <a:p>
            <a:r>
              <a:rPr lang="en-US" sz="3200" b="1" dirty="0"/>
              <a:t>2 Peter 3:3-8</a:t>
            </a:r>
            <a:endParaRPr lang="en-US" sz="3200" b="1" u="sng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219200" y="2743200"/>
            <a:ext cx="0" cy="914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667000" y="2743200"/>
            <a:ext cx="0" cy="914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962400" y="2743200"/>
            <a:ext cx="0" cy="914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257800" y="2667000"/>
            <a:ext cx="0" cy="914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781800" y="2667000"/>
            <a:ext cx="0" cy="914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34" idx="1"/>
          </p:cNvCxnSpPr>
          <p:nvPr/>
        </p:nvCxnSpPr>
        <p:spPr>
          <a:xfrm flipV="1">
            <a:off x="0" y="3200400"/>
            <a:ext cx="7848600" cy="9456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24000" y="2895600"/>
            <a:ext cx="685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2000</a:t>
            </a:r>
            <a:endParaRPr 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971800" y="2895600"/>
            <a:ext cx="550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1993</a:t>
            </a:r>
            <a:endParaRPr lang="en-US" sz="1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581400" y="2438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</a:t>
            </a:r>
            <a:r>
              <a:rPr lang="en-US" sz="1200" b="1" dirty="0" smtClean="0"/>
              <a:t>HRIST</a:t>
            </a:r>
            <a:endParaRPr lang="en-US" sz="1200" b="1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3810000" y="2895600"/>
            <a:ext cx="304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495800" y="228600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JUDGMENT SEAT OF CHRIST</a:t>
            </a:r>
            <a:endParaRPr lang="en-US" sz="1200" b="1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962400" y="2057400"/>
            <a:ext cx="1219200" cy="1066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429000" y="1752600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WE ARE ABOUT HERE</a:t>
            </a:r>
            <a:endParaRPr lang="en-US" sz="1200" b="1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5791200" y="2667000"/>
            <a:ext cx="0" cy="914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10400" y="28956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ENDLESS AGES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5943600" y="2895600"/>
            <a:ext cx="60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1000</a:t>
            </a:r>
            <a:endParaRPr lang="en-US" sz="1400" b="1" dirty="0" smtClean="0"/>
          </a:p>
          <a:p>
            <a:r>
              <a:rPr lang="en-US" sz="1400" b="1" dirty="0" smtClean="0"/>
              <a:t> </a:t>
            </a:r>
            <a:endParaRPr lang="en-US" sz="14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267200" y="2895600"/>
            <a:ext cx="550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2000</a:t>
            </a:r>
            <a:endParaRPr lang="en-US" sz="14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5257800" y="2895600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7Yrs</a:t>
            </a:r>
            <a:endParaRPr lang="en-US" sz="14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5257800" y="3200401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 WEEK</a:t>
            </a:r>
            <a:endParaRPr lang="en-US" sz="12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5943600" y="327660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1 DAY</a:t>
            </a:r>
            <a:endParaRPr lang="en-US" sz="14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191000" y="3276600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2 DAYS</a:t>
            </a:r>
            <a:endParaRPr 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447800" y="327660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2 DAYS</a:t>
            </a:r>
            <a:endParaRPr lang="en-US" sz="1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2895600" y="327660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2 DAYS</a:t>
            </a:r>
            <a:endParaRPr lang="en-US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3048000" y="35052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(69 WEEKS)</a:t>
            </a:r>
            <a:endParaRPr lang="en-US" sz="1200" b="1" dirty="0"/>
          </a:p>
        </p:txBody>
      </p:sp>
      <p:cxnSp>
        <p:nvCxnSpPr>
          <p:cNvPr id="49" name="Straight Arrow Connector 48"/>
          <p:cNvCxnSpPr>
            <a:stCxn id="47" idx="2"/>
          </p:cNvCxnSpPr>
          <p:nvPr/>
        </p:nvCxnSpPr>
        <p:spPr>
          <a:xfrm>
            <a:off x="3505200" y="3782199"/>
            <a:ext cx="1447800" cy="3465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5410200" y="3581400"/>
            <a:ext cx="228600" cy="381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953000" y="388620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DANIELS’S 70 WEEKS</a:t>
            </a:r>
          </a:p>
          <a:p>
            <a:r>
              <a:rPr lang="en-US" sz="1200" b="1" dirty="0" smtClean="0"/>
              <a:t>PROPHESY</a:t>
            </a:r>
            <a:endParaRPr lang="en-US" sz="12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2209800" y="2514600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ABRAHAM</a:t>
            </a:r>
            <a:endParaRPr lang="en-US" sz="12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914400" y="2514600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ADAM</a:t>
            </a:r>
            <a:endParaRPr lang="en-US" sz="12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219200" y="4572000"/>
            <a:ext cx="6705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Restoration of </a:t>
            </a:r>
            <a:r>
              <a:rPr lang="en-US" sz="1600" b="1" dirty="0" smtClean="0"/>
              <a:t>Man- God’s </a:t>
            </a:r>
            <a:r>
              <a:rPr lang="en-US" sz="1600" b="1" dirty="0" smtClean="0"/>
              <a:t>ruined creation after the fall. God had to act on Man’s behalf to begin the process of redemption – a redemption/restoration that would require Gen 3:21 as the beginning point, paralleling that seen in day 1 and another 5 days of work, making 6 days altogether, to be followed by a 7th day of rest and ruler </a:t>
            </a:r>
            <a:r>
              <a:rPr lang="en-US" sz="1600" b="1" dirty="0" smtClean="0"/>
              <a:t>ship (Millennial Kingdom). </a:t>
            </a:r>
            <a:r>
              <a:rPr lang="en-US" sz="1600" b="1" dirty="0" smtClean="0"/>
              <a:t>However, these days of restoration would not be 24 hours in duration as seen in Genesis Chapter 1, but rather they would be 1000 years in duration.</a:t>
            </a:r>
            <a:endParaRPr lang="en-US" sz="16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0" y="29718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ETERNITY</a:t>
            </a:r>
            <a:r>
              <a:rPr lang="en-US" sz="1400" b="1" dirty="0" smtClean="0"/>
              <a:t> </a:t>
            </a:r>
            <a:r>
              <a:rPr lang="en-US" b="1" dirty="0" smtClean="0"/>
              <a:t>PAST</a:t>
            </a:r>
            <a:endParaRPr lang="en-US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7086600" y="23622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NEW HEAVEN and NEW EARTH: Rev. 21:1-5</a:t>
            </a:r>
            <a:endParaRPr lang="en-US" sz="12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188</Words>
  <Application>Microsoft Office PowerPoint</Application>
  <PresentationFormat>On-screen Show (4:3)</PresentationFormat>
  <Paragraphs>37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TIMELINE – SEVEN DAYS</vt:lpstr>
      <vt:lpstr>2 Peter 3:3-8</vt:lpstr>
    </vt:vector>
  </TitlesOfParts>
  <Company>Deftones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TIMELINE – SEVEN DAYS</dc:title>
  <dc:creator>Valued Customer</dc:creator>
  <cp:lastModifiedBy>Valued Customer</cp:lastModifiedBy>
  <cp:revision>26</cp:revision>
  <dcterms:created xsi:type="dcterms:W3CDTF">2020-09-28T03:40:39Z</dcterms:created>
  <dcterms:modified xsi:type="dcterms:W3CDTF">2022-01-24T21:37:56Z</dcterms:modified>
</cp:coreProperties>
</file>