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6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Notre </a:t>
            </a:r>
            <a:r>
              <a:rPr lang="en-US" sz="5400" spc="400" dirty="0" err="1">
                <a:solidFill>
                  <a:schemeClr val="bg1"/>
                </a:solidFill>
              </a:rPr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Product Goals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Demo</a:t>
            </a:r>
          </a:p>
          <a:p>
            <a:pPr algn="r"/>
            <a:r>
              <a:rPr lang="en-US"/>
              <a:t>Scrum Artifacts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Sprint Burndown</a:t>
            </a:r>
          </a:p>
          <a:p>
            <a:pPr algn="r"/>
            <a:r>
              <a:rPr lang="en-US" dirty="0"/>
              <a:t>Release Burnup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81" y="2839212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Product Goal + DoD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91B72D70-4810-43AB-804A-47366D8BFA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E6F-AB0E-435C-9716-FB14BDE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7200" dirty="0"/>
              <a:t>Demonstration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4E4B-68BD-4701-9E0E-265A2FA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2EF3EA8F-1403-468D-85B9-2ADC13D899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00E07B-8767-426E-A23E-BDA5F77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40FA-C95E-4B5F-B1E6-D9686540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  <a:p>
            <a:r>
              <a:rPr lang="en-US" dirty="0"/>
              <a:t>User Stories (with refinement)</a:t>
            </a:r>
          </a:p>
          <a:p>
            <a:r>
              <a:rPr lang="en-US"/>
              <a:t>Component Diagram</a:t>
            </a:r>
            <a:endParaRPr lang="en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879F-FEFE-4F80-9A1B-82F780C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77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{DA8BD77A-60CA-4225-B007-B0F3A0416525}tf89338750_win32</Template>
  <TotalTime>12</TotalTime>
  <Words>33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Notre Projet</vt:lpstr>
      <vt:lpstr>COntenU</vt:lpstr>
      <vt:lpstr>Product Goal + DoD</vt:lpstr>
      <vt:lpstr>Demonstration</vt:lpstr>
      <vt:lpstr>Scrum 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Projet</dc:title>
  <dc:creator>Sven Merz</dc:creator>
  <cp:lastModifiedBy>Sven Merz</cp:lastModifiedBy>
  <cp:revision>7</cp:revision>
  <dcterms:created xsi:type="dcterms:W3CDTF">2022-03-28T14:45:20Z</dcterms:created>
  <dcterms:modified xsi:type="dcterms:W3CDTF">2022-03-28T11:09:54Z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