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0"/>
  </p:notesMasterIdLst>
  <p:sldIdLst>
    <p:sldId id="306" r:id="rId5"/>
    <p:sldId id="307" r:id="rId6"/>
    <p:sldId id="308" r:id="rId7"/>
    <p:sldId id="309" r:id="rId8"/>
    <p:sldId id="31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967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Notre </a:t>
            </a:r>
            <a:r>
              <a:rPr lang="en-US" sz="5400" spc="400" dirty="0" err="1">
                <a:solidFill>
                  <a:schemeClr val="bg1"/>
                </a:solidFill>
              </a:rPr>
              <a:t>Projet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Product Goals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Demo</a:t>
            </a:r>
          </a:p>
          <a:p>
            <a:pPr algn="r"/>
            <a:r>
              <a:rPr lang="en-US"/>
              <a:t>Scrum Artifacts</a:t>
            </a:r>
            <a:endParaRPr lang="en-US" sz="1800" dirty="0">
              <a:solidFill>
                <a:schemeClr val="bg1"/>
              </a:solidFill>
            </a:endParaRP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Sprint Burndown</a:t>
            </a:r>
          </a:p>
          <a:p>
            <a:pPr algn="r"/>
            <a:r>
              <a:rPr lang="en-US" dirty="0"/>
              <a:t>Release Burnup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Product Goal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Our Goal was to create a Web Application, which allows you to Upload and thus share your (code) snippets. User management via Cookies and editing snippets are a must </a:t>
            </a:r>
            <a:r>
              <a:rPr lang="en-US" sz="2000" dirty="0" err="1"/>
              <a:t>aswell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Placeholder 6" descr="A picture containing text, watch, gauge&#10;&#10;Description automatically generated">
            <a:extLst>
              <a:ext uri="{FF2B5EF4-FFF2-40B4-BE49-F238E27FC236}">
                <a16:creationId xmlns:a16="http://schemas.microsoft.com/office/drawing/2014/main" id="{91B72D70-4810-43AB-804A-47366D8BFA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BE6F-AB0E-435C-9716-FB14BDEFB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sz="7200" dirty="0"/>
              <a:t>Demonstration</a:t>
            </a:r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D4E4B-68BD-4701-9E0E-265A2FAA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097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text, watch, gauge&#10;&#10;Description automatically generated">
            <a:extLst>
              <a:ext uri="{FF2B5EF4-FFF2-40B4-BE49-F238E27FC236}">
                <a16:creationId xmlns:a16="http://schemas.microsoft.com/office/drawing/2014/main" id="{2EF3EA8F-1403-468D-85B9-2ADC13D899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800E07B-8767-426E-A23E-BDA5F779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Artifacts</a:t>
            </a:r>
            <a:endParaRPr lang="en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A40FA-C95E-4B5F-B1E6-D9686540C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Backlog</a:t>
            </a:r>
          </a:p>
          <a:p>
            <a:r>
              <a:rPr lang="en-US" dirty="0"/>
              <a:t>User Stories (with refinement)</a:t>
            </a:r>
          </a:p>
          <a:p>
            <a:r>
              <a:rPr lang="en-US"/>
              <a:t>Component Diagram</a:t>
            </a:r>
            <a:endParaRPr lang="en-CH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E879F-FEFE-4F80-9A1B-82F780CD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97700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{DA8BD77A-60CA-4225-B007-B0F3A0416525}tf89338750_win32</Template>
  <TotalTime>12</TotalTime>
  <Words>69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Univers</vt:lpstr>
      <vt:lpstr>GradientUnivers</vt:lpstr>
      <vt:lpstr>Notre Projet</vt:lpstr>
      <vt:lpstr>COntenU</vt:lpstr>
      <vt:lpstr>Product Goal</vt:lpstr>
      <vt:lpstr>Demonstration</vt:lpstr>
      <vt:lpstr>Scrum 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Notre Projet</dc:title>
  <dc:creator>Sven Merz</dc:creator>
  <cp:lastModifiedBy>Sven Merz</cp:lastModifiedBy>
  <cp:revision>6</cp:revision>
  <dcterms:created xsi:type="dcterms:W3CDTF">2022-03-28T14:45:20Z</dcterms:created>
  <dcterms:modified xsi:type="dcterms:W3CDTF">2022-03-28T11:02:10Z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