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0"/>
  </p:notesMasterIdLst>
  <p:sldIdLst>
    <p:sldId id="306" r:id="rId5"/>
    <p:sldId id="307" r:id="rId6"/>
    <p:sldId id="308" r:id="rId7"/>
    <p:sldId id="310" r:id="rId8"/>
    <p:sldId id="3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4967" autoAdjust="0"/>
  </p:normalViewPr>
  <p:slideViewPr>
    <p:cSldViewPr snapToGrid="0">
      <p:cViewPr>
        <p:scale>
          <a:sx n="66" d="100"/>
          <a:sy n="66" d="100"/>
        </p:scale>
        <p:origin x="576" y="52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iemens/snpt/projects/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22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4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F05EC1E2-344A-46D1-9A4C-954927239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22" b="16978"/>
          <a:stretch/>
        </p:blipFill>
        <p:spPr>
          <a:xfrm>
            <a:off x="277989" y="182562"/>
            <a:ext cx="11636021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Product Goals</a:t>
            </a:r>
          </a:p>
          <a:p>
            <a:r>
              <a:rPr lang="en-US" sz="2800" dirty="0"/>
              <a:t>Scrum Artifacts</a:t>
            </a:r>
            <a:endParaRPr lang="en-US" sz="2800" dirty="0">
              <a:solidFill>
                <a:schemeClr val="bg1"/>
              </a:solidFill>
            </a:endParaRPr>
          </a:p>
          <a:p>
            <a:pPr algn="r"/>
            <a:r>
              <a:rPr lang="en-US" sz="2800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37" y="2017091"/>
            <a:ext cx="6190488" cy="117957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Project Description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91B72D70-4810-43AB-804A-47366D8BFA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1034" name="Picture 10" descr="Vue Js Development Company in India, Vue.js Development ...">
            <a:extLst>
              <a:ext uri="{FF2B5EF4-FFF2-40B4-BE49-F238E27FC236}">
                <a16:creationId xmlns:a16="http://schemas.microsoft.com/office/drawing/2014/main" id="{794CAAA6-032B-414E-82DF-C6D25577C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9004"/>
            <a:ext cx="3659777" cy="156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load Go Logo in SVG Vector or PNG File Format - Logo.wine">
            <a:extLst>
              <a:ext uri="{FF2B5EF4-FFF2-40B4-BE49-F238E27FC236}">
                <a16:creationId xmlns:a16="http://schemas.microsoft.com/office/drawing/2014/main" id="{ACF85737-4793-4AEA-84B3-5B78BA32D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155" y="3196667"/>
            <a:ext cx="4499490" cy="299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2EF3EA8F-1403-468D-85B9-2ADC13D899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00E07B-8767-426E-A23E-BDA5F779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Artifacts</a:t>
            </a:r>
            <a:endParaRPr lang="en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A40FA-C95E-4B5F-B1E6-D9686540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Project Backlog</a:t>
            </a:r>
            <a:endParaRPr lang="en-US" sz="2400" dirty="0"/>
          </a:p>
          <a:p>
            <a:r>
              <a:rPr lang="en-US" sz="2400" dirty="0"/>
              <a:t>User Stories (with refinement)</a:t>
            </a:r>
          </a:p>
          <a:p>
            <a:r>
              <a:rPr lang="en-US" sz="2400" dirty="0"/>
              <a:t>Component Diagram</a:t>
            </a:r>
          </a:p>
          <a:p>
            <a:r>
              <a:rPr lang="en-US" sz="2400" dirty="0"/>
              <a:t>Product Goal + DoD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E879F-FEFE-4F80-9A1B-82F780CD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7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5BE6F-AB0E-435C-9716-FB14BDEF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7200" dirty="0"/>
              <a:t>Demonstration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D4E4B-68BD-4701-9E0E-265A2FAA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9764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{DA8BD77A-60CA-4225-B007-B0F3A0416525}tf89338750_win32</Template>
  <TotalTime>0</TotalTime>
  <Words>29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Univers</vt:lpstr>
      <vt:lpstr>GradientUnivers</vt:lpstr>
      <vt:lpstr>PowerPoint Presentation</vt:lpstr>
      <vt:lpstr>Content</vt:lpstr>
      <vt:lpstr>Project Description</vt:lpstr>
      <vt:lpstr>Scrum Artifacts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Notre Projet</dc:title>
  <dc:creator>Sven Merz</dc:creator>
  <cp:lastModifiedBy>Timo Schlumpf</cp:lastModifiedBy>
  <cp:revision>17</cp:revision>
  <dcterms:created xsi:type="dcterms:W3CDTF">2022-03-28T14:45:20Z</dcterms:created>
  <dcterms:modified xsi:type="dcterms:W3CDTF">2022-03-28T12:22:48Z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