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sldIdLst>
    <p:sldId id="306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Notre </a:t>
            </a:r>
            <a:r>
              <a:rPr lang="en-US" sz="5400" spc="400" dirty="0" err="1">
                <a:solidFill>
                  <a:schemeClr val="bg1"/>
                </a:solidFill>
              </a:rPr>
              <a:t>Projet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Presenter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Product Goals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Demo</a:t>
            </a:r>
          </a:p>
          <a:p>
            <a:pPr algn="r"/>
            <a:r>
              <a:rPr lang="en-US"/>
              <a:t>Scrum Artefacts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Sprint Burndown</a:t>
            </a:r>
          </a:p>
          <a:p>
            <a:pPr algn="r"/>
            <a:r>
              <a:rPr lang="en-US" dirty="0"/>
              <a:t>Release Burnup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Product Goal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Our Goal was to create a Web Application, which allows you to Upload and thus share your (code) snippets. User management via Cookies and editing snippets are a must </a:t>
            </a:r>
            <a:r>
              <a:rPr lang="en-US" sz="2000" dirty="0" err="1"/>
              <a:t>aswell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91B72D70-4810-43AB-804A-47366D8BFA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BE6F-AB0E-435C-9716-FB14BDEF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7200" dirty="0"/>
              <a:t>Demonstration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4B9D7-1898-416E-BC1D-DEBDB3ED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BB1D7-3E47-4A6C-A915-8C30520C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D4E4B-68BD-4701-9E0E-265A2FAA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C88D604-C596-483C-89BB-C7CCE96A17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00E07B-8767-426E-A23E-BDA5F779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Artefacts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A40FA-C95E-4B5F-B1E6-D9686540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05D67-397C-407B-9A0B-F1FA8CF2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B5DB-53EB-4A58-94C3-B40BA912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879F-FEFE-4F80-9A1B-82F780CD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770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{DA8BD77A-60CA-4225-B007-B0F3A0416525}tf89338750_win32</Template>
  <TotalTime>10</TotalTime>
  <Words>67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Univers</vt:lpstr>
      <vt:lpstr>GradientUnivers</vt:lpstr>
      <vt:lpstr>Notre Projet</vt:lpstr>
      <vt:lpstr>COntent</vt:lpstr>
      <vt:lpstr>Product Goal</vt:lpstr>
      <vt:lpstr>Demonstration</vt:lpstr>
      <vt:lpstr>Scrum Artefacts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Notre Projet</dc:title>
  <dc:creator>Sven Merz</dc:creator>
  <cp:lastModifiedBy>Sven Merz</cp:lastModifiedBy>
  <cp:revision>3</cp:revision>
  <dcterms:created xsi:type="dcterms:W3CDTF">2022-03-28T14:45:20Z</dcterms:created>
  <dcterms:modified xsi:type="dcterms:W3CDTF">2022-03-28T09:22:36Z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