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sldIdLst>
    <p:sldId id="306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hyperlink" Target="https://github.com/seiemens/snpt/projects/1" TargetMode="External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Notre </a:t>
            </a:r>
            <a:r>
              <a:rPr lang="en-US" sz="5400" spc="400" dirty="0" err="1">
                <a:solidFill>
                  <a:schemeClr val="bg1"/>
                </a:solidFill>
              </a:rPr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Product Goals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Demo</a:t>
            </a:r>
          </a:p>
          <a:p>
            <a:pPr algn="r"/>
            <a:r>
              <a:rPr lang="en-US" dirty="0"/>
              <a:t>Scrum Artefacts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Sprint Burndown</a:t>
            </a:r>
          </a:p>
          <a:p>
            <a:pPr algn="r"/>
            <a:r>
              <a:rPr lang="en-US" dirty="0"/>
              <a:t>Release Burnup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37" y="2017091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Project Description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91B72D70-4810-43AB-804A-47366D8BFA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62ACAD4-61EE-4CD8-8925-60B4310912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332377"/>
              </p:ext>
            </p:extLst>
          </p:nvPr>
        </p:nvGraphicFramePr>
        <p:xfrm>
          <a:off x="2352675" y="3429000"/>
          <a:ext cx="3055314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4" imgW="1060200" imgH="387000" progId="Package">
                  <p:embed/>
                </p:oleObj>
              </mc:Choice>
              <mc:Fallback>
                <p:oleObj name="Packager Shell Object" showAsIcon="1" r:id="rId4" imgW="106020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2675" y="3429000"/>
                        <a:ext cx="3055314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BE6F-AB0E-435C-9716-FB14BDEF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7200" dirty="0"/>
              <a:t>Demonstration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D4E4B-68BD-4701-9E0E-265A2FAA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2EF3EA8F-1403-468D-85B9-2ADC13D899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00E07B-8767-426E-A23E-BDA5F779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Artefacts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A40FA-C95E-4B5F-B1E6-D9686540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Project Backlog</a:t>
            </a:r>
            <a:endParaRPr lang="en-US" dirty="0"/>
          </a:p>
          <a:p>
            <a:r>
              <a:rPr lang="en-US" dirty="0"/>
              <a:t>User Stories (with refinement)</a:t>
            </a:r>
          </a:p>
          <a:p>
            <a:r>
              <a:rPr lang="en-US" dirty="0"/>
              <a:t>Component Diagram</a:t>
            </a:r>
          </a:p>
          <a:p>
            <a:r>
              <a:rPr lang="en-US" dirty="0"/>
              <a:t>Product Goal + DoD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879F-FEFE-4F80-9A1B-82F780CD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8C82EF-0A93-4E36-85E5-422421EA77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041622"/>
              </p:ext>
            </p:extLst>
          </p:nvPr>
        </p:nvGraphicFramePr>
        <p:xfrm>
          <a:off x="4881592" y="3312923"/>
          <a:ext cx="809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5" imgW="809280" imgH="387000" progId="Package">
                  <p:embed/>
                </p:oleObj>
              </mc:Choice>
              <mc:Fallback>
                <p:oleObj name="Packager Shell Object" showAsIcon="1" r:id="rId5" imgW="80928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1592" y="3312923"/>
                        <a:ext cx="8096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C135D3E-863A-4A4F-B9D3-D070616EC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55266"/>
              </p:ext>
            </p:extLst>
          </p:nvPr>
        </p:nvGraphicFramePr>
        <p:xfrm>
          <a:off x="4068763" y="3909619"/>
          <a:ext cx="13319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7" imgW="1332360" imgH="387000" progId="Package">
                  <p:embed/>
                </p:oleObj>
              </mc:Choice>
              <mc:Fallback>
                <p:oleObj name="Packager Shell Object" showAsIcon="1" r:id="rId7" imgW="133236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8763" y="3909619"/>
                        <a:ext cx="1331912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543B987-D389-46D7-B5FA-DD01C2B7C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82260"/>
              </p:ext>
            </p:extLst>
          </p:nvPr>
        </p:nvGraphicFramePr>
        <p:xfrm>
          <a:off x="3928057" y="4299810"/>
          <a:ext cx="1427611" cy="42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9" imgW="1303560" imgH="387000" progId="Package">
                  <p:embed/>
                </p:oleObj>
              </mc:Choice>
              <mc:Fallback>
                <p:oleObj name="Packager Shell Object" showAsIcon="1" r:id="rId9" imgW="1303560" imgH="38700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134250F-44B7-4071-8560-09F361543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8057" y="4299810"/>
                        <a:ext cx="1427611" cy="424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9770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{DA8BD77A-60CA-4225-B007-B0F3A0416525}tf89338750_win32</Template>
  <TotalTime>37</TotalTime>
  <Words>35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Package</vt:lpstr>
      <vt:lpstr>Notre Projet</vt:lpstr>
      <vt:lpstr>COntenU</vt:lpstr>
      <vt:lpstr>Project Description</vt:lpstr>
      <vt:lpstr>Demonstration</vt:lpstr>
      <vt:lpstr>Scrum Artefacts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Notre Projet</dc:title>
  <dc:creator>Sven Merz</dc:creator>
  <cp:lastModifiedBy>Sven Merz</cp:lastModifiedBy>
  <cp:revision>8</cp:revision>
  <dcterms:created xsi:type="dcterms:W3CDTF">2022-03-28T14:45:20Z</dcterms:created>
  <dcterms:modified xsi:type="dcterms:W3CDTF">2022-03-28T11:37:01Z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