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0"/>
  </p:notesMasterIdLst>
  <p:sldIdLst>
    <p:sldId id="306" r:id="rId5"/>
    <p:sldId id="307" r:id="rId6"/>
    <p:sldId id="308" r:id="rId7"/>
    <p:sldId id="304" r:id="rId8"/>
    <p:sldId id="30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Notre </a:t>
            </a:r>
            <a:r>
              <a:rPr lang="en-US" sz="5400" spc="400" dirty="0" err="1">
                <a:solidFill>
                  <a:schemeClr val="bg1"/>
                </a:solidFill>
              </a:rPr>
              <a:t>Projet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Presenter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COntent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Product Goals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Demo</a:t>
            </a:r>
          </a:p>
          <a:p>
            <a:pPr algn="r"/>
            <a:r>
              <a:rPr lang="en-US" dirty="0"/>
              <a:t>Scrum Artifacts</a:t>
            </a:r>
            <a:endParaRPr lang="en-US" sz="1800" dirty="0">
              <a:solidFill>
                <a:schemeClr val="bg1"/>
              </a:solidFill>
            </a:endParaRP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Sprint Burndown</a:t>
            </a:r>
          </a:p>
          <a:p>
            <a:pPr algn="r"/>
            <a:r>
              <a:rPr lang="en-US" dirty="0"/>
              <a:t>Release Burnup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Product Goal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Our Goal was to create a Web Application, which allows you to Upload and thus share your (code) snippets. User management via Cookies and editing snippets are a must </a:t>
            </a:r>
            <a:r>
              <a:rPr lang="en-US" sz="2000" dirty="0" err="1"/>
              <a:t>aswell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/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4549775" cy="823912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4549775" cy="3684588"/>
          </a:xfrm>
        </p:spPr>
        <p:txBody>
          <a:bodyPr>
            <a:normAutofit/>
          </a:bodyPr>
          <a:lstStyle/>
          <a:p>
            <a:r>
              <a:rPr lang="en-US" sz="2000" dirty="0"/>
              <a:t>Add text, images, art, and videos. </a:t>
            </a:r>
          </a:p>
          <a:p>
            <a:r>
              <a:rPr lang="en-US" sz="2000" dirty="0"/>
              <a:t>Add transitions, animations, and motion. </a:t>
            </a:r>
          </a:p>
          <a:p>
            <a:r>
              <a:rPr lang="en-US" sz="2000" dirty="0"/>
              <a:t>Save to OneDrive, to get to your presentations from your computer, tablet, or phone.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3206" y="1681163"/>
            <a:ext cx="4572182" cy="823912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4CB9D-E60B-4C8A-B4E7-23BC1D9FA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3206" y="2505075"/>
            <a:ext cx="4572182" cy="3684588"/>
          </a:xfrm>
        </p:spPr>
        <p:txBody>
          <a:bodyPr>
            <a:normAutofit/>
          </a:bodyPr>
          <a:lstStyle/>
          <a:p>
            <a:r>
              <a:rPr lang="en-US" sz="2000" dirty="0"/>
              <a:t>Open the Design Ideas pane for instant slide makeovers. </a:t>
            </a:r>
          </a:p>
          <a:p>
            <a:r>
              <a:rPr lang="en-US" sz="2000" dirty="0"/>
              <a:t>When we have design ideas, we’ll show them to you right there. </a:t>
            </a:r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Title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2834640" cy="823912"/>
          </a:xfrm>
        </p:spPr>
        <p:txBody>
          <a:bodyPr>
            <a:norm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2834640" cy="3684588"/>
          </a:xfrm>
        </p:spPr>
        <p:txBody>
          <a:bodyPr>
            <a:normAutofit/>
          </a:bodyPr>
          <a:lstStyle/>
          <a:p>
            <a:r>
              <a:rPr lang="en-US" sz="2000" dirty="0"/>
              <a:t>Add text, images, art, and videos. </a:t>
            </a:r>
          </a:p>
          <a:p>
            <a:r>
              <a:rPr lang="en-US" sz="2000" dirty="0"/>
              <a:t>Add transitions, animations, and motion. </a:t>
            </a:r>
          </a:p>
          <a:p>
            <a:r>
              <a:rPr lang="en-US" sz="2000" dirty="0"/>
              <a:t>Save to OneDrive, to get to your presentations from your computer, tablet, or phone.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7335" y="1681163"/>
            <a:ext cx="2834640" cy="823912"/>
          </a:xfrm>
        </p:spPr>
        <p:txBody>
          <a:bodyPr>
            <a:norm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4CB9D-E60B-4C8A-B4E7-23BC1D9FA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7335" y="2505075"/>
            <a:ext cx="2834640" cy="3684588"/>
          </a:xfrm>
        </p:spPr>
        <p:txBody>
          <a:bodyPr>
            <a:normAutofit/>
          </a:bodyPr>
          <a:lstStyle/>
          <a:p>
            <a:r>
              <a:rPr lang="en-US" sz="2000" dirty="0"/>
              <a:t>Open the Design Ideas pane for instant slide makeovers. </a:t>
            </a:r>
          </a:p>
          <a:p>
            <a:r>
              <a:rPr lang="en-US" sz="2000" dirty="0"/>
              <a:t>When we have design ideas, we’ll show them to you right there.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E6B5B72-43F9-4438-A504-FD3C083AB96D}"/>
              </a:ext>
            </a:extLst>
          </p:cNvPr>
          <p:cNvSpPr txBox="1">
            <a:spLocks/>
          </p:cNvSpPr>
          <p:nvPr/>
        </p:nvSpPr>
        <p:spPr>
          <a:xfrm>
            <a:off x="8526870" y="1681163"/>
            <a:ext cx="283464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DE486408-F529-4D60-A080-911A0851FE1B}"/>
              </a:ext>
            </a:extLst>
          </p:cNvPr>
          <p:cNvSpPr txBox="1">
            <a:spLocks/>
          </p:cNvSpPr>
          <p:nvPr/>
        </p:nvSpPr>
        <p:spPr>
          <a:xfrm>
            <a:off x="8526870" y="2505075"/>
            <a:ext cx="2834640" cy="36845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This PowerPoint theme uses its own unique set of colors, fonts, and effects to create the overall look and feel of these slides. </a:t>
            </a:r>
          </a:p>
          <a:p>
            <a:r>
              <a:rPr lang="en-US" sz="2000"/>
              <a:t>PowerPoint has tons of themes to give your presentation just the right personality.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345525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{DA8BD77A-60CA-4225-B007-B0F3A0416525}tf89338750_win32</Template>
  <TotalTime>9</TotalTime>
  <Words>223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Univers</vt:lpstr>
      <vt:lpstr>GradientUnivers</vt:lpstr>
      <vt:lpstr>Notre Projet</vt:lpstr>
      <vt:lpstr>COntent</vt:lpstr>
      <vt:lpstr>Product Goal</vt:lpstr>
      <vt:lpstr>Title</vt:lpstr>
      <vt:lpstr>Title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Notre Projet</dc:title>
  <dc:creator>Sven Merz</dc:creator>
  <cp:lastModifiedBy>Sven Merz</cp:lastModifiedBy>
  <cp:revision>2</cp:revision>
  <dcterms:created xsi:type="dcterms:W3CDTF">2022-03-28T14:45:20Z</dcterms:created>
  <dcterms:modified xsi:type="dcterms:W3CDTF">2022-03-28T07:42:26Z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