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5706272" r:id="rId5"/>
    <p:sldId id="2145706506" r:id="rId6"/>
    <p:sldId id="2145706507" r:id="rId7"/>
    <p:sldId id="2145706508" r:id="rId8"/>
    <p:sldId id="2145706483" r:id="rId9"/>
    <p:sldId id="2145706493" r:id="rId10"/>
    <p:sldId id="4702" r:id="rId11"/>
    <p:sldId id="4703" r:id="rId12"/>
    <p:sldId id="2145706503" r:id="rId13"/>
    <p:sldId id="2145706505" r:id="rId14"/>
    <p:sldId id="2145706500" r:id="rId15"/>
    <p:sldId id="2145706504" r:id="rId16"/>
    <p:sldId id="2145706501" r:id="rId17"/>
    <p:sldId id="4704" r:id="rId18"/>
    <p:sldId id="4705" r:id="rId19"/>
    <p:sldId id="2145706494" r:id="rId20"/>
    <p:sldId id="4707" r:id="rId21"/>
    <p:sldId id="2145706488" r:id="rId22"/>
    <p:sldId id="2145706491" r:id="rId23"/>
    <p:sldId id="2145706492" r:id="rId24"/>
    <p:sldId id="2145706495" r:id="rId25"/>
    <p:sldId id="2145706496" r:id="rId26"/>
    <p:sldId id="2145706497" r:id="rId27"/>
    <p:sldId id="2145706498" r:id="rId28"/>
    <p:sldId id="2145706499" r:id="rId29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041C6-C80D-48A6-BF87-7B5E27045A31}" v="221" dt="2024-08-20T11:59:31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1.sv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1.sv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11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3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1.sv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microsoft.com/office/2007/relationships/hdphoto" Target="../media/hdphoto3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microsoft.com/office/2007/relationships/hdphoto" Target="../media/hdphoto3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5" Type="http://schemas.openxmlformats.org/officeDocument/2006/relationships/image" Target="../media/image30.jpeg"/><Relationship Id="rId4" Type="http://schemas.openxmlformats.org/officeDocument/2006/relationships/image" Target="../media/image26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0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26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microsoft.com/office/2007/relationships/hdphoto" Target="../media/hdphoto2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.emf"/><Relationship Id="rId10" Type="http://schemas.microsoft.com/office/2007/relationships/hdphoto" Target="../media/hdphoto1.wdp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0.sv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8E23BC0-2C2A-44C8-9457-00F9ADF82A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97333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8E23BC0-2C2A-44C8-9457-00F9ADF82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22B4B872-15D1-46C2-825D-7C7D592779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0075E86A-D956-43CC-9EF5-FFB23778E7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5" y="2981143"/>
            <a:ext cx="5881913" cy="1231106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15" y="4355352"/>
            <a:ext cx="5881913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06E42D-8B9B-4A3D-BC73-4A6949225D1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6315" y="215052"/>
            <a:ext cx="3810000" cy="685800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8860A-3844-4014-988E-28766F9B6D3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315" y="1761309"/>
            <a:ext cx="2616199" cy="98668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81D83E3-3050-4502-9DBB-21D23A2DE1DA}"/>
              </a:ext>
            </a:extLst>
          </p:cNvPr>
          <p:cNvSpPr/>
          <p:nvPr userDrawn="1"/>
        </p:nvSpPr>
        <p:spPr>
          <a:xfrm>
            <a:off x="7242628" y="957518"/>
            <a:ext cx="4227285" cy="49429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A person working on his computer&#10;&#10;Description automatically generated with medium confidence">
            <a:extLst>
              <a:ext uri="{FF2B5EF4-FFF2-40B4-BE49-F238E27FC236}">
                <a16:creationId xmlns:a16="http://schemas.microsoft.com/office/drawing/2014/main" id="{ECE0D7AF-D038-45C1-AE1C-96B81658B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8537" y="1350296"/>
            <a:ext cx="3555468" cy="4157408"/>
          </a:xfrm>
          <a:custGeom>
            <a:avLst/>
            <a:gdLst>
              <a:gd name="connsiteX0" fmla="*/ 1777734 w 3555468"/>
              <a:gd name="connsiteY0" fmla="*/ 0 h 4157408"/>
              <a:gd name="connsiteX1" fmla="*/ 3555468 w 3555468"/>
              <a:gd name="connsiteY1" fmla="*/ 1777734 h 4157408"/>
              <a:gd name="connsiteX2" fmla="*/ 3555467 w 3555468"/>
              <a:gd name="connsiteY2" fmla="*/ 4157408 h 4157408"/>
              <a:gd name="connsiteX3" fmla="*/ 0 w 3555468"/>
              <a:gd name="connsiteY3" fmla="*/ 4157408 h 4157408"/>
              <a:gd name="connsiteX4" fmla="*/ 0 w 3555468"/>
              <a:gd name="connsiteY4" fmla="*/ 1777734 h 4157408"/>
              <a:gd name="connsiteX5" fmla="*/ 1777734 w 3555468"/>
              <a:gd name="connsiteY5" fmla="*/ 0 h 415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468" h="4157408">
                <a:moveTo>
                  <a:pt x="1777734" y="0"/>
                </a:moveTo>
                <a:cubicBezTo>
                  <a:pt x="2759549" y="0"/>
                  <a:pt x="3555468" y="795919"/>
                  <a:pt x="3555468" y="1777734"/>
                </a:cubicBezTo>
                <a:cubicBezTo>
                  <a:pt x="3555468" y="2570959"/>
                  <a:pt x="3555467" y="3364183"/>
                  <a:pt x="3555467" y="4157408"/>
                </a:cubicBezTo>
                <a:lnTo>
                  <a:pt x="0" y="4157408"/>
                </a:lnTo>
                <a:lnTo>
                  <a:pt x="0" y="1777734"/>
                </a:lnTo>
                <a:cubicBezTo>
                  <a:pt x="0" y="795919"/>
                  <a:pt x="795919" y="0"/>
                  <a:pt x="17777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5888E0-71A5-469F-B817-F4AFD05F16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45308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55888E0-71A5-469F-B817-F4AFD05F1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F80B627-6C29-4775-9249-2D0EB33A075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FE906-6AF2-4D10-8115-E5C2304B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87" y="411239"/>
            <a:ext cx="11386626" cy="430887"/>
          </a:xfrm>
        </p:spPr>
        <p:txBody>
          <a:bodyPr vert="horz" wrap="square" lIns="0" tIns="0" rIns="0" bIns="0" anchor="ctr" anchorCtr="0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826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5888E0-71A5-469F-B817-F4AFD05F16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6965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55888E0-71A5-469F-B817-F4AFD05F1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F80B627-6C29-4775-9249-2D0EB33A075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A0567B-6844-46E5-820B-B8696E2B0493}"/>
              </a:ext>
            </a:extLst>
          </p:cNvPr>
          <p:cNvSpPr/>
          <p:nvPr userDrawn="1"/>
        </p:nvSpPr>
        <p:spPr>
          <a:xfrm>
            <a:off x="0" y="0"/>
            <a:ext cx="12192000" cy="64063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42818-1552-4102-9839-951DB63E8952}"/>
              </a:ext>
            </a:extLst>
          </p:cNvPr>
          <p:cNvSpPr/>
          <p:nvPr userDrawn="1"/>
        </p:nvSpPr>
        <p:spPr>
          <a:xfrm>
            <a:off x="0" y="6413501"/>
            <a:ext cx="12192000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FE906-6AF2-4D10-8115-E5C2304B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87" y="411239"/>
            <a:ext cx="11386626" cy="430887"/>
          </a:xfrm>
        </p:spPr>
        <p:txBody>
          <a:bodyPr vert="horz" wrap="square" lIns="0" tIns="0" rIns="0" bIns="0" anchor="ctr" anchorCtr="0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9" name="Gráfico 9">
            <a:extLst>
              <a:ext uri="{FF2B5EF4-FFF2-40B4-BE49-F238E27FC236}">
                <a16:creationId xmlns:a16="http://schemas.microsoft.com/office/drawing/2014/main" id="{B8E77296-8D04-4DE3-923C-29A8F664E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574" t="31321" r="8809" b="11117"/>
          <a:stretch/>
        </p:blipFill>
        <p:spPr>
          <a:xfrm>
            <a:off x="11661651" y="6471672"/>
            <a:ext cx="327691" cy="3281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0693A-C2BA-4F4A-A579-A7B65B78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0155" y="6587385"/>
            <a:ext cx="150682" cy="153888"/>
          </a:xfrm>
        </p:spPr>
        <p:txBody>
          <a:bodyPr wrap="none" lIns="0" tIns="0" rIns="0" bIns="0">
            <a:sp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27A278C3-3159-471E-8033-DC41E6B30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F1284-3313-4CD7-B2BE-53EFC7F43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687" y="1335087"/>
            <a:ext cx="11386626" cy="321627"/>
          </a:xfr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4FC92-C7EB-40C8-9694-64AB94937991}"/>
              </a:ext>
            </a:extLst>
          </p:cNvPr>
          <p:cNvGrpSpPr/>
          <p:nvPr userDrawn="1"/>
        </p:nvGrpSpPr>
        <p:grpSpPr>
          <a:xfrm>
            <a:off x="223837" y="6464909"/>
            <a:ext cx="2662890" cy="341685"/>
            <a:chOff x="804862" y="6464909"/>
            <a:chExt cx="2662890" cy="341685"/>
          </a:xfrm>
        </p:grpSpPr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256D7A9-D1E6-4E08-AF8F-049ED99E7F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69500" y="6464909"/>
              <a:ext cx="1898252" cy="341685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654D795-5306-43C1-A602-274160EF39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4862" y="6494793"/>
              <a:ext cx="747508" cy="281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3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5888E0-71A5-469F-B817-F4AFD05F16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0349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55888E0-71A5-469F-B817-F4AFD05F1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F80B627-6C29-4775-9249-2D0EB33A075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3DCA8B-201F-4C07-A850-8BDC04177991}"/>
              </a:ext>
            </a:extLst>
          </p:cNvPr>
          <p:cNvSpPr/>
          <p:nvPr userDrawn="1"/>
        </p:nvSpPr>
        <p:spPr>
          <a:xfrm>
            <a:off x="0" y="0"/>
            <a:ext cx="12192000" cy="64063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42818-1552-4102-9839-951DB63E8952}"/>
              </a:ext>
            </a:extLst>
          </p:cNvPr>
          <p:cNvSpPr/>
          <p:nvPr userDrawn="1"/>
        </p:nvSpPr>
        <p:spPr>
          <a:xfrm>
            <a:off x="0" y="6413501"/>
            <a:ext cx="12192000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FE906-6AF2-4D10-8115-E5C2304B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87" y="411239"/>
            <a:ext cx="11386626" cy="430887"/>
          </a:xfrm>
        </p:spPr>
        <p:txBody>
          <a:bodyPr vert="horz" wrap="square" lIns="0" tIns="0" rIns="0" bIns="0" anchor="ctr" anchorCtr="0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9" name="Gráfico 9">
            <a:extLst>
              <a:ext uri="{FF2B5EF4-FFF2-40B4-BE49-F238E27FC236}">
                <a16:creationId xmlns:a16="http://schemas.microsoft.com/office/drawing/2014/main" id="{B8E77296-8D04-4DE3-923C-29A8F664E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574" t="31321" r="8809" b="11117"/>
          <a:stretch/>
        </p:blipFill>
        <p:spPr>
          <a:xfrm>
            <a:off x="11661651" y="6471672"/>
            <a:ext cx="327691" cy="3281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0693A-C2BA-4F4A-A579-A7B65B78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0155" y="6587385"/>
            <a:ext cx="150682" cy="153888"/>
          </a:xfrm>
        </p:spPr>
        <p:txBody>
          <a:bodyPr wrap="none" lIns="0" tIns="0" rIns="0" bIns="0">
            <a:sp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27A278C3-3159-471E-8033-DC41E6B301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áfico 9">
            <a:extLst>
              <a:ext uri="{FF2B5EF4-FFF2-40B4-BE49-F238E27FC236}">
                <a16:creationId xmlns:a16="http://schemas.microsoft.com/office/drawing/2014/main" id="{7951EE78-FE01-418F-8CAF-BBC50AEB6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574" t="31321" r="8809" b="11117"/>
          <a:stretch/>
        </p:blipFill>
        <p:spPr>
          <a:xfrm>
            <a:off x="2788861" y="1816229"/>
            <a:ext cx="1996564" cy="199940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A07BD64-AA94-4B88-81A7-EF5DE537D1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574" t="31321" r="8809" b="11117"/>
          <a:stretch/>
        </p:blipFill>
        <p:spPr>
          <a:xfrm>
            <a:off x="5097717" y="1816229"/>
            <a:ext cx="1996564" cy="1999405"/>
          </a:xfrm>
          <a:prstGeom prst="rect">
            <a:avLst/>
          </a:prstGeom>
        </p:spPr>
      </p:pic>
      <p:pic>
        <p:nvPicPr>
          <p:cNvPr id="11" name="Gráfico 9">
            <a:extLst>
              <a:ext uri="{FF2B5EF4-FFF2-40B4-BE49-F238E27FC236}">
                <a16:creationId xmlns:a16="http://schemas.microsoft.com/office/drawing/2014/main" id="{B59FB1FC-067C-4207-B49C-82E355A9CD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574" t="31321" r="8809" b="11117"/>
          <a:stretch/>
        </p:blipFill>
        <p:spPr>
          <a:xfrm>
            <a:off x="7406573" y="1816229"/>
            <a:ext cx="1996564" cy="1999405"/>
          </a:xfrm>
          <a:prstGeom prst="rect">
            <a:avLst/>
          </a:prstGeom>
        </p:spPr>
      </p:pic>
      <p:pic>
        <p:nvPicPr>
          <p:cNvPr id="12" name="Gráfico 9">
            <a:extLst>
              <a:ext uri="{FF2B5EF4-FFF2-40B4-BE49-F238E27FC236}">
                <a16:creationId xmlns:a16="http://schemas.microsoft.com/office/drawing/2014/main" id="{E3595053-3D4D-4FE3-BEDA-CECFEBB7F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574" t="31321" r="8809" b="11117"/>
          <a:stretch/>
        </p:blipFill>
        <p:spPr>
          <a:xfrm>
            <a:off x="9715429" y="1816229"/>
            <a:ext cx="1996564" cy="1999405"/>
          </a:xfrm>
          <a:prstGeom prst="rect">
            <a:avLst/>
          </a:prstGeom>
        </p:spPr>
      </p:pic>
      <p:pic>
        <p:nvPicPr>
          <p:cNvPr id="13" name="Gráfico 9">
            <a:extLst>
              <a:ext uri="{FF2B5EF4-FFF2-40B4-BE49-F238E27FC236}">
                <a16:creationId xmlns:a16="http://schemas.microsoft.com/office/drawing/2014/main" id="{EEF225DA-3607-4347-918A-C798AD71A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574" t="31321" r="8809" b="11117"/>
          <a:stretch/>
        </p:blipFill>
        <p:spPr>
          <a:xfrm>
            <a:off x="480005" y="1816229"/>
            <a:ext cx="1996564" cy="1999405"/>
          </a:xfrm>
          <a:prstGeom prst="rect">
            <a:avLst/>
          </a:prstGeom>
        </p:spPr>
      </p:pic>
      <p:sp>
        <p:nvSpPr>
          <p:cNvPr id="14" name="Picture Placeholder 92">
            <a:extLst>
              <a:ext uri="{FF2B5EF4-FFF2-40B4-BE49-F238E27FC236}">
                <a16:creationId xmlns:a16="http://schemas.microsoft.com/office/drawing/2014/main" id="{787C7AE3-A9D1-4C79-BF52-40C7F7F16D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451" y="1973150"/>
            <a:ext cx="1703673" cy="1703669"/>
          </a:xfrm>
          <a:custGeom>
            <a:avLst/>
            <a:gdLst>
              <a:gd name="connsiteX0" fmla="*/ 461163 w 922326"/>
              <a:gd name="connsiteY0" fmla="*/ 0 h 922324"/>
              <a:gd name="connsiteX1" fmla="*/ 922326 w 922326"/>
              <a:gd name="connsiteY1" fmla="*/ 461162 h 922324"/>
              <a:gd name="connsiteX2" fmla="*/ 922326 w 922326"/>
              <a:gd name="connsiteY2" fmla="*/ 922324 h 922324"/>
              <a:gd name="connsiteX3" fmla="*/ 0 w 922326"/>
              <a:gd name="connsiteY3" fmla="*/ 922324 h 922324"/>
              <a:gd name="connsiteX4" fmla="*/ 0 w 922326"/>
              <a:gd name="connsiteY4" fmla="*/ 461162 h 922324"/>
              <a:gd name="connsiteX5" fmla="*/ 461163 w 922326"/>
              <a:gd name="connsiteY5" fmla="*/ 0 h 92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326" h="922324">
                <a:moveTo>
                  <a:pt x="461163" y="0"/>
                </a:moveTo>
                <a:cubicBezTo>
                  <a:pt x="715856" y="0"/>
                  <a:pt x="922326" y="206469"/>
                  <a:pt x="922326" y="461162"/>
                </a:cubicBezTo>
                <a:lnTo>
                  <a:pt x="922326" y="922324"/>
                </a:lnTo>
                <a:lnTo>
                  <a:pt x="0" y="922324"/>
                </a:lnTo>
                <a:lnTo>
                  <a:pt x="0" y="461162"/>
                </a:lnTo>
                <a:cubicBezTo>
                  <a:pt x="0" y="206469"/>
                  <a:pt x="206470" y="0"/>
                  <a:pt x="4611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C20B6E8-CA80-4455-9210-E6BBF41376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576" y="3882414"/>
            <a:ext cx="2137423" cy="2492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3543503-4931-4B44-B0AB-2ADD9C89E2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18432" y="3882414"/>
            <a:ext cx="2137423" cy="2492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E5C3830-11AD-40C2-AC99-A4ABB444D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27288" y="3882414"/>
            <a:ext cx="2137423" cy="2492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A82669-C5A6-4584-8417-2A03BA01EC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36144" y="3882414"/>
            <a:ext cx="2137423" cy="2492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C11B800-73C5-46A8-A6E3-0EE185A895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5000" y="3882414"/>
            <a:ext cx="2137423" cy="2492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0" name="Picture Placeholder 97">
            <a:extLst>
              <a:ext uri="{FF2B5EF4-FFF2-40B4-BE49-F238E27FC236}">
                <a16:creationId xmlns:a16="http://schemas.microsoft.com/office/drawing/2014/main" id="{78819904-C7FF-44C4-84A4-8EFF279FC12E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935307" y="1973150"/>
            <a:ext cx="1703673" cy="1703669"/>
          </a:xfrm>
          <a:custGeom>
            <a:avLst/>
            <a:gdLst>
              <a:gd name="connsiteX0" fmla="*/ 461163 w 922326"/>
              <a:gd name="connsiteY0" fmla="*/ 0 h 922324"/>
              <a:gd name="connsiteX1" fmla="*/ 922326 w 922326"/>
              <a:gd name="connsiteY1" fmla="*/ 461162 h 922324"/>
              <a:gd name="connsiteX2" fmla="*/ 922326 w 922326"/>
              <a:gd name="connsiteY2" fmla="*/ 922324 h 922324"/>
              <a:gd name="connsiteX3" fmla="*/ 0 w 922326"/>
              <a:gd name="connsiteY3" fmla="*/ 922324 h 922324"/>
              <a:gd name="connsiteX4" fmla="*/ 0 w 922326"/>
              <a:gd name="connsiteY4" fmla="*/ 461162 h 922324"/>
              <a:gd name="connsiteX5" fmla="*/ 461163 w 922326"/>
              <a:gd name="connsiteY5" fmla="*/ 0 h 92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326" h="922324">
                <a:moveTo>
                  <a:pt x="461163" y="0"/>
                </a:moveTo>
                <a:cubicBezTo>
                  <a:pt x="715856" y="0"/>
                  <a:pt x="922326" y="206469"/>
                  <a:pt x="922326" y="461162"/>
                </a:cubicBezTo>
                <a:lnTo>
                  <a:pt x="922326" y="922324"/>
                </a:lnTo>
                <a:lnTo>
                  <a:pt x="0" y="922324"/>
                </a:lnTo>
                <a:lnTo>
                  <a:pt x="0" y="461162"/>
                </a:lnTo>
                <a:cubicBezTo>
                  <a:pt x="0" y="206469"/>
                  <a:pt x="206470" y="0"/>
                  <a:pt x="4611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99">
            <a:extLst>
              <a:ext uri="{FF2B5EF4-FFF2-40B4-BE49-F238E27FC236}">
                <a16:creationId xmlns:a16="http://schemas.microsoft.com/office/drawing/2014/main" id="{214A1009-8705-4941-BFE1-0491F79BC05E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244163" y="1973150"/>
            <a:ext cx="1703673" cy="1703669"/>
          </a:xfrm>
          <a:custGeom>
            <a:avLst/>
            <a:gdLst>
              <a:gd name="connsiteX0" fmla="*/ 461163 w 922326"/>
              <a:gd name="connsiteY0" fmla="*/ 0 h 922324"/>
              <a:gd name="connsiteX1" fmla="*/ 922326 w 922326"/>
              <a:gd name="connsiteY1" fmla="*/ 461162 h 922324"/>
              <a:gd name="connsiteX2" fmla="*/ 922326 w 922326"/>
              <a:gd name="connsiteY2" fmla="*/ 922324 h 922324"/>
              <a:gd name="connsiteX3" fmla="*/ 0 w 922326"/>
              <a:gd name="connsiteY3" fmla="*/ 922324 h 922324"/>
              <a:gd name="connsiteX4" fmla="*/ 0 w 922326"/>
              <a:gd name="connsiteY4" fmla="*/ 461162 h 922324"/>
              <a:gd name="connsiteX5" fmla="*/ 461163 w 922326"/>
              <a:gd name="connsiteY5" fmla="*/ 0 h 92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326" h="922324">
                <a:moveTo>
                  <a:pt x="461163" y="0"/>
                </a:moveTo>
                <a:cubicBezTo>
                  <a:pt x="715856" y="0"/>
                  <a:pt x="922326" y="206469"/>
                  <a:pt x="922326" y="461162"/>
                </a:cubicBezTo>
                <a:lnTo>
                  <a:pt x="922326" y="922324"/>
                </a:lnTo>
                <a:lnTo>
                  <a:pt x="0" y="922324"/>
                </a:lnTo>
                <a:lnTo>
                  <a:pt x="0" y="461162"/>
                </a:lnTo>
                <a:cubicBezTo>
                  <a:pt x="0" y="206469"/>
                  <a:pt x="206470" y="0"/>
                  <a:pt x="4611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Picture Placeholder 101">
            <a:extLst>
              <a:ext uri="{FF2B5EF4-FFF2-40B4-BE49-F238E27FC236}">
                <a16:creationId xmlns:a16="http://schemas.microsoft.com/office/drawing/2014/main" id="{A76CDB44-2F38-41BB-9786-4607FD9608E8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553019" y="1973150"/>
            <a:ext cx="1703673" cy="1703669"/>
          </a:xfrm>
          <a:custGeom>
            <a:avLst/>
            <a:gdLst>
              <a:gd name="connsiteX0" fmla="*/ 461163 w 922326"/>
              <a:gd name="connsiteY0" fmla="*/ 0 h 922324"/>
              <a:gd name="connsiteX1" fmla="*/ 922326 w 922326"/>
              <a:gd name="connsiteY1" fmla="*/ 461162 h 922324"/>
              <a:gd name="connsiteX2" fmla="*/ 922326 w 922326"/>
              <a:gd name="connsiteY2" fmla="*/ 922324 h 922324"/>
              <a:gd name="connsiteX3" fmla="*/ 0 w 922326"/>
              <a:gd name="connsiteY3" fmla="*/ 922324 h 922324"/>
              <a:gd name="connsiteX4" fmla="*/ 0 w 922326"/>
              <a:gd name="connsiteY4" fmla="*/ 461162 h 922324"/>
              <a:gd name="connsiteX5" fmla="*/ 461163 w 922326"/>
              <a:gd name="connsiteY5" fmla="*/ 0 h 92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326" h="922324">
                <a:moveTo>
                  <a:pt x="461163" y="0"/>
                </a:moveTo>
                <a:cubicBezTo>
                  <a:pt x="715856" y="0"/>
                  <a:pt x="922326" y="206469"/>
                  <a:pt x="922326" y="461162"/>
                </a:cubicBezTo>
                <a:lnTo>
                  <a:pt x="922326" y="922324"/>
                </a:lnTo>
                <a:lnTo>
                  <a:pt x="0" y="922324"/>
                </a:lnTo>
                <a:lnTo>
                  <a:pt x="0" y="461162"/>
                </a:lnTo>
                <a:cubicBezTo>
                  <a:pt x="0" y="206469"/>
                  <a:pt x="206470" y="0"/>
                  <a:pt x="4611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103">
            <a:extLst>
              <a:ext uri="{FF2B5EF4-FFF2-40B4-BE49-F238E27FC236}">
                <a16:creationId xmlns:a16="http://schemas.microsoft.com/office/drawing/2014/main" id="{A0BCA594-B38A-4DE9-A4A8-B9172EC6D3E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861875" y="1973150"/>
            <a:ext cx="1703673" cy="1703669"/>
          </a:xfrm>
          <a:custGeom>
            <a:avLst/>
            <a:gdLst>
              <a:gd name="connsiteX0" fmla="*/ 461163 w 922326"/>
              <a:gd name="connsiteY0" fmla="*/ 0 h 922324"/>
              <a:gd name="connsiteX1" fmla="*/ 922326 w 922326"/>
              <a:gd name="connsiteY1" fmla="*/ 461162 h 922324"/>
              <a:gd name="connsiteX2" fmla="*/ 922326 w 922326"/>
              <a:gd name="connsiteY2" fmla="*/ 922324 h 922324"/>
              <a:gd name="connsiteX3" fmla="*/ 0 w 922326"/>
              <a:gd name="connsiteY3" fmla="*/ 922324 h 922324"/>
              <a:gd name="connsiteX4" fmla="*/ 0 w 922326"/>
              <a:gd name="connsiteY4" fmla="*/ 461162 h 922324"/>
              <a:gd name="connsiteX5" fmla="*/ 461163 w 922326"/>
              <a:gd name="connsiteY5" fmla="*/ 0 h 92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326" h="922324">
                <a:moveTo>
                  <a:pt x="461163" y="0"/>
                </a:moveTo>
                <a:cubicBezTo>
                  <a:pt x="715856" y="0"/>
                  <a:pt x="922326" y="206469"/>
                  <a:pt x="922326" y="461162"/>
                </a:cubicBezTo>
                <a:lnTo>
                  <a:pt x="922326" y="922324"/>
                </a:lnTo>
                <a:lnTo>
                  <a:pt x="0" y="922324"/>
                </a:lnTo>
                <a:lnTo>
                  <a:pt x="0" y="461162"/>
                </a:lnTo>
                <a:cubicBezTo>
                  <a:pt x="0" y="206469"/>
                  <a:pt x="206470" y="0"/>
                  <a:pt x="4611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C7AD65-595A-4579-AF37-6A8F4C85AE6E}"/>
              </a:ext>
            </a:extLst>
          </p:cNvPr>
          <p:cNvCxnSpPr>
            <a:cxnSpLocks/>
          </p:cNvCxnSpPr>
          <p:nvPr userDrawn="1"/>
        </p:nvCxnSpPr>
        <p:spPr>
          <a:xfrm>
            <a:off x="409576" y="4463061"/>
            <a:ext cx="213742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63B7943-755B-41D5-A38D-5A2B48B119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9576" y="4218897"/>
            <a:ext cx="2137423" cy="1938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="0" i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D6F087D-4F10-40D6-8F52-DAB282E24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576" y="4521975"/>
            <a:ext cx="2137423" cy="1938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A127DC-3CFE-4D26-8CBC-9852B01D17EA}"/>
              </a:ext>
            </a:extLst>
          </p:cNvPr>
          <p:cNvCxnSpPr>
            <a:cxnSpLocks/>
          </p:cNvCxnSpPr>
          <p:nvPr userDrawn="1"/>
        </p:nvCxnSpPr>
        <p:spPr>
          <a:xfrm>
            <a:off x="2718432" y="4463061"/>
            <a:ext cx="213742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108FEDD-E85F-4EBC-A2D3-3BD4A86AD5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8432" y="4218897"/>
            <a:ext cx="2137423" cy="1938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="0" i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0F323981-A56B-4782-8A41-29991A3245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8432" y="4521975"/>
            <a:ext cx="2137423" cy="1938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884FB9-D076-4A1F-AB81-3670397F35E9}"/>
              </a:ext>
            </a:extLst>
          </p:cNvPr>
          <p:cNvCxnSpPr>
            <a:cxnSpLocks/>
          </p:cNvCxnSpPr>
          <p:nvPr userDrawn="1"/>
        </p:nvCxnSpPr>
        <p:spPr>
          <a:xfrm>
            <a:off x="5027288" y="4463061"/>
            <a:ext cx="213742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D8248E1-C917-414F-ABDC-3B87C8246C1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27288" y="4218897"/>
            <a:ext cx="2137423" cy="1938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="0" i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1899D5ED-C1EB-407C-9176-00F4D51498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27288" y="4521975"/>
            <a:ext cx="2137423" cy="1938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A7326-6617-4176-99DF-D2910581C443}"/>
              </a:ext>
            </a:extLst>
          </p:cNvPr>
          <p:cNvCxnSpPr>
            <a:cxnSpLocks/>
          </p:cNvCxnSpPr>
          <p:nvPr userDrawn="1"/>
        </p:nvCxnSpPr>
        <p:spPr>
          <a:xfrm>
            <a:off x="7336144" y="4463061"/>
            <a:ext cx="213742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CFA4E19F-DA48-4406-BEC7-1E25F50D0F5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36144" y="4218897"/>
            <a:ext cx="2137423" cy="1938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="0" i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69D8DB9-E052-4E65-9DD2-A7E518C0E0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36144" y="4521975"/>
            <a:ext cx="2137423" cy="1938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D01980-82DF-4BC7-8702-11E300BFC9E8}"/>
              </a:ext>
            </a:extLst>
          </p:cNvPr>
          <p:cNvCxnSpPr>
            <a:cxnSpLocks/>
          </p:cNvCxnSpPr>
          <p:nvPr userDrawn="1"/>
        </p:nvCxnSpPr>
        <p:spPr>
          <a:xfrm>
            <a:off x="9645000" y="4463061"/>
            <a:ext cx="213742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16627CC-DD34-4317-98D9-AC11BB9346D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5000" y="4218897"/>
            <a:ext cx="2137423" cy="1938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="0" i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FD890978-046D-41B0-927C-2E5CF44BBB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45000" y="4521975"/>
            <a:ext cx="2137423" cy="193899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32EFB7-36D4-4344-91A0-14E25E08BA68}"/>
              </a:ext>
            </a:extLst>
          </p:cNvPr>
          <p:cNvGrpSpPr/>
          <p:nvPr userDrawn="1"/>
        </p:nvGrpSpPr>
        <p:grpSpPr>
          <a:xfrm>
            <a:off x="223837" y="6464909"/>
            <a:ext cx="2662890" cy="341685"/>
            <a:chOff x="804862" y="6464909"/>
            <a:chExt cx="2662890" cy="341685"/>
          </a:xfrm>
        </p:grpSpPr>
        <p:pic>
          <p:nvPicPr>
            <p:cNvPr id="42" name="Picture 4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9AACF15-0571-468E-AE22-5607DC3D37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69500" y="6464909"/>
              <a:ext cx="1898252" cy="341685"/>
            </a:xfrm>
            <a:prstGeom prst="rect">
              <a:avLst/>
            </a:prstGeom>
          </p:spPr>
        </p:pic>
        <p:pic>
          <p:nvPicPr>
            <p:cNvPr id="43" name="Picture 4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0DA4CC5-FAD3-4127-B4F3-4DDCF08D5C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4862" y="6494793"/>
              <a:ext cx="747508" cy="281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62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5888E0-71A5-469F-B817-F4AFD05F16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2396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55888E0-71A5-469F-B817-F4AFD05F1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F80B627-6C29-4775-9249-2D0EB33A075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8AF62E-2F4D-411F-8F07-02D2601443FA}"/>
              </a:ext>
            </a:extLst>
          </p:cNvPr>
          <p:cNvSpPr/>
          <p:nvPr userDrawn="1"/>
        </p:nvSpPr>
        <p:spPr>
          <a:xfrm>
            <a:off x="0" y="0"/>
            <a:ext cx="12192000" cy="64063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AA6674-450E-4D5D-A6A4-559FA7874B6A}"/>
              </a:ext>
            </a:extLst>
          </p:cNvPr>
          <p:cNvSpPr/>
          <p:nvPr userDrawn="1"/>
        </p:nvSpPr>
        <p:spPr>
          <a:xfrm>
            <a:off x="1" y="5576455"/>
            <a:ext cx="12192000" cy="1281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FE906-6AF2-4D10-8115-E5C2304B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87" y="411239"/>
            <a:ext cx="11386626" cy="430887"/>
          </a:xfrm>
        </p:spPr>
        <p:txBody>
          <a:bodyPr vert="horz" wrap="square" lIns="0" tIns="0" rIns="0" bIns="0" anchor="ctr" anchorCtr="0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9" name="Gráfico 9">
            <a:extLst>
              <a:ext uri="{FF2B5EF4-FFF2-40B4-BE49-F238E27FC236}">
                <a16:creationId xmlns:a16="http://schemas.microsoft.com/office/drawing/2014/main" id="{B8E77296-8D04-4DE3-923C-29A8F664E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574" t="31321" r="8809" b="11117"/>
          <a:stretch/>
        </p:blipFill>
        <p:spPr>
          <a:xfrm>
            <a:off x="11661651" y="6471672"/>
            <a:ext cx="327691" cy="3281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0693A-C2BA-4F4A-A579-A7B65B78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0155" y="6587385"/>
            <a:ext cx="150682" cy="153888"/>
          </a:xfrm>
        </p:spPr>
        <p:txBody>
          <a:bodyPr wrap="none" lIns="0" tIns="0" rIns="0" bIns="0">
            <a:sp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27A278C3-3159-471E-8033-DC41E6B30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A5B1608-BCD1-4116-9967-97E725B98500}"/>
              </a:ext>
            </a:extLst>
          </p:cNvPr>
          <p:cNvSpPr/>
          <p:nvPr userDrawn="1"/>
        </p:nvSpPr>
        <p:spPr>
          <a:xfrm>
            <a:off x="6238038" y="1375699"/>
            <a:ext cx="5486400" cy="4836641"/>
          </a:xfrm>
          <a:prstGeom prst="roundRect">
            <a:avLst>
              <a:gd name="adj" fmla="val 1503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3198B681-C50A-426F-B152-7C72358B88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71177" y="1515852"/>
            <a:ext cx="5220122" cy="4556335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screenshot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005061B5-167A-4735-91ED-29CC449517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687" y="1407205"/>
            <a:ext cx="5518279" cy="276999"/>
          </a:xfrm>
        </p:spPr>
        <p:txBody>
          <a:bodyPr wrap="square" lIns="0" tIns="0" rIns="0" bIns="0">
            <a:sp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 b="0" i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FBAF62-14D4-4CB0-A1C7-6D9195AD973E}"/>
              </a:ext>
            </a:extLst>
          </p:cNvPr>
          <p:cNvGrpSpPr/>
          <p:nvPr userDrawn="1"/>
        </p:nvGrpSpPr>
        <p:grpSpPr>
          <a:xfrm>
            <a:off x="223837" y="6464909"/>
            <a:ext cx="2662890" cy="341685"/>
            <a:chOff x="804862" y="6464909"/>
            <a:chExt cx="2662890" cy="341685"/>
          </a:xfrm>
        </p:grpSpPr>
        <p:pic>
          <p:nvPicPr>
            <p:cNvPr id="46" name="Picture 4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D88A821-8F4D-4E80-BD74-BBBC14DA78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69500" y="6464909"/>
              <a:ext cx="1898252" cy="341685"/>
            </a:xfrm>
            <a:prstGeom prst="rect">
              <a:avLst/>
            </a:prstGeom>
          </p:spPr>
        </p:pic>
        <p:pic>
          <p:nvPicPr>
            <p:cNvPr id="47" name="Picture 4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35CE291-D663-43FE-82B4-E5C2D3337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4862" y="6494793"/>
              <a:ext cx="747508" cy="281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79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425893-EE40-47FA-A137-F9ADE1F959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5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+ tex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BBC88F68-86AF-4BF9-94B9-FFFCB94A6A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BBC88F68-86AF-4BF9-94B9-FFFCB94A6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89CCC33-52ED-4F34-9B7D-8B5A1AF17A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Rectángulo 33">
            <a:extLst>
              <a:ext uri="{32B9E804-7885-44D1-9B33-E19CE737FDC5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xmlns="" id="{186E2B12-8C23-406E-B983-6E75384DFEA0}"/>
              </a:ext>
            </a:extLst>
          </p:cNvPr>
          <p:cNvSpPr/>
          <p:nvPr userDrawn="1"/>
        </p:nvSpPr>
        <p:spPr>
          <a:xfrm rot="4163199">
            <a:off x="11562511" y="6405117"/>
            <a:ext cx="639460" cy="734799"/>
          </a:xfrm>
          <a:custGeom>
            <a:avLst/>
            <a:gdLst/>
            <a:ahLst/>
            <a:cxnLst/>
            <a:rect l="0" t="0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spc="0" baseline="0">
              <a:ln>
                <a:noFill/>
              </a:ln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Marcador de texto 3">
            <a:extLst>
              <a:ext uri="{8FC39327-0EE8-4446-903A-6E6974144B9A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xmlns="" id="{DD717ADC-5E13-444E-980B-B0DF7EAC2A2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38199" y="6394690"/>
            <a:ext cx="9886951" cy="365125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None/>
              <a:defRPr lang="en-US" sz="800" dirty="0">
                <a:solidFill>
                  <a:schemeClr val="bg2">
                    <a:lumMod val="50000"/>
                  </a:schemeClr>
                </a:solidFill>
              </a:defRPr>
            </a:lvl1pPr>
            <a:lvl2pPr marL="457200" lvl="1" indent="0">
              <a:buNone/>
              <a:defRPr lang="en-US" sz="800" dirty="0">
                <a:solidFill>
                  <a:schemeClr val="bg2">
                    <a:lumMod val="50000"/>
                  </a:schemeClr>
                </a:solidFill>
              </a:defRPr>
            </a:lvl2pPr>
            <a:lvl3pPr marL="914400" lvl="2" indent="0">
              <a:buNone/>
              <a:defRPr lang="en-US" sz="800" dirty="0">
                <a:solidFill>
                  <a:schemeClr val="bg2">
                    <a:lumMod val="50000"/>
                  </a:schemeClr>
                </a:solidFill>
              </a:defRPr>
            </a:lvl3pPr>
            <a:lvl4pPr marL="1371600" lvl="3" indent="0">
              <a:buNone/>
              <a:defRPr lang="en-US" sz="800" dirty="0">
                <a:solidFill>
                  <a:schemeClr val="bg2">
                    <a:lumMod val="50000"/>
                  </a:schemeClr>
                </a:solidFill>
              </a:defRPr>
            </a:lvl4pPr>
            <a:lvl5pPr marL="1828800" lvl="4" indent="0">
              <a:buNone/>
              <a:defRPr lang="en-US" sz="800" dirty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8" name="Marcador de número de diapositiva 40">
            <a:extLst>
              <a:ext uri="{6CC9D9E4-660F-4CE6-A1A1-4B9E0688D58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xmlns="" id="{7A1A4DBE-3F10-4341-8775-A7BAAF626639}"/>
              </a:ext>
            </a:extLst>
          </p:cNvPr>
          <p:cNvSpPr txBox="1"/>
          <p:nvPr userDrawn="1"/>
        </p:nvSpPr>
        <p:spPr>
          <a:xfrm>
            <a:off x="11210925" y="6492985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lvl="0" algn="r" rtl="0">
              <a:defRPr lang="en-US" sz="1200" dirty="0">
                <a:solidFill>
                  <a:schemeClr val="bg1"/>
                </a:solidFill>
                <a:latin typeface="+mn-lt"/>
              </a:defRPr>
            </a:lvl1pPr>
            <a:lvl2pPr marL="457200" lvl="1" algn="l" rtl="0">
              <a:defRPr lang="en-US" sz="1800" dirty="0">
                <a:solidFill>
                  <a:schemeClr val="tx1"/>
                </a:solidFill>
                <a:latin typeface="+mn-lt"/>
              </a:defRPr>
            </a:lvl2pPr>
            <a:lvl3pPr marL="914400" lvl="2" algn="l" rtl="0">
              <a:defRPr lang="en-US" sz="1800" dirty="0">
                <a:solidFill>
                  <a:schemeClr val="tx1"/>
                </a:solidFill>
                <a:latin typeface="+mn-lt"/>
              </a:defRPr>
            </a:lvl3pPr>
            <a:lvl4pPr marL="1371600" lvl="3" algn="l" rtl="0">
              <a:defRPr lang="en-US" sz="1800" dirty="0">
                <a:solidFill>
                  <a:schemeClr val="tx1"/>
                </a:solidFill>
                <a:latin typeface="+mn-lt"/>
              </a:defRPr>
            </a:lvl4pPr>
            <a:lvl5pPr marL="1828800" lvl="4" algn="l" rtl="0">
              <a:defRPr lang="en-US" sz="1800" dirty="0">
                <a:solidFill>
                  <a:schemeClr val="tx1"/>
                </a:solidFill>
                <a:latin typeface="+mn-lt"/>
              </a:defRPr>
            </a:lvl5pPr>
            <a:lvl6pPr marL="2286000" lvl="5" algn="l" rtl="0"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743200" lvl="6" algn="l" rtl="0"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200400" lvl="7" algn="l" rtl="0"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657600" lvl="8" algn="l" rtl="0"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7679DC87-0A64-4542-B2A1-10C8F51D8A4C}" type="slidenum">
              <a:t>‹#›</a:t>
            </a:fld>
            <a:endParaRPr lang="es-ES" sz="1200" b="0" i="0" u="none" strike="noStrike" cap="none" spc="0" baseline="0">
              <a:ln>
                <a:noFill/>
              </a:ln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" name="Picture 8" descr="A star filled sky&#10;&#10;Description automatically generated">
            <a:extLst>
              <a:ext uri="{FF2B5EF4-FFF2-40B4-BE49-F238E27FC236}">
                <a16:creationId xmlns:a16="http://schemas.microsoft.com/office/drawing/2014/main" id="{D6FD580E-6549-4C48-8DCF-D06596B34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1485"/>
      </p:ext>
      <p:ext uri="{6F0F3F82-9DFC-40D7-A362-BEDFFE01368F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xmlns="" val="160073750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+ tex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BBC88F68-86AF-4BF9-94B9-FFFCB94A6A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BBC88F68-86AF-4BF9-94B9-FFFCB94A6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89CCC33-52ED-4F34-9B7D-8B5A1AF17A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Rectángulo 33">
            <a:extLst>
              <a:ext uri="{32B9E804-7885-44D1-9B33-E19CE737FD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6E2B12-8C23-406E-B983-6E75384DFEA0}"/>
              </a:ext>
            </a:extLst>
          </p:cNvPr>
          <p:cNvSpPr/>
          <p:nvPr userDrawn="1"/>
        </p:nvSpPr>
        <p:spPr>
          <a:xfrm rot="4163199">
            <a:off x="11562511" y="6405117"/>
            <a:ext cx="639460" cy="734799"/>
          </a:xfrm>
          <a:custGeom>
            <a:avLst/>
            <a:gdLst/>
            <a:ahLst/>
            <a:cxnLst/>
            <a:rect l="0" t="0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spc="0" baseline="0">
              <a:ln>
                <a:noFill/>
              </a:ln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Marcador de texto 3">
            <a:extLst>
              <a:ext uri="{8FC39327-0EE8-4446-903A-6E6974144B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717ADC-5E13-444E-980B-B0DF7EAC2A2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38199" y="6394690"/>
            <a:ext cx="9886951" cy="365125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None/>
              <a:defRPr lang="en-US" sz="800" dirty="0">
                <a:solidFill>
                  <a:schemeClr val="bg2">
                    <a:lumMod val="50000"/>
                  </a:schemeClr>
                </a:solidFill>
              </a:defRPr>
            </a:lvl1pPr>
            <a:lvl2pPr marL="457200" lvl="1" indent="0">
              <a:buNone/>
              <a:defRPr lang="en-US" sz="800" dirty="0">
                <a:solidFill>
                  <a:schemeClr val="bg2">
                    <a:lumMod val="50000"/>
                  </a:schemeClr>
                </a:solidFill>
              </a:defRPr>
            </a:lvl2pPr>
            <a:lvl3pPr marL="914400" lvl="2" indent="0">
              <a:buNone/>
              <a:defRPr lang="en-US" sz="800" dirty="0">
                <a:solidFill>
                  <a:schemeClr val="bg2">
                    <a:lumMod val="50000"/>
                  </a:schemeClr>
                </a:solidFill>
              </a:defRPr>
            </a:lvl3pPr>
            <a:lvl4pPr marL="1371600" lvl="3" indent="0">
              <a:buNone/>
              <a:defRPr lang="en-US" sz="800" dirty="0">
                <a:solidFill>
                  <a:schemeClr val="bg2">
                    <a:lumMod val="50000"/>
                  </a:schemeClr>
                </a:solidFill>
              </a:defRPr>
            </a:lvl4pPr>
            <a:lvl5pPr marL="1828800" lvl="4" indent="0">
              <a:buNone/>
              <a:defRPr lang="en-US" sz="800" dirty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8" name="Marcador de número de diapositiva 40">
            <a:extLst>
              <a:ext uri="{6CC9D9E4-660F-4CE6-A1A1-4B9E0688D5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1A4DBE-3F10-4341-8775-A7BAAF626639}"/>
              </a:ext>
            </a:extLst>
          </p:cNvPr>
          <p:cNvSpPr txBox="1"/>
          <p:nvPr userDrawn="1"/>
        </p:nvSpPr>
        <p:spPr>
          <a:xfrm>
            <a:off x="11210925" y="6492985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lvl="0" algn="r" rtl="0">
              <a:defRPr lang="en-US" sz="1200" dirty="0">
                <a:solidFill>
                  <a:schemeClr val="bg1"/>
                </a:solidFill>
                <a:latin typeface="+mn-lt"/>
              </a:defRPr>
            </a:lvl1pPr>
            <a:lvl2pPr marL="457200" lvl="1" algn="l" rtl="0">
              <a:defRPr lang="en-US" sz="1800" dirty="0">
                <a:solidFill>
                  <a:schemeClr val="tx1"/>
                </a:solidFill>
                <a:latin typeface="+mn-lt"/>
              </a:defRPr>
            </a:lvl2pPr>
            <a:lvl3pPr marL="914400" lvl="2" algn="l" rtl="0">
              <a:defRPr lang="en-US" sz="1800" dirty="0">
                <a:solidFill>
                  <a:schemeClr val="tx1"/>
                </a:solidFill>
                <a:latin typeface="+mn-lt"/>
              </a:defRPr>
            </a:lvl3pPr>
            <a:lvl4pPr marL="1371600" lvl="3" algn="l" rtl="0">
              <a:defRPr lang="en-US" sz="1800" dirty="0">
                <a:solidFill>
                  <a:schemeClr val="tx1"/>
                </a:solidFill>
                <a:latin typeface="+mn-lt"/>
              </a:defRPr>
            </a:lvl4pPr>
            <a:lvl5pPr marL="1828800" lvl="4" algn="l" rtl="0">
              <a:defRPr lang="en-US" sz="1800" dirty="0">
                <a:solidFill>
                  <a:schemeClr val="tx1"/>
                </a:solidFill>
                <a:latin typeface="+mn-lt"/>
              </a:defRPr>
            </a:lvl5pPr>
            <a:lvl6pPr marL="2286000" lvl="5" algn="l" rtl="0"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743200" lvl="6" algn="l" rtl="0"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200400" lvl="7" algn="l" rtl="0"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657600" lvl="8" algn="l" rtl="0"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7679DC87-0A64-4542-B2A1-10C8F51D8A4C}" type="slidenum">
              <a:t>‹#›</a:t>
            </a:fld>
            <a:endParaRPr lang="es-ES" sz="1200" b="0" i="0" u="none" strike="noStrike" cap="none" spc="0" baseline="0">
              <a:ln>
                <a:noFill/>
              </a:ln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" name="Picture 8" descr="A star filled sky&#10;&#10;Description automatically generated">
            <a:extLst>
              <a:ext uri="{FF2B5EF4-FFF2-40B4-BE49-F238E27FC236}">
                <a16:creationId xmlns:a16="http://schemas.microsoft.com/office/drawing/2014/main" id="{D6FD580E-6549-4C48-8DCF-D06596B34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84467"/>
      </p:ext>
      <p:ext uri="{6F0F3F82-9DFC-40D7-A362-BEDFFE01368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00737507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5AF93E7F-3902-4B98-6187-FA37AECCF6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6085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AF93E7F-3902-4B98-6187-FA37AECCF6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1">
            <a:extLst>
              <a:ext uri="{9A776C36-CC2B-4BD7-8A83-D63BBFD8D1F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xmlns="" id="{5874C3A2-824D-4ECE-A743-7CC49C67011C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3426279" y="365125"/>
            <a:ext cx="9392558" cy="678815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3200" b="1" dirty="0">
                <a:latin typeface="+mj-lt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4" name="Rectángulo 33">
            <a:extLst>
              <a:ext uri="{B9DB26B3-3EBE-425D-A7D1-AD48001F3F01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xmlns="" id="{FA1C1A66-2759-4C5C-B375-F74E7AF9FE27}"/>
              </a:ext>
            </a:extLst>
          </p:cNvPr>
          <p:cNvSpPr/>
          <p:nvPr userDrawn="1"/>
        </p:nvSpPr>
        <p:spPr>
          <a:xfrm rot="4163199">
            <a:off x="11562511" y="6405117"/>
            <a:ext cx="639460" cy="734799"/>
          </a:xfrm>
          <a:custGeom>
            <a:avLst/>
            <a:gdLst/>
            <a:ahLst/>
            <a:cxnLst/>
            <a:rect l="0" t="0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5" name="Marcador de número de diapositiva 40">
            <a:extLst>
              <a:ext uri="{2BFE6E4A-E653-4B1E-B08C-EC44C34D731F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xmlns="" id="{E63FC705-4CD1-4938-91FE-FD5812061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10925" y="6492985"/>
            <a:ext cx="739775" cy="365125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bg1"/>
                </a:solidFill>
              </a:defRPr>
            </a:lvl1pPr>
          </a:lstStyle>
          <a:p>
            <a:fld id="{A5567D94-504A-43FB-9CE7-27FBFE96ED80}" type="slidenum">
              <a:t>‹#›</a:t>
            </a:fld>
            <a:endParaRPr lang="en-US"/>
          </a:p>
        </p:txBody>
      </p:sp>
      <p:sp>
        <p:nvSpPr>
          <p:cNvPr id="6" name="Rectángulo 33">
            <a:extLst>
              <a:ext uri="{0A10279D-801F-432C-8B2A-CFFA06C26204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xmlns="" id="{B6020AC1-A9C5-4918-ADB5-4B55888D15E4}"/>
              </a:ext>
            </a:extLst>
          </p:cNvPr>
          <p:cNvSpPr/>
          <p:nvPr userDrawn="1"/>
        </p:nvSpPr>
        <p:spPr>
          <a:xfrm>
            <a:off x="2633798" y="375920"/>
            <a:ext cx="639460" cy="734799"/>
          </a:xfrm>
          <a:custGeom>
            <a:avLst/>
            <a:gdLst/>
            <a:ahLst/>
            <a:cxnLst/>
            <a:rect l="0" t="0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pic>
        <p:nvPicPr>
          <p:cNvPr id="7" name="Gráfico 7">
            <a:extLst>
              <a:ext uri="{658E4EB1-00FF-4DF4-8F1C-873DB2EE17E8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xmlns="" id="{45E579BC-99F3-47B6-B0F9-E811567FC2B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567" y="514751"/>
            <a:ext cx="379562" cy="379562"/>
          </a:xfrm>
          <a:prstGeom prst="rect">
            <a:avLst/>
          </a:prstGeom>
          <a:noFill/>
        </p:spPr>
      </p:pic>
      <p:sp>
        <p:nvSpPr>
          <p:cNvPr id="8" name="CuadroTexto 6">
            <a:extLst>
              <a:ext uri="{386664ED-80FA-4FA1-B134-C5D76B22F324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xmlns="" id="{D44BAE98-7486-4408-A935-A12C9A6A46C5}"/>
              </a:ext>
            </a:extLst>
          </p:cNvPr>
          <p:cNvSpPr txBox="1"/>
          <p:nvPr userDrawn="1"/>
        </p:nvSpPr>
        <p:spPr>
          <a:xfrm>
            <a:off x="1676400" y="-2209800"/>
            <a:ext cx="209550" cy="45719"/>
          </a:xfrm>
          <a:prstGeom prst="rect">
            <a:avLst/>
          </a:prstGeom>
          <a:noFill/>
        </p:spPr>
        <p:txBody>
          <a:bodyPr vert="horz" wrap="square" rtlCol="0" anchor="t">
            <a:noAutofit/>
          </a:bodyPr>
          <a:lstStyle/>
          <a:p>
            <a:pPr algn="l"/>
            <a:endParaRPr lang="es-ES" sz="1600" err="1">
              <a:solidFill>
                <a:schemeClr val="tx1"/>
              </a:solidFill>
            </a:endParaRPr>
          </a:p>
        </p:txBody>
      </p:sp>
      <p:pic>
        <p:nvPicPr>
          <p:cNvPr id="9" name="Marcador de posición de imagen 18" descr="Una imagen de un campo&#10;&#10;Descripción generada automáticamente">
            <a:extLst>
              <a:ext uri="{24B22C4D-7CD9-4C98-9CB1-2350B7B9E706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xmlns="" id="{41B3EE16-1463-4BFB-8239-E49C747AB3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0319"/>
            <a:ext cx="3467819" cy="6884253"/>
          </a:xfrm>
          <a:custGeom>
            <a:avLst/>
            <a:gdLst/>
            <a:ahLst/>
            <a:cxnLst/>
            <a:rect l="0" t="0" r="r" b="b"/>
            <a:pathLst>
              <a:path w="2910140" h="5796000">
                <a:moveTo>
                  <a:pt x="0" y="0"/>
                </a:moveTo>
                <a:lnTo>
                  <a:pt x="12140" y="0"/>
                </a:lnTo>
                <a:cubicBezTo>
                  <a:pt x="1612661" y="0"/>
                  <a:pt x="2910140" y="1297479"/>
                  <a:pt x="2910140" y="2898000"/>
                </a:cubicBezTo>
                <a:lnTo>
                  <a:pt x="2910140" y="5796000"/>
                </a:lnTo>
                <a:lnTo>
                  <a:pt x="0" y="579600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52936158"/>
      </p:ext>
      <p:ext uri="{C37FF03D-9049-4C52-8AA7-10F86B5E9A2A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xmlns="" val="1600737507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7CEDC34A-B0C9-CA0F-254A-D1F90ADBF8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30750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CEDC34A-B0C9-CA0F-254A-D1F90ADBF8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1">
            <a:extLst>
              <a:ext uri="{9A776C36-CC2B-4BD7-8A83-D63BBFD8D1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874C3A2-824D-4ECE-A743-7CC49C67011C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3426279" y="365125"/>
            <a:ext cx="9392558" cy="678815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3200" b="1" dirty="0">
                <a:latin typeface="+mj-lt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4" name="Rectángulo 33">
            <a:extLst>
              <a:ext uri="{B9DB26B3-3EBE-425D-A7D1-AD48001F3F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1C1A66-2759-4C5C-B375-F74E7AF9FE27}"/>
              </a:ext>
            </a:extLst>
          </p:cNvPr>
          <p:cNvSpPr/>
          <p:nvPr userDrawn="1"/>
        </p:nvSpPr>
        <p:spPr>
          <a:xfrm rot="4163199">
            <a:off x="11562511" y="6405117"/>
            <a:ext cx="639460" cy="734799"/>
          </a:xfrm>
          <a:custGeom>
            <a:avLst/>
            <a:gdLst/>
            <a:ahLst/>
            <a:cxnLst/>
            <a:rect l="0" t="0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sp>
        <p:nvSpPr>
          <p:cNvPr id="5" name="Marcador de número de diapositiva 40">
            <a:extLst>
              <a:ext uri="{2BFE6E4A-E653-4B1E-B08C-EC44C34D73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3FC705-4CD1-4938-91FE-FD5812061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10925" y="6492985"/>
            <a:ext cx="739775" cy="365125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bg1"/>
                </a:solidFill>
              </a:defRPr>
            </a:lvl1pPr>
          </a:lstStyle>
          <a:p>
            <a:fld id="{A5567D94-504A-43FB-9CE7-27FBFE96ED80}" type="slidenum">
              <a:t>‹#›</a:t>
            </a:fld>
            <a:endParaRPr lang="en-US"/>
          </a:p>
        </p:txBody>
      </p:sp>
      <p:sp>
        <p:nvSpPr>
          <p:cNvPr id="6" name="Rectángulo 33">
            <a:extLst>
              <a:ext uri="{0A10279D-801F-432C-8B2A-CFFA06C2620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020AC1-A9C5-4918-ADB5-4B55888D15E4}"/>
              </a:ext>
            </a:extLst>
          </p:cNvPr>
          <p:cNvSpPr/>
          <p:nvPr userDrawn="1"/>
        </p:nvSpPr>
        <p:spPr>
          <a:xfrm>
            <a:off x="2633798" y="375920"/>
            <a:ext cx="639460" cy="734799"/>
          </a:xfrm>
          <a:custGeom>
            <a:avLst/>
            <a:gdLst/>
            <a:ahLst/>
            <a:cxnLst/>
            <a:rect l="0" t="0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pic>
        <p:nvPicPr>
          <p:cNvPr id="7" name="Gráfico 7">
            <a:extLst>
              <a:ext uri="{658E4EB1-00FF-4DF4-8F1C-873DB2EE17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E579BC-99F3-47B6-B0F9-E811567FC2B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567" y="514751"/>
            <a:ext cx="379562" cy="379562"/>
          </a:xfrm>
          <a:prstGeom prst="rect">
            <a:avLst/>
          </a:prstGeom>
          <a:noFill/>
        </p:spPr>
      </p:pic>
      <p:sp>
        <p:nvSpPr>
          <p:cNvPr id="8" name="CuadroTexto 6">
            <a:extLst>
              <a:ext uri="{386664ED-80FA-4FA1-B134-C5D76B22F32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4BAE98-7486-4408-A935-A12C9A6A46C5}"/>
              </a:ext>
            </a:extLst>
          </p:cNvPr>
          <p:cNvSpPr txBox="1"/>
          <p:nvPr userDrawn="1"/>
        </p:nvSpPr>
        <p:spPr>
          <a:xfrm>
            <a:off x="1676400" y="-2209800"/>
            <a:ext cx="209550" cy="45719"/>
          </a:xfrm>
          <a:prstGeom prst="rect">
            <a:avLst/>
          </a:prstGeom>
          <a:noFill/>
        </p:spPr>
        <p:txBody>
          <a:bodyPr vert="horz" wrap="square" rtlCol="0" anchor="t">
            <a:noAutofit/>
          </a:bodyPr>
          <a:lstStyle/>
          <a:p>
            <a:pPr algn="l"/>
            <a:endParaRPr lang="es-ES" sz="1600" err="1">
              <a:solidFill>
                <a:schemeClr val="tx1"/>
              </a:solidFill>
            </a:endParaRPr>
          </a:p>
        </p:txBody>
      </p:sp>
      <p:pic>
        <p:nvPicPr>
          <p:cNvPr id="9" name="Marcador de posición de imagen 18" descr="Una imagen de un campo&#10;&#10;Descripción generada automáticamente">
            <a:extLst>
              <a:ext uri="{24B22C4D-7CD9-4C98-9CB1-2350B7B9E7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B3EE16-1463-4BFB-8239-E49C747AB3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0319"/>
            <a:ext cx="3467819" cy="6884253"/>
          </a:xfrm>
          <a:custGeom>
            <a:avLst/>
            <a:gdLst/>
            <a:ahLst/>
            <a:cxnLst/>
            <a:rect l="0" t="0" r="r" b="b"/>
            <a:pathLst>
              <a:path w="2910140" h="5796000">
                <a:moveTo>
                  <a:pt x="0" y="0"/>
                </a:moveTo>
                <a:lnTo>
                  <a:pt x="12140" y="0"/>
                </a:lnTo>
                <a:cubicBezTo>
                  <a:pt x="1612661" y="0"/>
                  <a:pt x="2910140" y="1297479"/>
                  <a:pt x="2910140" y="2898000"/>
                </a:cubicBezTo>
                <a:lnTo>
                  <a:pt x="2910140" y="5796000"/>
                </a:lnTo>
                <a:lnTo>
                  <a:pt x="0" y="579600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42346834"/>
      </p:ext>
      <p:ext uri="{C37FF03D-9049-4C52-8AA7-10F86B5E9A2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00737507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F680D81-3197-ED1A-D91A-3B67D9BAAF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27534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F680D81-3197-ED1A-D91A-3B67D9BAA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4731EA0-B81B-48ED-A596-E459FBA933FC}"/>
              </a:ext>
            </a:extLst>
          </p:cNvPr>
          <p:cNvSpPr/>
          <p:nvPr userDrawn="1"/>
        </p:nvSpPr>
        <p:spPr>
          <a:xfrm>
            <a:off x="14288" y="1473957"/>
            <a:ext cx="12172950" cy="1746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ABA1058-8C2A-4757-B6D8-6E60D975D496}"/>
              </a:ext>
            </a:extLst>
          </p:cNvPr>
          <p:cNvSpPr/>
          <p:nvPr userDrawn="1"/>
        </p:nvSpPr>
        <p:spPr>
          <a:xfrm>
            <a:off x="14288" y="1"/>
            <a:ext cx="12172950" cy="1473957"/>
          </a:xfrm>
          <a:custGeom>
            <a:avLst/>
            <a:gdLst>
              <a:gd name="connsiteX0" fmla="*/ 4455792 w 12172950"/>
              <a:gd name="connsiteY0" fmla="*/ 0 h 1473957"/>
              <a:gd name="connsiteX1" fmla="*/ 12172950 w 12172950"/>
              <a:gd name="connsiteY1" fmla="*/ 0 h 1473957"/>
              <a:gd name="connsiteX2" fmla="*/ 12172950 w 12172950"/>
              <a:gd name="connsiteY2" fmla="*/ 1473957 h 1473957"/>
              <a:gd name="connsiteX3" fmla="*/ 0 w 12172950"/>
              <a:gd name="connsiteY3" fmla="*/ 1473957 h 1473957"/>
              <a:gd name="connsiteX4" fmla="*/ 0 w 12172950"/>
              <a:gd name="connsiteY4" fmla="*/ 711253 h 14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2950" h="1473957">
                <a:moveTo>
                  <a:pt x="4455792" y="0"/>
                </a:moveTo>
                <a:lnTo>
                  <a:pt x="12172950" y="0"/>
                </a:lnTo>
                <a:lnTo>
                  <a:pt x="12172950" y="1473957"/>
                </a:lnTo>
                <a:lnTo>
                  <a:pt x="0" y="1473957"/>
                </a:lnTo>
                <a:lnTo>
                  <a:pt x="0" y="711253"/>
                </a:lnTo>
                <a:close/>
              </a:path>
            </a:pathLst>
          </a:custGeom>
          <a:solidFill>
            <a:srgbClr val="FE6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896A4A-ABC6-4A11-8705-824F8FA25662}"/>
              </a:ext>
            </a:extLst>
          </p:cNvPr>
          <p:cNvSpPr/>
          <p:nvPr userDrawn="1"/>
        </p:nvSpPr>
        <p:spPr>
          <a:xfrm>
            <a:off x="14288" y="85725"/>
            <a:ext cx="12172950" cy="6772275"/>
          </a:xfrm>
          <a:custGeom>
            <a:avLst/>
            <a:gdLst>
              <a:gd name="connsiteX0" fmla="*/ 12172950 w 12172950"/>
              <a:gd name="connsiteY0" fmla="*/ 0 h 6772275"/>
              <a:gd name="connsiteX1" fmla="*/ 0 w 12172950"/>
              <a:gd name="connsiteY1" fmla="*/ 1943100 h 6772275"/>
              <a:gd name="connsiteX2" fmla="*/ 0 w 12172950"/>
              <a:gd name="connsiteY2" fmla="*/ 6772275 h 6772275"/>
              <a:gd name="connsiteX3" fmla="*/ 12172950 w 12172950"/>
              <a:gd name="connsiteY3" fmla="*/ 6772275 h 6772275"/>
              <a:gd name="connsiteX4" fmla="*/ 12172950 w 12172950"/>
              <a:gd name="connsiteY4" fmla="*/ 57150 h 6772275"/>
              <a:gd name="connsiteX5" fmla="*/ 12172950 w 12172950"/>
              <a:gd name="connsiteY5" fmla="*/ 0 h 677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2950" h="6772275">
                <a:moveTo>
                  <a:pt x="12172950" y="0"/>
                </a:moveTo>
                <a:lnTo>
                  <a:pt x="0" y="1943100"/>
                </a:lnTo>
                <a:lnTo>
                  <a:pt x="0" y="6772275"/>
                </a:lnTo>
                <a:lnTo>
                  <a:pt x="12172950" y="6772275"/>
                </a:lnTo>
                <a:lnTo>
                  <a:pt x="12172950" y="57150"/>
                </a:lnTo>
                <a:lnTo>
                  <a:pt x="121729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0DF58-5372-4FF2-8AC7-0223A5AB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09202-A5A2-48D6-84A6-A560390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470ED-E8DF-47FE-864B-DAEDFD3E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656137-52FF-4E06-8DF7-393B0A59C75E}"/>
              </a:ext>
            </a:extLst>
          </p:cNvPr>
          <p:cNvSpPr/>
          <p:nvPr userDrawn="1"/>
        </p:nvSpPr>
        <p:spPr>
          <a:xfrm>
            <a:off x="4992000" y="1"/>
            <a:ext cx="7195238" cy="1473957"/>
          </a:xfrm>
          <a:prstGeom prst="rect">
            <a:avLst/>
          </a:prstGeom>
          <a:solidFill>
            <a:srgbClr val="FE6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9AF708-5649-4A7F-943B-E30214E929DB}"/>
              </a:ext>
            </a:extLst>
          </p:cNvPr>
          <p:cNvSpPr/>
          <p:nvPr userDrawn="1"/>
        </p:nvSpPr>
        <p:spPr>
          <a:xfrm>
            <a:off x="2853519" y="893928"/>
            <a:ext cx="7195238" cy="580030"/>
          </a:xfrm>
          <a:prstGeom prst="rect">
            <a:avLst/>
          </a:prstGeom>
          <a:solidFill>
            <a:srgbClr val="FE6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AED89D-7958-48A5-AE65-651A28D448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344510 w 12192000"/>
              <a:gd name="connsiteY3" fmla="*/ 6858000 h 6858000"/>
              <a:gd name="connsiteX4" fmla="*/ 9005456 w 12192000"/>
              <a:gd name="connsiteY4" fmla="*/ 2867891 h 6858000"/>
              <a:gd name="connsiteX5" fmla="*/ 4751666 w 12192000"/>
              <a:gd name="connsiteY5" fmla="*/ 922008 h 6858000"/>
              <a:gd name="connsiteX6" fmla="*/ 1 w 12192000"/>
              <a:gd name="connsiteY6" fmla="*/ 1707116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344510" y="6858000"/>
                </a:lnTo>
                <a:lnTo>
                  <a:pt x="9005456" y="2867891"/>
                </a:lnTo>
                <a:lnTo>
                  <a:pt x="4751666" y="922008"/>
                </a:lnTo>
                <a:lnTo>
                  <a:pt x="1" y="1707116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FD01774-E396-43C9-A8B5-23DD9E088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28" y="1651379"/>
            <a:ext cx="11123447" cy="4449170"/>
          </a:xfrm>
        </p:spPr>
        <p:txBody>
          <a:bodyPr lIns="0" tIns="0" rIns="0" bIns="0"/>
          <a:lstStyle>
            <a:lvl1pPr>
              <a:lnSpc>
                <a:spcPct val="88000"/>
              </a:lnSpc>
              <a:spcBef>
                <a:spcPts val="200"/>
              </a:spcBef>
              <a:buClr>
                <a:srgbClr val="FE0000"/>
              </a:buClr>
              <a:defRPr/>
            </a:lvl1pPr>
            <a:lvl2pPr marL="531813" indent="-258763">
              <a:lnSpc>
                <a:spcPct val="88000"/>
              </a:lnSpc>
              <a:spcBef>
                <a:spcPts val="200"/>
              </a:spcBef>
              <a:buClr>
                <a:srgbClr val="FE0000"/>
              </a:buClr>
              <a:defRPr/>
            </a:lvl2pPr>
            <a:lvl3pPr marL="804863" indent="-273050">
              <a:lnSpc>
                <a:spcPct val="88000"/>
              </a:lnSpc>
              <a:spcBef>
                <a:spcPts val="200"/>
              </a:spcBef>
              <a:buClr>
                <a:srgbClr val="FE0000"/>
              </a:buClr>
              <a:defRPr/>
            </a:lvl3pPr>
            <a:lvl4pPr marL="1077913" indent="-273050">
              <a:lnSpc>
                <a:spcPct val="88000"/>
              </a:lnSpc>
              <a:spcBef>
                <a:spcPts val="200"/>
              </a:spcBef>
              <a:buClr>
                <a:srgbClr val="FE0000"/>
              </a:buClr>
              <a:defRPr/>
            </a:lvl4pPr>
            <a:lvl5pPr marL="1350963" indent="-273050">
              <a:lnSpc>
                <a:spcPct val="88000"/>
              </a:lnSpc>
              <a:spcBef>
                <a:spcPts val="200"/>
              </a:spcBef>
              <a:buClr>
                <a:srgbClr val="FE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DF5BC2-84C7-45B9-B497-26221D358D7B}"/>
              </a:ext>
            </a:extLst>
          </p:cNvPr>
          <p:cNvGrpSpPr/>
          <p:nvPr userDrawn="1"/>
        </p:nvGrpSpPr>
        <p:grpSpPr>
          <a:xfrm>
            <a:off x="4992000" y="6812281"/>
            <a:ext cx="7200000" cy="45719"/>
            <a:chOff x="0" y="2545117"/>
            <a:chExt cx="12192000" cy="11619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99384-B36A-4891-999E-5196D1DBF2B6}"/>
                </a:ext>
              </a:extLst>
            </p:cNvPr>
            <p:cNvSpPr/>
            <p:nvPr/>
          </p:nvSpPr>
          <p:spPr>
            <a:xfrm>
              <a:off x="0" y="2545117"/>
              <a:ext cx="12192000" cy="116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A89A9-3B7A-41ED-88DB-25A440E03DAD}"/>
                </a:ext>
              </a:extLst>
            </p:cNvPr>
            <p:cNvSpPr/>
            <p:nvPr/>
          </p:nvSpPr>
          <p:spPr>
            <a:xfrm>
              <a:off x="4840950" y="2545117"/>
              <a:ext cx="1800000" cy="116196"/>
            </a:xfrm>
            <a:prstGeom prst="rect">
              <a:avLst/>
            </a:prstGeom>
            <a:solidFill>
              <a:srgbClr val="003F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DD30EE-9250-423C-B5E5-C26DC6452B41}"/>
                </a:ext>
              </a:extLst>
            </p:cNvPr>
            <p:cNvSpPr/>
            <p:nvPr/>
          </p:nvSpPr>
          <p:spPr>
            <a:xfrm>
              <a:off x="8251031" y="2545117"/>
              <a:ext cx="3940969" cy="116196"/>
            </a:xfrm>
            <a:prstGeom prst="rect">
              <a:avLst/>
            </a:prstGeom>
            <a:solidFill>
              <a:srgbClr val="F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FF1E82B-616E-47D9-8828-519115ECB206}"/>
              </a:ext>
            </a:extLst>
          </p:cNvPr>
          <p:cNvSpPr txBox="1"/>
          <p:nvPr userDrawn="1"/>
        </p:nvSpPr>
        <p:spPr>
          <a:xfrm>
            <a:off x="533400" y="6540057"/>
            <a:ext cx="4640238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Confidential. Copyright © </a:t>
            </a:r>
            <a:r>
              <a:rPr lang="en-US" sz="1200" err="1">
                <a:solidFill>
                  <a:schemeClr val="bg1">
                    <a:lumMod val="50000"/>
                  </a:schemeClr>
                </a:solidFill>
              </a:rPr>
              <a:t>SiFax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 Group 2019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0D9C62-84E1-4F7A-9BCF-35F5E680A6A2}"/>
              </a:ext>
            </a:extLst>
          </p:cNvPr>
          <p:cNvCxnSpPr/>
          <p:nvPr userDrawn="1"/>
        </p:nvCxnSpPr>
        <p:spPr>
          <a:xfrm>
            <a:off x="0" y="147395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5EA298-1A4C-403F-A3DC-53FA5082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529" y="610789"/>
            <a:ext cx="9294126" cy="567792"/>
          </a:xfrm>
        </p:spPr>
        <p:txBody>
          <a:bodyPr vert="horz" lIns="0" tIns="0" rIns="0" bIns="0" anchor="t" anchorCtr="0"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B7B94-DA6D-49F5-95C6-8EF98C8AF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771" t="15522" r="18387" b="42886"/>
          <a:stretch/>
        </p:blipFill>
        <p:spPr>
          <a:xfrm>
            <a:off x="96224" y="46451"/>
            <a:ext cx="722642" cy="567791"/>
          </a:xfrm>
          <a:prstGeom prst="rect">
            <a:avLst/>
          </a:prstGeom>
          <a:effectLst>
            <a:glow rad="381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136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8E23BC0-2C2A-44C8-9457-00F9ADF82A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87580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8E23BC0-2C2A-44C8-9457-00F9ADF82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22B4B872-15D1-46C2-825D-7C7D592779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0075E86A-D956-43CC-9EF5-FFB23778E7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5" y="2981143"/>
            <a:ext cx="5881913" cy="1231106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15" y="4355352"/>
            <a:ext cx="5881913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06E42D-8B9B-4A3D-BC73-4A6949225D1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6315" y="215052"/>
            <a:ext cx="3810000" cy="685800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8860A-3844-4014-988E-28766F9B6D3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315" y="1761309"/>
            <a:ext cx="2616199" cy="986680"/>
          </a:xfrm>
          <a:prstGeom prst="rect">
            <a:avLst/>
          </a:prstGeom>
        </p:spPr>
      </p:pic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81D83E3-3050-4502-9DBB-21D23A2DE1DA}"/>
              </a:ext>
            </a:extLst>
          </p:cNvPr>
          <p:cNvSpPr/>
          <p:nvPr userDrawn="1"/>
        </p:nvSpPr>
        <p:spPr>
          <a:xfrm>
            <a:off x="7242628" y="957518"/>
            <a:ext cx="4227285" cy="49429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C5647B-C700-4812-BCA2-F5F9090381C4}"/>
              </a:ext>
            </a:extLst>
          </p:cNvPr>
          <p:cNvPicPr>
            <a:picLocks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8537" y="1350296"/>
            <a:ext cx="3555468" cy="4157408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8956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D89B7C6-1593-47EB-8440-ED61DFA031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6620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78" imgH="379" progId="TCLayout.ActiveDocument.1">
                  <p:embed/>
                </p:oleObj>
              </mc:Choice>
              <mc:Fallback>
                <p:oleObj name="think-cell Slide" r:id="rId4" imgW="378" imgH="37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D89B7C6-1593-47EB-8440-ED61DFA031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F625605-480B-4323-90A2-651A3AF2525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49451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492443"/>
          </a:xfrm>
        </p:spPr>
        <p:txBody>
          <a:bodyPr vert="horz" wrap="square" lIns="0" tIns="0" rIns="0" bIns="0" anchor="t">
            <a:spAutoFit/>
          </a:bodyPr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17C73C8-D03E-49AF-9D1F-DFA32D5D8FB2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xfrm>
            <a:off x="10976791" y="6380481"/>
            <a:ext cx="302195" cy="184666"/>
          </a:xfrm>
          <a:noFill/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DE134D-B69C-4BE8-8224-1B35D23F26A5}"/>
              </a:ext>
            </a:extLst>
          </p:cNvPr>
          <p:cNvGrpSpPr/>
          <p:nvPr userDrawn="1"/>
        </p:nvGrpSpPr>
        <p:grpSpPr>
          <a:xfrm>
            <a:off x="3340975" y="-1"/>
            <a:ext cx="8994070" cy="7509123"/>
            <a:chOff x="-731331" y="-1"/>
            <a:chExt cx="8994070" cy="75091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6F57A7B-FA33-4A87-B82B-6F217C243F98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F8665C-2A29-4B89-BF72-3688B24AC8AC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225377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5334B4EE-E76D-A05A-4FA9-89FB668E6F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9383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334B4EE-E76D-A05A-4FA9-89FB668E6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D5B4147-0243-4900-BBE6-9D1AA3C91DE8}"/>
              </a:ext>
            </a:extLst>
          </p:cNvPr>
          <p:cNvSpPr/>
          <p:nvPr userDrawn="1"/>
        </p:nvSpPr>
        <p:spPr>
          <a:xfrm>
            <a:off x="14288" y="0"/>
            <a:ext cx="12172950" cy="6492875"/>
          </a:xfrm>
          <a:custGeom>
            <a:avLst/>
            <a:gdLst>
              <a:gd name="connsiteX0" fmla="*/ 10422591 w 12172950"/>
              <a:gd name="connsiteY0" fmla="*/ 0 h 6492875"/>
              <a:gd name="connsiteX1" fmla="*/ 12172950 w 12172950"/>
              <a:gd name="connsiteY1" fmla="*/ 0 h 6492875"/>
              <a:gd name="connsiteX2" fmla="*/ 12172950 w 12172950"/>
              <a:gd name="connsiteY2" fmla="*/ 6492875 h 6492875"/>
              <a:gd name="connsiteX3" fmla="*/ 0 w 12172950"/>
              <a:gd name="connsiteY3" fmla="*/ 6492875 h 6492875"/>
              <a:gd name="connsiteX4" fmla="*/ 0 w 12172950"/>
              <a:gd name="connsiteY4" fmla="*/ 1663700 h 649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2950" h="6492875">
                <a:moveTo>
                  <a:pt x="10422591" y="0"/>
                </a:moveTo>
                <a:lnTo>
                  <a:pt x="12172950" y="0"/>
                </a:lnTo>
                <a:lnTo>
                  <a:pt x="12172950" y="6492875"/>
                </a:lnTo>
                <a:lnTo>
                  <a:pt x="0" y="6492875"/>
                </a:lnTo>
                <a:lnTo>
                  <a:pt x="0" y="16637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896A4A-ABC6-4A11-8705-824F8FA25662}"/>
              </a:ext>
            </a:extLst>
          </p:cNvPr>
          <p:cNvSpPr/>
          <p:nvPr userDrawn="1"/>
        </p:nvSpPr>
        <p:spPr>
          <a:xfrm>
            <a:off x="14288" y="85725"/>
            <a:ext cx="12172950" cy="6772275"/>
          </a:xfrm>
          <a:custGeom>
            <a:avLst/>
            <a:gdLst>
              <a:gd name="connsiteX0" fmla="*/ 12172950 w 12172950"/>
              <a:gd name="connsiteY0" fmla="*/ 0 h 6772275"/>
              <a:gd name="connsiteX1" fmla="*/ 0 w 12172950"/>
              <a:gd name="connsiteY1" fmla="*/ 1943100 h 6772275"/>
              <a:gd name="connsiteX2" fmla="*/ 0 w 12172950"/>
              <a:gd name="connsiteY2" fmla="*/ 6772275 h 6772275"/>
              <a:gd name="connsiteX3" fmla="*/ 12172950 w 12172950"/>
              <a:gd name="connsiteY3" fmla="*/ 6772275 h 6772275"/>
              <a:gd name="connsiteX4" fmla="*/ 12172950 w 12172950"/>
              <a:gd name="connsiteY4" fmla="*/ 57150 h 6772275"/>
              <a:gd name="connsiteX5" fmla="*/ 12172950 w 12172950"/>
              <a:gd name="connsiteY5" fmla="*/ 0 h 677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2950" h="6772275">
                <a:moveTo>
                  <a:pt x="12172950" y="0"/>
                </a:moveTo>
                <a:lnTo>
                  <a:pt x="0" y="1943100"/>
                </a:lnTo>
                <a:lnTo>
                  <a:pt x="0" y="6772275"/>
                </a:lnTo>
                <a:lnTo>
                  <a:pt x="12172950" y="6772275"/>
                </a:lnTo>
                <a:lnTo>
                  <a:pt x="12172950" y="57150"/>
                </a:lnTo>
                <a:lnTo>
                  <a:pt x="121729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EA298-1A4C-403F-A3DC-53FA5082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0DF58-5372-4FF2-8AC7-0223A5AB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09202-A5A2-48D6-84A6-A560390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470ED-E8DF-47FE-864B-DAEDFD3E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2CFFF6-785C-4F10-8033-E62456DB74F5}"/>
              </a:ext>
            </a:extLst>
          </p:cNvPr>
          <p:cNvGrpSpPr/>
          <p:nvPr userDrawn="1"/>
        </p:nvGrpSpPr>
        <p:grpSpPr>
          <a:xfrm>
            <a:off x="6445368" y="136525"/>
            <a:ext cx="5537365" cy="5398356"/>
            <a:chOff x="2214563" y="585788"/>
            <a:chExt cx="569118" cy="55483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CA1EF99-8F84-4524-A2D4-62D1847EE8BB}"/>
                </a:ext>
              </a:extLst>
            </p:cNvPr>
            <p:cNvSpPr/>
            <p:nvPr/>
          </p:nvSpPr>
          <p:spPr>
            <a:xfrm>
              <a:off x="2214563" y="585788"/>
              <a:ext cx="566737" cy="202406"/>
            </a:xfrm>
            <a:custGeom>
              <a:avLst/>
              <a:gdLst>
                <a:gd name="connsiteX0" fmla="*/ 247650 w 566737"/>
                <a:gd name="connsiteY0" fmla="*/ 202406 h 202406"/>
                <a:gd name="connsiteX1" fmla="*/ 0 w 566737"/>
                <a:gd name="connsiteY1" fmla="*/ 90487 h 202406"/>
                <a:gd name="connsiteX2" fmla="*/ 566737 w 566737"/>
                <a:gd name="connsiteY2" fmla="*/ 0 h 202406"/>
                <a:gd name="connsiteX3" fmla="*/ 247650 w 566737"/>
                <a:gd name="connsiteY3" fmla="*/ 202406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737" h="202406">
                  <a:moveTo>
                    <a:pt x="247650" y="202406"/>
                  </a:moveTo>
                  <a:lnTo>
                    <a:pt x="0" y="90487"/>
                  </a:lnTo>
                  <a:lnTo>
                    <a:pt x="566737" y="0"/>
                  </a:lnTo>
                  <a:lnTo>
                    <a:pt x="247650" y="202406"/>
                  </a:lnTo>
                  <a:close/>
                </a:path>
              </a:pathLst>
            </a:custGeom>
            <a:solidFill>
              <a:srgbClr val="003F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2DA377-F151-469F-A292-C3E403E0934D}"/>
                </a:ext>
              </a:extLst>
            </p:cNvPr>
            <p:cNvSpPr/>
            <p:nvPr/>
          </p:nvSpPr>
          <p:spPr>
            <a:xfrm>
              <a:off x="2550319" y="592931"/>
              <a:ext cx="233362" cy="547688"/>
            </a:xfrm>
            <a:custGeom>
              <a:avLst/>
              <a:gdLst>
                <a:gd name="connsiteX0" fmla="*/ 0 w 233362"/>
                <a:gd name="connsiteY0" fmla="*/ 297657 h 547688"/>
                <a:gd name="connsiteX1" fmla="*/ 90487 w 233362"/>
                <a:gd name="connsiteY1" fmla="*/ 547688 h 547688"/>
                <a:gd name="connsiteX2" fmla="*/ 233362 w 233362"/>
                <a:gd name="connsiteY2" fmla="*/ 0 h 547688"/>
                <a:gd name="connsiteX3" fmla="*/ 0 w 233362"/>
                <a:gd name="connsiteY3" fmla="*/ 297657 h 54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362" h="547688">
                  <a:moveTo>
                    <a:pt x="0" y="297657"/>
                  </a:moveTo>
                  <a:lnTo>
                    <a:pt x="90487" y="547688"/>
                  </a:lnTo>
                  <a:lnTo>
                    <a:pt x="233362" y="0"/>
                  </a:lnTo>
                  <a:lnTo>
                    <a:pt x="0" y="297657"/>
                  </a:lnTo>
                  <a:close/>
                </a:path>
              </a:pathLst>
            </a:custGeom>
            <a:solidFill>
              <a:srgbClr val="F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CF140F-D455-4CF7-AC8E-019606A3F356}"/>
              </a:ext>
            </a:extLst>
          </p:cNvPr>
          <p:cNvGrpSpPr/>
          <p:nvPr userDrawn="1"/>
        </p:nvGrpSpPr>
        <p:grpSpPr>
          <a:xfrm>
            <a:off x="4992000" y="6812281"/>
            <a:ext cx="7200000" cy="45719"/>
            <a:chOff x="0" y="2545117"/>
            <a:chExt cx="12192000" cy="1161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D6F7B4-69C0-47E9-9FD1-4EE277E003A9}"/>
                </a:ext>
              </a:extLst>
            </p:cNvPr>
            <p:cNvSpPr/>
            <p:nvPr/>
          </p:nvSpPr>
          <p:spPr>
            <a:xfrm>
              <a:off x="0" y="2545117"/>
              <a:ext cx="12192000" cy="116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30F9A4-46F5-444F-AFF5-E6E0B58CFBD7}"/>
                </a:ext>
              </a:extLst>
            </p:cNvPr>
            <p:cNvSpPr/>
            <p:nvPr/>
          </p:nvSpPr>
          <p:spPr>
            <a:xfrm>
              <a:off x="4840950" y="2545117"/>
              <a:ext cx="1800000" cy="116196"/>
            </a:xfrm>
            <a:prstGeom prst="rect">
              <a:avLst/>
            </a:prstGeom>
            <a:solidFill>
              <a:srgbClr val="003F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9FB2DB-B5CD-4AD2-8743-8FE868E9765A}"/>
                </a:ext>
              </a:extLst>
            </p:cNvPr>
            <p:cNvSpPr/>
            <p:nvPr/>
          </p:nvSpPr>
          <p:spPr>
            <a:xfrm>
              <a:off x="8251031" y="2545117"/>
              <a:ext cx="3940969" cy="116196"/>
            </a:xfrm>
            <a:prstGeom prst="rect">
              <a:avLst/>
            </a:prstGeom>
            <a:solidFill>
              <a:srgbClr val="F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18848FE-8530-4A38-A2B0-D6D3ACB18915}"/>
              </a:ext>
            </a:extLst>
          </p:cNvPr>
          <p:cNvSpPr txBox="1"/>
          <p:nvPr userDrawn="1"/>
        </p:nvSpPr>
        <p:spPr>
          <a:xfrm>
            <a:off x="533400" y="6540057"/>
            <a:ext cx="4640238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Confidential. Copyright © </a:t>
            </a:r>
            <a:r>
              <a:rPr lang="en-US" sz="1200" err="1">
                <a:solidFill>
                  <a:schemeClr val="bg1">
                    <a:lumMod val="50000"/>
                  </a:schemeClr>
                </a:solidFill>
              </a:rPr>
              <a:t>SiFax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 Group 2019</a:t>
            </a:r>
          </a:p>
        </p:txBody>
      </p:sp>
    </p:spTree>
    <p:extLst>
      <p:ext uri="{BB962C8B-B14F-4D97-AF65-F5344CB8AC3E}">
        <p14:creationId xmlns:p14="http://schemas.microsoft.com/office/powerpoint/2010/main" val="18063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8E23BC0-2C2A-44C8-9457-00F9ADF82A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6820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8E23BC0-2C2A-44C8-9457-00F9ADF82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22B4B872-15D1-46C2-825D-7C7D592779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2" name="Picture 11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4E169F5-A41D-4AA6-8CBF-D30EB8534C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5" y="2981143"/>
            <a:ext cx="5881913" cy="1231106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15" y="4355352"/>
            <a:ext cx="5881913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A picture containing person, person, holding, looking&#10;&#10;Description automatically generated">
            <a:extLst>
              <a:ext uri="{FF2B5EF4-FFF2-40B4-BE49-F238E27FC236}">
                <a16:creationId xmlns:a16="http://schemas.microsoft.com/office/drawing/2014/main" id="{70FB822E-6910-4F18-A8D1-1BC75BB264A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42628" y="957518"/>
            <a:ext cx="4227285" cy="4942965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8860A-3844-4014-988E-28766F9B6D3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315" y="1761309"/>
            <a:ext cx="2616199" cy="986680"/>
          </a:xfrm>
          <a:prstGeom prst="rect">
            <a:avLst/>
          </a:prstGeom>
        </p:spPr>
      </p:pic>
      <p:pic>
        <p:nvPicPr>
          <p:cNvPr id="13" name="Picture 1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AC06A7F7-0B85-42AB-8637-D37DE7013FD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315" y="215052"/>
            <a:ext cx="380999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8E23BC0-2C2A-44C8-9457-00F9ADF82A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2330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8E23BC0-2C2A-44C8-9457-00F9ADF82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22B4B872-15D1-46C2-825D-7C7D592779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7" name="Picture 16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ADE851CB-6E63-46B5-A0DD-D7615C070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755DCE8-5571-4CC9-B660-67E84730F1D2}"/>
              </a:ext>
            </a:extLst>
          </p:cNvPr>
          <p:cNvSpPr/>
          <p:nvPr userDrawn="1"/>
        </p:nvSpPr>
        <p:spPr>
          <a:xfrm>
            <a:off x="1" y="4081762"/>
            <a:ext cx="12192001" cy="3058611"/>
          </a:xfrm>
          <a:custGeom>
            <a:avLst/>
            <a:gdLst>
              <a:gd name="connsiteX0" fmla="*/ 6096002 w 12192001"/>
              <a:gd name="connsiteY0" fmla="*/ 0 h 3058611"/>
              <a:gd name="connsiteX1" fmla="*/ 12133982 w 12192001"/>
              <a:gd name="connsiteY1" fmla="*/ 2672428 h 3058611"/>
              <a:gd name="connsiteX2" fmla="*/ 12192001 w 12192001"/>
              <a:gd name="connsiteY2" fmla="*/ 2739407 h 3058611"/>
              <a:gd name="connsiteX3" fmla="*/ 12192001 w 12192001"/>
              <a:gd name="connsiteY3" fmla="*/ 3058611 h 3058611"/>
              <a:gd name="connsiteX4" fmla="*/ 0 w 12192001"/>
              <a:gd name="connsiteY4" fmla="*/ 3058611 h 3058611"/>
              <a:gd name="connsiteX5" fmla="*/ 0 w 12192001"/>
              <a:gd name="connsiteY5" fmla="*/ 2739410 h 3058611"/>
              <a:gd name="connsiteX6" fmla="*/ 58022 w 12192001"/>
              <a:gd name="connsiteY6" fmla="*/ 2672428 h 3058611"/>
              <a:gd name="connsiteX7" fmla="*/ 6096002 w 12192001"/>
              <a:gd name="connsiteY7" fmla="*/ 0 h 30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3058611">
                <a:moveTo>
                  <a:pt x="6096002" y="0"/>
                </a:moveTo>
                <a:cubicBezTo>
                  <a:pt x="8489285" y="0"/>
                  <a:pt x="10641835" y="1030699"/>
                  <a:pt x="12133982" y="2672428"/>
                </a:cubicBezTo>
                <a:lnTo>
                  <a:pt x="12192001" y="2739407"/>
                </a:lnTo>
                <a:lnTo>
                  <a:pt x="12192001" y="3058611"/>
                </a:lnTo>
                <a:lnTo>
                  <a:pt x="0" y="3058611"/>
                </a:lnTo>
                <a:lnTo>
                  <a:pt x="0" y="2739410"/>
                </a:lnTo>
                <a:lnTo>
                  <a:pt x="58022" y="2672428"/>
                </a:lnTo>
                <a:cubicBezTo>
                  <a:pt x="1550169" y="1030700"/>
                  <a:pt x="3702719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778DB41-B791-4F89-95F0-58C4E66F76F0}"/>
              </a:ext>
            </a:extLst>
          </p:cNvPr>
          <p:cNvSpPr/>
          <p:nvPr userDrawn="1"/>
        </p:nvSpPr>
        <p:spPr>
          <a:xfrm>
            <a:off x="1" y="4220304"/>
            <a:ext cx="12192001" cy="2920069"/>
          </a:xfrm>
          <a:custGeom>
            <a:avLst/>
            <a:gdLst>
              <a:gd name="connsiteX0" fmla="*/ 6096003 w 12192001"/>
              <a:gd name="connsiteY0" fmla="*/ 0 h 2920069"/>
              <a:gd name="connsiteX1" fmla="*/ 12133982 w 12192001"/>
              <a:gd name="connsiteY1" fmla="*/ 2672428 h 2920069"/>
              <a:gd name="connsiteX2" fmla="*/ 12192001 w 12192001"/>
              <a:gd name="connsiteY2" fmla="*/ 2739407 h 2920069"/>
              <a:gd name="connsiteX3" fmla="*/ 12192001 w 12192001"/>
              <a:gd name="connsiteY3" fmla="*/ 2920069 h 2920069"/>
              <a:gd name="connsiteX4" fmla="*/ 0 w 12192001"/>
              <a:gd name="connsiteY4" fmla="*/ 2920069 h 2920069"/>
              <a:gd name="connsiteX5" fmla="*/ 0 w 12192001"/>
              <a:gd name="connsiteY5" fmla="*/ 2739410 h 2920069"/>
              <a:gd name="connsiteX6" fmla="*/ 58022 w 12192001"/>
              <a:gd name="connsiteY6" fmla="*/ 2672428 h 2920069"/>
              <a:gd name="connsiteX7" fmla="*/ 6096003 w 12192001"/>
              <a:gd name="connsiteY7" fmla="*/ 0 h 292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2920069">
                <a:moveTo>
                  <a:pt x="6096003" y="0"/>
                </a:moveTo>
                <a:cubicBezTo>
                  <a:pt x="8489285" y="0"/>
                  <a:pt x="10641835" y="1030699"/>
                  <a:pt x="12133982" y="2672428"/>
                </a:cubicBezTo>
                <a:lnTo>
                  <a:pt x="12192001" y="2739407"/>
                </a:lnTo>
                <a:lnTo>
                  <a:pt x="12192001" y="2920069"/>
                </a:lnTo>
                <a:lnTo>
                  <a:pt x="0" y="2920069"/>
                </a:lnTo>
                <a:lnTo>
                  <a:pt x="0" y="2739410"/>
                </a:lnTo>
                <a:lnTo>
                  <a:pt x="58022" y="2672428"/>
                </a:lnTo>
                <a:cubicBezTo>
                  <a:pt x="1550170" y="1030700"/>
                  <a:pt x="3702719" y="0"/>
                  <a:pt x="60960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202" y="5821532"/>
            <a:ext cx="9719599" cy="615553"/>
          </a:xfrm>
        </p:spPr>
        <p:txBody>
          <a:bodyPr vert="horz" wrap="square" lIns="0" tIns="0" rIns="0" bIns="0" anchor="b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202" y="6580188"/>
            <a:ext cx="9719599" cy="276999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16497F-26C9-4A0E-9352-CD2D06A2D99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6315" y="215052"/>
            <a:ext cx="3810000" cy="685800"/>
          </a:xfrm>
          <a:prstGeom prst="rect">
            <a:avLst/>
          </a:prstGeom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C1E284-E574-4A32-A40D-181476317EF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694" y="4425979"/>
            <a:ext cx="1830615" cy="6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8E23BC0-2C2A-44C8-9457-00F9ADF82A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5098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8E23BC0-2C2A-44C8-9457-00F9ADF82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5" descr="Exposing the hidden world of secrets">
            <a:extLst>
              <a:ext uri="{FF2B5EF4-FFF2-40B4-BE49-F238E27FC236}">
                <a16:creationId xmlns:a16="http://schemas.microsoft.com/office/drawing/2014/main" id="{95BF379F-C166-4264-BF88-03BF63BE7D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70212" y="0"/>
            <a:ext cx="13904937" cy="714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22B4B872-15D1-46C2-825D-7C7D592779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755DCE8-5571-4CC9-B660-67E84730F1D2}"/>
              </a:ext>
            </a:extLst>
          </p:cNvPr>
          <p:cNvSpPr/>
          <p:nvPr userDrawn="1"/>
        </p:nvSpPr>
        <p:spPr>
          <a:xfrm>
            <a:off x="1" y="4081762"/>
            <a:ext cx="12192001" cy="3058611"/>
          </a:xfrm>
          <a:custGeom>
            <a:avLst/>
            <a:gdLst>
              <a:gd name="connsiteX0" fmla="*/ 6096002 w 12192001"/>
              <a:gd name="connsiteY0" fmla="*/ 0 h 3058611"/>
              <a:gd name="connsiteX1" fmla="*/ 12133982 w 12192001"/>
              <a:gd name="connsiteY1" fmla="*/ 2672428 h 3058611"/>
              <a:gd name="connsiteX2" fmla="*/ 12192001 w 12192001"/>
              <a:gd name="connsiteY2" fmla="*/ 2739407 h 3058611"/>
              <a:gd name="connsiteX3" fmla="*/ 12192001 w 12192001"/>
              <a:gd name="connsiteY3" fmla="*/ 3058611 h 3058611"/>
              <a:gd name="connsiteX4" fmla="*/ 0 w 12192001"/>
              <a:gd name="connsiteY4" fmla="*/ 3058611 h 3058611"/>
              <a:gd name="connsiteX5" fmla="*/ 0 w 12192001"/>
              <a:gd name="connsiteY5" fmla="*/ 2739410 h 3058611"/>
              <a:gd name="connsiteX6" fmla="*/ 58022 w 12192001"/>
              <a:gd name="connsiteY6" fmla="*/ 2672428 h 3058611"/>
              <a:gd name="connsiteX7" fmla="*/ 6096002 w 12192001"/>
              <a:gd name="connsiteY7" fmla="*/ 0 h 30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3058611">
                <a:moveTo>
                  <a:pt x="6096002" y="0"/>
                </a:moveTo>
                <a:cubicBezTo>
                  <a:pt x="8489285" y="0"/>
                  <a:pt x="10641835" y="1030699"/>
                  <a:pt x="12133982" y="2672428"/>
                </a:cubicBezTo>
                <a:lnTo>
                  <a:pt x="12192001" y="2739407"/>
                </a:lnTo>
                <a:lnTo>
                  <a:pt x="12192001" y="3058611"/>
                </a:lnTo>
                <a:lnTo>
                  <a:pt x="0" y="3058611"/>
                </a:lnTo>
                <a:lnTo>
                  <a:pt x="0" y="2739410"/>
                </a:lnTo>
                <a:lnTo>
                  <a:pt x="58022" y="2672428"/>
                </a:lnTo>
                <a:cubicBezTo>
                  <a:pt x="1550169" y="1030700"/>
                  <a:pt x="3702719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778DB41-B791-4F89-95F0-58C4E66F76F0}"/>
              </a:ext>
            </a:extLst>
          </p:cNvPr>
          <p:cNvSpPr/>
          <p:nvPr userDrawn="1"/>
        </p:nvSpPr>
        <p:spPr>
          <a:xfrm>
            <a:off x="1" y="4220304"/>
            <a:ext cx="12192001" cy="2920069"/>
          </a:xfrm>
          <a:custGeom>
            <a:avLst/>
            <a:gdLst>
              <a:gd name="connsiteX0" fmla="*/ 6096003 w 12192001"/>
              <a:gd name="connsiteY0" fmla="*/ 0 h 2920069"/>
              <a:gd name="connsiteX1" fmla="*/ 12133982 w 12192001"/>
              <a:gd name="connsiteY1" fmla="*/ 2672428 h 2920069"/>
              <a:gd name="connsiteX2" fmla="*/ 12192001 w 12192001"/>
              <a:gd name="connsiteY2" fmla="*/ 2739407 h 2920069"/>
              <a:gd name="connsiteX3" fmla="*/ 12192001 w 12192001"/>
              <a:gd name="connsiteY3" fmla="*/ 2920069 h 2920069"/>
              <a:gd name="connsiteX4" fmla="*/ 0 w 12192001"/>
              <a:gd name="connsiteY4" fmla="*/ 2920069 h 2920069"/>
              <a:gd name="connsiteX5" fmla="*/ 0 w 12192001"/>
              <a:gd name="connsiteY5" fmla="*/ 2739410 h 2920069"/>
              <a:gd name="connsiteX6" fmla="*/ 58022 w 12192001"/>
              <a:gd name="connsiteY6" fmla="*/ 2672428 h 2920069"/>
              <a:gd name="connsiteX7" fmla="*/ 6096003 w 12192001"/>
              <a:gd name="connsiteY7" fmla="*/ 0 h 292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2920069">
                <a:moveTo>
                  <a:pt x="6096003" y="0"/>
                </a:moveTo>
                <a:cubicBezTo>
                  <a:pt x="8489285" y="0"/>
                  <a:pt x="10641835" y="1030699"/>
                  <a:pt x="12133982" y="2672428"/>
                </a:cubicBezTo>
                <a:lnTo>
                  <a:pt x="12192001" y="2739407"/>
                </a:lnTo>
                <a:lnTo>
                  <a:pt x="12192001" y="2920069"/>
                </a:lnTo>
                <a:lnTo>
                  <a:pt x="0" y="2920069"/>
                </a:lnTo>
                <a:lnTo>
                  <a:pt x="0" y="2739410"/>
                </a:lnTo>
                <a:lnTo>
                  <a:pt x="58022" y="2672428"/>
                </a:lnTo>
                <a:cubicBezTo>
                  <a:pt x="1550170" y="1030700"/>
                  <a:pt x="3702719" y="0"/>
                  <a:pt x="60960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202" y="5821532"/>
            <a:ext cx="9719599" cy="615553"/>
          </a:xfrm>
        </p:spPr>
        <p:txBody>
          <a:bodyPr vert="horz" wrap="square" lIns="0" tIns="0" rIns="0" bIns="0" anchor="b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202" y="6580188"/>
            <a:ext cx="9719599" cy="276999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16497F-26C9-4A0E-9352-CD2D06A2D99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4" y="179307"/>
            <a:ext cx="2285801" cy="411444"/>
          </a:xfrm>
          <a:prstGeom prst="rect">
            <a:avLst/>
          </a:prstGeom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C1E284-E574-4A32-A40D-181476317EF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694" y="4425979"/>
            <a:ext cx="1830615" cy="6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1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8E23BC0-2C2A-44C8-9457-00F9ADF82A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6424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8E23BC0-2C2A-44C8-9457-00F9ADF82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22B4B872-15D1-46C2-825D-7C7D592779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4" name="Picture 3" descr="A person standing on a dry grass field&#10;&#10;Description automatically generated">
            <a:extLst>
              <a:ext uri="{FF2B5EF4-FFF2-40B4-BE49-F238E27FC236}">
                <a16:creationId xmlns:a16="http://schemas.microsoft.com/office/drawing/2014/main" id="{37F2A22E-6521-4B73-9A21-87F8395924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08DED7-026E-4CAC-BD23-3C7A72F94B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22" y="5459175"/>
            <a:ext cx="10691559" cy="615553"/>
          </a:xfrm>
        </p:spPr>
        <p:txBody>
          <a:bodyPr vert="horz" wrap="square" lIns="0" tIns="0" rIns="0" bIns="0" anchor="b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F81F36-CC74-4C32-83FB-E9D5421C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222" y="6161187"/>
            <a:ext cx="10691559" cy="276999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Gráfico 3">
            <a:extLst>
              <a:ext uri="{FF2B5EF4-FFF2-40B4-BE49-F238E27FC236}">
                <a16:creationId xmlns:a16="http://schemas.microsoft.com/office/drawing/2014/main" id="{58D4CB8D-42F9-4D49-8F9A-AFE2B51A5787}"/>
              </a:ext>
            </a:extLst>
          </p:cNvPr>
          <p:cNvSpPr/>
          <p:nvPr userDrawn="1"/>
        </p:nvSpPr>
        <p:spPr>
          <a:xfrm rot="16200000">
            <a:off x="-1659603" y="-4733129"/>
            <a:ext cx="13589000" cy="20622504"/>
          </a:xfrm>
          <a:custGeom>
            <a:avLst/>
            <a:gdLst>
              <a:gd name="connsiteX0" fmla="*/ 0 w 4519013"/>
              <a:gd name="connsiteY0" fmla="*/ 3612849 h 6858000"/>
              <a:gd name="connsiteX1" fmla="*/ 0 w 4519013"/>
              <a:gd name="connsiteY1" fmla="*/ 0 h 6858000"/>
              <a:gd name="connsiteX2" fmla="*/ 2666960 w 4519013"/>
              <a:gd name="connsiteY2" fmla="*/ 2836941 h 6858000"/>
              <a:gd name="connsiteX3" fmla="*/ 557633 w 4519013"/>
              <a:gd name="connsiteY3" fmla="*/ 4097814 h 6858000"/>
              <a:gd name="connsiteX4" fmla="*/ 0 w 4519013"/>
              <a:gd name="connsiteY4" fmla="*/ 3612849 h 6858000"/>
              <a:gd name="connsiteX5" fmla="*/ 994819 w 4519013"/>
              <a:gd name="connsiteY5" fmla="*/ 0 h 6858000"/>
              <a:gd name="connsiteX6" fmla="*/ 2464876 w 4519013"/>
              <a:gd name="connsiteY6" fmla="*/ 0 h 6858000"/>
              <a:gd name="connsiteX7" fmla="*/ 2995039 w 4519013"/>
              <a:gd name="connsiteY7" fmla="*/ 460656 h 6858000"/>
              <a:gd name="connsiteX8" fmla="*/ 2802235 w 4519013"/>
              <a:gd name="connsiteY8" fmla="*/ 2048907 h 6858000"/>
              <a:gd name="connsiteX9" fmla="*/ 994819 w 4519013"/>
              <a:gd name="connsiteY9" fmla="*/ 0 h 6858000"/>
              <a:gd name="connsiteX10" fmla="*/ 3259616 w 4519013"/>
              <a:gd name="connsiteY10" fmla="*/ 410033 h 6858000"/>
              <a:gd name="connsiteX11" fmla="*/ 4519013 w 4519013"/>
              <a:gd name="connsiteY11" fmla="*/ 0 h 6858000"/>
              <a:gd name="connsiteX12" fmla="*/ 4519013 w 4519013"/>
              <a:gd name="connsiteY12" fmla="*/ 1019147 h 6858000"/>
              <a:gd name="connsiteX13" fmla="*/ 3598664 w 4519013"/>
              <a:gd name="connsiteY13" fmla="*/ 1019147 h 6858000"/>
              <a:gd name="connsiteX14" fmla="*/ 3259616 w 4519013"/>
              <a:gd name="connsiteY14" fmla="*/ 410033 h 6858000"/>
              <a:gd name="connsiteX15" fmla="*/ 3402688 w 4519013"/>
              <a:gd name="connsiteY15" fmla="*/ 1549953 h 6858000"/>
              <a:gd name="connsiteX16" fmla="*/ 4519013 w 4519013"/>
              <a:gd name="connsiteY16" fmla="*/ 1549953 h 6858000"/>
              <a:gd name="connsiteX17" fmla="*/ 4519013 w 4519013"/>
              <a:gd name="connsiteY17" fmla="*/ 2987900 h 6858000"/>
              <a:gd name="connsiteX18" fmla="*/ 4082198 w 4519013"/>
              <a:gd name="connsiteY18" fmla="*/ 3280372 h 6858000"/>
              <a:gd name="connsiteX19" fmla="*/ 3111450 w 4519013"/>
              <a:gd name="connsiteY19" fmla="*/ 2987900 h 6858000"/>
              <a:gd name="connsiteX20" fmla="*/ 3402688 w 4519013"/>
              <a:gd name="connsiteY20" fmla="*/ 1549953 h 6858000"/>
              <a:gd name="connsiteX21" fmla="*/ 994819 w 4519013"/>
              <a:gd name="connsiteY21" fmla="*/ 4414668 h 6858000"/>
              <a:gd name="connsiteX22" fmla="*/ 2542963 w 4519013"/>
              <a:gd name="connsiteY22" fmla="*/ 3397155 h 6858000"/>
              <a:gd name="connsiteX23" fmla="*/ 3534777 w 4519013"/>
              <a:gd name="connsiteY23" fmla="*/ 3639426 h 6858000"/>
              <a:gd name="connsiteX24" fmla="*/ 2900457 w 4519013"/>
              <a:gd name="connsiteY24" fmla="*/ 5286814 h 6858000"/>
              <a:gd name="connsiteX25" fmla="*/ 1744680 w 4519013"/>
              <a:gd name="connsiteY25" fmla="*/ 5286814 h 6858000"/>
              <a:gd name="connsiteX26" fmla="*/ 994819 w 4519013"/>
              <a:gd name="connsiteY26" fmla="*/ 4414668 h 6858000"/>
              <a:gd name="connsiteX27" fmla="*/ 0 w 4519013"/>
              <a:gd name="connsiteY27" fmla="*/ 6858000 h 6858000"/>
              <a:gd name="connsiteX28" fmla="*/ 0 w 4519013"/>
              <a:gd name="connsiteY28" fmla="*/ 4235822 h 6858000"/>
              <a:gd name="connsiteX29" fmla="*/ 1820307 w 4519013"/>
              <a:gd name="connsiteY29" fmla="*/ 6129584 h 6858000"/>
              <a:gd name="connsiteX30" fmla="*/ 1820307 w 4519013"/>
              <a:gd name="connsiteY30" fmla="*/ 6858000 h 6858000"/>
              <a:gd name="connsiteX31" fmla="*/ 0 w 4519013"/>
              <a:gd name="connsiteY31" fmla="*/ 6858000 h 6858000"/>
              <a:gd name="connsiteX32" fmla="*/ 2363103 w 4519013"/>
              <a:gd name="connsiteY32" fmla="*/ 6858000 h 6858000"/>
              <a:gd name="connsiteX33" fmla="*/ 2254215 w 4519013"/>
              <a:gd name="connsiteY33" fmla="*/ 5764543 h 6858000"/>
              <a:gd name="connsiteX34" fmla="*/ 3258125 w 4519013"/>
              <a:gd name="connsiteY34" fmla="*/ 5983257 h 6858000"/>
              <a:gd name="connsiteX35" fmla="*/ 3524194 w 4519013"/>
              <a:gd name="connsiteY35" fmla="*/ 6858000 h 6858000"/>
              <a:gd name="connsiteX36" fmla="*/ 2363103 w 4519013"/>
              <a:gd name="connsiteY36" fmla="*/ 6858000 h 6858000"/>
              <a:gd name="connsiteX37" fmla="*/ 3111450 w 4519013"/>
              <a:gd name="connsiteY37" fmla="*/ 5404157 h 6858000"/>
              <a:gd name="connsiteX38" fmla="*/ 4519013 w 4519013"/>
              <a:gd name="connsiteY38" fmla="*/ 3683783 h 6858000"/>
              <a:gd name="connsiteX39" fmla="*/ 4519013 w 4519013"/>
              <a:gd name="connsiteY39" fmla="*/ 6858000 h 6858000"/>
              <a:gd name="connsiteX40" fmla="*/ 3111450 w 4519013"/>
              <a:gd name="connsiteY40" fmla="*/ 54041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519013" h="6858000">
                <a:moveTo>
                  <a:pt x="0" y="3612849"/>
                </a:moveTo>
                <a:lnTo>
                  <a:pt x="0" y="0"/>
                </a:lnTo>
                <a:lnTo>
                  <a:pt x="2666960" y="2836941"/>
                </a:lnTo>
                <a:lnTo>
                  <a:pt x="557633" y="4097814"/>
                </a:lnTo>
                <a:lnTo>
                  <a:pt x="0" y="3612849"/>
                </a:lnTo>
                <a:close/>
                <a:moveTo>
                  <a:pt x="994819" y="0"/>
                </a:moveTo>
                <a:lnTo>
                  <a:pt x="2464876" y="0"/>
                </a:lnTo>
                <a:lnTo>
                  <a:pt x="2995039" y="460656"/>
                </a:lnTo>
                <a:lnTo>
                  <a:pt x="2802235" y="2048907"/>
                </a:lnTo>
                <a:lnTo>
                  <a:pt x="994819" y="0"/>
                </a:lnTo>
                <a:close/>
                <a:moveTo>
                  <a:pt x="3259616" y="410033"/>
                </a:moveTo>
                <a:lnTo>
                  <a:pt x="4519013" y="0"/>
                </a:lnTo>
                <a:lnTo>
                  <a:pt x="4519013" y="1019147"/>
                </a:lnTo>
                <a:lnTo>
                  <a:pt x="3598664" y="1019147"/>
                </a:lnTo>
                <a:lnTo>
                  <a:pt x="3259616" y="410033"/>
                </a:lnTo>
                <a:close/>
                <a:moveTo>
                  <a:pt x="3402688" y="1549953"/>
                </a:moveTo>
                <a:lnTo>
                  <a:pt x="4519013" y="1549953"/>
                </a:lnTo>
                <a:lnTo>
                  <a:pt x="4519013" y="2987900"/>
                </a:lnTo>
                <a:lnTo>
                  <a:pt x="4082198" y="3280372"/>
                </a:lnTo>
                <a:lnTo>
                  <a:pt x="3111450" y="2987900"/>
                </a:lnTo>
                <a:lnTo>
                  <a:pt x="3402688" y="1549953"/>
                </a:lnTo>
                <a:close/>
                <a:moveTo>
                  <a:pt x="994819" y="4414668"/>
                </a:moveTo>
                <a:lnTo>
                  <a:pt x="2542963" y="3397155"/>
                </a:lnTo>
                <a:lnTo>
                  <a:pt x="3534777" y="3639426"/>
                </a:lnTo>
                <a:lnTo>
                  <a:pt x="2900457" y="5286814"/>
                </a:lnTo>
                <a:lnTo>
                  <a:pt x="1744680" y="5286814"/>
                </a:lnTo>
                <a:lnTo>
                  <a:pt x="994819" y="4414668"/>
                </a:lnTo>
                <a:close/>
                <a:moveTo>
                  <a:pt x="0" y="6858000"/>
                </a:moveTo>
                <a:lnTo>
                  <a:pt x="0" y="4235822"/>
                </a:lnTo>
                <a:lnTo>
                  <a:pt x="1820307" y="6129584"/>
                </a:lnTo>
                <a:lnTo>
                  <a:pt x="1820307" y="6858000"/>
                </a:lnTo>
                <a:lnTo>
                  <a:pt x="0" y="6858000"/>
                </a:lnTo>
                <a:close/>
                <a:moveTo>
                  <a:pt x="2363103" y="6858000"/>
                </a:moveTo>
                <a:lnTo>
                  <a:pt x="2254215" y="5764543"/>
                </a:lnTo>
                <a:lnTo>
                  <a:pt x="3258125" y="5983257"/>
                </a:lnTo>
                <a:lnTo>
                  <a:pt x="3524194" y="6858000"/>
                </a:lnTo>
                <a:lnTo>
                  <a:pt x="2363103" y="6858000"/>
                </a:lnTo>
                <a:close/>
                <a:moveTo>
                  <a:pt x="3111450" y="5404157"/>
                </a:moveTo>
                <a:lnTo>
                  <a:pt x="4519013" y="3683783"/>
                </a:lnTo>
                <a:lnTo>
                  <a:pt x="4519013" y="6858000"/>
                </a:lnTo>
                <a:lnTo>
                  <a:pt x="3111450" y="5404157"/>
                </a:lnTo>
                <a:close/>
              </a:path>
            </a:pathLst>
          </a:custGeom>
          <a:noFill/>
          <a:ln w="6350" cap="flat">
            <a:solidFill>
              <a:schemeClr val="bg1">
                <a:alpha val="32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75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8E23BC0-2C2A-44C8-9457-00F9ADF82A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81964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8E23BC0-2C2A-44C8-9457-00F9ADF82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22B4B872-15D1-46C2-825D-7C7D592779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4" name="Picture 3" descr="A person standing on a dry grass field&#10;&#10;Description automatically generated">
            <a:extLst>
              <a:ext uri="{FF2B5EF4-FFF2-40B4-BE49-F238E27FC236}">
                <a16:creationId xmlns:a16="http://schemas.microsoft.com/office/drawing/2014/main" id="{37F2A22E-6521-4B73-9A21-87F8395924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08DED7-026E-4CAC-BD23-3C7A72F94B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22" y="5459175"/>
            <a:ext cx="10691559" cy="615553"/>
          </a:xfrm>
        </p:spPr>
        <p:txBody>
          <a:bodyPr vert="horz" wrap="square" lIns="0" tIns="0" rIns="0" bIns="0" anchor="b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F81F36-CC74-4C32-83FB-E9D5421C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222" y="6161187"/>
            <a:ext cx="10691559" cy="276999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FF650-6D0E-4AD1-B815-AA85EBD9E95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489200" y="274597"/>
            <a:ext cx="3810000" cy="6858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373061-2F11-45F2-9A3C-B19BFFA6540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5" y="272296"/>
            <a:ext cx="1830615" cy="690403"/>
          </a:xfrm>
          <a:prstGeom prst="rect">
            <a:avLst/>
          </a:prstGeom>
        </p:spPr>
      </p:pic>
      <p:sp>
        <p:nvSpPr>
          <p:cNvPr id="16" name="Gráfico 3">
            <a:extLst>
              <a:ext uri="{FF2B5EF4-FFF2-40B4-BE49-F238E27FC236}">
                <a16:creationId xmlns:a16="http://schemas.microsoft.com/office/drawing/2014/main" id="{58D4CB8D-42F9-4D49-8F9A-AFE2B51A5787}"/>
              </a:ext>
            </a:extLst>
          </p:cNvPr>
          <p:cNvSpPr/>
          <p:nvPr userDrawn="1"/>
        </p:nvSpPr>
        <p:spPr>
          <a:xfrm rot="16200000">
            <a:off x="-1659603" y="-4733129"/>
            <a:ext cx="13589000" cy="20622504"/>
          </a:xfrm>
          <a:custGeom>
            <a:avLst/>
            <a:gdLst>
              <a:gd name="connsiteX0" fmla="*/ 0 w 4519013"/>
              <a:gd name="connsiteY0" fmla="*/ 3612849 h 6858000"/>
              <a:gd name="connsiteX1" fmla="*/ 0 w 4519013"/>
              <a:gd name="connsiteY1" fmla="*/ 0 h 6858000"/>
              <a:gd name="connsiteX2" fmla="*/ 2666960 w 4519013"/>
              <a:gd name="connsiteY2" fmla="*/ 2836941 h 6858000"/>
              <a:gd name="connsiteX3" fmla="*/ 557633 w 4519013"/>
              <a:gd name="connsiteY3" fmla="*/ 4097814 h 6858000"/>
              <a:gd name="connsiteX4" fmla="*/ 0 w 4519013"/>
              <a:gd name="connsiteY4" fmla="*/ 3612849 h 6858000"/>
              <a:gd name="connsiteX5" fmla="*/ 994819 w 4519013"/>
              <a:gd name="connsiteY5" fmla="*/ 0 h 6858000"/>
              <a:gd name="connsiteX6" fmla="*/ 2464876 w 4519013"/>
              <a:gd name="connsiteY6" fmla="*/ 0 h 6858000"/>
              <a:gd name="connsiteX7" fmla="*/ 2995039 w 4519013"/>
              <a:gd name="connsiteY7" fmla="*/ 460656 h 6858000"/>
              <a:gd name="connsiteX8" fmla="*/ 2802235 w 4519013"/>
              <a:gd name="connsiteY8" fmla="*/ 2048907 h 6858000"/>
              <a:gd name="connsiteX9" fmla="*/ 994819 w 4519013"/>
              <a:gd name="connsiteY9" fmla="*/ 0 h 6858000"/>
              <a:gd name="connsiteX10" fmla="*/ 3259616 w 4519013"/>
              <a:gd name="connsiteY10" fmla="*/ 410033 h 6858000"/>
              <a:gd name="connsiteX11" fmla="*/ 4519013 w 4519013"/>
              <a:gd name="connsiteY11" fmla="*/ 0 h 6858000"/>
              <a:gd name="connsiteX12" fmla="*/ 4519013 w 4519013"/>
              <a:gd name="connsiteY12" fmla="*/ 1019147 h 6858000"/>
              <a:gd name="connsiteX13" fmla="*/ 3598664 w 4519013"/>
              <a:gd name="connsiteY13" fmla="*/ 1019147 h 6858000"/>
              <a:gd name="connsiteX14" fmla="*/ 3259616 w 4519013"/>
              <a:gd name="connsiteY14" fmla="*/ 410033 h 6858000"/>
              <a:gd name="connsiteX15" fmla="*/ 3402688 w 4519013"/>
              <a:gd name="connsiteY15" fmla="*/ 1549953 h 6858000"/>
              <a:gd name="connsiteX16" fmla="*/ 4519013 w 4519013"/>
              <a:gd name="connsiteY16" fmla="*/ 1549953 h 6858000"/>
              <a:gd name="connsiteX17" fmla="*/ 4519013 w 4519013"/>
              <a:gd name="connsiteY17" fmla="*/ 2987900 h 6858000"/>
              <a:gd name="connsiteX18" fmla="*/ 4082198 w 4519013"/>
              <a:gd name="connsiteY18" fmla="*/ 3280372 h 6858000"/>
              <a:gd name="connsiteX19" fmla="*/ 3111450 w 4519013"/>
              <a:gd name="connsiteY19" fmla="*/ 2987900 h 6858000"/>
              <a:gd name="connsiteX20" fmla="*/ 3402688 w 4519013"/>
              <a:gd name="connsiteY20" fmla="*/ 1549953 h 6858000"/>
              <a:gd name="connsiteX21" fmla="*/ 994819 w 4519013"/>
              <a:gd name="connsiteY21" fmla="*/ 4414668 h 6858000"/>
              <a:gd name="connsiteX22" fmla="*/ 2542963 w 4519013"/>
              <a:gd name="connsiteY22" fmla="*/ 3397155 h 6858000"/>
              <a:gd name="connsiteX23" fmla="*/ 3534777 w 4519013"/>
              <a:gd name="connsiteY23" fmla="*/ 3639426 h 6858000"/>
              <a:gd name="connsiteX24" fmla="*/ 2900457 w 4519013"/>
              <a:gd name="connsiteY24" fmla="*/ 5286814 h 6858000"/>
              <a:gd name="connsiteX25" fmla="*/ 1744680 w 4519013"/>
              <a:gd name="connsiteY25" fmla="*/ 5286814 h 6858000"/>
              <a:gd name="connsiteX26" fmla="*/ 994819 w 4519013"/>
              <a:gd name="connsiteY26" fmla="*/ 4414668 h 6858000"/>
              <a:gd name="connsiteX27" fmla="*/ 0 w 4519013"/>
              <a:gd name="connsiteY27" fmla="*/ 6858000 h 6858000"/>
              <a:gd name="connsiteX28" fmla="*/ 0 w 4519013"/>
              <a:gd name="connsiteY28" fmla="*/ 4235822 h 6858000"/>
              <a:gd name="connsiteX29" fmla="*/ 1820307 w 4519013"/>
              <a:gd name="connsiteY29" fmla="*/ 6129584 h 6858000"/>
              <a:gd name="connsiteX30" fmla="*/ 1820307 w 4519013"/>
              <a:gd name="connsiteY30" fmla="*/ 6858000 h 6858000"/>
              <a:gd name="connsiteX31" fmla="*/ 0 w 4519013"/>
              <a:gd name="connsiteY31" fmla="*/ 6858000 h 6858000"/>
              <a:gd name="connsiteX32" fmla="*/ 2363103 w 4519013"/>
              <a:gd name="connsiteY32" fmla="*/ 6858000 h 6858000"/>
              <a:gd name="connsiteX33" fmla="*/ 2254215 w 4519013"/>
              <a:gd name="connsiteY33" fmla="*/ 5764543 h 6858000"/>
              <a:gd name="connsiteX34" fmla="*/ 3258125 w 4519013"/>
              <a:gd name="connsiteY34" fmla="*/ 5983257 h 6858000"/>
              <a:gd name="connsiteX35" fmla="*/ 3524194 w 4519013"/>
              <a:gd name="connsiteY35" fmla="*/ 6858000 h 6858000"/>
              <a:gd name="connsiteX36" fmla="*/ 2363103 w 4519013"/>
              <a:gd name="connsiteY36" fmla="*/ 6858000 h 6858000"/>
              <a:gd name="connsiteX37" fmla="*/ 3111450 w 4519013"/>
              <a:gd name="connsiteY37" fmla="*/ 5404157 h 6858000"/>
              <a:gd name="connsiteX38" fmla="*/ 4519013 w 4519013"/>
              <a:gd name="connsiteY38" fmla="*/ 3683783 h 6858000"/>
              <a:gd name="connsiteX39" fmla="*/ 4519013 w 4519013"/>
              <a:gd name="connsiteY39" fmla="*/ 6858000 h 6858000"/>
              <a:gd name="connsiteX40" fmla="*/ 3111450 w 4519013"/>
              <a:gd name="connsiteY40" fmla="*/ 54041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519013" h="6858000">
                <a:moveTo>
                  <a:pt x="0" y="3612849"/>
                </a:moveTo>
                <a:lnTo>
                  <a:pt x="0" y="0"/>
                </a:lnTo>
                <a:lnTo>
                  <a:pt x="2666960" y="2836941"/>
                </a:lnTo>
                <a:lnTo>
                  <a:pt x="557633" y="4097814"/>
                </a:lnTo>
                <a:lnTo>
                  <a:pt x="0" y="3612849"/>
                </a:lnTo>
                <a:close/>
                <a:moveTo>
                  <a:pt x="994819" y="0"/>
                </a:moveTo>
                <a:lnTo>
                  <a:pt x="2464876" y="0"/>
                </a:lnTo>
                <a:lnTo>
                  <a:pt x="2995039" y="460656"/>
                </a:lnTo>
                <a:lnTo>
                  <a:pt x="2802235" y="2048907"/>
                </a:lnTo>
                <a:lnTo>
                  <a:pt x="994819" y="0"/>
                </a:lnTo>
                <a:close/>
                <a:moveTo>
                  <a:pt x="3259616" y="410033"/>
                </a:moveTo>
                <a:lnTo>
                  <a:pt x="4519013" y="0"/>
                </a:lnTo>
                <a:lnTo>
                  <a:pt x="4519013" y="1019147"/>
                </a:lnTo>
                <a:lnTo>
                  <a:pt x="3598664" y="1019147"/>
                </a:lnTo>
                <a:lnTo>
                  <a:pt x="3259616" y="410033"/>
                </a:lnTo>
                <a:close/>
                <a:moveTo>
                  <a:pt x="3402688" y="1549953"/>
                </a:moveTo>
                <a:lnTo>
                  <a:pt x="4519013" y="1549953"/>
                </a:lnTo>
                <a:lnTo>
                  <a:pt x="4519013" y="2987900"/>
                </a:lnTo>
                <a:lnTo>
                  <a:pt x="4082198" y="3280372"/>
                </a:lnTo>
                <a:lnTo>
                  <a:pt x="3111450" y="2987900"/>
                </a:lnTo>
                <a:lnTo>
                  <a:pt x="3402688" y="1549953"/>
                </a:lnTo>
                <a:close/>
                <a:moveTo>
                  <a:pt x="994819" y="4414668"/>
                </a:moveTo>
                <a:lnTo>
                  <a:pt x="2542963" y="3397155"/>
                </a:lnTo>
                <a:lnTo>
                  <a:pt x="3534777" y="3639426"/>
                </a:lnTo>
                <a:lnTo>
                  <a:pt x="2900457" y="5286814"/>
                </a:lnTo>
                <a:lnTo>
                  <a:pt x="1744680" y="5286814"/>
                </a:lnTo>
                <a:lnTo>
                  <a:pt x="994819" y="4414668"/>
                </a:lnTo>
                <a:close/>
                <a:moveTo>
                  <a:pt x="0" y="6858000"/>
                </a:moveTo>
                <a:lnTo>
                  <a:pt x="0" y="4235822"/>
                </a:lnTo>
                <a:lnTo>
                  <a:pt x="1820307" y="6129584"/>
                </a:lnTo>
                <a:lnTo>
                  <a:pt x="1820307" y="6858000"/>
                </a:lnTo>
                <a:lnTo>
                  <a:pt x="0" y="6858000"/>
                </a:lnTo>
                <a:close/>
                <a:moveTo>
                  <a:pt x="2363103" y="6858000"/>
                </a:moveTo>
                <a:lnTo>
                  <a:pt x="2254215" y="5764543"/>
                </a:lnTo>
                <a:lnTo>
                  <a:pt x="3258125" y="5983257"/>
                </a:lnTo>
                <a:lnTo>
                  <a:pt x="3524194" y="6858000"/>
                </a:lnTo>
                <a:lnTo>
                  <a:pt x="2363103" y="6858000"/>
                </a:lnTo>
                <a:close/>
                <a:moveTo>
                  <a:pt x="3111450" y="5404157"/>
                </a:moveTo>
                <a:lnTo>
                  <a:pt x="4519013" y="3683783"/>
                </a:lnTo>
                <a:lnTo>
                  <a:pt x="4519013" y="6858000"/>
                </a:lnTo>
                <a:lnTo>
                  <a:pt x="3111450" y="5404157"/>
                </a:lnTo>
                <a:close/>
              </a:path>
            </a:pathLst>
          </a:custGeom>
          <a:noFill/>
          <a:ln w="6350" cap="flat">
            <a:solidFill>
              <a:schemeClr val="bg1">
                <a:alpha val="32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9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8E23BC0-2C2A-44C8-9457-00F9ADF82A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93401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8E23BC0-2C2A-44C8-9457-00F9ADF82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EB98C9C-578F-447A-9E08-5058A3261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6436" y="925286"/>
            <a:ext cx="5027997" cy="5008528"/>
          </a:xfrm>
          <a:custGeom>
            <a:avLst/>
            <a:gdLst>
              <a:gd name="connsiteX0" fmla="*/ 2395396 w 4790792"/>
              <a:gd name="connsiteY0" fmla="*/ 0 h 4790792"/>
              <a:gd name="connsiteX1" fmla="*/ 4790792 w 4790792"/>
              <a:gd name="connsiteY1" fmla="*/ 2395396 h 4790792"/>
              <a:gd name="connsiteX2" fmla="*/ 4790792 w 4790792"/>
              <a:gd name="connsiteY2" fmla="*/ 4790792 h 4790792"/>
              <a:gd name="connsiteX3" fmla="*/ 0 w 4790792"/>
              <a:gd name="connsiteY3" fmla="*/ 4790792 h 4790792"/>
              <a:gd name="connsiteX4" fmla="*/ 0 w 4790792"/>
              <a:gd name="connsiteY4" fmla="*/ 2395396 h 4790792"/>
              <a:gd name="connsiteX5" fmla="*/ 2395396 w 4790792"/>
              <a:gd name="connsiteY5" fmla="*/ 0 h 479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0792" h="4790792">
                <a:moveTo>
                  <a:pt x="2395396" y="0"/>
                </a:moveTo>
                <a:cubicBezTo>
                  <a:pt x="3718337" y="0"/>
                  <a:pt x="4790792" y="1072455"/>
                  <a:pt x="4790792" y="2395396"/>
                </a:cubicBezTo>
                <a:lnTo>
                  <a:pt x="4790792" y="4790792"/>
                </a:lnTo>
                <a:lnTo>
                  <a:pt x="0" y="4790792"/>
                </a:lnTo>
                <a:lnTo>
                  <a:pt x="0" y="2395396"/>
                </a:lnTo>
                <a:cubicBezTo>
                  <a:pt x="0" y="1072455"/>
                  <a:pt x="1072455" y="0"/>
                  <a:pt x="2395396" y="0"/>
                </a:cubicBezTo>
                <a:close/>
              </a:path>
            </a:pathLst>
          </a:custGeom>
        </p:spPr>
      </p:pic>
      <p:pic>
        <p:nvPicPr>
          <p:cNvPr id="13" name="Gráfico 9">
            <a:extLst>
              <a:ext uri="{FF2B5EF4-FFF2-40B4-BE49-F238E27FC236}">
                <a16:creationId xmlns:a16="http://schemas.microsoft.com/office/drawing/2014/main" id="{AA361774-5865-4302-AA57-416538EC3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0574" t="31321" r="8809" b="11117"/>
          <a:stretch/>
        </p:blipFill>
        <p:spPr>
          <a:xfrm>
            <a:off x="5965371" y="670016"/>
            <a:ext cx="5510129" cy="5517969"/>
          </a:xfrm>
          <a:prstGeom prst="rect">
            <a:avLst/>
          </a:prstGeom>
        </p:spPr>
      </p:pic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22B4B872-15D1-46C2-825D-7C7D592779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8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05" y="2690337"/>
            <a:ext cx="5309292" cy="1477328"/>
          </a:xfrm>
        </p:spPr>
        <p:txBody>
          <a:bodyPr vert="horz" wrap="square" lIns="0" tIns="0" rIns="0" bIns="0" anchor="ctr">
            <a:spAutoFit/>
          </a:bodyPr>
          <a:lstStyle>
            <a:lvl1pPr algn="l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A7B05E-36F6-4276-A356-EDF68577AD6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829" y="469642"/>
            <a:ext cx="2230899" cy="9599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7EA954B-FA9C-4944-9AF5-89AD1749B725}"/>
              </a:ext>
            </a:extLst>
          </p:cNvPr>
          <p:cNvGrpSpPr/>
          <p:nvPr userDrawn="1"/>
        </p:nvGrpSpPr>
        <p:grpSpPr>
          <a:xfrm>
            <a:off x="375905" y="382546"/>
            <a:ext cx="4251457" cy="547362"/>
            <a:chOff x="504460" y="5622203"/>
            <a:chExt cx="4251457" cy="547362"/>
          </a:xfrm>
        </p:grpSpPr>
        <p:pic>
          <p:nvPicPr>
            <p:cNvPr id="14" name="Picture 13" descr="A picture containing object, clock, meter&#10;&#10;Description automatically generated">
              <a:extLst>
                <a:ext uri="{FF2B5EF4-FFF2-40B4-BE49-F238E27FC236}">
                  <a16:creationId xmlns:a16="http://schemas.microsoft.com/office/drawing/2014/main" id="{8DE3F957-1C4F-471C-8D96-D336DFBA3E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77340" y="5645812"/>
              <a:ext cx="2778577" cy="500144"/>
            </a:xfrm>
            <a:prstGeom prst="rect">
              <a:avLst/>
            </a:prstGeom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4ECAD5C-A528-4A30-AA82-9776C103D6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460" y="5622203"/>
              <a:ext cx="1451340" cy="547362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64035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5888E0-71A5-469F-B817-F4AFD05F16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33386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55888E0-71A5-469F-B817-F4AFD05F1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F80B627-6C29-4775-9249-2D0EB33A075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42818-1552-4102-9839-951DB63E8952}"/>
              </a:ext>
            </a:extLst>
          </p:cNvPr>
          <p:cNvSpPr/>
          <p:nvPr userDrawn="1"/>
        </p:nvSpPr>
        <p:spPr>
          <a:xfrm>
            <a:off x="0" y="6413501"/>
            <a:ext cx="12192000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FE906-6AF2-4D10-8115-E5C2304B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87" y="411239"/>
            <a:ext cx="11386626" cy="430887"/>
          </a:xfrm>
        </p:spPr>
        <p:txBody>
          <a:bodyPr vert="horz" wrap="square" lIns="0" tIns="0" rIns="0" bIns="0" anchor="ctr" anchorCtr="0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9" name="Gráfico 9">
            <a:extLst>
              <a:ext uri="{FF2B5EF4-FFF2-40B4-BE49-F238E27FC236}">
                <a16:creationId xmlns:a16="http://schemas.microsoft.com/office/drawing/2014/main" id="{B8E77296-8D04-4DE3-923C-29A8F664E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574" t="31321" r="8809" b="11117"/>
          <a:stretch/>
        </p:blipFill>
        <p:spPr>
          <a:xfrm>
            <a:off x="11661651" y="6471672"/>
            <a:ext cx="327691" cy="3281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0693A-C2BA-4F4A-A579-A7B65B78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0155" y="6587385"/>
            <a:ext cx="150682" cy="153888"/>
          </a:xfrm>
        </p:spPr>
        <p:txBody>
          <a:bodyPr wrap="none" lIns="0" tIns="0" rIns="0" bIns="0">
            <a:sp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27A278C3-3159-471E-8033-DC41E6B301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59C54D-3FA2-4A7E-AAE7-EC387B347B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37" y="6494793"/>
            <a:ext cx="747508" cy="2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C41F27-EAB6-43DE-A069-0C4CF86C33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27784424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347" imgH="348" progId="TCLayout.ActiveDocument.1">
                  <p:embed/>
                </p:oleObj>
              </mc:Choice>
              <mc:Fallback>
                <p:oleObj name="think-cell Slide" r:id="rId25" imgW="347" imgH="34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0C41F27-EAB6-43DE-A069-0C4CF86C3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74AB0DB-3C95-4749-9DB6-EE2AC8B330AB}"/>
              </a:ext>
            </a:extLst>
          </p:cNvPr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93E24-6AFD-49A1-93F6-450BCA5D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8987-77CD-4EA5-AA8B-D7BDD283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3B52-BC32-4E64-9364-54DC44141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A235-85EE-4F63-9E99-2B891E323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E43D-8F57-4B4E-9321-439A11303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78C3-3159-471E-8033-DC41E6B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jpeg"/><Relationship Id="rId4" Type="http://schemas.openxmlformats.org/officeDocument/2006/relationships/image" Target="../media/image1.emf"/><Relationship Id="rId9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9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0.xml"/><Relationship Id="rId4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1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2.xml"/><Relationship Id="rId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3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4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5.xml"/><Relationship Id="rId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6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7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8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1.xml"/><Relationship Id="rId4" Type="http://schemas.openxmlformats.org/officeDocument/2006/relationships/image" Target="../media/image2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9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0.xml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1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3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4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2.xml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3.xml"/><Relationship Id="rId4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4.xml"/><Relationship Id="rId4" Type="http://schemas.openxmlformats.org/officeDocument/2006/relationships/image" Target="../media/image3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5.xml"/><Relationship Id="rId4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6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7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8.x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4801888-DCF6-2867-3119-9D584FF5EC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4801888-DCF6-2867-3119-9D584FF5EC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633A4C-0B26-1A53-FDB3-9E10553009C0}"/>
              </a:ext>
            </a:extLst>
          </p:cNvPr>
          <p:cNvSpPr/>
          <p:nvPr/>
        </p:nvSpPr>
        <p:spPr>
          <a:xfrm>
            <a:off x="1" y="5529791"/>
            <a:ext cx="7658099" cy="1328209"/>
          </a:xfrm>
          <a:custGeom>
            <a:avLst/>
            <a:gdLst>
              <a:gd name="connsiteX0" fmla="*/ 1525522 w 10109660"/>
              <a:gd name="connsiteY0" fmla="*/ 939 h 1753404"/>
              <a:gd name="connsiteX1" fmla="*/ 2695122 w 10109660"/>
              <a:gd name="connsiteY1" fmla="*/ 82049 h 1753404"/>
              <a:gd name="connsiteX2" fmla="*/ 6495143 w 10109660"/>
              <a:gd name="connsiteY2" fmla="*/ 934080 h 1753404"/>
              <a:gd name="connsiteX3" fmla="*/ 10048731 w 10109660"/>
              <a:gd name="connsiteY3" fmla="*/ 1746420 h 1753404"/>
              <a:gd name="connsiteX4" fmla="*/ 10109660 w 10109660"/>
              <a:gd name="connsiteY4" fmla="*/ 1753404 h 1753404"/>
              <a:gd name="connsiteX5" fmla="*/ 0 w 10109660"/>
              <a:gd name="connsiteY5" fmla="*/ 1753404 h 1753404"/>
              <a:gd name="connsiteX6" fmla="*/ 0 w 10109660"/>
              <a:gd name="connsiteY6" fmla="*/ 136869 h 1753404"/>
              <a:gd name="connsiteX7" fmla="*/ 39008 w 10109660"/>
              <a:gd name="connsiteY7" fmla="*/ 124513 h 1753404"/>
              <a:gd name="connsiteX8" fmla="*/ 1525522 w 10109660"/>
              <a:gd name="connsiteY8" fmla="*/ 939 h 175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9660" h="1753404">
                <a:moveTo>
                  <a:pt x="1525522" y="939"/>
                </a:moveTo>
                <a:cubicBezTo>
                  <a:pt x="1893846" y="5973"/>
                  <a:pt x="2291614" y="31452"/>
                  <a:pt x="2695122" y="82049"/>
                </a:cubicBezTo>
                <a:cubicBezTo>
                  <a:pt x="3771145" y="216977"/>
                  <a:pt x="5276548" y="594530"/>
                  <a:pt x="6495143" y="934080"/>
                </a:cubicBezTo>
                <a:cubicBezTo>
                  <a:pt x="7561414" y="1231187"/>
                  <a:pt x="9364699" y="1653272"/>
                  <a:pt x="10048731" y="1746420"/>
                </a:cubicBezTo>
                <a:lnTo>
                  <a:pt x="10109660" y="1753404"/>
                </a:lnTo>
                <a:lnTo>
                  <a:pt x="0" y="1753404"/>
                </a:lnTo>
                <a:lnTo>
                  <a:pt x="0" y="136869"/>
                </a:lnTo>
                <a:lnTo>
                  <a:pt x="39008" y="124513"/>
                </a:lnTo>
                <a:cubicBezTo>
                  <a:pt x="379565" y="40953"/>
                  <a:pt x="911649" y="-7451"/>
                  <a:pt x="1525522" y="939"/>
                </a:cubicBezTo>
                <a:close/>
              </a:path>
            </a:pathLst>
          </a:custGeom>
          <a:solidFill>
            <a:srgbClr val="02645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ECC8D7D-D2F0-CD26-73BC-A7CA9BA16676}"/>
              </a:ext>
            </a:extLst>
          </p:cNvPr>
          <p:cNvSpPr/>
          <p:nvPr/>
        </p:nvSpPr>
        <p:spPr>
          <a:xfrm>
            <a:off x="5475229" y="1"/>
            <a:ext cx="5887466" cy="6858001"/>
          </a:xfrm>
          <a:custGeom>
            <a:avLst/>
            <a:gdLst>
              <a:gd name="connsiteX0" fmla="*/ 196589 w 5887466"/>
              <a:gd name="connsiteY0" fmla="*/ 0 h 6858001"/>
              <a:gd name="connsiteX1" fmla="*/ 560075 w 5887466"/>
              <a:gd name="connsiteY1" fmla="*/ 0 h 6858001"/>
              <a:gd name="connsiteX2" fmla="*/ 498728 w 5887466"/>
              <a:gd name="connsiteY2" fmla="*/ 226261 h 6858001"/>
              <a:gd name="connsiteX3" fmla="*/ 389189 w 5887466"/>
              <a:gd name="connsiteY3" fmla="*/ 1179856 h 6858001"/>
              <a:gd name="connsiteX4" fmla="*/ 5727385 w 5887466"/>
              <a:gd name="connsiteY4" fmla="*/ 6809058 h 6858001"/>
              <a:gd name="connsiteX5" fmla="*/ 5887466 w 5887466"/>
              <a:gd name="connsiteY5" fmla="*/ 6858001 h 6858001"/>
              <a:gd name="connsiteX6" fmla="*/ 5210480 w 5887466"/>
              <a:gd name="connsiteY6" fmla="*/ 6858001 h 6858001"/>
              <a:gd name="connsiteX7" fmla="*/ 4950058 w 5887466"/>
              <a:gd name="connsiteY7" fmla="*/ 6768663 h 6858001"/>
              <a:gd name="connsiteX8" fmla="*/ 0 w 5887466"/>
              <a:gd name="connsiteY8" fmla="*/ 1271780 h 6858001"/>
              <a:gd name="connsiteX9" fmla="*/ 193145 w 5887466"/>
              <a:gd name="connsiteY9" fmla="*/ 982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7466" h="6858001">
                <a:moveTo>
                  <a:pt x="196589" y="0"/>
                </a:moveTo>
                <a:lnTo>
                  <a:pt x="560075" y="0"/>
                </a:lnTo>
                <a:lnTo>
                  <a:pt x="498728" y="226261"/>
                </a:lnTo>
                <a:cubicBezTo>
                  <a:pt x="426597" y="537191"/>
                  <a:pt x="389189" y="855646"/>
                  <a:pt x="389189" y="1179856"/>
                </a:cubicBezTo>
                <a:cubicBezTo>
                  <a:pt x="389189" y="3653224"/>
                  <a:pt x="2566412" y="5791654"/>
                  <a:pt x="5727385" y="6809058"/>
                </a:cubicBezTo>
                <a:lnTo>
                  <a:pt x="5887466" y="6858001"/>
                </a:lnTo>
                <a:lnTo>
                  <a:pt x="5210480" y="6858001"/>
                </a:lnTo>
                <a:lnTo>
                  <a:pt x="4950058" y="6768663"/>
                </a:lnTo>
                <a:cubicBezTo>
                  <a:pt x="2000370" y="5705621"/>
                  <a:pt x="0" y="3642566"/>
                  <a:pt x="0" y="1271780"/>
                </a:cubicBezTo>
                <a:cubicBezTo>
                  <a:pt x="0" y="839500"/>
                  <a:pt x="66504" y="417451"/>
                  <a:pt x="193145" y="9829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245B629-EC27-9DB1-A13A-04216D1A249D}"/>
              </a:ext>
            </a:extLst>
          </p:cNvPr>
          <p:cNvSpPr txBox="1">
            <a:spLocks/>
          </p:cNvSpPr>
          <p:nvPr/>
        </p:nvSpPr>
        <p:spPr>
          <a:xfrm>
            <a:off x="530085" y="2546357"/>
            <a:ext cx="4605508" cy="1107996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206C5F"/>
                </a:solidFill>
                <a:effectLst/>
                <a:uLnTx/>
                <a:uFillTx/>
                <a:latin typeface="Avenir Next LT Pro" panose="020B0504020202020204" pitchFamily="34" charset="0"/>
                <a:ea typeface="+mj-ea"/>
                <a:cs typeface="+mj-cs"/>
              </a:rPr>
              <a:t>AHC Peak Design Workshop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F389BE-67F3-16F7-DD07-07803E573981}"/>
              </a:ext>
            </a:extLst>
          </p:cNvPr>
          <p:cNvSpPr txBox="1"/>
          <p:nvPr/>
        </p:nvSpPr>
        <p:spPr>
          <a:xfrm>
            <a:off x="530084" y="3756699"/>
            <a:ext cx="57698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21 August 2024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9053F04-AA27-418E-848A-E94D5C5F5E44}"/>
              </a:ext>
            </a:extLst>
          </p:cNvPr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0" b="-1"/>
          <a:stretch/>
        </p:blipFill>
        <p:spPr>
          <a:xfrm>
            <a:off x="530084" y="349877"/>
            <a:ext cx="1319188" cy="140534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9E67B3F-1410-05E6-DBF3-850244E51B0F}"/>
              </a:ext>
            </a:extLst>
          </p:cNvPr>
          <p:cNvGrpSpPr/>
          <p:nvPr/>
        </p:nvGrpSpPr>
        <p:grpSpPr>
          <a:xfrm>
            <a:off x="2488198" y="4580066"/>
            <a:ext cx="3876714" cy="708879"/>
            <a:chOff x="1212850" y="-25023"/>
            <a:chExt cx="2425604" cy="44348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AE51975-87CF-174E-F155-B23CF7CB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850" y="69850"/>
              <a:ext cx="1365250" cy="31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1035BB-4C8B-7CB3-DCAA-9C81CDD51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139" y="-25023"/>
              <a:ext cx="867315" cy="4434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2" descr="Afrique Magazine - Abidjan">
            <a:extLst>
              <a:ext uri="{FF2B5EF4-FFF2-40B4-BE49-F238E27FC236}">
                <a16:creationId xmlns:a16="http://schemas.microsoft.com/office/drawing/2014/main" id="{8DAD2A26-2C97-DA3C-BE82-98E480744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61649" y="-54428"/>
            <a:ext cx="6179777" cy="6858000"/>
          </a:xfrm>
          <a:custGeom>
            <a:avLst/>
            <a:gdLst>
              <a:gd name="connsiteX0" fmla="*/ 163572 w 6130355"/>
              <a:gd name="connsiteY0" fmla="*/ 0 h 6749144"/>
              <a:gd name="connsiteX1" fmla="*/ 6130355 w 6130355"/>
              <a:gd name="connsiteY1" fmla="*/ 0 h 6749144"/>
              <a:gd name="connsiteX2" fmla="*/ 6130355 w 6130355"/>
              <a:gd name="connsiteY2" fmla="*/ 6749144 h 6749144"/>
              <a:gd name="connsiteX3" fmla="*/ 5933269 w 6130355"/>
              <a:gd name="connsiteY3" fmla="*/ 6716181 h 6749144"/>
              <a:gd name="connsiteX4" fmla="*/ 0 w 6130355"/>
              <a:gd name="connsiteY4" fmla="*/ 1164271 h 6749144"/>
              <a:gd name="connsiteX5" fmla="*/ 160707 w 6130355"/>
              <a:gd name="connsiteY5" fmla="*/ 8996 h 674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0355" h="6749144">
                <a:moveTo>
                  <a:pt x="163572" y="0"/>
                </a:moveTo>
                <a:lnTo>
                  <a:pt x="6130355" y="0"/>
                </a:lnTo>
                <a:lnTo>
                  <a:pt x="6130355" y="6749144"/>
                </a:lnTo>
                <a:lnTo>
                  <a:pt x="5933269" y="6716181"/>
                </a:lnTo>
                <a:cubicBezTo>
                  <a:pt x="2521235" y="6079993"/>
                  <a:pt x="0" y="3835504"/>
                  <a:pt x="0" y="1164271"/>
                </a:cubicBezTo>
                <a:cubicBezTo>
                  <a:pt x="0" y="768533"/>
                  <a:pt x="55334" y="382161"/>
                  <a:pt x="160707" y="899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0B8169-5273-62D9-CE0F-70EA148861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4" y="4478324"/>
            <a:ext cx="1721804" cy="912362"/>
          </a:xfrm>
          <a:prstGeom prst="rect">
            <a:avLst/>
          </a:prstGeom>
        </p:spPr>
      </p:pic>
      <p:pic>
        <p:nvPicPr>
          <p:cNvPr id="18436" name="Picture 4" descr="Niche Cocoa - Niche Cocoa added a new photo.">
            <a:extLst>
              <a:ext uri="{FF2B5EF4-FFF2-40B4-BE49-F238E27FC236}">
                <a16:creationId xmlns:a16="http://schemas.microsoft.com/office/drawing/2014/main" id="{F78127D5-BC01-42C1-BB27-F349928B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88" y="409491"/>
            <a:ext cx="1219448" cy="12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13F5F44-9B07-C7D9-8B98-210F99AA81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7934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13F5F44-9B07-C7D9-8B98-210F99AA81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8C73E-144E-B8EE-B9EB-6CF7EE8A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A few “difficult” questions for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DCCC8-1473-632A-BF3A-C5859EF4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78C3-3159-471E-8033-DC41E6B301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A37BF65-15A7-447F-A660-ABE969F6E4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1972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A37BF65-15A7-447F-A660-ABE969F6E4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3B3624-59A6-D922-E4C1-48A9C06C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Worksheet: Defining our from…to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3743E-FEB5-40F2-BEEA-B9506FF6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78C3-3159-471E-8033-DC41E6B3014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CDBA77-CEE2-4F0C-8D5F-73F672997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16855"/>
              </p:ext>
            </p:extLst>
          </p:nvPr>
        </p:nvGraphicFramePr>
        <p:xfrm>
          <a:off x="402687" y="1013254"/>
          <a:ext cx="11386626" cy="5355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995">
                  <a:extLst>
                    <a:ext uri="{9D8B030D-6E8A-4147-A177-3AD203B41FA5}">
                      <a16:colId xmlns:a16="http://schemas.microsoft.com/office/drawing/2014/main" val="4131996921"/>
                    </a:ext>
                  </a:extLst>
                </a:gridCol>
                <a:gridCol w="4810303">
                  <a:extLst>
                    <a:ext uri="{9D8B030D-6E8A-4147-A177-3AD203B41FA5}">
                      <a16:colId xmlns:a16="http://schemas.microsoft.com/office/drawing/2014/main" val="2969088830"/>
                    </a:ext>
                  </a:extLst>
                </a:gridCol>
                <a:gridCol w="5382328">
                  <a:extLst>
                    <a:ext uri="{9D8B030D-6E8A-4147-A177-3AD203B41FA5}">
                      <a16:colId xmlns:a16="http://schemas.microsoft.com/office/drawing/2014/main" val="2340725172"/>
                    </a:ext>
                  </a:extLst>
                </a:gridCol>
              </a:tblGrid>
              <a:tr h="404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People Experience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From (Current State)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To (Future State)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267364030"/>
                  </a:ext>
                </a:extLst>
              </a:tr>
              <a:tr h="4982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Employee Engagement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Low levels of engagement across teams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High engagement with consistent, transparent communication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1242891388"/>
                  </a:ext>
                </a:extLst>
              </a:tr>
              <a:tr h="628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Leadership Development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Limited leadership development opportunities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Robust leadership programs with clear pathways for growth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836824710"/>
                  </a:ext>
                </a:extLst>
              </a:tr>
              <a:tr h="4982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Company Culture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Reactive and inconsistent cultural initiatives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Proactive, values-driven culture embedded in all operations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1499083169"/>
                  </a:ext>
                </a:extLst>
              </a:tr>
              <a:tr h="787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Talent Acquisition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Recruitment based on immediate needs and short-term goals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Strategic hiring aligned with long-term company vision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1117788653"/>
                  </a:ext>
                </a:extLst>
              </a:tr>
              <a:tr h="469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Employee Retention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High turnover rates in key departments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Low turnover with strong retention strategies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4204781322"/>
                  </a:ext>
                </a:extLst>
              </a:tr>
              <a:tr h="628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Performance Management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Annual reviews with limited real-time feedback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Continuous feedback and development-focused performance reviews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2746629952"/>
                  </a:ext>
                </a:extLst>
              </a:tr>
              <a:tr h="680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Diversity &amp; Inclusion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Limited focus on diversity in recruitment and promotion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Diverse, inclusive workforce with equitable opportunities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90521026"/>
                  </a:ext>
                </a:extLst>
              </a:tr>
              <a:tr h="628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Learning &amp; Development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Ad-hoc and inconsistent training opportunities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e.g. Continuous learning culture with accessible development resources</a:t>
                      </a:r>
                      <a:endParaRPr lang="en-GB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134833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5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73BE3CA-4743-441C-A68C-B8C4EC0C14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6401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73BE3CA-4743-441C-A68C-B8C4EC0C1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A71D10-5B90-3A23-3EED-8C718453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946B3-8F26-4A48-FE0F-0DC5B753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78C3-3159-471E-8033-DC41E6B301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9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A37BF65-15A7-447F-A660-ABE969F6E4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A37BF65-15A7-447F-A660-ABE969F6E4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3743E-FEB5-40F2-BEEA-B9506FF612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041188" y="6588125"/>
            <a:ext cx="150812" cy="152400"/>
          </a:xfrm>
        </p:spPr>
        <p:txBody>
          <a:bodyPr/>
          <a:lstStyle/>
          <a:p>
            <a:fld id="{27A278C3-3159-471E-8033-DC41E6B3014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CDBA77-CEE2-4F0C-8D5F-73F672997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42845"/>
              </p:ext>
            </p:extLst>
          </p:nvPr>
        </p:nvGraphicFramePr>
        <p:xfrm>
          <a:off x="252248" y="181107"/>
          <a:ext cx="11676994" cy="6323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431">
                  <a:extLst>
                    <a:ext uri="{9D8B030D-6E8A-4147-A177-3AD203B41FA5}">
                      <a16:colId xmlns:a16="http://schemas.microsoft.com/office/drawing/2014/main" val="4131996921"/>
                    </a:ext>
                  </a:extLst>
                </a:gridCol>
                <a:gridCol w="2381555">
                  <a:extLst>
                    <a:ext uri="{9D8B030D-6E8A-4147-A177-3AD203B41FA5}">
                      <a16:colId xmlns:a16="http://schemas.microsoft.com/office/drawing/2014/main" val="2969088830"/>
                    </a:ext>
                  </a:extLst>
                </a:gridCol>
                <a:gridCol w="3069021">
                  <a:extLst>
                    <a:ext uri="{9D8B030D-6E8A-4147-A177-3AD203B41FA5}">
                      <a16:colId xmlns:a16="http://schemas.microsoft.com/office/drawing/2014/main" val="2340725172"/>
                    </a:ext>
                  </a:extLst>
                </a:gridCol>
                <a:gridCol w="3058511">
                  <a:extLst>
                    <a:ext uri="{9D8B030D-6E8A-4147-A177-3AD203B41FA5}">
                      <a16:colId xmlns:a16="http://schemas.microsoft.com/office/drawing/2014/main" val="419747390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1030774178"/>
                    </a:ext>
                  </a:extLst>
                </a:gridCol>
              </a:tblGrid>
              <a:tr h="401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People Experience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From (Current State)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To (Future State)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Action Steps (What should we do?)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Priority (Level of importance)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267364030"/>
                  </a:ext>
                </a:extLst>
              </a:tr>
              <a:tr h="6443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Employee Engagement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1242891388"/>
                  </a:ext>
                </a:extLst>
              </a:tr>
              <a:tr h="714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Leadership Development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836824710"/>
                  </a:ext>
                </a:extLst>
              </a:tr>
              <a:tr h="7112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Company Culture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1499083169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Talent Acquisition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1117788653"/>
                  </a:ext>
                </a:extLst>
              </a:tr>
              <a:tr h="6071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Employee Retention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4204781322"/>
                  </a:ext>
                </a:extLst>
              </a:tr>
              <a:tr h="812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Performance Management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2746629952"/>
                  </a:ext>
                </a:extLst>
              </a:tr>
              <a:tr h="8084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Diversity &amp; Inclusion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90521026"/>
                  </a:ext>
                </a:extLst>
              </a:tr>
              <a:tr h="812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Learning &amp; Development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13" marR="16213" marT="0" marB="0"/>
                </a:tc>
                <a:extLst>
                  <a:ext uri="{0D108BD9-81ED-4DB2-BD59-A6C34878D82A}">
                    <a16:rowId xmlns:a16="http://schemas.microsoft.com/office/drawing/2014/main" val="134833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61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687294" y="1588734"/>
            <a:ext cx="5408706" cy="33239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60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Long-term view: Definition of people vision</a:t>
            </a:r>
          </a:p>
        </p:txBody>
      </p:sp>
    </p:spTree>
    <p:extLst>
      <p:ext uri="{BB962C8B-B14F-4D97-AF65-F5344CB8AC3E}">
        <p14:creationId xmlns:p14="http://schemas.microsoft.com/office/powerpoint/2010/main" val="407720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687294" y="1754935"/>
            <a:ext cx="5408706" cy="29915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54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AHC Peak: Detailing the product vision for Niche Cocoa</a:t>
            </a:r>
          </a:p>
        </p:txBody>
      </p:sp>
    </p:spTree>
    <p:extLst>
      <p:ext uri="{BB962C8B-B14F-4D97-AF65-F5344CB8AC3E}">
        <p14:creationId xmlns:p14="http://schemas.microsoft.com/office/powerpoint/2010/main" val="340118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128BD6B-35F6-CF57-4A28-4D750E5EC4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61595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128BD6B-35F6-CF57-4A28-4D750E5EC4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FBF3691-CB24-933A-1A51-6298A9C1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9" y="116727"/>
            <a:ext cx="11386626" cy="430887"/>
          </a:xfrm>
        </p:spPr>
        <p:txBody>
          <a:bodyPr vert="horz"/>
          <a:lstStyle/>
          <a:p>
            <a:r>
              <a:rPr lang="en-US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3C1A08-9C29-DEA0-AB5F-77C346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A278C3-3159-471E-8033-DC41E6B3014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4CDD4D6-3D61-8AF3-158C-DD713C47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92069"/>
              </p:ext>
            </p:extLst>
          </p:nvPr>
        </p:nvGraphicFramePr>
        <p:xfrm>
          <a:off x="37069" y="547614"/>
          <a:ext cx="12117861" cy="566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5232">
                  <a:extLst>
                    <a:ext uri="{9D8B030D-6E8A-4147-A177-3AD203B41FA5}">
                      <a16:colId xmlns:a16="http://schemas.microsoft.com/office/drawing/2014/main" val="3163775210"/>
                    </a:ext>
                  </a:extLst>
                </a:gridCol>
                <a:gridCol w="10082629">
                  <a:extLst>
                    <a:ext uri="{9D8B030D-6E8A-4147-A177-3AD203B41FA5}">
                      <a16:colId xmlns:a16="http://schemas.microsoft.com/office/drawing/2014/main" val="209564458"/>
                    </a:ext>
                  </a:extLst>
                </a:gridCol>
              </a:tblGrid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1: Strategic review | How AHC Peak can support Niche Cocoa’s people vision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6617"/>
                  </a:ext>
                </a:extLst>
              </a:tr>
              <a:tr h="400426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b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08h30 – 09h00</a:t>
                      </a:r>
                      <a:endParaRPr lang="en-GB" sz="11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Opening of workshop</a:t>
                      </a:r>
                    </a:p>
                    <a:p>
                      <a:pPr marL="0" marR="0" indent="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Welcome and introduction including a review of project roadmap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276086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09h00 – 10h00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Niche People journey: Where we are and where we want to go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"From…to" exercise on how Niche people experience will shift in the next 5 years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000544"/>
                  </a:ext>
                </a:extLst>
              </a:tr>
              <a:tr h="40042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10h00 – 10h30 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Long-term view: Definition of people vision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Development of vision statement for the people of Niche Cocoa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75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10h30 – 11h00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AHC Peak: Detailing the product vision for Niche Cocoa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Defining </a:t>
                      </a:r>
                      <a:r>
                        <a:rPr lang="en-US" sz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cornerstorners</a:t>
                      </a: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 of Peak product vision, e.g. product name and overall target experience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016696"/>
                  </a:ext>
                </a:extLst>
              </a:tr>
              <a:tr h="1766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11h00 – 11h30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Coffee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7585140"/>
                  </a:ext>
                </a:extLst>
              </a:tr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2: Content review | Detailing our training experience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14093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11h30 – 12h30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Skills Map: Finalizing our definition of top performance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Gallery walk of skills map by department with posters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634900"/>
                  </a:ext>
                </a:extLst>
              </a:tr>
              <a:tr h="34603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12h30 – 13h00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Curriculum development: Translating the skills map into trainings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different curriculum options and joint selection of best option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153778"/>
                  </a:ext>
                </a:extLst>
              </a:tr>
              <a:tr h="14978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13h00 – 14h00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Lunch break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004535"/>
                  </a:ext>
                </a:extLst>
              </a:tr>
              <a:tr h="4162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14h00 – 14h30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Training journeys: Definition for different tiers of staff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Development of 12-month training plans for 3 top tiers of staff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000205"/>
                  </a:ext>
                </a:extLst>
              </a:tr>
              <a:tr h="37547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14h30 – 15h00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Material mapping: Where are we with content?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Matching of existing training materials against full curriculum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862682"/>
                  </a:ext>
                </a:extLst>
              </a:tr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3: Product review | Bringing our vision to life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7892"/>
                  </a:ext>
                </a:extLst>
              </a:tr>
              <a:tr h="39853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15h00 – 15h45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Selection of training formats: How do we train which type of content?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Joint selection from a prepared list of training format options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779219"/>
                  </a:ext>
                </a:extLst>
              </a:tr>
              <a:tr h="40330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15h45 – 16h30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features for launch: How do we maximize impact?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Discussion of features available on AHC Peak and how Niche wants to use them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884790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16h30 – 17h00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Evaluation mechanisms: How do we track performance and feedback?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performance assessment on the platform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070004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17h00 – 17h30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Wrap-up and next steps towards launch 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Agreement of way forward and target launch date + Communication plan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1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687293" y="1173238"/>
            <a:ext cx="5356949" cy="41549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60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Skills Map: Finalizing our definition of top performance</a:t>
            </a:r>
          </a:p>
        </p:txBody>
      </p:sp>
    </p:spTree>
    <p:extLst>
      <p:ext uri="{BB962C8B-B14F-4D97-AF65-F5344CB8AC3E}">
        <p14:creationId xmlns:p14="http://schemas.microsoft.com/office/powerpoint/2010/main" val="173263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501095" y="1110719"/>
            <a:ext cx="5356949" cy="41549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60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Curriculum development: Translating the skills map into trainings</a:t>
            </a:r>
          </a:p>
        </p:txBody>
      </p:sp>
    </p:spTree>
    <p:extLst>
      <p:ext uri="{BB962C8B-B14F-4D97-AF65-F5344CB8AC3E}">
        <p14:creationId xmlns:p14="http://schemas.microsoft.com/office/powerpoint/2010/main" val="143305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687293" y="1173238"/>
            <a:ext cx="5356949" cy="41549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60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Training journeys: Definition for different tiers of staff</a:t>
            </a:r>
          </a:p>
        </p:txBody>
      </p:sp>
    </p:spTree>
    <p:extLst>
      <p:ext uri="{BB962C8B-B14F-4D97-AF65-F5344CB8AC3E}">
        <p14:creationId xmlns:p14="http://schemas.microsoft.com/office/powerpoint/2010/main" val="325945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B30E8EB-EC8C-369D-BF4A-F4F98D92D2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2252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30E8EB-EC8C-369D-BF4A-F4F98D92D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6655BC-F914-1B19-2E12-EF6341D8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Thank you for making the time for this workshop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FDE92-0262-DA4B-FD1D-C669E05E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78C3-3159-471E-8033-DC41E6B301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687293" y="1588737"/>
            <a:ext cx="5356949" cy="33239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60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Material mapping: Where are we with content?</a:t>
            </a:r>
          </a:p>
        </p:txBody>
      </p:sp>
    </p:spTree>
    <p:extLst>
      <p:ext uri="{BB962C8B-B14F-4D97-AF65-F5344CB8AC3E}">
        <p14:creationId xmlns:p14="http://schemas.microsoft.com/office/powerpoint/2010/main" val="274519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128BD6B-35F6-CF57-4A28-4D750E5EC4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7121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128BD6B-35F6-CF57-4A28-4D750E5EC4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FBF3691-CB24-933A-1A51-6298A9C1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9" y="116727"/>
            <a:ext cx="11386626" cy="430887"/>
          </a:xfrm>
        </p:spPr>
        <p:txBody>
          <a:bodyPr vert="horz"/>
          <a:lstStyle/>
          <a:p>
            <a:r>
              <a:rPr lang="en-US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3C1A08-9C29-DEA0-AB5F-77C346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A278C3-3159-471E-8033-DC41E6B3014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4CDD4D6-3D61-8AF3-158C-DD713C47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90203"/>
              </p:ext>
            </p:extLst>
          </p:nvPr>
        </p:nvGraphicFramePr>
        <p:xfrm>
          <a:off x="37069" y="547614"/>
          <a:ext cx="12117861" cy="566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5232">
                  <a:extLst>
                    <a:ext uri="{9D8B030D-6E8A-4147-A177-3AD203B41FA5}">
                      <a16:colId xmlns:a16="http://schemas.microsoft.com/office/drawing/2014/main" val="3163775210"/>
                    </a:ext>
                  </a:extLst>
                </a:gridCol>
                <a:gridCol w="10082629">
                  <a:extLst>
                    <a:ext uri="{9D8B030D-6E8A-4147-A177-3AD203B41FA5}">
                      <a16:colId xmlns:a16="http://schemas.microsoft.com/office/drawing/2014/main" val="209564458"/>
                    </a:ext>
                  </a:extLst>
                </a:gridCol>
              </a:tblGrid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1: Strategic review | How AHC Peak can support Niche Cocoa’s people vision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6617"/>
                  </a:ext>
                </a:extLst>
              </a:tr>
              <a:tr h="400426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b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08h30 – 09h00</a:t>
                      </a:r>
                      <a:endParaRPr lang="en-GB" sz="11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Opening of workshop</a:t>
                      </a:r>
                    </a:p>
                    <a:p>
                      <a:pPr marL="0" marR="0" indent="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Welcome and introduction including a review of project roadmap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276086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09h00 – 10h00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Niche People journey: Where we are and where we want to go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"From…to" exercise on how Niche people experience will shift in the next 5 years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000544"/>
                  </a:ext>
                </a:extLst>
              </a:tr>
              <a:tr h="40042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10h00 – 10h30 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Long-term view: Definition of people vision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Development of vision statement for the people of Niche Cocoa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75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10h30 – 11h00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AHC Peak: Detailing the product vision for Niche Cocoa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Defining </a:t>
                      </a:r>
                      <a:r>
                        <a:rPr lang="en-US" sz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cornerstorners</a:t>
                      </a: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 of Peak product vision, e.g. product name and overall target experience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016696"/>
                  </a:ext>
                </a:extLst>
              </a:tr>
              <a:tr h="1766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11h00 – 11h30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Coffee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7585140"/>
                  </a:ext>
                </a:extLst>
              </a:tr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2: Content review | Detailing our training experience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14093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11h30 – 12h30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Skills Map: Finalizing our definition of top performance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Gallery walk of skills map by department with posters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634900"/>
                  </a:ext>
                </a:extLst>
              </a:tr>
              <a:tr h="34603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12h30 – 13h00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Curriculum development: Translating the skills map into trainings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different curriculum options and joint selection of best option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153778"/>
                  </a:ext>
                </a:extLst>
              </a:tr>
              <a:tr h="14978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13h00 – 14h00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Lunch break</a:t>
                      </a:r>
                      <a:endParaRPr lang="en-GB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004535"/>
                  </a:ext>
                </a:extLst>
              </a:tr>
              <a:tr h="4162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14h00 – 14h30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Training journeys: Definition for different tiers of staff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Development of 12-month training plans for 3 top tiers of staff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000205"/>
                  </a:ext>
                </a:extLst>
              </a:tr>
              <a:tr h="37547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14h30 – 15h00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Material mapping: Where are we with content?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Matching of existing training materials against full curriculum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862682"/>
                  </a:ext>
                </a:extLst>
              </a:tr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3: Product review | Bringing our vision to life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7892"/>
                  </a:ext>
                </a:extLst>
              </a:tr>
              <a:tr h="39853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15h00 – 15h45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Selection of training formats: How do we train which type of content?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Joint selection from a prepared list of training format options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779219"/>
                  </a:ext>
                </a:extLst>
              </a:tr>
              <a:tr h="40330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15h45 – 16h30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features for launch: How do we maximize impact?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Discussion of features available on AHC Peak and how Niche wants to use them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884790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16h30 – 17h00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Evaluation mechanisms: How do we track performance and feedback?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performance assessment on the platform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070004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17h00 – 17h30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Wrap-up and next steps towards launch 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Agreement of way forward and target launch date + Communication plan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45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687293" y="757740"/>
            <a:ext cx="5356949" cy="49859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60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Selection of training formats: How do we train which type of content?</a:t>
            </a:r>
          </a:p>
        </p:txBody>
      </p:sp>
    </p:spTree>
    <p:extLst>
      <p:ext uri="{BB962C8B-B14F-4D97-AF65-F5344CB8AC3E}">
        <p14:creationId xmlns:p14="http://schemas.microsoft.com/office/powerpoint/2010/main" val="1879531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501095" y="695221"/>
            <a:ext cx="5356949" cy="49859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60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Review of features for launch: How do we maximize impact?</a:t>
            </a:r>
          </a:p>
        </p:txBody>
      </p:sp>
    </p:spTree>
    <p:extLst>
      <p:ext uri="{BB962C8B-B14F-4D97-AF65-F5344CB8AC3E}">
        <p14:creationId xmlns:p14="http://schemas.microsoft.com/office/powerpoint/2010/main" val="5173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687293" y="342242"/>
            <a:ext cx="5356949" cy="58169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60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Evaluation mechanisms: How do we track performance and feedback?</a:t>
            </a:r>
          </a:p>
        </p:txBody>
      </p:sp>
    </p:spTree>
    <p:extLst>
      <p:ext uri="{BB962C8B-B14F-4D97-AF65-F5344CB8AC3E}">
        <p14:creationId xmlns:p14="http://schemas.microsoft.com/office/powerpoint/2010/main" val="2071919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687293" y="1588737"/>
            <a:ext cx="5356949" cy="33239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60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Wrap-up and next steps towards launch </a:t>
            </a:r>
          </a:p>
        </p:txBody>
      </p:sp>
    </p:spTree>
    <p:extLst>
      <p:ext uri="{BB962C8B-B14F-4D97-AF65-F5344CB8AC3E}">
        <p14:creationId xmlns:p14="http://schemas.microsoft.com/office/powerpoint/2010/main" val="324231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762CFA2-DDF4-12C9-429F-C453BFF943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53538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762CFA2-DDF4-12C9-429F-C453BFF94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BB2CCF-7991-A507-38A5-3BB1FFD1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3 things we are looking to achieve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E4705-3195-9351-3794-41B70183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78C3-3159-471E-8033-DC41E6B301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407602-5ADB-3320-8B5F-FC8748C724F2}"/>
              </a:ext>
            </a:extLst>
          </p:cNvPr>
          <p:cNvSpPr txBox="1">
            <a:spLocks/>
          </p:cNvSpPr>
          <p:nvPr/>
        </p:nvSpPr>
        <p:spPr>
          <a:xfrm>
            <a:off x="1987719" y="1958694"/>
            <a:ext cx="9801594" cy="8617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1 | Explore the overarching people journey of Niche Cocoa and define how Niche Peak can enable 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905C28-998B-B177-3AD0-806CE8417201}"/>
              </a:ext>
            </a:extLst>
          </p:cNvPr>
          <p:cNvSpPr txBox="1">
            <a:spLocks/>
          </p:cNvSpPr>
          <p:nvPr/>
        </p:nvSpPr>
        <p:spPr>
          <a:xfrm>
            <a:off x="1987719" y="3411265"/>
            <a:ext cx="9801594" cy="8617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2 | Define a new way of learning and development for your entire staff pool based on the “talent bean”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1BC758-89FF-BE1B-EDEF-0144CC1226A5}"/>
              </a:ext>
            </a:extLst>
          </p:cNvPr>
          <p:cNvSpPr txBox="1">
            <a:spLocks/>
          </p:cNvSpPr>
          <p:nvPr/>
        </p:nvSpPr>
        <p:spPr>
          <a:xfrm>
            <a:off x="1987719" y="4703927"/>
            <a:ext cx="9801594" cy="8617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3 | Agree our launch plan and how we define success for the first phase of Niche Peak</a:t>
            </a:r>
          </a:p>
        </p:txBody>
      </p:sp>
    </p:spTree>
    <p:extLst>
      <p:ext uri="{BB962C8B-B14F-4D97-AF65-F5344CB8AC3E}">
        <p14:creationId xmlns:p14="http://schemas.microsoft.com/office/powerpoint/2010/main" val="274014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7160297-0019-477F-FBA1-63D5FC6F0B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78242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7160297-0019-477F-FBA1-63D5FC6F0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07BD6C9-23B5-0992-6BC7-EB4771A6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/>
              <a:t>What was the “talent bean” again?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15E00-707D-F9E5-73CE-8C4D181F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78C3-3159-471E-8033-DC41E6B301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128BD6B-35F6-CF57-4A28-4D750E5EC4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2577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128BD6B-35F6-CF57-4A28-4D750E5EC4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FBF3691-CB24-933A-1A51-6298A9C1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9" y="116727"/>
            <a:ext cx="11386626" cy="430887"/>
          </a:xfrm>
        </p:spPr>
        <p:txBody>
          <a:bodyPr vert="horz"/>
          <a:lstStyle/>
          <a:p>
            <a:r>
              <a:rPr lang="en-US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3C1A08-9C29-DEA0-AB5F-77C346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A278C3-3159-471E-8033-DC41E6B3014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4CDD4D6-3D61-8AF3-158C-DD713C47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65996"/>
              </p:ext>
            </p:extLst>
          </p:nvPr>
        </p:nvGraphicFramePr>
        <p:xfrm>
          <a:off x="37069" y="547614"/>
          <a:ext cx="12117861" cy="566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5232">
                  <a:extLst>
                    <a:ext uri="{9D8B030D-6E8A-4147-A177-3AD203B41FA5}">
                      <a16:colId xmlns:a16="http://schemas.microsoft.com/office/drawing/2014/main" val="3163775210"/>
                    </a:ext>
                  </a:extLst>
                </a:gridCol>
                <a:gridCol w="10082629">
                  <a:extLst>
                    <a:ext uri="{9D8B030D-6E8A-4147-A177-3AD203B41FA5}">
                      <a16:colId xmlns:a16="http://schemas.microsoft.com/office/drawing/2014/main" val="209564458"/>
                    </a:ext>
                  </a:extLst>
                </a:gridCol>
              </a:tblGrid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1: Strategic review | How AHC Peak can support Niche Cocoa’s people vision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6617"/>
                  </a:ext>
                </a:extLst>
              </a:tr>
              <a:tr h="400426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b="1" kern="12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08h30 – 09h00</a:t>
                      </a:r>
                      <a:endParaRPr lang="en-GB" sz="1100" b="1" kern="12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Opening of workshop</a:t>
                      </a:r>
                    </a:p>
                    <a:p>
                      <a:pPr marL="0" marR="0" indent="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Welcome and introduction including a review of project roadmap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276086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09h00 – 10h00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Niche People journey: Where we are and where we want to go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"From…to" exercise on how Niche people experience will shift in the next 5 years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000544"/>
                  </a:ext>
                </a:extLst>
              </a:tr>
              <a:tr h="40042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10h00 – 10h30 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Long-term view: Definition of people vision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Development of vision statement for the people of Niche Cocoa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75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10h30 – 11h00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AHC Peak: Detailing the product vision for Niche Cocoa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Defining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cornerstorners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 of Peak product vision, e.g. product name and overall target experience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016696"/>
                  </a:ext>
                </a:extLst>
              </a:tr>
              <a:tr h="1766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11h00 – 11h30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Coffee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7585140"/>
                  </a:ext>
                </a:extLst>
              </a:tr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2: Content review | Detailing our training experience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14093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11h30 – 12h30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Skills Map: Finalizing our definition of top performance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Gallery walk of skills map by department with posters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634900"/>
                  </a:ext>
                </a:extLst>
              </a:tr>
              <a:tr h="34603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12h30 – 13h00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Curriculum development: Translating the skills map into trainings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different curriculum options and joint selection of best option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153778"/>
                  </a:ext>
                </a:extLst>
              </a:tr>
              <a:tr h="14978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13h00 – 14h00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Lunch break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004535"/>
                  </a:ext>
                </a:extLst>
              </a:tr>
              <a:tr h="4162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14h00 – 14h30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Training journeys: Definition for different tiers of staff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Development of 12-month training plans for 3 top tiers of staff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000205"/>
                  </a:ext>
                </a:extLst>
              </a:tr>
              <a:tr h="37547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14h30 – 15h00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Material mapping: Where are we with content?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Matching of existing training materials against full curriculum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862682"/>
                  </a:ext>
                </a:extLst>
              </a:tr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3: Product review | Bringing our vision to life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7892"/>
                  </a:ext>
                </a:extLst>
              </a:tr>
              <a:tr h="39853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15h00 – 15h45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Selection of training formats: How do we train which type of content?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Joint selection from a prepared list of training format options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779219"/>
                  </a:ext>
                </a:extLst>
              </a:tr>
              <a:tr h="40330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15h45 – 16h30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features for launch: How do we maximize impact?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Discussion of features available on AHC Peak and how Niche wants to use them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884790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16h30 – 17h00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Evaluation mechanisms: How do we track performance and feedback?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performance assessment on the platform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070004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17h00 – 17h30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Wrap-up and next steps towards launch 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Agreement of way forward and target launch date + Communication plan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7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128BD6B-35F6-CF57-4A28-4D750E5EC4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2423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128BD6B-35F6-CF57-4A28-4D750E5EC4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FBF3691-CB24-933A-1A51-6298A9C1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9" y="116727"/>
            <a:ext cx="11386626" cy="430887"/>
          </a:xfrm>
        </p:spPr>
        <p:txBody>
          <a:bodyPr vert="horz"/>
          <a:lstStyle/>
          <a:p>
            <a:r>
              <a:rPr lang="en-US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3C1A08-9C29-DEA0-AB5F-77C346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A278C3-3159-471E-8033-DC41E6B3014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4CDD4D6-3D61-8AF3-158C-DD713C47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59437"/>
              </p:ext>
            </p:extLst>
          </p:nvPr>
        </p:nvGraphicFramePr>
        <p:xfrm>
          <a:off x="37069" y="547614"/>
          <a:ext cx="12117861" cy="566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5232">
                  <a:extLst>
                    <a:ext uri="{9D8B030D-6E8A-4147-A177-3AD203B41FA5}">
                      <a16:colId xmlns:a16="http://schemas.microsoft.com/office/drawing/2014/main" val="3163775210"/>
                    </a:ext>
                  </a:extLst>
                </a:gridCol>
                <a:gridCol w="10082629">
                  <a:extLst>
                    <a:ext uri="{9D8B030D-6E8A-4147-A177-3AD203B41FA5}">
                      <a16:colId xmlns:a16="http://schemas.microsoft.com/office/drawing/2014/main" val="209564458"/>
                    </a:ext>
                  </a:extLst>
                </a:gridCol>
              </a:tblGrid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1: Strategic review | How AHC Peak can support Niche Cocoa’s people vision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6617"/>
                  </a:ext>
                </a:extLst>
              </a:tr>
              <a:tr h="400426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b="1" kern="12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08h30 – 09h00</a:t>
                      </a:r>
                      <a:endParaRPr lang="en-GB" sz="1100" b="1" kern="12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Opening of workshop</a:t>
                      </a:r>
                    </a:p>
                    <a:p>
                      <a:pPr marL="0" marR="0" indent="0" algn="l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Welcome and introduction including a review of project roadmap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276086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09h00 – 10h00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Niche People journey: Where we are and where we want to go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"From…to" exercise on how Niche people experience will shift in the next 5 years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000544"/>
                  </a:ext>
                </a:extLst>
              </a:tr>
              <a:tr h="40042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10h00 – 10h30 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Long-term view: Definition of people vision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Development of vision statement for the people of Niche Cocoa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75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10h30 – 11h00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AHC Peak: Detailing the product vision for Niche Cocoa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Defining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cornerstorners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 of Peak product vision, e.g. product name and overall target experience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016696"/>
                  </a:ext>
                </a:extLst>
              </a:tr>
              <a:tr h="1766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11h00 – 11h30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Coffee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7585140"/>
                  </a:ext>
                </a:extLst>
              </a:tr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2: Content review | Detailing our training experience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14093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11h30 – 12h30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Skills Map: Finalizing our definition of top performance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Gallery walk of skills map by department with posters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634900"/>
                  </a:ext>
                </a:extLst>
              </a:tr>
              <a:tr h="34603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12h30 – 13h00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Curriculum development: Translating the skills map into trainings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different curriculum options and joint selection of best option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153778"/>
                  </a:ext>
                </a:extLst>
              </a:tr>
              <a:tr h="14978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13h00 – 14h00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Lunch break</a:t>
                      </a:r>
                      <a:endParaRPr lang="en-GB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004535"/>
                  </a:ext>
                </a:extLst>
              </a:tr>
              <a:tr h="41624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14h00 – 14h30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Training journeys: Definition for different tiers of staff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Development of 12-month training plans for 3 top tiers of staff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000205"/>
                  </a:ext>
                </a:extLst>
              </a:tr>
              <a:tr h="37547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14h30 – 15h00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Material mapping: Where are we with content?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Matching of existing training materials against full curriculum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862682"/>
                  </a:ext>
                </a:extLst>
              </a:tr>
              <a:tr h="194967">
                <a:tc gridSpan="2">
                  <a:txBody>
                    <a:bodyPr/>
                    <a:lstStyle/>
                    <a:p>
                      <a:pPr marL="6350" indent="-6350" algn="just">
                        <a:lnSpc>
                          <a:spcPct val="108000"/>
                        </a:lnSpc>
                      </a:pPr>
                      <a:r>
                        <a:rPr lang="en-ZA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highlight>
                            <a:srgbClr val="FFFFCC"/>
                          </a:highlight>
                          <a:latin typeface="Avenir Next LT Pro" panose="020B0504020202020204" pitchFamily="34" charset="0"/>
                        </a:rPr>
                        <a:t>Part 3: Product review | Bringing our vision to life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highlight>
                          <a:srgbClr val="FFFFCC"/>
                        </a:highlight>
                        <a:latin typeface="Avenir Next LT Pro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276" marR="64276" marT="0" marB="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7892"/>
                  </a:ext>
                </a:extLst>
              </a:tr>
              <a:tr h="39853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15h00 – 15h45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Selection of training formats: How do we train which type of content?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Joint selection from a prepared list of training format options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779219"/>
                  </a:ext>
                </a:extLst>
              </a:tr>
              <a:tr h="40330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15h45 – 16h30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features for launch: How do we maximize impact?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Discussion of features available on AHC Peak and how Niche wants to use them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884790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16h30 – 17h00</a:t>
                      </a:r>
                      <a:endParaRPr lang="en-GB" sz="1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Evaluation mechanisms: How do we track performance and feedback?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Review of performance assessment on the platform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070004"/>
                  </a:ext>
                </a:extLst>
              </a:tr>
              <a:tr h="1949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17h00 – 17h30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Wrap-up and next steps towards launch </a:t>
                      </a:r>
                    </a:p>
                    <a:p>
                      <a:pPr marL="0" marR="0" indent="0" algn="just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</a:rPr>
                        <a:t>Agreement of way forward and target launch date + Communication plan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8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687294" y="2419728"/>
            <a:ext cx="5068047" cy="16619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B0504020202020204" pitchFamily="34" charset="0"/>
                <a:ea typeface="+mj-ea"/>
                <a:cs typeface="+mj-cs"/>
              </a:rPr>
              <a:t>Welcome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8952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87813DD-7706-8B10-F783-CD1D87E058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87813DD-7706-8B10-F783-CD1D87E05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Abidjan | Port Bouet, Plateau, Cocody, &amp; Map | Britannica">
            <a:extLst>
              <a:ext uri="{FF2B5EF4-FFF2-40B4-BE49-F238E27FC236}">
                <a16:creationId xmlns:a16="http://schemas.microsoft.com/office/drawing/2014/main" id="{D92876B2-4ADE-3970-613A-9570B70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1026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D69FA5-7B4A-96C0-8112-22ABA535B5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33">
            <a:extLst>
              <a:ext uri="{FF2B5EF4-FFF2-40B4-BE49-F238E27FC236}">
                <a16:creationId xmlns:a16="http://schemas.microsoft.com/office/drawing/2014/main" id="{D058AB47-B995-BF7B-C59A-AF527ABBF051}"/>
              </a:ext>
            </a:extLst>
          </p:cNvPr>
          <p:cNvSpPr/>
          <p:nvPr/>
        </p:nvSpPr>
        <p:spPr>
          <a:xfrm>
            <a:off x="0" y="375920"/>
            <a:ext cx="639461" cy="734799"/>
          </a:xfrm>
          <a:custGeom>
            <a:avLst/>
            <a:gdLst>
              <a:gd name="connsiteX0" fmla="*/ 0 w 711200"/>
              <a:gd name="connsiteY0" fmla="*/ 0 h 1498600"/>
              <a:gd name="connsiteX1" fmla="*/ 711200 w 711200"/>
              <a:gd name="connsiteY1" fmla="*/ 0 h 1498600"/>
              <a:gd name="connsiteX2" fmla="*/ 711200 w 711200"/>
              <a:gd name="connsiteY2" fmla="*/ 1498600 h 1498600"/>
              <a:gd name="connsiteX3" fmla="*/ 0 w 711200"/>
              <a:gd name="connsiteY3" fmla="*/ 1498600 h 1498600"/>
              <a:gd name="connsiteX4" fmla="*/ 0 w 711200"/>
              <a:gd name="connsiteY4" fmla="*/ 0 h 1498600"/>
              <a:gd name="connsiteX0" fmla="*/ 0 w 1145540"/>
              <a:gd name="connsiteY0" fmla="*/ 0 h 1498600"/>
              <a:gd name="connsiteX1" fmla="*/ 711200 w 1145540"/>
              <a:gd name="connsiteY1" fmla="*/ 0 h 1498600"/>
              <a:gd name="connsiteX2" fmla="*/ 1145540 w 1145540"/>
              <a:gd name="connsiteY2" fmla="*/ 1140460 h 1498600"/>
              <a:gd name="connsiteX3" fmla="*/ 0 w 1145540"/>
              <a:gd name="connsiteY3" fmla="*/ 1498600 h 1498600"/>
              <a:gd name="connsiteX4" fmla="*/ 0 w 1145540"/>
              <a:gd name="connsiteY4" fmla="*/ 0 h 1498600"/>
              <a:gd name="connsiteX0" fmla="*/ 0 w 1397000"/>
              <a:gd name="connsiteY0" fmla="*/ 106680 h 1605280"/>
              <a:gd name="connsiteX1" fmla="*/ 1397000 w 1397000"/>
              <a:gd name="connsiteY1" fmla="*/ 0 h 1605280"/>
              <a:gd name="connsiteX2" fmla="*/ 1145540 w 1397000"/>
              <a:gd name="connsiteY2" fmla="*/ 1247140 h 1605280"/>
              <a:gd name="connsiteX3" fmla="*/ 0 w 1397000"/>
              <a:gd name="connsiteY3" fmla="*/ 1605280 h 1605280"/>
              <a:gd name="connsiteX4" fmla="*/ 0 w 1397000"/>
              <a:gd name="connsiteY4" fmla="*/ 1066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05280">
                <a:moveTo>
                  <a:pt x="0" y="106680"/>
                </a:moveTo>
                <a:lnTo>
                  <a:pt x="1397000" y="0"/>
                </a:lnTo>
                <a:lnTo>
                  <a:pt x="1145540" y="1247140"/>
                </a:lnTo>
                <a:lnTo>
                  <a:pt x="0" y="1605280"/>
                </a:lnTo>
                <a:lnTo>
                  <a:pt x="0" y="1066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Next LT Pro Bold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768B6E07-5059-A6DF-84E5-88F3BDD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016" y="184752"/>
            <a:ext cx="1777142" cy="6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139F27-7E10-336B-2E63-D85FFA19E6BE}"/>
              </a:ext>
            </a:extLst>
          </p:cNvPr>
          <p:cNvSpPr/>
          <p:nvPr/>
        </p:nvSpPr>
        <p:spPr>
          <a:xfrm>
            <a:off x="0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9162 w 7111783"/>
              <a:gd name="connsiteY1" fmla="*/ 0 h 6858000"/>
              <a:gd name="connsiteX2" fmla="*/ 5701598 w 7111783"/>
              <a:gd name="connsiteY2" fmla="*/ 146189 h 6858000"/>
              <a:gd name="connsiteX3" fmla="*/ 7111783 w 7111783"/>
              <a:gd name="connsiteY3" fmla="*/ 3483434 h 6858000"/>
              <a:gd name="connsiteX4" fmla="*/ 5701598 w 7111783"/>
              <a:gd name="connsiteY4" fmla="*/ 6820679 h 6858000"/>
              <a:gd name="connsiteX5" fmla="*/ 5662682 w 7111783"/>
              <a:gd name="connsiteY5" fmla="*/ 6858000 h 6858000"/>
              <a:gd name="connsiteX6" fmla="*/ 0 w 71117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9162" y="0"/>
                </a:lnTo>
                <a:lnTo>
                  <a:pt x="5701598" y="146189"/>
                </a:lnTo>
                <a:cubicBezTo>
                  <a:pt x="6577770" y="1027617"/>
                  <a:pt x="7111783" y="2198505"/>
                  <a:pt x="7111783" y="3483434"/>
                </a:cubicBezTo>
                <a:cubicBezTo>
                  <a:pt x="7111783" y="4768364"/>
                  <a:pt x="6577770" y="5939252"/>
                  <a:pt x="5701598" y="6820679"/>
                </a:cubicBezTo>
                <a:lnTo>
                  <a:pt x="566268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Book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BC41A6-BE89-B48E-6E1C-27EA07C53A66}"/>
              </a:ext>
            </a:extLst>
          </p:cNvPr>
          <p:cNvSpPr/>
          <p:nvPr/>
        </p:nvSpPr>
        <p:spPr>
          <a:xfrm>
            <a:off x="1" y="0"/>
            <a:ext cx="7111783" cy="6858000"/>
          </a:xfrm>
          <a:custGeom>
            <a:avLst/>
            <a:gdLst>
              <a:gd name="connsiteX0" fmla="*/ 0 w 7111783"/>
              <a:gd name="connsiteY0" fmla="*/ 0 h 6858000"/>
              <a:gd name="connsiteX1" fmla="*/ 5545312 w 7111783"/>
              <a:gd name="connsiteY1" fmla="*/ 0 h 6858000"/>
              <a:gd name="connsiteX2" fmla="*/ 5702680 w 7111783"/>
              <a:gd name="connsiteY2" fmla="*/ 139366 h 6858000"/>
              <a:gd name="connsiteX3" fmla="*/ 7111783 w 7111783"/>
              <a:gd name="connsiteY3" fmla="*/ 3429014 h 6858000"/>
              <a:gd name="connsiteX4" fmla="*/ 3725454 w 7111783"/>
              <a:gd name="connsiteY4" fmla="*/ 6858000 h 6858000"/>
              <a:gd name="connsiteX5" fmla="*/ 0 w 71117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783" h="6858000">
                <a:moveTo>
                  <a:pt x="0" y="0"/>
                </a:moveTo>
                <a:lnTo>
                  <a:pt x="5545312" y="0"/>
                </a:lnTo>
                <a:lnTo>
                  <a:pt x="5702680" y="139366"/>
                </a:lnTo>
                <a:cubicBezTo>
                  <a:pt x="6585585" y="981094"/>
                  <a:pt x="7111783" y="2161912"/>
                  <a:pt x="7111783" y="3429014"/>
                </a:cubicBezTo>
                <a:lnTo>
                  <a:pt x="37254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01F27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  <a:sym typeface="Avenir Next LT Pro" panose="020B05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53AE16-338D-B85D-EB0F-A06123271422}"/>
              </a:ext>
            </a:extLst>
          </p:cNvPr>
          <p:cNvSpPr txBox="1">
            <a:spLocks/>
          </p:cNvSpPr>
          <p:nvPr/>
        </p:nvSpPr>
        <p:spPr>
          <a:xfrm>
            <a:off x="687294" y="1380987"/>
            <a:ext cx="5068047" cy="37394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5400" b="1" dirty="0">
                <a:solidFill>
                  <a:prstClr val="white"/>
                </a:solidFill>
                <a:latin typeface="Avenir Next LT Pro" panose="020B0504020202020204" pitchFamily="34" charset="0"/>
              </a:rPr>
              <a:t>Niche People journey: Where we are and where we want to go</a:t>
            </a:r>
          </a:p>
        </p:txBody>
      </p:sp>
    </p:spTree>
    <p:extLst>
      <p:ext uri="{BB962C8B-B14F-4D97-AF65-F5344CB8AC3E}">
        <p14:creationId xmlns:p14="http://schemas.microsoft.com/office/powerpoint/2010/main" val="27656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B30E8EB-EC8C-369D-BF4A-F4F98D92D2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42818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30E8EB-EC8C-369D-BF4A-F4F98D92D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6655BC-F914-1B19-2E12-EF6341D8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Why do we need to define our people journey?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FDE92-0262-DA4B-FD1D-C669E05E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78C3-3159-471E-8033-DC41E6B301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6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Zbd_rJSS4F_D88.PGw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Zbd_rJSS4F_D88.PGwr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Zbd_rJSS4F_D88.PGwr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Zbd_rJSS4F_D88.PGwr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Zbd_rJSS4F_D88.PGwr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gaxTodI16bNmQX75DRz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gaxTodI16bNmQX75DRz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gaxTodI16bNmQX75DRz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gaxTodI16bNmQX75DRz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gaxTodI16bNmQX75DR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yY8qEXOIckvDoPJQ3Hp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BreC32NLWNMvhszHYi.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BreC32NLWNMvhszHYi.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9VYGFSxRuOKgP5XfTQVY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Zbd_rJSS4F_D88.PGwr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Zbd_rJSS4F_D88.PGw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Zbd_rJSS4F_D88.PGwrA"/>
</p:tagLst>
</file>

<file path=ppt/theme/theme1.xml><?xml version="1.0" encoding="utf-8"?>
<a:theme xmlns:a="http://schemas.openxmlformats.org/drawingml/2006/main" name="4_Office Theme">
  <a:themeElements>
    <a:clrScheme name="Custom 13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7877A"/>
      </a:accent1>
      <a:accent2>
        <a:srgbClr val="DB222A"/>
      </a:accent2>
      <a:accent3>
        <a:srgbClr val="02659A"/>
      </a:accent3>
      <a:accent4>
        <a:srgbClr val="FFBB00"/>
      </a:accent4>
      <a:accent5>
        <a:srgbClr val="7F7F7F"/>
      </a:accent5>
      <a:accent6>
        <a:srgbClr val="3F3F3F"/>
      </a:accent6>
      <a:hlink>
        <a:srgbClr val="3F3F3F"/>
      </a:hlink>
      <a:folHlink>
        <a:srgbClr val="800080"/>
      </a:folHlink>
    </a:clrScheme>
    <a:fontScheme name="Benutzerdefiniert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e02d85-2c45-4aa0-b4ef-0e29500d228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F9A2B2F4DE9B47B7D590464A3EEFDC" ma:contentTypeVersion="17" ma:contentTypeDescription="Create a new document." ma:contentTypeScope="" ma:versionID="c7e89fe4e11dacbc622da811e94cbabd">
  <xsd:schema xmlns:xsd="http://www.w3.org/2001/XMLSchema" xmlns:xs="http://www.w3.org/2001/XMLSchema" xmlns:p="http://schemas.microsoft.com/office/2006/metadata/properties" xmlns:ns3="67e02d85-2c45-4aa0-b4ef-0e29500d2283" xmlns:ns4="10d6cc0f-bf03-4f3d-a312-62dd7a0a5668" targetNamespace="http://schemas.microsoft.com/office/2006/metadata/properties" ma:root="true" ma:fieldsID="468cbdc807895fc0e8edcf27eb1ff55d" ns3:_="" ns4:_="">
    <xsd:import namespace="67e02d85-2c45-4aa0-b4ef-0e29500d2283"/>
    <xsd:import namespace="10d6cc0f-bf03-4f3d-a312-62dd7a0a56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e02d85-2c45-4aa0-b4ef-0e29500d2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6cc0f-bf03-4f3d-a312-62dd7a0a56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8E773-63A1-45DE-A7FF-3CF3D9F700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FE5FE5-94E9-4BA2-8B51-6100356A3182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0d6cc0f-bf03-4f3d-a312-62dd7a0a5668"/>
    <ds:schemaRef ds:uri="http://schemas.microsoft.com/office/infopath/2007/PartnerControls"/>
    <ds:schemaRef ds:uri="67e02d85-2c45-4aa0-b4ef-0e29500d228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B7662DD-400F-4622-A119-BA8F17676B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e02d85-2c45-4aa0-b4ef-0e29500d2283"/>
    <ds:schemaRef ds:uri="10d6cc0f-bf03-4f3d-a312-62dd7a0a56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1801</Words>
  <Application>Microsoft Office PowerPoint</Application>
  <PresentationFormat>Widescreen</PresentationFormat>
  <Paragraphs>251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4_Office Theme</vt:lpstr>
      <vt:lpstr>PowerPoint Presentation</vt:lpstr>
      <vt:lpstr>Thank you for making the time for this workshop</vt:lpstr>
      <vt:lpstr>3 things we are looking to achieve</vt:lpstr>
      <vt:lpstr>What was the “talent bean” again?</vt:lpstr>
      <vt:lpstr>Agenda</vt:lpstr>
      <vt:lpstr>Agenda</vt:lpstr>
      <vt:lpstr>PowerPoint Presentation</vt:lpstr>
      <vt:lpstr>PowerPoint Presentation</vt:lpstr>
      <vt:lpstr>Why do we need to define our people journey?</vt:lpstr>
      <vt:lpstr>A few “difficult” questions for you</vt:lpstr>
      <vt:lpstr>Worksheet: Defining our from…to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Tunmise Olabiyi</dc:creator>
  <cp:lastModifiedBy>Yasmin Kumi</cp:lastModifiedBy>
  <cp:revision>6</cp:revision>
  <dcterms:created xsi:type="dcterms:W3CDTF">2024-08-15T09:08:51Z</dcterms:created>
  <dcterms:modified xsi:type="dcterms:W3CDTF">2024-09-13T14:21:52Z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0x01010091F9A2B2F4DE9B47B7D590464A3EEFDC</vt:lpwstr>
  </property>
</Properties>
</file>