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2018/3/14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smtClean="0"/>
              <a:t>System Programming</a:t>
            </a:r>
            <a:br>
              <a:rPr lang="en-US" altLang="zh-TW" smtClean="0"/>
            </a:br>
            <a:r>
              <a:rPr lang="en-US" altLang="zh-TW" smtClean="0"/>
              <a:t>Lab 1</a:t>
            </a:r>
            <a:br>
              <a:rPr lang="en-US" altLang="zh-TW" smtClean="0"/>
            </a:br>
            <a:r>
              <a:rPr lang="en-US" altLang="zh-TW" smtClean="0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Lecturer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Professor </a:t>
            </a:r>
            <a:r>
              <a:rPr lang="en-US" altLang="zh-TW" sz="2400" dirty="0" err="1" smtClean="0"/>
              <a:t>Pao</a:t>
            </a:r>
            <a:r>
              <a:rPr lang="en-US" altLang="zh-TW" sz="2400" dirty="0" smtClean="0"/>
              <a:t>-Ann </a:t>
            </a:r>
            <a:r>
              <a:rPr lang="en-US" altLang="zh-TW" sz="2400" dirty="0" err="1" smtClean="0"/>
              <a:t>Hsiung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Teaching Assistant: Yu-Sheng Lin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Chiayi, Taiwan-62102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Turn In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The E-course System</a:t>
            </a:r>
          </a:p>
          <a:p>
            <a:pPr lvl="1" eaLnBrk="1" hangingPunct="1"/>
            <a:r>
              <a:rPr lang="en-US" altLang="zh-TW" sz="2400" dirty="0"/>
              <a:t>https://ecourse.ccu.edu.tw/</a:t>
            </a:r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Upload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800" dirty="0" smtClean="0">
                <a:solidFill>
                  <a:srgbClr val="FF0000"/>
                </a:solidFill>
              </a:rPr>
              <a:t>.zip </a:t>
            </a:r>
            <a:r>
              <a:rPr lang="en-US" altLang="zh-TW" sz="2800" dirty="0" smtClean="0"/>
              <a:t>into “</a:t>
            </a:r>
            <a:r>
              <a:rPr lang="en-US" altLang="zh-TW" sz="2800" dirty="0" smtClean="0">
                <a:solidFill>
                  <a:schemeClr val="accent2"/>
                </a:solidFill>
              </a:rPr>
              <a:t>Lab 1</a:t>
            </a:r>
            <a:r>
              <a:rPr lang="en-US" altLang="zh-TW" sz="2800" dirty="0" smtClean="0"/>
              <a:t>”</a:t>
            </a:r>
          </a:p>
          <a:p>
            <a:pPr lvl="1" eaLnBrk="1" hangingPunct="1"/>
            <a:r>
              <a:rPr lang="en-US" altLang="zh-TW" sz="2400" dirty="0" smtClean="0"/>
              <a:t>Source files</a:t>
            </a:r>
          </a:p>
          <a:p>
            <a:pPr lvl="1" eaLnBrk="1" hangingPunct="1"/>
            <a:r>
              <a:rPr lang="en-US" altLang="zh-TW" sz="2400" dirty="0" err="1" smtClean="0"/>
              <a:t>Makefile</a:t>
            </a:r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Due date</a:t>
            </a:r>
          </a:p>
          <a:p>
            <a:pPr lvl="1" eaLnBrk="1" hangingPunct="1"/>
            <a:r>
              <a:rPr lang="en-US" altLang="zh-TW" sz="2400" dirty="0" smtClean="0"/>
              <a:t>2018/03/28 </a:t>
            </a:r>
            <a:r>
              <a:rPr lang="en-US" altLang="zh-TW" sz="2400" dirty="0" smtClean="0"/>
              <a:t>23:59:59</a:t>
            </a:r>
          </a:p>
          <a:p>
            <a:pPr lvl="1" eaLnBrk="1" hangingPunct="1"/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Turn In (cont’d)</a:t>
            </a:r>
            <a:endParaRPr lang="zh-TW" altLang="en-US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 smtClean="0"/>
          </a:p>
          <a:p>
            <a:r>
              <a:rPr lang="en-US" altLang="zh-TW" sz="2800" dirty="0" smtClean="0"/>
              <a:t>TA’s email:</a:t>
            </a:r>
          </a:p>
          <a:p>
            <a:pPr lvl="1"/>
            <a:r>
              <a:rPr lang="en-US" altLang="zh-TW" sz="2400" dirty="0" smtClean="0">
                <a:hlinkClick r:id="rId2"/>
              </a:rPr>
              <a:t>spta@embedded.cs.ccu.edu.tw</a:t>
            </a:r>
            <a:endParaRPr lang="en-US" altLang="zh-TW" sz="2400" dirty="0" smtClean="0"/>
          </a:p>
          <a:p>
            <a:pPr lvl="1"/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Demo &amp; Requirements</a:t>
            </a:r>
          </a:p>
          <a:p>
            <a:pPr eaLnBrk="1" hangingPunct="1"/>
            <a:r>
              <a:rPr lang="en-US" altLang="zh-TW" dirty="0" smtClean="0"/>
              <a:t>Grading Policies</a:t>
            </a:r>
          </a:p>
          <a:p>
            <a:pPr eaLnBrk="1" hangingPunct="1"/>
            <a:r>
              <a:rPr lang="en-US" altLang="zh-TW" dirty="0" smtClean="0"/>
              <a:t>Turn In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 &amp; Requirements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are asked to implement </a:t>
            </a:r>
            <a:r>
              <a:rPr lang="en-US" altLang="zh-TW" dirty="0" smtClean="0">
                <a:solidFill>
                  <a:srgbClr val="FF0000"/>
                </a:solidFill>
              </a:rPr>
              <a:t>a simple shell</a:t>
            </a:r>
            <a:r>
              <a:rPr lang="en-US" altLang="zh-TW" dirty="0" smtClean="0"/>
              <a:t> and the shell can execute the </a:t>
            </a:r>
            <a:r>
              <a:rPr lang="en-US" altLang="zh-TW" dirty="0" smtClean="0">
                <a:solidFill>
                  <a:srgbClr val="FF0000"/>
                </a:solidFill>
              </a:rPr>
              <a:t>cd</a:t>
            </a:r>
            <a:r>
              <a:rPr lang="en-US" altLang="zh-TW" dirty="0" smtClean="0"/>
              <a:t> command.</a:t>
            </a:r>
          </a:p>
          <a:p>
            <a:pPr lvl="1" eaLnBrk="1" hangingPunct="1"/>
            <a:r>
              <a:rPr lang="en-US" altLang="zh-TW" dirty="0" smtClean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 smtClean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(cont’d)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program you implement should have the same functionalities as the shell where your program runs.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你的程式必須能夠執行原來</a:t>
            </a:r>
            <a:r>
              <a:rPr lang="en-US" altLang="zh-TW" sz="2600" dirty="0" smtClean="0"/>
              <a:t>Linux shell</a:t>
            </a:r>
            <a:r>
              <a:rPr lang="zh-TW" altLang="en-US" sz="2600" dirty="0" smtClean="0"/>
              <a:t>提供的所有功能</a:t>
            </a:r>
            <a:r>
              <a:rPr lang="en-US" altLang="zh-TW" sz="2600" dirty="0" smtClean="0"/>
              <a:t>)</a:t>
            </a:r>
          </a:p>
          <a:p>
            <a:r>
              <a:rPr lang="en-US" altLang="zh-TW" dirty="0" smtClean="0"/>
              <a:t>So, You must use the following two functions.</a:t>
            </a:r>
          </a:p>
          <a:p>
            <a:pPr lvl="1"/>
            <a:r>
              <a:rPr lang="en-US" altLang="zh-TW" dirty="0" smtClean="0"/>
              <a:t>fork()</a:t>
            </a:r>
          </a:p>
          <a:p>
            <a:pPr lvl="1"/>
            <a:r>
              <a:rPr lang="en-US" altLang="zh-TW" dirty="0" smtClean="0"/>
              <a:t>exec() – </a:t>
            </a:r>
            <a:r>
              <a:rPr lang="en-US" altLang="zh-TW" sz="2400" dirty="0" smtClean="0"/>
              <a:t>6 variations, you can use any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After executing this shell, it will print “</a:t>
            </a:r>
            <a:r>
              <a:rPr lang="en-US" altLang="zh-TW" dirty="0" smtClean="0">
                <a:solidFill>
                  <a:srgbClr val="FF0000"/>
                </a:solidFill>
              </a:rPr>
              <a:t>##</a:t>
            </a:r>
            <a:r>
              <a:rPr lang="en-US" altLang="zh-TW" dirty="0" smtClean="0"/>
              <a:t>” to prompt users and wait for input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Result of </a:t>
            </a:r>
            <a:r>
              <a:rPr lang="en-US" altLang="zh-TW" dirty="0" smtClean="0"/>
              <a:t>Demo 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smtClean="0"/>
              <a:t>Show the following:</a:t>
            </a:r>
          </a:p>
          <a:p>
            <a:pPr lvl="1" eaLnBrk="1" hangingPunct="1"/>
            <a:r>
              <a:rPr lang="en-US" altLang="zh-TW" smtClean="0"/>
              <a:t>ls</a:t>
            </a:r>
          </a:p>
          <a:p>
            <a:pPr lvl="1" eaLnBrk="1" hangingPunct="1"/>
            <a:r>
              <a:rPr lang="en-US" altLang="zh-TW" smtClean="0"/>
              <a:t>mkdir [directory]</a:t>
            </a:r>
          </a:p>
          <a:p>
            <a:pPr lvl="1" eaLnBrk="1" hangingPunct="1"/>
            <a:r>
              <a:rPr lang="en-US" altLang="zh-TW" smtClean="0"/>
              <a:t>cp [src] [dst] </a:t>
            </a:r>
          </a:p>
          <a:p>
            <a:pPr lvl="1" eaLnBrk="1" hangingPunct="1"/>
            <a:r>
              <a:rPr lang="en-US" altLang="zh-TW" smtClean="0"/>
              <a:t>cd [directory]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Policies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Grading Policies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 smtClean="0"/>
              <a:t>Demo</a:t>
            </a:r>
            <a:r>
              <a:rPr lang="zh-TW" altLang="en-US" sz="2800" dirty="0" smtClean="0"/>
              <a:t>都是全對才給分</a:t>
            </a:r>
            <a:endParaRPr lang="zh-TW" altLang="en-US" dirty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2243</TotalTime>
  <Words>233</Words>
  <Application>Microsoft Office PowerPoint</Application>
  <PresentationFormat>如螢幕大小 (4:3)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ESL501b</cp:lastModifiedBy>
  <cp:revision>131</cp:revision>
  <dcterms:created xsi:type="dcterms:W3CDTF">2007-03-12T12:51:48Z</dcterms:created>
  <dcterms:modified xsi:type="dcterms:W3CDTF">2018-03-14T07:37:22Z</dcterms:modified>
</cp:coreProperties>
</file>